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584" r:id="rId2"/>
    <p:sldId id="698" r:id="rId3"/>
    <p:sldId id="717" r:id="rId4"/>
    <p:sldId id="700" r:id="rId5"/>
    <p:sldId id="683" r:id="rId6"/>
    <p:sldId id="702" r:id="rId7"/>
    <p:sldId id="715" r:id="rId8"/>
    <p:sldId id="716" r:id="rId9"/>
    <p:sldId id="719" r:id="rId10"/>
    <p:sldId id="714" r:id="rId11"/>
    <p:sldId id="707" r:id="rId12"/>
    <p:sldId id="594" r:id="rId13"/>
    <p:sldId id="591" r:id="rId14"/>
    <p:sldId id="657" r:id="rId15"/>
    <p:sldId id="631" r:id="rId16"/>
    <p:sldId id="708" r:id="rId17"/>
    <p:sldId id="695" r:id="rId18"/>
    <p:sldId id="718" r:id="rId19"/>
    <p:sldId id="701" r:id="rId20"/>
    <p:sldId id="656" r:id="rId21"/>
    <p:sldId id="705" r:id="rId22"/>
    <p:sldId id="706" r:id="rId23"/>
    <p:sldId id="720" r:id="rId24"/>
  </p:sldIdLst>
  <p:sldSz cx="9144000" cy="6858000" type="screen4x3"/>
  <p:notesSz cx="6858000" cy="9144000"/>
  <p:defaultTextStyle>
    <a:defPPr>
      <a:defRPr lang="es-P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CB4"/>
    <a:srgbClr val="009E47"/>
    <a:srgbClr val="3333FF"/>
    <a:srgbClr val="901D0A"/>
    <a:srgbClr val="5C92B5"/>
    <a:srgbClr val="CC0000"/>
    <a:srgbClr val="362C84"/>
    <a:srgbClr val="3E6B8A"/>
    <a:srgbClr val="92944A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6980" autoAdjust="0"/>
  </p:normalViewPr>
  <p:slideViewPr>
    <p:cSldViewPr>
      <p:cViewPr>
        <p:scale>
          <a:sx n="106" d="100"/>
          <a:sy n="106" d="100"/>
        </p:scale>
        <p:origin x="-9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MKTXINDFS\Data_Grp1\LatAM_CM\Bonds\_Countries\Paraguay\Republica\2013\Deal%20Inaugural%20Bond\Case%20Study\Paraguay%20orderbook%20final%20with%20stats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iesc\AppData\Local\Microsoft\Windows\Temporary%20Internet%20Files\Content.Outlook\X7632KBS\Comparativo%20deTarifas%20El&#233;ctricas%20de%20Disribuci&#243;n%202010%20y%202012_graficos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iesc\AppData\Local\Microsoft\Windows\Temporary%20Internet%20Files\Content.Outlook\X7632KBS\Comparativo%20deTarifas%20El&#233;ctricas%20de%20Disribuci&#243;n%202010%20y%202012_graficos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343411703247825E-2"/>
          <c:y val="3.9239648753624352E-2"/>
          <c:w val="0.96488892446632479"/>
          <c:h val="0.844823614369645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01D0A"/>
            </a:solidFill>
          </c:spPr>
          <c:invertIfNegative val="0"/>
          <c:dLbls>
            <c:numFmt formatCode="_(* #,##0.0%_);_(* \(#,##0.0%\);_(* &quot;-&quot;_);_(@_)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Hoja1!$A$1:$G$1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2013E</c:v>
                </c:pt>
              </c:strCache>
            </c:strRef>
          </c:cat>
          <c:val>
            <c:numRef>
              <c:f>Hoja1!$A$2:$G$2</c:f>
              <c:numCache>
                <c:formatCode>0.0%</c:formatCode>
                <c:ptCount val="7"/>
                <c:pt idx="0">
                  <c:v>5.3999999999999999E-2</c:v>
                </c:pt>
                <c:pt idx="1">
                  <c:v>6.4000000000000112E-2</c:v>
                </c:pt>
                <c:pt idx="2">
                  <c:v>-4.0000000000000022E-2</c:v>
                </c:pt>
                <c:pt idx="3">
                  <c:v>0.13100000000000001</c:v>
                </c:pt>
                <c:pt idx="4">
                  <c:v>4.3000000000000003E-2</c:v>
                </c:pt>
                <c:pt idx="5">
                  <c:v>-1.2E-2</c:v>
                </c:pt>
                <c:pt idx="6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0"/>
        <c:axId val="116130560"/>
        <c:axId val="116132096"/>
      </c:barChart>
      <c:catAx>
        <c:axId val="11613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16132096"/>
        <c:crosses val="autoZero"/>
        <c:auto val="1"/>
        <c:lblAlgn val="ctr"/>
        <c:lblOffset val="100"/>
        <c:noMultiLvlLbl val="0"/>
      </c:catAx>
      <c:valAx>
        <c:axId val="1161320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16130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251281138458887"/>
          <c:y val="5.1400758709537787E-2"/>
          <c:w val="0.78627506595504559"/>
          <c:h val="0.713615162858742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Tickets!$J$2</c:f>
              <c:strCache>
                <c:ptCount val="1"/>
                <c:pt idx="0">
                  <c:v>Indication</c:v>
                </c:pt>
              </c:strCache>
            </c:strRef>
          </c:tx>
          <c:spPr>
            <a:solidFill>
              <a:srgbClr val="F07F09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lang="es-ES">
                    <a:solidFill>
                      <a:schemeClr val="bg1"/>
                    </a:solidFill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Tickets!$I$3:$I$8</c:f>
              <c:strCache>
                <c:ptCount val="6"/>
                <c:pt idx="0">
                  <c:v>&lt; 10</c:v>
                </c:pt>
                <c:pt idx="1">
                  <c:v>10 to 25</c:v>
                </c:pt>
                <c:pt idx="2">
                  <c:v>&gt;25 to 50</c:v>
                </c:pt>
                <c:pt idx="3">
                  <c:v>&gt;50 to 75</c:v>
                </c:pt>
                <c:pt idx="4">
                  <c:v>&gt;75 to 100</c:v>
                </c:pt>
                <c:pt idx="5">
                  <c:v>&gt;100 to 500</c:v>
                </c:pt>
              </c:strCache>
            </c:strRef>
          </c:cat>
          <c:val>
            <c:numRef>
              <c:f>Tickets!$J$3:$J$8</c:f>
              <c:numCache>
                <c:formatCode>"$"#,##0.0_%_);\("$"#,##0.0\)_%;"$"#,##0.0_%_);@_%_)</c:formatCode>
                <c:ptCount val="6"/>
                <c:pt idx="0">
                  <c:v>424250000</c:v>
                </c:pt>
                <c:pt idx="1">
                  <c:v>688800000</c:v>
                </c:pt>
                <c:pt idx="2">
                  <c:v>1349900000</c:v>
                </c:pt>
                <c:pt idx="3">
                  <c:v>397900000</c:v>
                </c:pt>
                <c:pt idx="4">
                  <c:v>556200000</c:v>
                </c:pt>
                <c:pt idx="5">
                  <c:v>2009000000</c:v>
                </c:pt>
              </c:numCache>
            </c:numRef>
          </c:val>
        </c:ser>
        <c:ser>
          <c:idx val="1"/>
          <c:order val="1"/>
          <c:tx>
            <c:strRef>
              <c:f>Tickets!$K$2</c:f>
              <c:strCache>
                <c:ptCount val="1"/>
                <c:pt idx="0">
                  <c:v>Allocation</c:v>
                </c:pt>
              </c:strCache>
            </c:strRef>
          </c:tx>
          <c:spPr>
            <a:solidFill>
              <a:srgbClr val="9F293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6.030150753768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6.030150753768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30150753768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604068201937906E-3"/>
                  <c:y val="-4.2869620479615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3701842546063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3.486413738483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lang="es-ES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Tickets!$I$3:$I$8</c:f>
              <c:strCache>
                <c:ptCount val="6"/>
                <c:pt idx="0">
                  <c:v>&lt; 10</c:v>
                </c:pt>
                <c:pt idx="1">
                  <c:v>10 to 25</c:v>
                </c:pt>
                <c:pt idx="2">
                  <c:v>&gt;25 to 50</c:v>
                </c:pt>
                <c:pt idx="3">
                  <c:v>&gt;50 to 75</c:v>
                </c:pt>
                <c:pt idx="4">
                  <c:v>&gt;75 to 100</c:v>
                </c:pt>
                <c:pt idx="5">
                  <c:v>&gt;100 to 500</c:v>
                </c:pt>
              </c:strCache>
            </c:strRef>
          </c:cat>
          <c:val>
            <c:numRef>
              <c:f>Tickets!$K$3:$K$8</c:f>
              <c:numCache>
                <c:formatCode>"$"#,##0.0_%_);\("$"#,##0.0\)_%;"$"#,##0.0_%_);@_%_)</c:formatCode>
                <c:ptCount val="6"/>
                <c:pt idx="0">
                  <c:v>190000000</c:v>
                </c:pt>
                <c:pt idx="1">
                  <c:v>72000000</c:v>
                </c:pt>
                <c:pt idx="2">
                  <c:v>38000000</c:v>
                </c:pt>
                <c:pt idx="3">
                  <c:v>0</c:v>
                </c:pt>
                <c:pt idx="4">
                  <c:v>200000000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117045888"/>
        <c:axId val="117646080"/>
      </c:barChart>
      <c:catAx>
        <c:axId val="117045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s-ES" b="1"/>
                </a:pPr>
                <a:r>
                  <a:rPr lang="en-US" b="1" dirty="0" smtClean="0"/>
                  <a:t>Size of the bill (US</a:t>
                </a:r>
                <a:r>
                  <a:rPr lang="en-US" b="1" dirty="0"/>
                  <a:t>$ MM)</a:t>
                </a:r>
              </a:p>
            </c:rich>
          </c:tx>
          <c:layout>
            <c:manualLayout>
              <c:xMode val="edge"/>
              <c:yMode val="edge"/>
              <c:x val="0.43754365009392793"/>
              <c:y val="0.881581816748578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PY"/>
          </a:p>
        </c:txPr>
        <c:crossAx val="117646080"/>
        <c:crosses val="autoZero"/>
        <c:auto val="1"/>
        <c:lblAlgn val="ctr"/>
        <c:lblOffset val="100"/>
        <c:noMultiLvlLbl val="0"/>
      </c:catAx>
      <c:valAx>
        <c:axId val="117646080"/>
        <c:scaling>
          <c:orientation val="minMax"/>
          <c:max val="3000000000"/>
          <c:min val="0"/>
        </c:scaling>
        <c:delete val="0"/>
        <c:axPos val="l"/>
        <c:numFmt formatCode="&quot;$&quot;#,##0_%_);\(&quot;$&quot;#,##0\)_%;&quot;$&quot;#,##0.0_%_);@_%_)" sourceLinked="0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PY"/>
          </a:p>
        </c:txPr>
        <c:crossAx val="117045888"/>
        <c:crosses val="autoZero"/>
        <c:crossBetween val="between"/>
        <c:majorUnit val="500000000"/>
        <c:minorUnit val="40000000"/>
        <c:dispUnits>
          <c:builtInUnit val="millions"/>
          <c:dispUnitsLbl>
            <c:layout>
              <c:manualLayout>
                <c:xMode val="edge"/>
                <c:yMode val="edge"/>
                <c:x val="9.8544523632672606E-5"/>
                <c:y val="8.5557072667757472E-2"/>
              </c:manualLayout>
            </c:layout>
            <c:tx>
              <c:rich>
                <a:bodyPr/>
                <a:lstStyle/>
                <a:p>
                  <a:pPr algn="ctr" rtl="0">
                    <a:defRPr lang="es-ES" b="1"/>
                  </a:pPr>
                  <a:r>
                    <a:rPr lang="en-US" b="1" dirty="0" smtClean="0"/>
                    <a:t>Total Amount of orders  (US$ </a:t>
                  </a:r>
                  <a:r>
                    <a:rPr lang="en-US" b="1" dirty="0"/>
                    <a:t>MM)</a:t>
                  </a:r>
                </a:p>
              </c:rich>
            </c:tx>
          </c:dispUnitsLbl>
        </c:dispUnits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102414722599499"/>
          <c:y val="5.4445148338474247E-2"/>
          <c:w val="0.16778075566446704"/>
          <c:h val="0.16860525301470203"/>
        </c:manualLayout>
      </c:layout>
      <c:overlay val="0"/>
      <c:txPr>
        <a:bodyPr/>
        <a:lstStyle/>
        <a:p>
          <a:pPr>
            <a:defRPr lang="es-ES"/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 rtl="0">
        <a:defRPr lang="en-US" sz="800" b="0" i="0" u="none" strike="noStrike" kern="1200" baseline="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pPr>
      <a:endParaRPr lang="es-PY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797369224493"/>
          <c:y val="4.3111346975044956E-2"/>
          <c:w val="0.83063189504718704"/>
          <c:h val="0.79154394885592083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Agriculture GDP Growth</c:v>
                </c:pt>
              </c:strCache>
            </c:strRef>
          </c:tx>
          <c:spPr>
            <a:ln w="25386">
              <a:solidFill>
                <a:srgbClr val="DD0806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lang="es-PY"/>
                </a:pPr>
                <a:endParaRPr lang="es-PY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Hoja1!$B$1:$M$1</c:f>
              <c:strCach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2013E</c:v>
                </c:pt>
              </c:strCache>
            </c:strRef>
          </c:cat>
          <c:val>
            <c:numRef>
              <c:f>Hoja1!$B$2:$M$2</c:f>
              <c:numCache>
                <c:formatCode>0.0%</c:formatCode>
                <c:ptCount val="12"/>
                <c:pt idx="0">
                  <c:v>4.8619124355612199E-2</c:v>
                </c:pt>
                <c:pt idx="1">
                  <c:v>0.11771552984443702</c:v>
                </c:pt>
                <c:pt idx="2">
                  <c:v>2.9514906738615301E-2</c:v>
                </c:pt>
                <c:pt idx="3">
                  <c:v>-5.4233756915149881E-2</c:v>
                </c:pt>
                <c:pt idx="4">
                  <c:v>1.2210754739963317E-2</c:v>
                </c:pt>
                <c:pt idx="5">
                  <c:v>0.24100000000220823</c:v>
                </c:pt>
                <c:pt idx="6">
                  <c:v>0.104999999872504</c:v>
                </c:pt>
                <c:pt idx="7">
                  <c:v>-0.24999999998758032</c:v>
                </c:pt>
                <c:pt idx="8">
                  <c:v>0.49850000013618201</c:v>
                </c:pt>
                <c:pt idx="9">
                  <c:v>6.9999999902759694E-2</c:v>
                </c:pt>
                <c:pt idx="10">
                  <c:v>-0.28300000000000008</c:v>
                </c:pt>
                <c:pt idx="11">
                  <c:v>0.46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Total GDP Growth</c:v>
                </c:pt>
              </c:strCache>
            </c:strRef>
          </c:tx>
          <c:spPr>
            <a:ln w="25386">
              <a:solidFill>
                <a:srgbClr val="0000D4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lang="es-PY"/>
                </a:pPr>
                <a:endParaRPr lang="es-P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Hoja1!$B$1:$M$1</c:f>
              <c:strCach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2013E</c:v>
                </c:pt>
              </c:strCache>
            </c:strRef>
          </c:cat>
          <c:val>
            <c:numRef>
              <c:f>Hoja1!$B$3:$M$3</c:f>
              <c:numCache>
                <c:formatCode>0.0%</c:formatCode>
                <c:ptCount val="12"/>
                <c:pt idx="0">
                  <c:v>-2.1404395033330941E-4</c:v>
                </c:pt>
                <c:pt idx="1">
                  <c:v>4.3207454855496333E-2</c:v>
                </c:pt>
                <c:pt idx="2">
                  <c:v>4.0574183636285156E-2</c:v>
                </c:pt>
                <c:pt idx="3">
                  <c:v>2.13349066460406E-2</c:v>
                </c:pt>
                <c:pt idx="4">
                  <c:v>4.8071171927070798E-2</c:v>
                </c:pt>
                <c:pt idx="5">
                  <c:v>5.4216228722020574E-2</c:v>
                </c:pt>
                <c:pt idx="6">
                  <c:v>6.3591207932471319E-2</c:v>
                </c:pt>
                <c:pt idx="7">
                  <c:v>-3.9656954640880794E-2</c:v>
                </c:pt>
                <c:pt idx="8">
                  <c:v>0.13093001522724301</c:v>
                </c:pt>
                <c:pt idx="9">
                  <c:v>4.3406881646874222E-2</c:v>
                </c:pt>
                <c:pt idx="10">
                  <c:v>-1.2131018921478396E-2</c:v>
                </c:pt>
                <c:pt idx="11">
                  <c:v>0.12961417525079988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462528"/>
        <c:axId val="117464064"/>
      </c:lineChart>
      <c:catAx>
        <c:axId val="11746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4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es-PY" sz="1199"/>
            </a:pPr>
            <a:endParaRPr lang="es-PY"/>
          </a:p>
        </c:txPr>
        <c:crossAx val="117464064"/>
        <c:crosses val="autoZero"/>
        <c:auto val="1"/>
        <c:lblAlgn val="ctr"/>
        <c:lblOffset val="100"/>
        <c:noMultiLvlLbl val="0"/>
      </c:catAx>
      <c:valAx>
        <c:axId val="11746406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lang="es-PY"/>
            </a:pPr>
            <a:endParaRPr lang="es-PY"/>
          </a:p>
        </c:txPr>
        <c:crossAx val="117462528"/>
        <c:crosses val="autoZero"/>
        <c:crossBetween val="between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29356721739262454"/>
          <c:y val="0.92737437940739298"/>
          <c:w val="0.41052636050551539"/>
          <c:h val="7.2625620592606632E-2"/>
        </c:manualLayout>
      </c:layout>
      <c:overlay val="0"/>
      <c:spPr>
        <a:noFill/>
        <a:ln w="25386">
          <a:noFill/>
        </a:ln>
      </c:spPr>
      <c:txPr>
        <a:bodyPr/>
        <a:lstStyle/>
        <a:p>
          <a:pPr>
            <a:defRPr lang="es-PY"/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+mj-lt"/>
          <a:cs typeface="Times New Roman" pitchFamily="18" charset="0"/>
        </a:defRPr>
      </a:pPr>
      <a:endParaRPr lang="es-PY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/>
            </a:pPr>
            <a:r>
              <a:rPr lang="en-US" baseline="0" dirty="0" smtClean="0"/>
              <a:t>RESIDENCIAL</a:t>
            </a:r>
            <a:r>
              <a:rPr lang="en-US" dirty="0" smtClean="0"/>
              <a:t>:  </a:t>
            </a:r>
          </a:p>
          <a:p>
            <a:pPr>
              <a:defRPr lang="es-ES"/>
            </a:pPr>
            <a:r>
              <a:rPr lang="en-US" dirty="0" smtClean="0"/>
              <a:t>200 KWh/</a:t>
            </a:r>
            <a:r>
              <a:rPr lang="en-US" dirty="0" err="1" smtClean="0"/>
              <a:t>mes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'[Comparativo deTarifas Eléctricas de Disribución 2010 y 2012_graficos.xlsx]2012'!$N$79</c:f>
              <c:strCache>
                <c:ptCount val="1"/>
                <c:pt idx="0">
                  <c:v>Sin
imp.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100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'[Comparativo deTarifas Eléctricas de Disribución 2010 y 2012_graficos.xlsx]2012'!$M$80:$M$89</c:f>
              <c:strCache>
                <c:ptCount val="10"/>
                <c:pt idx="0">
                  <c:v>URUGUAY</c:v>
                </c:pt>
                <c:pt idx="1">
                  <c:v>GUATEMALA</c:v>
                </c:pt>
                <c:pt idx="2">
                  <c:v>EL SALVADOR</c:v>
                </c:pt>
                <c:pt idx="3">
                  <c:v>COLOMBIA</c:v>
                </c:pt>
                <c:pt idx="4">
                  <c:v>BRASIL</c:v>
                </c:pt>
                <c:pt idx="5">
                  <c:v>CHILE</c:v>
                </c:pt>
                <c:pt idx="6">
                  <c:v>PERU</c:v>
                </c:pt>
                <c:pt idx="7">
                  <c:v>MÉXICO</c:v>
                </c:pt>
                <c:pt idx="8">
                  <c:v>COSTA RICA</c:v>
                </c:pt>
                <c:pt idx="9">
                  <c:v>PARAGUAY</c:v>
                </c:pt>
              </c:strCache>
            </c:strRef>
          </c:cat>
          <c:val>
            <c:numRef>
              <c:f>'[Comparativo deTarifas Eléctricas de Disribución 2010 y 2012_graficos.xlsx]2012'!$N$80:$N$89</c:f>
              <c:numCache>
                <c:formatCode>0</c:formatCode>
                <c:ptCount val="10"/>
                <c:pt idx="0">
                  <c:v>213</c:v>
                </c:pt>
                <c:pt idx="1">
                  <c:v>205</c:v>
                </c:pt>
                <c:pt idx="2">
                  <c:v>187</c:v>
                </c:pt>
                <c:pt idx="3">
                  <c:v>186</c:v>
                </c:pt>
                <c:pt idx="4">
                  <c:v>163</c:v>
                </c:pt>
                <c:pt idx="5">
                  <c:v>147</c:v>
                </c:pt>
                <c:pt idx="6">
                  <c:v>129</c:v>
                </c:pt>
                <c:pt idx="7">
                  <c:v>112</c:v>
                </c:pt>
                <c:pt idx="8">
                  <c:v>111</c:v>
                </c:pt>
                <c:pt idx="9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823488"/>
        <c:axId val="129825024"/>
        <c:axId val="0"/>
      </c:bar3DChart>
      <c:catAx>
        <c:axId val="129823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 sz="1050"/>
            </a:pPr>
            <a:endParaRPr lang="es-PY"/>
          </a:p>
        </c:txPr>
        <c:crossAx val="129825024"/>
        <c:crosses val="autoZero"/>
        <c:auto val="1"/>
        <c:lblAlgn val="ctr"/>
        <c:lblOffset val="100"/>
        <c:noMultiLvlLbl val="0"/>
      </c:catAx>
      <c:valAx>
        <c:axId val="129825024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PY"/>
          </a:p>
        </c:txPr>
        <c:crossAx val="1298234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/>
            </a:pPr>
            <a:r>
              <a:rPr lang="en-US" baseline="0" dirty="0" smtClean="0"/>
              <a:t>INDUSTRIAL</a:t>
            </a:r>
            <a:r>
              <a:rPr lang="en-US" dirty="0" smtClean="0"/>
              <a:t>:</a:t>
            </a:r>
          </a:p>
          <a:p>
            <a:pPr>
              <a:defRPr lang="es-ES"/>
            </a:pPr>
            <a:r>
              <a:rPr lang="en-US" dirty="0" smtClean="0"/>
              <a:t>50 </a:t>
            </a:r>
            <a:r>
              <a:rPr lang="en-US" dirty="0" err="1" smtClean="0"/>
              <a:t>MWh</a:t>
            </a:r>
            <a:r>
              <a:rPr lang="en-US" dirty="0" smtClean="0"/>
              <a:t>/</a:t>
            </a:r>
            <a:r>
              <a:rPr lang="en-US" dirty="0" err="1" smtClean="0"/>
              <a:t>mes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'[Comparativo deTarifas Eléctricas de Disribución 2010 y 2012_graficos.xlsx]2012'!$T$79</c:f>
              <c:strCache>
                <c:ptCount val="1"/>
                <c:pt idx="0">
                  <c:v>Sin
imp.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100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'[Comparativo deTarifas Eléctricas de Disribución 2010 y 2012_graficos.xlsx]2012'!$S$80:$S$89</c:f>
              <c:strCache>
                <c:ptCount val="10"/>
                <c:pt idx="0">
                  <c:v>GUATEMALA</c:v>
                </c:pt>
                <c:pt idx="1">
                  <c:v>COSTA RICA</c:v>
                </c:pt>
                <c:pt idx="2">
                  <c:v>EL SALVADOR</c:v>
                </c:pt>
                <c:pt idx="3">
                  <c:v>BRASIL</c:v>
                </c:pt>
                <c:pt idx="4">
                  <c:v>COLOMBIA</c:v>
                </c:pt>
                <c:pt idx="5">
                  <c:v>URUGUAY</c:v>
                </c:pt>
                <c:pt idx="6">
                  <c:v>MÉXICO</c:v>
                </c:pt>
                <c:pt idx="7">
                  <c:v>CHILE</c:v>
                </c:pt>
                <c:pt idx="8">
                  <c:v>PERU</c:v>
                </c:pt>
                <c:pt idx="9">
                  <c:v>PARAGUAY</c:v>
                </c:pt>
              </c:strCache>
            </c:strRef>
          </c:cat>
          <c:val>
            <c:numRef>
              <c:f>'[Comparativo deTarifas Eléctricas de Disribución 2010 y 2012_graficos.xlsx]2012'!$T$80:$T$89</c:f>
              <c:numCache>
                <c:formatCode>0</c:formatCode>
                <c:ptCount val="10"/>
                <c:pt idx="0">
                  <c:v>213</c:v>
                </c:pt>
                <c:pt idx="1">
                  <c:v>204</c:v>
                </c:pt>
                <c:pt idx="2">
                  <c:v>192</c:v>
                </c:pt>
                <c:pt idx="3">
                  <c:v>183</c:v>
                </c:pt>
                <c:pt idx="4">
                  <c:v>156</c:v>
                </c:pt>
                <c:pt idx="5">
                  <c:v>139</c:v>
                </c:pt>
                <c:pt idx="6">
                  <c:v>135</c:v>
                </c:pt>
                <c:pt idx="7">
                  <c:v>105</c:v>
                </c:pt>
                <c:pt idx="8">
                  <c:v>72</c:v>
                </c:pt>
                <c:pt idx="9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121088"/>
        <c:axId val="130122880"/>
        <c:axId val="0"/>
      </c:bar3DChart>
      <c:catAx>
        <c:axId val="130121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PY"/>
          </a:p>
        </c:txPr>
        <c:crossAx val="130122880"/>
        <c:crosses val="autoZero"/>
        <c:auto val="1"/>
        <c:lblAlgn val="ctr"/>
        <c:lblOffset val="100"/>
        <c:noMultiLvlLbl val="0"/>
      </c:catAx>
      <c:valAx>
        <c:axId val="130122880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PY"/>
          </a:p>
        </c:txPr>
        <c:crossAx val="1301210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Costos</a:t>
            </a:r>
            <a:r>
              <a:rPr lang="en-US" dirty="0" smtClean="0"/>
              <a:t> entre </a:t>
            </a:r>
            <a:r>
              <a:rPr lang="en-US" dirty="0"/>
              <a:t>Paraguay </a:t>
            </a:r>
            <a:r>
              <a:rPr lang="en-US" dirty="0" smtClean="0"/>
              <a:t>y </a:t>
            </a:r>
            <a:r>
              <a:rPr lang="en-US" dirty="0" err="1" smtClean="0"/>
              <a:t>Brasil</a:t>
            </a:r>
            <a:endParaRPr lang="en-US" dirty="0"/>
          </a:p>
        </c:rich>
      </c:tx>
      <c:layout>
        <c:manualLayout>
          <c:xMode val="edge"/>
          <c:yMode val="edge"/>
          <c:x val="0.1237655839895018"/>
          <c:y val="5.761905366829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7031044955403"/>
          <c:y val="0.17220113563770734"/>
          <c:w val="0.66494206914303411"/>
          <c:h val="0.66168103717642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Labor</c:v>
                </c:pt>
                <c:pt idx="1">
                  <c:v>Capital</c:v>
                </c:pt>
                <c:pt idx="2">
                  <c:v>Electricity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PARAGUAY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Labor</c:v>
                </c:pt>
                <c:pt idx="1">
                  <c:v>Capital</c:v>
                </c:pt>
                <c:pt idx="2">
                  <c:v>Electricity</c:v>
                </c:pt>
              </c:strCache>
            </c:strRef>
          </c:cat>
          <c:val>
            <c:numRef>
              <c:f>Hoja1!$C$2:$C$4</c:f>
              <c:numCache>
                <c:formatCode>0.0%</c:formatCode>
                <c:ptCount val="3"/>
                <c:pt idx="0">
                  <c:v>0.6470000000000018</c:v>
                </c:pt>
                <c:pt idx="1">
                  <c:v>0.59599999999999997</c:v>
                </c:pt>
                <c:pt idx="2">
                  <c:v>0.36400000000000032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164992"/>
        <c:axId val="130171264"/>
      </c:barChart>
      <c:catAx>
        <c:axId val="130164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PY" sz="1100" b="0" i="1" dirty="0" smtClean="0"/>
                  <a:t>Fuente:</a:t>
                </a:r>
                <a:r>
                  <a:rPr lang="es-PY" sz="1100" b="0" i="1" baseline="0" dirty="0" smtClean="0"/>
                  <a:t> </a:t>
                </a:r>
                <a:r>
                  <a:rPr lang="es-PY" sz="1100" b="0" i="1" baseline="0" dirty="0" err="1" smtClean="0"/>
                  <a:t>Federacion</a:t>
                </a:r>
                <a:r>
                  <a:rPr lang="es-PY" sz="1100" b="0" i="1" baseline="0" dirty="0" smtClean="0"/>
                  <a:t> de Industrias del Estado de Sao Paulo (FIESP)</a:t>
                </a:r>
                <a:endParaRPr lang="es-PY" sz="1100" b="0" i="1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130171264"/>
        <c:crosses val="autoZero"/>
        <c:auto val="1"/>
        <c:lblAlgn val="ctr"/>
        <c:lblOffset val="100"/>
        <c:noMultiLvlLbl val="0"/>
      </c:catAx>
      <c:valAx>
        <c:axId val="13017126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30164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PY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lang="es-PY" b="1"/>
                  </a:pPr>
                  <a:endParaRPr lang="es-P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lang="es-PY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Hoja1!$A$1:$A$8</c:f>
              <c:strCache>
                <c:ptCount val="8"/>
                <c:pt idx="0">
                  <c:v>PAR</c:v>
                </c:pt>
                <c:pt idx="1">
                  <c:v>BOL</c:v>
                </c:pt>
                <c:pt idx="2">
                  <c:v>PER</c:v>
                </c:pt>
                <c:pt idx="3">
                  <c:v>COL</c:v>
                </c:pt>
                <c:pt idx="4">
                  <c:v>BRA</c:v>
                </c:pt>
                <c:pt idx="5">
                  <c:v>CHI</c:v>
                </c:pt>
                <c:pt idx="6">
                  <c:v>ARG</c:v>
                </c:pt>
                <c:pt idx="7">
                  <c:v>URU</c:v>
                </c:pt>
              </c:strCache>
            </c:strRef>
          </c:cat>
          <c:val>
            <c:numRef>
              <c:f>Hoja1!$B$1:$B$8</c:f>
              <c:numCache>
                <c:formatCode>0.0%</c:formatCode>
                <c:ptCount val="8"/>
                <c:pt idx="0">
                  <c:v>0.75300000000000078</c:v>
                </c:pt>
                <c:pt idx="1">
                  <c:v>0.73000000000000065</c:v>
                </c:pt>
                <c:pt idx="2">
                  <c:v>0.72200000000000064</c:v>
                </c:pt>
                <c:pt idx="3">
                  <c:v>0.69799999999999995</c:v>
                </c:pt>
                <c:pt idx="4">
                  <c:v>0.67100000000000093</c:v>
                </c:pt>
                <c:pt idx="5">
                  <c:v>0.64100000000000079</c:v>
                </c:pt>
                <c:pt idx="6">
                  <c:v>0.61200000000000065</c:v>
                </c:pt>
                <c:pt idx="7">
                  <c:v>0.58599999999999997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30370176"/>
        <c:axId val="130371968"/>
      </c:barChart>
      <c:catAx>
        <c:axId val="13037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PY"/>
            </a:pPr>
            <a:endParaRPr lang="es-PY"/>
          </a:p>
        </c:txPr>
        <c:crossAx val="130371968"/>
        <c:crosses val="autoZero"/>
        <c:auto val="1"/>
        <c:lblAlgn val="ctr"/>
        <c:lblOffset val="100"/>
        <c:noMultiLvlLbl val="0"/>
      </c:catAx>
      <c:valAx>
        <c:axId val="13037196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3037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j-lt"/>
        </a:defRPr>
      </a:pPr>
      <a:endParaRPr lang="es-PY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Content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 prstMaterial="matte">
                <a:bevelT w="50800" h="50800"/>
                <a:contourClr>
                  <a:schemeClr val="accent1"/>
                </a:contourClr>
              </a:sp3d>
            </c:spPr>
          </c:dPt>
          <c:cat>
            <c:strRef>
              <c:f>Hoja1!$A$2:$A$3</c:f>
              <c:strCache>
                <c:ptCount val="2"/>
                <c:pt idx="0">
                  <c:v>Regional</c:v>
                </c:pt>
                <c:pt idx="1">
                  <c:v>Extra Zone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0.4</c:v>
                </c:pt>
                <c:pt idx="1">
                  <c:v>0.60000000000000064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es-PY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95000"/>
            <a:lumOff val="5000"/>
          </a:schemeClr>
        </a:solidFill>
      </c:spPr>
    </c:floor>
    <c:sideWall>
      <c:thickness val="0"/>
      <c:spPr>
        <a:solidFill>
          <a:schemeClr val="tx1">
            <a:lumMod val="50000"/>
            <a:lumOff val="50000"/>
          </a:schemeClr>
        </a:solidFill>
      </c:spPr>
    </c:sideWall>
    <c:backWall>
      <c:thickness val="0"/>
      <c:spPr>
        <a:solidFill>
          <a:schemeClr val="tx1">
            <a:lumMod val="85000"/>
            <a:lumOff val="15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1F497D">
                <a:lumMod val="40000"/>
                <a:lumOff val="6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3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7777777777778932E-3"/>
                  <c:y val="0.435185185185190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133572783061157E-3"/>
                  <c:y val="0.428312313124637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324074074074084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0038567647291205E-3"/>
                  <c:y val="0.21600166406631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100"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Hoja1!$B$38:$B$41</c:f>
              <c:strCache>
                <c:ptCount val="4"/>
                <c:pt idx="0">
                  <c:v>Brasil</c:v>
                </c:pt>
                <c:pt idx="1">
                  <c:v>Argentina</c:v>
                </c:pt>
                <c:pt idx="2">
                  <c:v>Uruguay</c:v>
                </c:pt>
                <c:pt idx="3">
                  <c:v>Paraguay</c:v>
                </c:pt>
              </c:strCache>
            </c:strRef>
          </c:cat>
          <c:val>
            <c:numRef>
              <c:f>Hoja1!$C$38:$C$41</c:f>
              <c:numCache>
                <c:formatCode>0%</c:formatCode>
                <c:ptCount val="4"/>
                <c:pt idx="0">
                  <c:v>0.60000000000000064</c:v>
                </c:pt>
                <c:pt idx="1">
                  <c:v>0.60000000000000064</c:v>
                </c:pt>
                <c:pt idx="2">
                  <c:v>0.5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892160"/>
        <c:axId val="130893696"/>
        <c:axId val="0"/>
      </c:bar3DChart>
      <c:catAx>
        <c:axId val="13089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 sz="1200" b="1"/>
            </a:pPr>
            <a:endParaRPr lang="es-PY"/>
          </a:p>
        </c:txPr>
        <c:crossAx val="130893696"/>
        <c:crosses val="autoZero"/>
        <c:auto val="1"/>
        <c:lblAlgn val="ctr"/>
        <c:lblOffset val="100"/>
        <c:noMultiLvlLbl val="0"/>
      </c:catAx>
      <c:valAx>
        <c:axId val="1308936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ES" i="1"/>
            </a:pPr>
            <a:endParaRPr lang="es-PY"/>
          </a:p>
        </c:txPr>
        <c:crossAx val="1308921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4BEA6-3737-43B7-B2AA-A86B4B7C25B2}" type="datetimeFigureOut">
              <a:rPr lang="es-PY"/>
              <a:pPr>
                <a:defRPr/>
              </a:pPr>
              <a:t>24/10/2013</a:t>
            </a:fld>
            <a:endParaRPr lang="es-P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Y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Y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38581E-A993-4E9D-ADB0-A6A78BA81FA2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16054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9F0D3-E19F-4409-8598-06F26CF2281F}" type="slidenum">
              <a:rPr lang="es-PY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3684882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74100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7410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PY" smtClean="0"/>
              <a:t>Distancia aérea promedio a principales capitales de Mercosur: 1h 40 min.</a:t>
            </a:r>
          </a:p>
          <a:p>
            <a:pPr eaLnBrk="1" hangingPunct="1">
              <a:spcBef>
                <a:spcPct val="0"/>
              </a:spcBef>
            </a:pPr>
            <a:r>
              <a:rPr lang="es-PY" smtClean="0"/>
              <a:t>Paraguay es la mejor puerta de acceso a grandes mercados a través del Mercosur</a:t>
            </a:r>
          </a:p>
          <a:p>
            <a:pPr eaLnBrk="1" hangingPunct="1">
              <a:spcBef>
                <a:spcPct val="0"/>
              </a:spcBef>
            </a:pPr>
            <a:endParaRPr lang="es-PY" smtClean="0"/>
          </a:p>
          <a:p>
            <a:pPr eaLnBrk="1" hangingPunct="1">
              <a:spcBef>
                <a:spcPct val="0"/>
              </a:spcBef>
            </a:pPr>
            <a:r>
              <a:rPr lang="es-PY" b="1" smtClean="0"/>
              <a:t>PRODUCTO INTERNO BRUTO (PIB).</a:t>
            </a:r>
            <a:r>
              <a:rPr lang="es-PY" smtClean="0"/>
              <a:t> Suma del valor de todos los bienes y servicios finales producidos internamente en el país. Puede medirse con diferentes frecuencias. Las más empleadas son la anual y la trimestral. </a:t>
            </a:r>
          </a:p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FB226-3971-450B-9C3E-E6FE5FE6DD31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943159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Y" smtClean="0">
              <a:ea typeface="ＭＳ Ｐゴシック" charset="-128"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A9ED02-BAE2-49EB-B092-25A935602F5A}" type="slidenum">
              <a:rPr lang="es-ES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4CD33-C109-4DA7-A218-A976EBD69352}" type="slidenum">
              <a:rPr lang="pt-BR"/>
              <a:pPr/>
              <a:t>9</a:t>
            </a:fld>
            <a:endParaRPr lang="pt-BR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74100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Paraguay has a large reservoir of fresh water and is located in the center of the Guarani aquifer. </a:t>
            </a:r>
          </a:p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759863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399ED-9C7B-429B-A54D-C3494B078C0A}" type="slidenum">
              <a:rPr lang="es-ES"/>
              <a:pPr>
                <a:defRPr/>
              </a:pPr>
              <a:t>13</a:t>
            </a:fld>
            <a:endParaRPr lang="es-E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PY" smtClean="0"/>
              <a:t>Paraguay is the only country in America that has surplus of electricity and is the largest exporter of electricity in the world. 100% of the energy used in Paraguay is renewable. </a:t>
            </a:r>
          </a:p>
          <a:p>
            <a:endParaRPr lang="es-PY" smtClean="0"/>
          </a:p>
        </p:txBody>
      </p:sp>
    </p:spTree>
    <p:extLst>
      <p:ext uri="{BB962C8B-B14F-4D97-AF65-F5344CB8AC3E}">
        <p14:creationId xmlns:p14="http://schemas.microsoft.com/office/powerpoint/2010/main" val="1297457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EB1669-7953-43E6-B036-6493CC5EE0B6}" type="slidenum">
              <a:rPr lang="es-PY">
                <a:latin typeface="Calibri" panose="020F0502020204030204" pitchFamily="34" charset="0"/>
              </a:rPr>
              <a:pPr eaLnBrk="1" hangingPunct="1"/>
              <a:t>14</a:t>
            </a:fld>
            <a:endParaRPr lang="es-PY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2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EB1669-7953-43E6-B036-6493CC5EE0B6}" type="slidenum">
              <a:rPr lang="es-PY">
                <a:latin typeface="Calibri" panose="020F0502020204030204" pitchFamily="34" charset="0"/>
              </a:rPr>
              <a:pPr eaLnBrk="1" hangingPunct="1"/>
              <a:t>15</a:t>
            </a:fld>
            <a:endParaRPr lang="es-PY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2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0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D3DAC20-D81F-474F-A3EB-3E4494B691BD}" type="datetimeFigureOut">
              <a:rPr lang="es-PY"/>
              <a:pPr>
                <a:defRPr/>
              </a:pPr>
              <a:t>24/10/2013</a:t>
            </a:fld>
            <a:endParaRPr lang="es-PY"/>
          </a:p>
        </p:txBody>
      </p:sp>
      <p:sp>
        <p:nvSpPr>
          <p:cNvPr id="11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12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92FF-8210-490C-9647-FE4212D0EF84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8693428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7337B-DF33-4914-9816-1E7E282D488A}" type="datetimeFigureOut">
              <a:rPr lang="es-PY"/>
              <a:pPr>
                <a:defRPr/>
              </a:pPr>
              <a:t>24/10/2013</a:t>
            </a:fld>
            <a:endParaRPr lang="es-PY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1E58-9836-4591-804E-BB873299D0B8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73303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596F-3948-4F52-A7D6-8750817CBF32}" type="datetimeFigureOut">
              <a:rPr lang="es-PY"/>
              <a:pPr>
                <a:defRPr/>
              </a:pPr>
              <a:t>24/10/2013</a:t>
            </a:fld>
            <a:endParaRPr lang="es-PY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B791-18A7-42DC-9A09-450F5B685F49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98463585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4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2 Conector recto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0490-681E-4FFB-AE4F-2069E896AAA8}" type="datetimeFigureOut">
              <a:rPr lang="es-PY"/>
              <a:pPr>
                <a:defRPr/>
              </a:pPr>
              <a:t>24/10/2013</a:t>
            </a:fld>
            <a:endParaRPr lang="es-PY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58653-B6A4-41F1-B907-1AD2BE73EA45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36488647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350" y="184150"/>
            <a:ext cx="6048375" cy="581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32035528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350" y="184150"/>
            <a:ext cx="6048375" cy="581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s-PY" noProof="0"/>
          </a:p>
        </p:txBody>
      </p:sp>
    </p:spTree>
    <p:extLst>
      <p:ext uri="{BB962C8B-B14F-4D97-AF65-F5344CB8AC3E}">
        <p14:creationId xmlns:p14="http://schemas.microsoft.com/office/powerpoint/2010/main" val="2174523449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EE6A-454C-475F-9886-644187D4391D}" type="datetimeFigureOut">
              <a:rPr lang="es-PY"/>
              <a:pPr>
                <a:defRPr/>
              </a:pPr>
              <a:t>24/10/2013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77BD6-89A6-467F-9B4E-0E69F4C9BC89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33497664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0C076-DE5E-44F0-8976-74498973ED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36952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69875"/>
            <a:ext cx="7199313" cy="565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52097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8860" y="152400"/>
            <a:ext cx="6257940" cy="990600"/>
          </a:xfrm>
          <a:noFill/>
        </p:spPr>
        <p:txBody>
          <a:bodyPr anchor="ctr"/>
          <a:lstStyle>
            <a:lvl1pPr algn="r"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6E607-8F2D-4E6B-BE2C-23CE480F6D14}" type="datetimeFigureOut">
              <a:rPr lang="es-PY"/>
              <a:pPr>
                <a:defRPr/>
              </a:pPr>
              <a:t>24/10/2013</a:t>
            </a:fld>
            <a:endParaRPr lang="es-PY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CCEA-87D3-4DA0-A66B-083C05D3A6E2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6009873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-44450" y="1122363"/>
            <a:ext cx="9229725" cy="5343525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571500" y="-3214688"/>
            <a:ext cx="9144000" cy="1269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087563" y="-2008188"/>
            <a:ext cx="7604125" cy="7435851"/>
          </a:xfrm>
          <a:custGeom>
            <a:avLst/>
            <a:gdLst/>
            <a:ahLst/>
            <a:cxnLst>
              <a:cxn ang="0">
                <a:pos x="2269" y="3460"/>
              </a:cxn>
              <a:cxn ang="0">
                <a:pos x="2276" y="3365"/>
              </a:cxn>
              <a:cxn ang="0">
                <a:pos x="2172" y="3369"/>
              </a:cxn>
              <a:cxn ang="0">
                <a:pos x="2148" y="3288"/>
              </a:cxn>
              <a:cxn ang="0">
                <a:pos x="2121" y="3158"/>
              </a:cxn>
              <a:cxn ang="0">
                <a:pos x="2050" y="3138"/>
              </a:cxn>
              <a:cxn ang="0">
                <a:pos x="1991" y="3143"/>
              </a:cxn>
              <a:cxn ang="0">
                <a:pos x="1919" y="3125"/>
              </a:cxn>
              <a:cxn ang="0">
                <a:pos x="1897" y="3069"/>
              </a:cxn>
              <a:cxn ang="0">
                <a:pos x="1900" y="2975"/>
              </a:cxn>
              <a:cxn ang="0">
                <a:pos x="1878" y="2908"/>
              </a:cxn>
              <a:cxn ang="0">
                <a:pos x="1915" y="2654"/>
              </a:cxn>
              <a:cxn ang="0">
                <a:pos x="1682" y="2486"/>
              </a:cxn>
              <a:cxn ang="0">
                <a:pos x="1576" y="2238"/>
              </a:cxn>
              <a:cxn ang="0">
                <a:pos x="1399" y="2116"/>
              </a:cxn>
              <a:cxn ang="0">
                <a:pos x="1084" y="2036"/>
              </a:cxn>
              <a:cxn ang="0">
                <a:pos x="1014" y="1788"/>
              </a:cxn>
              <a:cxn ang="0">
                <a:pos x="788" y="1858"/>
              </a:cxn>
              <a:cxn ang="0">
                <a:pos x="436" y="1951"/>
              </a:cxn>
              <a:cxn ang="0">
                <a:pos x="353" y="1868"/>
              </a:cxn>
              <a:cxn ang="0">
                <a:pos x="181" y="1819"/>
              </a:cxn>
              <a:cxn ang="0">
                <a:pos x="7" y="1645"/>
              </a:cxn>
              <a:cxn ang="0">
                <a:pos x="94" y="1471"/>
              </a:cxn>
              <a:cxn ang="0">
                <a:pos x="224" y="1236"/>
              </a:cxn>
              <a:cxn ang="0">
                <a:pos x="479" y="872"/>
              </a:cxn>
              <a:cxn ang="0">
                <a:pos x="383" y="672"/>
              </a:cxn>
              <a:cxn ang="0">
                <a:pos x="457" y="581"/>
              </a:cxn>
              <a:cxn ang="0">
                <a:pos x="546" y="496"/>
              </a:cxn>
              <a:cxn ang="0">
                <a:pos x="747" y="533"/>
              </a:cxn>
              <a:cxn ang="0">
                <a:pos x="1029" y="459"/>
              </a:cxn>
              <a:cxn ang="0">
                <a:pos x="1140" y="201"/>
              </a:cxn>
              <a:cxn ang="0">
                <a:pos x="1217" y="151"/>
              </a:cxn>
              <a:cxn ang="0">
                <a:pos x="1417" y="31"/>
              </a:cxn>
              <a:cxn ang="0">
                <a:pos x="1545" y="105"/>
              </a:cxn>
              <a:cxn ang="0">
                <a:pos x="1576" y="387"/>
              </a:cxn>
              <a:cxn ang="0">
                <a:pos x="1739" y="414"/>
              </a:cxn>
              <a:cxn ang="0">
                <a:pos x="1948" y="337"/>
              </a:cxn>
              <a:cxn ang="0">
                <a:pos x="2039" y="259"/>
              </a:cxn>
              <a:cxn ang="0">
                <a:pos x="2344" y="283"/>
              </a:cxn>
              <a:cxn ang="0">
                <a:pos x="2452" y="53"/>
              </a:cxn>
              <a:cxn ang="0">
                <a:pos x="2555" y="159"/>
              </a:cxn>
              <a:cxn ang="0">
                <a:pos x="2679" y="344"/>
              </a:cxn>
              <a:cxn ang="0">
                <a:pos x="2580" y="518"/>
              </a:cxn>
              <a:cxn ang="0">
                <a:pos x="2818" y="525"/>
              </a:cxn>
              <a:cxn ang="0">
                <a:pos x="2976" y="561"/>
              </a:cxn>
              <a:cxn ang="0">
                <a:pos x="3399" y="744"/>
              </a:cxn>
              <a:cxn ang="0">
                <a:pos x="3890" y="777"/>
              </a:cxn>
              <a:cxn ang="0">
                <a:pos x="4203" y="972"/>
              </a:cxn>
              <a:cxn ang="0">
                <a:pos x="4421" y="1194"/>
              </a:cxn>
              <a:cxn ang="0">
                <a:pos x="4338" y="1551"/>
              </a:cxn>
              <a:cxn ang="0">
                <a:pos x="4051" y="1973"/>
              </a:cxn>
              <a:cxn ang="0">
                <a:pos x="3951" y="2430"/>
              </a:cxn>
              <a:cxn ang="0">
                <a:pos x="3764" y="2891"/>
              </a:cxn>
              <a:cxn ang="0">
                <a:pos x="3608" y="3149"/>
              </a:cxn>
              <a:cxn ang="0">
                <a:pos x="3294" y="3232"/>
              </a:cxn>
              <a:cxn ang="0">
                <a:pos x="2898" y="3550"/>
              </a:cxn>
              <a:cxn ang="0">
                <a:pos x="2844" y="3806"/>
              </a:cxn>
              <a:cxn ang="0">
                <a:pos x="2565" y="4215"/>
              </a:cxn>
              <a:cxn ang="0">
                <a:pos x="2498" y="4200"/>
              </a:cxn>
              <a:cxn ang="0">
                <a:pos x="2335" y="4465"/>
              </a:cxn>
              <a:cxn ang="0">
                <a:pos x="2104" y="4152"/>
              </a:cxn>
              <a:cxn ang="0">
                <a:pos x="1987" y="4026"/>
              </a:cxn>
              <a:cxn ang="0">
                <a:pos x="2317" y="3691"/>
              </a:cxn>
            </a:cxnLst>
            <a:rect l="0" t="0" r="r" b="b"/>
            <a:pathLst>
              <a:path w="4430" h="4476">
                <a:moveTo>
                  <a:pt x="2332" y="3597"/>
                </a:moveTo>
                <a:lnTo>
                  <a:pt x="2330" y="3586"/>
                </a:lnTo>
                <a:lnTo>
                  <a:pt x="2322" y="3576"/>
                </a:lnTo>
                <a:lnTo>
                  <a:pt x="2315" y="3565"/>
                </a:lnTo>
                <a:lnTo>
                  <a:pt x="2302" y="3556"/>
                </a:lnTo>
                <a:lnTo>
                  <a:pt x="2289" y="3549"/>
                </a:lnTo>
                <a:lnTo>
                  <a:pt x="2274" y="3541"/>
                </a:lnTo>
                <a:lnTo>
                  <a:pt x="2259" y="3534"/>
                </a:lnTo>
                <a:lnTo>
                  <a:pt x="2245" y="3526"/>
                </a:lnTo>
                <a:lnTo>
                  <a:pt x="2246" y="3524"/>
                </a:lnTo>
                <a:lnTo>
                  <a:pt x="2248" y="3523"/>
                </a:lnTo>
                <a:lnTo>
                  <a:pt x="2252" y="3521"/>
                </a:lnTo>
                <a:lnTo>
                  <a:pt x="2256" y="3513"/>
                </a:lnTo>
                <a:lnTo>
                  <a:pt x="2257" y="3504"/>
                </a:lnTo>
                <a:lnTo>
                  <a:pt x="2261" y="3491"/>
                </a:lnTo>
                <a:lnTo>
                  <a:pt x="2263" y="3478"/>
                </a:lnTo>
                <a:lnTo>
                  <a:pt x="2267" y="3465"/>
                </a:lnTo>
                <a:lnTo>
                  <a:pt x="2269" y="3460"/>
                </a:lnTo>
                <a:lnTo>
                  <a:pt x="2270" y="3454"/>
                </a:lnTo>
                <a:lnTo>
                  <a:pt x="2276" y="3449"/>
                </a:lnTo>
                <a:lnTo>
                  <a:pt x="2282" y="3441"/>
                </a:lnTo>
                <a:lnTo>
                  <a:pt x="2276" y="3445"/>
                </a:lnTo>
                <a:lnTo>
                  <a:pt x="2276" y="3441"/>
                </a:lnTo>
                <a:lnTo>
                  <a:pt x="2276" y="3434"/>
                </a:lnTo>
                <a:lnTo>
                  <a:pt x="2278" y="3430"/>
                </a:lnTo>
                <a:lnTo>
                  <a:pt x="2280" y="3423"/>
                </a:lnTo>
                <a:lnTo>
                  <a:pt x="2282" y="3415"/>
                </a:lnTo>
                <a:lnTo>
                  <a:pt x="2287" y="3406"/>
                </a:lnTo>
                <a:lnTo>
                  <a:pt x="2283" y="3402"/>
                </a:lnTo>
                <a:lnTo>
                  <a:pt x="2280" y="3397"/>
                </a:lnTo>
                <a:lnTo>
                  <a:pt x="2278" y="3389"/>
                </a:lnTo>
                <a:lnTo>
                  <a:pt x="2278" y="3386"/>
                </a:lnTo>
                <a:lnTo>
                  <a:pt x="2283" y="3373"/>
                </a:lnTo>
                <a:lnTo>
                  <a:pt x="2280" y="3371"/>
                </a:lnTo>
                <a:lnTo>
                  <a:pt x="2278" y="3367"/>
                </a:lnTo>
                <a:lnTo>
                  <a:pt x="2276" y="3365"/>
                </a:lnTo>
                <a:lnTo>
                  <a:pt x="2267" y="3358"/>
                </a:lnTo>
                <a:lnTo>
                  <a:pt x="2257" y="3354"/>
                </a:lnTo>
                <a:lnTo>
                  <a:pt x="2250" y="3350"/>
                </a:lnTo>
                <a:lnTo>
                  <a:pt x="2246" y="3352"/>
                </a:lnTo>
                <a:lnTo>
                  <a:pt x="2243" y="3354"/>
                </a:lnTo>
                <a:lnTo>
                  <a:pt x="2237" y="3354"/>
                </a:lnTo>
                <a:lnTo>
                  <a:pt x="2233" y="3354"/>
                </a:lnTo>
                <a:lnTo>
                  <a:pt x="2230" y="3356"/>
                </a:lnTo>
                <a:lnTo>
                  <a:pt x="2226" y="3358"/>
                </a:lnTo>
                <a:lnTo>
                  <a:pt x="2222" y="3362"/>
                </a:lnTo>
                <a:lnTo>
                  <a:pt x="2219" y="3363"/>
                </a:lnTo>
                <a:lnTo>
                  <a:pt x="2215" y="3363"/>
                </a:lnTo>
                <a:lnTo>
                  <a:pt x="2211" y="3363"/>
                </a:lnTo>
                <a:lnTo>
                  <a:pt x="2206" y="3365"/>
                </a:lnTo>
                <a:lnTo>
                  <a:pt x="2189" y="3369"/>
                </a:lnTo>
                <a:lnTo>
                  <a:pt x="2180" y="3369"/>
                </a:lnTo>
                <a:lnTo>
                  <a:pt x="2176" y="3369"/>
                </a:lnTo>
                <a:lnTo>
                  <a:pt x="2172" y="3369"/>
                </a:lnTo>
                <a:lnTo>
                  <a:pt x="2167" y="3367"/>
                </a:lnTo>
                <a:lnTo>
                  <a:pt x="2163" y="3365"/>
                </a:lnTo>
                <a:lnTo>
                  <a:pt x="2161" y="3363"/>
                </a:lnTo>
                <a:lnTo>
                  <a:pt x="2159" y="3360"/>
                </a:lnTo>
                <a:lnTo>
                  <a:pt x="2158" y="3354"/>
                </a:lnTo>
                <a:lnTo>
                  <a:pt x="2156" y="3347"/>
                </a:lnTo>
                <a:lnTo>
                  <a:pt x="2156" y="3341"/>
                </a:lnTo>
                <a:lnTo>
                  <a:pt x="2156" y="3334"/>
                </a:lnTo>
                <a:lnTo>
                  <a:pt x="2156" y="3328"/>
                </a:lnTo>
                <a:lnTo>
                  <a:pt x="2154" y="3325"/>
                </a:lnTo>
                <a:lnTo>
                  <a:pt x="2152" y="3319"/>
                </a:lnTo>
                <a:lnTo>
                  <a:pt x="2150" y="3317"/>
                </a:lnTo>
                <a:lnTo>
                  <a:pt x="2150" y="3312"/>
                </a:lnTo>
                <a:lnTo>
                  <a:pt x="2150" y="3306"/>
                </a:lnTo>
                <a:lnTo>
                  <a:pt x="2152" y="3299"/>
                </a:lnTo>
                <a:lnTo>
                  <a:pt x="2148" y="3306"/>
                </a:lnTo>
                <a:lnTo>
                  <a:pt x="2148" y="3297"/>
                </a:lnTo>
                <a:lnTo>
                  <a:pt x="2148" y="3288"/>
                </a:lnTo>
                <a:lnTo>
                  <a:pt x="2148" y="3280"/>
                </a:lnTo>
                <a:lnTo>
                  <a:pt x="2148" y="3273"/>
                </a:lnTo>
                <a:lnTo>
                  <a:pt x="2145" y="3260"/>
                </a:lnTo>
                <a:lnTo>
                  <a:pt x="2141" y="3245"/>
                </a:lnTo>
                <a:lnTo>
                  <a:pt x="2139" y="3236"/>
                </a:lnTo>
                <a:lnTo>
                  <a:pt x="2137" y="3228"/>
                </a:lnTo>
                <a:lnTo>
                  <a:pt x="2137" y="3219"/>
                </a:lnTo>
                <a:lnTo>
                  <a:pt x="2139" y="3212"/>
                </a:lnTo>
                <a:lnTo>
                  <a:pt x="2141" y="3201"/>
                </a:lnTo>
                <a:lnTo>
                  <a:pt x="2141" y="3199"/>
                </a:lnTo>
                <a:lnTo>
                  <a:pt x="2139" y="3197"/>
                </a:lnTo>
                <a:lnTo>
                  <a:pt x="2137" y="3193"/>
                </a:lnTo>
                <a:lnTo>
                  <a:pt x="2135" y="3189"/>
                </a:lnTo>
                <a:lnTo>
                  <a:pt x="2130" y="3180"/>
                </a:lnTo>
                <a:lnTo>
                  <a:pt x="2126" y="3173"/>
                </a:lnTo>
                <a:lnTo>
                  <a:pt x="2126" y="3165"/>
                </a:lnTo>
                <a:lnTo>
                  <a:pt x="2122" y="3162"/>
                </a:lnTo>
                <a:lnTo>
                  <a:pt x="2121" y="3158"/>
                </a:lnTo>
                <a:lnTo>
                  <a:pt x="2119" y="3152"/>
                </a:lnTo>
                <a:lnTo>
                  <a:pt x="2113" y="3152"/>
                </a:lnTo>
                <a:lnTo>
                  <a:pt x="2111" y="3152"/>
                </a:lnTo>
                <a:lnTo>
                  <a:pt x="2108" y="3154"/>
                </a:lnTo>
                <a:lnTo>
                  <a:pt x="2096" y="3154"/>
                </a:lnTo>
                <a:lnTo>
                  <a:pt x="2089" y="3154"/>
                </a:lnTo>
                <a:lnTo>
                  <a:pt x="2084" y="3154"/>
                </a:lnTo>
                <a:lnTo>
                  <a:pt x="2080" y="3152"/>
                </a:lnTo>
                <a:lnTo>
                  <a:pt x="2074" y="3151"/>
                </a:lnTo>
                <a:lnTo>
                  <a:pt x="2071" y="3149"/>
                </a:lnTo>
                <a:lnTo>
                  <a:pt x="2069" y="3143"/>
                </a:lnTo>
                <a:lnTo>
                  <a:pt x="2065" y="3139"/>
                </a:lnTo>
                <a:lnTo>
                  <a:pt x="2063" y="3134"/>
                </a:lnTo>
                <a:lnTo>
                  <a:pt x="2063" y="3128"/>
                </a:lnTo>
                <a:lnTo>
                  <a:pt x="2056" y="3130"/>
                </a:lnTo>
                <a:lnTo>
                  <a:pt x="2054" y="3132"/>
                </a:lnTo>
                <a:lnTo>
                  <a:pt x="2052" y="3134"/>
                </a:lnTo>
                <a:lnTo>
                  <a:pt x="2050" y="3138"/>
                </a:lnTo>
                <a:lnTo>
                  <a:pt x="2047" y="3141"/>
                </a:lnTo>
                <a:lnTo>
                  <a:pt x="2047" y="3143"/>
                </a:lnTo>
                <a:lnTo>
                  <a:pt x="2045" y="3145"/>
                </a:lnTo>
                <a:lnTo>
                  <a:pt x="2043" y="3145"/>
                </a:lnTo>
                <a:lnTo>
                  <a:pt x="2039" y="3145"/>
                </a:lnTo>
                <a:lnTo>
                  <a:pt x="2034" y="3145"/>
                </a:lnTo>
                <a:lnTo>
                  <a:pt x="2032" y="3145"/>
                </a:lnTo>
                <a:lnTo>
                  <a:pt x="2026" y="3145"/>
                </a:lnTo>
                <a:lnTo>
                  <a:pt x="2021" y="3147"/>
                </a:lnTo>
                <a:lnTo>
                  <a:pt x="2019" y="3149"/>
                </a:lnTo>
                <a:lnTo>
                  <a:pt x="2015" y="3151"/>
                </a:lnTo>
                <a:lnTo>
                  <a:pt x="2013" y="3149"/>
                </a:lnTo>
                <a:lnTo>
                  <a:pt x="2009" y="3147"/>
                </a:lnTo>
                <a:lnTo>
                  <a:pt x="2008" y="3145"/>
                </a:lnTo>
                <a:lnTo>
                  <a:pt x="2002" y="3143"/>
                </a:lnTo>
                <a:lnTo>
                  <a:pt x="1998" y="3143"/>
                </a:lnTo>
                <a:lnTo>
                  <a:pt x="1995" y="3141"/>
                </a:lnTo>
                <a:lnTo>
                  <a:pt x="1991" y="3143"/>
                </a:lnTo>
                <a:lnTo>
                  <a:pt x="1987" y="3145"/>
                </a:lnTo>
                <a:lnTo>
                  <a:pt x="1982" y="3143"/>
                </a:lnTo>
                <a:lnTo>
                  <a:pt x="1980" y="3141"/>
                </a:lnTo>
                <a:lnTo>
                  <a:pt x="1976" y="3141"/>
                </a:lnTo>
                <a:lnTo>
                  <a:pt x="1974" y="3143"/>
                </a:lnTo>
                <a:lnTo>
                  <a:pt x="1971" y="3143"/>
                </a:lnTo>
                <a:lnTo>
                  <a:pt x="1967" y="3141"/>
                </a:lnTo>
                <a:lnTo>
                  <a:pt x="1965" y="3141"/>
                </a:lnTo>
                <a:lnTo>
                  <a:pt x="1958" y="3139"/>
                </a:lnTo>
                <a:lnTo>
                  <a:pt x="1950" y="3138"/>
                </a:lnTo>
                <a:lnTo>
                  <a:pt x="1941" y="3134"/>
                </a:lnTo>
                <a:lnTo>
                  <a:pt x="1939" y="3134"/>
                </a:lnTo>
                <a:lnTo>
                  <a:pt x="1935" y="3134"/>
                </a:lnTo>
                <a:lnTo>
                  <a:pt x="1932" y="3134"/>
                </a:lnTo>
                <a:lnTo>
                  <a:pt x="1928" y="3132"/>
                </a:lnTo>
                <a:lnTo>
                  <a:pt x="1926" y="3128"/>
                </a:lnTo>
                <a:lnTo>
                  <a:pt x="1923" y="3125"/>
                </a:lnTo>
                <a:lnTo>
                  <a:pt x="1919" y="3125"/>
                </a:lnTo>
                <a:lnTo>
                  <a:pt x="1917" y="3126"/>
                </a:lnTo>
                <a:lnTo>
                  <a:pt x="1913" y="3128"/>
                </a:lnTo>
                <a:lnTo>
                  <a:pt x="1910" y="3130"/>
                </a:lnTo>
                <a:lnTo>
                  <a:pt x="1906" y="3128"/>
                </a:lnTo>
                <a:lnTo>
                  <a:pt x="1898" y="3126"/>
                </a:lnTo>
                <a:lnTo>
                  <a:pt x="1895" y="3123"/>
                </a:lnTo>
                <a:lnTo>
                  <a:pt x="1891" y="3119"/>
                </a:lnTo>
                <a:lnTo>
                  <a:pt x="1887" y="3117"/>
                </a:lnTo>
                <a:lnTo>
                  <a:pt x="1885" y="3115"/>
                </a:lnTo>
                <a:lnTo>
                  <a:pt x="1884" y="3114"/>
                </a:lnTo>
                <a:lnTo>
                  <a:pt x="1884" y="3110"/>
                </a:lnTo>
                <a:lnTo>
                  <a:pt x="1885" y="3108"/>
                </a:lnTo>
                <a:lnTo>
                  <a:pt x="1887" y="3104"/>
                </a:lnTo>
                <a:lnTo>
                  <a:pt x="1889" y="3101"/>
                </a:lnTo>
                <a:lnTo>
                  <a:pt x="1889" y="3097"/>
                </a:lnTo>
                <a:lnTo>
                  <a:pt x="1891" y="3089"/>
                </a:lnTo>
                <a:lnTo>
                  <a:pt x="1893" y="3080"/>
                </a:lnTo>
                <a:lnTo>
                  <a:pt x="1897" y="3069"/>
                </a:lnTo>
                <a:lnTo>
                  <a:pt x="1895" y="3064"/>
                </a:lnTo>
                <a:lnTo>
                  <a:pt x="1893" y="3058"/>
                </a:lnTo>
                <a:lnTo>
                  <a:pt x="1891" y="3047"/>
                </a:lnTo>
                <a:lnTo>
                  <a:pt x="1891" y="3043"/>
                </a:lnTo>
                <a:lnTo>
                  <a:pt x="1893" y="3039"/>
                </a:lnTo>
                <a:lnTo>
                  <a:pt x="1897" y="3034"/>
                </a:lnTo>
                <a:lnTo>
                  <a:pt x="1900" y="3027"/>
                </a:lnTo>
                <a:lnTo>
                  <a:pt x="1900" y="3025"/>
                </a:lnTo>
                <a:lnTo>
                  <a:pt x="1900" y="3023"/>
                </a:lnTo>
                <a:lnTo>
                  <a:pt x="1902" y="3019"/>
                </a:lnTo>
                <a:lnTo>
                  <a:pt x="1904" y="3014"/>
                </a:lnTo>
                <a:lnTo>
                  <a:pt x="1904" y="3008"/>
                </a:lnTo>
                <a:lnTo>
                  <a:pt x="1904" y="3002"/>
                </a:lnTo>
                <a:lnTo>
                  <a:pt x="1906" y="2991"/>
                </a:lnTo>
                <a:lnTo>
                  <a:pt x="1908" y="2982"/>
                </a:lnTo>
                <a:lnTo>
                  <a:pt x="1902" y="2978"/>
                </a:lnTo>
                <a:lnTo>
                  <a:pt x="1900" y="2977"/>
                </a:lnTo>
                <a:lnTo>
                  <a:pt x="1900" y="2975"/>
                </a:lnTo>
                <a:lnTo>
                  <a:pt x="1900" y="2971"/>
                </a:lnTo>
                <a:lnTo>
                  <a:pt x="1900" y="2969"/>
                </a:lnTo>
                <a:lnTo>
                  <a:pt x="1900" y="2965"/>
                </a:lnTo>
                <a:lnTo>
                  <a:pt x="1898" y="2962"/>
                </a:lnTo>
                <a:lnTo>
                  <a:pt x="1898" y="2958"/>
                </a:lnTo>
                <a:lnTo>
                  <a:pt x="1900" y="2956"/>
                </a:lnTo>
                <a:lnTo>
                  <a:pt x="1900" y="2952"/>
                </a:lnTo>
                <a:lnTo>
                  <a:pt x="1898" y="2954"/>
                </a:lnTo>
                <a:lnTo>
                  <a:pt x="1897" y="2954"/>
                </a:lnTo>
                <a:lnTo>
                  <a:pt x="1895" y="2954"/>
                </a:lnTo>
                <a:lnTo>
                  <a:pt x="1893" y="2954"/>
                </a:lnTo>
                <a:lnTo>
                  <a:pt x="1891" y="2952"/>
                </a:lnTo>
                <a:lnTo>
                  <a:pt x="1889" y="2947"/>
                </a:lnTo>
                <a:lnTo>
                  <a:pt x="1889" y="2930"/>
                </a:lnTo>
                <a:lnTo>
                  <a:pt x="1885" y="2923"/>
                </a:lnTo>
                <a:lnTo>
                  <a:pt x="1885" y="2915"/>
                </a:lnTo>
                <a:lnTo>
                  <a:pt x="1882" y="2912"/>
                </a:lnTo>
                <a:lnTo>
                  <a:pt x="1878" y="2908"/>
                </a:lnTo>
                <a:lnTo>
                  <a:pt x="1878" y="2902"/>
                </a:lnTo>
                <a:lnTo>
                  <a:pt x="1878" y="2899"/>
                </a:lnTo>
                <a:lnTo>
                  <a:pt x="1876" y="2897"/>
                </a:lnTo>
                <a:lnTo>
                  <a:pt x="1874" y="2895"/>
                </a:lnTo>
                <a:lnTo>
                  <a:pt x="1873" y="2891"/>
                </a:lnTo>
                <a:lnTo>
                  <a:pt x="1874" y="2890"/>
                </a:lnTo>
                <a:lnTo>
                  <a:pt x="1874" y="2882"/>
                </a:lnTo>
                <a:lnTo>
                  <a:pt x="1874" y="2867"/>
                </a:lnTo>
                <a:lnTo>
                  <a:pt x="1874" y="2852"/>
                </a:lnTo>
                <a:lnTo>
                  <a:pt x="1874" y="2845"/>
                </a:lnTo>
                <a:lnTo>
                  <a:pt x="1891" y="2799"/>
                </a:lnTo>
                <a:lnTo>
                  <a:pt x="1908" y="2753"/>
                </a:lnTo>
                <a:lnTo>
                  <a:pt x="1913" y="2730"/>
                </a:lnTo>
                <a:lnTo>
                  <a:pt x="1919" y="2710"/>
                </a:lnTo>
                <a:lnTo>
                  <a:pt x="1921" y="2691"/>
                </a:lnTo>
                <a:lnTo>
                  <a:pt x="1921" y="2677"/>
                </a:lnTo>
                <a:lnTo>
                  <a:pt x="1919" y="2666"/>
                </a:lnTo>
                <a:lnTo>
                  <a:pt x="1915" y="2654"/>
                </a:lnTo>
                <a:lnTo>
                  <a:pt x="1911" y="2643"/>
                </a:lnTo>
                <a:lnTo>
                  <a:pt x="1906" y="2634"/>
                </a:lnTo>
                <a:lnTo>
                  <a:pt x="1898" y="2623"/>
                </a:lnTo>
                <a:lnTo>
                  <a:pt x="1891" y="2612"/>
                </a:lnTo>
                <a:lnTo>
                  <a:pt x="1874" y="2591"/>
                </a:lnTo>
                <a:lnTo>
                  <a:pt x="1858" y="2567"/>
                </a:lnTo>
                <a:lnTo>
                  <a:pt x="1848" y="2556"/>
                </a:lnTo>
                <a:lnTo>
                  <a:pt x="1841" y="2543"/>
                </a:lnTo>
                <a:lnTo>
                  <a:pt x="1836" y="2529"/>
                </a:lnTo>
                <a:lnTo>
                  <a:pt x="1830" y="2514"/>
                </a:lnTo>
                <a:lnTo>
                  <a:pt x="1826" y="2497"/>
                </a:lnTo>
                <a:lnTo>
                  <a:pt x="1824" y="2480"/>
                </a:lnTo>
                <a:lnTo>
                  <a:pt x="1736" y="2488"/>
                </a:lnTo>
                <a:lnTo>
                  <a:pt x="1723" y="2490"/>
                </a:lnTo>
                <a:lnTo>
                  <a:pt x="1712" y="2490"/>
                </a:lnTo>
                <a:lnTo>
                  <a:pt x="1700" y="2490"/>
                </a:lnTo>
                <a:lnTo>
                  <a:pt x="1691" y="2488"/>
                </a:lnTo>
                <a:lnTo>
                  <a:pt x="1682" y="2486"/>
                </a:lnTo>
                <a:lnTo>
                  <a:pt x="1673" y="2484"/>
                </a:lnTo>
                <a:lnTo>
                  <a:pt x="1665" y="2480"/>
                </a:lnTo>
                <a:lnTo>
                  <a:pt x="1660" y="2477"/>
                </a:lnTo>
                <a:lnTo>
                  <a:pt x="1652" y="2473"/>
                </a:lnTo>
                <a:lnTo>
                  <a:pt x="1647" y="2469"/>
                </a:lnTo>
                <a:lnTo>
                  <a:pt x="1641" y="2464"/>
                </a:lnTo>
                <a:lnTo>
                  <a:pt x="1637" y="2458"/>
                </a:lnTo>
                <a:lnTo>
                  <a:pt x="1630" y="2447"/>
                </a:lnTo>
                <a:lnTo>
                  <a:pt x="1623" y="2432"/>
                </a:lnTo>
                <a:lnTo>
                  <a:pt x="1619" y="2417"/>
                </a:lnTo>
                <a:lnTo>
                  <a:pt x="1613" y="2401"/>
                </a:lnTo>
                <a:lnTo>
                  <a:pt x="1608" y="2362"/>
                </a:lnTo>
                <a:lnTo>
                  <a:pt x="1600" y="2321"/>
                </a:lnTo>
                <a:lnTo>
                  <a:pt x="1597" y="2301"/>
                </a:lnTo>
                <a:lnTo>
                  <a:pt x="1591" y="2279"/>
                </a:lnTo>
                <a:lnTo>
                  <a:pt x="1589" y="2266"/>
                </a:lnTo>
                <a:lnTo>
                  <a:pt x="1586" y="2256"/>
                </a:lnTo>
                <a:lnTo>
                  <a:pt x="1576" y="2238"/>
                </a:lnTo>
                <a:lnTo>
                  <a:pt x="1571" y="2230"/>
                </a:lnTo>
                <a:lnTo>
                  <a:pt x="1565" y="2223"/>
                </a:lnTo>
                <a:lnTo>
                  <a:pt x="1558" y="2218"/>
                </a:lnTo>
                <a:lnTo>
                  <a:pt x="1552" y="2212"/>
                </a:lnTo>
                <a:lnTo>
                  <a:pt x="1545" y="2206"/>
                </a:lnTo>
                <a:lnTo>
                  <a:pt x="1539" y="2203"/>
                </a:lnTo>
                <a:lnTo>
                  <a:pt x="1525" y="2193"/>
                </a:lnTo>
                <a:lnTo>
                  <a:pt x="1510" y="2188"/>
                </a:lnTo>
                <a:lnTo>
                  <a:pt x="1495" y="2182"/>
                </a:lnTo>
                <a:lnTo>
                  <a:pt x="1465" y="2173"/>
                </a:lnTo>
                <a:lnTo>
                  <a:pt x="1451" y="2168"/>
                </a:lnTo>
                <a:lnTo>
                  <a:pt x="1438" y="2160"/>
                </a:lnTo>
                <a:lnTo>
                  <a:pt x="1425" y="2153"/>
                </a:lnTo>
                <a:lnTo>
                  <a:pt x="1419" y="2149"/>
                </a:lnTo>
                <a:lnTo>
                  <a:pt x="1415" y="2143"/>
                </a:lnTo>
                <a:lnTo>
                  <a:pt x="1406" y="2130"/>
                </a:lnTo>
                <a:lnTo>
                  <a:pt x="1402" y="2125"/>
                </a:lnTo>
                <a:lnTo>
                  <a:pt x="1399" y="2116"/>
                </a:lnTo>
                <a:lnTo>
                  <a:pt x="1393" y="2118"/>
                </a:lnTo>
                <a:lnTo>
                  <a:pt x="1388" y="2119"/>
                </a:lnTo>
                <a:lnTo>
                  <a:pt x="1382" y="2119"/>
                </a:lnTo>
                <a:lnTo>
                  <a:pt x="1378" y="2119"/>
                </a:lnTo>
                <a:lnTo>
                  <a:pt x="1367" y="2119"/>
                </a:lnTo>
                <a:lnTo>
                  <a:pt x="1356" y="2119"/>
                </a:lnTo>
                <a:lnTo>
                  <a:pt x="1332" y="2121"/>
                </a:lnTo>
                <a:lnTo>
                  <a:pt x="1306" y="2119"/>
                </a:lnTo>
                <a:lnTo>
                  <a:pt x="1278" y="2116"/>
                </a:lnTo>
                <a:lnTo>
                  <a:pt x="1251" y="2110"/>
                </a:lnTo>
                <a:lnTo>
                  <a:pt x="1223" y="2103"/>
                </a:lnTo>
                <a:lnTo>
                  <a:pt x="1193" y="2093"/>
                </a:lnTo>
                <a:lnTo>
                  <a:pt x="1164" y="2082"/>
                </a:lnTo>
                <a:lnTo>
                  <a:pt x="1136" y="2068"/>
                </a:lnTo>
                <a:lnTo>
                  <a:pt x="1123" y="2060"/>
                </a:lnTo>
                <a:lnTo>
                  <a:pt x="1110" y="2053"/>
                </a:lnTo>
                <a:lnTo>
                  <a:pt x="1097" y="2043"/>
                </a:lnTo>
                <a:lnTo>
                  <a:pt x="1084" y="2036"/>
                </a:lnTo>
                <a:lnTo>
                  <a:pt x="1073" y="2025"/>
                </a:lnTo>
                <a:lnTo>
                  <a:pt x="1062" y="2016"/>
                </a:lnTo>
                <a:lnTo>
                  <a:pt x="1051" y="2006"/>
                </a:lnTo>
                <a:lnTo>
                  <a:pt x="1042" y="1995"/>
                </a:lnTo>
                <a:lnTo>
                  <a:pt x="1032" y="1984"/>
                </a:lnTo>
                <a:lnTo>
                  <a:pt x="1025" y="1971"/>
                </a:lnTo>
                <a:lnTo>
                  <a:pt x="1018" y="1960"/>
                </a:lnTo>
                <a:lnTo>
                  <a:pt x="1010" y="1947"/>
                </a:lnTo>
                <a:lnTo>
                  <a:pt x="1006" y="1934"/>
                </a:lnTo>
                <a:lnTo>
                  <a:pt x="1001" y="1921"/>
                </a:lnTo>
                <a:lnTo>
                  <a:pt x="999" y="1906"/>
                </a:lnTo>
                <a:lnTo>
                  <a:pt x="997" y="1894"/>
                </a:lnTo>
                <a:lnTo>
                  <a:pt x="997" y="1877"/>
                </a:lnTo>
                <a:lnTo>
                  <a:pt x="997" y="1862"/>
                </a:lnTo>
                <a:lnTo>
                  <a:pt x="1005" y="1832"/>
                </a:lnTo>
                <a:lnTo>
                  <a:pt x="1008" y="1819"/>
                </a:lnTo>
                <a:lnTo>
                  <a:pt x="1012" y="1805"/>
                </a:lnTo>
                <a:lnTo>
                  <a:pt x="1014" y="1788"/>
                </a:lnTo>
                <a:lnTo>
                  <a:pt x="1014" y="1781"/>
                </a:lnTo>
                <a:lnTo>
                  <a:pt x="1012" y="1771"/>
                </a:lnTo>
                <a:lnTo>
                  <a:pt x="1012" y="1768"/>
                </a:lnTo>
                <a:lnTo>
                  <a:pt x="1010" y="1762"/>
                </a:lnTo>
                <a:lnTo>
                  <a:pt x="1008" y="1762"/>
                </a:lnTo>
                <a:lnTo>
                  <a:pt x="1006" y="1760"/>
                </a:lnTo>
                <a:lnTo>
                  <a:pt x="1003" y="1758"/>
                </a:lnTo>
                <a:lnTo>
                  <a:pt x="997" y="1757"/>
                </a:lnTo>
                <a:lnTo>
                  <a:pt x="992" y="1757"/>
                </a:lnTo>
                <a:lnTo>
                  <a:pt x="984" y="1758"/>
                </a:lnTo>
                <a:lnTo>
                  <a:pt x="977" y="1758"/>
                </a:lnTo>
                <a:lnTo>
                  <a:pt x="960" y="1764"/>
                </a:lnTo>
                <a:lnTo>
                  <a:pt x="942" y="1771"/>
                </a:lnTo>
                <a:lnTo>
                  <a:pt x="903" y="1790"/>
                </a:lnTo>
                <a:lnTo>
                  <a:pt x="862" y="1812"/>
                </a:lnTo>
                <a:lnTo>
                  <a:pt x="827" y="1834"/>
                </a:lnTo>
                <a:lnTo>
                  <a:pt x="801" y="1851"/>
                </a:lnTo>
                <a:lnTo>
                  <a:pt x="788" y="1858"/>
                </a:lnTo>
                <a:lnTo>
                  <a:pt x="758" y="1871"/>
                </a:lnTo>
                <a:lnTo>
                  <a:pt x="731" y="1886"/>
                </a:lnTo>
                <a:lnTo>
                  <a:pt x="703" y="1901"/>
                </a:lnTo>
                <a:lnTo>
                  <a:pt x="675" y="1914"/>
                </a:lnTo>
                <a:lnTo>
                  <a:pt x="646" y="1927"/>
                </a:lnTo>
                <a:lnTo>
                  <a:pt x="631" y="1932"/>
                </a:lnTo>
                <a:lnTo>
                  <a:pt x="614" y="1938"/>
                </a:lnTo>
                <a:lnTo>
                  <a:pt x="596" y="1942"/>
                </a:lnTo>
                <a:lnTo>
                  <a:pt x="577" y="1945"/>
                </a:lnTo>
                <a:lnTo>
                  <a:pt x="559" y="1949"/>
                </a:lnTo>
                <a:lnTo>
                  <a:pt x="538" y="1951"/>
                </a:lnTo>
                <a:lnTo>
                  <a:pt x="509" y="1953"/>
                </a:lnTo>
                <a:lnTo>
                  <a:pt x="485" y="1956"/>
                </a:lnTo>
                <a:lnTo>
                  <a:pt x="473" y="1956"/>
                </a:lnTo>
                <a:lnTo>
                  <a:pt x="462" y="1956"/>
                </a:lnTo>
                <a:lnTo>
                  <a:pt x="453" y="1956"/>
                </a:lnTo>
                <a:lnTo>
                  <a:pt x="446" y="1955"/>
                </a:lnTo>
                <a:lnTo>
                  <a:pt x="436" y="1951"/>
                </a:lnTo>
                <a:lnTo>
                  <a:pt x="431" y="1947"/>
                </a:lnTo>
                <a:lnTo>
                  <a:pt x="425" y="1942"/>
                </a:lnTo>
                <a:lnTo>
                  <a:pt x="420" y="1936"/>
                </a:lnTo>
                <a:lnTo>
                  <a:pt x="416" y="1927"/>
                </a:lnTo>
                <a:lnTo>
                  <a:pt x="412" y="1918"/>
                </a:lnTo>
                <a:lnTo>
                  <a:pt x="409" y="1905"/>
                </a:lnTo>
                <a:lnTo>
                  <a:pt x="407" y="1892"/>
                </a:lnTo>
                <a:lnTo>
                  <a:pt x="407" y="1879"/>
                </a:lnTo>
                <a:lnTo>
                  <a:pt x="407" y="1868"/>
                </a:lnTo>
                <a:lnTo>
                  <a:pt x="407" y="1857"/>
                </a:lnTo>
                <a:lnTo>
                  <a:pt x="409" y="1847"/>
                </a:lnTo>
                <a:lnTo>
                  <a:pt x="412" y="1810"/>
                </a:lnTo>
                <a:lnTo>
                  <a:pt x="405" y="1814"/>
                </a:lnTo>
                <a:lnTo>
                  <a:pt x="399" y="1819"/>
                </a:lnTo>
                <a:lnTo>
                  <a:pt x="392" y="1825"/>
                </a:lnTo>
                <a:lnTo>
                  <a:pt x="386" y="1831"/>
                </a:lnTo>
                <a:lnTo>
                  <a:pt x="364" y="1857"/>
                </a:lnTo>
                <a:lnTo>
                  <a:pt x="353" y="1868"/>
                </a:lnTo>
                <a:lnTo>
                  <a:pt x="346" y="1873"/>
                </a:lnTo>
                <a:lnTo>
                  <a:pt x="340" y="1879"/>
                </a:lnTo>
                <a:lnTo>
                  <a:pt x="333" y="1882"/>
                </a:lnTo>
                <a:lnTo>
                  <a:pt x="325" y="1886"/>
                </a:lnTo>
                <a:lnTo>
                  <a:pt x="318" y="1890"/>
                </a:lnTo>
                <a:lnTo>
                  <a:pt x="309" y="1890"/>
                </a:lnTo>
                <a:lnTo>
                  <a:pt x="296" y="1890"/>
                </a:lnTo>
                <a:lnTo>
                  <a:pt x="283" y="1888"/>
                </a:lnTo>
                <a:lnTo>
                  <a:pt x="270" y="1884"/>
                </a:lnTo>
                <a:lnTo>
                  <a:pt x="264" y="1882"/>
                </a:lnTo>
                <a:lnTo>
                  <a:pt x="259" y="1879"/>
                </a:lnTo>
                <a:lnTo>
                  <a:pt x="249" y="1873"/>
                </a:lnTo>
                <a:lnTo>
                  <a:pt x="240" y="1866"/>
                </a:lnTo>
                <a:lnTo>
                  <a:pt x="222" y="1849"/>
                </a:lnTo>
                <a:lnTo>
                  <a:pt x="212" y="1842"/>
                </a:lnTo>
                <a:lnTo>
                  <a:pt x="203" y="1832"/>
                </a:lnTo>
                <a:lnTo>
                  <a:pt x="192" y="1825"/>
                </a:lnTo>
                <a:lnTo>
                  <a:pt x="181" y="1819"/>
                </a:lnTo>
                <a:lnTo>
                  <a:pt x="170" y="1814"/>
                </a:lnTo>
                <a:lnTo>
                  <a:pt x="157" y="1810"/>
                </a:lnTo>
                <a:lnTo>
                  <a:pt x="140" y="1808"/>
                </a:lnTo>
                <a:lnTo>
                  <a:pt x="133" y="1808"/>
                </a:lnTo>
                <a:lnTo>
                  <a:pt x="124" y="1808"/>
                </a:lnTo>
                <a:lnTo>
                  <a:pt x="124" y="1799"/>
                </a:lnTo>
                <a:lnTo>
                  <a:pt x="122" y="1792"/>
                </a:lnTo>
                <a:lnTo>
                  <a:pt x="116" y="1775"/>
                </a:lnTo>
                <a:lnTo>
                  <a:pt x="111" y="1762"/>
                </a:lnTo>
                <a:lnTo>
                  <a:pt x="101" y="1749"/>
                </a:lnTo>
                <a:lnTo>
                  <a:pt x="92" y="1738"/>
                </a:lnTo>
                <a:lnTo>
                  <a:pt x="83" y="1729"/>
                </a:lnTo>
                <a:lnTo>
                  <a:pt x="63" y="1710"/>
                </a:lnTo>
                <a:lnTo>
                  <a:pt x="40" y="1692"/>
                </a:lnTo>
                <a:lnTo>
                  <a:pt x="31" y="1681"/>
                </a:lnTo>
                <a:lnTo>
                  <a:pt x="22" y="1670"/>
                </a:lnTo>
                <a:lnTo>
                  <a:pt x="14" y="1658"/>
                </a:lnTo>
                <a:lnTo>
                  <a:pt x="7" y="1645"/>
                </a:lnTo>
                <a:lnTo>
                  <a:pt x="3" y="1631"/>
                </a:lnTo>
                <a:lnTo>
                  <a:pt x="1" y="1623"/>
                </a:lnTo>
                <a:lnTo>
                  <a:pt x="0" y="1614"/>
                </a:lnTo>
                <a:lnTo>
                  <a:pt x="0" y="1599"/>
                </a:lnTo>
                <a:lnTo>
                  <a:pt x="0" y="1594"/>
                </a:lnTo>
                <a:lnTo>
                  <a:pt x="1" y="1586"/>
                </a:lnTo>
                <a:lnTo>
                  <a:pt x="3" y="1575"/>
                </a:lnTo>
                <a:lnTo>
                  <a:pt x="7" y="1566"/>
                </a:lnTo>
                <a:lnTo>
                  <a:pt x="13" y="1558"/>
                </a:lnTo>
                <a:lnTo>
                  <a:pt x="20" y="1551"/>
                </a:lnTo>
                <a:lnTo>
                  <a:pt x="26" y="1544"/>
                </a:lnTo>
                <a:lnTo>
                  <a:pt x="33" y="1538"/>
                </a:lnTo>
                <a:lnTo>
                  <a:pt x="64" y="1518"/>
                </a:lnTo>
                <a:lnTo>
                  <a:pt x="77" y="1505"/>
                </a:lnTo>
                <a:lnTo>
                  <a:pt x="83" y="1499"/>
                </a:lnTo>
                <a:lnTo>
                  <a:pt x="87" y="1490"/>
                </a:lnTo>
                <a:lnTo>
                  <a:pt x="90" y="1481"/>
                </a:lnTo>
                <a:lnTo>
                  <a:pt x="94" y="1471"/>
                </a:lnTo>
                <a:lnTo>
                  <a:pt x="96" y="1453"/>
                </a:lnTo>
                <a:lnTo>
                  <a:pt x="98" y="1433"/>
                </a:lnTo>
                <a:lnTo>
                  <a:pt x="98" y="1412"/>
                </a:lnTo>
                <a:lnTo>
                  <a:pt x="98" y="1392"/>
                </a:lnTo>
                <a:lnTo>
                  <a:pt x="98" y="1373"/>
                </a:lnTo>
                <a:lnTo>
                  <a:pt x="100" y="1364"/>
                </a:lnTo>
                <a:lnTo>
                  <a:pt x="101" y="1355"/>
                </a:lnTo>
                <a:lnTo>
                  <a:pt x="105" y="1346"/>
                </a:lnTo>
                <a:lnTo>
                  <a:pt x="109" y="1336"/>
                </a:lnTo>
                <a:lnTo>
                  <a:pt x="122" y="1316"/>
                </a:lnTo>
                <a:lnTo>
                  <a:pt x="137" y="1297"/>
                </a:lnTo>
                <a:lnTo>
                  <a:pt x="144" y="1288"/>
                </a:lnTo>
                <a:lnTo>
                  <a:pt x="151" y="1281"/>
                </a:lnTo>
                <a:lnTo>
                  <a:pt x="159" y="1273"/>
                </a:lnTo>
                <a:lnTo>
                  <a:pt x="168" y="1268"/>
                </a:lnTo>
                <a:lnTo>
                  <a:pt x="185" y="1255"/>
                </a:lnTo>
                <a:lnTo>
                  <a:pt x="203" y="1246"/>
                </a:lnTo>
                <a:lnTo>
                  <a:pt x="224" y="1236"/>
                </a:lnTo>
                <a:lnTo>
                  <a:pt x="233" y="1233"/>
                </a:lnTo>
                <a:lnTo>
                  <a:pt x="242" y="1229"/>
                </a:lnTo>
                <a:lnTo>
                  <a:pt x="264" y="1223"/>
                </a:lnTo>
                <a:lnTo>
                  <a:pt x="286" y="1218"/>
                </a:lnTo>
                <a:lnTo>
                  <a:pt x="309" y="1214"/>
                </a:lnTo>
                <a:lnTo>
                  <a:pt x="331" y="1210"/>
                </a:lnTo>
                <a:lnTo>
                  <a:pt x="379" y="1207"/>
                </a:lnTo>
                <a:lnTo>
                  <a:pt x="427" y="1203"/>
                </a:lnTo>
                <a:lnTo>
                  <a:pt x="427" y="1194"/>
                </a:lnTo>
                <a:lnTo>
                  <a:pt x="435" y="1149"/>
                </a:lnTo>
                <a:lnTo>
                  <a:pt x="442" y="1107"/>
                </a:lnTo>
                <a:lnTo>
                  <a:pt x="460" y="1022"/>
                </a:lnTo>
                <a:lnTo>
                  <a:pt x="470" y="977"/>
                </a:lnTo>
                <a:lnTo>
                  <a:pt x="473" y="957"/>
                </a:lnTo>
                <a:lnTo>
                  <a:pt x="475" y="935"/>
                </a:lnTo>
                <a:lnTo>
                  <a:pt x="477" y="914"/>
                </a:lnTo>
                <a:lnTo>
                  <a:pt x="479" y="892"/>
                </a:lnTo>
                <a:lnTo>
                  <a:pt x="479" y="872"/>
                </a:lnTo>
                <a:lnTo>
                  <a:pt x="477" y="849"/>
                </a:lnTo>
                <a:lnTo>
                  <a:pt x="475" y="836"/>
                </a:lnTo>
                <a:lnTo>
                  <a:pt x="472" y="825"/>
                </a:lnTo>
                <a:lnTo>
                  <a:pt x="466" y="814"/>
                </a:lnTo>
                <a:lnTo>
                  <a:pt x="460" y="805"/>
                </a:lnTo>
                <a:lnTo>
                  <a:pt x="453" y="796"/>
                </a:lnTo>
                <a:lnTo>
                  <a:pt x="446" y="786"/>
                </a:lnTo>
                <a:lnTo>
                  <a:pt x="431" y="770"/>
                </a:lnTo>
                <a:lnTo>
                  <a:pt x="414" y="751"/>
                </a:lnTo>
                <a:lnTo>
                  <a:pt x="407" y="744"/>
                </a:lnTo>
                <a:lnTo>
                  <a:pt x="399" y="735"/>
                </a:lnTo>
                <a:lnTo>
                  <a:pt x="394" y="724"/>
                </a:lnTo>
                <a:lnTo>
                  <a:pt x="388" y="712"/>
                </a:lnTo>
                <a:lnTo>
                  <a:pt x="385" y="701"/>
                </a:lnTo>
                <a:lnTo>
                  <a:pt x="383" y="696"/>
                </a:lnTo>
                <a:lnTo>
                  <a:pt x="383" y="688"/>
                </a:lnTo>
                <a:lnTo>
                  <a:pt x="383" y="677"/>
                </a:lnTo>
                <a:lnTo>
                  <a:pt x="383" y="672"/>
                </a:lnTo>
                <a:lnTo>
                  <a:pt x="385" y="666"/>
                </a:lnTo>
                <a:lnTo>
                  <a:pt x="386" y="662"/>
                </a:lnTo>
                <a:lnTo>
                  <a:pt x="388" y="659"/>
                </a:lnTo>
                <a:lnTo>
                  <a:pt x="392" y="655"/>
                </a:lnTo>
                <a:lnTo>
                  <a:pt x="394" y="653"/>
                </a:lnTo>
                <a:lnTo>
                  <a:pt x="401" y="648"/>
                </a:lnTo>
                <a:lnTo>
                  <a:pt x="409" y="644"/>
                </a:lnTo>
                <a:lnTo>
                  <a:pt x="425" y="637"/>
                </a:lnTo>
                <a:lnTo>
                  <a:pt x="444" y="629"/>
                </a:lnTo>
                <a:lnTo>
                  <a:pt x="451" y="625"/>
                </a:lnTo>
                <a:lnTo>
                  <a:pt x="459" y="620"/>
                </a:lnTo>
                <a:lnTo>
                  <a:pt x="464" y="614"/>
                </a:lnTo>
                <a:lnTo>
                  <a:pt x="468" y="605"/>
                </a:lnTo>
                <a:lnTo>
                  <a:pt x="470" y="601"/>
                </a:lnTo>
                <a:lnTo>
                  <a:pt x="472" y="596"/>
                </a:lnTo>
                <a:lnTo>
                  <a:pt x="472" y="588"/>
                </a:lnTo>
                <a:lnTo>
                  <a:pt x="472" y="583"/>
                </a:lnTo>
                <a:lnTo>
                  <a:pt x="457" y="581"/>
                </a:lnTo>
                <a:lnTo>
                  <a:pt x="444" y="579"/>
                </a:lnTo>
                <a:lnTo>
                  <a:pt x="433" y="577"/>
                </a:lnTo>
                <a:lnTo>
                  <a:pt x="422" y="574"/>
                </a:lnTo>
                <a:lnTo>
                  <a:pt x="403" y="568"/>
                </a:lnTo>
                <a:lnTo>
                  <a:pt x="381" y="564"/>
                </a:lnTo>
                <a:lnTo>
                  <a:pt x="381" y="537"/>
                </a:lnTo>
                <a:lnTo>
                  <a:pt x="381" y="514"/>
                </a:lnTo>
                <a:lnTo>
                  <a:pt x="381" y="507"/>
                </a:lnTo>
                <a:lnTo>
                  <a:pt x="379" y="498"/>
                </a:lnTo>
                <a:lnTo>
                  <a:pt x="377" y="492"/>
                </a:lnTo>
                <a:lnTo>
                  <a:pt x="373" y="485"/>
                </a:lnTo>
                <a:lnTo>
                  <a:pt x="436" y="479"/>
                </a:lnTo>
                <a:lnTo>
                  <a:pt x="462" y="487"/>
                </a:lnTo>
                <a:lnTo>
                  <a:pt x="477" y="488"/>
                </a:lnTo>
                <a:lnTo>
                  <a:pt x="494" y="492"/>
                </a:lnTo>
                <a:lnTo>
                  <a:pt x="512" y="494"/>
                </a:lnTo>
                <a:lnTo>
                  <a:pt x="529" y="496"/>
                </a:lnTo>
                <a:lnTo>
                  <a:pt x="546" y="496"/>
                </a:lnTo>
                <a:lnTo>
                  <a:pt x="562" y="494"/>
                </a:lnTo>
                <a:lnTo>
                  <a:pt x="571" y="494"/>
                </a:lnTo>
                <a:lnTo>
                  <a:pt x="583" y="490"/>
                </a:lnTo>
                <a:lnTo>
                  <a:pt x="592" y="488"/>
                </a:lnTo>
                <a:lnTo>
                  <a:pt x="599" y="485"/>
                </a:lnTo>
                <a:lnTo>
                  <a:pt x="616" y="477"/>
                </a:lnTo>
                <a:lnTo>
                  <a:pt x="631" y="468"/>
                </a:lnTo>
                <a:lnTo>
                  <a:pt x="647" y="461"/>
                </a:lnTo>
                <a:lnTo>
                  <a:pt x="662" y="451"/>
                </a:lnTo>
                <a:lnTo>
                  <a:pt x="681" y="444"/>
                </a:lnTo>
                <a:lnTo>
                  <a:pt x="690" y="440"/>
                </a:lnTo>
                <a:lnTo>
                  <a:pt x="699" y="438"/>
                </a:lnTo>
                <a:lnTo>
                  <a:pt x="707" y="457"/>
                </a:lnTo>
                <a:lnTo>
                  <a:pt x="716" y="477"/>
                </a:lnTo>
                <a:lnTo>
                  <a:pt x="727" y="500"/>
                </a:lnTo>
                <a:lnTo>
                  <a:pt x="733" y="511"/>
                </a:lnTo>
                <a:lnTo>
                  <a:pt x="740" y="522"/>
                </a:lnTo>
                <a:lnTo>
                  <a:pt x="747" y="533"/>
                </a:lnTo>
                <a:lnTo>
                  <a:pt x="755" y="542"/>
                </a:lnTo>
                <a:lnTo>
                  <a:pt x="764" y="551"/>
                </a:lnTo>
                <a:lnTo>
                  <a:pt x="771" y="559"/>
                </a:lnTo>
                <a:lnTo>
                  <a:pt x="781" y="564"/>
                </a:lnTo>
                <a:lnTo>
                  <a:pt x="790" y="568"/>
                </a:lnTo>
                <a:lnTo>
                  <a:pt x="799" y="570"/>
                </a:lnTo>
                <a:lnTo>
                  <a:pt x="810" y="572"/>
                </a:lnTo>
                <a:lnTo>
                  <a:pt x="821" y="570"/>
                </a:lnTo>
                <a:lnTo>
                  <a:pt x="832" y="568"/>
                </a:lnTo>
                <a:lnTo>
                  <a:pt x="857" y="562"/>
                </a:lnTo>
                <a:lnTo>
                  <a:pt x="879" y="553"/>
                </a:lnTo>
                <a:lnTo>
                  <a:pt x="901" y="544"/>
                </a:lnTo>
                <a:lnTo>
                  <a:pt x="923" y="533"/>
                </a:lnTo>
                <a:lnTo>
                  <a:pt x="945" y="520"/>
                </a:lnTo>
                <a:lnTo>
                  <a:pt x="968" y="505"/>
                </a:lnTo>
                <a:lnTo>
                  <a:pt x="988" y="490"/>
                </a:lnTo>
                <a:lnTo>
                  <a:pt x="1008" y="475"/>
                </a:lnTo>
                <a:lnTo>
                  <a:pt x="1029" y="459"/>
                </a:lnTo>
                <a:lnTo>
                  <a:pt x="1066" y="427"/>
                </a:lnTo>
                <a:lnTo>
                  <a:pt x="1130" y="370"/>
                </a:lnTo>
                <a:lnTo>
                  <a:pt x="1116" y="363"/>
                </a:lnTo>
                <a:lnTo>
                  <a:pt x="1103" y="353"/>
                </a:lnTo>
                <a:lnTo>
                  <a:pt x="1090" y="344"/>
                </a:lnTo>
                <a:lnTo>
                  <a:pt x="1079" y="333"/>
                </a:lnTo>
                <a:lnTo>
                  <a:pt x="1067" y="322"/>
                </a:lnTo>
                <a:lnTo>
                  <a:pt x="1058" y="311"/>
                </a:lnTo>
                <a:lnTo>
                  <a:pt x="1042" y="287"/>
                </a:lnTo>
                <a:lnTo>
                  <a:pt x="1027" y="261"/>
                </a:lnTo>
                <a:lnTo>
                  <a:pt x="1012" y="235"/>
                </a:lnTo>
                <a:lnTo>
                  <a:pt x="997" y="209"/>
                </a:lnTo>
                <a:lnTo>
                  <a:pt x="990" y="194"/>
                </a:lnTo>
                <a:lnTo>
                  <a:pt x="981" y="181"/>
                </a:lnTo>
                <a:lnTo>
                  <a:pt x="1104" y="170"/>
                </a:lnTo>
                <a:lnTo>
                  <a:pt x="1114" y="177"/>
                </a:lnTo>
                <a:lnTo>
                  <a:pt x="1123" y="185"/>
                </a:lnTo>
                <a:lnTo>
                  <a:pt x="1140" y="201"/>
                </a:lnTo>
                <a:lnTo>
                  <a:pt x="1147" y="209"/>
                </a:lnTo>
                <a:lnTo>
                  <a:pt x="1151" y="211"/>
                </a:lnTo>
                <a:lnTo>
                  <a:pt x="1156" y="214"/>
                </a:lnTo>
                <a:lnTo>
                  <a:pt x="1162" y="216"/>
                </a:lnTo>
                <a:lnTo>
                  <a:pt x="1167" y="216"/>
                </a:lnTo>
                <a:lnTo>
                  <a:pt x="1173" y="218"/>
                </a:lnTo>
                <a:lnTo>
                  <a:pt x="1180" y="218"/>
                </a:lnTo>
                <a:lnTo>
                  <a:pt x="1190" y="216"/>
                </a:lnTo>
                <a:lnTo>
                  <a:pt x="1197" y="214"/>
                </a:lnTo>
                <a:lnTo>
                  <a:pt x="1206" y="213"/>
                </a:lnTo>
                <a:lnTo>
                  <a:pt x="1216" y="214"/>
                </a:lnTo>
                <a:lnTo>
                  <a:pt x="1212" y="200"/>
                </a:lnTo>
                <a:lnTo>
                  <a:pt x="1210" y="192"/>
                </a:lnTo>
                <a:lnTo>
                  <a:pt x="1208" y="189"/>
                </a:lnTo>
                <a:lnTo>
                  <a:pt x="1210" y="177"/>
                </a:lnTo>
                <a:lnTo>
                  <a:pt x="1210" y="161"/>
                </a:lnTo>
                <a:lnTo>
                  <a:pt x="1214" y="155"/>
                </a:lnTo>
                <a:lnTo>
                  <a:pt x="1217" y="151"/>
                </a:lnTo>
                <a:lnTo>
                  <a:pt x="1223" y="146"/>
                </a:lnTo>
                <a:lnTo>
                  <a:pt x="1228" y="142"/>
                </a:lnTo>
                <a:lnTo>
                  <a:pt x="1241" y="135"/>
                </a:lnTo>
                <a:lnTo>
                  <a:pt x="1258" y="129"/>
                </a:lnTo>
                <a:lnTo>
                  <a:pt x="1293" y="118"/>
                </a:lnTo>
                <a:lnTo>
                  <a:pt x="1312" y="113"/>
                </a:lnTo>
                <a:lnTo>
                  <a:pt x="1330" y="105"/>
                </a:lnTo>
                <a:lnTo>
                  <a:pt x="1349" y="100"/>
                </a:lnTo>
                <a:lnTo>
                  <a:pt x="1367" y="90"/>
                </a:lnTo>
                <a:lnTo>
                  <a:pt x="1375" y="87"/>
                </a:lnTo>
                <a:lnTo>
                  <a:pt x="1382" y="81"/>
                </a:lnTo>
                <a:lnTo>
                  <a:pt x="1390" y="76"/>
                </a:lnTo>
                <a:lnTo>
                  <a:pt x="1395" y="70"/>
                </a:lnTo>
                <a:lnTo>
                  <a:pt x="1402" y="64"/>
                </a:lnTo>
                <a:lnTo>
                  <a:pt x="1406" y="57"/>
                </a:lnTo>
                <a:lnTo>
                  <a:pt x="1412" y="50"/>
                </a:lnTo>
                <a:lnTo>
                  <a:pt x="1415" y="40"/>
                </a:lnTo>
                <a:lnTo>
                  <a:pt x="1417" y="31"/>
                </a:lnTo>
                <a:lnTo>
                  <a:pt x="1419" y="22"/>
                </a:lnTo>
                <a:lnTo>
                  <a:pt x="1421" y="11"/>
                </a:lnTo>
                <a:lnTo>
                  <a:pt x="1419" y="0"/>
                </a:lnTo>
                <a:lnTo>
                  <a:pt x="1428" y="0"/>
                </a:lnTo>
                <a:lnTo>
                  <a:pt x="1438" y="2"/>
                </a:lnTo>
                <a:lnTo>
                  <a:pt x="1449" y="3"/>
                </a:lnTo>
                <a:lnTo>
                  <a:pt x="1458" y="7"/>
                </a:lnTo>
                <a:lnTo>
                  <a:pt x="1469" y="11"/>
                </a:lnTo>
                <a:lnTo>
                  <a:pt x="1478" y="16"/>
                </a:lnTo>
                <a:lnTo>
                  <a:pt x="1489" y="22"/>
                </a:lnTo>
                <a:lnTo>
                  <a:pt x="1499" y="29"/>
                </a:lnTo>
                <a:lnTo>
                  <a:pt x="1515" y="46"/>
                </a:lnTo>
                <a:lnTo>
                  <a:pt x="1523" y="55"/>
                </a:lnTo>
                <a:lnTo>
                  <a:pt x="1530" y="64"/>
                </a:lnTo>
                <a:lnTo>
                  <a:pt x="1536" y="74"/>
                </a:lnTo>
                <a:lnTo>
                  <a:pt x="1539" y="85"/>
                </a:lnTo>
                <a:lnTo>
                  <a:pt x="1543" y="94"/>
                </a:lnTo>
                <a:lnTo>
                  <a:pt x="1545" y="105"/>
                </a:lnTo>
                <a:lnTo>
                  <a:pt x="1545" y="116"/>
                </a:lnTo>
                <a:lnTo>
                  <a:pt x="1545" y="126"/>
                </a:lnTo>
                <a:lnTo>
                  <a:pt x="1545" y="146"/>
                </a:lnTo>
                <a:lnTo>
                  <a:pt x="1541" y="164"/>
                </a:lnTo>
                <a:lnTo>
                  <a:pt x="1538" y="181"/>
                </a:lnTo>
                <a:lnTo>
                  <a:pt x="1536" y="201"/>
                </a:lnTo>
                <a:lnTo>
                  <a:pt x="1532" y="220"/>
                </a:lnTo>
                <a:lnTo>
                  <a:pt x="1532" y="242"/>
                </a:lnTo>
                <a:lnTo>
                  <a:pt x="1532" y="255"/>
                </a:lnTo>
                <a:lnTo>
                  <a:pt x="1532" y="266"/>
                </a:lnTo>
                <a:lnTo>
                  <a:pt x="1534" y="285"/>
                </a:lnTo>
                <a:lnTo>
                  <a:pt x="1538" y="301"/>
                </a:lnTo>
                <a:lnTo>
                  <a:pt x="1543" y="318"/>
                </a:lnTo>
                <a:lnTo>
                  <a:pt x="1549" y="335"/>
                </a:lnTo>
                <a:lnTo>
                  <a:pt x="1556" y="351"/>
                </a:lnTo>
                <a:lnTo>
                  <a:pt x="1563" y="366"/>
                </a:lnTo>
                <a:lnTo>
                  <a:pt x="1573" y="379"/>
                </a:lnTo>
                <a:lnTo>
                  <a:pt x="1576" y="387"/>
                </a:lnTo>
                <a:lnTo>
                  <a:pt x="1582" y="392"/>
                </a:lnTo>
                <a:lnTo>
                  <a:pt x="1593" y="403"/>
                </a:lnTo>
                <a:lnTo>
                  <a:pt x="1604" y="414"/>
                </a:lnTo>
                <a:lnTo>
                  <a:pt x="1617" y="422"/>
                </a:lnTo>
                <a:lnTo>
                  <a:pt x="1625" y="427"/>
                </a:lnTo>
                <a:lnTo>
                  <a:pt x="1630" y="429"/>
                </a:lnTo>
                <a:lnTo>
                  <a:pt x="1645" y="435"/>
                </a:lnTo>
                <a:lnTo>
                  <a:pt x="1660" y="438"/>
                </a:lnTo>
                <a:lnTo>
                  <a:pt x="1675" y="440"/>
                </a:lnTo>
                <a:lnTo>
                  <a:pt x="1682" y="440"/>
                </a:lnTo>
                <a:lnTo>
                  <a:pt x="1689" y="440"/>
                </a:lnTo>
                <a:lnTo>
                  <a:pt x="1700" y="438"/>
                </a:lnTo>
                <a:lnTo>
                  <a:pt x="1706" y="437"/>
                </a:lnTo>
                <a:lnTo>
                  <a:pt x="1712" y="435"/>
                </a:lnTo>
                <a:lnTo>
                  <a:pt x="1721" y="429"/>
                </a:lnTo>
                <a:lnTo>
                  <a:pt x="1726" y="425"/>
                </a:lnTo>
                <a:lnTo>
                  <a:pt x="1730" y="422"/>
                </a:lnTo>
                <a:lnTo>
                  <a:pt x="1739" y="414"/>
                </a:lnTo>
                <a:lnTo>
                  <a:pt x="1747" y="407"/>
                </a:lnTo>
                <a:lnTo>
                  <a:pt x="1752" y="398"/>
                </a:lnTo>
                <a:lnTo>
                  <a:pt x="1758" y="390"/>
                </a:lnTo>
                <a:lnTo>
                  <a:pt x="1765" y="387"/>
                </a:lnTo>
                <a:lnTo>
                  <a:pt x="1773" y="385"/>
                </a:lnTo>
                <a:lnTo>
                  <a:pt x="1787" y="377"/>
                </a:lnTo>
                <a:lnTo>
                  <a:pt x="1813" y="359"/>
                </a:lnTo>
                <a:lnTo>
                  <a:pt x="1826" y="351"/>
                </a:lnTo>
                <a:lnTo>
                  <a:pt x="1839" y="344"/>
                </a:lnTo>
                <a:lnTo>
                  <a:pt x="1847" y="340"/>
                </a:lnTo>
                <a:lnTo>
                  <a:pt x="1852" y="338"/>
                </a:lnTo>
                <a:lnTo>
                  <a:pt x="1860" y="337"/>
                </a:lnTo>
                <a:lnTo>
                  <a:pt x="1869" y="335"/>
                </a:lnTo>
                <a:lnTo>
                  <a:pt x="1885" y="335"/>
                </a:lnTo>
                <a:lnTo>
                  <a:pt x="1900" y="335"/>
                </a:lnTo>
                <a:lnTo>
                  <a:pt x="1926" y="337"/>
                </a:lnTo>
                <a:lnTo>
                  <a:pt x="1937" y="337"/>
                </a:lnTo>
                <a:lnTo>
                  <a:pt x="1948" y="337"/>
                </a:lnTo>
                <a:lnTo>
                  <a:pt x="1961" y="333"/>
                </a:lnTo>
                <a:lnTo>
                  <a:pt x="1967" y="329"/>
                </a:lnTo>
                <a:lnTo>
                  <a:pt x="1974" y="326"/>
                </a:lnTo>
                <a:lnTo>
                  <a:pt x="1971" y="316"/>
                </a:lnTo>
                <a:lnTo>
                  <a:pt x="1969" y="307"/>
                </a:lnTo>
                <a:lnTo>
                  <a:pt x="1969" y="298"/>
                </a:lnTo>
                <a:lnTo>
                  <a:pt x="1969" y="290"/>
                </a:lnTo>
                <a:lnTo>
                  <a:pt x="1969" y="285"/>
                </a:lnTo>
                <a:lnTo>
                  <a:pt x="1971" y="279"/>
                </a:lnTo>
                <a:lnTo>
                  <a:pt x="1972" y="277"/>
                </a:lnTo>
                <a:lnTo>
                  <a:pt x="1974" y="276"/>
                </a:lnTo>
                <a:lnTo>
                  <a:pt x="1976" y="274"/>
                </a:lnTo>
                <a:lnTo>
                  <a:pt x="1978" y="272"/>
                </a:lnTo>
                <a:lnTo>
                  <a:pt x="1984" y="268"/>
                </a:lnTo>
                <a:lnTo>
                  <a:pt x="1989" y="266"/>
                </a:lnTo>
                <a:lnTo>
                  <a:pt x="2002" y="263"/>
                </a:lnTo>
                <a:lnTo>
                  <a:pt x="2021" y="261"/>
                </a:lnTo>
                <a:lnTo>
                  <a:pt x="2039" y="259"/>
                </a:lnTo>
                <a:lnTo>
                  <a:pt x="2058" y="257"/>
                </a:lnTo>
                <a:lnTo>
                  <a:pt x="2076" y="257"/>
                </a:lnTo>
                <a:lnTo>
                  <a:pt x="2093" y="259"/>
                </a:lnTo>
                <a:lnTo>
                  <a:pt x="2102" y="261"/>
                </a:lnTo>
                <a:lnTo>
                  <a:pt x="2109" y="263"/>
                </a:lnTo>
                <a:lnTo>
                  <a:pt x="2126" y="264"/>
                </a:lnTo>
                <a:lnTo>
                  <a:pt x="2141" y="268"/>
                </a:lnTo>
                <a:lnTo>
                  <a:pt x="2170" y="277"/>
                </a:lnTo>
                <a:lnTo>
                  <a:pt x="2200" y="287"/>
                </a:lnTo>
                <a:lnTo>
                  <a:pt x="2232" y="294"/>
                </a:lnTo>
                <a:lnTo>
                  <a:pt x="2248" y="296"/>
                </a:lnTo>
                <a:lnTo>
                  <a:pt x="2265" y="298"/>
                </a:lnTo>
                <a:lnTo>
                  <a:pt x="2283" y="298"/>
                </a:lnTo>
                <a:lnTo>
                  <a:pt x="2302" y="298"/>
                </a:lnTo>
                <a:lnTo>
                  <a:pt x="2315" y="296"/>
                </a:lnTo>
                <a:lnTo>
                  <a:pt x="2326" y="292"/>
                </a:lnTo>
                <a:lnTo>
                  <a:pt x="2335" y="288"/>
                </a:lnTo>
                <a:lnTo>
                  <a:pt x="2344" y="283"/>
                </a:lnTo>
                <a:lnTo>
                  <a:pt x="2354" y="277"/>
                </a:lnTo>
                <a:lnTo>
                  <a:pt x="2361" y="270"/>
                </a:lnTo>
                <a:lnTo>
                  <a:pt x="2369" y="263"/>
                </a:lnTo>
                <a:lnTo>
                  <a:pt x="2374" y="253"/>
                </a:lnTo>
                <a:lnTo>
                  <a:pt x="2380" y="244"/>
                </a:lnTo>
                <a:lnTo>
                  <a:pt x="2385" y="235"/>
                </a:lnTo>
                <a:lnTo>
                  <a:pt x="2389" y="224"/>
                </a:lnTo>
                <a:lnTo>
                  <a:pt x="2393" y="213"/>
                </a:lnTo>
                <a:lnTo>
                  <a:pt x="2400" y="190"/>
                </a:lnTo>
                <a:lnTo>
                  <a:pt x="2406" y="168"/>
                </a:lnTo>
                <a:lnTo>
                  <a:pt x="2417" y="124"/>
                </a:lnTo>
                <a:lnTo>
                  <a:pt x="2424" y="102"/>
                </a:lnTo>
                <a:lnTo>
                  <a:pt x="2428" y="92"/>
                </a:lnTo>
                <a:lnTo>
                  <a:pt x="2431" y="83"/>
                </a:lnTo>
                <a:lnTo>
                  <a:pt x="2435" y="74"/>
                </a:lnTo>
                <a:lnTo>
                  <a:pt x="2441" y="66"/>
                </a:lnTo>
                <a:lnTo>
                  <a:pt x="2446" y="61"/>
                </a:lnTo>
                <a:lnTo>
                  <a:pt x="2452" y="53"/>
                </a:lnTo>
                <a:lnTo>
                  <a:pt x="2459" y="50"/>
                </a:lnTo>
                <a:lnTo>
                  <a:pt x="2467" y="44"/>
                </a:lnTo>
                <a:lnTo>
                  <a:pt x="2476" y="42"/>
                </a:lnTo>
                <a:lnTo>
                  <a:pt x="2485" y="40"/>
                </a:lnTo>
                <a:lnTo>
                  <a:pt x="2487" y="40"/>
                </a:lnTo>
                <a:lnTo>
                  <a:pt x="2491" y="42"/>
                </a:lnTo>
                <a:lnTo>
                  <a:pt x="2498" y="44"/>
                </a:lnTo>
                <a:lnTo>
                  <a:pt x="2505" y="48"/>
                </a:lnTo>
                <a:lnTo>
                  <a:pt x="2513" y="53"/>
                </a:lnTo>
                <a:lnTo>
                  <a:pt x="2520" y="59"/>
                </a:lnTo>
                <a:lnTo>
                  <a:pt x="2526" y="64"/>
                </a:lnTo>
                <a:lnTo>
                  <a:pt x="2530" y="70"/>
                </a:lnTo>
                <a:lnTo>
                  <a:pt x="2531" y="72"/>
                </a:lnTo>
                <a:lnTo>
                  <a:pt x="2541" y="96"/>
                </a:lnTo>
                <a:lnTo>
                  <a:pt x="2544" y="107"/>
                </a:lnTo>
                <a:lnTo>
                  <a:pt x="2546" y="118"/>
                </a:lnTo>
                <a:lnTo>
                  <a:pt x="2552" y="139"/>
                </a:lnTo>
                <a:lnTo>
                  <a:pt x="2555" y="159"/>
                </a:lnTo>
                <a:lnTo>
                  <a:pt x="2559" y="179"/>
                </a:lnTo>
                <a:lnTo>
                  <a:pt x="2565" y="200"/>
                </a:lnTo>
                <a:lnTo>
                  <a:pt x="2568" y="209"/>
                </a:lnTo>
                <a:lnTo>
                  <a:pt x="2572" y="218"/>
                </a:lnTo>
                <a:lnTo>
                  <a:pt x="2576" y="227"/>
                </a:lnTo>
                <a:lnTo>
                  <a:pt x="2581" y="237"/>
                </a:lnTo>
                <a:lnTo>
                  <a:pt x="2589" y="246"/>
                </a:lnTo>
                <a:lnTo>
                  <a:pt x="2594" y="255"/>
                </a:lnTo>
                <a:lnTo>
                  <a:pt x="2609" y="268"/>
                </a:lnTo>
                <a:lnTo>
                  <a:pt x="2626" y="281"/>
                </a:lnTo>
                <a:lnTo>
                  <a:pt x="2642" y="292"/>
                </a:lnTo>
                <a:lnTo>
                  <a:pt x="2650" y="300"/>
                </a:lnTo>
                <a:lnTo>
                  <a:pt x="2655" y="305"/>
                </a:lnTo>
                <a:lnTo>
                  <a:pt x="2663" y="313"/>
                </a:lnTo>
                <a:lnTo>
                  <a:pt x="2668" y="322"/>
                </a:lnTo>
                <a:lnTo>
                  <a:pt x="2674" y="329"/>
                </a:lnTo>
                <a:lnTo>
                  <a:pt x="2678" y="338"/>
                </a:lnTo>
                <a:lnTo>
                  <a:pt x="2679" y="344"/>
                </a:lnTo>
                <a:lnTo>
                  <a:pt x="2681" y="350"/>
                </a:lnTo>
                <a:lnTo>
                  <a:pt x="2681" y="363"/>
                </a:lnTo>
                <a:lnTo>
                  <a:pt x="2681" y="379"/>
                </a:lnTo>
                <a:lnTo>
                  <a:pt x="2681" y="387"/>
                </a:lnTo>
                <a:lnTo>
                  <a:pt x="2679" y="394"/>
                </a:lnTo>
                <a:lnTo>
                  <a:pt x="2674" y="409"/>
                </a:lnTo>
                <a:lnTo>
                  <a:pt x="2665" y="422"/>
                </a:lnTo>
                <a:lnTo>
                  <a:pt x="2655" y="433"/>
                </a:lnTo>
                <a:lnTo>
                  <a:pt x="2646" y="444"/>
                </a:lnTo>
                <a:lnTo>
                  <a:pt x="2622" y="464"/>
                </a:lnTo>
                <a:lnTo>
                  <a:pt x="2613" y="474"/>
                </a:lnTo>
                <a:lnTo>
                  <a:pt x="2602" y="483"/>
                </a:lnTo>
                <a:lnTo>
                  <a:pt x="2592" y="494"/>
                </a:lnTo>
                <a:lnTo>
                  <a:pt x="2589" y="498"/>
                </a:lnTo>
                <a:lnTo>
                  <a:pt x="2587" y="503"/>
                </a:lnTo>
                <a:lnTo>
                  <a:pt x="2583" y="509"/>
                </a:lnTo>
                <a:lnTo>
                  <a:pt x="2581" y="514"/>
                </a:lnTo>
                <a:lnTo>
                  <a:pt x="2580" y="518"/>
                </a:lnTo>
                <a:lnTo>
                  <a:pt x="2580" y="525"/>
                </a:lnTo>
                <a:lnTo>
                  <a:pt x="2581" y="537"/>
                </a:lnTo>
                <a:lnTo>
                  <a:pt x="2583" y="542"/>
                </a:lnTo>
                <a:lnTo>
                  <a:pt x="2587" y="550"/>
                </a:lnTo>
                <a:lnTo>
                  <a:pt x="2594" y="546"/>
                </a:lnTo>
                <a:lnTo>
                  <a:pt x="2600" y="540"/>
                </a:lnTo>
                <a:lnTo>
                  <a:pt x="2613" y="529"/>
                </a:lnTo>
                <a:lnTo>
                  <a:pt x="2633" y="507"/>
                </a:lnTo>
                <a:lnTo>
                  <a:pt x="2642" y="498"/>
                </a:lnTo>
                <a:lnTo>
                  <a:pt x="2655" y="488"/>
                </a:lnTo>
                <a:lnTo>
                  <a:pt x="2661" y="485"/>
                </a:lnTo>
                <a:lnTo>
                  <a:pt x="2668" y="481"/>
                </a:lnTo>
                <a:lnTo>
                  <a:pt x="2676" y="479"/>
                </a:lnTo>
                <a:lnTo>
                  <a:pt x="2683" y="479"/>
                </a:lnTo>
                <a:lnTo>
                  <a:pt x="2694" y="479"/>
                </a:lnTo>
                <a:lnTo>
                  <a:pt x="2713" y="485"/>
                </a:lnTo>
                <a:lnTo>
                  <a:pt x="2765" y="503"/>
                </a:lnTo>
                <a:lnTo>
                  <a:pt x="2818" y="525"/>
                </a:lnTo>
                <a:lnTo>
                  <a:pt x="2842" y="535"/>
                </a:lnTo>
                <a:lnTo>
                  <a:pt x="2859" y="544"/>
                </a:lnTo>
                <a:lnTo>
                  <a:pt x="2822" y="690"/>
                </a:lnTo>
                <a:lnTo>
                  <a:pt x="2831" y="685"/>
                </a:lnTo>
                <a:lnTo>
                  <a:pt x="2840" y="677"/>
                </a:lnTo>
                <a:lnTo>
                  <a:pt x="2850" y="670"/>
                </a:lnTo>
                <a:lnTo>
                  <a:pt x="2857" y="661"/>
                </a:lnTo>
                <a:lnTo>
                  <a:pt x="2872" y="642"/>
                </a:lnTo>
                <a:lnTo>
                  <a:pt x="2887" y="620"/>
                </a:lnTo>
                <a:lnTo>
                  <a:pt x="2894" y="609"/>
                </a:lnTo>
                <a:lnTo>
                  <a:pt x="2902" y="600"/>
                </a:lnTo>
                <a:lnTo>
                  <a:pt x="2911" y="588"/>
                </a:lnTo>
                <a:lnTo>
                  <a:pt x="2922" y="581"/>
                </a:lnTo>
                <a:lnTo>
                  <a:pt x="2933" y="574"/>
                </a:lnTo>
                <a:lnTo>
                  <a:pt x="2946" y="566"/>
                </a:lnTo>
                <a:lnTo>
                  <a:pt x="2961" y="562"/>
                </a:lnTo>
                <a:lnTo>
                  <a:pt x="2968" y="561"/>
                </a:lnTo>
                <a:lnTo>
                  <a:pt x="2976" y="561"/>
                </a:lnTo>
                <a:lnTo>
                  <a:pt x="2990" y="559"/>
                </a:lnTo>
                <a:lnTo>
                  <a:pt x="3005" y="559"/>
                </a:lnTo>
                <a:lnTo>
                  <a:pt x="3020" y="559"/>
                </a:lnTo>
                <a:lnTo>
                  <a:pt x="3033" y="561"/>
                </a:lnTo>
                <a:lnTo>
                  <a:pt x="3048" y="562"/>
                </a:lnTo>
                <a:lnTo>
                  <a:pt x="3061" y="566"/>
                </a:lnTo>
                <a:lnTo>
                  <a:pt x="3088" y="574"/>
                </a:lnTo>
                <a:lnTo>
                  <a:pt x="3114" y="583"/>
                </a:lnTo>
                <a:lnTo>
                  <a:pt x="3140" y="594"/>
                </a:lnTo>
                <a:lnTo>
                  <a:pt x="3166" y="607"/>
                </a:lnTo>
                <a:lnTo>
                  <a:pt x="3190" y="622"/>
                </a:lnTo>
                <a:lnTo>
                  <a:pt x="3236" y="651"/>
                </a:lnTo>
                <a:lnTo>
                  <a:pt x="3283" y="681"/>
                </a:lnTo>
                <a:lnTo>
                  <a:pt x="3325" y="709"/>
                </a:lnTo>
                <a:lnTo>
                  <a:pt x="3346" y="720"/>
                </a:lnTo>
                <a:lnTo>
                  <a:pt x="3366" y="731"/>
                </a:lnTo>
                <a:lnTo>
                  <a:pt x="3386" y="740"/>
                </a:lnTo>
                <a:lnTo>
                  <a:pt x="3399" y="744"/>
                </a:lnTo>
                <a:lnTo>
                  <a:pt x="3410" y="748"/>
                </a:lnTo>
                <a:lnTo>
                  <a:pt x="3423" y="749"/>
                </a:lnTo>
                <a:lnTo>
                  <a:pt x="3436" y="753"/>
                </a:lnTo>
                <a:lnTo>
                  <a:pt x="3449" y="755"/>
                </a:lnTo>
                <a:lnTo>
                  <a:pt x="3464" y="757"/>
                </a:lnTo>
                <a:lnTo>
                  <a:pt x="3494" y="759"/>
                </a:lnTo>
                <a:lnTo>
                  <a:pt x="3523" y="762"/>
                </a:lnTo>
                <a:lnTo>
                  <a:pt x="3584" y="764"/>
                </a:lnTo>
                <a:lnTo>
                  <a:pt x="3647" y="762"/>
                </a:lnTo>
                <a:lnTo>
                  <a:pt x="3708" y="762"/>
                </a:lnTo>
                <a:lnTo>
                  <a:pt x="3764" y="762"/>
                </a:lnTo>
                <a:lnTo>
                  <a:pt x="3790" y="762"/>
                </a:lnTo>
                <a:lnTo>
                  <a:pt x="3814" y="762"/>
                </a:lnTo>
                <a:lnTo>
                  <a:pt x="3829" y="764"/>
                </a:lnTo>
                <a:lnTo>
                  <a:pt x="3842" y="766"/>
                </a:lnTo>
                <a:lnTo>
                  <a:pt x="3855" y="768"/>
                </a:lnTo>
                <a:lnTo>
                  <a:pt x="3868" y="772"/>
                </a:lnTo>
                <a:lnTo>
                  <a:pt x="3890" y="777"/>
                </a:lnTo>
                <a:lnTo>
                  <a:pt x="3903" y="781"/>
                </a:lnTo>
                <a:lnTo>
                  <a:pt x="3912" y="786"/>
                </a:lnTo>
                <a:lnTo>
                  <a:pt x="3923" y="790"/>
                </a:lnTo>
                <a:lnTo>
                  <a:pt x="3932" y="796"/>
                </a:lnTo>
                <a:lnTo>
                  <a:pt x="3953" y="807"/>
                </a:lnTo>
                <a:lnTo>
                  <a:pt x="3971" y="818"/>
                </a:lnTo>
                <a:lnTo>
                  <a:pt x="3988" y="831"/>
                </a:lnTo>
                <a:lnTo>
                  <a:pt x="4005" y="844"/>
                </a:lnTo>
                <a:lnTo>
                  <a:pt x="4021" y="859"/>
                </a:lnTo>
                <a:lnTo>
                  <a:pt x="4055" y="886"/>
                </a:lnTo>
                <a:lnTo>
                  <a:pt x="4088" y="914"/>
                </a:lnTo>
                <a:lnTo>
                  <a:pt x="4106" y="929"/>
                </a:lnTo>
                <a:lnTo>
                  <a:pt x="4125" y="942"/>
                </a:lnTo>
                <a:lnTo>
                  <a:pt x="4138" y="949"/>
                </a:lnTo>
                <a:lnTo>
                  <a:pt x="4151" y="955"/>
                </a:lnTo>
                <a:lnTo>
                  <a:pt x="4177" y="964"/>
                </a:lnTo>
                <a:lnTo>
                  <a:pt x="4190" y="968"/>
                </a:lnTo>
                <a:lnTo>
                  <a:pt x="4203" y="972"/>
                </a:lnTo>
                <a:lnTo>
                  <a:pt x="4230" y="975"/>
                </a:lnTo>
                <a:lnTo>
                  <a:pt x="4256" y="981"/>
                </a:lnTo>
                <a:lnTo>
                  <a:pt x="4284" y="985"/>
                </a:lnTo>
                <a:lnTo>
                  <a:pt x="4314" y="992"/>
                </a:lnTo>
                <a:lnTo>
                  <a:pt x="4328" y="998"/>
                </a:lnTo>
                <a:lnTo>
                  <a:pt x="4343" y="1003"/>
                </a:lnTo>
                <a:lnTo>
                  <a:pt x="4349" y="1005"/>
                </a:lnTo>
                <a:lnTo>
                  <a:pt x="4354" y="1009"/>
                </a:lnTo>
                <a:lnTo>
                  <a:pt x="4364" y="1018"/>
                </a:lnTo>
                <a:lnTo>
                  <a:pt x="4369" y="1022"/>
                </a:lnTo>
                <a:lnTo>
                  <a:pt x="4373" y="1029"/>
                </a:lnTo>
                <a:lnTo>
                  <a:pt x="4380" y="1042"/>
                </a:lnTo>
                <a:lnTo>
                  <a:pt x="4388" y="1059"/>
                </a:lnTo>
                <a:lnTo>
                  <a:pt x="4395" y="1075"/>
                </a:lnTo>
                <a:lnTo>
                  <a:pt x="4401" y="1094"/>
                </a:lnTo>
                <a:lnTo>
                  <a:pt x="4406" y="1112"/>
                </a:lnTo>
                <a:lnTo>
                  <a:pt x="4415" y="1153"/>
                </a:lnTo>
                <a:lnTo>
                  <a:pt x="4421" y="1194"/>
                </a:lnTo>
                <a:lnTo>
                  <a:pt x="4426" y="1231"/>
                </a:lnTo>
                <a:lnTo>
                  <a:pt x="4428" y="1262"/>
                </a:lnTo>
                <a:lnTo>
                  <a:pt x="4430" y="1283"/>
                </a:lnTo>
                <a:lnTo>
                  <a:pt x="4430" y="1301"/>
                </a:lnTo>
                <a:lnTo>
                  <a:pt x="4430" y="1320"/>
                </a:lnTo>
                <a:lnTo>
                  <a:pt x="4428" y="1338"/>
                </a:lnTo>
                <a:lnTo>
                  <a:pt x="4426" y="1357"/>
                </a:lnTo>
                <a:lnTo>
                  <a:pt x="4423" y="1373"/>
                </a:lnTo>
                <a:lnTo>
                  <a:pt x="4419" y="1390"/>
                </a:lnTo>
                <a:lnTo>
                  <a:pt x="4414" y="1407"/>
                </a:lnTo>
                <a:lnTo>
                  <a:pt x="4408" y="1423"/>
                </a:lnTo>
                <a:lnTo>
                  <a:pt x="4402" y="1438"/>
                </a:lnTo>
                <a:lnTo>
                  <a:pt x="4395" y="1453"/>
                </a:lnTo>
                <a:lnTo>
                  <a:pt x="4388" y="1468"/>
                </a:lnTo>
                <a:lnTo>
                  <a:pt x="4373" y="1497"/>
                </a:lnTo>
                <a:lnTo>
                  <a:pt x="4356" y="1525"/>
                </a:lnTo>
                <a:lnTo>
                  <a:pt x="4347" y="1538"/>
                </a:lnTo>
                <a:lnTo>
                  <a:pt x="4338" y="1551"/>
                </a:lnTo>
                <a:lnTo>
                  <a:pt x="4317" y="1577"/>
                </a:lnTo>
                <a:lnTo>
                  <a:pt x="4277" y="1625"/>
                </a:lnTo>
                <a:lnTo>
                  <a:pt x="4238" y="1673"/>
                </a:lnTo>
                <a:lnTo>
                  <a:pt x="4219" y="1695"/>
                </a:lnTo>
                <a:lnTo>
                  <a:pt x="4201" y="1720"/>
                </a:lnTo>
                <a:lnTo>
                  <a:pt x="4186" y="1744"/>
                </a:lnTo>
                <a:lnTo>
                  <a:pt x="4171" y="1768"/>
                </a:lnTo>
                <a:lnTo>
                  <a:pt x="4160" y="1795"/>
                </a:lnTo>
                <a:lnTo>
                  <a:pt x="4149" y="1821"/>
                </a:lnTo>
                <a:lnTo>
                  <a:pt x="4127" y="1875"/>
                </a:lnTo>
                <a:lnTo>
                  <a:pt x="4116" y="1901"/>
                </a:lnTo>
                <a:lnTo>
                  <a:pt x="4103" y="1925"/>
                </a:lnTo>
                <a:lnTo>
                  <a:pt x="4097" y="1934"/>
                </a:lnTo>
                <a:lnTo>
                  <a:pt x="4092" y="1942"/>
                </a:lnTo>
                <a:lnTo>
                  <a:pt x="4086" y="1949"/>
                </a:lnTo>
                <a:lnTo>
                  <a:pt x="4079" y="1955"/>
                </a:lnTo>
                <a:lnTo>
                  <a:pt x="4066" y="1964"/>
                </a:lnTo>
                <a:lnTo>
                  <a:pt x="4051" y="1973"/>
                </a:lnTo>
                <a:lnTo>
                  <a:pt x="4036" y="1981"/>
                </a:lnTo>
                <a:lnTo>
                  <a:pt x="4021" y="1990"/>
                </a:lnTo>
                <a:lnTo>
                  <a:pt x="4008" y="1999"/>
                </a:lnTo>
                <a:lnTo>
                  <a:pt x="4001" y="2006"/>
                </a:lnTo>
                <a:lnTo>
                  <a:pt x="3995" y="2014"/>
                </a:lnTo>
                <a:lnTo>
                  <a:pt x="3990" y="2027"/>
                </a:lnTo>
                <a:lnTo>
                  <a:pt x="3986" y="2043"/>
                </a:lnTo>
                <a:lnTo>
                  <a:pt x="3980" y="2066"/>
                </a:lnTo>
                <a:lnTo>
                  <a:pt x="3979" y="2088"/>
                </a:lnTo>
                <a:lnTo>
                  <a:pt x="3971" y="2134"/>
                </a:lnTo>
                <a:lnTo>
                  <a:pt x="3968" y="2155"/>
                </a:lnTo>
                <a:lnTo>
                  <a:pt x="3964" y="2169"/>
                </a:lnTo>
                <a:lnTo>
                  <a:pt x="3980" y="2354"/>
                </a:lnTo>
                <a:lnTo>
                  <a:pt x="3973" y="2364"/>
                </a:lnTo>
                <a:lnTo>
                  <a:pt x="3969" y="2373"/>
                </a:lnTo>
                <a:lnTo>
                  <a:pt x="3960" y="2393"/>
                </a:lnTo>
                <a:lnTo>
                  <a:pt x="3955" y="2412"/>
                </a:lnTo>
                <a:lnTo>
                  <a:pt x="3951" y="2430"/>
                </a:lnTo>
                <a:lnTo>
                  <a:pt x="3947" y="2473"/>
                </a:lnTo>
                <a:lnTo>
                  <a:pt x="3943" y="2495"/>
                </a:lnTo>
                <a:lnTo>
                  <a:pt x="3942" y="2519"/>
                </a:lnTo>
                <a:lnTo>
                  <a:pt x="3938" y="2534"/>
                </a:lnTo>
                <a:lnTo>
                  <a:pt x="3932" y="2551"/>
                </a:lnTo>
                <a:lnTo>
                  <a:pt x="3919" y="2586"/>
                </a:lnTo>
                <a:lnTo>
                  <a:pt x="3903" y="2625"/>
                </a:lnTo>
                <a:lnTo>
                  <a:pt x="3884" y="2664"/>
                </a:lnTo>
                <a:lnTo>
                  <a:pt x="3866" y="2703"/>
                </a:lnTo>
                <a:lnTo>
                  <a:pt x="3858" y="2723"/>
                </a:lnTo>
                <a:lnTo>
                  <a:pt x="3849" y="2741"/>
                </a:lnTo>
                <a:lnTo>
                  <a:pt x="3834" y="2778"/>
                </a:lnTo>
                <a:lnTo>
                  <a:pt x="3829" y="2797"/>
                </a:lnTo>
                <a:lnTo>
                  <a:pt x="3825" y="2814"/>
                </a:lnTo>
                <a:lnTo>
                  <a:pt x="3816" y="2827"/>
                </a:lnTo>
                <a:lnTo>
                  <a:pt x="3807" y="2840"/>
                </a:lnTo>
                <a:lnTo>
                  <a:pt x="3786" y="2865"/>
                </a:lnTo>
                <a:lnTo>
                  <a:pt x="3764" y="2891"/>
                </a:lnTo>
                <a:lnTo>
                  <a:pt x="3744" y="2919"/>
                </a:lnTo>
                <a:lnTo>
                  <a:pt x="3734" y="2934"/>
                </a:lnTo>
                <a:lnTo>
                  <a:pt x="3725" y="2951"/>
                </a:lnTo>
                <a:lnTo>
                  <a:pt x="3718" y="2967"/>
                </a:lnTo>
                <a:lnTo>
                  <a:pt x="3712" y="2984"/>
                </a:lnTo>
                <a:lnTo>
                  <a:pt x="3707" y="3002"/>
                </a:lnTo>
                <a:lnTo>
                  <a:pt x="3705" y="3023"/>
                </a:lnTo>
                <a:lnTo>
                  <a:pt x="3703" y="3043"/>
                </a:lnTo>
                <a:lnTo>
                  <a:pt x="3703" y="3054"/>
                </a:lnTo>
                <a:lnTo>
                  <a:pt x="3703" y="3065"/>
                </a:lnTo>
                <a:lnTo>
                  <a:pt x="3690" y="3069"/>
                </a:lnTo>
                <a:lnTo>
                  <a:pt x="3679" y="3075"/>
                </a:lnTo>
                <a:lnTo>
                  <a:pt x="3670" y="3080"/>
                </a:lnTo>
                <a:lnTo>
                  <a:pt x="3660" y="3086"/>
                </a:lnTo>
                <a:lnTo>
                  <a:pt x="3653" y="3093"/>
                </a:lnTo>
                <a:lnTo>
                  <a:pt x="3646" y="3101"/>
                </a:lnTo>
                <a:lnTo>
                  <a:pt x="3633" y="3117"/>
                </a:lnTo>
                <a:lnTo>
                  <a:pt x="3608" y="3149"/>
                </a:lnTo>
                <a:lnTo>
                  <a:pt x="3601" y="3156"/>
                </a:lnTo>
                <a:lnTo>
                  <a:pt x="3596" y="3163"/>
                </a:lnTo>
                <a:lnTo>
                  <a:pt x="3588" y="3169"/>
                </a:lnTo>
                <a:lnTo>
                  <a:pt x="3579" y="3175"/>
                </a:lnTo>
                <a:lnTo>
                  <a:pt x="3566" y="3180"/>
                </a:lnTo>
                <a:lnTo>
                  <a:pt x="3553" y="3186"/>
                </a:lnTo>
                <a:lnTo>
                  <a:pt x="3538" y="3189"/>
                </a:lnTo>
                <a:lnTo>
                  <a:pt x="3523" y="3191"/>
                </a:lnTo>
                <a:lnTo>
                  <a:pt x="3509" y="3195"/>
                </a:lnTo>
                <a:lnTo>
                  <a:pt x="3494" y="3195"/>
                </a:lnTo>
                <a:lnTo>
                  <a:pt x="3462" y="3197"/>
                </a:lnTo>
                <a:lnTo>
                  <a:pt x="3429" y="3199"/>
                </a:lnTo>
                <a:lnTo>
                  <a:pt x="3399" y="3201"/>
                </a:lnTo>
                <a:lnTo>
                  <a:pt x="3383" y="3202"/>
                </a:lnTo>
                <a:lnTo>
                  <a:pt x="3370" y="3206"/>
                </a:lnTo>
                <a:lnTo>
                  <a:pt x="3355" y="3208"/>
                </a:lnTo>
                <a:lnTo>
                  <a:pt x="3342" y="3213"/>
                </a:lnTo>
                <a:lnTo>
                  <a:pt x="3294" y="3232"/>
                </a:lnTo>
                <a:lnTo>
                  <a:pt x="3248" y="3252"/>
                </a:lnTo>
                <a:lnTo>
                  <a:pt x="3203" y="3275"/>
                </a:lnTo>
                <a:lnTo>
                  <a:pt x="3159" y="3297"/>
                </a:lnTo>
                <a:lnTo>
                  <a:pt x="3116" y="3321"/>
                </a:lnTo>
                <a:lnTo>
                  <a:pt x="3075" y="3347"/>
                </a:lnTo>
                <a:lnTo>
                  <a:pt x="3055" y="3360"/>
                </a:lnTo>
                <a:lnTo>
                  <a:pt x="3037" y="3375"/>
                </a:lnTo>
                <a:lnTo>
                  <a:pt x="3020" y="3389"/>
                </a:lnTo>
                <a:lnTo>
                  <a:pt x="3001" y="3404"/>
                </a:lnTo>
                <a:lnTo>
                  <a:pt x="2987" y="3421"/>
                </a:lnTo>
                <a:lnTo>
                  <a:pt x="2970" y="3437"/>
                </a:lnTo>
                <a:lnTo>
                  <a:pt x="2955" y="3454"/>
                </a:lnTo>
                <a:lnTo>
                  <a:pt x="2942" y="3473"/>
                </a:lnTo>
                <a:lnTo>
                  <a:pt x="2935" y="3480"/>
                </a:lnTo>
                <a:lnTo>
                  <a:pt x="2929" y="3491"/>
                </a:lnTo>
                <a:lnTo>
                  <a:pt x="2918" y="3510"/>
                </a:lnTo>
                <a:lnTo>
                  <a:pt x="2907" y="3530"/>
                </a:lnTo>
                <a:lnTo>
                  <a:pt x="2898" y="3550"/>
                </a:lnTo>
                <a:lnTo>
                  <a:pt x="2890" y="3571"/>
                </a:lnTo>
                <a:lnTo>
                  <a:pt x="2883" y="3593"/>
                </a:lnTo>
                <a:lnTo>
                  <a:pt x="2877" y="3617"/>
                </a:lnTo>
                <a:lnTo>
                  <a:pt x="2876" y="3628"/>
                </a:lnTo>
                <a:lnTo>
                  <a:pt x="2874" y="3641"/>
                </a:lnTo>
                <a:lnTo>
                  <a:pt x="2872" y="3652"/>
                </a:lnTo>
                <a:lnTo>
                  <a:pt x="2870" y="3665"/>
                </a:lnTo>
                <a:lnTo>
                  <a:pt x="2870" y="3678"/>
                </a:lnTo>
                <a:lnTo>
                  <a:pt x="2870" y="3691"/>
                </a:lnTo>
                <a:lnTo>
                  <a:pt x="2870" y="3717"/>
                </a:lnTo>
                <a:lnTo>
                  <a:pt x="2872" y="3745"/>
                </a:lnTo>
                <a:lnTo>
                  <a:pt x="2872" y="3754"/>
                </a:lnTo>
                <a:lnTo>
                  <a:pt x="2870" y="3761"/>
                </a:lnTo>
                <a:lnTo>
                  <a:pt x="2868" y="3769"/>
                </a:lnTo>
                <a:lnTo>
                  <a:pt x="2865" y="3776"/>
                </a:lnTo>
                <a:lnTo>
                  <a:pt x="2861" y="3786"/>
                </a:lnTo>
                <a:lnTo>
                  <a:pt x="2855" y="3791"/>
                </a:lnTo>
                <a:lnTo>
                  <a:pt x="2844" y="3806"/>
                </a:lnTo>
                <a:lnTo>
                  <a:pt x="2833" y="3819"/>
                </a:lnTo>
                <a:lnTo>
                  <a:pt x="2820" y="3830"/>
                </a:lnTo>
                <a:lnTo>
                  <a:pt x="2800" y="3850"/>
                </a:lnTo>
                <a:lnTo>
                  <a:pt x="2783" y="3869"/>
                </a:lnTo>
                <a:lnTo>
                  <a:pt x="2766" y="3891"/>
                </a:lnTo>
                <a:lnTo>
                  <a:pt x="2752" y="3913"/>
                </a:lnTo>
                <a:lnTo>
                  <a:pt x="2737" y="3937"/>
                </a:lnTo>
                <a:lnTo>
                  <a:pt x="2724" y="3961"/>
                </a:lnTo>
                <a:lnTo>
                  <a:pt x="2711" y="3987"/>
                </a:lnTo>
                <a:lnTo>
                  <a:pt x="2685" y="4039"/>
                </a:lnTo>
                <a:lnTo>
                  <a:pt x="2659" y="4089"/>
                </a:lnTo>
                <a:lnTo>
                  <a:pt x="2646" y="4113"/>
                </a:lnTo>
                <a:lnTo>
                  <a:pt x="2631" y="4135"/>
                </a:lnTo>
                <a:lnTo>
                  <a:pt x="2617" y="4158"/>
                </a:lnTo>
                <a:lnTo>
                  <a:pt x="2600" y="4178"/>
                </a:lnTo>
                <a:lnTo>
                  <a:pt x="2583" y="4198"/>
                </a:lnTo>
                <a:lnTo>
                  <a:pt x="2574" y="4206"/>
                </a:lnTo>
                <a:lnTo>
                  <a:pt x="2565" y="4215"/>
                </a:lnTo>
                <a:lnTo>
                  <a:pt x="2570" y="4193"/>
                </a:lnTo>
                <a:lnTo>
                  <a:pt x="2576" y="4174"/>
                </a:lnTo>
                <a:lnTo>
                  <a:pt x="2585" y="4158"/>
                </a:lnTo>
                <a:lnTo>
                  <a:pt x="2594" y="4143"/>
                </a:lnTo>
                <a:lnTo>
                  <a:pt x="2604" y="4126"/>
                </a:lnTo>
                <a:lnTo>
                  <a:pt x="2613" y="4109"/>
                </a:lnTo>
                <a:lnTo>
                  <a:pt x="2620" y="4091"/>
                </a:lnTo>
                <a:lnTo>
                  <a:pt x="2626" y="4071"/>
                </a:lnTo>
                <a:lnTo>
                  <a:pt x="2615" y="4074"/>
                </a:lnTo>
                <a:lnTo>
                  <a:pt x="2604" y="4082"/>
                </a:lnTo>
                <a:lnTo>
                  <a:pt x="2592" y="4091"/>
                </a:lnTo>
                <a:lnTo>
                  <a:pt x="2580" y="4100"/>
                </a:lnTo>
                <a:lnTo>
                  <a:pt x="2568" y="4111"/>
                </a:lnTo>
                <a:lnTo>
                  <a:pt x="2557" y="4122"/>
                </a:lnTo>
                <a:lnTo>
                  <a:pt x="2546" y="4135"/>
                </a:lnTo>
                <a:lnTo>
                  <a:pt x="2537" y="4148"/>
                </a:lnTo>
                <a:lnTo>
                  <a:pt x="2517" y="4174"/>
                </a:lnTo>
                <a:lnTo>
                  <a:pt x="2498" y="4200"/>
                </a:lnTo>
                <a:lnTo>
                  <a:pt x="2468" y="4245"/>
                </a:lnTo>
                <a:lnTo>
                  <a:pt x="2478" y="4245"/>
                </a:lnTo>
                <a:lnTo>
                  <a:pt x="2487" y="4245"/>
                </a:lnTo>
                <a:lnTo>
                  <a:pt x="2496" y="4243"/>
                </a:lnTo>
                <a:lnTo>
                  <a:pt x="2505" y="4239"/>
                </a:lnTo>
                <a:lnTo>
                  <a:pt x="2522" y="4230"/>
                </a:lnTo>
                <a:lnTo>
                  <a:pt x="2541" y="4221"/>
                </a:lnTo>
                <a:lnTo>
                  <a:pt x="2522" y="4245"/>
                </a:lnTo>
                <a:lnTo>
                  <a:pt x="2505" y="4267"/>
                </a:lnTo>
                <a:lnTo>
                  <a:pt x="2470" y="4306"/>
                </a:lnTo>
                <a:lnTo>
                  <a:pt x="2435" y="4345"/>
                </a:lnTo>
                <a:lnTo>
                  <a:pt x="2417" y="4365"/>
                </a:lnTo>
                <a:lnTo>
                  <a:pt x="2398" y="4389"/>
                </a:lnTo>
                <a:lnTo>
                  <a:pt x="2380" y="4413"/>
                </a:lnTo>
                <a:lnTo>
                  <a:pt x="2363" y="4435"/>
                </a:lnTo>
                <a:lnTo>
                  <a:pt x="2354" y="4446"/>
                </a:lnTo>
                <a:lnTo>
                  <a:pt x="2346" y="4456"/>
                </a:lnTo>
                <a:lnTo>
                  <a:pt x="2335" y="4465"/>
                </a:lnTo>
                <a:lnTo>
                  <a:pt x="2330" y="4470"/>
                </a:lnTo>
                <a:lnTo>
                  <a:pt x="2324" y="4476"/>
                </a:lnTo>
                <a:lnTo>
                  <a:pt x="2326" y="4454"/>
                </a:lnTo>
                <a:lnTo>
                  <a:pt x="2328" y="4435"/>
                </a:lnTo>
                <a:lnTo>
                  <a:pt x="2330" y="4419"/>
                </a:lnTo>
                <a:lnTo>
                  <a:pt x="2332" y="4402"/>
                </a:lnTo>
                <a:lnTo>
                  <a:pt x="2337" y="4387"/>
                </a:lnTo>
                <a:lnTo>
                  <a:pt x="2343" y="4374"/>
                </a:lnTo>
                <a:lnTo>
                  <a:pt x="2346" y="4367"/>
                </a:lnTo>
                <a:lnTo>
                  <a:pt x="2352" y="4359"/>
                </a:lnTo>
                <a:lnTo>
                  <a:pt x="2361" y="4346"/>
                </a:lnTo>
                <a:lnTo>
                  <a:pt x="2328" y="4326"/>
                </a:lnTo>
                <a:lnTo>
                  <a:pt x="2294" y="4302"/>
                </a:lnTo>
                <a:lnTo>
                  <a:pt x="2263" y="4278"/>
                </a:lnTo>
                <a:lnTo>
                  <a:pt x="2232" y="4254"/>
                </a:lnTo>
                <a:lnTo>
                  <a:pt x="2169" y="4202"/>
                </a:lnTo>
                <a:lnTo>
                  <a:pt x="2137" y="4176"/>
                </a:lnTo>
                <a:lnTo>
                  <a:pt x="2104" y="4152"/>
                </a:lnTo>
                <a:lnTo>
                  <a:pt x="2098" y="4147"/>
                </a:lnTo>
                <a:lnTo>
                  <a:pt x="2091" y="4139"/>
                </a:lnTo>
                <a:lnTo>
                  <a:pt x="2080" y="4124"/>
                </a:lnTo>
                <a:lnTo>
                  <a:pt x="2067" y="4108"/>
                </a:lnTo>
                <a:lnTo>
                  <a:pt x="2052" y="4091"/>
                </a:lnTo>
                <a:lnTo>
                  <a:pt x="2045" y="4084"/>
                </a:lnTo>
                <a:lnTo>
                  <a:pt x="2039" y="4078"/>
                </a:lnTo>
                <a:lnTo>
                  <a:pt x="2030" y="4072"/>
                </a:lnTo>
                <a:lnTo>
                  <a:pt x="2022" y="4069"/>
                </a:lnTo>
                <a:lnTo>
                  <a:pt x="2015" y="4067"/>
                </a:lnTo>
                <a:lnTo>
                  <a:pt x="2008" y="4067"/>
                </a:lnTo>
                <a:lnTo>
                  <a:pt x="2002" y="4067"/>
                </a:lnTo>
                <a:lnTo>
                  <a:pt x="1998" y="4069"/>
                </a:lnTo>
                <a:lnTo>
                  <a:pt x="1989" y="4072"/>
                </a:lnTo>
                <a:lnTo>
                  <a:pt x="1937" y="4076"/>
                </a:lnTo>
                <a:lnTo>
                  <a:pt x="1954" y="4061"/>
                </a:lnTo>
                <a:lnTo>
                  <a:pt x="1971" y="4045"/>
                </a:lnTo>
                <a:lnTo>
                  <a:pt x="1987" y="4026"/>
                </a:lnTo>
                <a:lnTo>
                  <a:pt x="2006" y="4008"/>
                </a:lnTo>
                <a:lnTo>
                  <a:pt x="2039" y="3967"/>
                </a:lnTo>
                <a:lnTo>
                  <a:pt x="2071" y="3924"/>
                </a:lnTo>
                <a:lnTo>
                  <a:pt x="2102" y="3884"/>
                </a:lnTo>
                <a:lnTo>
                  <a:pt x="2132" y="3848"/>
                </a:lnTo>
                <a:lnTo>
                  <a:pt x="2146" y="3832"/>
                </a:lnTo>
                <a:lnTo>
                  <a:pt x="2161" y="3817"/>
                </a:lnTo>
                <a:lnTo>
                  <a:pt x="2176" y="3806"/>
                </a:lnTo>
                <a:lnTo>
                  <a:pt x="2189" y="3797"/>
                </a:lnTo>
                <a:lnTo>
                  <a:pt x="2239" y="3767"/>
                </a:lnTo>
                <a:lnTo>
                  <a:pt x="2252" y="3760"/>
                </a:lnTo>
                <a:lnTo>
                  <a:pt x="2263" y="3750"/>
                </a:lnTo>
                <a:lnTo>
                  <a:pt x="2270" y="3745"/>
                </a:lnTo>
                <a:lnTo>
                  <a:pt x="2276" y="3741"/>
                </a:lnTo>
                <a:lnTo>
                  <a:pt x="2287" y="3730"/>
                </a:lnTo>
                <a:lnTo>
                  <a:pt x="2298" y="3719"/>
                </a:lnTo>
                <a:lnTo>
                  <a:pt x="2307" y="3706"/>
                </a:lnTo>
                <a:lnTo>
                  <a:pt x="2317" y="3691"/>
                </a:lnTo>
                <a:lnTo>
                  <a:pt x="2322" y="3676"/>
                </a:lnTo>
                <a:lnTo>
                  <a:pt x="2328" y="3658"/>
                </a:lnTo>
                <a:lnTo>
                  <a:pt x="2330" y="3649"/>
                </a:lnTo>
                <a:lnTo>
                  <a:pt x="2332" y="3639"/>
                </a:lnTo>
                <a:lnTo>
                  <a:pt x="2332" y="3630"/>
                </a:lnTo>
                <a:lnTo>
                  <a:pt x="2333" y="3619"/>
                </a:lnTo>
                <a:lnTo>
                  <a:pt x="2333" y="3608"/>
                </a:lnTo>
                <a:lnTo>
                  <a:pt x="2332" y="3597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927725" y="3832225"/>
            <a:ext cx="180975" cy="139700"/>
          </a:xfrm>
          <a:custGeom>
            <a:avLst/>
            <a:gdLst/>
            <a:ahLst/>
            <a:cxnLst>
              <a:cxn ang="0">
                <a:pos x="82" y="85"/>
              </a:cxn>
              <a:cxn ang="0">
                <a:pos x="82" y="76"/>
              </a:cxn>
              <a:cxn ang="0">
                <a:pos x="76" y="69"/>
              </a:cxn>
              <a:cxn ang="0">
                <a:pos x="56" y="52"/>
              </a:cxn>
              <a:cxn ang="0">
                <a:pos x="30" y="37"/>
              </a:cxn>
              <a:cxn ang="0">
                <a:pos x="0" y="22"/>
              </a:cxn>
              <a:cxn ang="0">
                <a:pos x="11" y="0"/>
              </a:cxn>
              <a:cxn ang="0">
                <a:pos x="43" y="15"/>
              </a:cxn>
              <a:cxn ang="0">
                <a:pos x="72" y="32"/>
              </a:cxn>
              <a:cxn ang="0">
                <a:pos x="95" y="50"/>
              </a:cxn>
              <a:cxn ang="0">
                <a:pos x="104" y="65"/>
              </a:cxn>
              <a:cxn ang="0">
                <a:pos x="106" y="78"/>
              </a:cxn>
              <a:cxn ang="0">
                <a:pos x="82" y="85"/>
              </a:cxn>
            </a:cxnLst>
            <a:rect l="0" t="0" r="r" b="b"/>
            <a:pathLst>
              <a:path w="106" h="85">
                <a:moveTo>
                  <a:pt x="82" y="85"/>
                </a:moveTo>
                <a:lnTo>
                  <a:pt x="82" y="76"/>
                </a:lnTo>
                <a:lnTo>
                  <a:pt x="76" y="69"/>
                </a:lnTo>
                <a:lnTo>
                  <a:pt x="56" y="52"/>
                </a:lnTo>
                <a:lnTo>
                  <a:pt x="30" y="37"/>
                </a:lnTo>
                <a:lnTo>
                  <a:pt x="0" y="22"/>
                </a:lnTo>
                <a:lnTo>
                  <a:pt x="11" y="0"/>
                </a:lnTo>
                <a:lnTo>
                  <a:pt x="43" y="15"/>
                </a:lnTo>
                <a:lnTo>
                  <a:pt x="72" y="32"/>
                </a:lnTo>
                <a:lnTo>
                  <a:pt x="95" y="50"/>
                </a:lnTo>
                <a:lnTo>
                  <a:pt x="104" y="65"/>
                </a:lnTo>
                <a:lnTo>
                  <a:pt x="106" y="78"/>
                </a:lnTo>
                <a:lnTo>
                  <a:pt x="82" y="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7" name="Freeform 240"/>
          <p:cNvSpPr>
            <a:spLocks/>
          </p:cNvSpPr>
          <p:nvPr/>
        </p:nvSpPr>
        <p:spPr bwMode="auto">
          <a:xfrm>
            <a:off x="5283200" y="2433638"/>
            <a:ext cx="119063" cy="292100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34" y="72"/>
              </a:cxn>
              <a:cxn ang="0">
                <a:pos x="45" y="31"/>
              </a:cxn>
              <a:cxn ang="0">
                <a:pos x="47" y="0"/>
              </a:cxn>
              <a:cxn ang="0">
                <a:pos x="71" y="3"/>
              </a:cxn>
              <a:cxn ang="0">
                <a:pos x="69" y="37"/>
              </a:cxn>
              <a:cxn ang="0">
                <a:pos x="58" y="81"/>
              </a:cxn>
              <a:cxn ang="0">
                <a:pos x="24" y="176"/>
              </a:cxn>
              <a:cxn ang="0">
                <a:pos x="0" y="166"/>
              </a:cxn>
            </a:cxnLst>
            <a:rect l="0" t="0" r="r" b="b"/>
            <a:pathLst>
              <a:path w="71" h="176">
                <a:moveTo>
                  <a:pt x="0" y="166"/>
                </a:moveTo>
                <a:lnTo>
                  <a:pt x="34" y="72"/>
                </a:lnTo>
                <a:lnTo>
                  <a:pt x="45" y="31"/>
                </a:lnTo>
                <a:lnTo>
                  <a:pt x="47" y="0"/>
                </a:lnTo>
                <a:lnTo>
                  <a:pt x="71" y="3"/>
                </a:lnTo>
                <a:lnTo>
                  <a:pt x="69" y="37"/>
                </a:lnTo>
                <a:lnTo>
                  <a:pt x="58" y="81"/>
                </a:lnTo>
                <a:lnTo>
                  <a:pt x="24" y="176"/>
                </a:lnTo>
                <a:lnTo>
                  <a:pt x="0" y="16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8" name="Freeform 242"/>
          <p:cNvSpPr>
            <a:spLocks/>
          </p:cNvSpPr>
          <p:nvPr/>
        </p:nvSpPr>
        <p:spPr bwMode="auto">
          <a:xfrm>
            <a:off x="5197475" y="2108200"/>
            <a:ext cx="204788" cy="334963"/>
          </a:xfrm>
          <a:custGeom>
            <a:avLst/>
            <a:gdLst/>
            <a:ahLst/>
            <a:cxnLst>
              <a:cxn ang="0">
                <a:pos x="97" y="201"/>
              </a:cxn>
              <a:cxn ang="0">
                <a:pos x="91" y="181"/>
              </a:cxn>
              <a:cxn ang="0">
                <a:pos x="82" y="161"/>
              </a:cxn>
              <a:cxn ang="0">
                <a:pos x="50" y="122"/>
              </a:cxn>
              <a:cxn ang="0">
                <a:pos x="34" y="96"/>
              </a:cxn>
              <a:cxn ang="0">
                <a:pos x="19" y="72"/>
              </a:cxn>
              <a:cxn ang="0">
                <a:pos x="12" y="55"/>
              </a:cxn>
              <a:cxn ang="0">
                <a:pos x="6" y="38"/>
              </a:cxn>
              <a:cxn ang="0">
                <a:pos x="0" y="5"/>
              </a:cxn>
              <a:cxn ang="0">
                <a:pos x="25" y="0"/>
              </a:cxn>
              <a:cxn ang="0">
                <a:pos x="30" y="31"/>
              </a:cxn>
              <a:cxn ang="0">
                <a:pos x="36" y="46"/>
              </a:cxn>
              <a:cxn ang="0">
                <a:pos x="41" y="59"/>
              </a:cxn>
              <a:cxn ang="0">
                <a:pos x="54" y="81"/>
              </a:cxn>
              <a:cxn ang="0">
                <a:pos x="71" y="105"/>
              </a:cxn>
              <a:cxn ang="0">
                <a:pos x="102" y="146"/>
              </a:cxn>
              <a:cxn ang="0">
                <a:pos x="115" y="172"/>
              </a:cxn>
              <a:cxn ang="0">
                <a:pos x="121" y="194"/>
              </a:cxn>
              <a:cxn ang="0">
                <a:pos x="97" y="201"/>
              </a:cxn>
            </a:cxnLst>
            <a:rect l="0" t="0" r="r" b="b"/>
            <a:pathLst>
              <a:path w="121" h="201">
                <a:moveTo>
                  <a:pt x="97" y="201"/>
                </a:moveTo>
                <a:lnTo>
                  <a:pt x="91" y="181"/>
                </a:lnTo>
                <a:lnTo>
                  <a:pt x="82" y="161"/>
                </a:lnTo>
                <a:lnTo>
                  <a:pt x="50" y="122"/>
                </a:lnTo>
                <a:lnTo>
                  <a:pt x="34" y="96"/>
                </a:lnTo>
                <a:lnTo>
                  <a:pt x="19" y="72"/>
                </a:lnTo>
                <a:lnTo>
                  <a:pt x="12" y="55"/>
                </a:lnTo>
                <a:lnTo>
                  <a:pt x="6" y="38"/>
                </a:lnTo>
                <a:lnTo>
                  <a:pt x="0" y="5"/>
                </a:lnTo>
                <a:lnTo>
                  <a:pt x="25" y="0"/>
                </a:lnTo>
                <a:lnTo>
                  <a:pt x="30" y="31"/>
                </a:lnTo>
                <a:lnTo>
                  <a:pt x="36" y="46"/>
                </a:lnTo>
                <a:lnTo>
                  <a:pt x="41" y="59"/>
                </a:lnTo>
                <a:lnTo>
                  <a:pt x="54" y="81"/>
                </a:lnTo>
                <a:lnTo>
                  <a:pt x="71" y="105"/>
                </a:lnTo>
                <a:lnTo>
                  <a:pt x="102" y="146"/>
                </a:lnTo>
                <a:lnTo>
                  <a:pt x="115" y="172"/>
                </a:lnTo>
                <a:lnTo>
                  <a:pt x="121" y="194"/>
                </a:lnTo>
                <a:lnTo>
                  <a:pt x="97" y="2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9" name="Freeform 243"/>
          <p:cNvSpPr>
            <a:spLocks/>
          </p:cNvSpPr>
          <p:nvPr/>
        </p:nvSpPr>
        <p:spPr bwMode="auto">
          <a:xfrm>
            <a:off x="5360988" y="2430463"/>
            <a:ext cx="41275" cy="12700"/>
          </a:xfrm>
          <a:custGeom>
            <a:avLst/>
            <a:gdLst/>
            <a:ahLst/>
            <a:cxnLst>
              <a:cxn ang="0">
                <a:pos x="24" y="5"/>
              </a:cxn>
              <a:cxn ang="0">
                <a:pos x="24" y="2"/>
              </a:cxn>
              <a:cxn ang="0">
                <a:pos x="24" y="0"/>
              </a:cxn>
              <a:cxn ang="0">
                <a:pos x="0" y="7"/>
              </a:cxn>
              <a:cxn ang="0">
                <a:pos x="0" y="2"/>
              </a:cxn>
              <a:cxn ang="0">
                <a:pos x="24" y="5"/>
              </a:cxn>
            </a:cxnLst>
            <a:rect l="0" t="0" r="r" b="b"/>
            <a:pathLst>
              <a:path w="24" h="7">
                <a:moveTo>
                  <a:pt x="24" y="5"/>
                </a:moveTo>
                <a:lnTo>
                  <a:pt x="24" y="2"/>
                </a:lnTo>
                <a:lnTo>
                  <a:pt x="24" y="0"/>
                </a:lnTo>
                <a:lnTo>
                  <a:pt x="0" y="7"/>
                </a:lnTo>
                <a:lnTo>
                  <a:pt x="0" y="2"/>
                </a:lnTo>
                <a:lnTo>
                  <a:pt x="24" y="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0" name="Freeform 244"/>
          <p:cNvSpPr>
            <a:spLocks/>
          </p:cNvSpPr>
          <p:nvPr/>
        </p:nvSpPr>
        <p:spPr bwMode="auto">
          <a:xfrm>
            <a:off x="5062538" y="2095500"/>
            <a:ext cx="161925" cy="49213"/>
          </a:xfrm>
          <a:custGeom>
            <a:avLst/>
            <a:gdLst/>
            <a:ahLst/>
            <a:cxnLst>
              <a:cxn ang="0">
                <a:pos x="92" y="24"/>
              </a:cxn>
              <a:cxn ang="0">
                <a:pos x="89" y="0"/>
              </a:cxn>
              <a:cxn ang="0">
                <a:pos x="0" y="8"/>
              </a:cxn>
              <a:cxn ang="0">
                <a:pos x="3" y="32"/>
              </a:cxn>
              <a:cxn ang="0">
                <a:pos x="92" y="24"/>
              </a:cxn>
            </a:cxnLst>
            <a:rect l="0" t="0" r="r" b="b"/>
            <a:pathLst>
              <a:path w="92" h="32">
                <a:moveTo>
                  <a:pt x="92" y="24"/>
                </a:moveTo>
                <a:lnTo>
                  <a:pt x="89" y="0"/>
                </a:lnTo>
                <a:lnTo>
                  <a:pt x="0" y="8"/>
                </a:lnTo>
                <a:lnTo>
                  <a:pt x="3" y="32"/>
                </a:lnTo>
                <a:lnTo>
                  <a:pt x="92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1" name="Freeform 245"/>
          <p:cNvSpPr>
            <a:spLocks/>
          </p:cNvSpPr>
          <p:nvPr/>
        </p:nvSpPr>
        <p:spPr bwMode="auto">
          <a:xfrm>
            <a:off x="5197475" y="2092325"/>
            <a:ext cx="39688" cy="42863"/>
          </a:xfrm>
          <a:custGeom>
            <a:avLst/>
            <a:gdLst/>
            <a:ahLst/>
            <a:cxnLst>
              <a:cxn ang="0">
                <a:pos x="25" y="12"/>
              </a:cxn>
              <a:cxn ang="0">
                <a:pos x="23" y="0"/>
              </a:cxn>
              <a:cxn ang="0">
                <a:pos x="12" y="2"/>
              </a:cxn>
              <a:cxn ang="0">
                <a:pos x="15" y="26"/>
              </a:cxn>
              <a:cxn ang="0">
                <a:pos x="0" y="17"/>
              </a:cxn>
              <a:cxn ang="0">
                <a:pos x="25" y="12"/>
              </a:cxn>
            </a:cxnLst>
            <a:rect l="0" t="0" r="r" b="b"/>
            <a:pathLst>
              <a:path w="25" h="26">
                <a:moveTo>
                  <a:pt x="25" y="12"/>
                </a:moveTo>
                <a:lnTo>
                  <a:pt x="23" y="0"/>
                </a:lnTo>
                <a:lnTo>
                  <a:pt x="12" y="2"/>
                </a:lnTo>
                <a:lnTo>
                  <a:pt x="15" y="26"/>
                </a:lnTo>
                <a:lnTo>
                  <a:pt x="0" y="17"/>
                </a:lnTo>
                <a:lnTo>
                  <a:pt x="25" y="1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2" name="Freeform 246"/>
          <p:cNvSpPr>
            <a:spLocks/>
          </p:cNvSpPr>
          <p:nvPr/>
        </p:nvSpPr>
        <p:spPr bwMode="auto">
          <a:xfrm>
            <a:off x="4799013" y="1773238"/>
            <a:ext cx="266700" cy="371475"/>
          </a:xfrm>
          <a:custGeom>
            <a:avLst/>
            <a:gdLst/>
            <a:ahLst/>
            <a:cxnLst>
              <a:cxn ang="0">
                <a:pos x="158" y="224"/>
              </a:cxn>
              <a:cxn ang="0">
                <a:pos x="111" y="224"/>
              </a:cxn>
              <a:cxn ang="0">
                <a:pos x="89" y="220"/>
              </a:cxn>
              <a:cxn ang="0">
                <a:pos x="72" y="211"/>
              </a:cxn>
              <a:cxn ang="0">
                <a:pos x="59" y="202"/>
              </a:cxn>
              <a:cxn ang="0">
                <a:pos x="48" y="189"/>
              </a:cxn>
              <a:cxn ang="0">
                <a:pos x="32" y="161"/>
              </a:cxn>
              <a:cxn ang="0">
                <a:pos x="22" y="126"/>
              </a:cxn>
              <a:cxn ang="0">
                <a:pos x="17" y="89"/>
              </a:cxn>
              <a:cxn ang="0">
                <a:pos x="10" y="48"/>
              </a:cxn>
              <a:cxn ang="0">
                <a:pos x="0" y="5"/>
              </a:cxn>
              <a:cxn ang="0">
                <a:pos x="24" y="0"/>
              </a:cxn>
              <a:cxn ang="0">
                <a:pos x="34" y="42"/>
              </a:cxn>
              <a:cxn ang="0">
                <a:pos x="41" y="83"/>
              </a:cxn>
              <a:cxn ang="0">
                <a:pos x="47" y="118"/>
              </a:cxn>
              <a:cxn ang="0">
                <a:pos x="56" y="152"/>
              </a:cxn>
              <a:cxn ang="0">
                <a:pos x="69" y="174"/>
              </a:cxn>
              <a:cxn ang="0">
                <a:pos x="78" y="183"/>
              </a:cxn>
              <a:cxn ang="0">
                <a:pos x="85" y="189"/>
              </a:cxn>
              <a:cxn ang="0">
                <a:pos x="98" y="196"/>
              </a:cxn>
              <a:cxn ang="0">
                <a:pos x="115" y="200"/>
              </a:cxn>
              <a:cxn ang="0">
                <a:pos x="158" y="200"/>
              </a:cxn>
              <a:cxn ang="0">
                <a:pos x="158" y="224"/>
              </a:cxn>
            </a:cxnLst>
            <a:rect l="0" t="0" r="r" b="b"/>
            <a:pathLst>
              <a:path w="158" h="224">
                <a:moveTo>
                  <a:pt x="158" y="224"/>
                </a:moveTo>
                <a:lnTo>
                  <a:pt x="111" y="224"/>
                </a:lnTo>
                <a:lnTo>
                  <a:pt x="89" y="220"/>
                </a:lnTo>
                <a:lnTo>
                  <a:pt x="72" y="211"/>
                </a:lnTo>
                <a:lnTo>
                  <a:pt x="59" y="202"/>
                </a:lnTo>
                <a:lnTo>
                  <a:pt x="48" y="189"/>
                </a:lnTo>
                <a:lnTo>
                  <a:pt x="32" y="161"/>
                </a:lnTo>
                <a:lnTo>
                  <a:pt x="22" y="126"/>
                </a:lnTo>
                <a:lnTo>
                  <a:pt x="17" y="89"/>
                </a:lnTo>
                <a:lnTo>
                  <a:pt x="10" y="48"/>
                </a:lnTo>
                <a:lnTo>
                  <a:pt x="0" y="5"/>
                </a:lnTo>
                <a:lnTo>
                  <a:pt x="24" y="0"/>
                </a:lnTo>
                <a:lnTo>
                  <a:pt x="34" y="42"/>
                </a:lnTo>
                <a:lnTo>
                  <a:pt x="41" y="83"/>
                </a:lnTo>
                <a:lnTo>
                  <a:pt x="47" y="118"/>
                </a:lnTo>
                <a:lnTo>
                  <a:pt x="56" y="152"/>
                </a:lnTo>
                <a:lnTo>
                  <a:pt x="69" y="174"/>
                </a:lnTo>
                <a:lnTo>
                  <a:pt x="78" y="183"/>
                </a:lnTo>
                <a:lnTo>
                  <a:pt x="85" y="189"/>
                </a:lnTo>
                <a:lnTo>
                  <a:pt x="98" y="196"/>
                </a:lnTo>
                <a:lnTo>
                  <a:pt x="115" y="200"/>
                </a:lnTo>
                <a:lnTo>
                  <a:pt x="158" y="200"/>
                </a:lnTo>
                <a:lnTo>
                  <a:pt x="158" y="2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3" name="Freeform 247"/>
          <p:cNvSpPr>
            <a:spLocks/>
          </p:cNvSpPr>
          <p:nvPr/>
        </p:nvSpPr>
        <p:spPr bwMode="auto">
          <a:xfrm>
            <a:off x="5062538" y="2105025"/>
            <a:ext cx="7937" cy="39688"/>
          </a:xfrm>
          <a:custGeom>
            <a:avLst/>
            <a:gdLst/>
            <a:ahLst/>
            <a:cxnLst>
              <a:cxn ang="0">
                <a:pos x="3" y="24"/>
              </a:cxn>
              <a:cxn ang="0">
                <a:pos x="2" y="24"/>
              </a:cxn>
              <a:cxn ang="0">
                <a:pos x="2" y="0"/>
              </a:cxn>
              <a:cxn ang="0">
                <a:pos x="0" y="0"/>
              </a:cxn>
              <a:cxn ang="0">
                <a:pos x="3" y="24"/>
              </a:cxn>
            </a:cxnLst>
            <a:rect l="0" t="0" r="r" b="b"/>
            <a:pathLst>
              <a:path w="3" h="24">
                <a:moveTo>
                  <a:pt x="3" y="24"/>
                </a:moveTo>
                <a:lnTo>
                  <a:pt x="2" y="24"/>
                </a:lnTo>
                <a:lnTo>
                  <a:pt x="2" y="0"/>
                </a:lnTo>
                <a:lnTo>
                  <a:pt x="0" y="0"/>
                </a:lnTo>
                <a:lnTo>
                  <a:pt x="3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4" name="Freeform 248"/>
          <p:cNvSpPr>
            <a:spLocks/>
          </p:cNvSpPr>
          <p:nvPr/>
        </p:nvSpPr>
        <p:spPr bwMode="auto">
          <a:xfrm>
            <a:off x="4468813" y="1497013"/>
            <a:ext cx="371475" cy="288925"/>
          </a:xfrm>
          <a:custGeom>
            <a:avLst/>
            <a:gdLst/>
            <a:ahLst/>
            <a:cxnLst>
              <a:cxn ang="0">
                <a:pos x="190" y="174"/>
              </a:cxn>
              <a:cxn ang="0">
                <a:pos x="185" y="152"/>
              </a:cxn>
              <a:cxn ang="0">
                <a:pos x="175" y="135"/>
              </a:cxn>
              <a:cxn ang="0">
                <a:pos x="168" y="122"/>
              </a:cxn>
              <a:cxn ang="0">
                <a:pos x="161" y="117"/>
              </a:cxn>
              <a:cxn ang="0">
                <a:pos x="157" y="113"/>
              </a:cxn>
              <a:cxn ang="0">
                <a:pos x="129" y="95"/>
              </a:cxn>
              <a:cxn ang="0">
                <a:pos x="101" y="85"/>
              </a:cxn>
              <a:cxn ang="0">
                <a:pos x="72" y="76"/>
              </a:cxn>
              <a:cxn ang="0">
                <a:pos x="42" y="61"/>
              </a:cxn>
              <a:cxn ang="0">
                <a:pos x="18" y="43"/>
              </a:cxn>
              <a:cxn ang="0">
                <a:pos x="0" y="13"/>
              </a:cxn>
              <a:cxn ang="0">
                <a:pos x="22" y="0"/>
              </a:cxn>
              <a:cxn ang="0">
                <a:pos x="37" y="24"/>
              </a:cxn>
              <a:cxn ang="0">
                <a:pos x="57" y="41"/>
              </a:cxn>
              <a:cxn ang="0">
                <a:pos x="81" y="52"/>
              </a:cxn>
              <a:cxn ang="0">
                <a:pos x="111" y="61"/>
              </a:cxn>
              <a:cxn ang="0">
                <a:pos x="142" y="72"/>
              </a:cxn>
              <a:cxn ang="0">
                <a:pos x="172" y="93"/>
              </a:cxn>
              <a:cxn ang="0">
                <a:pos x="179" y="98"/>
              </a:cxn>
              <a:cxn ang="0">
                <a:pos x="187" y="106"/>
              </a:cxn>
              <a:cxn ang="0">
                <a:pos x="196" y="120"/>
              </a:cxn>
              <a:cxn ang="0">
                <a:pos x="207" y="141"/>
              </a:cxn>
              <a:cxn ang="0">
                <a:pos x="214" y="165"/>
              </a:cxn>
              <a:cxn ang="0">
                <a:pos x="190" y="174"/>
              </a:cxn>
            </a:cxnLst>
            <a:rect l="0" t="0" r="r" b="b"/>
            <a:pathLst>
              <a:path w="214" h="174">
                <a:moveTo>
                  <a:pt x="190" y="174"/>
                </a:moveTo>
                <a:lnTo>
                  <a:pt x="185" y="152"/>
                </a:lnTo>
                <a:lnTo>
                  <a:pt x="175" y="135"/>
                </a:lnTo>
                <a:lnTo>
                  <a:pt x="168" y="122"/>
                </a:lnTo>
                <a:lnTo>
                  <a:pt x="161" y="117"/>
                </a:lnTo>
                <a:lnTo>
                  <a:pt x="157" y="113"/>
                </a:lnTo>
                <a:lnTo>
                  <a:pt x="129" y="95"/>
                </a:lnTo>
                <a:lnTo>
                  <a:pt x="101" y="85"/>
                </a:lnTo>
                <a:lnTo>
                  <a:pt x="72" y="76"/>
                </a:lnTo>
                <a:lnTo>
                  <a:pt x="42" y="61"/>
                </a:lnTo>
                <a:lnTo>
                  <a:pt x="18" y="43"/>
                </a:lnTo>
                <a:lnTo>
                  <a:pt x="0" y="13"/>
                </a:lnTo>
                <a:lnTo>
                  <a:pt x="22" y="0"/>
                </a:lnTo>
                <a:lnTo>
                  <a:pt x="37" y="24"/>
                </a:lnTo>
                <a:lnTo>
                  <a:pt x="57" y="41"/>
                </a:lnTo>
                <a:lnTo>
                  <a:pt x="81" y="52"/>
                </a:lnTo>
                <a:lnTo>
                  <a:pt x="111" y="61"/>
                </a:lnTo>
                <a:lnTo>
                  <a:pt x="142" y="72"/>
                </a:lnTo>
                <a:lnTo>
                  <a:pt x="172" y="93"/>
                </a:lnTo>
                <a:lnTo>
                  <a:pt x="179" y="98"/>
                </a:lnTo>
                <a:lnTo>
                  <a:pt x="187" y="106"/>
                </a:lnTo>
                <a:lnTo>
                  <a:pt x="196" y="120"/>
                </a:lnTo>
                <a:lnTo>
                  <a:pt x="207" y="141"/>
                </a:lnTo>
                <a:lnTo>
                  <a:pt x="214" y="165"/>
                </a:lnTo>
                <a:lnTo>
                  <a:pt x="190" y="17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5" name="Freeform 249"/>
          <p:cNvSpPr>
            <a:spLocks/>
          </p:cNvSpPr>
          <p:nvPr/>
        </p:nvSpPr>
        <p:spPr bwMode="auto">
          <a:xfrm>
            <a:off x="4799013" y="1770063"/>
            <a:ext cx="41275" cy="15875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24" y="0"/>
              </a:cxn>
              <a:cxn ang="0">
                <a:pos x="0" y="9"/>
              </a:cxn>
              <a:cxn ang="0">
                <a:pos x="0" y="7"/>
              </a:cxn>
              <a:cxn ang="0">
                <a:pos x="24" y="2"/>
              </a:cxn>
            </a:cxnLst>
            <a:rect l="0" t="0" r="r" b="b"/>
            <a:pathLst>
              <a:path w="24" h="9">
                <a:moveTo>
                  <a:pt x="24" y="2"/>
                </a:moveTo>
                <a:lnTo>
                  <a:pt x="24" y="0"/>
                </a:lnTo>
                <a:lnTo>
                  <a:pt x="0" y="9"/>
                </a:lnTo>
                <a:lnTo>
                  <a:pt x="0" y="7"/>
                </a:lnTo>
                <a:lnTo>
                  <a:pt x="24" y="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6" name="Freeform 250"/>
          <p:cNvSpPr>
            <a:spLocks/>
          </p:cNvSpPr>
          <p:nvPr/>
        </p:nvSpPr>
        <p:spPr bwMode="auto">
          <a:xfrm>
            <a:off x="4414838" y="1487488"/>
            <a:ext cx="82550" cy="46037"/>
          </a:xfrm>
          <a:custGeom>
            <a:avLst/>
            <a:gdLst/>
            <a:ahLst/>
            <a:cxnLst>
              <a:cxn ang="0">
                <a:pos x="48" y="24"/>
              </a:cxn>
              <a:cxn ang="0">
                <a:pos x="36" y="27"/>
              </a:cxn>
              <a:cxn ang="0">
                <a:pos x="23" y="27"/>
              </a:cxn>
              <a:cxn ang="0">
                <a:pos x="0" y="27"/>
              </a:cxn>
              <a:cxn ang="0">
                <a:pos x="0" y="1"/>
              </a:cxn>
              <a:cxn ang="0">
                <a:pos x="23" y="3"/>
              </a:cxn>
              <a:cxn ang="0">
                <a:pos x="30" y="3"/>
              </a:cxn>
              <a:cxn ang="0">
                <a:pos x="39" y="0"/>
              </a:cxn>
              <a:cxn ang="0">
                <a:pos x="48" y="24"/>
              </a:cxn>
            </a:cxnLst>
            <a:rect l="0" t="0" r="r" b="b"/>
            <a:pathLst>
              <a:path w="48" h="27">
                <a:moveTo>
                  <a:pt x="48" y="24"/>
                </a:moveTo>
                <a:lnTo>
                  <a:pt x="36" y="27"/>
                </a:lnTo>
                <a:lnTo>
                  <a:pt x="23" y="27"/>
                </a:lnTo>
                <a:lnTo>
                  <a:pt x="0" y="27"/>
                </a:lnTo>
                <a:lnTo>
                  <a:pt x="0" y="1"/>
                </a:lnTo>
                <a:lnTo>
                  <a:pt x="23" y="3"/>
                </a:lnTo>
                <a:lnTo>
                  <a:pt x="30" y="3"/>
                </a:lnTo>
                <a:lnTo>
                  <a:pt x="39" y="0"/>
                </a:lnTo>
                <a:lnTo>
                  <a:pt x="48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7" name="Freeform 251"/>
          <p:cNvSpPr>
            <a:spLocks/>
          </p:cNvSpPr>
          <p:nvPr/>
        </p:nvSpPr>
        <p:spPr bwMode="auto">
          <a:xfrm>
            <a:off x="4468813" y="1479550"/>
            <a:ext cx="38100" cy="47625"/>
          </a:xfrm>
          <a:custGeom>
            <a:avLst/>
            <a:gdLst/>
            <a:ahLst/>
            <a:cxnLst>
              <a:cxn ang="0">
                <a:pos x="22" y="9"/>
              </a:cxn>
              <a:cxn ang="0">
                <a:pos x="16" y="0"/>
              </a:cxn>
              <a:cxn ang="0">
                <a:pos x="5" y="4"/>
              </a:cxn>
              <a:cxn ang="0">
                <a:pos x="14" y="28"/>
              </a:cxn>
              <a:cxn ang="0">
                <a:pos x="0" y="22"/>
              </a:cxn>
              <a:cxn ang="0">
                <a:pos x="22" y="9"/>
              </a:cxn>
            </a:cxnLst>
            <a:rect l="0" t="0" r="r" b="b"/>
            <a:pathLst>
              <a:path w="22" h="28">
                <a:moveTo>
                  <a:pt x="22" y="9"/>
                </a:moveTo>
                <a:lnTo>
                  <a:pt x="16" y="0"/>
                </a:lnTo>
                <a:lnTo>
                  <a:pt x="5" y="4"/>
                </a:lnTo>
                <a:lnTo>
                  <a:pt x="14" y="28"/>
                </a:lnTo>
                <a:lnTo>
                  <a:pt x="0" y="22"/>
                </a:lnTo>
                <a:lnTo>
                  <a:pt x="22" y="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8" name="Freeform 252"/>
          <p:cNvSpPr>
            <a:spLocks/>
          </p:cNvSpPr>
          <p:nvPr/>
        </p:nvSpPr>
        <p:spPr bwMode="auto">
          <a:xfrm>
            <a:off x="3779838" y="1135063"/>
            <a:ext cx="635000" cy="398462"/>
          </a:xfrm>
          <a:custGeom>
            <a:avLst/>
            <a:gdLst/>
            <a:ahLst/>
            <a:cxnLst>
              <a:cxn ang="0">
                <a:pos x="370" y="240"/>
              </a:cxn>
              <a:cxn ang="0">
                <a:pos x="322" y="240"/>
              </a:cxn>
              <a:cxn ang="0">
                <a:pos x="291" y="237"/>
              </a:cxn>
              <a:cxn ang="0">
                <a:pos x="263" y="231"/>
              </a:cxn>
              <a:cxn ang="0">
                <a:pos x="204" y="214"/>
              </a:cxn>
              <a:cxn ang="0">
                <a:pos x="174" y="201"/>
              </a:cxn>
              <a:cxn ang="0">
                <a:pos x="145" y="187"/>
              </a:cxn>
              <a:cxn ang="0">
                <a:pos x="119" y="172"/>
              </a:cxn>
              <a:cxn ang="0">
                <a:pos x="91" y="153"/>
              </a:cxn>
              <a:cxn ang="0">
                <a:pos x="69" y="133"/>
              </a:cxn>
              <a:cxn ang="0">
                <a:pos x="48" y="113"/>
              </a:cxn>
              <a:cxn ang="0">
                <a:pos x="30" y="87"/>
              </a:cxn>
              <a:cxn ang="0">
                <a:pos x="15" y="61"/>
              </a:cxn>
              <a:cxn ang="0">
                <a:pos x="4" y="33"/>
              </a:cxn>
              <a:cxn ang="0">
                <a:pos x="0" y="5"/>
              </a:cxn>
              <a:cxn ang="0">
                <a:pos x="24" y="0"/>
              </a:cxn>
              <a:cxn ang="0">
                <a:pos x="28" y="26"/>
              </a:cxn>
              <a:cxn ang="0">
                <a:pos x="37" y="50"/>
              </a:cxn>
              <a:cxn ang="0">
                <a:pos x="50" y="72"/>
              </a:cxn>
              <a:cxn ang="0">
                <a:pos x="67" y="94"/>
              </a:cxn>
              <a:cxn ang="0">
                <a:pos x="87" y="114"/>
              </a:cxn>
              <a:cxn ang="0">
                <a:pos x="108" y="133"/>
              </a:cxn>
              <a:cxn ang="0">
                <a:pos x="133" y="151"/>
              </a:cxn>
              <a:cxn ang="0">
                <a:pos x="158" y="164"/>
              </a:cxn>
              <a:cxn ang="0">
                <a:pos x="185" y="179"/>
              </a:cxn>
              <a:cxn ang="0">
                <a:pos x="213" y="190"/>
              </a:cxn>
              <a:cxn ang="0">
                <a:pos x="270" y="207"/>
              </a:cxn>
              <a:cxn ang="0">
                <a:pos x="296" y="213"/>
              </a:cxn>
              <a:cxn ang="0">
                <a:pos x="322" y="216"/>
              </a:cxn>
              <a:cxn ang="0">
                <a:pos x="370" y="214"/>
              </a:cxn>
              <a:cxn ang="0">
                <a:pos x="370" y="240"/>
              </a:cxn>
            </a:cxnLst>
            <a:rect l="0" t="0" r="r" b="b"/>
            <a:pathLst>
              <a:path w="370" h="240">
                <a:moveTo>
                  <a:pt x="370" y="240"/>
                </a:moveTo>
                <a:lnTo>
                  <a:pt x="322" y="240"/>
                </a:lnTo>
                <a:lnTo>
                  <a:pt x="291" y="237"/>
                </a:lnTo>
                <a:lnTo>
                  <a:pt x="263" y="231"/>
                </a:lnTo>
                <a:lnTo>
                  <a:pt x="204" y="214"/>
                </a:lnTo>
                <a:lnTo>
                  <a:pt x="174" y="201"/>
                </a:lnTo>
                <a:lnTo>
                  <a:pt x="145" y="187"/>
                </a:lnTo>
                <a:lnTo>
                  <a:pt x="119" y="172"/>
                </a:lnTo>
                <a:lnTo>
                  <a:pt x="91" y="153"/>
                </a:lnTo>
                <a:lnTo>
                  <a:pt x="69" y="133"/>
                </a:lnTo>
                <a:lnTo>
                  <a:pt x="48" y="113"/>
                </a:lnTo>
                <a:lnTo>
                  <a:pt x="30" y="87"/>
                </a:lnTo>
                <a:lnTo>
                  <a:pt x="15" y="61"/>
                </a:lnTo>
                <a:lnTo>
                  <a:pt x="4" y="33"/>
                </a:lnTo>
                <a:lnTo>
                  <a:pt x="0" y="5"/>
                </a:lnTo>
                <a:lnTo>
                  <a:pt x="24" y="0"/>
                </a:lnTo>
                <a:lnTo>
                  <a:pt x="28" y="26"/>
                </a:lnTo>
                <a:lnTo>
                  <a:pt x="37" y="50"/>
                </a:lnTo>
                <a:lnTo>
                  <a:pt x="50" y="72"/>
                </a:lnTo>
                <a:lnTo>
                  <a:pt x="67" y="94"/>
                </a:lnTo>
                <a:lnTo>
                  <a:pt x="87" y="114"/>
                </a:lnTo>
                <a:lnTo>
                  <a:pt x="108" y="133"/>
                </a:lnTo>
                <a:lnTo>
                  <a:pt x="133" y="151"/>
                </a:lnTo>
                <a:lnTo>
                  <a:pt x="158" y="164"/>
                </a:lnTo>
                <a:lnTo>
                  <a:pt x="185" y="179"/>
                </a:lnTo>
                <a:lnTo>
                  <a:pt x="213" y="190"/>
                </a:lnTo>
                <a:lnTo>
                  <a:pt x="270" y="207"/>
                </a:lnTo>
                <a:lnTo>
                  <a:pt x="296" y="213"/>
                </a:lnTo>
                <a:lnTo>
                  <a:pt x="322" y="216"/>
                </a:lnTo>
                <a:lnTo>
                  <a:pt x="370" y="214"/>
                </a:lnTo>
                <a:lnTo>
                  <a:pt x="370" y="24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9" name="Freeform 253"/>
          <p:cNvSpPr>
            <a:spLocks/>
          </p:cNvSpPr>
          <p:nvPr/>
        </p:nvSpPr>
        <p:spPr bwMode="auto">
          <a:xfrm>
            <a:off x="4414838" y="1490663"/>
            <a:ext cx="3175" cy="42862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0" y="0"/>
              </a:cxn>
              <a:cxn ang="0">
                <a:pos x="0" y="26"/>
              </a:cxn>
            </a:cxnLst>
            <a:rect l="0" t="0" r="r" b="b"/>
            <a:pathLst>
              <a:path h="26">
                <a:moveTo>
                  <a:pt x="0" y="26"/>
                </a:move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0" name="Freeform 254"/>
          <p:cNvSpPr>
            <a:spLocks/>
          </p:cNvSpPr>
          <p:nvPr/>
        </p:nvSpPr>
        <p:spPr bwMode="auto">
          <a:xfrm>
            <a:off x="3776663" y="931863"/>
            <a:ext cx="68262" cy="206375"/>
          </a:xfrm>
          <a:custGeom>
            <a:avLst/>
            <a:gdLst/>
            <a:ahLst/>
            <a:cxnLst>
              <a:cxn ang="0">
                <a:pos x="2" y="125"/>
              </a:cxn>
              <a:cxn ang="0">
                <a:pos x="0" y="106"/>
              </a:cxn>
              <a:cxn ang="0">
                <a:pos x="2" y="89"/>
              </a:cxn>
              <a:cxn ang="0">
                <a:pos x="10" y="60"/>
              </a:cxn>
              <a:cxn ang="0">
                <a:pos x="17" y="34"/>
              </a:cxn>
              <a:cxn ang="0">
                <a:pos x="17" y="0"/>
              </a:cxn>
              <a:cxn ang="0">
                <a:pos x="41" y="4"/>
              </a:cxn>
              <a:cxn ang="0">
                <a:pos x="41" y="39"/>
              </a:cxn>
              <a:cxn ang="0">
                <a:pos x="34" y="67"/>
              </a:cxn>
              <a:cxn ang="0">
                <a:pos x="26" y="97"/>
              </a:cxn>
              <a:cxn ang="0">
                <a:pos x="24" y="110"/>
              </a:cxn>
              <a:cxn ang="0">
                <a:pos x="26" y="125"/>
              </a:cxn>
              <a:cxn ang="0">
                <a:pos x="2" y="125"/>
              </a:cxn>
            </a:cxnLst>
            <a:rect l="0" t="0" r="r" b="b"/>
            <a:pathLst>
              <a:path w="41" h="125">
                <a:moveTo>
                  <a:pt x="2" y="125"/>
                </a:moveTo>
                <a:lnTo>
                  <a:pt x="0" y="106"/>
                </a:lnTo>
                <a:lnTo>
                  <a:pt x="2" y="89"/>
                </a:lnTo>
                <a:lnTo>
                  <a:pt x="10" y="60"/>
                </a:lnTo>
                <a:lnTo>
                  <a:pt x="17" y="34"/>
                </a:lnTo>
                <a:lnTo>
                  <a:pt x="17" y="0"/>
                </a:lnTo>
                <a:lnTo>
                  <a:pt x="41" y="4"/>
                </a:lnTo>
                <a:lnTo>
                  <a:pt x="41" y="39"/>
                </a:lnTo>
                <a:lnTo>
                  <a:pt x="34" y="67"/>
                </a:lnTo>
                <a:lnTo>
                  <a:pt x="26" y="97"/>
                </a:lnTo>
                <a:lnTo>
                  <a:pt x="24" y="110"/>
                </a:lnTo>
                <a:lnTo>
                  <a:pt x="26" y="125"/>
                </a:lnTo>
                <a:lnTo>
                  <a:pt x="2" y="12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1" name="Freeform 255"/>
          <p:cNvSpPr>
            <a:spLocks/>
          </p:cNvSpPr>
          <p:nvPr/>
        </p:nvSpPr>
        <p:spPr bwMode="auto">
          <a:xfrm>
            <a:off x="3779838" y="1135063"/>
            <a:ext cx="41275" cy="95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2"/>
              </a:cxn>
              <a:cxn ang="0">
                <a:pos x="24" y="2"/>
              </a:cxn>
              <a:cxn ang="0">
                <a:pos x="24" y="0"/>
              </a:cxn>
              <a:cxn ang="0">
                <a:pos x="0" y="5"/>
              </a:cxn>
            </a:cxnLst>
            <a:rect l="0" t="0" r="r" b="b"/>
            <a:pathLst>
              <a:path w="24" h="5">
                <a:moveTo>
                  <a:pt x="0" y="5"/>
                </a:moveTo>
                <a:lnTo>
                  <a:pt x="0" y="2"/>
                </a:lnTo>
                <a:lnTo>
                  <a:pt x="24" y="2"/>
                </a:lnTo>
                <a:lnTo>
                  <a:pt x="24" y="0"/>
                </a:lnTo>
                <a:lnTo>
                  <a:pt x="0" y="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2" name="Freeform 256"/>
          <p:cNvSpPr>
            <a:spLocks/>
          </p:cNvSpPr>
          <p:nvPr/>
        </p:nvSpPr>
        <p:spPr bwMode="auto">
          <a:xfrm>
            <a:off x="3429000" y="892175"/>
            <a:ext cx="415925" cy="203200"/>
          </a:xfrm>
          <a:custGeom>
            <a:avLst/>
            <a:gdLst/>
            <a:ahLst/>
            <a:cxnLst>
              <a:cxn ang="0">
                <a:pos x="218" y="32"/>
              </a:cxn>
              <a:cxn ang="0">
                <a:pos x="216" y="26"/>
              </a:cxn>
              <a:cxn ang="0">
                <a:pos x="214" y="26"/>
              </a:cxn>
              <a:cxn ang="0">
                <a:pos x="211" y="24"/>
              </a:cxn>
              <a:cxn ang="0">
                <a:pos x="200" y="26"/>
              </a:cxn>
              <a:cxn ang="0">
                <a:pos x="166" y="37"/>
              </a:cxn>
              <a:cxn ang="0">
                <a:pos x="127" y="56"/>
              </a:cxn>
              <a:cxn ang="0">
                <a:pos x="51" y="100"/>
              </a:cxn>
              <a:cxn ang="0">
                <a:pos x="14" y="123"/>
              </a:cxn>
              <a:cxn ang="0">
                <a:pos x="0" y="102"/>
              </a:cxn>
              <a:cxn ang="0">
                <a:pos x="38" y="78"/>
              </a:cxn>
              <a:cxn ang="0">
                <a:pos x="114" y="34"/>
              </a:cxn>
              <a:cxn ang="0">
                <a:pos x="155" y="15"/>
              </a:cxn>
              <a:cxn ang="0">
                <a:pos x="190" y="2"/>
              </a:cxn>
              <a:cxn ang="0">
                <a:pos x="207" y="0"/>
              </a:cxn>
              <a:cxn ang="0">
                <a:pos x="224" y="2"/>
              </a:cxn>
              <a:cxn ang="0">
                <a:pos x="237" y="10"/>
              </a:cxn>
              <a:cxn ang="0">
                <a:pos x="242" y="23"/>
              </a:cxn>
              <a:cxn ang="0">
                <a:pos x="218" y="32"/>
              </a:cxn>
            </a:cxnLst>
            <a:rect l="0" t="0" r="r" b="b"/>
            <a:pathLst>
              <a:path w="242" h="123">
                <a:moveTo>
                  <a:pt x="218" y="32"/>
                </a:moveTo>
                <a:lnTo>
                  <a:pt x="216" y="26"/>
                </a:lnTo>
                <a:lnTo>
                  <a:pt x="214" y="26"/>
                </a:lnTo>
                <a:lnTo>
                  <a:pt x="211" y="24"/>
                </a:lnTo>
                <a:lnTo>
                  <a:pt x="200" y="26"/>
                </a:lnTo>
                <a:lnTo>
                  <a:pt x="166" y="37"/>
                </a:lnTo>
                <a:lnTo>
                  <a:pt x="127" y="56"/>
                </a:lnTo>
                <a:lnTo>
                  <a:pt x="51" y="100"/>
                </a:lnTo>
                <a:lnTo>
                  <a:pt x="14" y="123"/>
                </a:lnTo>
                <a:lnTo>
                  <a:pt x="0" y="102"/>
                </a:lnTo>
                <a:lnTo>
                  <a:pt x="38" y="78"/>
                </a:lnTo>
                <a:lnTo>
                  <a:pt x="114" y="34"/>
                </a:lnTo>
                <a:lnTo>
                  <a:pt x="155" y="15"/>
                </a:lnTo>
                <a:lnTo>
                  <a:pt x="190" y="2"/>
                </a:lnTo>
                <a:lnTo>
                  <a:pt x="207" y="0"/>
                </a:lnTo>
                <a:lnTo>
                  <a:pt x="224" y="2"/>
                </a:lnTo>
                <a:lnTo>
                  <a:pt x="237" y="10"/>
                </a:lnTo>
                <a:lnTo>
                  <a:pt x="242" y="23"/>
                </a:lnTo>
                <a:lnTo>
                  <a:pt x="218" y="3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3" name="Freeform 257"/>
          <p:cNvSpPr>
            <a:spLocks/>
          </p:cNvSpPr>
          <p:nvPr/>
        </p:nvSpPr>
        <p:spPr bwMode="auto">
          <a:xfrm>
            <a:off x="3803650" y="928688"/>
            <a:ext cx="41275" cy="12700"/>
          </a:xfrm>
          <a:custGeom>
            <a:avLst/>
            <a:gdLst/>
            <a:ahLst/>
            <a:cxnLst>
              <a:cxn ang="0">
                <a:pos x="24" y="5"/>
              </a:cxn>
              <a:cxn ang="0">
                <a:pos x="24" y="0"/>
              </a:cxn>
              <a:cxn ang="0">
                <a:pos x="0" y="9"/>
              </a:cxn>
              <a:cxn ang="0">
                <a:pos x="0" y="1"/>
              </a:cxn>
              <a:cxn ang="0">
                <a:pos x="24" y="5"/>
              </a:cxn>
            </a:cxnLst>
            <a:rect l="0" t="0" r="r" b="b"/>
            <a:pathLst>
              <a:path w="24" h="9">
                <a:moveTo>
                  <a:pt x="24" y="5"/>
                </a:moveTo>
                <a:lnTo>
                  <a:pt x="24" y="0"/>
                </a:lnTo>
                <a:lnTo>
                  <a:pt x="0" y="9"/>
                </a:lnTo>
                <a:lnTo>
                  <a:pt x="0" y="1"/>
                </a:lnTo>
                <a:lnTo>
                  <a:pt x="24" y="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4" name="Freeform 258"/>
          <p:cNvSpPr>
            <a:spLocks/>
          </p:cNvSpPr>
          <p:nvPr/>
        </p:nvSpPr>
        <p:spPr bwMode="auto">
          <a:xfrm>
            <a:off x="3008313" y="1058863"/>
            <a:ext cx="441325" cy="195262"/>
          </a:xfrm>
          <a:custGeom>
            <a:avLst/>
            <a:gdLst/>
            <a:ahLst/>
            <a:cxnLst>
              <a:cxn ang="0">
                <a:pos x="260" y="23"/>
              </a:cxn>
              <a:cxn ang="0">
                <a:pos x="147" y="80"/>
              </a:cxn>
              <a:cxn ang="0">
                <a:pos x="115" y="95"/>
              </a:cxn>
              <a:cxn ang="0">
                <a:pos x="84" y="106"/>
              </a:cxn>
              <a:cxn ang="0">
                <a:pos x="45" y="113"/>
              </a:cxn>
              <a:cxn ang="0">
                <a:pos x="6" y="119"/>
              </a:cxn>
              <a:cxn ang="0">
                <a:pos x="0" y="95"/>
              </a:cxn>
              <a:cxn ang="0">
                <a:pos x="39" y="89"/>
              </a:cxn>
              <a:cxn ang="0">
                <a:pos x="75" y="82"/>
              </a:cxn>
              <a:cxn ang="0">
                <a:pos x="106" y="71"/>
              </a:cxn>
              <a:cxn ang="0">
                <a:pos x="134" y="58"/>
              </a:cxn>
              <a:cxn ang="0">
                <a:pos x="247" y="0"/>
              </a:cxn>
              <a:cxn ang="0">
                <a:pos x="260" y="23"/>
              </a:cxn>
            </a:cxnLst>
            <a:rect l="0" t="0" r="r" b="b"/>
            <a:pathLst>
              <a:path w="260" h="119">
                <a:moveTo>
                  <a:pt x="260" y="23"/>
                </a:moveTo>
                <a:lnTo>
                  <a:pt x="147" y="80"/>
                </a:lnTo>
                <a:lnTo>
                  <a:pt x="115" y="95"/>
                </a:lnTo>
                <a:lnTo>
                  <a:pt x="84" y="106"/>
                </a:lnTo>
                <a:lnTo>
                  <a:pt x="45" y="113"/>
                </a:lnTo>
                <a:lnTo>
                  <a:pt x="6" y="119"/>
                </a:lnTo>
                <a:lnTo>
                  <a:pt x="0" y="95"/>
                </a:lnTo>
                <a:lnTo>
                  <a:pt x="39" y="89"/>
                </a:lnTo>
                <a:lnTo>
                  <a:pt x="75" y="82"/>
                </a:lnTo>
                <a:lnTo>
                  <a:pt x="106" y="71"/>
                </a:lnTo>
                <a:lnTo>
                  <a:pt x="134" y="58"/>
                </a:lnTo>
                <a:lnTo>
                  <a:pt x="247" y="0"/>
                </a:lnTo>
                <a:lnTo>
                  <a:pt x="260" y="2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5" name="Freeform 259"/>
          <p:cNvSpPr>
            <a:spLocks/>
          </p:cNvSpPr>
          <p:nvPr/>
        </p:nvSpPr>
        <p:spPr bwMode="auto">
          <a:xfrm>
            <a:off x="3429000" y="1058863"/>
            <a:ext cx="25400" cy="36512"/>
          </a:xfrm>
          <a:custGeom>
            <a:avLst/>
            <a:gdLst/>
            <a:ahLst/>
            <a:cxnLst>
              <a:cxn ang="0">
                <a:pos x="14" y="23"/>
              </a:cxn>
              <a:cxn ang="0">
                <a:pos x="13" y="23"/>
              </a:cxn>
              <a:cxn ang="0">
                <a:pos x="0" y="0"/>
              </a:cxn>
              <a:cxn ang="0">
                <a:pos x="0" y="2"/>
              </a:cxn>
              <a:cxn ang="0">
                <a:pos x="14" y="23"/>
              </a:cxn>
            </a:cxnLst>
            <a:rect l="0" t="0" r="r" b="b"/>
            <a:pathLst>
              <a:path w="14" h="23">
                <a:moveTo>
                  <a:pt x="14" y="23"/>
                </a:moveTo>
                <a:lnTo>
                  <a:pt x="13" y="23"/>
                </a:lnTo>
                <a:lnTo>
                  <a:pt x="0" y="0"/>
                </a:lnTo>
                <a:lnTo>
                  <a:pt x="0" y="2"/>
                </a:lnTo>
                <a:lnTo>
                  <a:pt x="14" y="2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6" name="Freeform 260"/>
          <p:cNvSpPr>
            <a:spLocks/>
          </p:cNvSpPr>
          <p:nvPr/>
        </p:nvSpPr>
        <p:spPr bwMode="auto">
          <a:xfrm>
            <a:off x="2763838" y="1128713"/>
            <a:ext cx="254000" cy="134937"/>
          </a:xfrm>
          <a:custGeom>
            <a:avLst/>
            <a:gdLst/>
            <a:ahLst/>
            <a:cxnLst>
              <a:cxn ang="0">
                <a:pos x="146" y="76"/>
              </a:cxn>
              <a:cxn ang="0">
                <a:pos x="92" y="81"/>
              </a:cxn>
              <a:cxn ang="0">
                <a:pos x="66" y="81"/>
              </a:cxn>
              <a:cxn ang="0">
                <a:pos x="46" y="80"/>
              </a:cxn>
              <a:cxn ang="0">
                <a:pos x="28" y="68"/>
              </a:cxn>
              <a:cxn ang="0">
                <a:pos x="15" y="56"/>
              </a:cxn>
              <a:cxn ang="0">
                <a:pos x="5" y="33"/>
              </a:cxn>
              <a:cxn ang="0">
                <a:pos x="0" y="6"/>
              </a:cxn>
              <a:cxn ang="0">
                <a:pos x="24" y="0"/>
              </a:cxn>
              <a:cxn ang="0">
                <a:pos x="29" y="26"/>
              </a:cxn>
              <a:cxn ang="0">
                <a:pos x="35" y="41"/>
              </a:cxn>
              <a:cxn ang="0">
                <a:pos x="44" y="50"/>
              </a:cxn>
              <a:cxn ang="0">
                <a:pos x="54" y="56"/>
              </a:cxn>
              <a:cxn ang="0">
                <a:pos x="70" y="57"/>
              </a:cxn>
              <a:cxn ang="0">
                <a:pos x="89" y="57"/>
              </a:cxn>
              <a:cxn ang="0">
                <a:pos x="142" y="52"/>
              </a:cxn>
              <a:cxn ang="0">
                <a:pos x="146" y="76"/>
              </a:cxn>
            </a:cxnLst>
            <a:rect l="0" t="0" r="r" b="b"/>
            <a:pathLst>
              <a:path w="146" h="81">
                <a:moveTo>
                  <a:pt x="146" y="76"/>
                </a:moveTo>
                <a:lnTo>
                  <a:pt x="92" y="81"/>
                </a:lnTo>
                <a:lnTo>
                  <a:pt x="66" y="81"/>
                </a:lnTo>
                <a:lnTo>
                  <a:pt x="46" y="80"/>
                </a:lnTo>
                <a:lnTo>
                  <a:pt x="28" y="68"/>
                </a:lnTo>
                <a:lnTo>
                  <a:pt x="15" y="56"/>
                </a:lnTo>
                <a:lnTo>
                  <a:pt x="5" y="33"/>
                </a:lnTo>
                <a:lnTo>
                  <a:pt x="0" y="6"/>
                </a:lnTo>
                <a:lnTo>
                  <a:pt x="24" y="0"/>
                </a:lnTo>
                <a:lnTo>
                  <a:pt x="29" y="26"/>
                </a:lnTo>
                <a:lnTo>
                  <a:pt x="35" y="41"/>
                </a:lnTo>
                <a:lnTo>
                  <a:pt x="44" y="50"/>
                </a:lnTo>
                <a:lnTo>
                  <a:pt x="54" y="56"/>
                </a:lnTo>
                <a:lnTo>
                  <a:pt x="70" y="57"/>
                </a:lnTo>
                <a:lnTo>
                  <a:pt x="89" y="57"/>
                </a:lnTo>
                <a:lnTo>
                  <a:pt x="142" y="52"/>
                </a:lnTo>
                <a:lnTo>
                  <a:pt x="146" y="7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7" name="Freeform 261"/>
          <p:cNvSpPr>
            <a:spLocks/>
          </p:cNvSpPr>
          <p:nvPr/>
        </p:nvSpPr>
        <p:spPr bwMode="auto">
          <a:xfrm>
            <a:off x="3008313" y="1214438"/>
            <a:ext cx="9525" cy="39687"/>
          </a:xfrm>
          <a:custGeom>
            <a:avLst/>
            <a:gdLst/>
            <a:ahLst/>
            <a:cxnLst>
              <a:cxn ang="0">
                <a:pos x="6" y="24"/>
              </a:cxn>
              <a:cxn ang="0">
                <a:pos x="2" y="0"/>
              </a:cxn>
              <a:cxn ang="0">
                <a:pos x="0" y="0"/>
              </a:cxn>
              <a:cxn ang="0">
                <a:pos x="6" y="24"/>
              </a:cxn>
            </a:cxnLst>
            <a:rect l="0" t="0" r="r" b="b"/>
            <a:pathLst>
              <a:path w="6" h="24">
                <a:moveTo>
                  <a:pt x="6" y="24"/>
                </a:moveTo>
                <a:lnTo>
                  <a:pt x="2" y="0"/>
                </a:lnTo>
                <a:lnTo>
                  <a:pt x="0" y="0"/>
                </a:lnTo>
                <a:lnTo>
                  <a:pt x="6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8" name="Freeform 262"/>
          <p:cNvSpPr>
            <a:spLocks/>
          </p:cNvSpPr>
          <p:nvPr/>
        </p:nvSpPr>
        <p:spPr bwMode="auto">
          <a:xfrm>
            <a:off x="2763838" y="995363"/>
            <a:ext cx="52387" cy="136525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2" y="37"/>
              </a:cxn>
              <a:cxn ang="0">
                <a:pos x="5" y="0"/>
              </a:cxn>
              <a:cxn ang="0">
                <a:pos x="29" y="4"/>
              </a:cxn>
              <a:cxn ang="0">
                <a:pos x="26" y="41"/>
              </a:cxn>
              <a:cxn ang="0">
                <a:pos x="26" y="82"/>
              </a:cxn>
              <a:cxn ang="0">
                <a:pos x="0" y="82"/>
              </a:cxn>
            </a:cxnLst>
            <a:rect l="0" t="0" r="r" b="b"/>
            <a:pathLst>
              <a:path w="29" h="82">
                <a:moveTo>
                  <a:pt x="0" y="82"/>
                </a:moveTo>
                <a:lnTo>
                  <a:pt x="2" y="37"/>
                </a:lnTo>
                <a:lnTo>
                  <a:pt x="5" y="0"/>
                </a:lnTo>
                <a:lnTo>
                  <a:pt x="29" y="4"/>
                </a:lnTo>
                <a:lnTo>
                  <a:pt x="26" y="41"/>
                </a:lnTo>
                <a:lnTo>
                  <a:pt x="26" y="82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9" name="Freeform 263"/>
          <p:cNvSpPr>
            <a:spLocks/>
          </p:cNvSpPr>
          <p:nvPr/>
        </p:nvSpPr>
        <p:spPr bwMode="auto">
          <a:xfrm>
            <a:off x="2763838" y="1128713"/>
            <a:ext cx="44450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2"/>
              </a:cxn>
              <a:cxn ang="0">
                <a:pos x="26" y="2"/>
              </a:cxn>
              <a:cxn ang="0">
                <a:pos x="24" y="0"/>
              </a:cxn>
              <a:cxn ang="0">
                <a:pos x="0" y="6"/>
              </a:cxn>
            </a:cxnLst>
            <a:rect l="0" t="0" r="r" b="b"/>
            <a:pathLst>
              <a:path w="26" h="6">
                <a:moveTo>
                  <a:pt x="0" y="6"/>
                </a:moveTo>
                <a:lnTo>
                  <a:pt x="0" y="2"/>
                </a:lnTo>
                <a:lnTo>
                  <a:pt x="26" y="2"/>
                </a:lnTo>
                <a:lnTo>
                  <a:pt x="24" y="0"/>
                </a:lnTo>
                <a:lnTo>
                  <a:pt x="0" y="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0" name="Freeform 264"/>
          <p:cNvSpPr>
            <a:spLocks/>
          </p:cNvSpPr>
          <p:nvPr/>
        </p:nvSpPr>
        <p:spPr bwMode="auto">
          <a:xfrm>
            <a:off x="2613025" y="981075"/>
            <a:ext cx="195263" cy="169863"/>
          </a:xfrm>
          <a:custGeom>
            <a:avLst/>
            <a:gdLst/>
            <a:ahLst/>
            <a:cxnLst>
              <a:cxn ang="0">
                <a:pos x="115" y="20"/>
              </a:cxn>
              <a:cxn ang="0">
                <a:pos x="102" y="30"/>
              </a:cxn>
              <a:cxn ang="0">
                <a:pos x="91" y="39"/>
              </a:cxn>
              <a:cxn ang="0">
                <a:pos x="68" y="65"/>
              </a:cxn>
              <a:cxn ang="0">
                <a:pos x="57" y="76"/>
              </a:cxn>
              <a:cxn ang="0">
                <a:pos x="43" y="89"/>
              </a:cxn>
              <a:cxn ang="0">
                <a:pos x="24" y="98"/>
              </a:cxn>
              <a:cxn ang="0">
                <a:pos x="7" y="102"/>
              </a:cxn>
              <a:cxn ang="0">
                <a:pos x="0" y="78"/>
              </a:cxn>
              <a:cxn ang="0">
                <a:pos x="15" y="74"/>
              </a:cxn>
              <a:cxn ang="0">
                <a:pos x="26" y="68"/>
              </a:cxn>
              <a:cxn ang="0">
                <a:pos x="39" y="57"/>
              </a:cxn>
              <a:cxn ang="0">
                <a:pos x="50" y="46"/>
              </a:cxn>
              <a:cxn ang="0">
                <a:pos x="72" y="20"/>
              </a:cxn>
              <a:cxn ang="0">
                <a:pos x="85" y="9"/>
              </a:cxn>
              <a:cxn ang="0">
                <a:pos x="100" y="0"/>
              </a:cxn>
              <a:cxn ang="0">
                <a:pos x="115" y="20"/>
              </a:cxn>
            </a:cxnLst>
            <a:rect l="0" t="0" r="r" b="b"/>
            <a:pathLst>
              <a:path w="115" h="102">
                <a:moveTo>
                  <a:pt x="115" y="20"/>
                </a:moveTo>
                <a:lnTo>
                  <a:pt x="102" y="30"/>
                </a:lnTo>
                <a:lnTo>
                  <a:pt x="91" y="39"/>
                </a:lnTo>
                <a:lnTo>
                  <a:pt x="68" y="65"/>
                </a:lnTo>
                <a:lnTo>
                  <a:pt x="57" y="76"/>
                </a:lnTo>
                <a:lnTo>
                  <a:pt x="43" y="89"/>
                </a:lnTo>
                <a:lnTo>
                  <a:pt x="24" y="98"/>
                </a:lnTo>
                <a:lnTo>
                  <a:pt x="7" y="102"/>
                </a:lnTo>
                <a:lnTo>
                  <a:pt x="0" y="78"/>
                </a:lnTo>
                <a:lnTo>
                  <a:pt x="15" y="74"/>
                </a:lnTo>
                <a:lnTo>
                  <a:pt x="26" y="68"/>
                </a:lnTo>
                <a:lnTo>
                  <a:pt x="39" y="57"/>
                </a:lnTo>
                <a:lnTo>
                  <a:pt x="50" y="46"/>
                </a:lnTo>
                <a:lnTo>
                  <a:pt x="72" y="20"/>
                </a:lnTo>
                <a:lnTo>
                  <a:pt x="85" y="9"/>
                </a:lnTo>
                <a:lnTo>
                  <a:pt x="100" y="0"/>
                </a:lnTo>
                <a:lnTo>
                  <a:pt x="115" y="2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1" name="Freeform 265"/>
          <p:cNvSpPr>
            <a:spLocks/>
          </p:cNvSpPr>
          <p:nvPr/>
        </p:nvSpPr>
        <p:spPr bwMode="auto">
          <a:xfrm>
            <a:off x="2774950" y="962025"/>
            <a:ext cx="44450" cy="57150"/>
          </a:xfrm>
          <a:custGeom>
            <a:avLst/>
            <a:gdLst/>
            <a:ahLst/>
            <a:cxnLst>
              <a:cxn ang="0">
                <a:pos x="24" y="24"/>
              </a:cxn>
              <a:cxn ang="0">
                <a:pos x="26" y="0"/>
              </a:cxn>
              <a:cxn ang="0">
                <a:pos x="6" y="13"/>
              </a:cxn>
              <a:cxn ang="0">
                <a:pos x="21" y="33"/>
              </a:cxn>
              <a:cxn ang="0">
                <a:pos x="0" y="20"/>
              </a:cxn>
              <a:cxn ang="0">
                <a:pos x="24" y="24"/>
              </a:cxn>
            </a:cxnLst>
            <a:rect l="0" t="0" r="r" b="b"/>
            <a:pathLst>
              <a:path w="26" h="33">
                <a:moveTo>
                  <a:pt x="24" y="24"/>
                </a:moveTo>
                <a:lnTo>
                  <a:pt x="26" y="0"/>
                </a:lnTo>
                <a:lnTo>
                  <a:pt x="6" y="13"/>
                </a:lnTo>
                <a:lnTo>
                  <a:pt x="21" y="33"/>
                </a:lnTo>
                <a:lnTo>
                  <a:pt x="0" y="20"/>
                </a:lnTo>
                <a:lnTo>
                  <a:pt x="24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2" name="Freeform 266"/>
          <p:cNvSpPr>
            <a:spLocks/>
          </p:cNvSpPr>
          <p:nvPr/>
        </p:nvSpPr>
        <p:spPr bwMode="auto">
          <a:xfrm>
            <a:off x="2300288" y="977900"/>
            <a:ext cx="319087" cy="173038"/>
          </a:xfrm>
          <a:custGeom>
            <a:avLst/>
            <a:gdLst/>
            <a:ahLst/>
            <a:cxnLst>
              <a:cxn ang="0">
                <a:pos x="185" y="106"/>
              </a:cxn>
              <a:cxn ang="0">
                <a:pos x="155" y="104"/>
              </a:cxn>
              <a:cxn ang="0">
                <a:pos x="127" y="93"/>
              </a:cxn>
              <a:cxn ang="0">
                <a:pos x="107" y="78"/>
              </a:cxn>
              <a:cxn ang="0">
                <a:pos x="88" y="61"/>
              </a:cxn>
              <a:cxn ang="0">
                <a:pos x="70" y="47"/>
              </a:cxn>
              <a:cxn ang="0">
                <a:pos x="50" y="34"/>
              </a:cxn>
              <a:cxn ang="0">
                <a:pos x="27" y="26"/>
              </a:cxn>
              <a:cxn ang="0">
                <a:pos x="0" y="24"/>
              </a:cxn>
              <a:cxn ang="0">
                <a:pos x="0" y="0"/>
              </a:cxn>
              <a:cxn ang="0">
                <a:pos x="33" y="2"/>
              </a:cxn>
              <a:cxn ang="0">
                <a:pos x="63" y="11"/>
              </a:cxn>
              <a:cxn ang="0">
                <a:pos x="87" y="26"/>
              </a:cxn>
              <a:cxn ang="0">
                <a:pos x="107" y="43"/>
              </a:cxn>
              <a:cxn ang="0">
                <a:pos x="124" y="60"/>
              </a:cxn>
              <a:cxn ang="0">
                <a:pos x="140" y="71"/>
              </a:cxn>
              <a:cxn ang="0">
                <a:pos x="162" y="80"/>
              </a:cxn>
              <a:cxn ang="0">
                <a:pos x="185" y="82"/>
              </a:cxn>
              <a:cxn ang="0">
                <a:pos x="185" y="106"/>
              </a:cxn>
            </a:cxnLst>
            <a:rect l="0" t="0" r="r" b="b"/>
            <a:pathLst>
              <a:path w="185" h="106">
                <a:moveTo>
                  <a:pt x="185" y="106"/>
                </a:moveTo>
                <a:lnTo>
                  <a:pt x="155" y="104"/>
                </a:lnTo>
                <a:lnTo>
                  <a:pt x="127" y="93"/>
                </a:lnTo>
                <a:lnTo>
                  <a:pt x="107" y="78"/>
                </a:lnTo>
                <a:lnTo>
                  <a:pt x="88" y="61"/>
                </a:lnTo>
                <a:lnTo>
                  <a:pt x="70" y="47"/>
                </a:lnTo>
                <a:lnTo>
                  <a:pt x="50" y="34"/>
                </a:lnTo>
                <a:lnTo>
                  <a:pt x="27" y="26"/>
                </a:lnTo>
                <a:lnTo>
                  <a:pt x="0" y="24"/>
                </a:lnTo>
                <a:lnTo>
                  <a:pt x="0" y="0"/>
                </a:lnTo>
                <a:lnTo>
                  <a:pt x="33" y="2"/>
                </a:lnTo>
                <a:lnTo>
                  <a:pt x="63" y="11"/>
                </a:lnTo>
                <a:lnTo>
                  <a:pt x="87" y="26"/>
                </a:lnTo>
                <a:lnTo>
                  <a:pt x="107" y="43"/>
                </a:lnTo>
                <a:lnTo>
                  <a:pt x="124" y="60"/>
                </a:lnTo>
                <a:lnTo>
                  <a:pt x="140" y="71"/>
                </a:lnTo>
                <a:lnTo>
                  <a:pt x="162" y="80"/>
                </a:lnTo>
                <a:lnTo>
                  <a:pt x="185" y="82"/>
                </a:lnTo>
                <a:lnTo>
                  <a:pt x="185" y="10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3" name="Freeform 267"/>
          <p:cNvSpPr>
            <a:spLocks/>
          </p:cNvSpPr>
          <p:nvPr/>
        </p:nvSpPr>
        <p:spPr bwMode="auto">
          <a:xfrm>
            <a:off x="2613025" y="1111250"/>
            <a:ext cx="14288" cy="39688"/>
          </a:xfrm>
          <a:custGeom>
            <a:avLst/>
            <a:gdLst/>
            <a:ahLst/>
            <a:cxnLst>
              <a:cxn ang="0">
                <a:pos x="7" y="24"/>
              </a:cxn>
              <a:cxn ang="0">
                <a:pos x="4" y="24"/>
              </a:cxn>
              <a:cxn ang="0">
                <a:pos x="4" y="0"/>
              </a:cxn>
              <a:cxn ang="0">
                <a:pos x="0" y="0"/>
              </a:cxn>
              <a:cxn ang="0">
                <a:pos x="7" y="24"/>
              </a:cxn>
            </a:cxnLst>
            <a:rect l="0" t="0" r="r" b="b"/>
            <a:pathLst>
              <a:path w="7" h="24">
                <a:moveTo>
                  <a:pt x="7" y="24"/>
                </a:moveTo>
                <a:lnTo>
                  <a:pt x="4" y="24"/>
                </a:lnTo>
                <a:lnTo>
                  <a:pt x="4" y="0"/>
                </a:lnTo>
                <a:lnTo>
                  <a:pt x="0" y="0"/>
                </a:lnTo>
                <a:lnTo>
                  <a:pt x="7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4" name="Freeform 268"/>
          <p:cNvSpPr>
            <a:spLocks/>
          </p:cNvSpPr>
          <p:nvPr/>
        </p:nvSpPr>
        <p:spPr bwMode="auto">
          <a:xfrm>
            <a:off x="2066925" y="666750"/>
            <a:ext cx="254000" cy="334963"/>
          </a:xfrm>
          <a:custGeom>
            <a:avLst/>
            <a:gdLst>
              <a:gd name="T0" fmla="*/ 124 w 148"/>
              <a:gd name="T1" fmla="*/ 202 h 202"/>
              <a:gd name="T2" fmla="*/ 116 w 148"/>
              <a:gd name="T3" fmla="*/ 171 h 202"/>
              <a:gd name="T4" fmla="*/ 103 w 148"/>
              <a:gd name="T5" fmla="*/ 148 h 202"/>
              <a:gd name="T6" fmla="*/ 87 w 148"/>
              <a:gd name="T7" fmla="*/ 128 h 202"/>
              <a:gd name="T8" fmla="*/ 64 w 148"/>
              <a:gd name="T9" fmla="*/ 108 h 202"/>
              <a:gd name="T10" fmla="*/ 44 w 148"/>
              <a:gd name="T11" fmla="*/ 89 h 202"/>
              <a:gd name="T12" fmla="*/ 24 w 148"/>
              <a:gd name="T13" fmla="*/ 69 h 202"/>
              <a:gd name="T14" fmla="*/ 7 w 148"/>
              <a:gd name="T15" fmla="*/ 41 h 202"/>
              <a:gd name="T16" fmla="*/ 0 w 148"/>
              <a:gd name="T17" fmla="*/ 8 h 202"/>
              <a:gd name="T18" fmla="*/ 24 w 148"/>
              <a:gd name="T19" fmla="*/ 0 h 202"/>
              <a:gd name="T20" fmla="*/ 31 w 148"/>
              <a:gd name="T21" fmla="*/ 32 h 202"/>
              <a:gd name="T22" fmla="*/ 44 w 148"/>
              <a:gd name="T23" fmla="*/ 52 h 202"/>
              <a:gd name="T24" fmla="*/ 63 w 148"/>
              <a:gd name="T25" fmla="*/ 71 h 202"/>
              <a:gd name="T26" fmla="*/ 83 w 148"/>
              <a:gd name="T27" fmla="*/ 89 h 202"/>
              <a:gd name="T28" fmla="*/ 103 w 148"/>
              <a:gd name="T29" fmla="*/ 110 h 202"/>
              <a:gd name="T30" fmla="*/ 124 w 148"/>
              <a:gd name="T31" fmla="*/ 132 h 202"/>
              <a:gd name="T32" fmla="*/ 140 w 148"/>
              <a:gd name="T33" fmla="*/ 161 h 202"/>
              <a:gd name="T34" fmla="*/ 148 w 148"/>
              <a:gd name="T35" fmla="*/ 195 h 202"/>
              <a:gd name="T36" fmla="*/ 124 w 148"/>
              <a:gd name="T37" fmla="*/ 202 h 2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8" h="202">
                <a:moveTo>
                  <a:pt x="124" y="202"/>
                </a:moveTo>
                <a:lnTo>
                  <a:pt x="116" y="171"/>
                </a:lnTo>
                <a:lnTo>
                  <a:pt x="103" y="148"/>
                </a:lnTo>
                <a:lnTo>
                  <a:pt x="87" y="128"/>
                </a:lnTo>
                <a:lnTo>
                  <a:pt x="64" y="108"/>
                </a:lnTo>
                <a:lnTo>
                  <a:pt x="44" y="89"/>
                </a:lnTo>
                <a:lnTo>
                  <a:pt x="24" y="69"/>
                </a:lnTo>
                <a:lnTo>
                  <a:pt x="7" y="41"/>
                </a:lnTo>
                <a:lnTo>
                  <a:pt x="0" y="8"/>
                </a:lnTo>
                <a:lnTo>
                  <a:pt x="24" y="0"/>
                </a:lnTo>
                <a:lnTo>
                  <a:pt x="31" y="32"/>
                </a:lnTo>
                <a:lnTo>
                  <a:pt x="44" y="52"/>
                </a:lnTo>
                <a:lnTo>
                  <a:pt x="63" y="71"/>
                </a:lnTo>
                <a:lnTo>
                  <a:pt x="83" y="89"/>
                </a:lnTo>
                <a:lnTo>
                  <a:pt x="103" y="110"/>
                </a:lnTo>
                <a:lnTo>
                  <a:pt x="124" y="132"/>
                </a:lnTo>
                <a:lnTo>
                  <a:pt x="140" y="161"/>
                </a:lnTo>
                <a:lnTo>
                  <a:pt x="148" y="195"/>
                </a:lnTo>
                <a:lnTo>
                  <a:pt x="124" y="2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269"/>
          <p:cNvSpPr>
            <a:spLocks/>
          </p:cNvSpPr>
          <p:nvPr/>
        </p:nvSpPr>
        <p:spPr bwMode="auto">
          <a:xfrm>
            <a:off x="2279650" y="977900"/>
            <a:ext cx="41275" cy="41275"/>
          </a:xfrm>
          <a:custGeom>
            <a:avLst/>
            <a:gdLst/>
            <a:ahLst/>
            <a:cxnLst>
              <a:cxn ang="0">
                <a:pos x="13" y="24"/>
              </a:cxn>
              <a:cxn ang="0">
                <a:pos x="2" y="24"/>
              </a:cxn>
              <a:cxn ang="0">
                <a:pos x="0" y="15"/>
              </a:cxn>
              <a:cxn ang="0">
                <a:pos x="24" y="8"/>
              </a:cxn>
              <a:cxn ang="0">
                <a:pos x="13" y="0"/>
              </a:cxn>
              <a:cxn ang="0">
                <a:pos x="13" y="24"/>
              </a:cxn>
            </a:cxnLst>
            <a:rect l="0" t="0" r="r" b="b"/>
            <a:pathLst>
              <a:path w="24" h="24">
                <a:moveTo>
                  <a:pt x="13" y="24"/>
                </a:moveTo>
                <a:lnTo>
                  <a:pt x="2" y="24"/>
                </a:lnTo>
                <a:lnTo>
                  <a:pt x="0" y="15"/>
                </a:lnTo>
                <a:lnTo>
                  <a:pt x="24" y="8"/>
                </a:lnTo>
                <a:lnTo>
                  <a:pt x="13" y="0"/>
                </a:lnTo>
                <a:lnTo>
                  <a:pt x="13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6" name="Freeform 270"/>
          <p:cNvSpPr>
            <a:spLocks/>
          </p:cNvSpPr>
          <p:nvPr/>
        </p:nvSpPr>
        <p:spPr bwMode="auto">
          <a:xfrm>
            <a:off x="2066925" y="454025"/>
            <a:ext cx="185738" cy="219075"/>
          </a:xfrm>
          <a:custGeom>
            <a:avLst/>
            <a:gdLst>
              <a:gd name="T0" fmla="*/ 0 w 109"/>
              <a:gd name="T1" fmla="*/ 131 h 131"/>
              <a:gd name="T2" fmla="*/ 2 w 109"/>
              <a:gd name="T3" fmla="*/ 101 h 131"/>
              <a:gd name="T4" fmla="*/ 9 w 109"/>
              <a:gd name="T5" fmla="*/ 77 h 131"/>
              <a:gd name="T6" fmla="*/ 22 w 109"/>
              <a:gd name="T7" fmla="*/ 59 h 131"/>
              <a:gd name="T8" fmla="*/ 37 w 109"/>
              <a:gd name="T9" fmla="*/ 46 h 131"/>
              <a:gd name="T10" fmla="*/ 68 w 109"/>
              <a:gd name="T11" fmla="*/ 25 h 131"/>
              <a:gd name="T12" fmla="*/ 79 w 109"/>
              <a:gd name="T13" fmla="*/ 14 h 131"/>
              <a:gd name="T14" fmla="*/ 89 w 109"/>
              <a:gd name="T15" fmla="*/ 0 h 131"/>
              <a:gd name="T16" fmla="*/ 109 w 109"/>
              <a:gd name="T17" fmla="*/ 16 h 131"/>
              <a:gd name="T18" fmla="*/ 100 w 109"/>
              <a:gd name="T19" fmla="*/ 31 h 131"/>
              <a:gd name="T20" fmla="*/ 85 w 109"/>
              <a:gd name="T21" fmla="*/ 46 h 131"/>
              <a:gd name="T22" fmla="*/ 53 w 109"/>
              <a:gd name="T23" fmla="*/ 66 h 131"/>
              <a:gd name="T24" fmla="*/ 40 w 109"/>
              <a:gd name="T25" fmla="*/ 77 h 131"/>
              <a:gd name="T26" fmla="*/ 31 w 109"/>
              <a:gd name="T27" fmla="*/ 90 h 131"/>
              <a:gd name="T28" fmla="*/ 26 w 109"/>
              <a:gd name="T29" fmla="*/ 107 h 131"/>
              <a:gd name="T30" fmla="*/ 24 w 109"/>
              <a:gd name="T31" fmla="*/ 131 h 131"/>
              <a:gd name="T32" fmla="*/ 0 w 109"/>
              <a:gd name="T33" fmla="*/ 131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9" h="131">
                <a:moveTo>
                  <a:pt x="0" y="131"/>
                </a:moveTo>
                <a:lnTo>
                  <a:pt x="2" y="101"/>
                </a:lnTo>
                <a:lnTo>
                  <a:pt x="9" y="77"/>
                </a:lnTo>
                <a:lnTo>
                  <a:pt x="22" y="59"/>
                </a:lnTo>
                <a:lnTo>
                  <a:pt x="37" y="46"/>
                </a:lnTo>
                <a:lnTo>
                  <a:pt x="68" y="25"/>
                </a:lnTo>
                <a:lnTo>
                  <a:pt x="79" y="14"/>
                </a:lnTo>
                <a:lnTo>
                  <a:pt x="89" y="0"/>
                </a:lnTo>
                <a:lnTo>
                  <a:pt x="109" y="16"/>
                </a:lnTo>
                <a:lnTo>
                  <a:pt x="100" y="31"/>
                </a:lnTo>
                <a:lnTo>
                  <a:pt x="85" y="46"/>
                </a:lnTo>
                <a:lnTo>
                  <a:pt x="53" y="66"/>
                </a:lnTo>
                <a:lnTo>
                  <a:pt x="40" y="77"/>
                </a:lnTo>
                <a:lnTo>
                  <a:pt x="31" y="90"/>
                </a:lnTo>
                <a:lnTo>
                  <a:pt x="26" y="107"/>
                </a:lnTo>
                <a:lnTo>
                  <a:pt x="24" y="131"/>
                </a:lnTo>
                <a:lnTo>
                  <a:pt x="0" y="1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271"/>
          <p:cNvSpPr>
            <a:spLocks/>
          </p:cNvSpPr>
          <p:nvPr/>
        </p:nvSpPr>
        <p:spPr bwMode="auto">
          <a:xfrm>
            <a:off x="2066925" y="666750"/>
            <a:ext cx="41275" cy="12700"/>
          </a:xfrm>
          <a:custGeom>
            <a:avLst/>
            <a:gdLst>
              <a:gd name="T0" fmla="*/ 0 w 24"/>
              <a:gd name="T1" fmla="*/ 8 h 8"/>
              <a:gd name="T2" fmla="*/ 0 w 24"/>
              <a:gd name="T3" fmla="*/ 4 h 8"/>
              <a:gd name="T4" fmla="*/ 24 w 24"/>
              <a:gd name="T5" fmla="*/ 4 h 8"/>
              <a:gd name="T6" fmla="*/ 24 w 24"/>
              <a:gd name="T7" fmla="*/ 0 h 8"/>
              <a:gd name="T8" fmla="*/ 0 w 24"/>
              <a:gd name="T9" fmla="*/ 8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8">
                <a:moveTo>
                  <a:pt x="0" y="8"/>
                </a:moveTo>
                <a:lnTo>
                  <a:pt x="0" y="4"/>
                </a:lnTo>
                <a:lnTo>
                  <a:pt x="24" y="4"/>
                </a:lnTo>
                <a:lnTo>
                  <a:pt x="24" y="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272"/>
          <p:cNvSpPr>
            <a:spLocks/>
          </p:cNvSpPr>
          <p:nvPr/>
        </p:nvSpPr>
        <p:spPr bwMode="auto">
          <a:xfrm>
            <a:off x="2214563" y="204788"/>
            <a:ext cx="79375" cy="271462"/>
          </a:xfrm>
          <a:custGeom>
            <a:avLst/>
            <a:gdLst>
              <a:gd name="T0" fmla="*/ 0 w 46"/>
              <a:gd name="T1" fmla="*/ 153 h 163"/>
              <a:gd name="T2" fmla="*/ 5 w 46"/>
              <a:gd name="T3" fmla="*/ 135 h 163"/>
              <a:gd name="T4" fmla="*/ 9 w 46"/>
              <a:gd name="T5" fmla="*/ 118 h 163"/>
              <a:gd name="T6" fmla="*/ 9 w 46"/>
              <a:gd name="T7" fmla="*/ 79 h 163"/>
              <a:gd name="T8" fmla="*/ 11 w 46"/>
              <a:gd name="T9" fmla="*/ 38 h 163"/>
              <a:gd name="T10" fmla="*/ 22 w 46"/>
              <a:gd name="T11" fmla="*/ 0 h 163"/>
              <a:gd name="T12" fmla="*/ 46 w 46"/>
              <a:gd name="T13" fmla="*/ 9 h 163"/>
              <a:gd name="T14" fmla="*/ 35 w 46"/>
              <a:gd name="T15" fmla="*/ 44 h 163"/>
              <a:gd name="T16" fmla="*/ 33 w 46"/>
              <a:gd name="T17" fmla="*/ 79 h 163"/>
              <a:gd name="T18" fmla="*/ 33 w 46"/>
              <a:gd name="T19" fmla="*/ 122 h 163"/>
              <a:gd name="T20" fmla="*/ 29 w 46"/>
              <a:gd name="T21" fmla="*/ 142 h 163"/>
              <a:gd name="T22" fmla="*/ 24 w 46"/>
              <a:gd name="T23" fmla="*/ 163 h 163"/>
              <a:gd name="T24" fmla="*/ 0 w 46"/>
              <a:gd name="T25" fmla="*/ 153 h 1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6" h="163">
                <a:moveTo>
                  <a:pt x="0" y="153"/>
                </a:moveTo>
                <a:lnTo>
                  <a:pt x="5" y="135"/>
                </a:lnTo>
                <a:lnTo>
                  <a:pt x="9" y="118"/>
                </a:lnTo>
                <a:lnTo>
                  <a:pt x="9" y="79"/>
                </a:lnTo>
                <a:lnTo>
                  <a:pt x="11" y="38"/>
                </a:lnTo>
                <a:lnTo>
                  <a:pt x="22" y="0"/>
                </a:lnTo>
                <a:lnTo>
                  <a:pt x="46" y="9"/>
                </a:lnTo>
                <a:lnTo>
                  <a:pt x="35" y="44"/>
                </a:lnTo>
                <a:lnTo>
                  <a:pt x="33" y="79"/>
                </a:lnTo>
                <a:lnTo>
                  <a:pt x="33" y="122"/>
                </a:lnTo>
                <a:lnTo>
                  <a:pt x="29" y="142"/>
                </a:lnTo>
                <a:lnTo>
                  <a:pt x="24" y="163"/>
                </a:lnTo>
                <a:lnTo>
                  <a:pt x="0" y="1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273"/>
          <p:cNvSpPr>
            <a:spLocks/>
          </p:cNvSpPr>
          <p:nvPr/>
        </p:nvSpPr>
        <p:spPr bwMode="auto">
          <a:xfrm>
            <a:off x="2214563" y="454025"/>
            <a:ext cx="41275" cy="30163"/>
          </a:xfrm>
          <a:custGeom>
            <a:avLst/>
            <a:gdLst>
              <a:gd name="T0" fmla="*/ 22 w 24"/>
              <a:gd name="T1" fmla="*/ 16 h 16"/>
              <a:gd name="T2" fmla="*/ 24 w 24"/>
              <a:gd name="T3" fmla="*/ 14 h 16"/>
              <a:gd name="T4" fmla="*/ 24 w 24"/>
              <a:gd name="T5" fmla="*/ 13 h 16"/>
              <a:gd name="T6" fmla="*/ 0 w 24"/>
              <a:gd name="T7" fmla="*/ 3 h 16"/>
              <a:gd name="T8" fmla="*/ 2 w 24"/>
              <a:gd name="T9" fmla="*/ 0 h 16"/>
              <a:gd name="T10" fmla="*/ 22 w 24"/>
              <a:gd name="T11" fmla="*/ 16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16">
                <a:moveTo>
                  <a:pt x="22" y="16"/>
                </a:moveTo>
                <a:lnTo>
                  <a:pt x="24" y="14"/>
                </a:lnTo>
                <a:lnTo>
                  <a:pt x="24" y="13"/>
                </a:lnTo>
                <a:lnTo>
                  <a:pt x="0" y="3"/>
                </a:lnTo>
                <a:lnTo>
                  <a:pt x="2" y="0"/>
                </a:lnTo>
                <a:lnTo>
                  <a:pt x="22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274"/>
          <p:cNvSpPr>
            <a:spLocks/>
          </p:cNvSpPr>
          <p:nvPr/>
        </p:nvSpPr>
        <p:spPr bwMode="auto">
          <a:xfrm>
            <a:off x="2255838" y="-34925"/>
            <a:ext cx="569912" cy="261938"/>
          </a:xfrm>
          <a:custGeom>
            <a:avLst/>
            <a:gdLst>
              <a:gd name="T0" fmla="*/ 0 w 331"/>
              <a:gd name="T1" fmla="*/ 141 h 158"/>
              <a:gd name="T2" fmla="*/ 27 w 331"/>
              <a:gd name="T3" fmla="*/ 102 h 158"/>
              <a:gd name="T4" fmla="*/ 44 w 331"/>
              <a:gd name="T5" fmla="*/ 84 h 158"/>
              <a:gd name="T6" fmla="*/ 61 w 331"/>
              <a:gd name="T7" fmla="*/ 69 h 158"/>
              <a:gd name="T8" fmla="*/ 98 w 331"/>
              <a:gd name="T9" fmla="*/ 45 h 158"/>
              <a:gd name="T10" fmla="*/ 139 w 331"/>
              <a:gd name="T11" fmla="*/ 30 h 158"/>
              <a:gd name="T12" fmla="*/ 185 w 331"/>
              <a:gd name="T13" fmla="*/ 17 h 158"/>
              <a:gd name="T14" fmla="*/ 233 w 331"/>
              <a:gd name="T15" fmla="*/ 9 h 158"/>
              <a:gd name="T16" fmla="*/ 329 w 331"/>
              <a:gd name="T17" fmla="*/ 0 h 158"/>
              <a:gd name="T18" fmla="*/ 331 w 331"/>
              <a:gd name="T19" fmla="*/ 26 h 158"/>
              <a:gd name="T20" fmla="*/ 235 w 331"/>
              <a:gd name="T21" fmla="*/ 35 h 158"/>
              <a:gd name="T22" fmla="*/ 188 w 331"/>
              <a:gd name="T23" fmla="*/ 43 h 158"/>
              <a:gd name="T24" fmla="*/ 148 w 331"/>
              <a:gd name="T25" fmla="*/ 54 h 158"/>
              <a:gd name="T26" fmla="*/ 111 w 331"/>
              <a:gd name="T27" fmla="*/ 67 h 158"/>
              <a:gd name="T28" fmla="*/ 77 w 331"/>
              <a:gd name="T29" fmla="*/ 89 h 158"/>
              <a:gd name="T30" fmla="*/ 63 w 331"/>
              <a:gd name="T31" fmla="*/ 102 h 158"/>
              <a:gd name="T32" fmla="*/ 48 w 331"/>
              <a:gd name="T33" fmla="*/ 119 h 158"/>
              <a:gd name="T34" fmla="*/ 20 w 331"/>
              <a:gd name="T35" fmla="*/ 158 h 158"/>
              <a:gd name="T36" fmla="*/ 0 w 331"/>
              <a:gd name="T37" fmla="*/ 141 h 1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31" h="158">
                <a:moveTo>
                  <a:pt x="0" y="141"/>
                </a:moveTo>
                <a:lnTo>
                  <a:pt x="27" y="102"/>
                </a:lnTo>
                <a:lnTo>
                  <a:pt x="44" y="84"/>
                </a:lnTo>
                <a:lnTo>
                  <a:pt x="61" y="69"/>
                </a:lnTo>
                <a:lnTo>
                  <a:pt x="98" y="45"/>
                </a:lnTo>
                <a:lnTo>
                  <a:pt x="139" y="30"/>
                </a:lnTo>
                <a:lnTo>
                  <a:pt x="185" y="17"/>
                </a:lnTo>
                <a:lnTo>
                  <a:pt x="233" y="9"/>
                </a:lnTo>
                <a:lnTo>
                  <a:pt x="329" y="0"/>
                </a:lnTo>
                <a:lnTo>
                  <a:pt x="331" y="26"/>
                </a:lnTo>
                <a:lnTo>
                  <a:pt x="235" y="35"/>
                </a:lnTo>
                <a:lnTo>
                  <a:pt x="188" y="43"/>
                </a:lnTo>
                <a:lnTo>
                  <a:pt x="148" y="54"/>
                </a:lnTo>
                <a:lnTo>
                  <a:pt x="111" y="67"/>
                </a:lnTo>
                <a:lnTo>
                  <a:pt x="77" y="89"/>
                </a:lnTo>
                <a:lnTo>
                  <a:pt x="63" y="102"/>
                </a:lnTo>
                <a:lnTo>
                  <a:pt x="48" y="119"/>
                </a:lnTo>
                <a:lnTo>
                  <a:pt x="20" y="158"/>
                </a:lnTo>
                <a:lnTo>
                  <a:pt x="0" y="1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275"/>
          <p:cNvSpPr>
            <a:spLocks/>
          </p:cNvSpPr>
          <p:nvPr/>
        </p:nvSpPr>
        <p:spPr bwMode="auto">
          <a:xfrm>
            <a:off x="2252663" y="198438"/>
            <a:ext cx="41275" cy="28575"/>
          </a:xfrm>
          <a:custGeom>
            <a:avLst/>
            <a:gdLst>
              <a:gd name="T0" fmla="*/ 0 w 24"/>
              <a:gd name="T1" fmla="*/ 4 h 17"/>
              <a:gd name="T2" fmla="*/ 0 w 24"/>
              <a:gd name="T3" fmla="*/ 2 h 17"/>
              <a:gd name="T4" fmla="*/ 2 w 24"/>
              <a:gd name="T5" fmla="*/ 0 h 17"/>
              <a:gd name="T6" fmla="*/ 22 w 24"/>
              <a:gd name="T7" fmla="*/ 17 h 17"/>
              <a:gd name="T8" fmla="*/ 24 w 24"/>
              <a:gd name="T9" fmla="*/ 13 h 17"/>
              <a:gd name="T10" fmla="*/ 0 w 24"/>
              <a:gd name="T11" fmla="*/ 4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17">
                <a:moveTo>
                  <a:pt x="0" y="4"/>
                </a:moveTo>
                <a:lnTo>
                  <a:pt x="0" y="2"/>
                </a:lnTo>
                <a:lnTo>
                  <a:pt x="2" y="0"/>
                </a:lnTo>
                <a:lnTo>
                  <a:pt x="22" y="17"/>
                </a:lnTo>
                <a:lnTo>
                  <a:pt x="24" y="13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276"/>
          <p:cNvSpPr>
            <a:spLocks/>
          </p:cNvSpPr>
          <p:nvPr/>
        </p:nvSpPr>
        <p:spPr bwMode="auto">
          <a:xfrm>
            <a:off x="2801938" y="-28575"/>
            <a:ext cx="41275" cy="20637"/>
          </a:xfrm>
          <a:custGeom>
            <a:avLst/>
            <a:gdLst>
              <a:gd name="T0" fmla="*/ 0 w 24"/>
              <a:gd name="T1" fmla="*/ 11 h 11"/>
              <a:gd name="T2" fmla="*/ 24 w 24"/>
              <a:gd name="T3" fmla="*/ 7 h 11"/>
              <a:gd name="T4" fmla="*/ 24 w 24"/>
              <a:gd name="T5" fmla="*/ 0 h 11"/>
              <a:gd name="T6" fmla="*/ 0 w 24"/>
              <a:gd name="T7" fmla="*/ 4 h 11"/>
              <a:gd name="T8" fmla="*/ 0 w 24"/>
              <a:gd name="T9" fmla="*/ 11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11">
                <a:moveTo>
                  <a:pt x="0" y="11"/>
                </a:moveTo>
                <a:lnTo>
                  <a:pt x="24" y="7"/>
                </a:lnTo>
                <a:lnTo>
                  <a:pt x="24" y="0"/>
                </a:lnTo>
                <a:lnTo>
                  <a:pt x="0" y="4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277"/>
          <p:cNvSpPr>
            <a:spLocks/>
          </p:cNvSpPr>
          <p:nvPr/>
        </p:nvSpPr>
        <p:spPr bwMode="auto">
          <a:xfrm>
            <a:off x="2801938" y="-34925"/>
            <a:ext cx="44450" cy="42863"/>
          </a:xfrm>
          <a:custGeom>
            <a:avLst/>
            <a:gdLst>
              <a:gd name="T0" fmla="*/ 15 w 26"/>
              <a:gd name="T1" fmla="*/ 26 h 26"/>
              <a:gd name="T2" fmla="*/ 26 w 26"/>
              <a:gd name="T3" fmla="*/ 24 h 26"/>
              <a:gd name="T4" fmla="*/ 24 w 26"/>
              <a:gd name="T5" fmla="*/ 11 h 26"/>
              <a:gd name="T6" fmla="*/ 0 w 26"/>
              <a:gd name="T7" fmla="*/ 15 h 26"/>
              <a:gd name="T8" fmla="*/ 13 w 26"/>
              <a:gd name="T9" fmla="*/ 0 h 26"/>
              <a:gd name="T10" fmla="*/ 15 w 26"/>
              <a:gd name="T11" fmla="*/ 26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26">
                <a:moveTo>
                  <a:pt x="15" y="26"/>
                </a:moveTo>
                <a:lnTo>
                  <a:pt x="26" y="24"/>
                </a:lnTo>
                <a:lnTo>
                  <a:pt x="24" y="11"/>
                </a:lnTo>
                <a:lnTo>
                  <a:pt x="0" y="15"/>
                </a:lnTo>
                <a:lnTo>
                  <a:pt x="13" y="0"/>
                </a:lnTo>
                <a:lnTo>
                  <a:pt x="15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278"/>
          <p:cNvSpPr>
            <a:spLocks/>
          </p:cNvSpPr>
          <p:nvPr/>
        </p:nvSpPr>
        <p:spPr bwMode="auto">
          <a:xfrm>
            <a:off x="2801938" y="-596900"/>
            <a:ext cx="130175" cy="577850"/>
          </a:xfrm>
          <a:custGeom>
            <a:avLst/>
            <a:gdLst>
              <a:gd name="T0" fmla="*/ 0 w 78"/>
              <a:gd name="T1" fmla="*/ 343 h 348"/>
              <a:gd name="T2" fmla="*/ 15 w 78"/>
              <a:gd name="T3" fmla="*/ 254 h 348"/>
              <a:gd name="T4" fmla="*/ 34 w 78"/>
              <a:gd name="T5" fmla="*/ 167 h 348"/>
              <a:gd name="T6" fmla="*/ 48 w 78"/>
              <a:gd name="T7" fmla="*/ 84 h 348"/>
              <a:gd name="T8" fmla="*/ 52 w 78"/>
              <a:gd name="T9" fmla="*/ 43 h 348"/>
              <a:gd name="T10" fmla="*/ 50 w 78"/>
              <a:gd name="T11" fmla="*/ 0 h 348"/>
              <a:gd name="T12" fmla="*/ 74 w 78"/>
              <a:gd name="T13" fmla="*/ 0 h 348"/>
              <a:gd name="T14" fmla="*/ 78 w 78"/>
              <a:gd name="T15" fmla="*/ 43 h 348"/>
              <a:gd name="T16" fmla="*/ 72 w 78"/>
              <a:gd name="T17" fmla="*/ 89 h 348"/>
              <a:gd name="T18" fmla="*/ 58 w 78"/>
              <a:gd name="T19" fmla="*/ 174 h 348"/>
              <a:gd name="T20" fmla="*/ 39 w 78"/>
              <a:gd name="T21" fmla="*/ 261 h 348"/>
              <a:gd name="T22" fmla="*/ 24 w 78"/>
              <a:gd name="T23" fmla="*/ 348 h 348"/>
              <a:gd name="T24" fmla="*/ 0 w 78"/>
              <a:gd name="T25" fmla="*/ 343 h 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348">
                <a:moveTo>
                  <a:pt x="0" y="343"/>
                </a:moveTo>
                <a:lnTo>
                  <a:pt x="15" y="254"/>
                </a:lnTo>
                <a:lnTo>
                  <a:pt x="34" y="167"/>
                </a:lnTo>
                <a:lnTo>
                  <a:pt x="48" y="84"/>
                </a:lnTo>
                <a:lnTo>
                  <a:pt x="52" y="43"/>
                </a:lnTo>
                <a:lnTo>
                  <a:pt x="50" y="0"/>
                </a:lnTo>
                <a:lnTo>
                  <a:pt x="74" y="0"/>
                </a:lnTo>
                <a:lnTo>
                  <a:pt x="78" y="43"/>
                </a:lnTo>
                <a:lnTo>
                  <a:pt x="72" y="89"/>
                </a:lnTo>
                <a:lnTo>
                  <a:pt x="58" y="174"/>
                </a:lnTo>
                <a:lnTo>
                  <a:pt x="39" y="261"/>
                </a:lnTo>
                <a:lnTo>
                  <a:pt x="24" y="348"/>
                </a:lnTo>
                <a:lnTo>
                  <a:pt x="0" y="3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279"/>
          <p:cNvSpPr>
            <a:spLocks/>
          </p:cNvSpPr>
          <p:nvPr/>
        </p:nvSpPr>
        <p:spPr bwMode="auto">
          <a:xfrm>
            <a:off x="2801938" y="-28575"/>
            <a:ext cx="41275" cy="9525"/>
          </a:xfrm>
          <a:custGeom>
            <a:avLst/>
            <a:gdLst>
              <a:gd name="T0" fmla="*/ 0 w 24"/>
              <a:gd name="T1" fmla="*/ 4 h 5"/>
              <a:gd name="T2" fmla="*/ 0 w 24"/>
              <a:gd name="T3" fmla="*/ 2 h 5"/>
              <a:gd name="T4" fmla="*/ 0 w 24"/>
              <a:gd name="T5" fmla="*/ 0 h 5"/>
              <a:gd name="T6" fmla="*/ 24 w 24"/>
              <a:gd name="T7" fmla="*/ 5 h 5"/>
              <a:gd name="T8" fmla="*/ 24 w 24"/>
              <a:gd name="T9" fmla="*/ 0 h 5"/>
              <a:gd name="T10" fmla="*/ 0 w 24"/>
              <a:gd name="T11" fmla="*/ 4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5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24" y="5"/>
                </a:lnTo>
                <a:lnTo>
                  <a:pt x="24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389"/>
          <p:cNvSpPr>
            <a:spLocks/>
          </p:cNvSpPr>
          <p:nvPr/>
        </p:nvSpPr>
        <p:spPr bwMode="auto">
          <a:xfrm>
            <a:off x="6181725" y="5268913"/>
            <a:ext cx="33338" cy="285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"/>
              </a:cxn>
              <a:cxn ang="0">
                <a:pos x="21" y="18"/>
              </a:cxn>
              <a:cxn ang="0">
                <a:pos x="2" y="0"/>
              </a:cxn>
            </a:cxnLst>
            <a:rect l="0" t="0" r="r" b="b"/>
            <a:pathLst>
              <a:path w="21" h="18">
                <a:moveTo>
                  <a:pt x="2" y="0"/>
                </a:moveTo>
                <a:lnTo>
                  <a:pt x="0" y="2"/>
                </a:lnTo>
                <a:lnTo>
                  <a:pt x="21" y="18"/>
                </a:lnTo>
                <a:lnTo>
                  <a:pt x="2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7" name="Freeform 390"/>
          <p:cNvSpPr>
            <a:spLocks/>
          </p:cNvSpPr>
          <p:nvPr/>
        </p:nvSpPr>
        <p:spPr bwMode="auto">
          <a:xfrm>
            <a:off x="6054725" y="5202238"/>
            <a:ext cx="103188" cy="225425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2" y="94"/>
              </a:cxn>
              <a:cxn ang="0">
                <a:pos x="8" y="59"/>
              </a:cxn>
              <a:cxn ang="0">
                <a:pos x="15" y="43"/>
              </a:cxn>
              <a:cxn ang="0">
                <a:pos x="21" y="28"/>
              </a:cxn>
              <a:cxn ang="0">
                <a:pos x="39" y="0"/>
              </a:cxn>
              <a:cxn ang="0">
                <a:pos x="59" y="17"/>
              </a:cxn>
              <a:cxn ang="0">
                <a:pos x="41" y="43"/>
              </a:cxn>
              <a:cxn ang="0">
                <a:pos x="37" y="54"/>
              </a:cxn>
              <a:cxn ang="0">
                <a:pos x="32" y="67"/>
              </a:cxn>
              <a:cxn ang="0">
                <a:pos x="26" y="98"/>
              </a:cxn>
              <a:cxn ang="0">
                <a:pos x="24" y="137"/>
              </a:cxn>
              <a:cxn ang="0">
                <a:pos x="0" y="133"/>
              </a:cxn>
            </a:cxnLst>
            <a:rect l="0" t="0" r="r" b="b"/>
            <a:pathLst>
              <a:path w="59" h="137">
                <a:moveTo>
                  <a:pt x="0" y="133"/>
                </a:moveTo>
                <a:lnTo>
                  <a:pt x="2" y="94"/>
                </a:lnTo>
                <a:lnTo>
                  <a:pt x="8" y="59"/>
                </a:lnTo>
                <a:lnTo>
                  <a:pt x="15" y="43"/>
                </a:lnTo>
                <a:lnTo>
                  <a:pt x="21" y="28"/>
                </a:lnTo>
                <a:lnTo>
                  <a:pt x="39" y="0"/>
                </a:lnTo>
                <a:lnTo>
                  <a:pt x="59" y="17"/>
                </a:lnTo>
                <a:lnTo>
                  <a:pt x="41" y="43"/>
                </a:lnTo>
                <a:lnTo>
                  <a:pt x="37" y="54"/>
                </a:lnTo>
                <a:lnTo>
                  <a:pt x="32" y="67"/>
                </a:lnTo>
                <a:lnTo>
                  <a:pt x="26" y="98"/>
                </a:lnTo>
                <a:lnTo>
                  <a:pt x="24" y="137"/>
                </a:lnTo>
                <a:lnTo>
                  <a:pt x="0" y="1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8" name="Freeform 392"/>
          <p:cNvSpPr>
            <a:spLocks/>
          </p:cNvSpPr>
          <p:nvPr/>
        </p:nvSpPr>
        <p:spPr bwMode="auto">
          <a:xfrm>
            <a:off x="5683250" y="4868863"/>
            <a:ext cx="471488" cy="361950"/>
          </a:xfrm>
          <a:custGeom>
            <a:avLst/>
            <a:gdLst/>
            <a:ahLst/>
            <a:cxnLst>
              <a:cxn ang="0">
                <a:pos x="259" y="217"/>
              </a:cxn>
              <a:cxn ang="0">
                <a:pos x="225" y="194"/>
              </a:cxn>
              <a:cxn ang="0">
                <a:pos x="190" y="172"/>
              </a:cxn>
              <a:cxn ang="0">
                <a:pos x="159" y="148"/>
              </a:cxn>
              <a:cxn ang="0">
                <a:pos x="127" y="120"/>
              </a:cxn>
              <a:cxn ang="0">
                <a:pos x="0" y="18"/>
              </a:cxn>
              <a:cxn ang="0">
                <a:pos x="16" y="0"/>
              </a:cxn>
              <a:cxn ang="0">
                <a:pos x="144" y="102"/>
              </a:cxn>
              <a:cxn ang="0">
                <a:pos x="175" y="128"/>
              </a:cxn>
              <a:cxn ang="0">
                <a:pos x="207" y="152"/>
              </a:cxn>
              <a:cxn ang="0">
                <a:pos x="240" y="174"/>
              </a:cxn>
              <a:cxn ang="0">
                <a:pos x="274" y="196"/>
              </a:cxn>
              <a:cxn ang="0">
                <a:pos x="259" y="217"/>
              </a:cxn>
            </a:cxnLst>
            <a:rect l="0" t="0" r="r" b="b"/>
            <a:pathLst>
              <a:path w="274" h="217">
                <a:moveTo>
                  <a:pt x="259" y="217"/>
                </a:moveTo>
                <a:lnTo>
                  <a:pt x="225" y="194"/>
                </a:lnTo>
                <a:lnTo>
                  <a:pt x="190" y="172"/>
                </a:lnTo>
                <a:lnTo>
                  <a:pt x="159" y="148"/>
                </a:lnTo>
                <a:lnTo>
                  <a:pt x="127" y="120"/>
                </a:lnTo>
                <a:lnTo>
                  <a:pt x="0" y="18"/>
                </a:lnTo>
                <a:lnTo>
                  <a:pt x="16" y="0"/>
                </a:lnTo>
                <a:lnTo>
                  <a:pt x="144" y="102"/>
                </a:lnTo>
                <a:lnTo>
                  <a:pt x="175" y="128"/>
                </a:lnTo>
                <a:lnTo>
                  <a:pt x="207" y="152"/>
                </a:lnTo>
                <a:lnTo>
                  <a:pt x="240" y="174"/>
                </a:lnTo>
                <a:lnTo>
                  <a:pt x="274" y="196"/>
                </a:lnTo>
                <a:lnTo>
                  <a:pt x="259" y="21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9" name="Freeform 393"/>
          <p:cNvSpPr>
            <a:spLocks/>
          </p:cNvSpPr>
          <p:nvPr/>
        </p:nvSpPr>
        <p:spPr bwMode="auto">
          <a:xfrm>
            <a:off x="6122988" y="5199063"/>
            <a:ext cx="44450" cy="31750"/>
          </a:xfrm>
          <a:custGeom>
            <a:avLst/>
            <a:gdLst/>
            <a:ahLst/>
            <a:cxnLst>
              <a:cxn ang="0">
                <a:pos x="20" y="19"/>
              </a:cxn>
              <a:cxn ang="0">
                <a:pos x="28" y="6"/>
              </a:cxn>
              <a:cxn ang="0">
                <a:pos x="19" y="0"/>
              </a:cxn>
              <a:cxn ang="0">
                <a:pos x="4" y="21"/>
              </a:cxn>
              <a:cxn ang="0">
                <a:pos x="0" y="2"/>
              </a:cxn>
              <a:cxn ang="0">
                <a:pos x="20" y="19"/>
              </a:cxn>
            </a:cxnLst>
            <a:rect l="0" t="0" r="r" b="b"/>
            <a:pathLst>
              <a:path w="28" h="21">
                <a:moveTo>
                  <a:pt x="20" y="19"/>
                </a:moveTo>
                <a:lnTo>
                  <a:pt x="28" y="6"/>
                </a:lnTo>
                <a:lnTo>
                  <a:pt x="19" y="0"/>
                </a:lnTo>
                <a:lnTo>
                  <a:pt x="4" y="21"/>
                </a:lnTo>
                <a:lnTo>
                  <a:pt x="0" y="2"/>
                </a:lnTo>
                <a:lnTo>
                  <a:pt x="20" y="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50" name="Freeform 394"/>
          <p:cNvSpPr>
            <a:spLocks/>
          </p:cNvSpPr>
          <p:nvPr/>
        </p:nvSpPr>
        <p:spPr bwMode="auto">
          <a:xfrm>
            <a:off x="5491163" y="4725988"/>
            <a:ext cx="223837" cy="176212"/>
          </a:xfrm>
          <a:custGeom>
            <a:avLst/>
            <a:gdLst/>
            <a:ahLst/>
            <a:cxnLst>
              <a:cxn ang="0">
                <a:pos x="111" y="105"/>
              </a:cxn>
              <a:cxn ang="0">
                <a:pos x="85" y="80"/>
              </a:cxn>
              <a:cxn ang="0">
                <a:pos x="59" y="46"/>
              </a:cxn>
              <a:cxn ang="0">
                <a:pos x="46" y="35"/>
              </a:cxn>
              <a:cxn ang="0">
                <a:pos x="31" y="26"/>
              </a:cxn>
              <a:cxn ang="0">
                <a:pos x="29" y="26"/>
              </a:cxn>
              <a:cxn ang="0">
                <a:pos x="27" y="24"/>
              </a:cxn>
              <a:cxn ang="0">
                <a:pos x="9" y="31"/>
              </a:cxn>
              <a:cxn ang="0">
                <a:pos x="0" y="7"/>
              </a:cxn>
              <a:cxn ang="0">
                <a:pos x="20" y="0"/>
              </a:cxn>
              <a:cxn ang="0">
                <a:pos x="33" y="2"/>
              </a:cxn>
              <a:cxn ang="0">
                <a:pos x="44" y="4"/>
              </a:cxn>
              <a:cxn ang="0">
                <a:pos x="61" y="15"/>
              </a:cxn>
              <a:cxn ang="0">
                <a:pos x="77" y="28"/>
              </a:cxn>
              <a:cxn ang="0">
                <a:pos x="103" y="61"/>
              </a:cxn>
              <a:cxn ang="0">
                <a:pos x="129" y="87"/>
              </a:cxn>
              <a:cxn ang="0">
                <a:pos x="111" y="105"/>
              </a:cxn>
            </a:cxnLst>
            <a:rect l="0" t="0" r="r" b="b"/>
            <a:pathLst>
              <a:path w="129" h="105">
                <a:moveTo>
                  <a:pt x="111" y="105"/>
                </a:moveTo>
                <a:lnTo>
                  <a:pt x="85" y="80"/>
                </a:lnTo>
                <a:lnTo>
                  <a:pt x="59" y="46"/>
                </a:lnTo>
                <a:lnTo>
                  <a:pt x="46" y="35"/>
                </a:lnTo>
                <a:lnTo>
                  <a:pt x="31" y="26"/>
                </a:lnTo>
                <a:lnTo>
                  <a:pt x="29" y="26"/>
                </a:lnTo>
                <a:lnTo>
                  <a:pt x="27" y="24"/>
                </a:lnTo>
                <a:lnTo>
                  <a:pt x="9" y="31"/>
                </a:lnTo>
                <a:lnTo>
                  <a:pt x="0" y="7"/>
                </a:lnTo>
                <a:lnTo>
                  <a:pt x="20" y="0"/>
                </a:lnTo>
                <a:lnTo>
                  <a:pt x="33" y="2"/>
                </a:lnTo>
                <a:lnTo>
                  <a:pt x="44" y="4"/>
                </a:lnTo>
                <a:lnTo>
                  <a:pt x="61" y="15"/>
                </a:lnTo>
                <a:lnTo>
                  <a:pt x="77" y="28"/>
                </a:lnTo>
                <a:lnTo>
                  <a:pt x="103" y="61"/>
                </a:lnTo>
                <a:lnTo>
                  <a:pt x="129" y="87"/>
                </a:lnTo>
                <a:lnTo>
                  <a:pt x="111" y="10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51" name="Freeform 395"/>
          <p:cNvSpPr>
            <a:spLocks/>
          </p:cNvSpPr>
          <p:nvPr/>
        </p:nvSpPr>
        <p:spPr bwMode="auto">
          <a:xfrm>
            <a:off x="5683250" y="4868863"/>
            <a:ext cx="31750" cy="3333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8" y="0"/>
              </a:cxn>
              <a:cxn ang="0">
                <a:pos x="16" y="0"/>
              </a:cxn>
              <a:cxn ang="0">
                <a:pos x="0" y="18"/>
              </a:cxn>
            </a:cxnLst>
            <a:rect l="0" t="0" r="r" b="b"/>
            <a:pathLst>
              <a:path w="18" h="18">
                <a:moveTo>
                  <a:pt x="0" y="18"/>
                </a:moveTo>
                <a:lnTo>
                  <a:pt x="18" y="0"/>
                </a:lnTo>
                <a:lnTo>
                  <a:pt x="16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52" name="Freeform 396"/>
          <p:cNvSpPr>
            <a:spLocks/>
          </p:cNvSpPr>
          <p:nvPr/>
        </p:nvSpPr>
        <p:spPr bwMode="auto">
          <a:xfrm>
            <a:off x="5410200" y="4740275"/>
            <a:ext cx="95250" cy="46038"/>
          </a:xfrm>
          <a:custGeom>
            <a:avLst/>
            <a:gdLst/>
            <a:ahLst/>
            <a:cxnLst>
              <a:cxn ang="0">
                <a:pos x="56" y="24"/>
              </a:cxn>
              <a:cxn ang="0">
                <a:pos x="52" y="0"/>
              </a:cxn>
              <a:cxn ang="0">
                <a:pos x="0" y="4"/>
              </a:cxn>
              <a:cxn ang="0">
                <a:pos x="4" y="28"/>
              </a:cxn>
              <a:cxn ang="0">
                <a:pos x="56" y="24"/>
              </a:cxn>
            </a:cxnLst>
            <a:rect l="0" t="0" r="r" b="b"/>
            <a:pathLst>
              <a:path w="56" h="28">
                <a:moveTo>
                  <a:pt x="56" y="24"/>
                </a:moveTo>
                <a:lnTo>
                  <a:pt x="52" y="0"/>
                </a:lnTo>
                <a:lnTo>
                  <a:pt x="0" y="4"/>
                </a:lnTo>
                <a:lnTo>
                  <a:pt x="4" y="28"/>
                </a:lnTo>
                <a:lnTo>
                  <a:pt x="56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53" name="Freeform 397"/>
          <p:cNvSpPr>
            <a:spLocks/>
          </p:cNvSpPr>
          <p:nvPr/>
        </p:nvSpPr>
        <p:spPr bwMode="auto">
          <a:xfrm>
            <a:off x="5491163" y="4740275"/>
            <a:ext cx="17462" cy="39688"/>
          </a:xfrm>
          <a:custGeom>
            <a:avLst/>
            <a:gdLst/>
            <a:ahLst/>
            <a:cxnLst>
              <a:cxn ang="0">
                <a:pos x="9" y="24"/>
              </a:cxn>
              <a:cxn ang="0">
                <a:pos x="7" y="24"/>
              </a:cxn>
              <a:cxn ang="0">
                <a:pos x="3" y="0"/>
              </a:cxn>
              <a:cxn ang="0">
                <a:pos x="0" y="0"/>
              </a:cxn>
              <a:cxn ang="0">
                <a:pos x="9" y="24"/>
              </a:cxn>
            </a:cxnLst>
            <a:rect l="0" t="0" r="r" b="b"/>
            <a:pathLst>
              <a:path w="9" h="24">
                <a:moveTo>
                  <a:pt x="9" y="24"/>
                </a:moveTo>
                <a:lnTo>
                  <a:pt x="7" y="24"/>
                </a:lnTo>
                <a:lnTo>
                  <a:pt x="3" y="0"/>
                </a:lnTo>
                <a:lnTo>
                  <a:pt x="0" y="0"/>
                </a:lnTo>
                <a:lnTo>
                  <a:pt x="9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54" name="Freeform 398"/>
          <p:cNvSpPr>
            <a:spLocks/>
          </p:cNvSpPr>
          <p:nvPr/>
        </p:nvSpPr>
        <p:spPr bwMode="auto">
          <a:xfrm>
            <a:off x="5399088" y="4284663"/>
            <a:ext cx="460375" cy="495300"/>
          </a:xfrm>
          <a:custGeom>
            <a:avLst/>
            <a:gdLst/>
            <a:ahLst/>
            <a:cxnLst>
              <a:cxn ang="0">
                <a:pos x="0" y="280"/>
              </a:cxn>
              <a:cxn ang="0">
                <a:pos x="33" y="248"/>
              </a:cxn>
              <a:cxn ang="0">
                <a:pos x="67" y="211"/>
              </a:cxn>
              <a:cxn ang="0">
                <a:pos x="133" y="128"/>
              </a:cxn>
              <a:cxn ang="0">
                <a:pos x="194" y="50"/>
              </a:cxn>
              <a:cxn ang="0">
                <a:pos x="224" y="21"/>
              </a:cxn>
              <a:cxn ang="0">
                <a:pos x="252" y="0"/>
              </a:cxn>
              <a:cxn ang="0">
                <a:pos x="268" y="21"/>
              </a:cxn>
              <a:cxn ang="0">
                <a:pos x="241" y="41"/>
              </a:cxn>
              <a:cxn ang="0">
                <a:pos x="213" y="69"/>
              </a:cxn>
              <a:cxn ang="0">
                <a:pos x="152" y="147"/>
              </a:cxn>
              <a:cxn ang="0">
                <a:pos x="85" y="230"/>
              </a:cxn>
              <a:cxn ang="0">
                <a:pos x="52" y="267"/>
              </a:cxn>
              <a:cxn ang="0">
                <a:pos x="19" y="298"/>
              </a:cxn>
              <a:cxn ang="0">
                <a:pos x="0" y="280"/>
              </a:cxn>
            </a:cxnLst>
            <a:rect l="0" t="0" r="r" b="b"/>
            <a:pathLst>
              <a:path w="268" h="298">
                <a:moveTo>
                  <a:pt x="0" y="280"/>
                </a:moveTo>
                <a:lnTo>
                  <a:pt x="33" y="248"/>
                </a:lnTo>
                <a:lnTo>
                  <a:pt x="67" y="211"/>
                </a:lnTo>
                <a:lnTo>
                  <a:pt x="133" y="128"/>
                </a:lnTo>
                <a:lnTo>
                  <a:pt x="194" y="50"/>
                </a:lnTo>
                <a:lnTo>
                  <a:pt x="224" y="21"/>
                </a:lnTo>
                <a:lnTo>
                  <a:pt x="252" y="0"/>
                </a:lnTo>
                <a:lnTo>
                  <a:pt x="268" y="21"/>
                </a:lnTo>
                <a:lnTo>
                  <a:pt x="241" y="41"/>
                </a:lnTo>
                <a:lnTo>
                  <a:pt x="213" y="69"/>
                </a:lnTo>
                <a:lnTo>
                  <a:pt x="152" y="147"/>
                </a:lnTo>
                <a:lnTo>
                  <a:pt x="85" y="230"/>
                </a:lnTo>
                <a:lnTo>
                  <a:pt x="52" y="267"/>
                </a:lnTo>
                <a:lnTo>
                  <a:pt x="19" y="298"/>
                </a:lnTo>
                <a:lnTo>
                  <a:pt x="0" y="28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55" name="Freeform 399"/>
          <p:cNvSpPr>
            <a:spLocks/>
          </p:cNvSpPr>
          <p:nvPr/>
        </p:nvSpPr>
        <p:spPr bwMode="auto">
          <a:xfrm>
            <a:off x="5351463" y="4746625"/>
            <a:ext cx="77787" cy="42863"/>
          </a:xfrm>
          <a:custGeom>
            <a:avLst/>
            <a:gdLst/>
            <a:ahLst/>
            <a:cxnLst>
              <a:cxn ang="0">
                <a:pos x="39" y="24"/>
              </a:cxn>
              <a:cxn ang="0">
                <a:pos x="0" y="28"/>
              </a:cxn>
              <a:cxn ang="0">
                <a:pos x="28" y="2"/>
              </a:cxn>
              <a:cxn ang="0">
                <a:pos x="47" y="20"/>
              </a:cxn>
              <a:cxn ang="0">
                <a:pos x="35" y="0"/>
              </a:cxn>
              <a:cxn ang="0">
                <a:pos x="39" y="24"/>
              </a:cxn>
            </a:cxnLst>
            <a:rect l="0" t="0" r="r" b="b"/>
            <a:pathLst>
              <a:path w="47" h="28">
                <a:moveTo>
                  <a:pt x="39" y="24"/>
                </a:moveTo>
                <a:lnTo>
                  <a:pt x="0" y="28"/>
                </a:lnTo>
                <a:lnTo>
                  <a:pt x="28" y="2"/>
                </a:lnTo>
                <a:lnTo>
                  <a:pt x="47" y="20"/>
                </a:lnTo>
                <a:lnTo>
                  <a:pt x="35" y="0"/>
                </a:lnTo>
                <a:lnTo>
                  <a:pt x="39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56" name="Freeform 400"/>
          <p:cNvSpPr>
            <a:spLocks/>
          </p:cNvSpPr>
          <p:nvPr/>
        </p:nvSpPr>
        <p:spPr bwMode="auto">
          <a:xfrm>
            <a:off x="5830888" y="3965575"/>
            <a:ext cx="282575" cy="352425"/>
          </a:xfrm>
          <a:custGeom>
            <a:avLst/>
            <a:gdLst/>
            <a:ahLst/>
            <a:cxnLst>
              <a:cxn ang="0">
                <a:pos x="0" y="189"/>
              </a:cxn>
              <a:cxn ang="0">
                <a:pos x="50" y="159"/>
              </a:cxn>
              <a:cxn ang="0">
                <a:pos x="72" y="144"/>
              </a:cxn>
              <a:cxn ang="0">
                <a:pos x="96" y="124"/>
              </a:cxn>
              <a:cxn ang="0">
                <a:pos x="114" y="102"/>
              </a:cxn>
              <a:cxn ang="0">
                <a:pos x="127" y="76"/>
              </a:cxn>
              <a:cxn ang="0">
                <a:pos x="137" y="40"/>
              </a:cxn>
              <a:cxn ang="0">
                <a:pos x="137" y="0"/>
              </a:cxn>
              <a:cxn ang="0">
                <a:pos x="162" y="0"/>
              </a:cxn>
              <a:cxn ang="0">
                <a:pos x="161" y="46"/>
              </a:cxn>
              <a:cxn ang="0">
                <a:pos x="151" y="85"/>
              </a:cxn>
              <a:cxn ang="0">
                <a:pos x="135" y="118"/>
              </a:cxn>
              <a:cxn ang="0">
                <a:pos x="114" y="142"/>
              </a:cxn>
              <a:cxn ang="0">
                <a:pos x="88" y="164"/>
              </a:cxn>
              <a:cxn ang="0">
                <a:pos x="63" y="181"/>
              </a:cxn>
              <a:cxn ang="0">
                <a:pos x="13" y="211"/>
              </a:cxn>
              <a:cxn ang="0">
                <a:pos x="0" y="189"/>
              </a:cxn>
            </a:cxnLst>
            <a:rect l="0" t="0" r="r" b="b"/>
            <a:pathLst>
              <a:path w="162" h="211">
                <a:moveTo>
                  <a:pt x="0" y="189"/>
                </a:moveTo>
                <a:lnTo>
                  <a:pt x="50" y="159"/>
                </a:lnTo>
                <a:lnTo>
                  <a:pt x="72" y="144"/>
                </a:lnTo>
                <a:lnTo>
                  <a:pt x="96" y="124"/>
                </a:lnTo>
                <a:lnTo>
                  <a:pt x="114" y="102"/>
                </a:lnTo>
                <a:lnTo>
                  <a:pt x="127" y="76"/>
                </a:lnTo>
                <a:lnTo>
                  <a:pt x="137" y="40"/>
                </a:lnTo>
                <a:lnTo>
                  <a:pt x="137" y="0"/>
                </a:lnTo>
                <a:lnTo>
                  <a:pt x="162" y="0"/>
                </a:lnTo>
                <a:lnTo>
                  <a:pt x="161" y="46"/>
                </a:lnTo>
                <a:lnTo>
                  <a:pt x="151" y="85"/>
                </a:lnTo>
                <a:lnTo>
                  <a:pt x="135" y="118"/>
                </a:lnTo>
                <a:lnTo>
                  <a:pt x="114" y="142"/>
                </a:lnTo>
                <a:lnTo>
                  <a:pt x="88" y="164"/>
                </a:lnTo>
                <a:lnTo>
                  <a:pt x="63" y="181"/>
                </a:lnTo>
                <a:lnTo>
                  <a:pt x="13" y="211"/>
                </a:lnTo>
                <a:lnTo>
                  <a:pt x="0" y="18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57" name="Freeform 401"/>
          <p:cNvSpPr>
            <a:spLocks/>
          </p:cNvSpPr>
          <p:nvPr/>
        </p:nvSpPr>
        <p:spPr bwMode="auto">
          <a:xfrm>
            <a:off x="5827713" y="4281488"/>
            <a:ext cx="31750" cy="36512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" y="0"/>
              </a:cxn>
              <a:cxn ang="0">
                <a:pos x="15" y="22"/>
              </a:cxn>
              <a:cxn ang="0">
                <a:pos x="16" y="22"/>
              </a:cxn>
              <a:cxn ang="0">
                <a:pos x="0" y="1"/>
              </a:cxn>
            </a:cxnLst>
            <a:rect l="0" t="0" r="r" b="b"/>
            <a:pathLst>
              <a:path w="16" h="22">
                <a:moveTo>
                  <a:pt x="0" y="1"/>
                </a:moveTo>
                <a:lnTo>
                  <a:pt x="2" y="0"/>
                </a:lnTo>
                <a:lnTo>
                  <a:pt x="15" y="22"/>
                </a:lnTo>
                <a:lnTo>
                  <a:pt x="16" y="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58" name="Freeform 402"/>
          <p:cNvSpPr>
            <a:spLocks/>
          </p:cNvSpPr>
          <p:nvPr/>
        </p:nvSpPr>
        <p:spPr bwMode="auto">
          <a:xfrm>
            <a:off x="6067425" y="3959225"/>
            <a:ext cx="46038" cy="12700"/>
          </a:xfrm>
          <a:custGeom>
            <a:avLst/>
            <a:gdLst/>
            <a:ahLst/>
            <a:cxnLst>
              <a:cxn ang="0">
                <a:pos x="25" y="4"/>
              </a:cxn>
              <a:cxn ang="0">
                <a:pos x="25" y="7"/>
              </a:cxn>
              <a:cxn ang="0">
                <a:pos x="24" y="0"/>
              </a:cxn>
              <a:cxn ang="0">
                <a:pos x="0" y="7"/>
              </a:cxn>
              <a:cxn ang="0">
                <a:pos x="0" y="4"/>
              </a:cxn>
              <a:cxn ang="0">
                <a:pos x="25" y="4"/>
              </a:cxn>
            </a:cxnLst>
            <a:rect l="0" t="0" r="r" b="b"/>
            <a:pathLst>
              <a:path w="25" h="7">
                <a:moveTo>
                  <a:pt x="25" y="4"/>
                </a:moveTo>
                <a:lnTo>
                  <a:pt x="25" y="7"/>
                </a:lnTo>
                <a:lnTo>
                  <a:pt x="24" y="0"/>
                </a:lnTo>
                <a:lnTo>
                  <a:pt x="0" y="7"/>
                </a:lnTo>
                <a:lnTo>
                  <a:pt x="0" y="4"/>
                </a:lnTo>
                <a:lnTo>
                  <a:pt x="25" y="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59" name="Freeform 403"/>
          <p:cNvSpPr>
            <a:spLocks/>
          </p:cNvSpPr>
          <p:nvPr/>
        </p:nvSpPr>
        <p:spPr bwMode="auto">
          <a:xfrm>
            <a:off x="2967038" y="908050"/>
            <a:ext cx="2417762" cy="2559050"/>
          </a:xfrm>
          <a:custGeom>
            <a:avLst/>
            <a:gdLst/>
            <a:ahLst/>
            <a:cxnLst>
              <a:cxn ang="0">
                <a:pos x="1403" y="971"/>
              </a:cxn>
              <a:cxn ang="0">
                <a:pos x="1214" y="1023"/>
              </a:cxn>
              <a:cxn ang="0">
                <a:pos x="1090" y="1038"/>
              </a:cxn>
              <a:cxn ang="0">
                <a:pos x="935" y="1127"/>
              </a:cxn>
              <a:cxn ang="0">
                <a:pos x="905" y="1221"/>
              </a:cxn>
              <a:cxn ang="0">
                <a:pos x="876" y="1338"/>
              </a:cxn>
              <a:cxn ang="0">
                <a:pos x="870" y="1375"/>
              </a:cxn>
              <a:cxn ang="0">
                <a:pos x="744" y="1447"/>
              </a:cxn>
              <a:cxn ang="0">
                <a:pos x="726" y="1471"/>
              </a:cxn>
              <a:cxn ang="0">
                <a:pos x="696" y="1505"/>
              </a:cxn>
              <a:cxn ang="0">
                <a:pos x="663" y="1460"/>
              </a:cxn>
              <a:cxn ang="0">
                <a:pos x="602" y="1449"/>
              </a:cxn>
              <a:cxn ang="0">
                <a:pos x="520" y="1462"/>
              </a:cxn>
              <a:cxn ang="0">
                <a:pos x="502" y="1444"/>
              </a:cxn>
              <a:cxn ang="0">
                <a:pos x="461" y="1460"/>
              </a:cxn>
              <a:cxn ang="0">
                <a:pos x="406" y="1519"/>
              </a:cxn>
              <a:cxn ang="0">
                <a:pos x="363" y="1538"/>
              </a:cxn>
              <a:cxn ang="0">
                <a:pos x="322" y="1505"/>
              </a:cxn>
              <a:cxn ang="0">
                <a:pos x="217" y="1325"/>
              </a:cxn>
              <a:cxn ang="0">
                <a:pos x="206" y="1266"/>
              </a:cxn>
              <a:cxn ang="0">
                <a:pos x="217" y="1153"/>
              </a:cxn>
              <a:cxn ang="0">
                <a:pos x="174" y="1073"/>
              </a:cxn>
              <a:cxn ang="0">
                <a:pos x="97" y="964"/>
              </a:cxn>
              <a:cxn ang="0">
                <a:pos x="84" y="909"/>
              </a:cxn>
              <a:cxn ang="0">
                <a:pos x="99" y="883"/>
              </a:cxn>
              <a:cxn ang="0">
                <a:pos x="134" y="849"/>
              </a:cxn>
              <a:cxn ang="0">
                <a:pos x="134" y="814"/>
              </a:cxn>
              <a:cxn ang="0">
                <a:pos x="102" y="775"/>
              </a:cxn>
              <a:cxn ang="0">
                <a:pos x="86" y="742"/>
              </a:cxn>
              <a:cxn ang="0">
                <a:pos x="82" y="636"/>
              </a:cxn>
              <a:cxn ang="0">
                <a:pos x="119" y="596"/>
              </a:cxn>
              <a:cxn ang="0">
                <a:pos x="132" y="560"/>
              </a:cxn>
              <a:cxn ang="0">
                <a:pos x="128" y="436"/>
              </a:cxn>
              <a:cxn ang="0">
                <a:pos x="139" y="353"/>
              </a:cxn>
              <a:cxn ang="0">
                <a:pos x="121" y="318"/>
              </a:cxn>
              <a:cxn ang="0">
                <a:pos x="0" y="196"/>
              </a:cxn>
              <a:cxn ang="0">
                <a:pos x="104" y="181"/>
              </a:cxn>
              <a:cxn ang="0">
                <a:pos x="193" y="144"/>
              </a:cxn>
              <a:cxn ang="0">
                <a:pos x="317" y="77"/>
              </a:cxn>
              <a:cxn ang="0">
                <a:pos x="450" y="7"/>
              </a:cxn>
              <a:cxn ang="0">
                <a:pos x="493" y="1"/>
              </a:cxn>
              <a:cxn ang="0">
                <a:pos x="504" y="31"/>
              </a:cxn>
              <a:cxn ang="0">
                <a:pos x="487" y="120"/>
              </a:cxn>
              <a:cxn ang="0">
                <a:pos x="496" y="177"/>
              </a:cxn>
              <a:cxn ang="0">
                <a:pos x="532" y="238"/>
              </a:cxn>
              <a:cxn ang="0">
                <a:pos x="600" y="296"/>
              </a:cxn>
              <a:cxn ang="0">
                <a:pos x="726" y="349"/>
              </a:cxn>
              <a:cxn ang="0">
                <a:pos x="822" y="364"/>
              </a:cxn>
              <a:cxn ang="0">
                <a:pos x="878" y="362"/>
              </a:cxn>
              <a:cxn ang="0">
                <a:pos x="905" y="386"/>
              </a:cxn>
              <a:cxn ang="0">
                <a:pos x="955" y="416"/>
              </a:cxn>
              <a:cxn ang="0">
                <a:pos x="1029" y="446"/>
              </a:cxn>
              <a:cxn ang="0">
                <a:pos x="1076" y="499"/>
              </a:cxn>
              <a:cxn ang="0">
                <a:pos x="1098" y="605"/>
              </a:cxn>
              <a:cxn ang="0">
                <a:pos x="1120" y="690"/>
              </a:cxn>
              <a:cxn ang="0">
                <a:pos x="1150" y="720"/>
              </a:cxn>
              <a:cxn ang="0">
                <a:pos x="1213" y="733"/>
              </a:cxn>
              <a:cxn ang="0">
                <a:pos x="1326" y="772"/>
              </a:cxn>
              <a:cxn ang="0">
                <a:pos x="1381" y="855"/>
              </a:cxn>
              <a:cxn ang="0">
                <a:pos x="1411" y="920"/>
              </a:cxn>
            </a:cxnLst>
            <a:rect l="0" t="0" r="r" b="b"/>
            <a:pathLst>
              <a:path w="1411" h="1540">
                <a:moveTo>
                  <a:pt x="1411" y="920"/>
                </a:moveTo>
                <a:lnTo>
                  <a:pt x="1411" y="927"/>
                </a:lnTo>
                <a:lnTo>
                  <a:pt x="1411" y="934"/>
                </a:lnTo>
                <a:lnTo>
                  <a:pt x="1409" y="953"/>
                </a:lnTo>
                <a:lnTo>
                  <a:pt x="1403" y="971"/>
                </a:lnTo>
                <a:lnTo>
                  <a:pt x="1398" y="996"/>
                </a:lnTo>
                <a:lnTo>
                  <a:pt x="1381" y="1042"/>
                </a:lnTo>
                <a:lnTo>
                  <a:pt x="1364" y="1088"/>
                </a:lnTo>
                <a:lnTo>
                  <a:pt x="1268" y="1025"/>
                </a:lnTo>
                <a:lnTo>
                  <a:pt x="1214" y="1023"/>
                </a:lnTo>
                <a:lnTo>
                  <a:pt x="1187" y="1023"/>
                </a:lnTo>
                <a:lnTo>
                  <a:pt x="1159" y="1023"/>
                </a:lnTo>
                <a:lnTo>
                  <a:pt x="1146" y="1025"/>
                </a:lnTo>
                <a:lnTo>
                  <a:pt x="1129" y="1031"/>
                </a:lnTo>
                <a:lnTo>
                  <a:pt x="1090" y="1038"/>
                </a:lnTo>
                <a:lnTo>
                  <a:pt x="1050" y="1046"/>
                </a:lnTo>
                <a:lnTo>
                  <a:pt x="968" y="1062"/>
                </a:lnTo>
                <a:lnTo>
                  <a:pt x="957" y="1090"/>
                </a:lnTo>
                <a:lnTo>
                  <a:pt x="942" y="1114"/>
                </a:lnTo>
                <a:lnTo>
                  <a:pt x="935" y="1127"/>
                </a:lnTo>
                <a:lnTo>
                  <a:pt x="928" y="1138"/>
                </a:lnTo>
                <a:lnTo>
                  <a:pt x="909" y="1164"/>
                </a:lnTo>
                <a:lnTo>
                  <a:pt x="909" y="1184"/>
                </a:lnTo>
                <a:lnTo>
                  <a:pt x="907" y="1203"/>
                </a:lnTo>
                <a:lnTo>
                  <a:pt x="905" y="1221"/>
                </a:lnTo>
                <a:lnTo>
                  <a:pt x="902" y="1238"/>
                </a:lnTo>
                <a:lnTo>
                  <a:pt x="898" y="1253"/>
                </a:lnTo>
                <a:lnTo>
                  <a:pt x="894" y="1271"/>
                </a:lnTo>
                <a:lnTo>
                  <a:pt x="883" y="1310"/>
                </a:lnTo>
                <a:lnTo>
                  <a:pt x="876" y="1338"/>
                </a:lnTo>
                <a:lnTo>
                  <a:pt x="870" y="1353"/>
                </a:lnTo>
                <a:lnTo>
                  <a:pt x="867" y="1368"/>
                </a:lnTo>
                <a:lnTo>
                  <a:pt x="868" y="1371"/>
                </a:lnTo>
                <a:lnTo>
                  <a:pt x="868" y="1373"/>
                </a:lnTo>
                <a:lnTo>
                  <a:pt x="870" y="1375"/>
                </a:lnTo>
                <a:lnTo>
                  <a:pt x="870" y="1377"/>
                </a:lnTo>
                <a:lnTo>
                  <a:pt x="876" y="1379"/>
                </a:lnTo>
                <a:lnTo>
                  <a:pt x="804" y="1416"/>
                </a:lnTo>
                <a:lnTo>
                  <a:pt x="772" y="1432"/>
                </a:lnTo>
                <a:lnTo>
                  <a:pt x="744" y="1447"/>
                </a:lnTo>
                <a:lnTo>
                  <a:pt x="741" y="1449"/>
                </a:lnTo>
                <a:lnTo>
                  <a:pt x="737" y="1453"/>
                </a:lnTo>
                <a:lnTo>
                  <a:pt x="733" y="1456"/>
                </a:lnTo>
                <a:lnTo>
                  <a:pt x="730" y="1460"/>
                </a:lnTo>
                <a:lnTo>
                  <a:pt x="726" y="1471"/>
                </a:lnTo>
                <a:lnTo>
                  <a:pt x="722" y="1482"/>
                </a:lnTo>
                <a:lnTo>
                  <a:pt x="715" y="1505"/>
                </a:lnTo>
                <a:lnTo>
                  <a:pt x="711" y="1514"/>
                </a:lnTo>
                <a:lnTo>
                  <a:pt x="706" y="1521"/>
                </a:lnTo>
                <a:lnTo>
                  <a:pt x="696" y="1505"/>
                </a:lnTo>
                <a:lnTo>
                  <a:pt x="687" y="1488"/>
                </a:lnTo>
                <a:lnTo>
                  <a:pt x="681" y="1481"/>
                </a:lnTo>
                <a:lnTo>
                  <a:pt x="676" y="1473"/>
                </a:lnTo>
                <a:lnTo>
                  <a:pt x="670" y="1466"/>
                </a:lnTo>
                <a:lnTo>
                  <a:pt x="663" y="1460"/>
                </a:lnTo>
                <a:lnTo>
                  <a:pt x="654" y="1456"/>
                </a:lnTo>
                <a:lnTo>
                  <a:pt x="644" y="1453"/>
                </a:lnTo>
                <a:lnTo>
                  <a:pt x="632" y="1451"/>
                </a:lnTo>
                <a:lnTo>
                  <a:pt x="617" y="1449"/>
                </a:lnTo>
                <a:lnTo>
                  <a:pt x="602" y="1449"/>
                </a:lnTo>
                <a:lnTo>
                  <a:pt x="582" y="1451"/>
                </a:lnTo>
                <a:lnTo>
                  <a:pt x="561" y="1455"/>
                </a:lnTo>
                <a:lnTo>
                  <a:pt x="535" y="1460"/>
                </a:lnTo>
                <a:lnTo>
                  <a:pt x="526" y="1462"/>
                </a:lnTo>
                <a:lnTo>
                  <a:pt x="520" y="1462"/>
                </a:lnTo>
                <a:lnTo>
                  <a:pt x="517" y="1460"/>
                </a:lnTo>
                <a:lnTo>
                  <a:pt x="515" y="1458"/>
                </a:lnTo>
                <a:lnTo>
                  <a:pt x="511" y="1456"/>
                </a:lnTo>
                <a:lnTo>
                  <a:pt x="506" y="1451"/>
                </a:lnTo>
                <a:lnTo>
                  <a:pt x="502" y="1444"/>
                </a:lnTo>
                <a:lnTo>
                  <a:pt x="496" y="1436"/>
                </a:lnTo>
                <a:lnTo>
                  <a:pt x="491" y="1429"/>
                </a:lnTo>
                <a:lnTo>
                  <a:pt x="483" y="1421"/>
                </a:lnTo>
                <a:lnTo>
                  <a:pt x="472" y="1442"/>
                </a:lnTo>
                <a:lnTo>
                  <a:pt x="461" y="1460"/>
                </a:lnTo>
                <a:lnTo>
                  <a:pt x="446" y="1481"/>
                </a:lnTo>
                <a:lnTo>
                  <a:pt x="432" y="1497"/>
                </a:lnTo>
                <a:lnTo>
                  <a:pt x="424" y="1506"/>
                </a:lnTo>
                <a:lnTo>
                  <a:pt x="415" y="1514"/>
                </a:lnTo>
                <a:lnTo>
                  <a:pt x="406" y="1519"/>
                </a:lnTo>
                <a:lnTo>
                  <a:pt x="396" y="1525"/>
                </a:lnTo>
                <a:lnTo>
                  <a:pt x="385" y="1531"/>
                </a:lnTo>
                <a:lnTo>
                  <a:pt x="374" y="1534"/>
                </a:lnTo>
                <a:lnTo>
                  <a:pt x="369" y="1536"/>
                </a:lnTo>
                <a:lnTo>
                  <a:pt x="363" y="1538"/>
                </a:lnTo>
                <a:lnTo>
                  <a:pt x="350" y="1540"/>
                </a:lnTo>
                <a:lnTo>
                  <a:pt x="347" y="1538"/>
                </a:lnTo>
                <a:lnTo>
                  <a:pt x="341" y="1531"/>
                </a:lnTo>
                <a:lnTo>
                  <a:pt x="332" y="1519"/>
                </a:lnTo>
                <a:lnTo>
                  <a:pt x="322" y="1505"/>
                </a:lnTo>
                <a:lnTo>
                  <a:pt x="298" y="1469"/>
                </a:lnTo>
                <a:lnTo>
                  <a:pt x="272" y="1427"/>
                </a:lnTo>
                <a:lnTo>
                  <a:pt x="248" y="1382"/>
                </a:lnTo>
                <a:lnTo>
                  <a:pt x="226" y="1344"/>
                </a:lnTo>
                <a:lnTo>
                  <a:pt x="217" y="1325"/>
                </a:lnTo>
                <a:lnTo>
                  <a:pt x="211" y="1312"/>
                </a:lnTo>
                <a:lnTo>
                  <a:pt x="206" y="1301"/>
                </a:lnTo>
                <a:lnTo>
                  <a:pt x="204" y="1294"/>
                </a:lnTo>
                <a:lnTo>
                  <a:pt x="204" y="1281"/>
                </a:lnTo>
                <a:lnTo>
                  <a:pt x="206" y="1266"/>
                </a:lnTo>
                <a:lnTo>
                  <a:pt x="211" y="1231"/>
                </a:lnTo>
                <a:lnTo>
                  <a:pt x="219" y="1197"/>
                </a:lnTo>
                <a:lnTo>
                  <a:pt x="221" y="1181"/>
                </a:lnTo>
                <a:lnTo>
                  <a:pt x="221" y="1168"/>
                </a:lnTo>
                <a:lnTo>
                  <a:pt x="217" y="1153"/>
                </a:lnTo>
                <a:lnTo>
                  <a:pt x="211" y="1136"/>
                </a:lnTo>
                <a:lnTo>
                  <a:pt x="206" y="1121"/>
                </a:lnTo>
                <a:lnTo>
                  <a:pt x="197" y="1105"/>
                </a:lnTo>
                <a:lnTo>
                  <a:pt x="185" y="1090"/>
                </a:lnTo>
                <a:lnTo>
                  <a:pt x="174" y="1073"/>
                </a:lnTo>
                <a:lnTo>
                  <a:pt x="150" y="1042"/>
                </a:lnTo>
                <a:lnTo>
                  <a:pt x="126" y="1010"/>
                </a:lnTo>
                <a:lnTo>
                  <a:pt x="115" y="996"/>
                </a:lnTo>
                <a:lnTo>
                  <a:pt x="106" y="981"/>
                </a:lnTo>
                <a:lnTo>
                  <a:pt x="97" y="964"/>
                </a:lnTo>
                <a:lnTo>
                  <a:pt x="89" y="949"/>
                </a:lnTo>
                <a:lnTo>
                  <a:pt x="86" y="934"/>
                </a:lnTo>
                <a:lnTo>
                  <a:pt x="82" y="921"/>
                </a:lnTo>
                <a:lnTo>
                  <a:pt x="82" y="912"/>
                </a:lnTo>
                <a:lnTo>
                  <a:pt x="84" y="909"/>
                </a:lnTo>
                <a:lnTo>
                  <a:pt x="84" y="905"/>
                </a:lnTo>
                <a:lnTo>
                  <a:pt x="86" y="897"/>
                </a:lnTo>
                <a:lnTo>
                  <a:pt x="89" y="892"/>
                </a:lnTo>
                <a:lnTo>
                  <a:pt x="95" y="886"/>
                </a:lnTo>
                <a:lnTo>
                  <a:pt x="99" y="883"/>
                </a:lnTo>
                <a:lnTo>
                  <a:pt x="110" y="873"/>
                </a:lnTo>
                <a:lnTo>
                  <a:pt x="121" y="864"/>
                </a:lnTo>
                <a:lnTo>
                  <a:pt x="124" y="860"/>
                </a:lnTo>
                <a:lnTo>
                  <a:pt x="130" y="855"/>
                </a:lnTo>
                <a:lnTo>
                  <a:pt x="134" y="849"/>
                </a:lnTo>
                <a:lnTo>
                  <a:pt x="136" y="842"/>
                </a:lnTo>
                <a:lnTo>
                  <a:pt x="137" y="834"/>
                </a:lnTo>
                <a:lnTo>
                  <a:pt x="137" y="827"/>
                </a:lnTo>
                <a:lnTo>
                  <a:pt x="136" y="820"/>
                </a:lnTo>
                <a:lnTo>
                  <a:pt x="134" y="814"/>
                </a:lnTo>
                <a:lnTo>
                  <a:pt x="132" y="809"/>
                </a:lnTo>
                <a:lnTo>
                  <a:pt x="128" y="803"/>
                </a:lnTo>
                <a:lnTo>
                  <a:pt x="119" y="794"/>
                </a:lnTo>
                <a:lnTo>
                  <a:pt x="111" y="784"/>
                </a:lnTo>
                <a:lnTo>
                  <a:pt x="102" y="775"/>
                </a:lnTo>
                <a:lnTo>
                  <a:pt x="93" y="766"/>
                </a:lnTo>
                <a:lnTo>
                  <a:pt x="91" y="760"/>
                </a:lnTo>
                <a:lnTo>
                  <a:pt x="87" y="755"/>
                </a:lnTo>
                <a:lnTo>
                  <a:pt x="86" y="749"/>
                </a:lnTo>
                <a:lnTo>
                  <a:pt x="86" y="742"/>
                </a:lnTo>
                <a:lnTo>
                  <a:pt x="76" y="653"/>
                </a:lnTo>
                <a:lnTo>
                  <a:pt x="76" y="647"/>
                </a:lnTo>
                <a:lnTo>
                  <a:pt x="78" y="642"/>
                </a:lnTo>
                <a:lnTo>
                  <a:pt x="80" y="640"/>
                </a:lnTo>
                <a:lnTo>
                  <a:pt x="82" y="636"/>
                </a:lnTo>
                <a:lnTo>
                  <a:pt x="86" y="633"/>
                </a:lnTo>
                <a:lnTo>
                  <a:pt x="95" y="622"/>
                </a:lnTo>
                <a:lnTo>
                  <a:pt x="104" y="612"/>
                </a:lnTo>
                <a:lnTo>
                  <a:pt x="115" y="601"/>
                </a:lnTo>
                <a:lnTo>
                  <a:pt x="119" y="596"/>
                </a:lnTo>
                <a:lnTo>
                  <a:pt x="124" y="590"/>
                </a:lnTo>
                <a:lnTo>
                  <a:pt x="128" y="583"/>
                </a:lnTo>
                <a:lnTo>
                  <a:pt x="130" y="575"/>
                </a:lnTo>
                <a:lnTo>
                  <a:pt x="132" y="568"/>
                </a:lnTo>
                <a:lnTo>
                  <a:pt x="132" y="560"/>
                </a:lnTo>
                <a:lnTo>
                  <a:pt x="124" y="488"/>
                </a:lnTo>
                <a:lnTo>
                  <a:pt x="124" y="470"/>
                </a:lnTo>
                <a:lnTo>
                  <a:pt x="124" y="462"/>
                </a:lnTo>
                <a:lnTo>
                  <a:pt x="126" y="453"/>
                </a:lnTo>
                <a:lnTo>
                  <a:pt x="128" y="436"/>
                </a:lnTo>
                <a:lnTo>
                  <a:pt x="132" y="422"/>
                </a:lnTo>
                <a:lnTo>
                  <a:pt x="139" y="388"/>
                </a:lnTo>
                <a:lnTo>
                  <a:pt x="139" y="381"/>
                </a:lnTo>
                <a:lnTo>
                  <a:pt x="141" y="372"/>
                </a:lnTo>
                <a:lnTo>
                  <a:pt x="139" y="353"/>
                </a:lnTo>
                <a:lnTo>
                  <a:pt x="139" y="349"/>
                </a:lnTo>
                <a:lnTo>
                  <a:pt x="137" y="346"/>
                </a:lnTo>
                <a:lnTo>
                  <a:pt x="134" y="338"/>
                </a:lnTo>
                <a:lnTo>
                  <a:pt x="128" y="329"/>
                </a:lnTo>
                <a:lnTo>
                  <a:pt x="121" y="318"/>
                </a:lnTo>
                <a:lnTo>
                  <a:pt x="100" y="294"/>
                </a:lnTo>
                <a:lnTo>
                  <a:pt x="78" y="270"/>
                </a:lnTo>
                <a:lnTo>
                  <a:pt x="54" y="246"/>
                </a:lnTo>
                <a:lnTo>
                  <a:pt x="32" y="224"/>
                </a:lnTo>
                <a:lnTo>
                  <a:pt x="0" y="196"/>
                </a:lnTo>
                <a:lnTo>
                  <a:pt x="28" y="194"/>
                </a:lnTo>
                <a:lnTo>
                  <a:pt x="49" y="192"/>
                </a:lnTo>
                <a:lnTo>
                  <a:pt x="67" y="188"/>
                </a:lnTo>
                <a:lnTo>
                  <a:pt x="86" y="185"/>
                </a:lnTo>
                <a:lnTo>
                  <a:pt x="104" y="181"/>
                </a:lnTo>
                <a:lnTo>
                  <a:pt x="121" y="175"/>
                </a:lnTo>
                <a:lnTo>
                  <a:pt x="136" y="170"/>
                </a:lnTo>
                <a:lnTo>
                  <a:pt x="150" y="164"/>
                </a:lnTo>
                <a:lnTo>
                  <a:pt x="165" y="157"/>
                </a:lnTo>
                <a:lnTo>
                  <a:pt x="193" y="144"/>
                </a:lnTo>
                <a:lnTo>
                  <a:pt x="221" y="129"/>
                </a:lnTo>
                <a:lnTo>
                  <a:pt x="248" y="114"/>
                </a:lnTo>
                <a:lnTo>
                  <a:pt x="278" y="101"/>
                </a:lnTo>
                <a:lnTo>
                  <a:pt x="291" y="94"/>
                </a:lnTo>
                <a:lnTo>
                  <a:pt x="317" y="77"/>
                </a:lnTo>
                <a:lnTo>
                  <a:pt x="352" y="55"/>
                </a:lnTo>
                <a:lnTo>
                  <a:pt x="393" y="33"/>
                </a:lnTo>
                <a:lnTo>
                  <a:pt x="413" y="24"/>
                </a:lnTo>
                <a:lnTo>
                  <a:pt x="432" y="14"/>
                </a:lnTo>
                <a:lnTo>
                  <a:pt x="450" y="7"/>
                </a:lnTo>
                <a:lnTo>
                  <a:pt x="467" y="1"/>
                </a:lnTo>
                <a:lnTo>
                  <a:pt x="474" y="1"/>
                </a:lnTo>
                <a:lnTo>
                  <a:pt x="482" y="0"/>
                </a:lnTo>
                <a:lnTo>
                  <a:pt x="487" y="0"/>
                </a:lnTo>
                <a:lnTo>
                  <a:pt x="493" y="1"/>
                </a:lnTo>
                <a:lnTo>
                  <a:pt x="496" y="3"/>
                </a:lnTo>
                <a:lnTo>
                  <a:pt x="500" y="5"/>
                </a:lnTo>
                <a:lnTo>
                  <a:pt x="502" y="11"/>
                </a:lnTo>
                <a:lnTo>
                  <a:pt x="502" y="14"/>
                </a:lnTo>
                <a:lnTo>
                  <a:pt x="504" y="31"/>
                </a:lnTo>
                <a:lnTo>
                  <a:pt x="502" y="48"/>
                </a:lnTo>
                <a:lnTo>
                  <a:pt x="495" y="75"/>
                </a:lnTo>
                <a:lnTo>
                  <a:pt x="491" y="90"/>
                </a:lnTo>
                <a:lnTo>
                  <a:pt x="487" y="105"/>
                </a:lnTo>
                <a:lnTo>
                  <a:pt x="487" y="120"/>
                </a:lnTo>
                <a:lnTo>
                  <a:pt x="485" y="127"/>
                </a:lnTo>
                <a:lnTo>
                  <a:pt x="487" y="137"/>
                </a:lnTo>
                <a:lnTo>
                  <a:pt x="489" y="149"/>
                </a:lnTo>
                <a:lnTo>
                  <a:pt x="491" y="164"/>
                </a:lnTo>
                <a:lnTo>
                  <a:pt x="496" y="177"/>
                </a:lnTo>
                <a:lnTo>
                  <a:pt x="500" y="190"/>
                </a:lnTo>
                <a:lnTo>
                  <a:pt x="508" y="203"/>
                </a:lnTo>
                <a:lnTo>
                  <a:pt x="515" y="214"/>
                </a:lnTo>
                <a:lnTo>
                  <a:pt x="522" y="227"/>
                </a:lnTo>
                <a:lnTo>
                  <a:pt x="532" y="238"/>
                </a:lnTo>
                <a:lnTo>
                  <a:pt x="541" y="249"/>
                </a:lnTo>
                <a:lnTo>
                  <a:pt x="552" y="259"/>
                </a:lnTo>
                <a:lnTo>
                  <a:pt x="574" y="279"/>
                </a:lnTo>
                <a:lnTo>
                  <a:pt x="587" y="286"/>
                </a:lnTo>
                <a:lnTo>
                  <a:pt x="600" y="296"/>
                </a:lnTo>
                <a:lnTo>
                  <a:pt x="626" y="311"/>
                </a:lnTo>
                <a:lnTo>
                  <a:pt x="654" y="325"/>
                </a:lnTo>
                <a:lnTo>
                  <a:pt x="683" y="336"/>
                </a:lnTo>
                <a:lnTo>
                  <a:pt x="713" y="346"/>
                </a:lnTo>
                <a:lnTo>
                  <a:pt x="726" y="349"/>
                </a:lnTo>
                <a:lnTo>
                  <a:pt x="741" y="353"/>
                </a:lnTo>
                <a:lnTo>
                  <a:pt x="768" y="359"/>
                </a:lnTo>
                <a:lnTo>
                  <a:pt x="783" y="361"/>
                </a:lnTo>
                <a:lnTo>
                  <a:pt x="796" y="362"/>
                </a:lnTo>
                <a:lnTo>
                  <a:pt x="822" y="364"/>
                </a:lnTo>
                <a:lnTo>
                  <a:pt x="833" y="364"/>
                </a:lnTo>
                <a:lnTo>
                  <a:pt x="846" y="362"/>
                </a:lnTo>
                <a:lnTo>
                  <a:pt x="857" y="362"/>
                </a:lnTo>
                <a:lnTo>
                  <a:pt x="868" y="362"/>
                </a:lnTo>
                <a:lnTo>
                  <a:pt x="878" y="362"/>
                </a:lnTo>
                <a:lnTo>
                  <a:pt x="883" y="361"/>
                </a:lnTo>
                <a:lnTo>
                  <a:pt x="889" y="359"/>
                </a:lnTo>
                <a:lnTo>
                  <a:pt x="892" y="368"/>
                </a:lnTo>
                <a:lnTo>
                  <a:pt x="896" y="373"/>
                </a:lnTo>
                <a:lnTo>
                  <a:pt x="905" y="386"/>
                </a:lnTo>
                <a:lnTo>
                  <a:pt x="909" y="392"/>
                </a:lnTo>
                <a:lnTo>
                  <a:pt x="915" y="396"/>
                </a:lnTo>
                <a:lnTo>
                  <a:pt x="928" y="403"/>
                </a:lnTo>
                <a:lnTo>
                  <a:pt x="941" y="411"/>
                </a:lnTo>
                <a:lnTo>
                  <a:pt x="955" y="416"/>
                </a:lnTo>
                <a:lnTo>
                  <a:pt x="985" y="425"/>
                </a:lnTo>
                <a:lnTo>
                  <a:pt x="1000" y="431"/>
                </a:lnTo>
                <a:lnTo>
                  <a:pt x="1015" y="436"/>
                </a:lnTo>
                <a:lnTo>
                  <a:pt x="1022" y="440"/>
                </a:lnTo>
                <a:lnTo>
                  <a:pt x="1029" y="446"/>
                </a:lnTo>
                <a:lnTo>
                  <a:pt x="1035" y="449"/>
                </a:lnTo>
                <a:lnTo>
                  <a:pt x="1042" y="455"/>
                </a:lnTo>
                <a:lnTo>
                  <a:pt x="1055" y="466"/>
                </a:lnTo>
                <a:lnTo>
                  <a:pt x="1066" y="481"/>
                </a:lnTo>
                <a:lnTo>
                  <a:pt x="1076" y="499"/>
                </a:lnTo>
                <a:lnTo>
                  <a:pt x="1079" y="509"/>
                </a:lnTo>
                <a:lnTo>
                  <a:pt x="1081" y="522"/>
                </a:lnTo>
                <a:lnTo>
                  <a:pt x="1087" y="544"/>
                </a:lnTo>
                <a:lnTo>
                  <a:pt x="1090" y="564"/>
                </a:lnTo>
                <a:lnTo>
                  <a:pt x="1098" y="605"/>
                </a:lnTo>
                <a:lnTo>
                  <a:pt x="1103" y="644"/>
                </a:lnTo>
                <a:lnTo>
                  <a:pt x="1105" y="651"/>
                </a:lnTo>
                <a:lnTo>
                  <a:pt x="1109" y="660"/>
                </a:lnTo>
                <a:lnTo>
                  <a:pt x="1113" y="675"/>
                </a:lnTo>
                <a:lnTo>
                  <a:pt x="1120" y="690"/>
                </a:lnTo>
                <a:lnTo>
                  <a:pt x="1127" y="701"/>
                </a:lnTo>
                <a:lnTo>
                  <a:pt x="1131" y="707"/>
                </a:lnTo>
                <a:lnTo>
                  <a:pt x="1137" y="712"/>
                </a:lnTo>
                <a:lnTo>
                  <a:pt x="1142" y="716"/>
                </a:lnTo>
                <a:lnTo>
                  <a:pt x="1150" y="720"/>
                </a:lnTo>
                <a:lnTo>
                  <a:pt x="1163" y="727"/>
                </a:lnTo>
                <a:lnTo>
                  <a:pt x="1172" y="729"/>
                </a:lnTo>
                <a:lnTo>
                  <a:pt x="1181" y="731"/>
                </a:lnTo>
                <a:lnTo>
                  <a:pt x="1202" y="733"/>
                </a:lnTo>
                <a:lnTo>
                  <a:pt x="1213" y="733"/>
                </a:lnTo>
                <a:lnTo>
                  <a:pt x="1226" y="731"/>
                </a:lnTo>
                <a:lnTo>
                  <a:pt x="1314" y="723"/>
                </a:lnTo>
                <a:lnTo>
                  <a:pt x="1316" y="740"/>
                </a:lnTo>
                <a:lnTo>
                  <a:pt x="1320" y="757"/>
                </a:lnTo>
                <a:lnTo>
                  <a:pt x="1326" y="772"/>
                </a:lnTo>
                <a:lnTo>
                  <a:pt x="1331" y="786"/>
                </a:lnTo>
                <a:lnTo>
                  <a:pt x="1338" y="799"/>
                </a:lnTo>
                <a:lnTo>
                  <a:pt x="1348" y="810"/>
                </a:lnTo>
                <a:lnTo>
                  <a:pt x="1364" y="834"/>
                </a:lnTo>
                <a:lnTo>
                  <a:pt x="1381" y="855"/>
                </a:lnTo>
                <a:lnTo>
                  <a:pt x="1396" y="877"/>
                </a:lnTo>
                <a:lnTo>
                  <a:pt x="1401" y="886"/>
                </a:lnTo>
                <a:lnTo>
                  <a:pt x="1405" y="897"/>
                </a:lnTo>
                <a:lnTo>
                  <a:pt x="1409" y="909"/>
                </a:lnTo>
                <a:lnTo>
                  <a:pt x="1411" y="92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60" name="Freeform 404"/>
          <p:cNvSpPr>
            <a:spLocks/>
          </p:cNvSpPr>
          <p:nvPr/>
        </p:nvSpPr>
        <p:spPr bwMode="auto">
          <a:xfrm>
            <a:off x="5283200" y="2436813"/>
            <a:ext cx="122238" cy="288925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73" y="14"/>
              </a:cxn>
              <a:cxn ang="0">
                <a:pos x="71" y="33"/>
              </a:cxn>
              <a:cxn ang="0">
                <a:pos x="58" y="79"/>
              </a:cxn>
              <a:cxn ang="0">
                <a:pos x="24" y="174"/>
              </a:cxn>
              <a:cxn ang="0">
                <a:pos x="0" y="164"/>
              </a:cxn>
              <a:cxn ang="0">
                <a:pos x="34" y="70"/>
              </a:cxn>
              <a:cxn ang="0">
                <a:pos x="45" y="29"/>
              </a:cxn>
              <a:cxn ang="0">
                <a:pos x="47" y="13"/>
              </a:cxn>
              <a:cxn ang="0">
                <a:pos x="47" y="0"/>
              </a:cxn>
              <a:cxn ang="0">
                <a:pos x="73" y="0"/>
              </a:cxn>
            </a:cxnLst>
            <a:rect l="0" t="0" r="r" b="b"/>
            <a:pathLst>
              <a:path w="73" h="174">
                <a:moveTo>
                  <a:pt x="73" y="0"/>
                </a:moveTo>
                <a:lnTo>
                  <a:pt x="73" y="14"/>
                </a:lnTo>
                <a:lnTo>
                  <a:pt x="71" y="33"/>
                </a:lnTo>
                <a:lnTo>
                  <a:pt x="58" y="79"/>
                </a:lnTo>
                <a:lnTo>
                  <a:pt x="24" y="174"/>
                </a:lnTo>
                <a:lnTo>
                  <a:pt x="0" y="164"/>
                </a:lnTo>
                <a:lnTo>
                  <a:pt x="34" y="70"/>
                </a:lnTo>
                <a:lnTo>
                  <a:pt x="45" y="29"/>
                </a:lnTo>
                <a:lnTo>
                  <a:pt x="47" y="13"/>
                </a:lnTo>
                <a:lnTo>
                  <a:pt x="47" y="0"/>
                </a:lnTo>
                <a:lnTo>
                  <a:pt x="7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61" name="Freeform 405"/>
          <p:cNvSpPr>
            <a:spLocks/>
          </p:cNvSpPr>
          <p:nvPr/>
        </p:nvSpPr>
        <p:spPr bwMode="auto">
          <a:xfrm>
            <a:off x="5127625" y="2597150"/>
            <a:ext cx="188913" cy="139700"/>
          </a:xfrm>
          <a:custGeom>
            <a:avLst/>
            <a:gdLst/>
            <a:ahLst/>
            <a:cxnLst>
              <a:cxn ang="0">
                <a:pos x="96" y="83"/>
              </a:cxn>
              <a:cxn ang="0">
                <a:pos x="111" y="63"/>
              </a:cxn>
              <a:cxn ang="0">
                <a:pos x="15" y="0"/>
              </a:cxn>
              <a:cxn ang="0">
                <a:pos x="0" y="20"/>
              </a:cxn>
              <a:cxn ang="0">
                <a:pos x="96" y="83"/>
              </a:cxn>
            </a:cxnLst>
            <a:rect l="0" t="0" r="r" b="b"/>
            <a:pathLst>
              <a:path w="111" h="83">
                <a:moveTo>
                  <a:pt x="96" y="83"/>
                </a:moveTo>
                <a:lnTo>
                  <a:pt x="111" y="63"/>
                </a:lnTo>
                <a:lnTo>
                  <a:pt x="15" y="0"/>
                </a:lnTo>
                <a:lnTo>
                  <a:pt x="0" y="20"/>
                </a:lnTo>
                <a:lnTo>
                  <a:pt x="96" y="8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62" name="Freeform 408"/>
          <p:cNvSpPr>
            <a:spLocks/>
          </p:cNvSpPr>
          <p:nvPr/>
        </p:nvSpPr>
        <p:spPr bwMode="auto">
          <a:xfrm>
            <a:off x="4953000" y="2593975"/>
            <a:ext cx="188913" cy="42863"/>
          </a:xfrm>
          <a:custGeom>
            <a:avLst/>
            <a:gdLst/>
            <a:ahLst/>
            <a:cxnLst>
              <a:cxn ang="0">
                <a:pos x="109" y="26"/>
              </a:cxn>
              <a:cxn ang="0">
                <a:pos x="54" y="24"/>
              </a:cxn>
              <a:cxn ang="0">
                <a:pos x="0" y="24"/>
              </a:cxn>
              <a:cxn ang="0">
                <a:pos x="0" y="0"/>
              </a:cxn>
              <a:cxn ang="0">
                <a:pos x="54" y="0"/>
              </a:cxn>
              <a:cxn ang="0">
                <a:pos x="109" y="2"/>
              </a:cxn>
              <a:cxn ang="0">
                <a:pos x="109" y="26"/>
              </a:cxn>
            </a:cxnLst>
            <a:rect l="0" t="0" r="r" b="b"/>
            <a:pathLst>
              <a:path w="109" h="26">
                <a:moveTo>
                  <a:pt x="109" y="26"/>
                </a:moveTo>
                <a:lnTo>
                  <a:pt x="54" y="24"/>
                </a:lnTo>
                <a:lnTo>
                  <a:pt x="0" y="24"/>
                </a:lnTo>
                <a:lnTo>
                  <a:pt x="0" y="0"/>
                </a:lnTo>
                <a:lnTo>
                  <a:pt x="54" y="0"/>
                </a:lnTo>
                <a:lnTo>
                  <a:pt x="109" y="2"/>
                </a:lnTo>
                <a:lnTo>
                  <a:pt x="109" y="2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63" name="Freeform 409"/>
          <p:cNvSpPr>
            <a:spLocks/>
          </p:cNvSpPr>
          <p:nvPr/>
        </p:nvSpPr>
        <p:spPr bwMode="auto">
          <a:xfrm>
            <a:off x="5127625" y="2597150"/>
            <a:ext cx="23813" cy="39688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13" y="0"/>
              </a:cxn>
              <a:cxn ang="0">
                <a:pos x="7" y="0"/>
              </a:cxn>
              <a:cxn ang="0">
                <a:pos x="7" y="24"/>
              </a:cxn>
              <a:cxn ang="0">
                <a:pos x="0" y="22"/>
              </a:cxn>
              <a:cxn ang="0">
                <a:pos x="15" y="2"/>
              </a:cxn>
            </a:cxnLst>
            <a:rect l="0" t="0" r="r" b="b"/>
            <a:pathLst>
              <a:path w="15" h="24">
                <a:moveTo>
                  <a:pt x="15" y="2"/>
                </a:moveTo>
                <a:lnTo>
                  <a:pt x="13" y="0"/>
                </a:lnTo>
                <a:lnTo>
                  <a:pt x="7" y="0"/>
                </a:lnTo>
                <a:lnTo>
                  <a:pt x="7" y="24"/>
                </a:lnTo>
                <a:lnTo>
                  <a:pt x="0" y="22"/>
                </a:lnTo>
                <a:lnTo>
                  <a:pt x="15" y="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64" name="Freeform 410"/>
          <p:cNvSpPr>
            <a:spLocks/>
          </p:cNvSpPr>
          <p:nvPr/>
        </p:nvSpPr>
        <p:spPr bwMode="auto">
          <a:xfrm>
            <a:off x="4922838" y="2593975"/>
            <a:ext cx="36512" cy="42863"/>
          </a:xfrm>
          <a:custGeom>
            <a:avLst/>
            <a:gdLst/>
            <a:ahLst/>
            <a:cxnLst>
              <a:cxn ang="0">
                <a:pos x="23" y="24"/>
              </a:cxn>
              <a:cxn ang="0">
                <a:pos x="8" y="26"/>
              </a:cxn>
              <a:cxn ang="0">
                <a:pos x="0" y="2"/>
              </a:cxn>
              <a:cxn ang="0">
                <a:pos x="15" y="0"/>
              </a:cxn>
              <a:cxn ang="0">
                <a:pos x="23" y="24"/>
              </a:cxn>
            </a:cxnLst>
            <a:rect l="0" t="0" r="r" b="b"/>
            <a:pathLst>
              <a:path w="23" h="26">
                <a:moveTo>
                  <a:pt x="23" y="24"/>
                </a:moveTo>
                <a:lnTo>
                  <a:pt x="8" y="26"/>
                </a:lnTo>
                <a:lnTo>
                  <a:pt x="0" y="2"/>
                </a:lnTo>
                <a:lnTo>
                  <a:pt x="15" y="0"/>
                </a:lnTo>
                <a:lnTo>
                  <a:pt x="23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65" name="Freeform 411"/>
          <p:cNvSpPr>
            <a:spLocks/>
          </p:cNvSpPr>
          <p:nvPr/>
        </p:nvSpPr>
        <p:spPr bwMode="auto">
          <a:xfrm>
            <a:off x="4946650" y="2593975"/>
            <a:ext cx="12700" cy="396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0"/>
              </a:cxn>
              <a:cxn ang="0">
                <a:pos x="8" y="24"/>
              </a:cxn>
              <a:cxn ang="0">
                <a:pos x="4" y="24"/>
              </a:cxn>
              <a:cxn ang="0">
                <a:pos x="4" y="0"/>
              </a:cxn>
            </a:cxnLst>
            <a:rect l="0" t="0" r="r" b="b"/>
            <a:pathLst>
              <a:path w="8" h="24">
                <a:moveTo>
                  <a:pt x="4" y="0"/>
                </a:moveTo>
                <a:lnTo>
                  <a:pt x="0" y="0"/>
                </a:lnTo>
                <a:lnTo>
                  <a:pt x="8" y="24"/>
                </a:lnTo>
                <a:lnTo>
                  <a:pt x="4" y="24"/>
                </a:lnTo>
                <a:lnTo>
                  <a:pt x="4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66" name="Freeform 412"/>
          <p:cNvSpPr>
            <a:spLocks/>
          </p:cNvSpPr>
          <p:nvPr/>
        </p:nvSpPr>
        <p:spPr bwMode="auto">
          <a:xfrm>
            <a:off x="4894263" y="2597150"/>
            <a:ext cx="38100" cy="42863"/>
          </a:xfrm>
          <a:custGeom>
            <a:avLst/>
            <a:gdLst/>
            <a:ahLst/>
            <a:cxnLst>
              <a:cxn ang="0">
                <a:pos x="22" y="24"/>
              </a:cxn>
              <a:cxn ang="0">
                <a:pos x="7" y="28"/>
              </a:cxn>
              <a:cxn ang="0">
                <a:pos x="0" y="4"/>
              </a:cxn>
              <a:cxn ang="0">
                <a:pos x="14" y="0"/>
              </a:cxn>
              <a:cxn ang="0">
                <a:pos x="22" y="24"/>
              </a:cxn>
            </a:cxnLst>
            <a:rect l="0" t="0" r="r" b="b"/>
            <a:pathLst>
              <a:path w="22" h="28">
                <a:moveTo>
                  <a:pt x="22" y="24"/>
                </a:moveTo>
                <a:lnTo>
                  <a:pt x="7" y="28"/>
                </a:lnTo>
                <a:lnTo>
                  <a:pt x="0" y="4"/>
                </a:lnTo>
                <a:lnTo>
                  <a:pt x="14" y="0"/>
                </a:lnTo>
                <a:lnTo>
                  <a:pt x="22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67" name="Freeform 413"/>
          <p:cNvSpPr>
            <a:spLocks/>
          </p:cNvSpPr>
          <p:nvPr/>
        </p:nvSpPr>
        <p:spPr bwMode="auto">
          <a:xfrm>
            <a:off x="4922838" y="2597150"/>
            <a:ext cx="9525" cy="39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24"/>
              </a:cxn>
              <a:cxn ang="0">
                <a:pos x="0" y="0"/>
              </a:cxn>
            </a:cxnLst>
            <a:rect l="0" t="0" r="r" b="b"/>
            <a:pathLst>
              <a:path w="8" h="24">
                <a:moveTo>
                  <a:pt x="0" y="0"/>
                </a:moveTo>
                <a:lnTo>
                  <a:pt x="8" y="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68" name="Freeform 430"/>
          <p:cNvSpPr>
            <a:spLocks/>
          </p:cNvSpPr>
          <p:nvPr/>
        </p:nvSpPr>
        <p:spPr bwMode="auto">
          <a:xfrm>
            <a:off x="4229100" y="3181350"/>
            <a:ext cx="247650" cy="152400"/>
          </a:xfrm>
          <a:custGeom>
            <a:avLst/>
            <a:gdLst/>
            <a:ahLst/>
            <a:cxnLst>
              <a:cxn ang="0">
                <a:pos x="144" y="22"/>
              </a:cxn>
              <a:cxn ang="0">
                <a:pos x="13" y="90"/>
              </a:cxn>
              <a:cxn ang="0">
                <a:pos x="0" y="68"/>
              </a:cxn>
              <a:cxn ang="0">
                <a:pos x="131" y="0"/>
              </a:cxn>
              <a:cxn ang="0">
                <a:pos x="144" y="22"/>
              </a:cxn>
            </a:cxnLst>
            <a:rect l="0" t="0" r="r" b="b"/>
            <a:pathLst>
              <a:path w="144" h="90">
                <a:moveTo>
                  <a:pt x="144" y="22"/>
                </a:moveTo>
                <a:lnTo>
                  <a:pt x="13" y="90"/>
                </a:lnTo>
                <a:lnTo>
                  <a:pt x="0" y="68"/>
                </a:lnTo>
                <a:lnTo>
                  <a:pt x="131" y="0"/>
                </a:lnTo>
                <a:lnTo>
                  <a:pt x="144" y="2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69" name="Freeform 432"/>
          <p:cNvSpPr>
            <a:spLocks/>
          </p:cNvSpPr>
          <p:nvPr/>
        </p:nvSpPr>
        <p:spPr bwMode="auto">
          <a:xfrm>
            <a:off x="4152900" y="3297238"/>
            <a:ext cx="100013" cy="150812"/>
          </a:xfrm>
          <a:custGeom>
            <a:avLst/>
            <a:gdLst/>
            <a:ahLst/>
            <a:cxnLst>
              <a:cxn ang="0">
                <a:pos x="59" y="20"/>
              </a:cxn>
              <a:cxn ang="0">
                <a:pos x="53" y="24"/>
              </a:cxn>
              <a:cxn ang="0">
                <a:pos x="48" y="28"/>
              </a:cxn>
              <a:cxn ang="0">
                <a:pos x="40" y="48"/>
              </a:cxn>
              <a:cxn ang="0">
                <a:pos x="33" y="70"/>
              </a:cxn>
              <a:cxn ang="0">
                <a:pos x="24" y="89"/>
              </a:cxn>
              <a:cxn ang="0">
                <a:pos x="0" y="80"/>
              </a:cxn>
              <a:cxn ang="0">
                <a:pos x="9" y="61"/>
              </a:cxn>
              <a:cxn ang="0">
                <a:pos x="16" y="39"/>
              </a:cxn>
              <a:cxn ang="0">
                <a:pos x="24" y="18"/>
              </a:cxn>
              <a:cxn ang="0">
                <a:pos x="35" y="6"/>
              </a:cxn>
              <a:cxn ang="0">
                <a:pos x="42" y="0"/>
              </a:cxn>
              <a:cxn ang="0">
                <a:pos x="59" y="20"/>
              </a:cxn>
            </a:cxnLst>
            <a:rect l="0" t="0" r="r" b="b"/>
            <a:pathLst>
              <a:path w="59" h="89">
                <a:moveTo>
                  <a:pt x="59" y="20"/>
                </a:moveTo>
                <a:lnTo>
                  <a:pt x="53" y="24"/>
                </a:lnTo>
                <a:lnTo>
                  <a:pt x="48" y="28"/>
                </a:lnTo>
                <a:lnTo>
                  <a:pt x="40" y="48"/>
                </a:lnTo>
                <a:lnTo>
                  <a:pt x="33" y="70"/>
                </a:lnTo>
                <a:lnTo>
                  <a:pt x="24" y="89"/>
                </a:lnTo>
                <a:lnTo>
                  <a:pt x="0" y="80"/>
                </a:lnTo>
                <a:lnTo>
                  <a:pt x="9" y="61"/>
                </a:lnTo>
                <a:lnTo>
                  <a:pt x="16" y="39"/>
                </a:lnTo>
                <a:lnTo>
                  <a:pt x="24" y="18"/>
                </a:lnTo>
                <a:lnTo>
                  <a:pt x="35" y="6"/>
                </a:lnTo>
                <a:lnTo>
                  <a:pt x="42" y="0"/>
                </a:lnTo>
                <a:lnTo>
                  <a:pt x="59" y="2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70" name="Freeform 433"/>
          <p:cNvSpPr>
            <a:spLocks/>
          </p:cNvSpPr>
          <p:nvPr/>
        </p:nvSpPr>
        <p:spPr bwMode="auto">
          <a:xfrm>
            <a:off x="4225925" y="3297238"/>
            <a:ext cx="26988" cy="3651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"/>
              </a:cxn>
              <a:cxn ang="0">
                <a:pos x="17" y="22"/>
              </a:cxn>
              <a:cxn ang="0">
                <a:pos x="15" y="22"/>
              </a:cxn>
              <a:cxn ang="0">
                <a:pos x="2" y="0"/>
              </a:cxn>
            </a:cxnLst>
            <a:rect l="0" t="0" r="r" b="b"/>
            <a:pathLst>
              <a:path w="17" h="22">
                <a:moveTo>
                  <a:pt x="2" y="0"/>
                </a:moveTo>
                <a:lnTo>
                  <a:pt x="0" y="2"/>
                </a:lnTo>
                <a:lnTo>
                  <a:pt x="17" y="22"/>
                </a:lnTo>
                <a:lnTo>
                  <a:pt x="15" y="22"/>
                </a:lnTo>
                <a:lnTo>
                  <a:pt x="2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71" name="Freeform 434"/>
          <p:cNvSpPr>
            <a:spLocks/>
          </p:cNvSpPr>
          <p:nvPr/>
        </p:nvSpPr>
        <p:spPr bwMode="auto">
          <a:xfrm>
            <a:off x="3875088" y="3297238"/>
            <a:ext cx="319087" cy="153987"/>
          </a:xfrm>
          <a:custGeom>
            <a:avLst/>
            <a:gdLst/>
            <a:ahLst/>
            <a:cxnLst>
              <a:cxn ang="0">
                <a:pos x="162" y="91"/>
              </a:cxn>
              <a:cxn ang="0">
                <a:pos x="144" y="57"/>
              </a:cxn>
              <a:cxn ang="0">
                <a:pos x="135" y="44"/>
              </a:cxn>
              <a:cxn ang="0">
                <a:pos x="124" y="33"/>
              </a:cxn>
              <a:cxn ang="0">
                <a:pos x="107" y="28"/>
              </a:cxn>
              <a:cxn ang="0">
                <a:pos x="85" y="24"/>
              </a:cxn>
              <a:cxn ang="0">
                <a:pos x="51" y="26"/>
              </a:cxn>
              <a:cxn ang="0">
                <a:pos x="7" y="35"/>
              </a:cxn>
              <a:cxn ang="0">
                <a:pos x="0" y="11"/>
              </a:cxn>
              <a:cxn ang="0">
                <a:pos x="46" y="2"/>
              </a:cxn>
              <a:cxn ang="0">
                <a:pos x="85" y="0"/>
              </a:cxn>
              <a:cxn ang="0">
                <a:pos x="114" y="4"/>
              </a:cxn>
              <a:cxn ang="0">
                <a:pos x="137" y="11"/>
              </a:cxn>
              <a:cxn ang="0">
                <a:pos x="151" y="26"/>
              </a:cxn>
              <a:cxn ang="0">
                <a:pos x="164" y="43"/>
              </a:cxn>
              <a:cxn ang="0">
                <a:pos x="185" y="78"/>
              </a:cxn>
              <a:cxn ang="0">
                <a:pos x="162" y="91"/>
              </a:cxn>
            </a:cxnLst>
            <a:rect l="0" t="0" r="r" b="b"/>
            <a:pathLst>
              <a:path w="185" h="91">
                <a:moveTo>
                  <a:pt x="162" y="91"/>
                </a:moveTo>
                <a:lnTo>
                  <a:pt x="144" y="57"/>
                </a:lnTo>
                <a:lnTo>
                  <a:pt x="135" y="44"/>
                </a:lnTo>
                <a:lnTo>
                  <a:pt x="124" y="33"/>
                </a:lnTo>
                <a:lnTo>
                  <a:pt x="107" y="28"/>
                </a:lnTo>
                <a:lnTo>
                  <a:pt x="85" y="24"/>
                </a:lnTo>
                <a:lnTo>
                  <a:pt x="51" y="26"/>
                </a:lnTo>
                <a:lnTo>
                  <a:pt x="7" y="35"/>
                </a:lnTo>
                <a:lnTo>
                  <a:pt x="0" y="11"/>
                </a:lnTo>
                <a:lnTo>
                  <a:pt x="46" y="2"/>
                </a:lnTo>
                <a:lnTo>
                  <a:pt x="85" y="0"/>
                </a:lnTo>
                <a:lnTo>
                  <a:pt x="114" y="4"/>
                </a:lnTo>
                <a:lnTo>
                  <a:pt x="137" y="11"/>
                </a:lnTo>
                <a:lnTo>
                  <a:pt x="151" y="26"/>
                </a:lnTo>
                <a:lnTo>
                  <a:pt x="164" y="43"/>
                </a:lnTo>
                <a:lnTo>
                  <a:pt x="185" y="78"/>
                </a:lnTo>
                <a:lnTo>
                  <a:pt x="162" y="9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72" name="Freeform 435"/>
          <p:cNvSpPr>
            <a:spLocks/>
          </p:cNvSpPr>
          <p:nvPr/>
        </p:nvSpPr>
        <p:spPr bwMode="auto">
          <a:xfrm>
            <a:off x="4152900" y="3427413"/>
            <a:ext cx="41275" cy="57150"/>
          </a:xfrm>
          <a:custGeom>
            <a:avLst/>
            <a:gdLst/>
            <a:ahLst/>
            <a:cxnLst>
              <a:cxn ang="0">
                <a:pos x="24" y="11"/>
              </a:cxn>
              <a:cxn ang="0">
                <a:pos x="13" y="33"/>
              </a:cxn>
              <a:cxn ang="0">
                <a:pos x="1" y="13"/>
              </a:cxn>
              <a:cxn ang="0">
                <a:pos x="24" y="0"/>
              </a:cxn>
              <a:cxn ang="0">
                <a:pos x="0" y="2"/>
              </a:cxn>
              <a:cxn ang="0">
                <a:pos x="24" y="11"/>
              </a:cxn>
            </a:cxnLst>
            <a:rect l="0" t="0" r="r" b="b"/>
            <a:pathLst>
              <a:path w="24" h="33">
                <a:moveTo>
                  <a:pt x="24" y="11"/>
                </a:moveTo>
                <a:lnTo>
                  <a:pt x="13" y="33"/>
                </a:lnTo>
                <a:lnTo>
                  <a:pt x="1" y="13"/>
                </a:lnTo>
                <a:lnTo>
                  <a:pt x="24" y="0"/>
                </a:lnTo>
                <a:lnTo>
                  <a:pt x="0" y="2"/>
                </a:lnTo>
                <a:lnTo>
                  <a:pt x="24" y="1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73" name="Freeform 436"/>
          <p:cNvSpPr>
            <a:spLocks/>
          </p:cNvSpPr>
          <p:nvPr/>
        </p:nvSpPr>
        <p:spPr bwMode="auto">
          <a:xfrm>
            <a:off x="3779838" y="3257550"/>
            <a:ext cx="103187" cy="100013"/>
          </a:xfrm>
          <a:custGeom>
            <a:avLst/>
            <a:gdLst/>
            <a:ahLst/>
            <a:cxnLst>
              <a:cxn ang="0">
                <a:pos x="61" y="61"/>
              </a:cxn>
              <a:cxn ang="0">
                <a:pos x="37" y="61"/>
              </a:cxn>
              <a:cxn ang="0">
                <a:pos x="21" y="46"/>
              </a:cxn>
              <a:cxn ang="0">
                <a:pos x="11" y="32"/>
              </a:cxn>
              <a:cxn ang="0">
                <a:pos x="8" y="24"/>
              </a:cxn>
              <a:cxn ang="0">
                <a:pos x="0" y="19"/>
              </a:cxn>
              <a:cxn ang="0">
                <a:pos x="19" y="0"/>
              </a:cxn>
              <a:cxn ang="0">
                <a:pos x="24" y="6"/>
              </a:cxn>
              <a:cxn ang="0">
                <a:pos x="32" y="17"/>
              </a:cxn>
              <a:cxn ang="0">
                <a:pos x="41" y="30"/>
              </a:cxn>
              <a:cxn ang="0">
                <a:pos x="46" y="37"/>
              </a:cxn>
              <a:cxn ang="0">
                <a:pos x="61" y="37"/>
              </a:cxn>
              <a:cxn ang="0">
                <a:pos x="61" y="61"/>
              </a:cxn>
            </a:cxnLst>
            <a:rect l="0" t="0" r="r" b="b"/>
            <a:pathLst>
              <a:path w="61" h="61">
                <a:moveTo>
                  <a:pt x="61" y="61"/>
                </a:moveTo>
                <a:lnTo>
                  <a:pt x="37" y="61"/>
                </a:lnTo>
                <a:lnTo>
                  <a:pt x="21" y="46"/>
                </a:lnTo>
                <a:lnTo>
                  <a:pt x="11" y="32"/>
                </a:lnTo>
                <a:lnTo>
                  <a:pt x="8" y="24"/>
                </a:lnTo>
                <a:lnTo>
                  <a:pt x="0" y="19"/>
                </a:lnTo>
                <a:lnTo>
                  <a:pt x="19" y="0"/>
                </a:lnTo>
                <a:lnTo>
                  <a:pt x="24" y="6"/>
                </a:lnTo>
                <a:lnTo>
                  <a:pt x="32" y="17"/>
                </a:lnTo>
                <a:lnTo>
                  <a:pt x="41" y="30"/>
                </a:lnTo>
                <a:lnTo>
                  <a:pt x="46" y="37"/>
                </a:lnTo>
                <a:lnTo>
                  <a:pt x="61" y="37"/>
                </a:lnTo>
                <a:lnTo>
                  <a:pt x="61" y="6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74" name="Freeform 437"/>
          <p:cNvSpPr>
            <a:spLocks/>
          </p:cNvSpPr>
          <p:nvPr/>
        </p:nvSpPr>
        <p:spPr bwMode="auto">
          <a:xfrm>
            <a:off x="3875088" y="3317875"/>
            <a:ext cx="14287" cy="39688"/>
          </a:xfrm>
          <a:custGeom>
            <a:avLst/>
            <a:gdLst/>
            <a:ahLst/>
            <a:cxnLst>
              <a:cxn ang="0">
                <a:pos x="7" y="24"/>
              </a:cxn>
              <a:cxn ang="0">
                <a:pos x="3" y="24"/>
              </a:cxn>
              <a:cxn ang="0">
                <a:pos x="3" y="0"/>
              </a:cxn>
              <a:cxn ang="0">
                <a:pos x="0" y="0"/>
              </a:cxn>
              <a:cxn ang="0">
                <a:pos x="7" y="24"/>
              </a:cxn>
            </a:cxnLst>
            <a:rect l="0" t="0" r="r" b="b"/>
            <a:pathLst>
              <a:path w="7" h="24">
                <a:moveTo>
                  <a:pt x="7" y="24"/>
                </a:moveTo>
                <a:lnTo>
                  <a:pt x="3" y="24"/>
                </a:lnTo>
                <a:lnTo>
                  <a:pt x="3" y="0"/>
                </a:lnTo>
                <a:lnTo>
                  <a:pt x="0" y="0"/>
                </a:lnTo>
                <a:lnTo>
                  <a:pt x="7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75" name="Freeform 438"/>
          <p:cNvSpPr>
            <a:spLocks/>
          </p:cNvSpPr>
          <p:nvPr/>
        </p:nvSpPr>
        <p:spPr bwMode="auto">
          <a:xfrm>
            <a:off x="3560763" y="3260725"/>
            <a:ext cx="252412" cy="230188"/>
          </a:xfrm>
          <a:custGeom>
            <a:avLst/>
            <a:gdLst/>
            <a:ahLst/>
            <a:cxnLst>
              <a:cxn ang="0">
                <a:pos x="148" y="13"/>
              </a:cxn>
              <a:cxn ang="0">
                <a:pos x="124" y="52"/>
              </a:cxn>
              <a:cxn ang="0">
                <a:pos x="109" y="74"/>
              </a:cxn>
              <a:cxn ang="0">
                <a:pos x="94" y="90"/>
              </a:cxn>
              <a:cxn ang="0">
                <a:pos x="77" y="107"/>
              </a:cxn>
              <a:cxn ang="0">
                <a:pos x="55" y="120"/>
              </a:cxn>
              <a:cxn ang="0">
                <a:pos x="31" y="131"/>
              </a:cxn>
              <a:cxn ang="0">
                <a:pos x="7" y="137"/>
              </a:cxn>
              <a:cxn ang="0">
                <a:pos x="0" y="113"/>
              </a:cxn>
              <a:cxn ang="0">
                <a:pos x="22" y="107"/>
              </a:cxn>
              <a:cxn ang="0">
                <a:pos x="42" y="98"/>
              </a:cxn>
              <a:cxn ang="0">
                <a:pos x="59" y="89"/>
              </a:cxn>
              <a:cxn ang="0">
                <a:pos x="75" y="72"/>
              </a:cxn>
              <a:cxn ang="0">
                <a:pos x="88" y="57"/>
              </a:cxn>
              <a:cxn ang="0">
                <a:pos x="101" y="39"/>
              </a:cxn>
              <a:cxn ang="0">
                <a:pos x="125" y="0"/>
              </a:cxn>
              <a:cxn ang="0">
                <a:pos x="148" y="13"/>
              </a:cxn>
            </a:cxnLst>
            <a:rect l="0" t="0" r="r" b="b"/>
            <a:pathLst>
              <a:path w="148" h="137">
                <a:moveTo>
                  <a:pt x="148" y="13"/>
                </a:moveTo>
                <a:lnTo>
                  <a:pt x="124" y="52"/>
                </a:lnTo>
                <a:lnTo>
                  <a:pt x="109" y="74"/>
                </a:lnTo>
                <a:lnTo>
                  <a:pt x="94" y="90"/>
                </a:lnTo>
                <a:lnTo>
                  <a:pt x="77" y="107"/>
                </a:lnTo>
                <a:lnTo>
                  <a:pt x="55" y="120"/>
                </a:lnTo>
                <a:lnTo>
                  <a:pt x="31" y="131"/>
                </a:lnTo>
                <a:lnTo>
                  <a:pt x="7" y="137"/>
                </a:lnTo>
                <a:lnTo>
                  <a:pt x="0" y="113"/>
                </a:lnTo>
                <a:lnTo>
                  <a:pt x="22" y="107"/>
                </a:lnTo>
                <a:lnTo>
                  <a:pt x="42" y="98"/>
                </a:lnTo>
                <a:lnTo>
                  <a:pt x="59" y="89"/>
                </a:lnTo>
                <a:lnTo>
                  <a:pt x="75" y="72"/>
                </a:lnTo>
                <a:lnTo>
                  <a:pt x="88" y="57"/>
                </a:lnTo>
                <a:lnTo>
                  <a:pt x="101" y="39"/>
                </a:lnTo>
                <a:lnTo>
                  <a:pt x="125" y="0"/>
                </a:lnTo>
                <a:lnTo>
                  <a:pt x="148" y="1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76" name="Freeform 439"/>
          <p:cNvSpPr>
            <a:spLocks/>
          </p:cNvSpPr>
          <p:nvPr/>
        </p:nvSpPr>
        <p:spPr bwMode="auto">
          <a:xfrm>
            <a:off x="3776663" y="3238500"/>
            <a:ext cx="36512" cy="49213"/>
          </a:xfrm>
          <a:custGeom>
            <a:avLst/>
            <a:gdLst/>
            <a:ahLst/>
            <a:cxnLst>
              <a:cxn ang="0">
                <a:pos x="21" y="11"/>
              </a:cxn>
              <a:cxn ang="0">
                <a:pos x="8" y="0"/>
              </a:cxn>
              <a:cxn ang="0">
                <a:pos x="0" y="15"/>
              </a:cxn>
              <a:cxn ang="0">
                <a:pos x="23" y="28"/>
              </a:cxn>
              <a:cxn ang="0">
                <a:pos x="2" y="30"/>
              </a:cxn>
              <a:cxn ang="0">
                <a:pos x="21" y="11"/>
              </a:cxn>
            </a:cxnLst>
            <a:rect l="0" t="0" r="r" b="b"/>
            <a:pathLst>
              <a:path w="23" h="30">
                <a:moveTo>
                  <a:pt x="21" y="11"/>
                </a:moveTo>
                <a:lnTo>
                  <a:pt x="8" y="0"/>
                </a:lnTo>
                <a:lnTo>
                  <a:pt x="0" y="15"/>
                </a:lnTo>
                <a:lnTo>
                  <a:pt x="23" y="28"/>
                </a:lnTo>
                <a:lnTo>
                  <a:pt x="2" y="30"/>
                </a:lnTo>
                <a:lnTo>
                  <a:pt x="21" y="1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77" name="Freeform 440"/>
          <p:cNvSpPr>
            <a:spLocks/>
          </p:cNvSpPr>
          <p:nvPr/>
        </p:nvSpPr>
        <p:spPr bwMode="auto">
          <a:xfrm>
            <a:off x="3295650" y="3051175"/>
            <a:ext cx="284163" cy="433388"/>
          </a:xfrm>
          <a:custGeom>
            <a:avLst/>
            <a:gdLst/>
            <a:ahLst/>
            <a:cxnLst>
              <a:cxn ang="0">
                <a:pos x="148" y="261"/>
              </a:cxn>
              <a:cxn ang="0">
                <a:pos x="139" y="252"/>
              </a:cxn>
              <a:cxn ang="0">
                <a:pos x="118" y="224"/>
              </a:cxn>
              <a:cxn ang="0">
                <a:pos x="68" y="146"/>
              </a:cxn>
              <a:cxn ang="0">
                <a:pos x="22" y="61"/>
              </a:cxn>
              <a:cxn ang="0">
                <a:pos x="0" y="11"/>
              </a:cxn>
              <a:cxn ang="0">
                <a:pos x="22" y="0"/>
              </a:cxn>
              <a:cxn ang="0">
                <a:pos x="44" y="48"/>
              </a:cxn>
              <a:cxn ang="0">
                <a:pos x="91" y="133"/>
              </a:cxn>
              <a:cxn ang="0">
                <a:pos x="139" y="209"/>
              </a:cxn>
              <a:cxn ang="0">
                <a:pos x="157" y="235"/>
              </a:cxn>
              <a:cxn ang="0">
                <a:pos x="166" y="243"/>
              </a:cxn>
              <a:cxn ang="0">
                <a:pos x="148" y="261"/>
              </a:cxn>
            </a:cxnLst>
            <a:rect l="0" t="0" r="r" b="b"/>
            <a:pathLst>
              <a:path w="166" h="261">
                <a:moveTo>
                  <a:pt x="148" y="261"/>
                </a:moveTo>
                <a:lnTo>
                  <a:pt x="139" y="252"/>
                </a:lnTo>
                <a:lnTo>
                  <a:pt x="118" y="224"/>
                </a:lnTo>
                <a:lnTo>
                  <a:pt x="68" y="146"/>
                </a:lnTo>
                <a:lnTo>
                  <a:pt x="22" y="61"/>
                </a:lnTo>
                <a:lnTo>
                  <a:pt x="0" y="11"/>
                </a:lnTo>
                <a:lnTo>
                  <a:pt x="22" y="0"/>
                </a:lnTo>
                <a:lnTo>
                  <a:pt x="44" y="48"/>
                </a:lnTo>
                <a:lnTo>
                  <a:pt x="91" y="133"/>
                </a:lnTo>
                <a:lnTo>
                  <a:pt x="139" y="209"/>
                </a:lnTo>
                <a:lnTo>
                  <a:pt x="157" y="235"/>
                </a:lnTo>
                <a:lnTo>
                  <a:pt x="166" y="243"/>
                </a:lnTo>
                <a:lnTo>
                  <a:pt x="148" y="26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78" name="Freeform 441"/>
          <p:cNvSpPr>
            <a:spLocks/>
          </p:cNvSpPr>
          <p:nvPr/>
        </p:nvSpPr>
        <p:spPr bwMode="auto">
          <a:xfrm>
            <a:off x="3549650" y="3451225"/>
            <a:ext cx="30163" cy="42863"/>
          </a:xfrm>
          <a:custGeom>
            <a:avLst/>
            <a:gdLst/>
            <a:ahLst/>
            <a:cxnLst>
              <a:cxn ang="0">
                <a:pos x="13" y="24"/>
              </a:cxn>
              <a:cxn ang="0">
                <a:pos x="6" y="26"/>
              </a:cxn>
              <a:cxn ang="0">
                <a:pos x="0" y="20"/>
              </a:cxn>
              <a:cxn ang="0">
                <a:pos x="18" y="2"/>
              </a:cxn>
              <a:cxn ang="0">
                <a:pos x="6" y="0"/>
              </a:cxn>
              <a:cxn ang="0">
                <a:pos x="13" y="24"/>
              </a:cxn>
            </a:cxnLst>
            <a:rect l="0" t="0" r="r" b="b"/>
            <a:pathLst>
              <a:path w="18" h="26">
                <a:moveTo>
                  <a:pt x="13" y="24"/>
                </a:moveTo>
                <a:lnTo>
                  <a:pt x="6" y="26"/>
                </a:lnTo>
                <a:lnTo>
                  <a:pt x="0" y="20"/>
                </a:lnTo>
                <a:lnTo>
                  <a:pt x="18" y="2"/>
                </a:lnTo>
                <a:lnTo>
                  <a:pt x="6" y="0"/>
                </a:lnTo>
                <a:lnTo>
                  <a:pt x="13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79" name="Freeform 442"/>
          <p:cNvSpPr>
            <a:spLocks/>
          </p:cNvSpPr>
          <p:nvPr/>
        </p:nvSpPr>
        <p:spPr bwMode="auto">
          <a:xfrm>
            <a:off x="3292475" y="2846388"/>
            <a:ext cx="68263" cy="215900"/>
          </a:xfrm>
          <a:custGeom>
            <a:avLst/>
            <a:gdLst/>
            <a:ahLst/>
            <a:cxnLst>
              <a:cxn ang="0">
                <a:pos x="0" y="126"/>
              </a:cxn>
              <a:cxn ang="0">
                <a:pos x="2" y="98"/>
              </a:cxn>
              <a:cxn ang="0">
                <a:pos x="7" y="61"/>
              </a:cxn>
              <a:cxn ang="0">
                <a:pos x="15" y="29"/>
              </a:cxn>
              <a:cxn ang="0">
                <a:pos x="17" y="0"/>
              </a:cxn>
              <a:cxn ang="0">
                <a:pos x="41" y="4"/>
              </a:cxn>
              <a:cxn ang="0">
                <a:pos x="39" y="35"/>
              </a:cxn>
              <a:cxn ang="0">
                <a:pos x="32" y="68"/>
              </a:cxn>
              <a:cxn ang="0">
                <a:pos x="26" y="104"/>
              </a:cxn>
              <a:cxn ang="0">
                <a:pos x="24" y="129"/>
              </a:cxn>
              <a:cxn ang="0">
                <a:pos x="0" y="126"/>
              </a:cxn>
            </a:cxnLst>
            <a:rect l="0" t="0" r="r" b="b"/>
            <a:pathLst>
              <a:path w="41" h="129">
                <a:moveTo>
                  <a:pt x="0" y="126"/>
                </a:moveTo>
                <a:lnTo>
                  <a:pt x="2" y="98"/>
                </a:lnTo>
                <a:lnTo>
                  <a:pt x="7" y="61"/>
                </a:lnTo>
                <a:lnTo>
                  <a:pt x="15" y="29"/>
                </a:lnTo>
                <a:lnTo>
                  <a:pt x="17" y="0"/>
                </a:lnTo>
                <a:lnTo>
                  <a:pt x="41" y="4"/>
                </a:lnTo>
                <a:lnTo>
                  <a:pt x="39" y="35"/>
                </a:lnTo>
                <a:lnTo>
                  <a:pt x="32" y="68"/>
                </a:lnTo>
                <a:lnTo>
                  <a:pt x="26" y="104"/>
                </a:lnTo>
                <a:lnTo>
                  <a:pt x="24" y="129"/>
                </a:lnTo>
                <a:lnTo>
                  <a:pt x="0" y="12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80" name="Freeform 443"/>
          <p:cNvSpPr>
            <a:spLocks/>
          </p:cNvSpPr>
          <p:nvPr/>
        </p:nvSpPr>
        <p:spPr bwMode="auto">
          <a:xfrm>
            <a:off x="3292475" y="3051175"/>
            <a:ext cx="41275" cy="17463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0" y="7"/>
              </a:cxn>
              <a:cxn ang="0">
                <a:pos x="0" y="4"/>
              </a:cxn>
              <a:cxn ang="0">
                <a:pos x="24" y="7"/>
              </a:cxn>
              <a:cxn ang="0">
                <a:pos x="24" y="0"/>
              </a:cxn>
              <a:cxn ang="0">
                <a:pos x="2" y="11"/>
              </a:cxn>
            </a:cxnLst>
            <a:rect l="0" t="0" r="r" b="b"/>
            <a:pathLst>
              <a:path w="24" h="11">
                <a:moveTo>
                  <a:pt x="2" y="11"/>
                </a:moveTo>
                <a:lnTo>
                  <a:pt x="0" y="7"/>
                </a:lnTo>
                <a:lnTo>
                  <a:pt x="0" y="4"/>
                </a:lnTo>
                <a:lnTo>
                  <a:pt x="24" y="7"/>
                </a:lnTo>
                <a:lnTo>
                  <a:pt x="24" y="0"/>
                </a:lnTo>
                <a:lnTo>
                  <a:pt x="2" y="1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81" name="Freeform 444"/>
          <p:cNvSpPr>
            <a:spLocks/>
          </p:cNvSpPr>
          <p:nvPr/>
        </p:nvSpPr>
        <p:spPr bwMode="auto">
          <a:xfrm>
            <a:off x="3082925" y="2433638"/>
            <a:ext cx="277813" cy="422275"/>
          </a:xfrm>
          <a:custGeom>
            <a:avLst/>
            <a:gdLst/>
            <a:ahLst/>
            <a:cxnLst>
              <a:cxn ang="0">
                <a:pos x="139" y="253"/>
              </a:cxn>
              <a:cxn ang="0">
                <a:pos x="135" y="237"/>
              </a:cxn>
              <a:cxn ang="0">
                <a:pos x="131" y="224"/>
              </a:cxn>
              <a:cxn ang="0">
                <a:pos x="116" y="194"/>
              </a:cxn>
              <a:cxn ang="0">
                <a:pos x="70" y="133"/>
              </a:cxn>
              <a:cxn ang="0">
                <a:pos x="46" y="102"/>
              </a:cxn>
              <a:cxn ang="0">
                <a:pos x="26" y="68"/>
              </a:cxn>
              <a:cxn ang="0">
                <a:pos x="9" y="37"/>
              </a:cxn>
              <a:cxn ang="0">
                <a:pos x="4" y="20"/>
              </a:cxn>
              <a:cxn ang="0">
                <a:pos x="0" y="5"/>
              </a:cxn>
              <a:cxn ang="0">
                <a:pos x="24" y="0"/>
              </a:cxn>
              <a:cxn ang="0">
                <a:pos x="28" y="13"/>
              </a:cxn>
              <a:cxn ang="0">
                <a:pos x="31" y="26"/>
              </a:cxn>
              <a:cxn ang="0">
                <a:pos x="46" y="53"/>
              </a:cxn>
              <a:cxn ang="0">
                <a:pos x="67" y="85"/>
              </a:cxn>
              <a:cxn ang="0">
                <a:pos x="91" y="116"/>
              </a:cxn>
              <a:cxn ang="0">
                <a:pos x="137" y="179"/>
              </a:cxn>
              <a:cxn ang="0">
                <a:pos x="154" y="213"/>
              </a:cxn>
              <a:cxn ang="0">
                <a:pos x="159" y="229"/>
              </a:cxn>
              <a:cxn ang="0">
                <a:pos x="163" y="248"/>
              </a:cxn>
              <a:cxn ang="0">
                <a:pos x="139" y="253"/>
              </a:cxn>
            </a:cxnLst>
            <a:rect l="0" t="0" r="r" b="b"/>
            <a:pathLst>
              <a:path w="163" h="253">
                <a:moveTo>
                  <a:pt x="139" y="253"/>
                </a:moveTo>
                <a:lnTo>
                  <a:pt x="135" y="237"/>
                </a:lnTo>
                <a:lnTo>
                  <a:pt x="131" y="224"/>
                </a:lnTo>
                <a:lnTo>
                  <a:pt x="116" y="194"/>
                </a:lnTo>
                <a:lnTo>
                  <a:pt x="70" y="133"/>
                </a:lnTo>
                <a:lnTo>
                  <a:pt x="46" y="102"/>
                </a:lnTo>
                <a:lnTo>
                  <a:pt x="26" y="68"/>
                </a:lnTo>
                <a:lnTo>
                  <a:pt x="9" y="37"/>
                </a:lnTo>
                <a:lnTo>
                  <a:pt x="4" y="20"/>
                </a:lnTo>
                <a:lnTo>
                  <a:pt x="0" y="5"/>
                </a:lnTo>
                <a:lnTo>
                  <a:pt x="24" y="0"/>
                </a:lnTo>
                <a:lnTo>
                  <a:pt x="28" y="13"/>
                </a:lnTo>
                <a:lnTo>
                  <a:pt x="31" y="26"/>
                </a:lnTo>
                <a:lnTo>
                  <a:pt x="46" y="53"/>
                </a:lnTo>
                <a:lnTo>
                  <a:pt x="67" y="85"/>
                </a:lnTo>
                <a:lnTo>
                  <a:pt x="91" y="116"/>
                </a:lnTo>
                <a:lnTo>
                  <a:pt x="137" y="179"/>
                </a:lnTo>
                <a:lnTo>
                  <a:pt x="154" y="213"/>
                </a:lnTo>
                <a:lnTo>
                  <a:pt x="159" y="229"/>
                </a:lnTo>
                <a:lnTo>
                  <a:pt x="163" y="248"/>
                </a:lnTo>
                <a:lnTo>
                  <a:pt x="139" y="25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82" name="Freeform 445"/>
          <p:cNvSpPr>
            <a:spLocks/>
          </p:cNvSpPr>
          <p:nvPr/>
        </p:nvSpPr>
        <p:spPr bwMode="auto">
          <a:xfrm>
            <a:off x="3319463" y="2846388"/>
            <a:ext cx="41275" cy="9525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24" y="0"/>
              </a:cxn>
              <a:cxn ang="0">
                <a:pos x="0" y="5"/>
              </a:cxn>
              <a:cxn ang="0">
                <a:pos x="0" y="0"/>
              </a:cxn>
              <a:cxn ang="0">
                <a:pos x="24" y="4"/>
              </a:cxn>
            </a:cxnLst>
            <a:rect l="0" t="0" r="r" b="b"/>
            <a:pathLst>
              <a:path w="24" h="5">
                <a:moveTo>
                  <a:pt x="24" y="4"/>
                </a:moveTo>
                <a:lnTo>
                  <a:pt x="24" y="0"/>
                </a:lnTo>
                <a:lnTo>
                  <a:pt x="0" y="5"/>
                </a:lnTo>
                <a:lnTo>
                  <a:pt x="0" y="0"/>
                </a:lnTo>
                <a:lnTo>
                  <a:pt x="24" y="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83" name="Freeform 446"/>
          <p:cNvSpPr>
            <a:spLocks/>
          </p:cNvSpPr>
          <p:nvPr/>
        </p:nvSpPr>
        <p:spPr bwMode="auto">
          <a:xfrm>
            <a:off x="3082925" y="2281238"/>
            <a:ext cx="133350" cy="158750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2" y="76"/>
              </a:cxn>
              <a:cxn ang="0">
                <a:pos x="11" y="58"/>
              </a:cxn>
              <a:cxn ang="0">
                <a:pos x="31" y="39"/>
              </a:cxn>
              <a:cxn ang="0">
                <a:pos x="52" y="21"/>
              </a:cxn>
              <a:cxn ang="0">
                <a:pos x="52" y="19"/>
              </a:cxn>
              <a:cxn ang="0">
                <a:pos x="54" y="15"/>
              </a:cxn>
              <a:cxn ang="0">
                <a:pos x="54" y="0"/>
              </a:cxn>
              <a:cxn ang="0">
                <a:pos x="78" y="4"/>
              </a:cxn>
              <a:cxn ang="0">
                <a:pos x="78" y="21"/>
              </a:cxn>
              <a:cxn ang="0">
                <a:pos x="74" y="32"/>
              </a:cxn>
              <a:cxn ang="0">
                <a:pos x="70" y="39"/>
              </a:cxn>
              <a:cxn ang="0">
                <a:pos x="50" y="58"/>
              </a:cxn>
              <a:cxn ang="0">
                <a:pos x="30" y="76"/>
              </a:cxn>
              <a:cxn ang="0">
                <a:pos x="26" y="84"/>
              </a:cxn>
              <a:cxn ang="0">
                <a:pos x="24" y="96"/>
              </a:cxn>
              <a:cxn ang="0">
                <a:pos x="0" y="93"/>
              </a:cxn>
            </a:cxnLst>
            <a:rect l="0" t="0" r="r" b="b"/>
            <a:pathLst>
              <a:path w="78" h="96">
                <a:moveTo>
                  <a:pt x="0" y="93"/>
                </a:moveTo>
                <a:lnTo>
                  <a:pt x="2" y="76"/>
                </a:lnTo>
                <a:lnTo>
                  <a:pt x="11" y="58"/>
                </a:lnTo>
                <a:lnTo>
                  <a:pt x="31" y="39"/>
                </a:lnTo>
                <a:lnTo>
                  <a:pt x="52" y="21"/>
                </a:lnTo>
                <a:lnTo>
                  <a:pt x="52" y="19"/>
                </a:lnTo>
                <a:lnTo>
                  <a:pt x="54" y="15"/>
                </a:lnTo>
                <a:lnTo>
                  <a:pt x="54" y="0"/>
                </a:lnTo>
                <a:lnTo>
                  <a:pt x="78" y="4"/>
                </a:lnTo>
                <a:lnTo>
                  <a:pt x="78" y="21"/>
                </a:lnTo>
                <a:lnTo>
                  <a:pt x="74" y="32"/>
                </a:lnTo>
                <a:lnTo>
                  <a:pt x="70" y="39"/>
                </a:lnTo>
                <a:lnTo>
                  <a:pt x="50" y="58"/>
                </a:lnTo>
                <a:lnTo>
                  <a:pt x="30" y="76"/>
                </a:lnTo>
                <a:lnTo>
                  <a:pt x="26" y="84"/>
                </a:lnTo>
                <a:lnTo>
                  <a:pt x="24" y="96"/>
                </a:lnTo>
                <a:lnTo>
                  <a:pt x="0" y="9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84" name="Freeform 447"/>
          <p:cNvSpPr>
            <a:spLocks/>
          </p:cNvSpPr>
          <p:nvPr/>
        </p:nvSpPr>
        <p:spPr bwMode="auto">
          <a:xfrm>
            <a:off x="3082925" y="2433638"/>
            <a:ext cx="41275" cy="95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3"/>
              </a:cxn>
              <a:cxn ang="0">
                <a:pos x="0" y="0"/>
              </a:cxn>
              <a:cxn ang="0">
                <a:pos x="24" y="3"/>
              </a:cxn>
              <a:cxn ang="0">
                <a:pos x="24" y="0"/>
              </a:cxn>
              <a:cxn ang="0">
                <a:pos x="0" y="5"/>
              </a:cxn>
            </a:cxnLst>
            <a:rect l="0" t="0" r="r" b="b"/>
            <a:pathLst>
              <a:path w="24" h="5">
                <a:moveTo>
                  <a:pt x="0" y="5"/>
                </a:moveTo>
                <a:lnTo>
                  <a:pt x="0" y="3"/>
                </a:lnTo>
                <a:lnTo>
                  <a:pt x="0" y="0"/>
                </a:lnTo>
                <a:lnTo>
                  <a:pt x="24" y="3"/>
                </a:lnTo>
                <a:lnTo>
                  <a:pt x="24" y="0"/>
                </a:lnTo>
                <a:lnTo>
                  <a:pt x="0" y="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85" name="Freeform 448"/>
          <p:cNvSpPr>
            <a:spLocks/>
          </p:cNvSpPr>
          <p:nvPr/>
        </p:nvSpPr>
        <p:spPr bwMode="auto">
          <a:xfrm>
            <a:off x="3086100" y="2138363"/>
            <a:ext cx="130175" cy="152400"/>
          </a:xfrm>
          <a:custGeom>
            <a:avLst/>
            <a:gdLst/>
            <a:ahLst/>
            <a:cxnLst>
              <a:cxn ang="0">
                <a:pos x="52" y="93"/>
              </a:cxn>
              <a:cxn ang="0">
                <a:pos x="50" y="82"/>
              </a:cxn>
              <a:cxn ang="0">
                <a:pos x="46" y="74"/>
              </a:cxn>
              <a:cxn ang="0">
                <a:pos x="29" y="56"/>
              </a:cxn>
              <a:cxn ang="0">
                <a:pos x="22" y="46"/>
              </a:cxn>
              <a:cxn ang="0">
                <a:pos x="11" y="35"/>
              </a:cxn>
              <a:cxn ang="0">
                <a:pos x="3" y="22"/>
              </a:cxn>
              <a:cxn ang="0">
                <a:pos x="0" y="8"/>
              </a:cxn>
              <a:cxn ang="0">
                <a:pos x="24" y="0"/>
              </a:cxn>
              <a:cxn ang="0">
                <a:pos x="28" y="13"/>
              </a:cxn>
              <a:cxn ang="0">
                <a:pos x="31" y="21"/>
              </a:cxn>
              <a:cxn ang="0">
                <a:pos x="40" y="28"/>
              </a:cxn>
              <a:cxn ang="0">
                <a:pos x="48" y="37"/>
              </a:cxn>
              <a:cxn ang="0">
                <a:pos x="66" y="58"/>
              </a:cxn>
              <a:cxn ang="0">
                <a:pos x="74" y="72"/>
              </a:cxn>
              <a:cxn ang="0">
                <a:pos x="76" y="85"/>
              </a:cxn>
              <a:cxn ang="0">
                <a:pos x="52" y="93"/>
              </a:cxn>
            </a:cxnLst>
            <a:rect l="0" t="0" r="r" b="b"/>
            <a:pathLst>
              <a:path w="76" h="93">
                <a:moveTo>
                  <a:pt x="52" y="93"/>
                </a:moveTo>
                <a:lnTo>
                  <a:pt x="50" y="82"/>
                </a:lnTo>
                <a:lnTo>
                  <a:pt x="46" y="74"/>
                </a:lnTo>
                <a:lnTo>
                  <a:pt x="29" y="56"/>
                </a:lnTo>
                <a:lnTo>
                  <a:pt x="22" y="46"/>
                </a:lnTo>
                <a:lnTo>
                  <a:pt x="11" y="35"/>
                </a:lnTo>
                <a:lnTo>
                  <a:pt x="3" y="22"/>
                </a:lnTo>
                <a:lnTo>
                  <a:pt x="0" y="8"/>
                </a:lnTo>
                <a:lnTo>
                  <a:pt x="24" y="0"/>
                </a:lnTo>
                <a:lnTo>
                  <a:pt x="28" y="13"/>
                </a:lnTo>
                <a:lnTo>
                  <a:pt x="31" y="21"/>
                </a:lnTo>
                <a:lnTo>
                  <a:pt x="40" y="28"/>
                </a:lnTo>
                <a:lnTo>
                  <a:pt x="48" y="37"/>
                </a:lnTo>
                <a:lnTo>
                  <a:pt x="66" y="58"/>
                </a:lnTo>
                <a:lnTo>
                  <a:pt x="74" y="72"/>
                </a:lnTo>
                <a:lnTo>
                  <a:pt x="76" y="85"/>
                </a:lnTo>
                <a:lnTo>
                  <a:pt x="52" y="9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86" name="Freeform 449"/>
          <p:cNvSpPr>
            <a:spLocks/>
          </p:cNvSpPr>
          <p:nvPr/>
        </p:nvSpPr>
        <p:spPr bwMode="auto">
          <a:xfrm>
            <a:off x="3175000" y="2278063"/>
            <a:ext cx="41275" cy="12700"/>
          </a:xfrm>
          <a:custGeom>
            <a:avLst/>
            <a:gdLst/>
            <a:ahLst/>
            <a:cxnLst>
              <a:cxn ang="0">
                <a:pos x="24" y="6"/>
              </a:cxn>
              <a:cxn ang="0">
                <a:pos x="24" y="2"/>
              </a:cxn>
              <a:cxn ang="0">
                <a:pos x="24" y="0"/>
              </a:cxn>
              <a:cxn ang="0">
                <a:pos x="0" y="8"/>
              </a:cxn>
              <a:cxn ang="0">
                <a:pos x="0" y="2"/>
              </a:cxn>
              <a:cxn ang="0">
                <a:pos x="24" y="6"/>
              </a:cxn>
            </a:cxnLst>
            <a:rect l="0" t="0" r="r" b="b"/>
            <a:pathLst>
              <a:path w="24" h="8">
                <a:moveTo>
                  <a:pt x="24" y="6"/>
                </a:moveTo>
                <a:lnTo>
                  <a:pt x="24" y="2"/>
                </a:lnTo>
                <a:lnTo>
                  <a:pt x="24" y="0"/>
                </a:lnTo>
                <a:lnTo>
                  <a:pt x="0" y="8"/>
                </a:lnTo>
                <a:lnTo>
                  <a:pt x="0" y="2"/>
                </a:lnTo>
                <a:lnTo>
                  <a:pt x="24" y="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87" name="Freeform 450"/>
          <p:cNvSpPr>
            <a:spLocks/>
          </p:cNvSpPr>
          <p:nvPr/>
        </p:nvSpPr>
        <p:spPr bwMode="auto">
          <a:xfrm>
            <a:off x="3073400" y="1992313"/>
            <a:ext cx="53975" cy="152400"/>
          </a:xfrm>
          <a:custGeom>
            <a:avLst/>
            <a:gdLst/>
            <a:ahLst/>
            <a:cxnLst>
              <a:cxn ang="0">
                <a:pos x="8" y="93"/>
              </a:cxn>
              <a:cxn ang="0">
                <a:pos x="32" y="89"/>
              </a:cxn>
              <a:cxn ang="0">
                <a:pos x="24" y="0"/>
              </a:cxn>
              <a:cxn ang="0">
                <a:pos x="0" y="4"/>
              </a:cxn>
              <a:cxn ang="0">
                <a:pos x="8" y="93"/>
              </a:cxn>
            </a:cxnLst>
            <a:rect l="0" t="0" r="r" b="b"/>
            <a:pathLst>
              <a:path w="32" h="93">
                <a:moveTo>
                  <a:pt x="8" y="93"/>
                </a:moveTo>
                <a:lnTo>
                  <a:pt x="32" y="89"/>
                </a:lnTo>
                <a:lnTo>
                  <a:pt x="24" y="0"/>
                </a:lnTo>
                <a:lnTo>
                  <a:pt x="0" y="4"/>
                </a:lnTo>
                <a:lnTo>
                  <a:pt x="8" y="9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88" name="Freeform 451"/>
          <p:cNvSpPr>
            <a:spLocks/>
          </p:cNvSpPr>
          <p:nvPr/>
        </p:nvSpPr>
        <p:spPr bwMode="auto">
          <a:xfrm>
            <a:off x="3086100" y="2138363"/>
            <a:ext cx="41275" cy="95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6"/>
              </a:cxn>
              <a:cxn ang="0">
                <a:pos x="24" y="2"/>
              </a:cxn>
              <a:cxn ang="0">
                <a:pos x="24" y="0"/>
              </a:cxn>
              <a:cxn ang="0">
                <a:pos x="0" y="8"/>
              </a:cxn>
            </a:cxnLst>
            <a:rect l="0" t="0" r="r" b="b"/>
            <a:pathLst>
              <a:path w="24" h="8">
                <a:moveTo>
                  <a:pt x="0" y="8"/>
                </a:moveTo>
                <a:lnTo>
                  <a:pt x="0" y="6"/>
                </a:lnTo>
                <a:lnTo>
                  <a:pt x="24" y="2"/>
                </a:lnTo>
                <a:lnTo>
                  <a:pt x="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89" name="Freeform 452"/>
          <p:cNvSpPr>
            <a:spLocks/>
          </p:cNvSpPr>
          <p:nvPr/>
        </p:nvSpPr>
        <p:spPr bwMode="auto">
          <a:xfrm>
            <a:off x="3073400" y="1835150"/>
            <a:ext cx="136525" cy="166688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2" y="81"/>
              </a:cxn>
              <a:cxn ang="0">
                <a:pos x="11" y="65"/>
              </a:cxn>
              <a:cxn ang="0">
                <a:pos x="32" y="46"/>
              </a:cxn>
              <a:cxn ang="0">
                <a:pos x="50" y="24"/>
              </a:cxn>
              <a:cxn ang="0">
                <a:pos x="54" y="15"/>
              </a:cxn>
              <a:cxn ang="0">
                <a:pos x="56" y="0"/>
              </a:cxn>
              <a:cxn ang="0">
                <a:pos x="80" y="3"/>
              </a:cxn>
              <a:cxn ang="0">
                <a:pos x="78" y="22"/>
              </a:cxn>
              <a:cxn ang="0">
                <a:pos x="71" y="40"/>
              </a:cxn>
              <a:cxn ang="0">
                <a:pos x="50" y="65"/>
              </a:cxn>
              <a:cxn ang="0">
                <a:pos x="30" y="83"/>
              </a:cxn>
              <a:cxn ang="0">
                <a:pos x="26" y="90"/>
              </a:cxn>
              <a:cxn ang="0">
                <a:pos x="24" y="100"/>
              </a:cxn>
              <a:cxn ang="0">
                <a:pos x="0" y="94"/>
              </a:cxn>
            </a:cxnLst>
            <a:rect l="0" t="0" r="r" b="b"/>
            <a:pathLst>
              <a:path w="80" h="100">
                <a:moveTo>
                  <a:pt x="0" y="94"/>
                </a:moveTo>
                <a:lnTo>
                  <a:pt x="2" y="81"/>
                </a:lnTo>
                <a:lnTo>
                  <a:pt x="11" y="65"/>
                </a:lnTo>
                <a:lnTo>
                  <a:pt x="32" y="46"/>
                </a:lnTo>
                <a:lnTo>
                  <a:pt x="50" y="24"/>
                </a:lnTo>
                <a:lnTo>
                  <a:pt x="54" y="15"/>
                </a:lnTo>
                <a:lnTo>
                  <a:pt x="56" y="0"/>
                </a:lnTo>
                <a:lnTo>
                  <a:pt x="80" y="3"/>
                </a:lnTo>
                <a:lnTo>
                  <a:pt x="78" y="22"/>
                </a:lnTo>
                <a:lnTo>
                  <a:pt x="71" y="40"/>
                </a:lnTo>
                <a:lnTo>
                  <a:pt x="50" y="65"/>
                </a:lnTo>
                <a:lnTo>
                  <a:pt x="30" y="83"/>
                </a:lnTo>
                <a:lnTo>
                  <a:pt x="26" y="90"/>
                </a:lnTo>
                <a:lnTo>
                  <a:pt x="24" y="100"/>
                </a:lnTo>
                <a:lnTo>
                  <a:pt x="0" y="9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90" name="Freeform 453"/>
          <p:cNvSpPr>
            <a:spLocks/>
          </p:cNvSpPr>
          <p:nvPr/>
        </p:nvSpPr>
        <p:spPr bwMode="auto">
          <a:xfrm>
            <a:off x="3073400" y="1992313"/>
            <a:ext cx="41275" cy="95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24" y="6"/>
              </a:cxn>
              <a:cxn ang="0">
                <a:pos x="24" y="0"/>
              </a:cxn>
              <a:cxn ang="0">
                <a:pos x="0" y="4"/>
              </a:cxn>
            </a:cxnLst>
            <a:rect l="0" t="0" r="r" b="b"/>
            <a:pathLst>
              <a:path w="24" h="6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24" y="6"/>
                </a:lnTo>
                <a:lnTo>
                  <a:pt x="24" y="0"/>
                </a:lnTo>
                <a:lnTo>
                  <a:pt x="0" y="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91" name="Freeform 454"/>
          <p:cNvSpPr>
            <a:spLocks/>
          </p:cNvSpPr>
          <p:nvPr/>
        </p:nvSpPr>
        <p:spPr bwMode="auto">
          <a:xfrm>
            <a:off x="3154363" y="1719263"/>
            <a:ext cx="55562" cy="123825"/>
          </a:xfrm>
          <a:custGeom>
            <a:avLst/>
            <a:gdLst/>
            <a:ahLst/>
            <a:cxnLst>
              <a:cxn ang="0">
                <a:pos x="8" y="74"/>
              </a:cxn>
              <a:cxn ang="0">
                <a:pos x="32" y="71"/>
              </a:cxn>
              <a:cxn ang="0">
                <a:pos x="25" y="0"/>
              </a:cxn>
              <a:cxn ang="0">
                <a:pos x="0" y="4"/>
              </a:cxn>
              <a:cxn ang="0">
                <a:pos x="8" y="74"/>
              </a:cxn>
            </a:cxnLst>
            <a:rect l="0" t="0" r="r" b="b"/>
            <a:pathLst>
              <a:path w="32" h="74">
                <a:moveTo>
                  <a:pt x="8" y="74"/>
                </a:moveTo>
                <a:lnTo>
                  <a:pt x="32" y="71"/>
                </a:lnTo>
                <a:lnTo>
                  <a:pt x="25" y="0"/>
                </a:lnTo>
                <a:lnTo>
                  <a:pt x="0" y="4"/>
                </a:lnTo>
                <a:lnTo>
                  <a:pt x="8" y="7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92" name="Freeform 455"/>
          <p:cNvSpPr>
            <a:spLocks/>
          </p:cNvSpPr>
          <p:nvPr/>
        </p:nvSpPr>
        <p:spPr bwMode="auto">
          <a:xfrm>
            <a:off x="3168650" y="1835150"/>
            <a:ext cx="41275" cy="7938"/>
          </a:xfrm>
          <a:custGeom>
            <a:avLst/>
            <a:gdLst/>
            <a:ahLst/>
            <a:cxnLst>
              <a:cxn ang="0">
                <a:pos x="24" y="3"/>
              </a:cxn>
              <a:cxn ang="0">
                <a:pos x="24" y="2"/>
              </a:cxn>
              <a:cxn ang="0">
                <a:pos x="24" y="0"/>
              </a:cxn>
              <a:cxn ang="0">
                <a:pos x="0" y="3"/>
              </a:cxn>
              <a:cxn ang="0">
                <a:pos x="0" y="0"/>
              </a:cxn>
              <a:cxn ang="0">
                <a:pos x="24" y="3"/>
              </a:cxn>
            </a:cxnLst>
            <a:rect l="0" t="0" r="r" b="b"/>
            <a:pathLst>
              <a:path w="24" h="3">
                <a:moveTo>
                  <a:pt x="24" y="3"/>
                </a:moveTo>
                <a:lnTo>
                  <a:pt x="24" y="2"/>
                </a:lnTo>
                <a:lnTo>
                  <a:pt x="24" y="0"/>
                </a:lnTo>
                <a:lnTo>
                  <a:pt x="0" y="3"/>
                </a:lnTo>
                <a:lnTo>
                  <a:pt x="0" y="0"/>
                </a:lnTo>
                <a:lnTo>
                  <a:pt x="24" y="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93" name="Freeform 456"/>
          <p:cNvSpPr>
            <a:spLocks/>
          </p:cNvSpPr>
          <p:nvPr/>
        </p:nvSpPr>
        <p:spPr bwMode="auto">
          <a:xfrm>
            <a:off x="3154363" y="1497013"/>
            <a:ext cx="69850" cy="225425"/>
          </a:xfrm>
          <a:custGeom>
            <a:avLst/>
            <a:gdLst/>
            <a:ahLst/>
            <a:cxnLst>
              <a:cxn ang="0">
                <a:pos x="0" y="135"/>
              </a:cxn>
              <a:cxn ang="0">
                <a:pos x="0" y="117"/>
              </a:cxn>
              <a:cxn ang="0">
                <a:pos x="2" y="98"/>
              </a:cxn>
              <a:cxn ang="0">
                <a:pos x="8" y="65"/>
              </a:cxn>
              <a:cxn ang="0">
                <a:pos x="15" y="33"/>
              </a:cxn>
              <a:cxn ang="0">
                <a:pos x="15" y="0"/>
              </a:cxn>
              <a:cxn ang="0">
                <a:pos x="39" y="0"/>
              </a:cxn>
              <a:cxn ang="0">
                <a:pos x="39" y="39"/>
              </a:cxn>
              <a:cxn ang="0">
                <a:pos x="32" y="72"/>
              </a:cxn>
              <a:cxn ang="0">
                <a:pos x="26" y="104"/>
              </a:cxn>
              <a:cxn ang="0">
                <a:pos x="25" y="117"/>
              </a:cxn>
              <a:cxn ang="0">
                <a:pos x="25" y="135"/>
              </a:cxn>
              <a:cxn ang="0">
                <a:pos x="0" y="135"/>
              </a:cxn>
            </a:cxnLst>
            <a:rect l="0" t="0" r="r" b="b"/>
            <a:pathLst>
              <a:path w="39" h="135">
                <a:moveTo>
                  <a:pt x="0" y="135"/>
                </a:moveTo>
                <a:lnTo>
                  <a:pt x="0" y="117"/>
                </a:lnTo>
                <a:lnTo>
                  <a:pt x="2" y="98"/>
                </a:lnTo>
                <a:lnTo>
                  <a:pt x="8" y="65"/>
                </a:lnTo>
                <a:lnTo>
                  <a:pt x="15" y="33"/>
                </a:lnTo>
                <a:lnTo>
                  <a:pt x="15" y="0"/>
                </a:lnTo>
                <a:lnTo>
                  <a:pt x="39" y="0"/>
                </a:lnTo>
                <a:lnTo>
                  <a:pt x="39" y="39"/>
                </a:lnTo>
                <a:lnTo>
                  <a:pt x="32" y="72"/>
                </a:lnTo>
                <a:lnTo>
                  <a:pt x="26" y="104"/>
                </a:lnTo>
                <a:lnTo>
                  <a:pt x="25" y="117"/>
                </a:lnTo>
                <a:lnTo>
                  <a:pt x="25" y="135"/>
                </a:lnTo>
                <a:lnTo>
                  <a:pt x="0" y="13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94" name="Freeform 457"/>
          <p:cNvSpPr>
            <a:spLocks/>
          </p:cNvSpPr>
          <p:nvPr/>
        </p:nvSpPr>
        <p:spPr bwMode="auto">
          <a:xfrm>
            <a:off x="3154363" y="1719263"/>
            <a:ext cx="41275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25" y="2"/>
              </a:cxn>
              <a:cxn ang="0">
                <a:pos x="25" y="0"/>
              </a:cxn>
              <a:cxn ang="0">
                <a:pos x="0" y="4"/>
              </a:cxn>
            </a:cxnLst>
            <a:rect l="0" t="0" r="r" b="b"/>
            <a:pathLst>
              <a:path w="25" h="4">
                <a:moveTo>
                  <a:pt x="0" y="4"/>
                </a:moveTo>
                <a:lnTo>
                  <a:pt x="0" y="2"/>
                </a:lnTo>
                <a:lnTo>
                  <a:pt x="25" y="2"/>
                </a:lnTo>
                <a:lnTo>
                  <a:pt x="25" y="0"/>
                </a:lnTo>
                <a:lnTo>
                  <a:pt x="0" y="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95" name="Freeform 458"/>
          <p:cNvSpPr>
            <a:spLocks/>
          </p:cNvSpPr>
          <p:nvPr/>
        </p:nvSpPr>
        <p:spPr bwMode="auto">
          <a:xfrm>
            <a:off x="2949575" y="1220788"/>
            <a:ext cx="274638" cy="285750"/>
          </a:xfrm>
          <a:custGeom>
            <a:avLst/>
            <a:gdLst/>
            <a:ahLst/>
            <a:cxnLst>
              <a:cxn ang="0">
                <a:pos x="135" y="172"/>
              </a:cxn>
              <a:cxn ang="0">
                <a:pos x="132" y="159"/>
              </a:cxn>
              <a:cxn ang="0">
                <a:pos x="120" y="140"/>
              </a:cxn>
              <a:cxn ang="0">
                <a:pos x="78" y="92"/>
              </a:cxn>
              <a:cxn ang="0">
                <a:pos x="32" y="46"/>
              </a:cxn>
              <a:cxn ang="0">
                <a:pos x="0" y="18"/>
              </a:cxn>
              <a:cxn ang="0">
                <a:pos x="19" y="0"/>
              </a:cxn>
              <a:cxn ang="0">
                <a:pos x="50" y="27"/>
              </a:cxn>
              <a:cxn ang="0">
                <a:pos x="96" y="74"/>
              </a:cxn>
              <a:cxn ang="0">
                <a:pos x="139" y="124"/>
              </a:cxn>
              <a:cxn ang="0">
                <a:pos x="154" y="146"/>
              </a:cxn>
              <a:cxn ang="0">
                <a:pos x="159" y="162"/>
              </a:cxn>
              <a:cxn ang="0">
                <a:pos x="135" y="172"/>
              </a:cxn>
            </a:cxnLst>
            <a:rect l="0" t="0" r="r" b="b"/>
            <a:pathLst>
              <a:path w="159" h="172">
                <a:moveTo>
                  <a:pt x="135" y="172"/>
                </a:moveTo>
                <a:lnTo>
                  <a:pt x="132" y="159"/>
                </a:lnTo>
                <a:lnTo>
                  <a:pt x="120" y="140"/>
                </a:lnTo>
                <a:lnTo>
                  <a:pt x="78" y="92"/>
                </a:lnTo>
                <a:lnTo>
                  <a:pt x="32" y="46"/>
                </a:lnTo>
                <a:lnTo>
                  <a:pt x="0" y="18"/>
                </a:lnTo>
                <a:lnTo>
                  <a:pt x="19" y="0"/>
                </a:lnTo>
                <a:lnTo>
                  <a:pt x="50" y="27"/>
                </a:lnTo>
                <a:lnTo>
                  <a:pt x="96" y="74"/>
                </a:lnTo>
                <a:lnTo>
                  <a:pt x="139" y="124"/>
                </a:lnTo>
                <a:lnTo>
                  <a:pt x="154" y="146"/>
                </a:lnTo>
                <a:lnTo>
                  <a:pt x="159" y="162"/>
                </a:lnTo>
                <a:lnTo>
                  <a:pt x="135" y="17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96" name="Freeform 459"/>
          <p:cNvSpPr>
            <a:spLocks/>
          </p:cNvSpPr>
          <p:nvPr/>
        </p:nvSpPr>
        <p:spPr bwMode="auto">
          <a:xfrm>
            <a:off x="3182938" y="1490663"/>
            <a:ext cx="41275" cy="15875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24" y="0"/>
              </a:cxn>
              <a:cxn ang="0">
                <a:pos x="0" y="10"/>
              </a:cxn>
              <a:cxn ang="0">
                <a:pos x="0" y="4"/>
              </a:cxn>
              <a:cxn ang="0">
                <a:pos x="24" y="4"/>
              </a:cxn>
            </a:cxnLst>
            <a:rect l="0" t="0" r="r" b="b"/>
            <a:pathLst>
              <a:path w="24" h="10">
                <a:moveTo>
                  <a:pt x="24" y="4"/>
                </a:moveTo>
                <a:lnTo>
                  <a:pt x="24" y="0"/>
                </a:lnTo>
                <a:lnTo>
                  <a:pt x="0" y="10"/>
                </a:lnTo>
                <a:lnTo>
                  <a:pt x="0" y="4"/>
                </a:lnTo>
                <a:lnTo>
                  <a:pt x="24" y="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97" name="Freeform 460"/>
          <p:cNvSpPr>
            <a:spLocks/>
          </p:cNvSpPr>
          <p:nvPr/>
        </p:nvSpPr>
        <p:spPr bwMode="auto">
          <a:xfrm>
            <a:off x="2967038" y="1211263"/>
            <a:ext cx="50800" cy="4603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8"/>
              </a:cxn>
              <a:cxn ang="0">
                <a:pos x="30" y="26"/>
              </a:cxn>
              <a:cxn ang="0">
                <a:pos x="28" y="0"/>
              </a:cxn>
              <a:cxn ang="0">
                <a:pos x="0" y="2"/>
              </a:cxn>
            </a:cxnLst>
            <a:rect l="0" t="0" r="r" b="b"/>
            <a:pathLst>
              <a:path w="30" h="28">
                <a:moveTo>
                  <a:pt x="0" y="2"/>
                </a:moveTo>
                <a:lnTo>
                  <a:pt x="2" y="28"/>
                </a:lnTo>
                <a:lnTo>
                  <a:pt x="30" y="26"/>
                </a:lnTo>
                <a:lnTo>
                  <a:pt x="28" y="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98" name="Freeform 461"/>
          <p:cNvSpPr>
            <a:spLocks/>
          </p:cNvSpPr>
          <p:nvPr/>
        </p:nvSpPr>
        <p:spPr bwMode="auto">
          <a:xfrm>
            <a:off x="2911475" y="1214438"/>
            <a:ext cx="68263" cy="42862"/>
          </a:xfrm>
          <a:custGeom>
            <a:avLst/>
            <a:gdLst/>
            <a:ahLst/>
            <a:cxnLst>
              <a:cxn ang="0">
                <a:pos x="22" y="22"/>
              </a:cxn>
              <a:cxn ang="0">
                <a:pos x="0" y="2"/>
              </a:cxn>
              <a:cxn ang="0">
                <a:pos x="31" y="0"/>
              </a:cxn>
              <a:cxn ang="0">
                <a:pos x="33" y="26"/>
              </a:cxn>
              <a:cxn ang="0">
                <a:pos x="41" y="4"/>
              </a:cxn>
              <a:cxn ang="0">
                <a:pos x="22" y="22"/>
              </a:cxn>
            </a:cxnLst>
            <a:rect l="0" t="0" r="r" b="b"/>
            <a:pathLst>
              <a:path w="41" h="26">
                <a:moveTo>
                  <a:pt x="22" y="22"/>
                </a:moveTo>
                <a:lnTo>
                  <a:pt x="0" y="2"/>
                </a:lnTo>
                <a:lnTo>
                  <a:pt x="31" y="0"/>
                </a:lnTo>
                <a:lnTo>
                  <a:pt x="33" y="26"/>
                </a:lnTo>
                <a:lnTo>
                  <a:pt x="41" y="4"/>
                </a:lnTo>
                <a:lnTo>
                  <a:pt x="22" y="2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99" name="Freeform 462"/>
          <p:cNvSpPr>
            <a:spLocks/>
          </p:cNvSpPr>
          <p:nvPr/>
        </p:nvSpPr>
        <p:spPr bwMode="auto">
          <a:xfrm>
            <a:off x="3014663" y="1058863"/>
            <a:ext cx="434975" cy="195262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37" y="87"/>
              </a:cxn>
              <a:cxn ang="0">
                <a:pos x="72" y="82"/>
              </a:cxn>
              <a:cxn ang="0">
                <a:pos x="102" y="71"/>
              </a:cxn>
              <a:cxn ang="0">
                <a:pos x="132" y="58"/>
              </a:cxn>
              <a:cxn ang="0">
                <a:pos x="187" y="30"/>
              </a:cxn>
              <a:cxn ang="0">
                <a:pos x="243" y="0"/>
              </a:cxn>
              <a:cxn ang="0">
                <a:pos x="256" y="23"/>
              </a:cxn>
              <a:cxn ang="0">
                <a:pos x="196" y="54"/>
              </a:cxn>
              <a:cxn ang="0">
                <a:pos x="141" y="82"/>
              </a:cxn>
              <a:cxn ang="0">
                <a:pos x="111" y="95"/>
              </a:cxn>
              <a:cxn ang="0">
                <a:pos x="80" y="106"/>
              </a:cxn>
              <a:cxn ang="0">
                <a:pos x="41" y="113"/>
              </a:cxn>
              <a:cxn ang="0">
                <a:pos x="2" y="119"/>
              </a:cxn>
              <a:cxn ang="0">
                <a:pos x="0" y="93"/>
              </a:cxn>
            </a:cxnLst>
            <a:rect l="0" t="0" r="r" b="b"/>
            <a:pathLst>
              <a:path w="256" h="119">
                <a:moveTo>
                  <a:pt x="0" y="93"/>
                </a:moveTo>
                <a:lnTo>
                  <a:pt x="37" y="87"/>
                </a:lnTo>
                <a:lnTo>
                  <a:pt x="72" y="82"/>
                </a:lnTo>
                <a:lnTo>
                  <a:pt x="102" y="71"/>
                </a:lnTo>
                <a:lnTo>
                  <a:pt x="132" y="58"/>
                </a:lnTo>
                <a:lnTo>
                  <a:pt x="187" y="30"/>
                </a:lnTo>
                <a:lnTo>
                  <a:pt x="243" y="0"/>
                </a:lnTo>
                <a:lnTo>
                  <a:pt x="256" y="23"/>
                </a:lnTo>
                <a:lnTo>
                  <a:pt x="196" y="54"/>
                </a:lnTo>
                <a:lnTo>
                  <a:pt x="141" y="82"/>
                </a:lnTo>
                <a:lnTo>
                  <a:pt x="111" y="95"/>
                </a:lnTo>
                <a:lnTo>
                  <a:pt x="80" y="106"/>
                </a:lnTo>
                <a:lnTo>
                  <a:pt x="41" y="113"/>
                </a:lnTo>
                <a:lnTo>
                  <a:pt x="2" y="119"/>
                </a:lnTo>
                <a:lnTo>
                  <a:pt x="0" y="9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00" name="Freeform 463"/>
          <p:cNvSpPr>
            <a:spLocks/>
          </p:cNvSpPr>
          <p:nvPr/>
        </p:nvSpPr>
        <p:spPr bwMode="auto">
          <a:xfrm>
            <a:off x="3014663" y="1211263"/>
            <a:ext cx="3175" cy="42862"/>
          </a:xfrm>
          <a:custGeom>
            <a:avLst/>
            <a:gdLst/>
            <a:ahLst/>
            <a:cxnLst>
              <a:cxn ang="0">
                <a:pos x="2" y="26"/>
              </a:cxn>
              <a:cxn ang="0">
                <a:pos x="0" y="0"/>
              </a:cxn>
              <a:cxn ang="0">
                <a:pos x="2" y="26"/>
              </a:cxn>
            </a:cxnLst>
            <a:rect l="0" t="0" r="r" b="b"/>
            <a:pathLst>
              <a:path w="2" h="26">
                <a:moveTo>
                  <a:pt x="2" y="26"/>
                </a:moveTo>
                <a:lnTo>
                  <a:pt x="0" y="0"/>
                </a:lnTo>
                <a:lnTo>
                  <a:pt x="2" y="2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01" name="Freeform 464"/>
          <p:cNvSpPr>
            <a:spLocks/>
          </p:cNvSpPr>
          <p:nvPr/>
        </p:nvSpPr>
        <p:spPr bwMode="auto">
          <a:xfrm>
            <a:off x="3429000" y="889000"/>
            <a:ext cx="415925" cy="206375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38" y="79"/>
              </a:cxn>
              <a:cxn ang="0">
                <a:pos x="74" y="57"/>
              </a:cxn>
              <a:cxn ang="0">
                <a:pos x="114" y="35"/>
              </a:cxn>
              <a:cxn ang="0">
                <a:pos x="155" y="16"/>
              </a:cxn>
              <a:cxn ang="0">
                <a:pos x="192" y="3"/>
              </a:cxn>
              <a:cxn ang="0">
                <a:pos x="209" y="0"/>
              </a:cxn>
              <a:cxn ang="0">
                <a:pos x="224" y="3"/>
              </a:cxn>
              <a:cxn ang="0">
                <a:pos x="237" y="11"/>
              </a:cxn>
              <a:cxn ang="0">
                <a:pos x="242" y="24"/>
              </a:cxn>
              <a:cxn ang="0">
                <a:pos x="218" y="33"/>
              </a:cxn>
              <a:cxn ang="0">
                <a:pos x="216" y="27"/>
              </a:cxn>
              <a:cxn ang="0">
                <a:pos x="214" y="27"/>
              </a:cxn>
              <a:cxn ang="0">
                <a:pos x="209" y="25"/>
              </a:cxn>
              <a:cxn ang="0">
                <a:pos x="200" y="27"/>
              </a:cxn>
              <a:cxn ang="0">
                <a:pos x="164" y="40"/>
              </a:cxn>
              <a:cxn ang="0">
                <a:pos x="127" y="57"/>
              </a:cxn>
              <a:cxn ang="0">
                <a:pos x="87" y="79"/>
              </a:cxn>
              <a:cxn ang="0">
                <a:pos x="51" y="101"/>
              </a:cxn>
              <a:cxn ang="0">
                <a:pos x="13" y="124"/>
              </a:cxn>
              <a:cxn ang="0">
                <a:pos x="0" y="101"/>
              </a:cxn>
            </a:cxnLst>
            <a:rect l="0" t="0" r="r" b="b"/>
            <a:pathLst>
              <a:path w="242" h="124">
                <a:moveTo>
                  <a:pt x="0" y="101"/>
                </a:moveTo>
                <a:lnTo>
                  <a:pt x="38" y="79"/>
                </a:lnTo>
                <a:lnTo>
                  <a:pt x="74" y="57"/>
                </a:lnTo>
                <a:lnTo>
                  <a:pt x="114" y="35"/>
                </a:lnTo>
                <a:lnTo>
                  <a:pt x="155" y="16"/>
                </a:lnTo>
                <a:lnTo>
                  <a:pt x="192" y="3"/>
                </a:lnTo>
                <a:lnTo>
                  <a:pt x="209" y="0"/>
                </a:lnTo>
                <a:lnTo>
                  <a:pt x="224" y="3"/>
                </a:lnTo>
                <a:lnTo>
                  <a:pt x="237" y="11"/>
                </a:lnTo>
                <a:lnTo>
                  <a:pt x="242" y="24"/>
                </a:lnTo>
                <a:lnTo>
                  <a:pt x="218" y="33"/>
                </a:lnTo>
                <a:lnTo>
                  <a:pt x="216" y="27"/>
                </a:lnTo>
                <a:lnTo>
                  <a:pt x="214" y="27"/>
                </a:lnTo>
                <a:lnTo>
                  <a:pt x="209" y="25"/>
                </a:lnTo>
                <a:lnTo>
                  <a:pt x="200" y="27"/>
                </a:lnTo>
                <a:lnTo>
                  <a:pt x="164" y="40"/>
                </a:lnTo>
                <a:lnTo>
                  <a:pt x="127" y="57"/>
                </a:lnTo>
                <a:lnTo>
                  <a:pt x="87" y="79"/>
                </a:lnTo>
                <a:lnTo>
                  <a:pt x="51" y="101"/>
                </a:lnTo>
                <a:lnTo>
                  <a:pt x="13" y="124"/>
                </a:lnTo>
                <a:lnTo>
                  <a:pt x="0" y="1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02" name="Freeform 465"/>
          <p:cNvSpPr>
            <a:spLocks/>
          </p:cNvSpPr>
          <p:nvPr/>
        </p:nvSpPr>
        <p:spPr bwMode="auto">
          <a:xfrm>
            <a:off x="3429000" y="1058863"/>
            <a:ext cx="20638" cy="36512"/>
          </a:xfrm>
          <a:custGeom>
            <a:avLst/>
            <a:gdLst/>
            <a:ahLst/>
            <a:cxnLst>
              <a:cxn ang="0">
                <a:pos x="13" y="23"/>
              </a:cxn>
              <a:cxn ang="0">
                <a:pos x="0" y="0"/>
              </a:cxn>
              <a:cxn ang="0">
                <a:pos x="13" y="23"/>
              </a:cxn>
            </a:cxnLst>
            <a:rect l="0" t="0" r="r" b="b"/>
            <a:pathLst>
              <a:path w="13" h="23">
                <a:moveTo>
                  <a:pt x="13" y="23"/>
                </a:moveTo>
                <a:lnTo>
                  <a:pt x="0" y="0"/>
                </a:lnTo>
                <a:lnTo>
                  <a:pt x="13" y="2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03" name="Freeform 466"/>
          <p:cNvSpPr>
            <a:spLocks/>
          </p:cNvSpPr>
          <p:nvPr/>
        </p:nvSpPr>
        <p:spPr bwMode="auto">
          <a:xfrm>
            <a:off x="3779838" y="935038"/>
            <a:ext cx="68262" cy="203200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17"/>
              </a:cxn>
              <a:cxn ang="0">
                <a:pos x="41" y="36"/>
              </a:cxn>
              <a:cxn ang="0">
                <a:pos x="34" y="63"/>
              </a:cxn>
              <a:cxn ang="0">
                <a:pos x="26" y="91"/>
              </a:cxn>
              <a:cxn ang="0">
                <a:pos x="26" y="123"/>
              </a:cxn>
              <a:cxn ang="0">
                <a:pos x="0" y="123"/>
              </a:cxn>
              <a:cxn ang="0">
                <a:pos x="0" y="89"/>
              </a:cxn>
              <a:cxn ang="0">
                <a:pos x="8" y="60"/>
              </a:cxn>
              <a:cxn ang="0">
                <a:pos x="15" y="32"/>
              </a:cxn>
              <a:cxn ang="0">
                <a:pos x="15" y="17"/>
              </a:cxn>
              <a:cxn ang="0">
                <a:pos x="15" y="0"/>
              </a:cxn>
              <a:cxn ang="0">
                <a:pos x="41" y="0"/>
              </a:cxn>
            </a:cxnLst>
            <a:rect l="0" t="0" r="r" b="b"/>
            <a:pathLst>
              <a:path w="41" h="123">
                <a:moveTo>
                  <a:pt x="41" y="0"/>
                </a:moveTo>
                <a:lnTo>
                  <a:pt x="41" y="17"/>
                </a:lnTo>
                <a:lnTo>
                  <a:pt x="41" y="36"/>
                </a:lnTo>
                <a:lnTo>
                  <a:pt x="34" y="63"/>
                </a:lnTo>
                <a:lnTo>
                  <a:pt x="26" y="91"/>
                </a:lnTo>
                <a:lnTo>
                  <a:pt x="26" y="123"/>
                </a:lnTo>
                <a:lnTo>
                  <a:pt x="0" y="123"/>
                </a:lnTo>
                <a:lnTo>
                  <a:pt x="0" y="89"/>
                </a:lnTo>
                <a:lnTo>
                  <a:pt x="8" y="60"/>
                </a:lnTo>
                <a:lnTo>
                  <a:pt x="15" y="32"/>
                </a:lnTo>
                <a:lnTo>
                  <a:pt x="15" y="17"/>
                </a:lnTo>
                <a:lnTo>
                  <a:pt x="15" y="0"/>
                </a:lnTo>
                <a:lnTo>
                  <a:pt x="4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04" name="Freeform 467"/>
          <p:cNvSpPr>
            <a:spLocks/>
          </p:cNvSpPr>
          <p:nvPr/>
        </p:nvSpPr>
        <p:spPr bwMode="auto">
          <a:xfrm>
            <a:off x="3803650" y="928688"/>
            <a:ext cx="44450" cy="127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6" y="5"/>
              </a:cxn>
              <a:cxn ang="0">
                <a:pos x="26" y="3"/>
              </a:cxn>
              <a:cxn ang="0">
                <a:pos x="0" y="3"/>
              </a:cxn>
              <a:cxn ang="0">
                <a:pos x="0" y="9"/>
              </a:cxn>
              <a:cxn ang="0">
                <a:pos x="24" y="0"/>
              </a:cxn>
            </a:cxnLst>
            <a:rect l="0" t="0" r="r" b="b"/>
            <a:pathLst>
              <a:path w="26" h="9">
                <a:moveTo>
                  <a:pt x="24" y="0"/>
                </a:moveTo>
                <a:lnTo>
                  <a:pt x="26" y="5"/>
                </a:lnTo>
                <a:lnTo>
                  <a:pt x="26" y="3"/>
                </a:lnTo>
                <a:lnTo>
                  <a:pt x="0" y="3"/>
                </a:lnTo>
                <a:lnTo>
                  <a:pt x="0" y="9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05" name="Freeform 468"/>
          <p:cNvSpPr>
            <a:spLocks/>
          </p:cNvSpPr>
          <p:nvPr/>
        </p:nvSpPr>
        <p:spPr bwMode="auto">
          <a:xfrm>
            <a:off x="3779838" y="1135063"/>
            <a:ext cx="635000" cy="398462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30" y="27"/>
              </a:cxn>
              <a:cxn ang="0">
                <a:pos x="37" y="52"/>
              </a:cxn>
              <a:cxn ang="0">
                <a:pos x="52" y="74"/>
              </a:cxn>
              <a:cxn ang="0">
                <a:pos x="67" y="94"/>
              </a:cxn>
              <a:cxn ang="0">
                <a:pos x="108" y="133"/>
              </a:cxn>
              <a:cxn ang="0">
                <a:pos x="132" y="150"/>
              </a:cxn>
              <a:cxn ang="0">
                <a:pos x="156" y="164"/>
              </a:cxn>
              <a:cxn ang="0">
                <a:pos x="213" y="190"/>
              </a:cxn>
              <a:cxn ang="0">
                <a:pos x="269" y="205"/>
              </a:cxn>
              <a:cxn ang="0">
                <a:pos x="322" y="214"/>
              </a:cxn>
              <a:cxn ang="0">
                <a:pos x="370" y="214"/>
              </a:cxn>
              <a:cxn ang="0">
                <a:pos x="370" y="240"/>
              </a:cxn>
              <a:cxn ang="0">
                <a:pos x="320" y="240"/>
              </a:cxn>
              <a:cxn ang="0">
                <a:pos x="265" y="231"/>
              </a:cxn>
              <a:cxn ang="0">
                <a:pos x="204" y="214"/>
              </a:cxn>
              <a:cxn ang="0">
                <a:pos x="146" y="189"/>
              </a:cxn>
              <a:cxn ang="0">
                <a:pos x="119" y="172"/>
              </a:cxn>
              <a:cxn ang="0">
                <a:pos x="91" y="153"/>
              </a:cxn>
              <a:cxn ang="0">
                <a:pos x="48" y="113"/>
              </a:cxn>
              <a:cxn ang="0">
                <a:pos x="30" y="87"/>
              </a:cxn>
              <a:cxn ang="0">
                <a:pos x="13" y="61"/>
              </a:cxn>
              <a:cxn ang="0">
                <a:pos x="4" y="33"/>
              </a:cxn>
              <a:cxn ang="0">
                <a:pos x="0" y="3"/>
              </a:cxn>
              <a:cxn ang="0">
                <a:pos x="26" y="0"/>
              </a:cxn>
            </a:cxnLst>
            <a:rect l="0" t="0" r="r" b="b"/>
            <a:pathLst>
              <a:path w="370" h="240">
                <a:moveTo>
                  <a:pt x="26" y="0"/>
                </a:moveTo>
                <a:lnTo>
                  <a:pt x="30" y="27"/>
                </a:lnTo>
                <a:lnTo>
                  <a:pt x="37" y="52"/>
                </a:lnTo>
                <a:lnTo>
                  <a:pt x="52" y="74"/>
                </a:lnTo>
                <a:lnTo>
                  <a:pt x="67" y="94"/>
                </a:lnTo>
                <a:lnTo>
                  <a:pt x="108" y="133"/>
                </a:lnTo>
                <a:lnTo>
                  <a:pt x="132" y="150"/>
                </a:lnTo>
                <a:lnTo>
                  <a:pt x="156" y="164"/>
                </a:lnTo>
                <a:lnTo>
                  <a:pt x="213" y="190"/>
                </a:lnTo>
                <a:lnTo>
                  <a:pt x="269" y="205"/>
                </a:lnTo>
                <a:lnTo>
                  <a:pt x="322" y="214"/>
                </a:lnTo>
                <a:lnTo>
                  <a:pt x="370" y="214"/>
                </a:lnTo>
                <a:lnTo>
                  <a:pt x="370" y="240"/>
                </a:lnTo>
                <a:lnTo>
                  <a:pt x="320" y="240"/>
                </a:lnTo>
                <a:lnTo>
                  <a:pt x="265" y="231"/>
                </a:lnTo>
                <a:lnTo>
                  <a:pt x="204" y="214"/>
                </a:lnTo>
                <a:lnTo>
                  <a:pt x="146" y="189"/>
                </a:lnTo>
                <a:lnTo>
                  <a:pt x="119" y="172"/>
                </a:lnTo>
                <a:lnTo>
                  <a:pt x="91" y="153"/>
                </a:lnTo>
                <a:lnTo>
                  <a:pt x="48" y="113"/>
                </a:lnTo>
                <a:lnTo>
                  <a:pt x="30" y="87"/>
                </a:lnTo>
                <a:lnTo>
                  <a:pt x="13" y="61"/>
                </a:lnTo>
                <a:lnTo>
                  <a:pt x="4" y="33"/>
                </a:lnTo>
                <a:lnTo>
                  <a:pt x="0" y="3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06" name="Freeform 469"/>
          <p:cNvSpPr>
            <a:spLocks/>
          </p:cNvSpPr>
          <p:nvPr/>
        </p:nvSpPr>
        <p:spPr bwMode="auto">
          <a:xfrm>
            <a:off x="3779838" y="1135063"/>
            <a:ext cx="44450" cy="63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3"/>
              </a:cxn>
              <a:cxn ang="0">
                <a:pos x="26" y="0"/>
              </a:cxn>
              <a:cxn ang="0">
                <a:pos x="26" y="2"/>
              </a:cxn>
              <a:cxn ang="0">
                <a:pos x="0" y="2"/>
              </a:cxn>
            </a:cxnLst>
            <a:rect l="0" t="0" r="r" b="b"/>
            <a:pathLst>
              <a:path w="26" h="3">
                <a:moveTo>
                  <a:pt x="0" y="2"/>
                </a:moveTo>
                <a:lnTo>
                  <a:pt x="0" y="3"/>
                </a:lnTo>
                <a:lnTo>
                  <a:pt x="26" y="0"/>
                </a:lnTo>
                <a:lnTo>
                  <a:pt x="26" y="2"/>
                </a:lnTo>
                <a:lnTo>
                  <a:pt x="0" y="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07" name="Freeform 470"/>
          <p:cNvSpPr>
            <a:spLocks/>
          </p:cNvSpPr>
          <p:nvPr/>
        </p:nvSpPr>
        <p:spPr bwMode="auto">
          <a:xfrm>
            <a:off x="4414838" y="1487488"/>
            <a:ext cx="82550" cy="46037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3" y="1"/>
              </a:cxn>
              <a:cxn ang="0">
                <a:pos x="32" y="1"/>
              </a:cxn>
              <a:cxn ang="0">
                <a:pos x="41" y="0"/>
              </a:cxn>
              <a:cxn ang="0">
                <a:pos x="48" y="24"/>
              </a:cxn>
              <a:cxn ang="0">
                <a:pos x="36" y="27"/>
              </a:cxn>
              <a:cxn ang="0">
                <a:pos x="23" y="27"/>
              </a:cxn>
              <a:cxn ang="0">
                <a:pos x="0" y="27"/>
              </a:cxn>
              <a:cxn ang="0">
                <a:pos x="0" y="1"/>
              </a:cxn>
            </a:cxnLst>
            <a:rect l="0" t="0" r="r" b="b"/>
            <a:pathLst>
              <a:path w="48" h="27">
                <a:moveTo>
                  <a:pt x="0" y="1"/>
                </a:moveTo>
                <a:lnTo>
                  <a:pt x="23" y="1"/>
                </a:lnTo>
                <a:lnTo>
                  <a:pt x="32" y="1"/>
                </a:lnTo>
                <a:lnTo>
                  <a:pt x="41" y="0"/>
                </a:lnTo>
                <a:lnTo>
                  <a:pt x="48" y="24"/>
                </a:lnTo>
                <a:lnTo>
                  <a:pt x="36" y="27"/>
                </a:lnTo>
                <a:lnTo>
                  <a:pt x="23" y="27"/>
                </a:lnTo>
                <a:lnTo>
                  <a:pt x="0" y="2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08" name="Freeform 471"/>
          <p:cNvSpPr>
            <a:spLocks/>
          </p:cNvSpPr>
          <p:nvPr/>
        </p:nvSpPr>
        <p:spPr bwMode="auto">
          <a:xfrm>
            <a:off x="4414838" y="1490663"/>
            <a:ext cx="3175" cy="42862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0" y="0"/>
              </a:cxn>
              <a:cxn ang="0">
                <a:pos x="0" y="26"/>
              </a:cxn>
            </a:cxnLst>
            <a:rect l="0" t="0" r="r" b="b"/>
            <a:pathLst>
              <a:path h="26">
                <a:moveTo>
                  <a:pt x="0" y="26"/>
                </a:move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09" name="Freeform 472"/>
          <p:cNvSpPr>
            <a:spLocks/>
          </p:cNvSpPr>
          <p:nvPr/>
        </p:nvSpPr>
        <p:spPr bwMode="auto">
          <a:xfrm>
            <a:off x="4468813" y="1497013"/>
            <a:ext cx="371475" cy="28892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37" y="26"/>
              </a:cxn>
              <a:cxn ang="0">
                <a:pos x="44" y="33"/>
              </a:cxn>
              <a:cxn ang="0">
                <a:pos x="53" y="39"/>
              </a:cxn>
              <a:cxn ang="0">
                <a:pos x="81" y="52"/>
              </a:cxn>
              <a:cxn ang="0">
                <a:pos x="111" y="61"/>
              </a:cxn>
              <a:cxn ang="0">
                <a:pos x="140" y="72"/>
              </a:cxn>
              <a:cxn ang="0">
                <a:pos x="174" y="93"/>
              </a:cxn>
              <a:cxn ang="0">
                <a:pos x="196" y="120"/>
              </a:cxn>
              <a:cxn ang="0">
                <a:pos x="207" y="143"/>
              </a:cxn>
              <a:cxn ang="0">
                <a:pos x="214" y="165"/>
              </a:cxn>
              <a:cxn ang="0">
                <a:pos x="190" y="174"/>
              </a:cxn>
              <a:cxn ang="0">
                <a:pos x="183" y="152"/>
              </a:cxn>
              <a:cxn ang="0">
                <a:pos x="175" y="137"/>
              </a:cxn>
              <a:cxn ang="0">
                <a:pos x="155" y="111"/>
              </a:cxn>
              <a:cxn ang="0">
                <a:pos x="131" y="96"/>
              </a:cxn>
              <a:cxn ang="0">
                <a:pos x="101" y="85"/>
              </a:cxn>
              <a:cxn ang="0">
                <a:pos x="72" y="76"/>
              </a:cxn>
              <a:cxn ang="0">
                <a:pos x="44" y="63"/>
              </a:cxn>
              <a:cxn ang="0">
                <a:pos x="27" y="54"/>
              </a:cxn>
              <a:cxn ang="0">
                <a:pos x="16" y="43"/>
              </a:cxn>
              <a:cxn ang="0">
                <a:pos x="0" y="13"/>
              </a:cxn>
              <a:cxn ang="0">
                <a:pos x="22" y="0"/>
              </a:cxn>
            </a:cxnLst>
            <a:rect l="0" t="0" r="r" b="b"/>
            <a:pathLst>
              <a:path w="214" h="174">
                <a:moveTo>
                  <a:pt x="22" y="0"/>
                </a:moveTo>
                <a:lnTo>
                  <a:pt x="37" y="26"/>
                </a:lnTo>
                <a:lnTo>
                  <a:pt x="44" y="33"/>
                </a:lnTo>
                <a:lnTo>
                  <a:pt x="53" y="39"/>
                </a:lnTo>
                <a:lnTo>
                  <a:pt x="81" y="52"/>
                </a:lnTo>
                <a:lnTo>
                  <a:pt x="111" y="61"/>
                </a:lnTo>
                <a:lnTo>
                  <a:pt x="140" y="72"/>
                </a:lnTo>
                <a:lnTo>
                  <a:pt x="174" y="93"/>
                </a:lnTo>
                <a:lnTo>
                  <a:pt x="196" y="120"/>
                </a:lnTo>
                <a:lnTo>
                  <a:pt x="207" y="143"/>
                </a:lnTo>
                <a:lnTo>
                  <a:pt x="214" y="165"/>
                </a:lnTo>
                <a:lnTo>
                  <a:pt x="190" y="174"/>
                </a:lnTo>
                <a:lnTo>
                  <a:pt x="183" y="152"/>
                </a:lnTo>
                <a:lnTo>
                  <a:pt x="175" y="137"/>
                </a:lnTo>
                <a:lnTo>
                  <a:pt x="155" y="111"/>
                </a:lnTo>
                <a:lnTo>
                  <a:pt x="131" y="96"/>
                </a:lnTo>
                <a:lnTo>
                  <a:pt x="101" y="85"/>
                </a:lnTo>
                <a:lnTo>
                  <a:pt x="72" y="76"/>
                </a:lnTo>
                <a:lnTo>
                  <a:pt x="44" y="63"/>
                </a:lnTo>
                <a:lnTo>
                  <a:pt x="27" y="54"/>
                </a:lnTo>
                <a:lnTo>
                  <a:pt x="16" y="43"/>
                </a:lnTo>
                <a:lnTo>
                  <a:pt x="0" y="13"/>
                </a:lnTo>
                <a:lnTo>
                  <a:pt x="22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10" name="Freeform 473"/>
          <p:cNvSpPr>
            <a:spLocks/>
          </p:cNvSpPr>
          <p:nvPr/>
        </p:nvSpPr>
        <p:spPr bwMode="auto">
          <a:xfrm>
            <a:off x="4468813" y="1479550"/>
            <a:ext cx="38100" cy="47625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16" y="0"/>
              </a:cxn>
              <a:cxn ang="0">
                <a:pos x="22" y="9"/>
              </a:cxn>
              <a:cxn ang="0">
                <a:pos x="0" y="22"/>
              </a:cxn>
              <a:cxn ang="0">
                <a:pos x="14" y="28"/>
              </a:cxn>
              <a:cxn ang="0">
                <a:pos x="7" y="4"/>
              </a:cxn>
            </a:cxnLst>
            <a:rect l="0" t="0" r="r" b="b"/>
            <a:pathLst>
              <a:path w="22" h="28">
                <a:moveTo>
                  <a:pt x="7" y="4"/>
                </a:moveTo>
                <a:lnTo>
                  <a:pt x="16" y="0"/>
                </a:lnTo>
                <a:lnTo>
                  <a:pt x="22" y="9"/>
                </a:lnTo>
                <a:lnTo>
                  <a:pt x="0" y="22"/>
                </a:lnTo>
                <a:lnTo>
                  <a:pt x="14" y="28"/>
                </a:lnTo>
                <a:lnTo>
                  <a:pt x="7" y="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11" name="Freeform 474"/>
          <p:cNvSpPr>
            <a:spLocks/>
          </p:cNvSpPr>
          <p:nvPr/>
        </p:nvSpPr>
        <p:spPr bwMode="auto">
          <a:xfrm>
            <a:off x="4799013" y="1773238"/>
            <a:ext cx="266700" cy="37147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35" y="42"/>
              </a:cxn>
              <a:cxn ang="0">
                <a:pos x="43" y="83"/>
              </a:cxn>
              <a:cxn ang="0">
                <a:pos x="48" y="120"/>
              </a:cxn>
              <a:cxn ang="0">
                <a:pos x="56" y="152"/>
              </a:cxn>
              <a:cxn ang="0">
                <a:pos x="63" y="163"/>
              </a:cxn>
              <a:cxn ang="0">
                <a:pos x="69" y="174"/>
              </a:cxn>
              <a:cxn ang="0">
                <a:pos x="76" y="183"/>
              </a:cxn>
              <a:cxn ang="0">
                <a:pos x="85" y="189"/>
              </a:cxn>
              <a:cxn ang="0">
                <a:pos x="98" y="196"/>
              </a:cxn>
              <a:cxn ang="0">
                <a:pos x="113" y="198"/>
              </a:cxn>
              <a:cxn ang="0">
                <a:pos x="158" y="198"/>
              </a:cxn>
              <a:cxn ang="0">
                <a:pos x="158" y="224"/>
              </a:cxn>
              <a:cxn ang="0">
                <a:pos x="111" y="224"/>
              </a:cxn>
              <a:cxn ang="0">
                <a:pos x="89" y="220"/>
              </a:cxn>
              <a:cxn ang="0">
                <a:pos x="72" y="211"/>
              </a:cxn>
              <a:cxn ang="0">
                <a:pos x="59" y="203"/>
              </a:cxn>
              <a:cxn ang="0">
                <a:pos x="48" y="190"/>
              </a:cxn>
              <a:cxn ang="0">
                <a:pos x="41" y="176"/>
              </a:cxn>
              <a:cxn ang="0">
                <a:pos x="32" y="161"/>
              </a:cxn>
              <a:cxn ang="0">
                <a:pos x="22" y="124"/>
              </a:cxn>
              <a:cxn ang="0">
                <a:pos x="17" y="87"/>
              </a:cxn>
              <a:cxn ang="0">
                <a:pos x="10" y="46"/>
              </a:cxn>
              <a:cxn ang="0">
                <a:pos x="0" y="3"/>
              </a:cxn>
              <a:cxn ang="0">
                <a:pos x="26" y="0"/>
              </a:cxn>
            </a:cxnLst>
            <a:rect l="0" t="0" r="r" b="b"/>
            <a:pathLst>
              <a:path w="158" h="224">
                <a:moveTo>
                  <a:pt x="26" y="0"/>
                </a:moveTo>
                <a:lnTo>
                  <a:pt x="35" y="42"/>
                </a:lnTo>
                <a:lnTo>
                  <a:pt x="43" y="83"/>
                </a:lnTo>
                <a:lnTo>
                  <a:pt x="48" y="120"/>
                </a:lnTo>
                <a:lnTo>
                  <a:pt x="56" y="152"/>
                </a:lnTo>
                <a:lnTo>
                  <a:pt x="63" y="163"/>
                </a:lnTo>
                <a:lnTo>
                  <a:pt x="69" y="174"/>
                </a:lnTo>
                <a:lnTo>
                  <a:pt x="76" y="183"/>
                </a:lnTo>
                <a:lnTo>
                  <a:pt x="85" y="189"/>
                </a:lnTo>
                <a:lnTo>
                  <a:pt x="98" y="196"/>
                </a:lnTo>
                <a:lnTo>
                  <a:pt x="113" y="198"/>
                </a:lnTo>
                <a:lnTo>
                  <a:pt x="158" y="198"/>
                </a:lnTo>
                <a:lnTo>
                  <a:pt x="158" y="224"/>
                </a:lnTo>
                <a:lnTo>
                  <a:pt x="111" y="224"/>
                </a:lnTo>
                <a:lnTo>
                  <a:pt x="89" y="220"/>
                </a:lnTo>
                <a:lnTo>
                  <a:pt x="72" y="211"/>
                </a:lnTo>
                <a:lnTo>
                  <a:pt x="59" y="203"/>
                </a:lnTo>
                <a:lnTo>
                  <a:pt x="48" y="190"/>
                </a:lnTo>
                <a:lnTo>
                  <a:pt x="41" y="176"/>
                </a:lnTo>
                <a:lnTo>
                  <a:pt x="32" y="161"/>
                </a:lnTo>
                <a:lnTo>
                  <a:pt x="22" y="124"/>
                </a:lnTo>
                <a:lnTo>
                  <a:pt x="17" y="87"/>
                </a:lnTo>
                <a:lnTo>
                  <a:pt x="10" y="46"/>
                </a:lnTo>
                <a:lnTo>
                  <a:pt x="0" y="3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12" name="Freeform 475"/>
          <p:cNvSpPr>
            <a:spLocks/>
          </p:cNvSpPr>
          <p:nvPr/>
        </p:nvSpPr>
        <p:spPr bwMode="auto">
          <a:xfrm>
            <a:off x="4799013" y="1770063"/>
            <a:ext cx="44450" cy="158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6" y="2"/>
              </a:cxn>
              <a:cxn ang="0">
                <a:pos x="0" y="5"/>
              </a:cxn>
              <a:cxn ang="0">
                <a:pos x="0" y="9"/>
              </a:cxn>
              <a:cxn ang="0">
                <a:pos x="24" y="0"/>
              </a:cxn>
            </a:cxnLst>
            <a:rect l="0" t="0" r="r" b="b"/>
            <a:pathLst>
              <a:path w="26" h="9">
                <a:moveTo>
                  <a:pt x="24" y="0"/>
                </a:moveTo>
                <a:lnTo>
                  <a:pt x="26" y="2"/>
                </a:lnTo>
                <a:lnTo>
                  <a:pt x="0" y="5"/>
                </a:lnTo>
                <a:lnTo>
                  <a:pt x="0" y="9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13" name="Freeform 476"/>
          <p:cNvSpPr>
            <a:spLocks/>
          </p:cNvSpPr>
          <p:nvPr/>
        </p:nvSpPr>
        <p:spPr bwMode="auto">
          <a:xfrm>
            <a:off x="5065713" y="2092325"/>
            <a:ext cx="158750" cy="5238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" y="34"/>
              </a:cxn>
              <a:cxn ang="0">
                <a:pos x="90" y="26"/>
              </a:cxn>
              <a:cxn ang="0">
                <a:pos x="88" y="0"/>
              </a:cxn>
              <a:cxn ang="0">
                <a:pos x="0" y="8"/>
              </a:cxn>
            </a:cxnLst>
            <a:rect l="0" t="0" r="r" b="b"/>
            <a:pathLst>
              <a:path w="90" h="34">
                <a:moveTo>
                  <a:pt x="0" y="8"/>
                </a:moveTo>
                <a:lnTo>
                  <a:pt x="1" y="34"/>
                </a:lnTo>
                <a:lnTo>
                  <a:pt x="90" y="26"/>
                </a:lnTo>
                <a:lnTo>
                  <a:pt x="88" y="0"/>
                </a:lnTo>
                <a:lnTo>
                  <a:pt x="0" y="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14" name="Freeform 477"/>
          <p:cNvSpPr>
            <a:spLocks/>
          </p:cNvSpPr>
          <p:nvPr/>
        </p:nvSpPr>
        <p:spPr bwMode="auto">
          <a:xfrm>
            <a:off x="5065713" y="2101850"/>
            <a:ext cx="4762" cy="42863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" y="26"/>
              </a:cxn>
              <a:cxn ang="0">
                <a:pos x="0" y="0"/>
              </a:cxn>
              <a:cxn ang="0">
                <a:pos x="0" y="26"/>
              </a:cxn>
            </a:cxnLst>
            <a:rect l="0" t="0" r="r" b="b"/>
            <a:pathLst>
              <a:path w="1" h="26">
                <a:moveTo>
                  <a:pt x="0" y="26"/>
                </a:moveTo>
                <a:lnTo>
                  <a:pt x="1" y="26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15" name="Freeform 478"/>
          <p:cNvSpPr>
            <a:spLocks/>
          </p:cNvSpPr>
          <p:nvPr/>
        </p:nvSpPr>
        <p:spPr bwMode="auto">
          <a:xfrm>
            <a:off x="5197475" y="2108200"/>
            <a:ext cx="207963" cy="331788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30" y="31"/>
              </a:cxn>
              <a:cxn ang="0">
                <a:pos x="41" y="59"/>
              </a:cxn>
              <a:cxn ang="0">
                <a:pos x="56" y="83"/>
              </a:cxn>
              <a:cxn ang="0">
                <a:pos x="71" y="105"/>
              </a:cxn>
              <a:cxn ang="0">
                <a:pos x="104" y="148"/>
              </a:cxn>
              <a:cxn ang="0">
                <a:pos x="115" y="172"/>
              </a:cxn>
              <a:cxn ang="0">
                <a:pos x="123" y="196"/>
              </a:cxn>
              <a:cxn ang="0">
                <a:pos x="97" y="199"/>
              </a:cxn>
              <a:cxn ang="0">
                <a:pos x="91" y="181"/>
              </a:cxn>
              <a:cxn ang="0">
                <a:pos x="82" y="161"/>
              </a:cxn>
              <a:cxn ang="0">
                <a:pos x="50" y="122"/>
              </a:cxn>
              <a:cxn ang="0">
                <a:pos x="34" y="96"/>
              </a:cxn>
              <a:cxn ang="0">
                <a:pos x="19" y="72"/>
              </a:cxn>
              <a:cxn ang="0">
                <a:pos x="6" y="40"/>
              </a:cxn>
              <a:cxn ang="0">
                <a:pos x="0" y="3"/>
              </a:cxn>
              <a:cxn ang="0">
                <a:pos x="26" y="0"/>
              </a:cxn>
            </a:cxnLst>
            <a:rect l="0" t="0" r="r" b="b"/>
            <a:pathLst>
              <a:path w="123" h="199">
                <a:moveTo>
                  <a:pt x="26" y="0"/>
                </a:moveTo>
                <a:lnTo>
                  <a:pt x="30" y="31"/>
                </a:lnTo>
                <a:lnTo>
                  <a:pt x="41" y="59"/>
                </a:lnTo>
                <a:lnTo>
                  <a:pt x="56" y="83"/>
                </a:lnTo>
                <a:lnTo>
                  <a:pt x="71" y="105"/>
                </a:lnTo>
                <a:lnTo>
                  <a:pt x="104" y="148"/>
                </a:lnTo>
                <a:lnTo>
                  <a:pt x="115" y="172"/>
                </a:lnTo>
                <a:lnTo>
                  <a:pt x="123" y="196"/>
                </a:lnTo>
                <a:lnTo>
                  <a:pt x="97" y="199"/>
                </a:lnTo>
                <a:lnTo>
                  <a:pt x="91" y="181"/>
                </a:lnTo>
                <a:lnTo>
                  <a:pt x="82" y="161"/>
                </a:lnTo>
                <a:lnTo>
                  <a:pt x="50" y="122"/>
                </a:lnTo>
                <a:lnTo>
                  <a:pt x="34" y="96"/>
                </a:lnTo>
                <a:lnTo>
                  <a:pt x="19" y="72"/>
                </a:lnTo>
                <a:lnTo>
                  <a:pt x="6" y="40"/>
                </a:lnTo>
                <a:lnTo>
                  <a:pt x="0" y="3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16" name="Freeform 479"/>
          <p:cNvSpPr>
            <a:spLocks/>
          </p:cNvSpPr>
          <p:nvPr/>
        </p:nvSpPr>
        <p:spPr bwMode="auto">
          <a:xfrm>
            <a:off x="5197475" y="2087563"/>
            <a:ext cx="44450" cy="47625"/>
          </a:xfrm>
          <a:custGeom>
            <a:avLst/>
            <a:gdLst/>
            <a:ahLst/>
            <a:cxnLst>
              <a:cxn ang="0">
                <a:pos x="13" y="1"/>
              </a:cxn>
              <a:cxn ang="0">
                <a:pos x="25" y="0"/>
              </a:cxn>
              <a:cxn ang="0">
                <a:pos x="26" y="13"/>
              </a:cxn>
              <a:cxn ang="0">
                <a:pos x="0" y="16"/>
              </a:cxn>
              <a:cxn ang="0">
                <a:pos x="15" y="27"/>
              </a:cxn>
              <a:cxn ang="0">
                <a:pos x="13" y="1"/>
              </a:cxn>
            </a:cxnLst>
            <a:rect l="0" t="0" r="r" b="b"/>
            <a:pathLst>
              <a:path w="26" h="27">
                <a:moveTo>
                  <a:pt x="13" y="1"/>
                </a:moveTo>
                <a:lnTo>
                  <a:pt x="25" y="0"/>
                </a:lnTo>
                <a:lnTo>
                  <a:pt x="26" y="13"/>
                </a:lnTo>
                <a:lnTo>
                  <a:pt x="0" y="16"/>
                </a:lnTo>
                <a:lnTo>
                  <a:pt x="15" y="27"/>
                </a:lnTo>
                <a:lnTo>
                  <a:pt x="13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17" name="Freeform 480"/>
          <p:cNvSpPr>
            <a:spLocks/>
          </p:cNvSpPr>
          <p:nvPr/>
        </p:nvSpPr>
        <p:spPr bwMode="auto">
          <a:xfrm>
            <a:off x="5360988" y="2433638"/>
            <a:ext cx="44450" cy="635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26" y="2"/>
              </a:cxn>
              <a:cxn ang="0">
                <a:pos x="0" y="2"/>
              </a:cxn>
              <a:cxn ang="0">
                <a:pos x="0" y="3"/>
              </a:cxn>
              <a:cxn ang="0">
                <a:pos x="26" y="0"/>
              </a:cxn>
            </a:cxnLst>
            <a:rect l="0" t="0" r="r" b="b"/>
            <a:pathLst>
              <a:path w="26" h="3">
                <a:moveTo>
                  <a:pt x="26" y="0"/>
                </a:moveTo>
                <a:lnTo>
                  <a:pt x="26" y="2"/>
                </a:lnTo>
                <a:lnTo>
                  <a:pt x="0" y="2"/>
                </a:lnTo>
                <a:lnTo>
                  <a:pt x="0" y="3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18" name="Freeform 481"/>
          <p:cNvSpPr>
            <a:spLocks/>
          </p:cNvSpPr>
          <p:nvPr/>
        </p:nvSpPr>
        <p:spPr bwMode="auto">
          <a:xfrm>
            <a:off x="592138" y="-696913"/>
            <a:ext cx="2614612" cy="3360738"/>
          </a:xfrm>
          <a:custGeom>
            <a:avLst/>
            <a:gdLst/>
            <a:ahLst/>
            <a:cxnLst>
              <a:cxn ang="0">
                <a:pos x="1136" y="433"/>
              </a:cxn>
              <a:cxn ang="0">
                <a:pos x="1023" y="491"/>
              </a:cxn>
              <a:cxn ang="0">
                <a:pos x="973" y="565"/>
              </a:cxn>
              <a:cxn ang="0">
                <a:pos x="966" y="681"/>
              </a:cxn>
              <a:cxn ang="0">
                <a:pos x="922" y="737"/>
              </a:cxn>
              <a:cxn ang="0">
                <a:pos x="873" y="791"/>
              </a:cxn>
              <a:cxn ang="0">
                <a:pos x="886" y="868"/>
              </a:cxn>
              <a:cxn ang="0">
                <a:pos x="964" y="948"/>
              </a:cxn>
              <a:cxn ang="0">
                <a:pos x="996" y="1018"/>
              </a:cxn>
              <a:cxn ang="0">
                <a:pos x="1094" y="1059"/>
              </a:cxn>
              <a:cxn ang="0">
                <a:pos x="1168" y="1100"/>
              </a:cxn>
              <a:cxn ang="0">
                <a:pos x="1236" y="1067"/>
              </a:cxn>
              <a:cxn ang="0">
                <a:pos x="1281" y="1057"/>
              </a:cxn>
              <a:cxn ang="0">
                <a:pos x="1294" y="1159"/>
              </a:cxn>
              <a:cxn ang="0">
                <a:pos x="1395" y="1174"/>
              </a:cxn>
              <a:cxn ang="0">
                <a:pos x="1519" y="1313"/>
              </a:cxn>
              <a:cxn ang="0">
                <a:pos x="1508" y="1420"/>
              </a:cxn>
              <a:cxn ang="0">
                <a:pos x="1510" y="1550"/>
              </a:cxn>
              <a:cxn ang="0">
                <a:pos x="1460" y="1609"/>
              </a:cxn>
              <a:cxn ang="0">
                <a:pos x="1475" y="1733"/>
              </a:cxn>
              <a:cxn ang="0">
                <a:pos x="1518" y="1787"/>
              </a:cxn>
              <a:cxn ang="0">
                <a:pos x="1506" y="1827"/>
              </a:cxn>
              <a:cxn ang="0">
                <a:pos x="1464" y="1879"/>
              </a:cxn>
              <a:cxn ang="0">
                <a:pos x="1429" y="1983"/>
              </a:cxn>
              <a:cxn ang="0">
                <a:pos x="1369" y="2022"/>
              </a:cxn>
              <a:cxn ang="0">
                <a:pos x="1279" y="1953"/>
              </a:cxn>
              <a:cxn ang="0">
                <a:pos x="992" y="1790"/>
              </a:cxn>
              <a:cxn ang="0">
                <a:pos x="899" y="1776"/>
              </a:cxn>
              <a:cxn ang="0">
                <a:pos x="775" y="1694"/>
              </a:cxn>
              <a:cxn ang="0">
                <a:pos x="694" y="1566"/>
              </a:cxn>
              <a:cxn ang="0">
                <a:pos x="694" y="1516"/>
              </a:cxn>
              <a:cxn ang="0">
                <a:pos x="542" y="1350"/>
              </a:cxn>
              <a:cxn ang="0">
                <a:pos x="377" y="1081"/>
              </a:cxn>
              <a:cxn ang="0">
                <a:pos x="248" y="872"/>
              </a:cxn>
              <a:cxn ang="0">
                <a:pos x="141" y="770"/>
              </a:cxn>
              <a:cxn ang="0">
                <a:pos x="31" y="711"/>
              </a:cxn>
              <a:cxn ang="0">
                <a:pos x="54" y="656"/>
              </a:cxn>
              <a:cxn ang="0">
                <a:pos x="9" y="576"/>
              </a:cxn>
              <a:cxn ang="0">
                <a:pos x="4" y="520"/>
              </a:cxn>
              <a:cxn ang="0">
                <a:pos x="67" y="456"/>
              </a:cxn>
              <a:cxn ang="0">
                <a:pos x="118" y="441"/>
              </a:cxn>
              <a:cxn ang="0">
                <a:pos x="76" y="502"/>
              </a:cxn>
              <a:cxn ang="0">
                <a:pos x="170" y="550"/>
              </a:cxn>
              <a:cxn ang="0">
                <a:pos x="294" y="576"/>
              </a:cxn>
              <a:cxn ang="0">
                <a:pos x="322" y="530"/>
              </a:cxn>
              <a:cxn ang="0">
                <a:pos x="344" y="413"/>
              </a:cxn>
              <a:cxn ang="0">
                <a:pos x="407" y="352"/>
              </a:cxn>
              <a:cxn ang="0">
                <a:pos x="533" y="276"/>
              </a:cxn>
              <a:cxn ang="0">
                <a:pos x="631" y="152"/>
              </a:cxn>
              <a:cxn ang="0">
                <a:pos x="709" y="2"/>
              </a:cxn>
              <a:cxn ang="0">
                <a:pos x="775" y="32"/>
              </a:cxn>
              <a:cxn ang="0">
                <a:pos x="899" y="172"/>
              </a:cxn>
              <a:cxn ang="0">
                <a:pos x="981" y="215"/>
              </a:cxn>
              <a:cxn ang="0">
                <a:pos x="1225" y="213"/>
              </a:cxn>
              <a:cxn ang="0">
                <a:pos x="1249" y="274"/>
              </a:cxn>
              <a:cxn ang="0">
                <a:pos x="1223" y="339"/>
              </a:cxn>
              <a:cxn ang="0">
                <a:pos x="1255" y="389"/>
              </a:cxn>
            </a:cxnLst>
            <a:rect l="0" t="0" r="r" b="b"/>
            <a:pathLst>
              <a:path w="1523" h="2022">
                <a:moveTo>
                  <a:pt x="1299" y="413"/>
                </a:moveTo>
                <a:lnTo>
                  <a:pt x="1251" y="417"/>
                </a:lnTo>
                <a:lnTo>
                  <a:pt x="1227" y="419"/>
                </a:lnTo>
                <a:lnTo>
                  <a:pt x="1203" y="420"/>
                </a:lnTo>
                <a:lnTo>
                  <a:pt x="1181" y="424"/>
                </a:lnTo>
                <a:lnTo>
                  <a:pt x="1158" y="428"/>
                </a:lnTo>
                <a:lnTo>
                  <a:pt x="1136" y="433"/>
                </a:lnTo>
                <a:lnTo>
                  <a:pt x="1114" y="439"/>
                </a:lnTo>
                <a:lnTo>
                  <a:pt x="1096" y="446"/>
                </a:lnTo>
                <a:lnTo>
                  <a:pt x="1075" y="456"/>
                </a:lnTo>
                <a:lnTo>
                  <a:pt x="1057" y="465"/>
                </a:lnTo>
                <a:lnTo>
                  <a:pt x="1040" y="478"/>
                </a:lnTo>
                <a:lnTo>
                  <a:pt x="1031" y="483"/>
                </a:lnTo>
                <a:lnTo>
                  <a:pt x="1023" y="491"/>
                </a:lnTo>
                <a:lnTo>
                  <a:pt x="1009" y="507"/>
                </a:lnTo>
                <a:lnTo>
                  <a:pt x="1001" y="517"/>
                </a:lnTo>
                <a:lnTo>
                  <a:pt x="994" y="526"/>
                </a:lnTo>
                <a:lnTo>
                  <a:pt x="988" y="537"/>
                </a:lnTo>
                <a:lnTo>
                  <a:pt x="981" y="546"/>
                </a:lnTo>
                <a:lnTo>
                  <a:pt x="977" y="556"/>
                </a:lnTo>
                <a:lnTo>
                  <a:pt x="973" y="565"/>
                </a:lnTo>
                <a:lnTo>
                  <a:pt x="972" y="574"/>
                </a:lnTo>
                <a:lnTo>
                  <a:pt x="970" y="583"/>
                </a:lnTo>
                <a:lnTo>
                  <a:pt x="970" y="602"/>
                </a:lnTo>
                <a:lnTo>
                  <a:pt x="970" y="622"/>
                </a:lnTo>
                <a:lnTo>
                  <a:pt x="970" y="643"/>
                </a:lnTo>
                <a:lnTo>
                  <a:pt x="968" y="663"/>
                </a:lnTo>
                <a:lnTo>
                  <a:pt x="966" y="681"/>
                </a:lnTo>
                <a:lnTo>
                  <a:pt x="962" y="691"/>
                </a:lnTo>
                <a:lnTo>
                  <a:pt x="959" y="700"/>
                </a:lnTo>
                <a:lnTo>
                  <a:pt x="955" y="709"/>
                </a:lnTo>
                <a:lnTo>
                  <a:pt x="949" y="715"/>
                </a:lnTo>
                <a:lnTo>
                  <a:pt x="944" y="722"/>
                </a:lnTo>
                <a:lnTo>
                  <a:pt x="936" y="728"/>
                </a:lnTo>
                <a:lnTo>
                  <a:pt x="922" y="737"/>
                </a:lnTo>
                <a:lnTo>
                  <a:pt x="905" y="748"/>
                </a:lnTo>
                <a:lnTo>
                  <a:pt x="898" y="754"/>
                </a:lnTo>
                <a:lnTo>
                  <a:pt x="892" y="761"/>
                </a:lnTo>
                <a:lnTo>
                  <a:pt x="885" y="768"/>
                </a:lnTo>
                <a:lnTo>
                  <a:pt x="879" y="776"/>
                </a:lnTo>
                <a:lnTo>
                  <a:pt x="875" y="785"/>
                </a:lnTo>
                <a:lnTo>
                  <a:pt x="873" y="791"/>
                </a:lnTo>
                <a:lnTo>
                  <a:pt x="873" y="796"/>
                </a:lnTo>
                <a:lnTo>
                  <a:pt x="872" y="809"/>
                </a:lnTo>
                <a:lnTo>
                  <a:pt x="872" y="824"/>
                </a:lnTo>
                <a:lnTo>
                  <a:pt x="873" y="833"/>
                </a:lnTo>
                <a:lnTo>
                  <a:pt x="875" y="841"/>
                </a:lnTo>
                <a:lnTo>
                  <a:pt x="879" y="855"/>
                </a:lnTo>
                <a:lnTo>
                  <a:pt x="886" y="868"/>
                </a:lnTo>
                <a:lnTo>
                  <a:pt x="894" y="880"/>
                </a:lnTo>
                <a:lnTo>
                  <a:pt x="903" y="891"/>
                </a:lnTo>
                <a:lnTo>
                  <a:pt x="912" y="902"/>
                </a:lnTo>
                <a:lnTo>
                  <a:pt x="935" y="920"/>
                </a:lnTo>
                <a:lnTo>
                  <a:pt x="955" y="939"/>
                </a:lnTo>
                <a:lnTo>
                  <a:pt x="960" y="942"/>
                </a:lnTo>
                <a:lnTo>
                  <a:pt x="964" y="948"/>
                </a:lnTo>
                <a:lnTo>
                  <a:pt x="973" y="959"/>
                </a:lnTo>
                <a:lnTo>
                  <a:pt x="983" y="972"/>
                </a:lnTo>
                <a:lnTo>
                  <a:pt x="988" y="985"/>
                </a:lnTo>
                <a:lnTo>
                  <a:pt x="992" y="992"/>
                </a:lnTo>
                <a:lnTo>
                  <a:pt x="994" y="1002"/>
                </a:lnTo>
                <a:lnTo>
                  <a:pt x="996" y="1009"/>
                </a:lnTo>
                <a:lnTo>
                  <a:pt x="996" y="1018"/>
                </a:lnTo>
                <a:lnTo>
                  <a:pt x="1012" y="1018"/>
                </a:lnTo>
                <a:lnTo>
                  <a:pt x="1029" y="1020"/>
                </a:lnTo>
                <a:lnTo>
                  <a:pt x="1042" y="1024"/>
                </a:lnTo>
                <a:lnTo>
                  <a:pt x="1053" y="1029"/>
                </a:lnTo>
                <a:lnTo>
                  <a:pt x="1064" y="1035"/>
                </a:lnTo>
                <a:lnTo>
                  <a:pt x="1075" y="1042"/>
                </a:lnTo>
                <a:lnTo>
                  <a:pt x="1094" y="1059"/>
                </a:lnTo>
                <a:lnTo>
                  <a:pt x="1112" y="1076"/>
                </a:lnTo>
                <a:lnTo>
                  <a:pt x="1121" y="1083"/>
                </a:lnTo>
                <a:lnTo>
                  <a:pt x="1131" y="1089"/>
                </a:lnTo>
                <a:lnTo>
                  <a:pt x="1142" y="1094"/>
                </a:lnTo>
                <a:lnTo>
                  <a:pt x="1155" y="1098"/>
                </a:lnTo>
                <a:lnTo>
                  <a:pt x="1160" y="1100"/>
                </a:lnTo>
                <a:lnTo>
                  <a:pt x="1168" y="1100"/>
                </a:lnTo>
                <a:lnTo>
                  <a:pt x="1181" y="1100"/>
                </a:lnTo>
                <a:lnTo>
                  <a:pt x="1190" y="1100"/>
                </a:lnTo>
                <a:lnTo>
                  <a:pt x="1197" y="1096"/>
                </a:lnTo>
                <a:lnTo>
                  <a:pt x="1205" y="1092"/>
                </a:lnTo>
                <a:lnTo>
                  <a:pt x="1212" y="1089"/>
                </a:lnTo>
                <a:lnTo>
                  <a:pt x="1225" y="1078"/>
                </a:lnTo>
                <a:lnTo>
                  <a:pt x="1236" y="1067"/>
                </a:lnTo>
                <a:lnTo>
                  <a:pt x="1247" y="1054"/>
                </a:lnTo>
                <a:lnTo>
                  <a:pt x="1253" y="1046"/>
                </a:lnTo>
                <a:lnTo>
                  <a:pt x="1258" y="1041"/>
                </a:lnTo>
                <a:lnTo>
                  <a:pt x="1271" y="1029"/>
                </a:lnTo>
                <a:lnTo>
                  <a:pt x="1277" y="1024"/>
                </a:lnTo>
                <a:lnTo>
                  <a:pt x="1284" y="1020"/>
                </a:lnTo>
                <a:lnTo>
                  <a:pt x="1281" y="1057"/>
                </a:lnTo>
                <a:lnTo>
                  <a:pt x="1279" y="1078"/>
                </a:lnTo>
                <a:lnTo>
                  <a:pt x="1279" y="1089"/>
                </a:lnTo>
                <a:lnTo>
                  <a:pt x="1279" y="1102"/>
                </a:lnTo>
                <a:lnTo>
                  <a:pt x="1282" y="1128"/>
                </a:lnTo>
                <a:lnTo>
                  <a:pt x="1288" y="1146"/>
                </a:lnTo>
                <a:lnTo>
                  <a:pt x="1290" y="1154"/>
                </a:lnTo>
                <a:lnTo>
                  <a:pt x="1294" y="1159"/>
                </a:lnTo>
                <a:lnTo>
                  <a:pt x="1299" y="1163"/>
                </a:lnTo>
                <a:lnTo>
                  <a:pt x="1303" y="1165"/>
                </a:lnTo>
                <a:lnTo>
                  <a:pt x="1310" y="1166"/>
                </a:lnTo>
                <a:lnTo>
                  <a:pt x="1316" y="1168"/>
                </a:lnTo>
                <a:lnTo>
                  <a:pt x="1334" y="1168"/>
                </a:lnTo>
                <a:lnTo>
                  <a:pt x="1382" y="1163"/>
                </a:lnTo>
                <a:lnTo>
                  <a:pt x="1395" y="1174"/>
                </a:lnTo>
                <a:lnTo>
                  <a:pt x="1414" y="1191"/>
                </a:lnTo>
                <a:lnTo>
                  <a:pt x="1436" y="1213"/>
                </a:lnTo>
                <a:lnTo>
                  <a:pt x="1460" y="1237"/>
                </a:lnTo>
                <a:lnTo>
                  <a:pt x="1482" y="1261"/>
                </a:lnTo>
                <a:lnTo>
                  <a:pt x="1503" y="1285"/>
                </a:lnTo>
                <a:lnTo>
                  <a:pt x="1516" y="1305"/>
                </a:lnTo>
                <a:lnTo>
                  <a:pt x="1519" y="1313"/>
                </a:lnTo>
                <a:lnTo>
                  <a:pt x="1521" y="1320"/>
                </a:lnTo>
                <a:lnTo>
                  <a:pt x="1523" y="1339"/>
                </a:lnTo>
                <a:lnTo>
                  <a:pt x="1521" y="1348"/>
                </a:lnTo>
                <a:lnTo>
                  <a:pt x="1521" y="1355"/>
                </a:lnTo>
                <a:lnTo>
                  <a:pt x="1518" y="1372"/>
                </a:lnTo>
                <a:lnTo>
                  <a:pt x="1514" y="1389"/>
                </a:lnTo>
                <a:lnTo>
                  <a:pt x="1508" y="1420"/>
                </a:lnTo>
                <a:lnTo>
                  <a:pt x="1506" y="1429"/>
                </a:lnTo>
                <a:lnTo>
                  <a:pt x="1506" y="1437"/>
                </a:lnTo>
                <a:lnTo>
                  <a:pt x="1506" y="1455"/>
                </a:lnTo>
                <a:lnTo>
                  <a:pt x="1514" y="1527"/>
                </a:lnTo>
                <a:lnTo>
                  <a:pt x="1514" y="1535"/>
                </a:lnTo>
                <a:lnTo>
                  <a:pt x="1512" y="1542"/>
                </a:lnTo>
                <a:lnTo>
                  <a:pt x="1510" y="1550"/>
                </a:lnTo>
                <a:lnTo>
                  <a:pt x="1506" y="1557"/>
                </a:lnTo>
                <a:lnTo>
                  <a:pt x="1497" y="1568"/>
                </a:lnTo>
                <a:lnTo>
                  <a:pt x="1486" y="1579"/>
                </a:lnTo>
                <a:lnTo>
                  <a:pt x="1477" y="1589"/>
                </a:lnTo>
                <a:lnTo>
                  <a:pt x="1468" y="1600"/>
                </a:lnTo>
                <a:lnTo>
                  <a:pt x="1464" y="1603"/>
                </a:lnTo>
                <a:lnTo>
                  <a:pt x="1460" y="1609"/>
                </a:lnTo>
                <a:lnTo>
                  <a:pt x="1458" y="1614"/>
                </a:lnTo>
                <a:lnTo>
                  <a:pt x="1458" y="1620"/>
                </a:lnTo>
                <a:lnTo>
                  <a:pt x="1468" y="1709"/>
                </a:lnTo>
                <a:lnTo>
                  <a:pt x="1468" y="1716"/>
                </a:lnTo>
                <a:lnTo>
                  <a:pt x="1469" y="1722"/>
                </a:lnTo>
                <a:lnTo>
                  <a:pt x="1473" y="1727"/>
                </a:lnTo>
                <a:lnTo>
                  <a:pt x="1475" y="1733"/>
                </a:lnTo>
                <a:lnTo>
                  <a:pt x="1484" y="1742"/>
                </a:lnTo>
                <a:lnTo>
                  <a:pt x="1493" y="1751"/>
                </a:lnTo>
                <a:lnTo>
                  <a:pt x="1501" y="1761"/>
                </a:lnTo>
                <a:lnTo>
                  <a:pt x="1510" y="1770"/>
                </a:lnTo>
                <a:lnTo>
                  <a:pt x="1514" y="1776"/>
                </a:lnTo>
                <a:lnTo>
                  <a:pt x="1516" y="1781"/>
                </a:lnTo>
                <a:lnTo>
                  <a:pt x="1518" y="1787"/>
                </a:lnTo>
                <a:lnTo>
                  <a:pt x="1519" y="1794"/>
                </a:lnTo>
                <a:lnTo>
                  <a:pt x="1519" y="1801"/>
                </a:lnTo>
                <a:lnTo>
                  <a:pt x="1518" y="1805"/>
                </a:lnTo>
                <a:lnTo>
                  <a:pt x="1518" y="1809"/>
                </a:lnTo>
                <a:lnTo>
                  <a:pt x="1516" y="1816"/>
                </a:lnTo>
                <a:lnTo>
                  <a:pt x="1512" y="1822"/>
                </a:lnTo>
                <a:lnTo>
                  <a:pt x="1506" y="1827"/>
                </a:lnTo>
                <a:lnTo>
                  <a:pt x="1503" y="1831"/>
                </a:lnTo>
                <a:lnTo>
                  <a:pt x="1492" y="1840"/>
                </a:lnTo>
                <a:lnTo>
                  <a:pt x="1481" y="1850"/>
                </a:lnTo>
                <a:lnTo>
                  <a:pt x="1471" y="1859"/>
                </a:lnTo>
                <a:lnTo>
                  <a:pt x="1468" y="1864"/>
                </a:lnTo>
                <a:lnTo>
                  <a:pt x="1466" y="1872"/>
                </a:lnTo>
                <a:lnTo>
                  <a:pt x="1464" y="1879"/>
                </a:lnTo>
                <a:lnTo>
                  <a:pt x="1464" y="1888"/>
                </a:lnTo>
                <a:lnTo>
                  <a:pt x="1456" y="1909"/>
                </a:lnTo>
                <a:lnTo>
                  <a:pt x="1451" y="1931"/>
                </a:lnTo>
                <a:lnTo>
                  <a:pt x="1443" y="1953"/>
                </a:lnTo>
                <a:lnTo>
                  <a:pt x="1438" y="1963"/>
                </a:lnTo>
                <a:lnTo>
                  <a:pt x="1434" y="1974"/>
                </a:lnTo>
                <a:lnTo>
                  <a:pt x="1429" y="1983"/>
                </a:lnTo>
                <a:lnTo>
                  <a:pt x="1423" y="1990"/>
                </a:lnTo>
                <a:lnTo>
                  <a:pt x="1418" y="1998"/>
                </a:lnTo>
                <a:lnTo>
                  <a:pt x="1410" y="2005"/>
                </a:lnTo>
                <a:lnTo>
                  <a:pt x="1401" y="2011"/>
                </a:lnTo>
                <a:lnTo>
                  <a:pt x="1392" y="2016"/>
                </a:lnTo>
                <a:lnTo>
                  <a:pt x="1381" y="2020"/>
                </a:lnTo>
                <a:lnTo>
                  <a:pt x="1369" y="2022"/>
                </a:lnTo>
                <a:lnTo>
                  <a:pt x="1364" y="2020"/>
                </a:lnTo>
                <a:lnTo>
                  <a:pt x="1358" y="2018"/>
                </a:lnTo>
                <a:lnTo>
                  <a:pt x="1353" y="2014"/>
                </a:lnTo>
                <a:lnTo>
                  <a:pt x="1345" y="2011"/>
                </a:lnTo>
                <a:lnTo>
                  <a:pt x="1329" y="1998"/>
                </a:lnTo>
                <a:lnTo>
                  <a:pt x="1312" y="1983"/>
                </a:lnTo>
                <a:lnTo>
                  <a:pt x="1279" y="1953"/>
                </a:lnTo>
                <a:lnTo>
                  <a:pt x="1266" y="1940"/>
                </a:lnTo>
                <a:lnTo>
                  <a:pt x="1255" y="1933"/>
                </a:lnTo>
                <a:lnTo>
                  <a:pt x="1147" y="1872"/>
                </a:lnTo>
                <a:lnTo>
                  <a:pt x="1101" y="1846"/>
                </a:lnTo>
                <a:lnTo>
                  <a:pt x="1059" y="1824"/>
                </a:lnTo>
                <a:lnTo>
                  <a:pt x="1023" y="1805"/>
                </a:lnTo>
                <a:lnTo>
                  <a:pt x="992" y="1790"/>
                </a:lnTo>
                <a:lnTo>
                  <a:pt x="970" y="1783"/>
                </a:lnTo>
                <a:lnTo>
                  <a:pt x="962" y="1781"/>
                </a:lnTo>
                <a:lnTo>
                  <a:pt x="955" y="1781"/>
                </a:lnTo>
                <a:lnTo>
                  <a:pt x="944" y="1781"/>
                </a:lnTo>
                <a:lnTo>
                  <a:pt x="933" y="1781"/>
                </a:lnTo>
                <a:lnTo>
                  <a:pt x="910" y="1779"/>
                </a:lnTo>
                <a:lnTo>
                  <a:pt x="899" y="1776"/>
                </a:lnTo>
                <a:lnTo>
                  <a:pt x="890" y="1774"/>
                </a:lnTo>
                <a:lnTo>
                  <a:pt x="868" y="1764"/>
                </a:lnTo>
                <a:lnTo>
                  <a:pt x="848" y="1753"/>
                </a:lnTo>
                <a:lnTo>
                  <a:pt x="829" y="1740"/>
                </a:lnTo>
                <a:lnTo>
                  <a:pt x="811" y="1727"/>
                </a:lnTo>
                <a:lnTo>
                  <a:pt x="792" y="1711"/>
                </a:lnTo>
                <a:lnTo>
                  <a:pt x="775" y="1694"/>
                </a:lnTo>
                <a:lnTo>
                  <a:pt x="759" y="1677"/>
                </a:lnTo>
                <a:lnTo>
                  <a:pt x="727" y="1642"/>
                </a:lnTo>
                <a:lnTo>
                  <a:pt x="698" y="1611"/>
                </a:lnTo>
                <a:lnTo>
                  <a:pt x="683" y="1596"/>
                </a:lnTo>
                <a:lnTo>
                  <a:pt x="670" y="1583"/>
                </a:lnTo>
                <a:lnTo>
                  <a:pt x="683" y="1576"/>
                </a:lnTo>
                <a:lnTo>
                  <a:pt x="694" y="1566"/>
                </a:lnTo>
                <a:lnTo>
                  <a:pt x="698" y="1561"/>
                </a:lnTo>
                <a:lnTo>
                  <a:pt x="701" y="1557"/>
                </a:lnTo>
                <a:lnTo>
                  <a:pt x="703" y="1550"/>
                </a:lnTo>
                <a:lnTo>
                  <a:pt x="703" y="1544"/>
                </a:lnTo>
                <a:lnTo>
                  <a:pt x="701" y="1535"/>
                </a:lnTo>
                <a:lnTo>
                  <a:pt x="698" y="1526"/>
                </a:lnTo>
                <a:lnTo>
                  <a:pt x="694" y="1516"/>
                </a:lnTo>
                <a:lnTo>
                  <a:pt x="688" y="1509"/>
                </a:lnTo>
                <a:lnTo>
                  <a:pt x="675" y="1494"/>
                </a:lnTo>
                <a:lnTo>
                  <a:pt x="659" y="1481"/>
                </a:lnTo>
                <a:lnTo>
                  <a:pt x="627" y="1457"/>
                </a:lnTo>
                <a:lnTo>
                  <a:pt x="614" y="1446"/>
                </a:lnTo>
                <a:lnTo>
                  <a:pt x="605" y="1437"/>
                </a:lnTo>
                <a:lnTo>
                  <a:pt x="542" y="1350"/>
                </a:lnTo>
                <a:lnTo>
                  <a:pt x="513" y="1305"/>
                </a:lnTo>
                <a:lnTo>
                  <a:pt x="483" y="1263"/>
                </a:lnTo>
                <a:lnTo>
                  <a:pt x="470" y="1241"/>
                </a:lnTo>
                <a:lnTo>
                  <a:pt x="455" y="1220"/>
                </a:lnTo>
                <a:lnTo>
                  <a:pt x="429" y="1176"/>
                </a:lnTo>
                <a:lnTo>
                  <a:pt x="403" y="1129"/>
                </a:lnTo>
                <a:lnTo>
                  <a:pt x="377" y="1081"/>
                </a:lnTo>
                <a:lnTo>
                  <a:pt x="348" y="1028"/>
                </a:lnTo>
                <a:lnTo>
                  <a:pt x="331" y="1000"/>
                </a:lnTo>
                <a:lnTo>
                  <a:pt x="315" y="970"/>
                </a:lnTo>
                <a:lnTo>
                  <a:pt x="296" y="942"/>
                </a:lnTo>
                <a:lnTo>
                  <a:pt x="278" y="913"/>
                </a:lnTo>
                <a:lnTo>
                  <a:pt x="257" y="887"/>
                </a:lnTo>
                <a:lnTo>
                  <a:pt x="248" y="872"/>
                </a:lnTo>
                <a:lnTo>
                  <a:pt x="237" y="859"/>
                </a:lnTo>
                <a:lnTo>
                  <a:pt x="215" y="835"/>
                </a:lnTo>
                <a:lnTo>
                  <a:pt x="204" y="822"/>
                </a:lnTo>
                <a:lnTo>
                  <a:pt x="191" y="811"/>
                </a:lnTo>
                <a:lnTo>
                  <a:pt x="167" y="789"/>
                </a:lnTo>
                <a:lnTo>
                  <a:pt x="154" y="780"/>
                </a:lnTo>
                <a:lnTo>
                  <a:pt x="141" y="770"/>
                </a:lnTo>
                <a:lnTo>
                  <a:pt x="115" y="752"/>
                </a:lnTo>
                <a:lnTo>
                  <a:pt x="87" y="739"/>
                </a:lnTo>
                <a:lnTo>
                  <a:pt x="72" y="731"/>
                </a:lnTo>
                <a:lnTo>
                  <a:pt x="57" y="728"/>
                </a:lnTo>
                <a:lnTo>
                  <a:pt x="43" y="722"/>
                </a:lnTo>
                <a:lnTo>
                  <a:pt x="28" y="720"/>
                </a:lnTo>
                <a:lnTo>
                  <a:pt x="31" y="711"/>
                </a:lnTo>
                <a:lnTo>
                  <a:pt x="37" y="706"/>
                </a:lnTo>
                <a:lnTo>
                  <a:pt x="46" y="693"/>
                </a:lnTo>
                <a:lnTo>
                  <a:pt x="50" y="685"/>
                </a:lnTo>
                <a:lnTo>
                  <a:pt x="54" y="680"/>
                </a:lnTo>
                <a:lnTo>
                  <a:pt x="55" y="672"/>
                </a:lnTo>
                <a:lnTo>
                  <a:pt x="55" y="663"/>
                </a:lnTo>
                <a:lnTo>
                  <a:pt x="54" y="656"/>
                </a:lnTo>
                <a:lnTo>
                  <a:pt x="52" y="646"/>
                </a:lnTo>
                <a:lnTo>
                  <a:pt x="48" y="639"/>
                </a:lnTo>
                <a:lnTo>
                  <a:pt x="46" y="631"/>
                </a:lnTo>
                <a:lnTo>
                  <a:pt x="37" y="617"/>
                </a:lnTo>
                <a:lnTo>
                  <a:pt x="28" y="604"/>
                </a:lnTo>
                <a:lnTo>
                  <a:pt x="18" y="591"/>
                </a:lnTo>
                <a:lnTo>
                  <a:pt x="9" y="576"/>
                </a:lnTo>
                <a:lnTo>
                  <a:pt x="4" y="561"/>
                </a:lnTo>
                <a:lnTo>
                  <a:pt x="2" y="552"/>
                </a:lnTo>
                <a:lnTo>
                  <a:pt x="0" y="544"/>
                </a:lnTo>
                <a:lnTo>
                  <a:pt x="0" y="539"/>
                </a:lnTo>
                <a:lnTo>
                  <a:pt x="0" y="535"/>
                </a:lnTo>
                <a:lnTo>
                  <a:pt x="4" y="526"/>
                </a:lnTo>
                <a:lnTo>
                  <a:pt x="4" y="520"/>
                </a:lnTo>
                <a:lnTo>
                  <a:pt x="7" y="517"/>
                </a:lnTo>
                <a:lnTo>
                  <a:pt x="13" y="507"/>
                </a:lnTo>
                <a:lnTo>
                  <a:pt x="20" y="498"/>
                </a:lnTo>
                <a:lnTo>
                  <a:pt x="28" y="489"/>
                </a:lnTo>
                <a:lnTo>
                  <a:pt x="37" y="480"/>
                </a:lnTo>
                <a:lnTo>
                  <a:pt x="46" y="470"/>
                </a:lnTo>
                <a:lnTo>
                  <a:pt x="67" y="456"/>
                </a:lnTo>
                <a:lnTo>
                  <a:pt x="78" y="448"/>
                </a:lnTo>
                <a:lnTo>
                  <a:pt x="89" y="444"/>
                </a:lnTo>
                <a:lnTo>
                  <a:pt x="98" y="439"/>
                </a:lnTo>
                <a:lnTo>
                  <a:pt x="107" y="437"/>
                </a:lnTo>
                <a:lnTo>
                  <a:pt x="117" y="435"/>
                </a:lnTo>
                <a:lnTo>
                  <a:pt x="124" y="435"/>
                </a:lnTo>
                <a:lnTo>
                  <a:pt x="118" y="441"/>
                </a:lnTo>
                <a:lnTo>
                  <a:pt x="111" y="446"/>
                </a:lnTo>
                <a:lnTo>
                  <a:pt x="94" y="461"/>
                </a:lnTo>
                <a:lnTo>
                  <a:pt x="87" y="469"/>
                </a:lnTo>
                <a:lnTo>
                  <a:pt x="81" y="478"/>
                </a:lnTo>
                <a:lnTo>
                  <a:pt x="78" y="489"/>
                </a:lnTo>
                <a:lnTo>
                  <a:pt x="76" y="494"/>
                </a:lnTo>
                <a:lnTo>
                  <a:pt x="76" y="502"/>
                </a:lnTo>
                <a:lnTo>
                  <a:pt x="78" y="504"/>
                </a:lnTo>
                <a:lnTo>
                  <a:pt x="80" y="506"/>
                </a:lnTo>
                <a:lnTo>
                  <a:pt x="85" y="511"/>
                </a:lnTo>
                <a:lnTo>
                  <a:pt x="94" y="517"/>
                </a:lnTo>
                <a:lnTo>
                  <a:pt x="107" y="524"/>
                </a:lnTo>
                <a:lnTo>
                  <a:pt x="137" y="537"/>
                </a:lnTo>
                <a:lnTo>
                  <a:pt x="170" y="550"/>
                </a:lnTo>
                <a:lnTo>
                  <a:pt x="205" y="563"/>
                </a:lnTo>
                <a:lnTo>
                  <a:pt x="237" y="574"/>
                </a:lnTo>
                <a:lnTo>
                  <a:pt x="259" y="580"/>
                </a:lnTo>
                <a:lnTo>
                  <a:pt x="270" y="583"/>
                </a:lnTo>
                <a:lnTo>
                  <a:pt x="283" y="580"/>
                </a:lnTo>
                <a:lnTo>
                  <a:pt x="289" y="578"/>
                </a:lnTo>
                <a:lnTo>
                  <a:pt x="294" y="576"/>
                </a:lnTo>
                <a:lnTo>
                  <a:pt x="298" y="572"/>
                </a:lnTo>
                <a:lnTo>
                  <a:pt x="302" y="569"/>
                </a:lnTo>
                <a:lnTo>
                  <a:pt x="309" y="561"/>
                </a:lnTo>
                <a:lnTo>
                  <a:pt x="315" y="552"/>
                </a:lnTo>
                <a:lnTo>
                  <a:pt x="318" y="541"/>
                </a:lnTo>
                <a:lnTo>
                  <a:pt x="320" y="535"/>
                </a:lnTo>
                <a:lnTo>
                  <a:pt x="322" y="530"/>
                </a:lnTo>
                <a:lnTo>
                  <a:pt x="324" y="519"/>
                </a:lnTo>
                <a:lnTo>
                  <a:pt x="326" y="493"/>
                </a:lnTo>
                <a:lnTo>
                  <a:pt x="329" y="467"/>
                </a:lnTo>
                <a:lnTo>
                  <a:pt x="331" y="444"/>
                </a:lnTo>
                <a:lnTo>
                  <a:pt x="335" y="433"/>
                </a:lnTo>
                <a:lnTo>
                  <a:pt x="337" y="424"/>
                </a:lnTo>
                <a:lnTo>
                  <a:pt x="344" y="413"/>
                </a:lnTo>
                <a:lnTo>
                  <a:pt x="352" y="400"/>
                </a:lnTo>
                <a:lnTo>
                  <a:pt x="361" y="391"/>
                </a:lnTo>
                <a:lnTo>
                  <a:pt x="368" y="382"/>
                </a:lnTo>
                <a:lnTo>
                  <a:pt x="377" y="372"/>
                </a:lnTo>
                <a:lnTo>
                  <a:pt x="387" y="365"/>
                </a:lnTo>
                <a:lnTo>
                  <a:pt x="398" y="357"/>
                </a:lnTo>
                <a:lnTo>
                  <a:pt x="407" y="352"/>
                </a:lnTo>
                <a:lnTo>
                  <a:pt x="429" y="341"/>
                </a:lnTo>
                <a:lnTo>
                  <a:pt x="452" y="330"/>
                </a:lnTo>
                <a:lnTo>
                  <a:pt x="474" y="317"/>
                </a:lnTo>
                <a:lnTo>
                  <a:pt x="485" y="311"/>
                </a:lnTo>
                <a:lnTo>
                  <a:pt x="496" y="304"/>
                </a:lnTo>
                <a:lnTo>
                  <a:pt x="514" y="291"/>
                </a:lnTo>
                <a:lnTo>
                  <a:pt x="533" y="276"/>
                </a:lnTo>
                <a:lnTo>
                  <a:pt x="550" y="261"/>
                </a:lnTo>
                <a:lnTo>
                  <a:pt x="564" y="245"/>
                </a:lnTo>
                <a:lnTo>
                  <a:pt x="579" y="228"/>
                </a:lnTo>
                <a:lnTo>
                  <a:pt x="594" y="209"/>
                </a:lnTo>
                <a:lnTo>
                  <a:pt x="607" y="191"/>
                </a:lnTo>
                <a:lnTo>
                  <a:pt x="620" y="170"/>
                </a:lnTo>
                <a:lnTo>
                  <a:pt x="631" y="152"/>
                </a:lnTo>
                <a:lnTo>
                  <a:pt x="642" y="132"/>
                </a:lnTo>
                <a:lnTo>
                  <a:pt x="653" y="109"/>
                </a:lnTo>
                <a:lnTo>
                  <a:pt x="663" y="89"/>
                </a:lnTo>
                <a:lnTo>
                  <a:pt x="672" y="67"/>
                </a:lnTo>
                <a:lnTo>
                  <a:pt x="681" y="45"/>
                </a:lnTo>
                <a:lnTo>
                  <a:pt x="696" y="0"/>
                </a:lnTo>
                <a:lnTo>
                  <a:pt x="709" y="2"/>
                </a:lnTo>
                <a:lnTo>
                  <a:pt x="722" y="4"/>
                </a:lnTo>
                <a:lnTo>
                  <a:pt x="735" y="8"/>
                </a:lnTo>
                <a:lnTo>
                  <a:pt x="746" y="13"/>
                </a:lnTo>
                <a:lnTo>
                  <a:pt x="751" y="15"/>
                </a:lnTo>
                <a:lnTo>
                  <a:pt x="755" y="17"/>
                </a:lnTo>
                <a:lnTo>
                  <a:pt x="766" y="24"/>
                </a:lnTo>
                <a:lnTo>
                  <a:pt x="775" y="32"/>
                </a:lnTo>
                <a:lnTo>
                  <a:pt x="785" y="39"/>
                </a:lnTo>
                <a:lnTo>
                  <a:pt x="794" y="46"/>
                </a:lnTo>
                <a:lnTo>
                  <a:pt x="803" y="56"/>
                </a:lnTo>
                <a:lnTo>
                  <a:pt x="820" y="74"/>
                </a:lnTo>
                <a:lnTo>
                  <a:pt x="851" y="115"/>
                </a:lnTo>
                <a:lnTo>
                  <a:pt x="883" y="154"/>
                </a:lnTo>
                <a:lnTo>
                  <a:pt x="899" y="172"/>
                </a:lnTo>
                <a:lnTo>
                  <a:pt x="918" y="187"/>
                </a:lnTo>
                <a:lnTo>
                  <a:pt x="927" y="195"/>
                </a:lnTo>
                <a:lnTo>
                  <a:pt x="936" y="200"/>
                </a:lnTo>
                <a:lnTo>
                  <a:pt x="948" y="206"/>
                </a:lnTo>
                <a:lnTo>
                  <a:pt x="957" y="209"/>
                </a:lnTo>
                <a:lnTo>
                  <a:pt x="968" y="213"/>
                </a:lnTo>
                <a:lnTo>
                  <a:pt x="981" y="215"/>
                </a:lnTo>
                <a:lnTo>
                  <a:pt x="992" y="215"/>
                </a:lnTo>
                <a:lnTo>
                  <a:pt x="1007" y="215"/>
                </a:lnTo>
                <a:lnTo>
                  <a:pt x="1173" y="200"/>
                </a:lnTo>
                <a:lnTo>
                  <a:pt x="1186" y="200"/>
                </a:lnTo>
                <a:lnTo>
                  <a:pt x="1199" y="202"/>
                </a:lnTo>
                <a:lnTo>
                  <a:pt x="1212" y="206"/>
                </a:lnTo>
                <a:lnTo>
                  <a:pt x="1225" y="213"/>
                </a:lnTo>
                <a:lnTo>
                  <a:pt x="1236" y="220"/>
                </a:lnTo>
                <a:lnTo>
                  <a:pt x="1249" y="230"/>
                </a:lnTo>
                <a:lnTo>
                  <a:pt x="1264" y="241"/>
                </a:lnTo>
                <a:lnTo>
                  <a:pt x="1277" y="254"/>
                </a:lnTo>
                <a:lnTo>
                  <a:pt x="1262" y="263"/>
                </a:lnTo>
                <a:lnTo>
                  <a:pt x="1257" y="269"/>
                </a:lnTo>
                <a:lnTo>
                  <a:pt x="1249" y="274"/>
                </a:lnTo>
                <a:lnTo>
                  <a:pt x="1240" y="285"/>
                </a:lnTo>
                <a:lnTo>
                  <a:pt x="1236" y="291"/>
                </a:lnTo>
                <a:lnTo>
                  <a:pt x="1233" y="296"/>
                </a:lnTo>
                <a:lnTo>
                  <a:pt x="1227" y="309"/>
                </a:lnTo>
                <a:lnTo>
                  <a:pt x="1223" y="324"/>
                </a:lnTo>
                <a:lnTo>
                  <a:pt x="1223" y="332"/>
                </a:lnTo>
                <a:lnTo>
                  <a:pt x="1223" y="339"/>
                </a:lnTo>
                <a:lnTo>
                  <a:pt x="1223" y="356"/>
                </a:lnTo>
                <a:lnTo>
                  <a:pt x="1225" y="361"/>
                </a:lnTo>
                <a:lnTo>
                  <a:pt x="1227" y="367"/>
                </a:lnTo>
                <a:lnTo>
                  <a:pt x="1229" y="370"/>
                </a:lnTo>
                <a:lnTo>
                  <a:pt x="1234" y="374"/>
                </a:lnTo>
                <a:lnTo>
                  <a:pt x="1244" y="383"/>
                </a:lnTo>
                <a:lnTo>
                  <a:pt x="1255" y="389"/>
                </a:lnTo>
                <a:lnTo>
                  <a:pt x="1281" y="402"/>
                </a:lnTo>
                <a:lnTo>
                  <a:pt x="1292" y="407"/>
                </a:lnTo>
                <a:lnTo>
                  <a:pt x="1301" y="413"/>
                </a:lnTo>
                <a:lnTo>
                  <a:pt x="1290" y="404"/>
                </a:lnTo>
                <a:lnTo>
                  <a:pt x="1299" y="41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19" name="Freeform 482"/>
          <p:cNvSpPr>
            <a:spLocks/>
          </p:cNvSpPr>
          <p:nvPr/>
        </p:nvSpPr>
        <p:spPr bwMode="auto">
          <a:xfrm>
            <a:off x="2255838" y="-31750"/>
            <a:ext cx="569912" cy="255588"/>
          </a:xfrm>
          <a:custGeom>
            <a:avLst/>
            <a:gdLst>
              <a:gd name="T0" fmla="*/ 331 w 331"/>
              <a:gd name="T1" fmla="*/ 24 h 154"/>
              <a:gd name="T2" fmla="*/ 235 w 331"/>
              <a:gd name="T3" fmla="*/ 33 h 154"/>
              <a:gd name="T4" fmla="*/ 190 w 331"/>
              <a:gd name="T5" fmla="*/ 41 h 154"/>
              <a:gd name="T6" fmla="*/ 170 w 331"/>
              <a:gd name="T7" fmla="*/ 46 h 154"/>
              <a:gd name="T8" fmla="*/ 148 w 331"/>
              <a:gd name="T9" fmla="*/ 52 h 154"/>
              <a:gd name="T10" fmla="*/ 127 w 331"/>
              <a:gd name="T11" fmla="*/ 59 h 154"/>
              <a:gd name="T12" fmla="*/ 111 w 331"/>
              <a:gd name="T13" fmla="*/ 65 h 154"/>
              <a:gd name="T14" fmla="*/ 94 w 331"/>
              <a:gd name="T15" fmla="*/ 76 h 154"/>
              <a:gd name="T16" fmla="*/ 79 w 331"/>
              <a:gd name="T17" fmla="*/ 85 h 154"/>
              <a:gd name="T18" fmla="*/ 48 w 331"/>
              <a:gd name="T19" fmla="*/ 117 h 154"/>
              <a:gd name="T20" fmla="*/ 22 w 331"/>
              <a:gd name="T21" fmla="*/ 154 h 154"/>
              <a:gd name="T22" fmla="*/ 0 w 331"/>
              <a:gd name="T23" fmla="*/ 141 h 154"/>
              <a:gd name="T24" fmla="*/ 27 w 331"/>
              <a:gd name="T25" fmla="*/ 100 h 154"/>
              <a:gd name="T26" fmla="*/ 61 w 331"/>
              <a:gd name="T27" fmla="*/ 67 h 154"/>
              <a:gd name="T28" fmla="*/ 79 w 331"/>
              <a:gd name="T29" fmla="*/ 56 h 154"/>
              <a:gd name="T30" fmla="*/ 98 w 331"/>
              <a:gd name="T31" fmla="*/ 43 h 154"/>
              <a:gd name="T32" fmla="*/ 118 w 331"/>
              <a:gd name="T33" fmla="*/ 35 h 154"/>
              <a:gd name="T34" fmla="*/ 139 w 331"/>
              <a:gd name="T35" fmla="*/ 28 h 154"/>
              <a:gd name="T36" fmla="*/ 161 w 331"/>
              <a:gd name="T37" fmla="*/ 22 h 154"/>
              <a:gd name="T38" fmla="*/ 183 w 331"/>
              <a:gd name="T39" fmla="*/ 17 h 154"/>
              <a:gd name="T40" fmla="*/ 229 w 331"/>
              <a:gd name="T41" fmla="*/ 9 h 154"/>
              <a:gd name="T42" fmla="*/ 327 w 331"/>
              <a:gd name="T43" fmla="*/ 0 h 154"/>
              <a:gd name="T44" fmla="*/ 331 w 331"/>
              <a:gd name="T45" fmla="*/ 24 h 1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31" h="154">
                <a:moveTo>
                  <a:pt x="331" y="24"/>
                </a:moveTo>
                <a:lnTo>
                  <a:pt x="235" y="33"/>
                </a:lnTo>
                <a:lnTo>
                  <a:pt x="190" y="41"/>
                </a:lnTo>
                <a:lnTo>
                  <a:pt x="170" y="46"/>
                </a:lnTo>
                <a:lnTo>
                  <a:pt x="148" y="52"/>
                </a:lnTo>
                <a:lnTo>
                  <a:pt x="127" y="59"/>
                </a:lnTo>
                <a:lnTo>
                  <a:pt x="111" y="65"/>
                </a:lnTo>
                <a:lnTo>
                  <a:pt x="94" y="76"/>
                </a:lnTo>
                <a:lnTo>
                  <a:pt x="79" y="85"/>
                </a:lnTo>
                <a:lnTo>
                  <a:pt x="48" y="117"/>
                </a:lnTo>
                <a:lnTo>
                  <a:pt x="22" y="154"/>
                </a:lnTo>
                <a:lnTo>
                  <a:pt x="0" y="141"/>
                </a:lnTo>
                <a:lnTo>
                  <a:pt x="27" y="100"/>
                </a:lnTo>
                <a:lnTo>
                  <a:pt x="61" y="67"/>
                </a:lnTo>
                <a:lnTo>
                  <a:pt x="79" y="56"/>
                </a:lnTo>
                <a:lnTo>
                  <a:pt x="98" y="43"/>
                </a:lnTo>
                <a:lnTo>
                  <a:pt x="118" y="35"/>
                </a:lnTo>
                <a:lnTo>
                  <a:pt x="139" y="28"/>
                </a:lnTo>
                <a:lnTo>
                  <a:pt x="161" y="22"/>
                </a:lnTo>
                <a:lnTo>
                  <a:pt x="183" y="17"/>
                </a:lnTo>
                <a:lnTo>
                  <a:pt x="229" y="9"/>
                </a:lnTo>
                <a:lnTo>
                  <a:pt x="327" y="0"/>
                </a:lnTo>
                <a:lnTo>
                  <a:pt x="331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483"/>
          <p:cNvSpPr>
            <a:spLocks/>
          </p:cNvSpPr>
          <p:nvPr/>
        </p:nvSpPr>
        <p:spPr bwMode="auto">
          <a:xfrm>
            <a:off x="2214563" y="204788"/>
            <a:ext cx="79375" cy="271462"/>
          </a:xfrm>
          <a:custGeom>
            <a:avLst/>
            <a:gdLst>
              <a:gd name="T0" fmla="*/ 46 w 46"/>
              <a:gd name="T1" fmla="*/ 9 h 163"/>
              <a:gd name="T2" fmla="*/ 39 w 46"/>
              <a:gd name="T3" fmla="*/ 27 h 163"/>
              <a:gd name="T4" fmla="*/ 37 w 46"/>
              <a:gd name="T5" fmla="*/ 40 h 163"/>
              <a:gd name="T6" fmla="*/ 35 w 46"/>
              <a:gd name="T7" fmla="*/ 79 h 163"/>
              <a:gd name="T8" fmla="*/ 35 w 46"/>
              <a:gd name="T9" fmla="*/ 120 h 163"/>
              <a:gd name="T10" fmla="*/ 31 w 46"/>
              <a:gd name="T11" fmla="*/ 140 h 163"/>
              <a:gd name="T12" fmla="*/ 24 w 46"/>
              <a:gd name="T13" fmla="*/ 163 h 163"/>
              <a:gd name="T14" fmla="*/ 0 w 46"/>
              <a:gd name="T15" fmla="*/ 153 h 163"/>
              <a:gd name="T16" fmla="*/ 5 w 46"/>
              <a:gd name="T17" fmla="*/ 137 h 163"/>
              <a:gd name="T18" fmla="*/ 9 w 46"/>
              <a:gd name="T19" fmla="*/ 120 h 163"/>
              <a:gd name="T20" fmla="*/ 9 w 46"/>
              <a:gd name="T21" fmla="*/ 79 h 163"/>
              <a:gd name="T22" fmla="*/ 11 w 46"/>
              <a:gd name="T23" fmla="*/ 38 h 163"/>
              <a:gd name="T24" fmla="*/ 14 w 46"/>
              <a:gd name="T25" fmla="*/ 18 h 163"/>
              <a:gd name="T26" fmla="*/ 22 w 46"/>
              <a:gd name="T27" fmla="*/ 0 h 163"/>
              <a:gd name="T28" fmla="*/ 46 w 46"/>
              <a:gd name="T29" fmla="*/ 9 h 1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163">
                <a:moveTo>
                  <a:pt x="46" y="9"/>
                </a:moveTo>
                <a:lnTo>
                  <a:pt x="39" y="27"/>
                </a:lnTo>
                <a:lnTo>
                  <a:pt x="37" y="40"/>
                </a:lnTo>
                <a:lnTo>
                  <a:pt x="35" y="79"/>
                </a:lnTo>
                <a:lnTo>
                  <a:pt x="35" y="120"/>
                </a:lnTo>
                <a:lnTo>
                  <a:pt x="31" y="140"/>
                </a:lnTo>
                <a:lnTo>
                  <a:pt x="24" y="163"/>
                </a:lnTo>
                <a:lnTo>
                  <a:pt x="0" y="153"/>
                </a:lnTo>
                <a:lnTo>
                  <a:pt x="5" y="137"/>
                </a:lnTo>
                <a:lnTo>
                  <a:pt x="9" y="120"/>
                </a:lnTo>
                <a:lnTo>
                  <a:pt x="9" y="79"/>
                </a:lnTo>
                <a:lnTo>
                  <a:pt x="11" y="38"/>
                </a:lnTo>
                <a:lnTo>
                  <a:pt x="14" y="18"/>
                </a:lnTo>
                <a:lnTo>
                  <a:pt x="22" y="0"/>
                </a:lnTo>
                <a:lnTo>
                  <a:pt x="46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484"/>
          <p:cNvSpPr>
            <a:spLocks/>
          </p:cNvSpPr>
          <p:nvPr/>
        </p:nvSpPr>
        <p:spPr bwMode="auto">
          <a:xfrm>
            <a:off x="2252663" y="201613"/>
            <a:ext cx="41275" cy="22225"/>
          </a:xfrm>
          <a:custGeom>
            <a:avLst/>
            <a:gdLst>
              <a:gd name="T0" fmla="*/ 2 w 24"/>
              <a:gd name="T1" fmla="*/ 0 h 13"/>
              <a:gd name="T2" fmla="*/ 0 w 24"/>
              <a:gd name="T3" fmla="*/ 2 h 13"/>
              <a:gd name="T4" fmla="*/ 24 w 24"/>
              <a:gd name="T5" fmla="*/ 11 h 13"/>
              <a:gd name="T6" fmla="*/ 24 w 24"/>
              <a:gd name="T7" fmla="*/ 13 h 13"/>
              <a:gd name="T8" fmla="*/ 2 w 24"/>
              <a:gd name="T9" fmla="*/ 0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13">
                <a:moveTo>
                  <a:pt x="2" y="0"/>
                </a:moveTo>
                <a:lnTo>
                  <a:pt x="0" y="2"/>
                </a:lnTo>
                <a:lnTo>
                  <a:pt x="24" y="11"/>
                </a:lnTo>
                <a:lnTo>
                  <a:pt x="24" y="13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485"/>
          <p:cNvSpPr>
            <a:spLocks/>
          </p:cNvSpPr>
          <p:nvPr/>
        </p:nvSpPr>
        <p:spPr bwMode="auto">
          <a:xfrm>
            <a:off x="2066925" y="457200"/>
            <a:ext cx="188913" cy="215900"/>
          </a:xfrm>
          <a:custGeom>
            <a:avLst/>
            <a:gdLst>
              <a:gd name="T0" fmla="*/ 111 w 111"/>
              <a:gd name="T1" fmla="*/ 13 h 130"/>
              <a:gd name="T2" fmla="*/ 100 w 111"/>
              <a:gd name="T3" fmla="*/ 30 h 130"/>
              <a:gd name="T4" fmla="*/ 85 w 111"/>
              <a:gd name="T5" fmla="*/ 45 h 130"/>
              <a:gd name="T6" fmla="*/ 53 w 111"/>
              <a:gd name="T7" fmla="*/ 65 h 130"/>
              <a:gd name="T8" fmla="*/ 40 w 111"/>
              <a:gd name="T9" fmla="*/ 76 h 130"/>
              <a:gd name="T10" fmla="*/ 31 w 111"/>
              <a:gd name="T11" fmla="*/ 89 h 130"/>
              <a:gd name="T12" fmla="*/ 27 w 111"/>
              <a:gd name="T13" fmla="*/ 104 h 130"/>
              <a:gd name="T14" fmla="*/ 26 w 111"/>
              <a:gd name="T15" fmla="*/ 130 h 130"/>
              <a:gd name="T16" fmla="*/ 0 w 111"/>
              <a:gd name="T17" fmla="*/ 130 h 130"/>
              <a:gd name="T18" fmla="*/ 2 w 111"/>
              <a:gd name="T19" fmla="*/ 100 h 130"/>
              <a:gd name="T20" fmla="*/ 9 w 111"/>
              <a:gd name="T21" fmla="*/ 76 h 130"/>
              <a:gd name="T22" fmla="*/ 20 w 111"/>
              <a:gd name="T23" fmla="*/ 60 h 130"/>
              <a:gd name="T24" fmla="*/ 37 w 111"/>
              <a:gd name="T25" fmla="*/ 45 h 130"/>
              <a:gd name="T26" fmla="*/ 68 w 111"/>
              <a:gd name="T27" fmla="*/ 24 h 130"/>
              <a:gd name="T28" fmla="*/ 79 w 111"/>
              <a:gd name="T29" fmla="*/ 13 h 130"/>
              <a:gd name="T30" fmla="*/ 89 w 111"/>
              <a:gd name="T31" fmla="*/ 0 h 130"/>
              <a:gd name="T32" fmla="*/ 111 w 111"/>
              <a:gd name="T33" fmla="*/ 13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1" h="130">
                <a:moveTo>
                  <a:pt x="111" y="13"/>
                </a:moveTo>
                <a:lnTo>
                  <a:pt x="100" y="30"/>
                </a:lnTo>
                <a:lnTo>
                  <a:pt x="85" y="45"/>
                </a:lnTo>
                <a:lnTo>
                  <a:pt x="53" y="65"/>
                </a:lnTo>
                <a:lnTo>
                  <a:pt x="40" y="76"/>
                </a:lnTo>
                <a:lnTo>
                  <a:pt x="31" y="89"/>
                </a:lnTo>
                <a:lnTo>
                  <a:pt x="27" y="104"/>
                </a:lnTo>
                <a:lnTo>
                  <a:pt x="26" y="130"/>
                </a:lnTo>
                <a:lnTo>
                  <a:pt x="0" y="130"/>
                </a:lnTo>
                <a:lnTo>
                  <a:pt x="2" y="100"/>
                </a:lnTo>
                <a:lnTo>
                  <a:pt x="9" y="76"/>
                </a:lnTo>
                <a:lnTo>
                  <a:pt x="20" y="60"/>
                </a:lnTo>
                <a:lnTo>
                  <a:pt x="37" y="45"/>
                </a:lnTo>
                <a:lnTo>
                  <a:pt x="68" y="24"/>
                </a:lnTo>
                <a:lnTo>
                  <a:pt x="79" y="13"/>
                </a:lnTo>
                <a:lnTo>
                  <a:pt x="89" y="0"/>
                </a:lnTo>
                <a:lnTo>
                  <a:pt x="111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Freeform 486"/>
          <p:cNvSpPr>
            <a:spLocks/>
          </p:cNvSpPr>
          <p:nvPr/>
        </p:nvSpPr>
        <p:spPr bwMode="auto">
          <a:xfrm>
            <a:off x="2214563" y="457200"/>
            <a:ext cx="41275" cy="22225"/>
          </a:xfrm>
          <a:custGeom>
            <a:avLst/>
            <a:gdLst>
              <a:gd name="T0" fmla="*/ 24 w 24"/>
              <a:gd name="T1" fmla="*/ 12 h 13"/>
              <a:gd name="T2" fmla="*/ 24 w 24"/>
              <a:gd name="T3" fmla="*/ 13 h 13"/>
              <a:gd name="T4" fmla="*/ 2 w 24"/>
              <a:gd name="T5" fmla="*/ 0 h 13"/>
              <a:gd name="T6" fmla="*/ 0 w 24"/>
              <a:gd name="T7" fmla="*/ 2 h 13"/>
              <a:gd name="T8" fmla="*/ 24 w 24"/>
              <a:gd name="T9" fmla="*/ 12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13">
                <a:moveTo>
                  <a:pt x="24" y="12"/>
                </a:moveTo>
                <a:lnTo>
                  <a:pt x="24" y="13"/>
                </a:lnTo>
                <a:lnTo>
                  <a:pt x="2" y="0"/>
                </a:lnTo>
                <a:lnTo>
                  <a:pt x="0" y="2"/>
                </a:lnTo>
                <a:lnTo>
                  <a:pt x="24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487"/>
          <p:cNvSpPr>
            <a:spLocks/>
          </p:cNvSpPr>
          <p:nvPr/>
        </p:nvSpPr>
        <p:spPr bwMode="auto">
          <a:xfrm>
            <a:off x="2066925" y="669925"/>
            <a:ext cx="257175" cy="328613"/>
          </a:xfrm>
          <a:custGeom>
            <a:avLst/>
            <a:gdLst>
              <a:gd name="T0" fmla="*/ 26 w 150"/>
              <a:gd name="T1" fmla="*/ 0 h 198"/>
              <a:gd name="T2" fmla="*/ 31 w 150"/>
              <a:gd name="T3" fmla="*/ 30 h 198"/>
              <a:gd name="T4" fmla="*/ 44 w 150"/>
              <a:gd name="T5" fmla="*/ 50 h 198"/>
              <a:gd name="T6" fmla="*/ 63 w 150"/>
              <a:gd name="T7" fmla="*/ 69 h 198"/>
              <a:gd name="T8" fmla="*/ 81 w 150"/>
              <a:gd name="T9" fmla="*/ 87 h 198"/>
              <a:gd name="T10" fmla="*/ 105 w 150"/>
              <a:gd name="T11" fmla="*/ 108 h 198"/>
              <a:gd name="T12" fmla="*/ 124 w 150"/>
              <a:gd name="T13" fmla="*/ 130 h 198"/>
              <a:gd name="T14" fmla="*/ 140 w 150"/>
              <a:gd name="T15" fmla="*/ 159 h 198"/>
              <a:gd name="T16" fmla="*/ 150 w 150"/>
              <a:gd name="T17" fmla="*/ 195 h 198"/>
              <a:gd name="T18" fmla="*/ 124 w 150"/>
              <a:gd name="T19" fmla="*/ 198 h 198"/>
              <a:gd name="T20" fmla="*/ 116 w 150"/>
              <a:gd name="T21" fmla="*/ 169 h 198"/>
              <a:gd name="T22" fmla="*/ 103 w 150"/>
              <a:gd name="T23" fmla="*/ 146 h 198"/>
              <a:gd name="T24" fmla="*/ 87 w 150"/>
              <a:gd name="T25" fmla="*/ 126 h 198"/>
              <a:gd name="T26" fmla="*/ 64 w 150"/>
              <a:gd name="T27" fmla="*/ 108 h 198"/>
              <a:gd name="T28" fmla="*/ 44 w 150"/>
              <a:gd name="T29" fmla="*/ 87 h 198"/>
              <a:gd name="T30" fmla="*/ 24 w 150"/>
              <a:gd name="T31" fmla="*/ 67 h 198"/>
              <a:gd name="T32" fmla="*/ 7 w 150"/>
              <a:gd name="T33" fmla="*/ 39 h 198"/>
              <a:gd name="T34" fmla="*/ 0 w 150"/>
              <a:gd name="T35" fmla="*/ 4 h 198"/>
              <a:gd name="T36" fmla="*/ 26 w 150"/>
              <a:gd name="T37" fmla="*/ 0 h 19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50" h="198">
                <a:moveTo>
                  <a:pt x="26" y="0"/>
                </a:moveTo>
                <a:lnTo>
                  <a:pt x="31" y="30"/>
                </a:lnTo>
                <a:lnTo>
                  <a:pt x="44" y="50"/>
                </a:lnTo>
                <a:lnTo>
                  <a:pt x="63" y="69"/>
                </a:lnTo>
                <a:lnTo>
                  <a:pt x="81" y="87"/>
                </a:lnTo>
                <a:lnTo>
                  <a:pt x="105" y="108"/>
                </a:lnTo>
                <a:lnTo>
                  <a:pt x="124" y="130"/>
                </a:lnTo>
                <a:lnTo>
                  <a:pt x="140" y="159"/>
                </a:lnTo>
                <a:lnTo>
                  <a:pt x="150" y="195"/>
                </a:lnTo>
                <a:lnTo>
                  <a:pt x="124" y="198"/>
                </a:lnTo>
                <a:lnTo>
                  <a:pt x="116" y="169"/>
                </a:lnTo>
                <a:lnTo>
                  <a:pt x="103" y="146"/>
                </a:lnTo>
                <a:lnTo>
                  <a:pt x="87" y="126"/>
                </a:lnTo>
                <a:lnTo>
                  <a:pt x="64" y="108"/>
                </a:lnTo>
                <a:lnTo>
                  <a:pt x="44" y="87"/>
                </a:lnTo>
                <a:lnTo>
                  <a:pt x="24" y="67"/>
                </a:lnTo>
                <a:lnTo>
                  <a:pt x="7" y="39"/>
                </a:lnTo>
                <a:lnTo>
                  <a:pt x="0" y="4"/>
                </a:lnTo>
                <a:lnTo>
                  <a:pt x="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Freeform 488"/>
          <p:cNvSpPr>
            <a:spLocks/>
          </p:cNvSpPr>
          <p:nvPr/>
        </p:nvSpPr>
        <p:spPr bwMode="auto">
          <a:xfrm>
            <a:off x="2066925" y="669925"/>
            <a:ext cx="44450" cy="6350"/>
          </a:xfrm>
          <a:custGeom>
            <a:avLst/>
            <a:gdLst>
              <a:gd name="T0" fmla="*/ 0 w 26"/>
              <a:gd name="T1" fmla="*/ 2 h 4"/>
              <a:gd name="T2" fmla="*/ 0 w 26"/>
              <a:gd name="T3" fmla="*/ 4 h 4"/>
              <a:gd name="T4" fmla="*/ 26 w 26"/>
              <a:gd name="T5" fmla="*/ 0 h 4"/>
              <a:gd name="T6" fmla="*/ 26 w 26"/>
              <a:gd name="T7" fmla="*/ 2 h 4"/>
              <a:gd name="T8" fmla="*/ 0 w 26"/>
              <a:gd name="T9" fmla="*/ 2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4">
                <a:moveTo>
                  <a:pt x="0" y="2"/>
                </a:moveTo>
                <a:lnTo>
                  <a:pt x="0" y="4"/>
                </a:lnTo>
                <a:lnTo>
                  <a:pt x="26" y="0"/>
                </a:lnTo>
                <a:lnTo>
                  <a:pt x="26" y="2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Freeform 489"/>
          <p:cNvSpPr>
            <a:spLocks/>
          </p:cNvSpPr>
          <p:nvPr/>
        </p:nvSpPr>
        <p:spPr bwMode="auto">
          <a:xfrm>
            <a:off x="2300288" y="974725"/>
            <a:ext cx="319087" cy="176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33" y="2"/>
              </a:cxn>
              <a:cxn ang="0">
                <a:pos x="61" y="13"/>
              </a:cxn>
              <a:cxn ang="0">
                <a:pos x="87" y="28"/>
              </a:cxn>
              <a:cxn ang="0">
                <a:pos x="107" y="45"/>
              </a:cxn>
              <a:cxn ang="0">
                <a:pos x="124" y="62"/>
              </a:cxn>
              <a:cxn ang="0">
                <a:pos x="140" y="73"/>
              </a:cxn>
              <a:cxn ang="0">
                <a:pos x="161" y="80"/>
              </a:cxn>
              <a:cxn ang="0">
                <a:pos x="185" y="82"/>
              </a:cxn>
              <a:cxn ang="0">
                <a:pos x="183" y="108"/>
              </a:cxn>
              <a:cxn ang="0">
                <a:pos x="157" y="106"/>
              </a:cxn>
              <a:cxn ang="0">
                <a:pos x="127" y="95"/>
              </a:cxn>
              <a:cxn ang="0">
                <a:pos x="107" y="82"/>
              </a:cxn>
              <a:cxn ang="0">
                <a:pos x="88" y="63"/>
              </a:cxn>
              <a:cxn ang="0">
                <a:pos x="70" y="49"/>
              </a:cxn>
              <a:cxn ang="0">
                <a:pos x="51" y="37"/>
              </a:cxn>
              <a:cxn ang="0">
                <a:pos x="27" y="28"/>
              </a:cxn>
              <a:cxn ang="0">
                <a:pos x="14" y="26"/>
              </a:cxn>
              <a:cxn ang="0">
                <a:pos x="0" y="26"/>
              </a:cxn>
              <a:cxn ang="0">
                <a:pos x="0" y="0"/>
              </a:cxn>
            </a:cxnLst>
            <a:rect l="0" t="0" r="r" b="b"/>
            <a:pathLst>
              <a:path w="185" h="108">
                <a:moveTo>
                  <a:pt x="0" y="0"/>
                </a:moveTo>
                <a:lnTo>
                  <a:pt x="16" y="0"/>
                </a:lnTo>
                <a:lnTo>
                  <a:pt x="33" y="2"/>
                </a:lnTo>
                <a:lnTo>
                  <a:pt x="61" y="13"/>
                </a:lnTo>
                <a:lnTo>
                  <a:pt x="87" y="28"/>
                </a:lnTo>
                <a:lnTo>
                  <a:pt x="107" y="45"/>
                </a:lnTo>
                <a:lnTo>
                  <a:pt x="124" y="62"/>
                </a:lnTo>
                <a:lnTo>
                  <a:pt x="140" y="73"/>
                </a:lnTo>
                <a:lnTo>
                  <a:pt x="161" y="80"/>
                </a:lnTo>
                <a:lnTo>
                  <a:pt x="185" y="82"/>
                </a:lnTo>
                <a:lnTo>
                  <a:pt x="183" y="108"/>
                </a:lnTo>
                <a:lnTo>
                  <a:pt x="157" y="106"/>
                </a:lnTo>
                <a:lnTo>
                  <a:pt x="127" y="95"/>
                </a:lnTo>
                <a:lnTo>
                  <a:pt x="107" y="82"/>
                </a:lnTo>
                <a:lnTo>
                  <a:pt x="88" y="63"/>
                </a:lnTo>
                <a:lnTo>
                  <a:pt x="70" y="49"/>
                </a:lnTo>
                <a:lnTo>
                  <a:pt x="51" y="37"/>
                </a:lnTo>
                <a:lnTo>
                  <a:pt x="27" y="28"/>
                </a:lnTo>
                <a:lnTo>
                  <a:pt x="14" y="26"/>
                </a:ln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27" name="Freeform 490"/>
          <p:cNvSpPr>
            <a:spLocks/>
          </p:cNvSpPr>
          <p:nvPr/>
        </p:nvSpPr>
        <p:spPr bwMode="auto">
          <a:xfrm>
            <a:off x="2279650" y="974725"/>
            <a:ext cx="44450" cy="444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2" y="26"/>
              </a:cxn>
              <a:cxn ang="0">
                <a:pos x="13" y="26"/>
              </a:cxn>
              <a:cxn ang="0">
                <a:pos x="13" y="0"/>
              </a:cxn>
              <a:cxn ang="0">
                <a:pos x="26" y="12"/>
              </a:cxn>
              <a:cxn ang="0">
                <a:pos x="0" y="15"/>
              </a:cxn>
            </a:cxnLst>
            <a:rect l="0" t="0" r="r" b="b"/>
            <a:pathLst>
              <a:path w="26" h="26">
                <a:moveTo>
                  <a:pt x="0" y="15"/>
                </a:moveTo>
                <a:lnTo>
                  <a:pt x="2" y="26"/>
                </a:lnTo>
                <a:lnTo>
                  <a:pt x="13" y="26"/>
                </a:lnTo>
                <a:lnTo>
                  <a:pt x="13" y="0"/>
                </a:lnTo>
                <a:lnTo>
                  <a:pt x="26" y="12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28" name="Freeform 491"/>
          <p:cNvSpPr>
            <a:spLocks/>
          </p:cNvSpPr>
          <p:nvPr/>
        </p:nvSpPr>
        <p:spPr bwMode="auto">
          <a:xfrm>
            <a:off x="2616200" y="981075"/>
            <a:ext cx="192088" cy="169863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13" y="74"/>
              </a:cxn>
              <a:cxn ang="0">
                <a:pos x="24" y="68"/>
              </a:cxn>
              <a:cxn ang="0">
                <a:pos x="37" y="57"/>
              </a:cxn>
              <a:cxn ang="0">
                <a:pos x="48" y="46"/>
              </a:cxn>
              <a:cxn ang="0">
                <a:pos x="70" y="20"/>
              </a:cxn>
              <a:cxn ang="0">
                <a:pos x="96" y="0"/>
              </a:cxn>
              <a:cxn ang="0">
                <a:pos x="113" y="20"/>
              </a:cxn>
              <a:cxn ang="0">
                <a:pos x="89" y="39"/>
              </a:cxn>
              <a:cxn ang="0">
                <a:pos x="66" y="65"/>
              </a:cxn>
              <a:cxn ang="0">
                <a:pos x="55" y="76"/>
              </a:cxn>
              <a:cxn ang="0">
                <a:pos x="41" y="89"/>
              </a:cxn>
              <a:cxn ang="0">
                <a:pos x="22" y="98"/>
              </a:cxn>
              <a:cxn ang="0">
                <a:pos x="4" y="102"/>
              </a:cxn>
              <a:cxn ang="0">
                <a:pos x="0" y="76"/>
              </a:cxn>
            </a:cxnLst>
            <a:rect l="0" t="0" r="r" b="b"/>
            <a:pathLst>
              <a:path w="113" h="102">
                <a:moveTo>
                  <a:pt x="0" y="76"/>
                </a:moveTo>
                <a:lnTo>
                  <a:pt x="13" y="74"/>
                </a:lnTo>
                <a:lnTo>
                  <a:pt x="24" y="68"/>
                </a:lnTo>
                <a:lnTo>
                  <a:pt x="37" y="57"/>
                </a:lnTo>
                <a:lnTo>
                  <a:pt x="48" y="46"/>
                </a:lnTo>
                <a:lnTo>
                  <a:pt x="70" y="20"/>
                </a:lnTo>
                <a:lnTo>
                  <a:pt x="96" y="0"/>
                </a:lnTo>
                <a:lnTo>
                  <a:pt x="113" y="20"/>
                </a:lnTo>
                <a:lnTo>
                  <a:pt x="89" y="39"/>
                </a:lnTo>
                <a:lnTo>
                  <a:pt x="66" y="65"/>
                </a:lnTo>
                <a:lnTo>
                  <a:pt x="55" y="76"/>
                </a:lnTo>
                <a:lnTo>
                  <a:pt x="41" y="89"/>
                </a:lnTo>
                <a:lnTo>
                  <a:pt x="22" y="98"/>
                </a:lnTo>
                <a:lnTo>
                  <a:pt x="4" y="102"/>
                </a:lnTo>
                <a:lnTo>
                  <a:pt x="0" y="7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29" name="Freeform 492"/>
          <p:cNvSpPr>
            <a:spLocks/>
          </p:cNvSpPr>
          <p:nvPr/>
        </p:nvSpPr>
        <p:spPr bwMode="auto">
          <a:xfrm>
            <a:off x="2616200" y="1108075"/>
            <a:ext cx="6350" cy="42863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4" y="26"/>
              </a:cxn>
              <a:cxn ang="0">
                <a:pos x="0" y="0"/>
              </a:cxn>
              <a:cxn ang="0">
                <a:pos x="2" y="0"/>
              </a:cxn>
              <a:cxn ang="0">
                <a:pos x="0" y="26"/>
              </a:cxn>
            </a:cxnLst>
            <a:rect l="0" t="0" r="r" b="b"/>
            <a:pathLst>
              <a:path w="4" h="26">
                <a:moveTo>
                  <a:pt x="0" y="26"/>
                </a:moveTo>
                <a:lnTo>
                  <a:pt x="4" y="26"/>
                </a:lnTo>
                <a:lnTo>
                  <a:pt x="0" y="0"/>
                </a:lnTo>
                <a:lnTo>
                  <a:pt x="2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30" name="Freeform 493"/>
          <p:cNvSpPr>
            <a:spLocks/>
          </p:cNvSpPr>
          <p:nvPr/>
        </p:nvSpPr>
        <p:spPr bwMode="auto">
          <a:xfrm>
            <a:off x="2763838" y="995363"/>
            <a:ext cx="55562" cy="136525"/>
          </a:xfrm>
          <a:custGeom>
            <a:avLst/>
            <a:gdLst/>
            <a:ahLst/>
            <a:cxnLst>
              <a:cxn ang="0">
                <a:pos x="31" y="2"/>
              </a:cxn>
              <a:cxn ang="0">
                <a:pos x="28" y="39"/>
              </a:cxn>
              <a:cxn ang="0">
                <a:pos x="26" y="82"/>
              </a:cxn>
              <a:cxn ang="0">
                <a:pos x="0" y="82"/>
              </a:cxn>
              <a:cxn ang="0">
                <a:pos x="2" y="39"/>
              </a:cxn>
              <a:cxn ang="0">
                <a:pos x="5" y="0"/>
              </a:cxn>
              <a:cxn ang="0">
                <a:pos x="31" y="2"/>
              </a:cxn>
            </a:cxnLst>
            <a:rect l="0" t="0" r="r" b="b"/>
            <a:pathLst>
              <a:path w="31" h="82">
                <a:moveTo>
                  <a:pt x="31" y="2"/>
                </a:moveTo>
                <a:lnTo>
                  <a:pt x="28" y="39"/>
                </a:lnTo>
                <a:lnTo>
                  <a:pt x="26" y="82"/>
                </a:lnTo>
                <a:lnTo>
                  <a:pt x="0" y="82"/>
                </a:lnTo>
                <a:lnTo>
                  <a:pt x="2" y="39"/>
                </a:lnTo>
                <a:lnTo>
                  <a:pt x="5" y="0"/>
                </a:lnTo>
                <a:lnTo>
                  <a:pt x="31" y="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31" name="Freeform 494"/>
          <p:cNvSpPr>
            <a:spLocks/>
          </p:cNvSpPr>
          <p:nvPr/>
        </p:nvSpPr>
        <p:spPr bwMode="auto">
          <a:xfrm>
            <a:off x="2774950" y="949325"/>
            <a:ext cx="50800" cy="69850"/>
          </a:xfrm>
          <a:custGeom>
            <a:avLst/>
            <a:gdLst/>
            <a:ahLst/>
            <a:cxnLst>
              <a:cxn ang="0">
                <a:pos x="4" y="20"/>
              </a:cxn>
              <a:cxn ang="0">
                <a:pos x="30" y="0"/>
              </a:cxn>
              <a:cxn ang="0">
                <a:pos x="26" y="29"/>
              </a:cxn>
              <a:cxn ang="0">
                <a:pos x="0" y="27"/>
              </a:cxn>
              <a:cxn ang="0">
                <a:pos x="21" y="40"/>
              </a:cxn>
              <a:cxn ang="0">
                <a:pos x="4" y="20"/>
              </a:cxn>
            </a:cxnLst>
            <a:rect l="0" t="0" r="r" b="b"/>
            <a:pathLst>
              <a:path w="30" h="40">
                <a:moveTo>
                  <a:pt x="4" y="20"/>
                </a:moveTo>
                <a:lnTo>
                  <a:pt x="30" y="0"/>
                </a:lnTo>
                <a:lnTo>
                  <a:pt x="26" y="29"/>
                </a:lnTo>
                <a:lnTo>
                  <a:pt x="0" y="27"/>
                </a:lnTo>
                <a:lnTo>
                  <a:pt x="21" y="40"/>
                </a:lnTo>
                <a:lnTo>
                  <a:pt x="4" y="2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32" name="Freeform 495"/>
          <p:cNvSpPr>
            <a:spLocks/>
          </p:cNvSpPr>
          <p:nvPr/>
        </p:nvSpPr>
        <p:spPr bwMode="auto">
          <a:xfrm>
            <a:off x="2763838" y="1128713"/>
            <a:ext cx="206375" cy="138112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29" y="28"/>
              </a:cxn>
              <a:cxn ang="0">
                <a:pos x="33" y="44"/>
              </a:cxn>
              <a:cxn ang="0">
                <a:pos x="37" y="50"/>
              </a:cxn>
              <a:cxn ang="0">
                <a:pos x="41" y="56"/>
              </a:cxn>
              <a:cxn ang="0">
                <a:pos x="50" y="57"/>
              </a:cxn>
              <a:cxn ang="0">
                <a:pos x="68" y="57"/>
              </a:cxn>
              <a:cxn ang="0">
                <a:pos x="116" y="52"/>
              </a:cxn>
              <a:cxn ang="0">
                <a:pos x="118" y="78"/>
              </a:cxn>
              <a:cxn ang="0">
                <a:pos x="70" y="83"/>
              </a:cxn>
              <a:cxn ang="0">
                <a:pos x="48" y="83"/>
              </a:cxn>
              <a:cxn ang="0">
                <a:pos x="31" y="80"/>
              </a:cxn>
              <a:cxn ang="0">
                <a:pos x="18" y="68"/>
              </a:cxn>
              <a:cxn ang="0">
                <a:pos x="9" y="54"/>
              </a:cxn>
              <a:cxn ang="0">
                <a:pos x="4" y="31"/>
              </a:cxn>
              <a:cxn ang="0">
                <a:pos x="0" y="4"/>
              </a:cxn>
              <a:cxn ang="0">
                <a:pos x="26" y="0"/>
              </a:cxn>
            </a:cxnLst>
            <a:rect l="0" t="0" r="r" b="b"/>
            <a:pathLst>
              <a:path w="118" h="83">
                <a:moveTo>
                  <a:pt x="26" y="0"/>
                </a:moveTo>
                <a:lnTo>
                  <a:pt x="29" y="28"/>
                </a:lnTo>
                <a:lnTo>
                  <a:pt x="33" y="44"/>
                </a:lnTo>
                <a:lnTo>
                  <a:pt x="37" y="50"/>
                </a:lnTo>
                <a:lnTo>
                  <a:pt x="41" y="56"/>
                </a:lnTo>
                <a:lnTo>
                  <a:pt x="50" y="57"/>
                </a:lnTo>
                <a:lnTo>
                  <a:pt x="68" y="57"/>
                </a:lnTo>
                <a:lnTo>
                  <a:pt x="116" y="52"/>
                </a:lnTo>
                <a:lnTo>
                  <a:pt x="118" y="78"/>
                </a:lnTo>
                <a:lnTo>
                  <a:pt x="70" y="83"/>
                </a:lnTo>
                <a:lnTo>
                  <a:pt x="48" y="83"/>
                </a:lnTo>
                <a:lnTo>
                  <a:pt x="31" y="80"/>
                </a:lnTo>
                <a:lnTo>
                  <a:pt x="18" y="68"/>
                </a:lnTo>
                <a:lnTo>
                  <a:pt x="9" y="54"/>
                </a:lnTo>
                <a:lnTo>
                  <a:pt x="4" y="31"/>
                </a:lnTo>
                <a:lnTo>
                  <a:pt x="0" y="4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33" name="Freeform 496"/>
          <p:cNvSpPr>
            <a:spLocks/>
          </p:cNvSpPr>
          <p:nvPr/>
        </p:nvSpPr>
        <p:spPr bwMode="auto">
          <a:xfrm>
            <a:off x="2763838" y="1128713"/>
            <a:ext cx="44450" cy="63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4"/>
              </a:cxn>
              <a:cxn ang="0">
                <a:pos x="26" y="0"/>
              </a:cxn>
              <a:cxn ang="0">
                <a:pos x="26" y="2"/>
              </a:cxn>
              <a:cxn ang="0">
                <a:pos x="0" y="2"/>
              </a:cxn>
            </a:cxnLst>
            <a:rect l="0" t="0" r="r" b="b"/>
            <a:pathLst>
              <a:path w="26" h="4">
                <a:moveTo>
                  <a:pt x="0" y="2"/>
                </a:moveTo>
                <a:lnTo>
                  <a:pt x="0" y="4"/>
                </a:lnTo>
                <a:lnTo>
                  <a:pt x="26" y="0"/>
                </a:lnTo>
                <a:lnTo>
                  <a:pt x="26" y="2"/>
                </a:lnTo>
                <a:lnTo>
                  <a:pt x="0" y="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34" name="Freeform 497"/>
          <p:cNvSpPr>
            <a:spLocks/>
          </p:cNvSpPr>
          <p:nvPr/>
        </p:nvSpPr>
        <p:spPr bwMode="auto">
          <a:xfrm>
            <a:off x="2949575" y="1220788"/>
            <a:ext cx="274638" cy="285750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50" y="27"/>
              </a:cxn>
              <a:cxn ang="0">
                <a:pos x="96" y="74"/>
              </a:cxn>
              <a:cxn ang="0">
                <a:pos x="139" y="124"/>
              </a:cxn>
              <a:cxn ang="0">
                <a:pos x="154" y="148"/>
              </a:cxn>
              <a:cxn ang="0">
                <a:pos x="159" y="162"/>
              </a:cxn>
              <a:cxn ang="0">
                <a:pos x="135" y="172"/>
              </a:cxn>
              <a:cxn ang="0">
                <a:pos x="130" y="157"/>
              </a:cxn>
              <a:cxn ang="0">
                <a:pos x="119" y="140"/>
              </a:cxn>
              <a:cxn ang="0">
                <a:pos x="78" y="92"/>
              </a:cxn>
              <a:cxn ang="0">
                <a:pos x="32" y="46"/>
              </a:cxn>
              <a:cxn ang="0">
                <a:pos x="0" y="18"/>
              </a:cxn>
              <a:cxn ang="0">
                <a:pos x="19" y="0"/>
              </a:cxn>
            </a:cxnLst>
            <a:rect l="0" t="0" r="r" b="b"/>
            <a:pathLst>
              <a:path w="159" h="172">
                <a:moveTo>
                  <a:pt x="19" y="0"/>
                </a:moveTo>
                <a:lnTo>
                  <a:pt x="50" y="27"/>
                </a:lnTo>
                <a:lnTo>
                  <a:pt x="96" y="74"/>
                </a:lnTo>
                <a:lnTo>
                  <a:pt x="139" y="124"/>
                </a:lnTo>
                <a:lnTo>
                  <a:pt x="154" y="148"/>
                </a:lnTo>
                <a:lnTo>
                  <a:pt x="159" y="162"/>
                </a:lnTo>
                <a:lnTo>
                  <a:pt x="135" y="172"/>
                </a:lnTo>
                <a:lnTo>
                  <a:pt x="130" y="157"/>
                </a:lnTo>
                <a:lnTo>
                  <a:pt x="119" y="140"/>
                </a:lnTo>
                <a:lnTo>
                  <a:pt x="78" y="92"/>
                </a:lnTo>
                <a:lnTo>
                  <a:pt x="32" y="46"/>
                </a:lnTo>
                <a:lnTo>
                  <a:pt x="0" y="18"/>
                </a:lnTo>
                <a:lnTo>
                  <a:pt x="19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35" name="Freeform 498"/>
          <p:cNvSpPr>
            <a:spLocks/>
          </p:cNvSpPr>
          <p:nvPr/>
        </p:nvSpPr>
        <p:spPr bwMode="auto">
          <a:xfrm>
            <a:off x="2949575" y="1214438"/>
            <a:ext cx="30163" cy="4286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5" y="0"/>
              </a:cxn>
              <a:cxn ang="0">
                <a:pos x="19" y="4"/>
              </a:cxn>
              <a:cxn ang="0">
                <a:pos x="0" y="22"/>
              </a:cxn>
              <a:cxn ang="0">
                <a:pos x="11" y="26"/>
              </a:cxn>
              <a:cxn ang="0">
                <a:pos x="9" y="0"/>
              </a:cxn>
            </a:cxnLst>
            <a:rect l="0" t="0" r="r" b="b"/>
            <a:pathLst>
              <a:path w="19" h="26">
                <a:moveTo>
                  <a:pt x="9" y="0"/>
                </a:moveTo>
                <a:lnTo>
                  <a:pt x="15" y="0"/>
                </a:lnTo>
                <a:lnTo>
                  <a:pt x="19" y="4"/>
                </a:lnTo>
                <a:lnTo>
                  <a:pt x="0" y="22"/>
                </a:lnTo>
                <a:lnTo>
                  <a:pt x="11" y="26"/>
                </a:lnTo>
                <a:lnTo>
                  <a:pt x="9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36" name="Freeform 499"/>
          <p:cNvSpPr>
            <a:spLocks/>
          </p:cNvSpPr>
          <p:nvPr/>
        </p:nvSpPr>
        <p:spPr bwMode="auto">
          <a:xfrm>
            <a:off x="3154363" y="1497013"/>
            <a:ext cx="73025" cy="22542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19"/>
              </a:cxn>
              <a:cxn ang="0">
                <a:pos x="41" y="37"/>
              </a:cxn>
              <a:cxn ang="0">
                <a:pos x="34" y="70"/>
              </a:cxn>
              <a:cxn ang="0">
                <a:pos x="28" y="100"/>
              </a:cxn>
              <a:cxn ang="0">
                <a:pos x="26" y="135"/>
              </a:cxn>
              <a:cxn ang="0">
                <a:pos x="0" y="135"/>
              </a:cxn>
              <a:cxn ang="0">
                <a:pos x="2" y="98"/>
              </a:cxn>
              <a:cxn ang="0">
                <a:pos x="8" y="67"/>
              </a:cxn>
              <a:cxn ang="0">
                <a:pos x="15" y="33"/>
              </a:cxn>
              <a:cxn ang="0">
                <a:pos x="15" y="19"/>
              </a:cxn>
              <a:cxn ang="0">
                <a:pos x="15" y="0"/>
              </a:cxn>
              <a:cxn ang="0">
                <a:pos x="41" y="0"/>
              </a:cxn>
            </a:cxnLst>
            <a:rect l="0" t="0" r="r" b="b"/>
            <a:pathLst>
              <a:path w="41" h="135">
                <a:moveTo>
                  <a:pt x="41" y="0"/>
                </a:moveTo>
                <a:lnTo>
                  <a:pt x="41" y="19"/>
                </a:lnTo>
                <a:lnTo>
                  <a:pt x="41" y="37"/>
                </a:lnTo>
                <a:lnTo>
                  <a:pt x="34" y="70"/>
                </a:lnTo>
                <a:lnTo>
                  <a:pt x="28" y="100"/>
                </a:lnTo>
                <a:lnTo>
                  <a:pt x="26" y="135"/>
                </a:lnTo>
                <a:lnTo>
                  <a:pt x="0" y="135"/>
                </a:lnTo>
                <a:lnTo>
                  <a:pt x="2" y="98"/>
                </a:lnTo>
                <a:lnTo>
                  <a:pt x="8" y="67"/>
                </a:lnTo>
                <a:lnTo>
                  <a:pt x="15" y="33"/>
                </a:lnTo>
                <a:lnTo>
                  <a:pt x="15" y="19"/>
                </a:lnTo>
                <a:lnTo>
                  <a:pt x="15" y="0"/>
                </a:lnTo>
                <a:lnTo>
                  <a:pt x="4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37" name="Freeform 500"/>
          <p:cNvSpPr>
            <a:spLocks/>
          </p:cNvSpPr>
          <p:nvPr/>
        </p:nvSpPr>
        <p:spPr bwMode="auto">
          <a:xfrm>
            <a:off x="3182938" y="1490663"/>
            <a:ext cx="44450" cy="158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6" y="6"/>
              </a:cxn>
              <a:cxn ang="0">
                <a:pos x="26" y="4"/>
              </a:cxn>
              <a:cxn ang="0">
                <a:pos x="0" y="4"/>
              </a:cxn>
              <a:cxn ang="0">
                <a:pos x="0" y="10"/>
              </a:cxn>
              <a:cxn ang="0">
                <a:pos x="24" y="0"/>
              </a:cxn>
            </a:cxnLst>
            <a:rect l="0" t="0" r="r" b="b"/>
            <a:pathLst>
              <a:path w="26" h="10">
                <a:moveTo>
                  <a:pt x="24" y="0"/>
                </a:moveTo>
                <a:lnTo>
                  <a:pt x="26" y="6"/>
                </a:lnTo>
                <a:lnTo>
                  <a:pt x="26" y="4"/>
                </a:lnTo>
                <a:lnTo>
                  <a:pt x="0" y="4"/>
                </a:lnTo>
                <a:lnTo>
                  <a:pt x="0" y="10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38" name="Freeform 501"/>
          <p:cNvSpPr>
            <a:spLocks/>
          </p:cNvSpPr>
          <p:nvPr/>
        </p:nvSpPr>
        <p:spPr bwMode="auto">
          <a:xfrm>
            <a:off x="3154363" y="1722438"/>
            <a:ext cx="58737" cy="12065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34" y="71"/>
              </a:cxn>
              <a:cxn ang="0">
                <a:pos x="8" y="72"/>
              </a:cxn>
              <a:cxn ang="0">
                <a:pos x="0" y="2"/>
              </a:cxn>
              <a:cxn ang="0">
                <a:pos x="26" y="0"/>
              </a:cxn>
            </a:cxnLst>
            <a:rect l="0" t="0" r="r" b="b"/>
            <a:pathLst>
              <a:path w="34" h="72">
                <a:moveTo>
                  <a:pt x="26" y="0"/>
                </a:moveTo>
                <a:lnTo>
                  <a:pt x="34" y="71"/>
                </a:lnTo>
                <a:lnTo>
                  <a:pt x="8" y="72"/>
                </a:lnTo>
                <a:lnTo>
                  <a:pt x="0" y="2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39" name="Freeform 502"/>
          <p:cNvSpPr>
            <a:spLocks/>
          </p:cNvSpPr>
          <p:nvPr/>
        </p:nvSpPr>
        <p:spPr bwMode="auto">
          <a:xfrm>
            <a:off x="3154363" y="1722438"/>
            <a:ext cx="46037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6" y="0"/>
              </a:cxn>
              <a:cxn ang="0">
                <a:pos x="0" y="0"/>
              </a:cxn>
            </a:cxnLst>
            <a:rect l="0" t="0" r="r" b="b"/>
            <a:pathLst>
              <a:path w="26" h="2">
                <a:moveTo>
                  <a:pt x="0" y="0"/>
                </a:moveTo>
                <a:lnTo>
                  <a:pt x="0" y="2"/>
                </a:lnTo>
                <a:lnTo>
                  <a:pt x="2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40" name="Freeform 503"/>
          <p:cNvSpPr>
            <a:spLocks/>
          </p:cNvSpPr>
          <p:nvPr/>
        </p:nvSpPr>
        <p:spPr bwMode="auto">
          <a:xfrm>
            <a:off x="3073400" y="1835150"/>
            <a:ext cx="139700" cy="163513"/>
          </a:xfrm>
          <a:custGeom>
            <a:avLst/>
            <a:gdLst/>
            <a:ahLst/>
            <a:cxnLst>
              <a:cxn ang="0">
                <a:pos x="82" y="2"/>
              </a:cxn>
              <a:cxn ang="0">
                <a:pos x="80" y="20"/>
              </a:cxn>
              <a:cxn ang="0">
                <a:pos x="73" y="39"/>
              </a:cxn>
              <a:cxn ang="0">
                <a:pos x="61" y="53"/>
              </a:cxn>
              <a:cxn ang="0">
                <a:pos x="50" y="65"/>
              </a:cxn>
              <a:cxn ang="0">
                <a:pos x="30" y="83"/>
              </a:cxn>
              <a:cxn ang="0">
                <a:pos x="26" y="89"/>
              </a:cxn>
              <a:cxn ang="0">
                <a:pos x="26" y="98"/>
              </a:cxn>
              <a:cxn ang="0">
                <a:pos x="0" y="94"/>
              </a:cxn>
              <a:cxn ang="0">
                <a:pos x="2" y="81"/>
              </a:cxn>
              <a:cxn ang="0">
                <a:pos x="10" y="66"/>
              </a:cxn>
              <a:cxn ang="0">
                <a:pos x="32" y="46"/>
              </a:cxn>
              <a:cxn ang="0">
                <a:pos x="41" y="37"/>
              </a:cxn>
              <a:cxn ang="0">
                <a:pos x="50" y="26"/>
              </a:cxn>
              <a:cxn ang="0">
                <a:pos x="54" y="16"/>
              </a:cxn>
              <a:cxn ang="0">
                <a:pos x="56" y="0"/>
              </a:cxn>
              <a:cxn ang="0">
                <a:pos x="82" y="2"/>
              </a:cxn>
            </a:cxnLst>
            <a:rect l="0" t="0" r="r" b="b"/>
            <a:pathLst>
              <a:path w="82" h="98">
                <a:moveTo>
                  <a:pt x="82" y="2"/>
                </a:moveTo>
                <a:lnTo>
                  <a:pt x="80" y="20"/>
                </a:lnTo>
                <a:lnTo>
                  <a:pt x="73" y="39"/>
                </a:lnTo>
                <a:lnTo>
                  <a:pt x="61" y="53"/>
                </a:lnTo>
                <a:lnTo>
                  <a:pt x="50" y="65"/>
                </a:lnTo>
                <a:lnTo>
                  <a:pt x="30" y="83"/>
                </a:lnTo>
                <a:lnTo>
                  <a:pt x="26" y="89"/>
                </a:lnTo>
                <a:lnTo>
                  <a:pt x="26" y="98"/>
                </a:lnTo>
                <a:lnTo>
                  <a:pt x="0" y="94"/>
                </a:lnTo>
                <a:lnTo>
                  <a:pt x="2" y="81"/>
                </a:lnTo>
                <a:lnTo>
                  <a:pt x="10" y="66"/>
                </a:lnTo>
                <a:lnTo>
                  <a:pt x="32" y="46"/>
                </a:lnTo>
                <a:lnTo>
                  <a:pt x="41" y="37"/>
                </a:lnTo>
                <a:lnTo>
                  <a:pt x="50" y="26"/>
                </a:lnTo>
                <a:lnTo>
                  <a:pt x="54" y="16"/>
                </a:lnTo>
                <a:lnTo>
                  <a:pt x="56" y="0"/>
                </a:lnTo>
                <a:lnTo>
                  <a:pt x="82" y="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41" name="Freeform 504"/>
          <p:cNvSpPr>
            <a:spLocks/>
          </p:cNvSpPr>
          <p:nvPr/>
        </p:nvSpPr>
        <p:spPr bwMode="auto">
          <a:xfrm>
            <a:off x="3168650" y="1835150"/>
            <a:ext cx="44450" cy="7938"/>
          </a:xfrm>
          <a:custGeom>
            <a:avLst/>
            <a:gdLst/>
            <a:ahLst/>
            <a:cxnLst>
              <a:cxn ang="0">
                <a:pos x="26" y="2"/>
              </a:cxn>
              <a:cxn ang="0">
                <a:pos x="0" y="0"/>
              </a:cxn>
              <a:cxn ang="0">
                <a:pos x="0" y="3"/>
              </a:cxn>
              <a:cxn ang="0">
                <a:pos x="26" y="2"/>
              </a:cxn>
            </a:cxnLst>
            <a:rect l="0" t="0" r="r" b="b"/>
            <a:pathLst>
              <a:path w="26" h="3">
                <a:moveTo>
                  <a:pt x="26" y="2"/>
                </a:moveTo>
                <a:lnTo>
                  <a:pt x="0" y="0"/>
                </a:lnTo>
                <a:lnTo>
                  <a:pt x="0" y="3"/>
                </a:lnTo>
                <a:lnTo>
                  <a:pt x="26" y="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42" name="Freeform 505"/>
          <p:cNvSpPr>
            <a:spLocks/>
          </p:cNvSpPr>
          <p:nvPr/>
        </p:nvSpPr>
        <p:spPr bwMode="auto">
          <a:xfrm>
            <a:off x="3073400" y="1995488"/>
            <a:ext cx="57150" cy="14922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34" y="89"/>
              </a:cxn>
              <a:cxn ang="0">
                <a:pos x="8" y="91"/>
              </a:cxn>
              <a:cxn ang="0">
                <a:pos x="0" y="2"/>
              </a:cxn>
              <a:cxn ang="0">
                <a:pos x="26" y="0"/>
              </a:cxn>
            </a:cxnLst>
            <a:rect l="0" t="0" r="r" b="b"/>
            <a:pathLst>
              <a:path w="34" h="91">
                <a:moveTo>
                  <a:pt x="26" y="0"/>
                </a:moveTo>
                <a:lnTo>
                  <a:pt x="34" y="89"/>
                </a:lnTo>
                <a:lnTo>
                  <a:pt x="8" y="91"/>
                </a:lnTo>
                <a:lnTo>
                  <a:pt x="0" y="2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43" name="Freeform 506"/>
          <p:cNvSpPr>
            <a:spLocks/>
          </p:cNvSpPr>
          <p:nvPr/>
        </p:nvSpPr>
        <p:spPr bwMode="auto">
          <a:xfrm>
            <a:off x="3073400" y="1992313"/>
            <a:ext cx="44450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4"/>
              </a:cxn>
              <a:cxn ang="0">
                <a:pos x="26" y="2"/>
              </a:cxn>
              <a:cxn ang="0">
                <a:pos x="26" y="4"/>
              </a:cxn>
              <a:cxn ang="0">
                <a:pos x="0" y="0"/>
              </a:cxn>
            </a:cxnLst>
            <a:rect l="0" t="0" r="r" b="b"/>
            <a:pathLst>
              <a:path w="26" h="4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26" y="2"/>
                </a:lnTo>
                <a:lnTo>
                  <a:pt x="26" y="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44" name="Freeform 507"/>
          <p:cNvSpPr>
            <a:spLocks/>
          </p:cNvSpPr>
          <p:nvPr/>
        </p:nvSpPr>
        <p:spPr bwMode="auto">
          <a:xfrm>
            <a:off x="3086100" y="2141538"/>
            <a:ext cx="134938" cy="14605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28" y="11"/>
              </a:cxn>
              <a:cxn ang="0">
                <a:pos x="31" y="19"/>
              </a:cxn>
              <a:cxn ang="0">
                <a:pos x="48" y="35"/>
              </a:cxn>
              <a:cxn ang="0">
                <a:pos x="57" y="44"/>
              </a:cxn>
              <a:cxn ang="0">
                <a:pos x="68" y="57"/>
              </a:cxn>
              <a:cxn ang="0">
                <a:pos x="74" y="70"/>
              </a:cxn>
              <a:cxn ang="0">
                <a:pos x="77" y="85"/>
              </a:cxn>
              <a:cxn ang="0">
                <a:pos x="52" y="89"/>
              </a:cxn>
              <a:cxn ang="0">
                <a:pos x="50" y="80"/>
              </a:cxn>
              <a:cxn ang="0">
                <a:pos x="46" y="70"/>
              </a:cxn>
              <a:cxn ang="0">
                <a:pos x="39" y="63"/>
              </a:cxn>
              <a:cxn ang="0">
                <a:pos x="29" y="54"/>
              </a:cxn>
              <a:cxn ang="0">
                <a:pos x="11" y="35"/>
              </a:cxn>
              <a:cxn ang="0">
                <a:pos x="3" y="20"/>
              </a:cxn>
              <a:cxn ang="0">
                <a:pos x="0" y="4"/>
              </a:cxn>
              <a:cxn ang="0">
                <a:pos x="26" y="0"/>
              </a:cxn>
            </a:cxnLst>
            <a:rect l="0" t="0" r="r" b="b"/>
            <a:pathLst>
              <a:path w="77" h="89">
                <a:moveTo>
                  <a:pt x="26" y="0"/>
                </a:moveTo>
                <a:lnTo>
                  <a:pt x="28" y="11"/>
                </a:lnTo>
                <a:lnTo>
                  <a:pt x="31" y="19"/>
                </a:lnTo>
                <a:lnTo>
                  <a:pt x="48" y="35"/>
                </a:lnTo>
                <a:lnTo>
                  <a:pt x="57" y="44"/>
                </a:lnTo>
                <a:lnTo>
                  <a:pt x="68" y="57"/>
                </a:lnTo>
                <a:lnTo>
                  <a:pt x="74" y="70"/>
                </a:lnTo>
                <a:lnTo>
                  <a:pt x="77" y="85"/>
                </a:lnTo>
                <a:lnTo>
                  <a:pt x="52" y="89"/>
                </a:lnTo>
                <a:lnTo>
                  <a:pt x="50" y="80"/>
                </a:lnTo>
                <a:lnTo>
                  <a:pt x="46" y="70"/>
                </a:lnTo>
                <a:lnTo>
                  <a:pt x="39" y="63"/>
                </a:lnTo>
                <a:lnTo>
                  <a:pt x="29" y="54"/>
                </a:lnTo>
                <a:lnTo>
                  <a:pt x="11" y="35"/>
                </a:lnTo>
                <a:lnTo>
                  <a:pt x="3" y="20"/>
                </a:lnTo>
                <a:lnTo>
                  <a:pt x="0" y="4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45" name="Freeform 508"/>
          <p:cNvSpPr>
            <a:spLocks/>
          </p:cNvSpPr>
          <p:nvPr/>
        </p:nvSpPr>
        <p:spPr bwMode="auto">
          <a:xfrm>
            <a:off x="3086100" y="2141538"/>
            <a:ext cx="44450" cy="31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6" y="0"/>
              </a:cxn>
              <a:cxn ang="0">
                <a:pos x="26" y="2"/>
              </a:cxn>
              <a:cxn ang="0">
                <a:pos x="0" y="4"/>
              </a:cxn>
            </a:cxnLst>
            <a:rect l="0" t="0" r="r" b="b"/>
            <a:pathLst>
              <a:path w="26" h="4">
                <a:moveTo>
                  <a:pt x="0" y="4"/>
                </a:moveTo>
                <a:lnTo>
                  <a:pt x="26" y="0"/>
                </a:lnTo>
                <a:lnTo>
                  <a:pt x="26" y="2"/>
                </a:lnTo>
                <a:lnTo>
                  <a:pt x="0" y="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46" name="Freeform 509"/>
          <p:cNvSpPr>
            <a:spLocks/>
          </p:cNvSpPr>
          <p:nvPr/>
        </p:nvSpPr>
        <p:spPr bwMode="auto">
          <a:xfrm>
            <a:off x="3082925" y="2281238"/>
            <a:ext cx="138113" cy="155575"/>
          </a:xfrm>
          <a:custGeom>
            <a:avLst/>
            <a:gdLst/>
            <a:ahLst/>
            <a:cxnLst>
              <a:cxn ang="0">
                <a:pos x="79" y="2"/>
              </a:cxn>
              <a:cxn ang="0">
                <a:pos x="79" y="19"/>
              </a:cxn>
              <a:cxn ang="0">
                <a:pos x="70" y="39"/>
              </a:cxn>
              <a:cxn ang="0">
                <a:pos x="50" y="58"/>
              </a:cxn>
              <a:cxn ang="0">
                <a:pos x="30" y="76"/>
              </a:cxn>
              <a:cxn ang="0">
                <a:pos x="28" y="78"/>
              </a:cxn>
              <a:cxn ang="0">
                <a:pos x="28" y="82"/>
              </a:cxn>
              <a:cxn ang="0">
                <a:pos x="26" y="95"/>
              </a:cxn>
              <a:cxn ang="0">
                <a:pos x="0" y="93"/>
              </a:cxn>
              <a:cxn ang="0">
                <a:pos x="2" y="78"/>
              </a:cxn>
              <a:cxn ang="0">
                <a:pos x="4" y="69"/>
              </a:cxn>
              <a:cxn ang="0">
                <a:pos x="11" y="58"/>
              </a:cxn>
              <a:cxn ang="0">
                <a:pos x="31" y="39"/>
              </a:cxn>
              <a:cxn ang="0">
                <a:pos x="52" y="21"/>
              </a:cxn>
              <a:cxn ang="0">
                <a:pos x="54" y="15"/>
              </a:cxn>
              <a:cxn ang="0">
                <a:pos x="54" y="0"/>
              </a:cxn>
              <a:cxn ang="0">
                <a:pos x="79" y="2"/>
              </a:cxn>
            </a:cxnLst>
            <a:rect l="0" t="0" r="r" b="b"/>
            <a:pathLst>
              <a:path w="79" h="95">
                <a:moveTo>
                  <a:pt x="79" y="2"/>
                </a:moveTo>
                <a:lnTo>
                  <a:pt x="79" y="19"/>
                </a:lnTo>
                <a:lnTo>
                  <a:pt x="70" y="39"/>
                </a:lnTo>
                <a:lnTo>
                  <a:pt x="50" y="58"/>
                </a:lnTo>
                <a:lnTo>
                  <a:pt x="30" y="76"/>
                </a:lnTo>
                <a:lnTo>
                  <a:pt x="28" y="78"/>
                </a:lnTo>
                <a:lnTo>
                  <a:pt x="28" y="82"/>
                </a:lnTo>
                <a:lnTo>
                  <a:pt x="26" y="95"/>
                </a:lnTo>
                <a:lnTo>
                  <a:pt x="0" y="93"/>
                </a:lnTo>
                <a:lnTo>
                  <a:pt x="2" y="78"/>
                </a:lnTo>
                <a:lnTo>
                  <a:pt x="4" y="69"/>
                </a:lnTo>
                <a:lnTo>
                  <a:pt x="11" y="58"/>
                </a:lnTo>
                <a:lnTo>
                  <a:pt x="31" y="39"/>
                </a:lnTo>
                <a:lnTo>
                  <a:pt x="52" y="21"/>
                </a:lnTo>
                <a:lnTo>
                  <a:pt x="54" y="15"/>
                </a:lnTo>
                <a:lnTo>
                  <a:pt x="54" y="0"/>
                </a:lnTo>
                <a:lnTo>
                  <a:pt x="79" y="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47" name="Freeform 510"/>
          <p:cNvSpPr>
            <a:spLocks/>
          </p:cNvSpPr>
          <p:nvPr/>
        </p:nvSpPr>
        <p:spPr bwMode="auto">
          <a:xfrm>
            <a:off x="3175000" y="2281238"/>
            <a:ext cx="46038" cy="6350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25" y="2"/>
              </a:cxn>
              <a:cxn ang="0">
                <a:pos x="0" y="0"/>
              </a:cxn>
              <a:cxn ang="0">
                <a:pos x="0" y="4"/>
              </a:cxn>
              <a:cxn ang="0">
                <a:pos x="25" y="0"/>
              </a:cxn>
            </a:cxnLst>
            <a:rect l="0" t="0" r="r" b="b"/>
            <a:pathLst>
              <a:path w="25" h="4">
                <a:moveTo>
                  <a:pt x="25" y="0"/>
                </a:moveTo>
                <a:lnTo>
                  <a:pt x="25" y="2"/>
                </a:lnTo>
                <a:lnTo>
                  <a:pt x="0" y="0"/>
                </a:lnTo>
                <a:lnTo>
                  <a:pt x="0" y="4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48" name="Freeform 511"/>
          <p:cNvSpPr>
            <a:spLocks/>
          </p:cNvSpPr>
          <p:nvPr/>
        </p:nvSpPr>
        <p:spPr bwMode="auto">
          <a:xfrm>
            <a:off x="2935288" y="2430463"/>
            <a:ext cx="188912" cy="249237"/>
          </a:xfrm>
          <a:custGeom>
            <a:avLst/>
            <a:gdLst/>
            <a:ahLst/>
            <a:cxnLst>
              <a:cxn ang="0">
                <a:pos x="109" y="9"/>
              </a:cxn>
              <a:cxn ang="0">
                <a:pos x="94" y="54"/>
              </a:cxn>
              <a:cxn ang="0">
                <a:pos x="79" y="94"/>
              </a:cxn>
              <a:cxn ang="0">
                <a:pos x="66" y="117"/>
              </a:cxn>
              <a:cxn ang="0">
                <a:pos x="53" y="131"/>
              </a:cxn>
              <a:cxn ang="0">
                <a:pos x="29" y="146"/>
              </a:cxn>
              <a:cxn ang="0">
                <a:pos x="7" y="150"/>
              </a:cxn>
              <a:cxn ang="0">
                <a:pos x="0" y="126"/>
              </a:cxn>
              <a:cxn ang="0">
                <a:pos x="20" y="122"/>
              </a:cxn>
              <a:cxn ang="0">
                <a:pos x="35" y="113"/>
              </a:cxn>
              <a:cxn ang="0">
                <a:pos x="46" y="100"/>
              </a:cxn>
              <a:cxn ang="0">
                <a:pos x="55" y="85"/>
              </a:cxn>
              <a:cxn ang="0">
                <a:pos x="70" y="44"/>
              </a:cxn>
              <a:cxn ang="0">
                <a:pos x="85" y="0"/>
              </a:cxn>
              <a:cxn ang="0">
                <a:pos x="109" y="9"/>
              </a:cxn>
            </a:cxnLst>
            <a:rect l="0" t="0" r="r" b="b"/>
            <a:pathLst>
              <a:path w="109" h="150">
                <a:moveTo>
                  <a:pt x="109" y="9"/>
                </a:moveTo>
                <a:lnTo>
                  <a:pt x="94" y="54"/>
                </a:lnTo>
                <a:lnTo>
                  <a:pt x="79" y="94"/>
                </a:lnTo>
                <a:lnTo>
                  <a:pt x="66" y="117"/>
                </a:lnTo>
                <a:lnTo>
                  <a:pt x="53" y="131"/>
                </a:lnTo>
                <a:lnTo>
                  <a:pt x="29" y="146"/>
                </a:lnTo>
                <a:lnTo>
                  <a:pt x="7" y="150"/>
                </a:lnTo>
                <a:lnTo>
                  <a:pt x="0" y="126"/>
                </a:lnTo>
                <a:lnTo>
                  <a:pt x="20" y="122"/>
                </a:lnTo>
                <a:lnTo>
                  <a:pt x="35" y="113"/>
                </a:lnTo>
                <a:lnTo>
                  <a:pt x="46" y="100"/>
                </a:lnTo>
                <a:lnTo>
                  <a:pt x="55" y="85"/>
                </a:lnTo>
                <a:lnTo>
                  <a:pt x="70" y="44"/>
                </a:lnTo>
                <a:lnTo>
                  <a:pt x="85" y="0"/>
                </a:lnTo>
                <a:lnTo>
                  <a:pt x="109" y="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49" name="Freeform 512"/>
          <p:cNvSpPr>
            <a:spLocks/>
          </p:cNvSpPr>
          <p:nvPr/>
        </p:nvSpPr>
        <p:spPr bwMode="auto">
          <a:xfrm>
            <a:off x="3082925" y="2430463"/>
            <a:ext cx="44450" cy="17462"/>
          </a:xfrm>
          <a:custGeom>
            <a:avLst/>
            <a:gdLst/>
            <a:ahLst/>
            <a:cxnLst>
              <a:cxn ang="0">
                <a:pos x="26" y="4"/>
              </a:cxn>
              <a:cxn ang="0">
                <a:pos x="24" y="9"/>
              </a:cxn>
              <a:cxn ang="0">
                <a:pos x="0" y="0"/>
              </a:cxn>
              <a:cxn ang="0">
                <a:pos x="0" y="2"/>
              </a:cxn>
              <a:cxn ang="0">
                <a:pos x="26" y="4"/>
              </a:cxn>
            </a:cxnLst>
            <a:rect l="0" t="0" r="r" b="b"/>
            <a:pathLst>
              <a:path w="26" h="9">
                <a:moveTo>
                  <a:pt x="26" y="4"/>
                </a:moveTo>
                <a:lnTo>
                  <a:pt x="24" y="9"/>
                </a:lnTo>
                <a:lnTo>
                  <a:pt x="0" y="0"/>
                </a:lnTo>
                <a:lnTo>
                  <a:pt x="0" y="2"/>
                </a:lnTo>
                <a:lnTo>
                  <a:pt x="26" y="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50" name="Freeform 514"/>
          <p:cNvSpPr>
            <a:spLocks/>
          </p:cNvSpPr>
          <p:nvPr/>
        </p:nvSpPr>
        <p:spPr bwMode="auto">
          <a:xfrm>
            <a:off x="2935288" y="2640013"/>
            <a:ext cx="14287" cy="39687"/>
          </a:xfrm>
          <a:custGeom>
            <a:avLst/>
            <a:gdLst/>
            <a:ahLst/>
            <a:cxnLst>
              <a:cxn ang="0">
                <a:pos x="7" y="24"/>
              </a:cxn>
              <a:cxn ang="0">
                <a:pos x="3" y="24"/>
              </a:cxn>
              <a:cxn ang="0">
                <a:pos x="0" y="24"/>
              </a:cxn>
              <a:cxn ang="0">
                <a:pos x="7" y="0"/>
              </a:cxn>
              <a:cxn ang="0">
                <a:pos x="0" y="0"/>
              </a:cxn>
              <a:cxn ang="0">
                <a:pos x="7" y="24"/>
              </a:cxn>
            </a:cxnLst>
            <a:rect l="0" t="0" r="r" b="b"/>
            <a:pathLst>
              <a:path w="7" h="24">
                <a:moveTo>
                  <a:pt x="7" y="24"/>
                </a:moveTo>
                <a:lnTo>
                  <a:pt x="3" y="24"/>
                </a:lnTo>
                <a:lnTo>
                  <a:pt x="0" y="24"/>
                </a:lnTo>
                <a:lnTo>
                  <a:pt x="7" y="0"/>
                </a:lnTo>
                <a:lnTo>
                  <a:pt x="0" y="0"/>
                </a:lnTo>
                <a:lnTo>
                  <a:pt x="7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51" name="Freeform 525"/>
          <p:cNvSpPr>
            <a:spLocks/>
          </p:cNvSpPr>
          <p:nvPr/>
        </p:nvSpPr>
        <p:spPr bwMode="auto">
          <a:xfrm>
            <a:off x="636588" y="484188"/>
            <a:ext cx="623887" cy="627062"/>
          </a:xfrm>
          <a:custGeom>
            <a:avLst/>
            <a:gdLst>
              <a:gd name="T0" fmla="*/ 342 w 365"/>
              <a:gd name="T1" fmla="*/ 380 h 380"/>
              <a:gd name="T2" fmla="*/ 313 w 365"/>
              <a:gd name="T3" fmla="*/ 326 h 380"/>
              <a:gd name="T4" fmla="*/ 279 w 365"/>
              <a:gd name="T5" fmla="*/ 269 h 380"/>
              <a:gd name="T6" fmla="*/ 242 w 365"/>
              <a:gd name="T7" fmla="*/ 213 h 380"/>
              <a:gd name="T8" fmla="*/ 204 w 365"/>
              <a:gd name="T9" fmla="*/ 159 h 380"/>
              <a:gd name="T10" fmla="*/ 157 w 365"/>
              <a:gd name="T11" fmla="*/ 111 h 380"/>
              <a:gd name="T12" fmla="*/ 107 w 365"/>
              <a:gd name="T13" fmla="*/ 71 h 380"/>
              <a:gd name="T14" fmla="*/ 83 w 365"/>
              <a:gd name="T15" fmla="*/ 54 h 380"/>
              <a:gd name="T16" fmla="*/ 57 w 365"/>
              <a:gd name="T17" fmla="*/ 41 h 380"/>
              <a:gd name="T18" fmla="*/ 28 w 365"/>
              <a:gd name="T19" fmla="*/ 32 h 380"/>
              <a:gd name="T20" fmla="*/ 0 w 365"/>
              <a:gd name="T21" fmla="*/ 24 h 380"/>
              <a:gd name="T22" fmla="*/ 7 w 365"/>
              <a:gd name="T23" fmla="*/ 0 h 380"/>
              <a:gd name="T24" fmla="*/ 37 w 365"/>
              <a:gd name="T25" fmla="*/ 8 h 380"/>
              <a:gd name="T26" fmla="*/ 68 w 365"/>
              <a:gd name="T27" fmla="*/ 19 h 380"/>
              <a:gd name="T28" fmla="*/ 96 w 365"/>
              <a:gd name="T29" fmla="*/ 32 h 380"/>
              <a:gd name="T30" fmla="*/ 124 w 365"/>
              <a:gd name="T31" fmla="*/ 50 h 380"/>
              <a:gd name="T32" fmla="*/ 176 w 365"/>
              <a:gd name="T33" fmla="*/ 93 h 380"/>
              <a:gd name="T34" fmla="*/ 222 w 365"/>
              <a:gd name="T35" fmla="*/ 141 h 380"/>
              <a:gd name="T36" fmla="*/ 263 w 365"/>
              <a:gd name="T37" fmla="*/ 196 h 380"/>
              <a:gd name="T38" fmla="*/ 300 w 365"/>
              <a:gd name="T39" fmla="*/ 254 h 380"/>
              <a:gd name="T40" fmla="*/ 335 w 365"/>
              <a:gd name="T41" fmla="*/ 313 h 380"/>
              <a:gd name="T42" fmla="*/ 365 w 365"/>
              <a:gd name="T43" fmla="*/ 367 h 380"/>
              <a:gd name="T44" fmla="*/ 342 w 365"/>
              <a:gd name="T45" fmla="*/ 380 h 3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65" h="380">
                <a:moveTo>
                  <a:pt x="342" y="380"/>
                </a:moveTo>
                <a:lnTo>
                  <a:pt x="313" y="326"/>
                </a:lnTo>
                <a:lnTo>
                  <a:pt x="279" y="269"/>
                </a:lnTo>
                <a:lnTo>
                  <a:pt x="242" y="213"/>
                </a:lnTo>
                <a:lnTo>
                  <a:pt x="204" y="159"/>
                </a:lnTo>
                <a:lnTo>
                  <a:pt x="157" y="111"/>
                </a:lnTo>
                <a:lnTo>
                  <a:pt x="107" y="71"/>
                </a:lnTo>
                <a:lnTo>
                  <a:pt x="83" y="54"/>
                </a:lnTo>
                <a:lnTo>
                  <a:pt x="57" y="41"/>
                </a:lnTo>
                <a:lnTo>
                  <a:pt x="28" y="32"/>
                </a:lnTo>
                <a:lnTo>
                  <a:pt x="0" y="24"/>
                </a:lnTo>
                <a:lnTo>
                  <a:pt x="7" y="0"/>
                </a:lnTo>
                <a:lnTo>
                  <a:pt x="37" y="8"/>
                </a:lnTo>
                <a:lnTo>
                  <a:pt x="68" y="19"/>
                </a:lnTo>
                <a:lnTo>
                  <a:pt x="96" y="32"/>
                </a:lnTo>
                <a:lnTo>
                  <a:pt x="124" y="50"/>
                </a:lnTo>
                <a:lnTo>
                  <a:pt x="176" y="93"/>
                </a:lnTo>
                <a:lnTo>
                  <a:pt x="222" y="141"/>
                </a:lnTo>
                <a:lnTo>
                  <a:pt x="263" y="196"/>
                </a:lnTo>
                <a:lnTo>
                  <a:pt x="300" y="254"/>
                </a:lnTo>
                <a:lnTo>
                  <a:pt x="335" y="313"/>
                </a:lnTo>
                <a:lnTo>
                  <a:pt x="365" y="367"/>
                </a:lnTo>
                <a:lnTo>
                  <a:pt x="342" y="3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Freeform 534"/>
          <p:cNvSpPr>
            <a:spLocks/>
          </p:cNvSpPr>
          <p:nvPr/>
        </p:nvSpPr>
        <p:spPr bwMode="auto">
          <a:xfrm>
            <a:off x="790575" y="-1588"/>
            <a:ext cx="82550" cy="49213"/>
          </a:xfrm>
          <a:custGeom>
            <a:avLst/>
            <a:gdLst>
              <a:gd name="T0" fmla="*/ 9 w 48"/>
              <a:gd name="T1" fmla="*/ 3 h 29"/>
              <a:gd name="T2" fmla="*/ 48 w 48"/>
              <a:gd name="T3" fmla="*/ 0 h 29"/>
              <a:gd name="T4" fmla="*/ 18 w 48"/>
              <a:gd name="T5" fmla="*/ 25 h 29"/>
              <a:gd name="T6" fmla="*/ 0 w 48"/>
              <a:gd name="T7" fmla="*/ 7 h 29"/>
              <a:gd name="T8" fmla="*/ 11 w 48"/>
              <a:gd name="T9" fmla="*/ 29 h 29"/>
              <a:gd name="T10" fmla="*/ 9 w 48"/>
              <a:gd name="T11" fmla="*/ 3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29">
                <a:moveTo>
                  <a:pt x="9" y="3"/>
                </a:moveTo>
                <a:lnTo>
                  <a:pt x="48" y="0"/>
                </a:lnTo>
                <a:lnTo>
                  <a:pt x="18" y="25"/>
                </a:lnTo>
                <a:lnTo>
                  <a:pt x="0" y="7"/>
                </a:lnTo>
                <a:lnTo>
                  <a:pt x="11" y="29"/>
                </a:lnTo>
                <a:lnTo>
                  <a:pt x="9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Freeform 535"/>
          <p:cNvSpPr>
            <a:spLocks/>
          </p:cNvSpPr>
          <p:nvPr/>
        </p:nvSpPr>
        <p:spPr bwMode="auto">
          <a:xfrm>
            <a:off x="704850" y="128588"/>
            <a:ext cx="357188" cy="161925"/>
          </a:xfrm>
          <a:custGeom>
            <a:avLst/>
            <a:gdLst>
              <a:gd name="T0" fmla="*/ 22 w 209"/>
              <a:gd name="T1" fmla="*/ 0 h 98"/>
              <a:gd name="T2" fmla="*/ 24 w 209"/>
              <a:gd name="T3" fmla="*/ 2 h 98"/>
              <a:gd name="T4" fmla="*/ 26 w 209"/>
              <a:gd name="T5" fmla="*/ 4 h 98"/>
              <a:gd name="T6" fmla="*/ 44 w 209"/>
              <a:gd name="T7" fmla="*/ 17 h 98"/>
              <a:gd name="T8" fmla="*/ 109 w 209"/>
              <a:gd name="T9" fmla="*/ 43 h 98"/>
              <a:gd name="T10" fmla="*/ 209 w 209"/>
              <a:gd name="T11" fmla="*/ 74 h 98"/>
              <a:gd name="T12" fmla="*/ 200 w 209"/>
              <a:gd name="T13" fmla="*/ 98 h 98"/>
              <a:gd name="T14" fmla="*/ 100 w 209"/>
              <a:gd name="T15" fmla="*/ 67 h 98"/>
              <a:gd name="T16" fmla="*/ 35 w 209"/>
              <a:gd name="T17" fmla="*/ 41 h 98"/>
              <a:gd name="T18" fmla="*/ 13 w 209"/>
              <a:gd name="T19" fmla="*/ 26 h 98"/>
              <a:gd name="T20" fmla="*/ 3 w 209"/>
              <a:gd name="T21" fmla="*/ 19 h 98"/>
              <a:gd name="T22" fmla="*/ 0 w 209"/>
              <a:gd name="T23" fmla="*/ 13 h 98"/>
              <a:gd name="T24" fmla="*/ 22 w 209"/>
              <a:gd name="T25" fmla="*/ 0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9" h="98">
                <a:moveTo>
                  <a:pt x="22" y="0"/>
                </a:moveTo>
                <a:lnTo>
                  <a:pt x="24" y="2"/>
                </a:lnTo>
                <a:lnTo>
                  <a:pt x="26" y="4"/>
                </a:lnTo>
                <a:lnTo>
                  <a:pt x="44" y="17"/>
                </a:lnTo>
                <a:lnTo>
                  <a:pt x="109" y="43"/>
                </a:lnTo>
                <a:lnTo>
                  <a:pt x="209" y="74"/>
                </a:lnTo>
                <a:lnTo>
                  <a:pt x="200" y="98"/>
                </a:lnTo>
                <a:lnTo>
                  <a:pt x="100" y="67"/>
                </a:lnTo>
                <a:lnTo>
                  <a:pt x="35" y="41"/>
                </a:lnTo>
                <a:lnTo>
                  <a:pt x="13" y="26"/>
                </a:lnTo>
                <a:lnTo>
                  <a:pt x="3" y="19"/>
                </a:lnTo>
                <a:lnTo>
                  <a:pt x="0" y="13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Freeform 537"/>
          <p:cNvSpPr>
            <a:spLocks/>
          </p:cNvSpPr>
          <p:nvPr/>
        </p:nvSpPr>
        <p:spPr bwMode="auto">
          <a:xfrm>
            <a:off x="1055688" y="1588"/>
            <a:ext cx="133350" cy="288925"/>
          </a:xfrm>
          <a:custGeom>
            <a:avLst/>
            <a:gdLst>
              <a:gd name="T0" fmla="*/ 0 w 80"/>
              <a:gd name="T1" fmla="*/ 149 h 174"/>
              <a:gd name="T2" fmla="*/ 11 w 80"/>
              <a:gd name="T3" fmla="*/ 149 h 174"/>
              <a:gd name="T4" fmla="*/ 17 w 80"/>
              <a:gd name="T5" fmla="*/ 147 h 174"/>
              <a:gd name="T6" fmla="*/ 30 w 80"/>
              <a:gd name="T7" fmla="*/ 134 h 174"/>
              <a:gd name="T8" fmla="*/ 37 w 80"/>
              <a:gd name="T9" fmla="*/ 117 h 174"/>
              <a:gd name="T10" fmla="*/ 43 w 80"/>
              <a:gd name="T11" fmla="*/ 97 h 174"/>
              <a:gd name="T12" fmla="*/ 47 w 80"/>
              <a:gd name="T13" fmla="*/ 45 h 174"/>
              <a:gd name="T14" fmla="*/ 50 w 80"/>
              <a:gd name="T15" fmla="*/ 21 h 174"/>
              <a:gd name="T16" fmla="*/ 56 w 80"/>
              <a:gd name="T17" fmla="*/ 0 h 174"/>
              <a:gd name="T18" fmla="*/ 80 w 80"/>
              <a:gd name="T19" fmla="*/ 10 h 174"/>
              <a:gd name="T20" fmla="*/ 74 w 80"/>
              <a:gd name="T21" fmla="*/ 28 h 174"/>
              <a:gd name="T22" fmla="*/ 71 w 80"/>
              <a:gd name="T23" fmla="*/ 50 h 174"/>
              <a:gd name="T24" fmla="*/ 67 w 80"/>
              <a:gd name="T25" fmla="*/ 102 h 174"/>
              <a:gd name="T26" fmla="*/ 61 w 80"/>
              <a:gd name="T27" fmla="*/ 126 h 174"/>
              <a:gd name="T28" fmla="*/ 50 w 80"/>
              <a:gd name="T29" fmla="*/ 150 h 174"/>
              <a:gd name="T30" fmla="*/ 34 w 80"/>
              <a:gd name="T31" fmla="*/ 167 h 174"/>
              <a:gd name="T32" fmla="*/ 19 w 80"/>
              <a:gd name="T33" fmla="*/ 173 h 174"/>
              <a:gd name="T34" fmla="*/ 4 w 80"/>
              <a:gd name="T35" fmla="*/ 174 h 174"/>
              <a:gd name="T36" fmla="*/ 0 w 80"/>
              <a:gd name="T37" fmla="*/ 149 h 1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0" h="174">
                <a:moveTo>
                  <a:pt x="0" y="149"/>
                </a:moveTo>
                <a:lnTo>
                  <a:pt x="11" y="149"/>
                </a:lnTo>
                <a:lnTo>
                  <a:pt x="17" y="147"/>
                </a:lnTo>
                <a:lnTo>
                  <a:pt x="30" y="134"/>
                </a:lnTo>
                <a:lnTo>
                  <a:pt x="37" y="117"/>
                </a:lnTo>
                <a:lnTo>
                  <a:pt x="43" y="97"/>
                </a:lnTo>
                <a:lnTo>
                  <a:pt x="47" y="45"/>
                </a:lnTo>
                <a:lnTo>
                  <a:pt x="50" y="21"/>
                </a:lnTo>
                <a:lnTo>
                  <a:pt x="56" y="0"/>
                </a:lnTo>
                <a:lnTo>
                  <a:pt x="80" y="10"/>
                </a:lnTo>
                <a:lnTo>
                  <a:pt x="74" y="28"/>
                </a:lnTo>
                <a:lnTo>
                  <a:pt x="71" y="50"/>
                </a:lnTo>
                <a:lnTo>
                  <a:pt x="67" y="102"/>
                </a:lnTo>
                <a:lnTo>
                  <a:pt x="61" y="126"/>
                </a:lnTo>
                <a:lnTo>
                  <a:pt x="50" y="150"/>
                </a:lnTo>
                <a:lnTo>
                  <a:pt x="34" y="167"/>
                </a:lnTo>
                <a:lnTo>
                  <a:pt x="19" y="173"/>
                </a:lnTo>
                <a:lnTo>
                  <a:pt x="4" y="174"/>
                </a:lnTo>
                <a:lnTo>
                  <a:pt x="0" y="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Freeform 538"/>
          <p:cNvSpPr>
            <a:spLocks/>
          </p:cNvSpPr>
          <p:nvPr/>
        </p:nvSpPr>
        <p:spPr bwMode="auto">
          <a:xfrm>
            <a:off x="1047750" y="247650"/>
            <a:ext cx="14288" cy="42863"/>
          </a:xfrm>
          <a:custGeom>
            <a:avLst/>
            <a:gdLst>
              <a:gd name="T0" fmla="*/ 0 w 9"/>
              <a:gd name="T1" fmla="*/ 25 h 25"/>
              <a:gd name="T2" fmla="*/ 1 w 9"/>
              <a:gd name="T3" fmla="*/ 25 h 25"/>
              <a:gd name="T4" fmla="*/ 7 w 9"/>
              <a:gd name="T5" fmla="*/ 25 h 25"/>
              <a:gd name="T6" fmla="*/ 3 w 9"/>
              <a:gd name="T7" fmla="*/ 0 h 25"/>
              <a:gd name="T8" fmla="*/ 9 w 9"/>
              <a:gd name="T9" fmla="*/ 1 h 25"/>
              <a:gd name="T10" fmla="*/ 0 w 9"/>
              <a:gd name="T11" fmla="*/ 25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25">
                <a:moveTo>
                  <a:pt x="0" y="25"/>
                </a:moveTo>
                <a:lnTo>
                  <a:pt x="1" y="25"/>
                </a:lnTo>
                <a:lnTo>
                  <a:pt x="7" y="25"/>
                </a:lnTo>
                <a:lnTo>
                  <a:pt x="3" y="0"/>
                </a:lnTo>
                <a:lnTo>
                  <a:pt x="9" y="1"/>
                </a:lnTo>
                <a:lnTo>
                  <a:pt x="0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Freeform 539"/>
          <p:cNvSpPr>
            <a:spLocks/>
          </p:cNvSpPr>
          <p:nvPr/>
        </p:nvSpPr>
        <p:spPr bwMode="auto">
          <a:xfrm>
            <a:off x="1150938" y="-211138"/>
            <a:ext cx="301625" cy="233363"/>
          </a:xfrm>
          <a:custGeom>
            <a:avLst/>
            <a:gdLst>
              <a:gd name="T0" fmla="*/ 0 w 175"/>
              <a:gd name="T1" fmla="*/ 126 h 139"/>
              <a:gd name="T2" fmla="*/ 14 w 175"/>
              <a:gd name="T3" fmla="*/ 100 h 139"/>
              <a:gd name="T4" fmla="*/ 33 w 175"/>
              <a:gd name="T5" fmla="*/ 79 h 139"/>
              <a:gd name="T6" fmla="*/ 51 w 175"/>
              <a:gd name="T7" fmla="*/ 63 h 139"/>
              <a:gd name="T8" fmla="*/ 74 w 175"/>
              <a:gd name="T9" fmla="*/ 48 h 139"/>
              <a:gd name="T10" fmla="*/ 118 w 175"/>
              <a:gd name="T11" fmla="*/ 26 h 139"/>
              <a:gd name="T12" fmla="*/ 140 w 175"/>
              <a:gd name="T13" fmla="*/ 13 h 139"/>
              <a:gd name="T14" fmla="*/ 163 w 175"/>
              <a:gd name="T15" fmla="*/ 0 h 139"/>
              <a:gd name="T16" fmla="*/ 175 w 175"/>
              <a:gd name="T17" fmla="*/ 22 h 139"/>
              <a:gd name="T18" fmla="*/ 153 w 175"/>
              <a:gd name="T19" fmla="*/ 35 h 139"/>
              <a:gd name="T20" fmla="*/ 131 w 175"/>
              <a:gd name="T21" fmla="*/ 48 h 139"/>
              <a:gd name="T22" fmla="*/ 87 w 175"/>
              <a:gd name="T23" fmla="*/ 70 h 139"/>
              <a:gd name="T24" fmla="*/ 68 w 175"/>
              <a:gd name="T25" fmla="*/ 83 h 139"/>
              <a:gd name="T26" fmla="*/ 51 w 175"/>
              <a:gd name="T27" fmla="*/ 98 h 139"/>
              <a:gd name="T28" fmla="*/ 35 w 175"/>
              <a:gd name="T29" fmla="*/ 116 h 139"/>
              <a:gd name="T30" fmla="*/ 22 w 175"/>
              <a:gd name="T31" fmla="*/ 139 h 139"/>
              <a:gd name="T32" fmla="*/ 0 w 175"/>
              <a:gd name="T33" fmla="*/ 126 h 1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75" h="139">
                <a:moveTo>
                  <a:pt x="0" y="126"/>
                </a:moveTo>
                <a:lnTo>
                  <a:pt x="14" y="100"/>
                </a:lnTo>
                <a:lnTo>
                  <a:pt x="33" y="79"/>
                </a:lnTo>
                <a:lnTo>
                  <a:pt x="51" y="63"/>
                </a:lnTo>
                <a:lnTo>
                  <a:pt x="74" y="48"/>
                </a:lnTo>
                <a:lnTo>
                  <a:pt x="118" y="26"/>
                </a:lnTo>
                <a:lnTo>
                  <a:pt x="140" y="13"/>
                </a:lnTo>
                <a:lnTo>
                  <a:pt x="163" y="0"/>
                </a:lnTo>
                <a:lnTo>
                  <a:pt x="175" y="22"/>
                </a:lnTo>
                <a:lnTo>
                  <a:pt x="153" y="35"/>
                </a:lnTo>
                <a:lnTo>
                  <a:pt x="131" y="48"/>
                </a:lnTo>
                <a:lnTo>
                  <a:pt x="87" y="70"/>
                </a:lnTo>
                <a:lnTo>
                  <a:pt x="68" y="83"/>
                </a:lnTo>
                <a:lnTo>
                  <a:pt x="51" y="98"/>
                </a:lnTo>
                <a:lnTo>
                  <a:pt x="35" y="116"/>
                </a:lnTo>
                <a:lnTo>
                  <a:pt x="22" y="139"/>
                </a:lnTo>
                <a:lnTo>
                  <a:pt x="0" y="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Freeform 540"/>
          <p:cNvSpPr>
            <a:spLocks/>
          </p:cNvSpPr>
          <p:nvPr/>
        </p:nvSpPr>
        <p:spPr bwMode="auto">
          <a:xfrm>
            <a:off x="1147763" y="-1588"/>
            <a:ext cx="41275" cy="23813"/>
          </a:xfrm>
          <a:custGeom>
            <a:avLst/>
            <a:gdLst>
              <a:gd name="T0" fmla="*/ 0 w 24"/>
              <a:gd name="T1" fmla="*/ 1 h 13"/>
              <a:gd name="T2" fmla="*/ 2 w 24"/>
              <a:gd name="T3" fmla="*/ 0 h 13"/>
              <a:gd name="T4" fmla="*/ 24 w 24"/>
              <a:gd name="T5" fmla="*/ 13 h 13"/>
              <a:gd name="T6" fmla="*/ 24 w 24"/>
              <a:gd name="T7" fmla="*/ 11 h 13"/>
              <a:gd name="T8" fmla="*/ 0 w 24"/>
              <a:gd name="T9" fmla="*/ 1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13">
                <a:moveTo>
                  <a:pt x="0" y="1"/>
                </a:moveTo>
                <a:lnTo>
                  <a:pt x="2" y="0"/>
                </a:lnTo>
                <a:lnTo>
                  <a:pt x="24" y="13"/>
                </a:lnTo>
                <a:lnTo>
                  <a:pt x="24" y="11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Freeform 551"/>
          <p:cNvSpPr>
            <a:spLocks/>
          </p:cNvSpPr>
          <p:nvPr/>
        </p:nvSpPr>
        <p:spPr bwMode="auto">
          <a:xfrm>
            <a:off x="2671763" y="-111125"/>
            <a:ext cx="163512" cy="119063"/>
          </a:xfrm>
          <a:custGeom>
            <a:avLst/>
            <a:gdLst>
              <a:gd name="T0" fmla="*/ 24 w 97"/>
              <a:gd name="T1" fmla="*/ 0 h 72"/>
              <a:gd name="T2" fmla="*/ 28 w 97"/>
              <a:gd name="T3" fmla="*/ 9 h 72"/>
              <a:gd name="T4" fmla="*/ 30 w 97"/>
              <a:gd name="T5" fmla="*/ 13 h 72"/>
              <a:gd name="T6" fmla="*/ 50 w 97"/>
              <a:gd name="T7" fmla="*/ 26 h 72"/>
              <a:gd name="T8" fmla="*/ 97 w 97"/>
              <a:gd name="T9" fmla="*/ 50 h 72"/>
              <a:gd name="T10" fmla="*/ 84 w 97"/>
              <a:gd name="T11" fmla="*/ 72 h 72"/>
              <a:gd name="T12" fmla="*/ 37 w 97"/>
              <a:gd name="T13" fmla="*/ 48 h 72"/>
              <a:gd name="T14" fmla="*/ 13 w 97"/>
              <a:gd name="T15" fmla="*/ 33 h 72"/>
              <a:gd name="T16" fmla="*/ 6 w 97"/>
              <a:gd name="T17" fmla="*/ 22 h 72"/>
              <a:gd name="T18" fmla="*/ 0 w 97"/>
              <a:gd name="T19" fmla="*/ 9 h 72"/>
              <a:gd name="T20" fmla="*/ 24 w 97"/>
              <a:gd name="T21" fmla="*/ 0 h 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7" h="72">
                <a:moveTo>
                  <a:pt x="24" y="0"/>
                </a:moveTo>
                <a:lnTo>
                  <a:pt x="28" y="9"/>
                </a:lnTo>
                <a:lnTo>
                  <a:pt x="30" y="13"/>
                </a:lnTo>
                <a:lnTo>
                  <a:pt x="50" y="26"/>
                </a:lnTo>
                <a:lnTo>
                  <a:pt x="97" y="50"/>
                </a:lnTo>
                <a:lnTo>
                  <a:pt x="84" y="72"/>
                </a:lnTo>
                <a:lnTo>
                  <a:pt x="37" y="48"/>
                </a:lnTo>
                <a:lnTo>
                  <a:pt x="13" y="33"/>
                </a:lnTo>
                <a:lnTo>
                  <a:pt x="6" y="22"/>
                </a:lnTo>
                <a:lnTo>
                  <a:pt x="0" y="9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Freeform 552"/>
          <p:cNvSpPr>
            <a:spLocks/>
          </p:cNvSpPr>
          <p:nvPr/>
        </p:nvSpPr>
        <p:spPr bwMode="auto">
          <a:xfrm>
            <a:off x="2671763" y="-111125"/>
            <a:ext cx="44450" cy="15875"/>
          </a:xfrm>
          <a:custGeom>
            <a:avLst/>
            <a:gdLst>
              <a:gd name="T0" fmla="*/ 0 w 26"/>
              <a:gd name="T1" fmla="*/ 4 h 9"/>
              <a:gd name="T2" fmla="*/ 0 w 26"/>
              <a:gd name="T3" fmla="*/ 9 h 9"/>
              <a:gd name="T4" fmla="*/ 24 w 26"/>
              <a:gd name="T5" fmla="*/ 0 h 9"/>
              <a:gd name="T6" fmla="*/ 26 w 26"/>
              <a:gd name="T7" fmla="*/ 4 h 9"/>
              <a:gd name="T8" fmla="*/ 0 w 26"/>
              <a:gd name="T9" fmla="*/ 4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9">
                <a:moveTo>
                  <a:pt x="0" y="4"/>
                </a:moveTo>
                <a:lnTo>
                  <a:pt x="0" y="9"/>
                </a:lnTo>
                <a:lnTo>
                  <a:pt x="24" y="0"/>
                </a:lnTo>
                <a:lnTo>
                  <a:pt x="26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Freeform 553"/>
          <p:cNvSpPr>
            <a:spLocks/>
          </p:cNvSpPr>
          <p:nvPr/>
        </p:nvSpPr>
        <p:spPr bwMode="auto">
          <a:xfrm>
            <a:off x="2790825" y="-41275"/>
            <a:ext cx="52388" cy="46038"/>
          </a:xfrm>
          <a:custGeom>
            <a:avLst/>
            <a:gdLst>
              <a:gd name="T0" fmla="*/ 11 w 29"/>
              <a:gd name="T1" fmla="*/ 27 h 27"/>
              <a:gd name="T2" fmla="*/ 29 w 29"/>
              <a:gd name="T3" fmla="*/ 9 h 27"/>
              <a:gd name="T4" fmla="*/ 18 w 29"/>
              <a:gd name="T5" fmla="*/ 0 h 27"/>
              <a:gd name="T6" fmla="*/ 0 w 29"/>
              <a:gd name="T7" fmla="*/ 18 h 27"/>
              <a:gd name="T8" fmla="*/ 11 w 29"/>
              <a:gd name="T9" fmla="*/ 27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27">
                <a:moveTo>
                  <a:pt x="11" y="27"/>
                </a:moveTo>
                <a:lnTo>
                  <a:pt x="29" y="9"/>
                </a:lnTo>
                <a:lnTo>
                  <a:pt x="18" y="0"/>
                </a:lnTo>
                <a:lnTo>
                  <a:pt x="0" y="18"/>
                </a:lnTo>
                <a:lnTo>
                  <a:pt x="11" y="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Freeform 554"/>
          <p:cNvSpPr>
            <a:spLocks/>
          </p:cNvSpPr>
          <p:nvPr/>
        </p:nvSpPr>
        <p:spPr bwMode="auto">
          <a:xfrm>
            <a:off x="2808288" y="-28575"/>
            <a:ext cx="34925" cy="36513"/>
          </a:xfrm>
          <a:custGeom>
            <a:avLst/>
            <a:gdLst>
              <a:gd name="T0" fmla="*/ 2 w 18"/>
              <a:gd name="T1" fmla="*/ 22 h 22"/>
              <a:gd name="T2" fmla="*/ 18 w 18"/>
              <a:gd name="T3" fmla="*/ 2 h 22"/>
              <a:gd name="T4" fmla="*/ 0 w 18"/>
              <a:gd name="T5" fmla="*/ 20 h 22"/>
              <a:gd name="T6" fmla="*/ 15 w 18"/>
              <a:gd name="T7" fmla="*/ 0 h 22"/>
              <a:gd name="T8" fmla="*/ 2 w 18"/>
              <a:gd name="T9" fmla="*/ 22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22">
                <a:moveTo>
                  <a:pt x="2" y="22"/>
                </a:moveTo>
                <a:lnTo>
                  <a:pt x="18" y="2"/>
                </a:lnTo>
                <a:lnTo>
                  <a:pt x="0" y="20"/>
                </a:lnTo>
                <a:lnTo>
                  <a:pt x="15" y="0"/>
                </a:lnTo>
                <a:lnTo>
                  <a:pt x="2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Freeform 555"/>
          <p:cNvSpPr>
            <a:spLocks/>
          </p:cNvSpPr>
          <p:nvPr/>
        </p:nvSpPr>
        <p:spPr bwMode="auto">
          <a:xfrm>
            <a:off x="2790825" y="-41275"/>
            <a:ext cx="44450" cy="46038"/>
          </a:xfrm>
          <a:custGeom>
            <a:avLst/>
            <a:gdLst>
              <a:gd name="T0" fmla="*/ 16 w 26"/>
              <a:gd name="T1" fmla="*/ 0 h 27"/>
              <a:gd name="T2" fmla="*/ 0 w 26"/>
              <a:gd name="T3" fmla="*/ 20 h 27"/>
              <a:gd name="T4" fmla="*/ 9 w 26"/>
              <a:gd name="T5" fmla="*/ 27 h 27"/>
              <a:gd name="T6" fmla="*/ 26 w 26"/>
              <a:gd name="T7" fmla="*/ 7 h 27"/>
              <a:gd name="T8" fmla="*/ 16 w 26"/>
              <a:gd name="T9" fmla="*/ 0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27">
                <a:moveTo>
                  <a:pt x="16" y="0"/>
                </a:moveTo>
                <a:lnTo>
                  <a:pt x="0" y="20"/>
                </a:lnTo>
                <a:lnTo>
                  <a:pt x="9" y="27"/>
                </a:lnTo>
                <a:lnTo>
                  <a:pt x="26" y="7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Freeform 556"/>
          <p:cNvSpPr>
            <a:spLocks/>
          </p:cNvSpPr>
          <p:nvPr/>
        </p:nvSpPr>
        <p:spPr bwMode="auto">
          <a:xfrm>
            <a:off x="2790825" y="-41275"/>
            <a:ext cx="31750" cy="33337"/>
          </a:xfrm>
          <a:custGeom>
            <a:avLst/>
            <a:gdLst>
              <a:gd name="T0" fmla="*/ 0 w 18"/>
              <a:gd name="T1" fmla="*/ 18 h 20"/>
              <a:gd name="T2" fmla="*/ 16 w 18"/>
              <a:gd name="T3" fmla="*/ 0 h 20"/>
              <a:gd name="T4" fmla="*/ 0 w 18"/>
              <a:gd name="T5" fmla="*/ 20 h 20"/>
              <a:gd name="T6" fmla="*/ 18 w 18"/>
              <a:gd name="T7" fmla="*/ 0 h 20"/>
              <a:gd name="T8" fmla="*/ 0 w 18"/>
              <a:gd name="T9" fmla="*/ 18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20">
                <a:moveTo>
                  <a:pt x="0" y="18"/>
                </a:moveTo>
                <a:lnTo>
                  <a:pt x="16" y="0"/>
                </a:lnTo>
                <a:lnTo>
                  <a:pt x="0" y="20"/>
                </a:lnTo>
                <a:lnTo>
                  <a:pt x="18" y="0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Freeform 557"/>
          <p:cNvSpPr>
            <a:spLocks/>
          </p:cNvSpPr>
          <p:nvPr/>
        </p:nvSpPr>
        <p:spPr bwMode="auto">
          <a:xfrm>
            <a:off x="2805113" y="-31750"/>
            <a:ext cx="71437" cy="39688"/>
          </a:xfrm>
          <a:custGeom>
            <a:avLst/>
            <a:gdLst>
              <a:gd name="T0" fmla="*/ 17 w 41"/>
              <a:gd name="T1" fmla="*/ 2 h 24"/>
              <a:gd name="T2" fmla="*/ 41 w 41"/>
              <a:gd name="T3" fmla="*/ 22 h 24"/>
              <a:gd name="T4" fmla="*/ 11 w 41"/>
              <a:gd name="T5" fmla="*/ 24 h 24"/>
              <a:gd name="T6" fmla="*/ 7 w 41"/>
              <a:gd name="T7" fmla="*/ 0 h 24"/>
              <a:gd name="T8" fmla="*/ 0 w 41"/>
              <a:gd name="T9" fmla="*/ 22 h 24"/>
              <a:gd name="T10" fmla="*/ 17 w 41"/>
              <a:gd name="T11" fmla="*/ 2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" h="24">
                <a:moveTo>
                  <a:pt x="17" y="2"/>
                </a:moveTo>
                <a:lnTo>
                  <a:pt x="41" y="22"/>
                </a:lnTo>
                <a:lnTo>
                  <a:pt x="11" y="24"/>
                </a:lnTo>
                <a:lnTo>
                  <a:pt x="7" y="0"/>
                </a:lnTo>
                <a:lnTo>
                  <a:pt x="0" y="22"/>
                </a:lnTo>
                <a:lnTo>
                  <a:pt x="17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" name="Freeform 621"/>
          <p:cNvSpPr>
            <a:spLocks/>
          </p:cNvSpPr>
          <p:nvPr/>
        </p:nvSpPr>
        <p:spPr bwMode="auto">
          <a:xfrm>
            <a:off x="2671763" y="-293688"/>
            <a:ext cx="127000" cy="192088"/>
          </a:xfrm>
          <a:custGeom>
            <a:avLst/>
            <a:gdLst>
              <a:gd name="T0" fmla="*/ 74 w 74"/>
              <a:gd name="T1" fmla="*/ 22 h 114"/>
              <a:gd name="T2" fmla="*/ 60 w 74"/>
              <a:gd name="T3" fmla="*/ 31 h 114"/>
              <a:gd name="T4" fmla="*/ 54 w 74"/>
              <a:gd name="T5" fmla="*/ 35 h 114"/>
              <a:gd name="T6" fmla="*/ 48 w 74"/>
              <a:gd name="T7" fmla="*/ 39 h 114"/>
              <a:gd name="T8" fmla="*/ 39 w 74"/>
              <a:gd name="T9" fmla="*/ 50 h 114"/>
              <a:gd name="T10" fmla="*/ 37 w 74"/>
              <a:gd name="T11" fmla="*/ 53 h 114"/>
              <a:gd name="T12" fmla="*/ 34 w 74"/>
              <a:gd name="T13" fmla="*/ 59 h 114"/>
              <a:gd name="T14" fmla="*/ 30 w 74"/>
              <a:gd name="T15" fmla="*/ 70 h 114"/>
              <a:gd name="T16" fmla="*/ 26 w 74"/>
              <a:gd name="T17" fmla="*/ 83 h 114"/>
              <a:gd name="T18" fmla="*/ 26 w 74"/>
              <a:gd name="T19" fmla="*/ 89 h 114"/>
              <a:gd name="T20" fmla="*/ 26 w 74"/>
              <a:gd name="T21" fmla="*/ 96 h 114"/>
              <a:gd name="T22" fmla="*/ 26 w 74"/>
              <a:gd name="T23" fmla="*/ 113 h 114"/>
              <a:gd name="T24" fmla="*/ 0 w 74"/>
              <a:gd name="T25" fmla="*/ 114 h 114"/>
              <a:gd name="T26" fmla="*/ 0 w 74"/>
              <a:gd name="T27" fmla="*/ 96 h 114"/>
              <a:gd name="T28" fmla="*/ 0 w 74"/>
              <a:gd name="T29" fmla="*/ 87 h 114"/>
              <a:gd name="T30" fmla="*/ 2 w 74"/>
              <a:gd name="T31" fmla="*/ 77 h 114"/>
              <a:gd name="T32" fmla="*/ 6 w 74"/>
              <a:gd name="T33" fmla="*/ 63 h 114"/>
              <a:gd name="T34" fmla="*/ 11 w 74"/>
              <a:gd name="T35" fmla="*/ 48 h 114"/>
              <a:gd name="T36" fmla="*/ 15 w 74"/>
              <a:gd name="T37" fmla="*/ 40 h 114"/>
              <a:gd name="T38" fmla="*/ 21 w 74"/>
              <a:gd name="T39" fmla="*/ 33 h 114"/>
              <a:gd name="T40" fmla="*/ 30 w 74"/>
              <a:gd name="T41" fmla="*/ 22 h 114"/>
              <a:gd name="T42" fmla="*/ 37 w 74"/>
              <a:gd name="T43" fmla="*/ 16 h 114"/>
              <a:gd name="T44" fmla="*/ 45 w 74"/>
              <a:gd name="T45" fmla="*/ 11 h 114"/>
              <a:gd name="T46" fmla="*/ 60 w 74"/>
              <a:gd name="T47" fmla="*/ 0 h 114"/>
              <a:gd name="T48" fmla="*/ 74 w 74"/>
              <a:gd name="T49" fmla="*/ 22 h 1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4" h="114">
                <a:moveTo>
                  <a:pt x="74" y="22"/>
                </a:moveTo>
                <a:lnTo>
                  <a:pt x="60" y="31"/>
                </a:lnTo>
                <a:lnTo>
                  <a:pt x="54" y="35"/>
                </a:lnTo>
                <a:lnTo>
                  <a:pt x="48" y="39"/>
                </a:lnTo>
                <a:lnTo>
                  <a:pt x="39" y="50"/>
                </a:lnTo>
                <a:lnTo>
                  <a:pt x="37" y="53"/>
                </a:lnTo>
                <a:lnTo>
                  <a:pt x="34" y="59"/>
                </a:lnTo>
                <a:lnTo>
                  <a:pt x="30" y="70"/>
                </a:lnTo>
                <a:lnTo>
                  <a:pt x="26" y="83"/>
                </a:lnTo>
                <a:lnTo>
                  <a:pt x="26" y="89"/>
                </a:lnTo>
                <a:lnTo>
                  <a:pt x="26" y="96"/>
                </a:lnTo>
                <a:lnTo>
                  <a:pt x="26" y="113"/>
                </a:lnTo>
                <a:lnTo>
                  <a:pt x="0" y="114"/>
                </a:lnTo>
                <a:lnTo>
                  <a:pt x="0" y="96"/>
                </a:lnTo>
                <a:lnTo>
                  <a:pt x="0" y="87"/>
                </a:lnTo>
                <a:lnTo>
                  <a:pt x="2" y="77"/>
                </a:lnTo>
                <a:lnTo>
                  <a:pt x="6" y="63"/>
                </a:lnTo>
                <a:lnTo>
                  <a:pt x="11" y="48"/>
                </a:lnTo>
                <a:lnTo>
                  <a:pt x="15" y="40"/>
                </a:lnTo>
                <a:lnTo>
                  <a:pt x="21" y="33"/>
                </a:lnTo>
                <a:lnTo>
                  <a:pt x="30" y="22"/>
                </a:lnTo>
                <a:lnTo>
                  <a:pt x="37" y="16"/>
                </a:lnTo>
                <a:lnTo>
                  <a:pt x="45" y="11"/>
                </a:lnTo>
                <a:lnTo>
                  <a:pt x="60" y="0"/>
                </a:lnTo>
                <a:lnTo>
                  <a:pt x="74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Freeform 623"/>
          <p:cNvSpPr>
            <a:spLocks/>
          </p:cNvSpPr>
          <p:nvPr/>
        </p:nvSpPr>
        <p:spPr bwMode="auto">
          <a:xfrm>
            <a:off x="2671763" y="-107950"/>
            <a:ext cx="163512" cy="112713"/>
          </a:xfrm>
          <a:custGeom>
            <a:avLst/>
            <a:gdLst>
              <a:gd name="T0" fmla="*/ 26 w 97"/>
              <a:gd name="T1" fmla="*/ 0 h 68"/>
              <a:gd name="T2" fmla="*/ 26 w 97"/>
              <a:gd name="T3" fmla="*/ 3 h 68"/>
              <a:gd name="T4" fmla="*/ 28 w 97"/>
              <a:gd name="T5" fmla="*/ 5 h 68"/>
              <a:gd name="T6" fmla="*/ 30 w 97"/>
              <a:gd name="T7" fmla="*/ 9 h 68"/>
              <a:gd name="T8" fmla="*/ 32 w 97"/>
              <a:gd name="T9" fmla="*/ 11 h 68"/>
              <a:gd name="T10" fmla="*/ 35 w 97"/>
              <a:gd name="T11" fmla="*/ 15 h 68"/>
              <a:gd name="T12" fmla="*/ 39 w 97"/>
              <a:gd name="T13" fmla="*/ 18 h 68"/>
              <a:gd name="T14" fmla="*/ 50 w 97"/>
              <a:gd name="T15" fmla="*/ 24 h 68"/>
              <a:gd name="T16" fmla="*/ 74 w 97"/>
              <a:gd name="T17" fmla="*/ 35 h 68"/>
              <a:gd name="T18" fmla="*/ 87 w 97"/>
              <a:gd name="T19" fmla="*/ 42 h 68"/>
              <a:gd name="T20" fmla="*/ 97 w 97"/>
              <a:gd name="T21" fmla="*/ 48 h 68"/>
              <a:gd name="T22" fmla="*/ 84 w 97"/>
              <a:gd name="T23" fmla="*/ 68 h 68"/>
              <a:gd name="T24" fmla="*/ 74 w 97"/>
              <a:gd name="T25" fmla="*/ 63 h 68"/>
              <a:gd name="T26" fmla="*/ 63 w 97"/>
              <a:gd name="T27" fmla="*/ 59 h 68"/>
              <a:gd name="T28" fmla="*/ 39 w 97"/>
              <a:gd name="T29" fmla="*/ 46 h 68"/>
              <a:gd name="T30" fmla="*/ 26 w 97"/>
              <a:gd name="T31" fmla="*/ 39 h 68"/>
              <a:gd name="T32" fmla="*/ 21 w 97"/>
              <a:gd name="T33" fmla="*/ 35 h 68"/>
              <a:gd name="T34" fmla="*/ 15 w 97"/>
              <a:gd name="T35" fmla="*/ 29 h 68"/>
              <a:gd name="T36" fmla="*/ 10 w 97"/>
              <a:gd name="T37" fmla="*/ 24 h 68"/>
              <a:gd name="T38" fmla="*/ 6 w 97"/>
              <a:gd name="T39" fmla="*/ 18 h 68"/>
              <a:gd name="T40" fmla="*/ 2 w 97"/>
              <a:gd name="T41" fmla="*/ 11 h 68"/>
              <a:gd name="T42" fmla="*/ 0 w 97"/>
              <a:gd name="T43" fmla="*/ 5 h 68"/>
              <a:gd name="T44" fmla="*/ 26 w 97"/>
              <a:gd name="T45" fmla="*/ 0 h 6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7" h="68">
                <a:moveTo>
                  <a:pt x="26" y="0"/>
                </a:moveTo>
                <a:lnTo>
                  <a:pt x="26" y="3"/>
                </a:lnTo>
                <a:lnTo>
                  <a:pt x="28" y="5"/>
                </a:lnTo>
                <a:lnTo>
                  <a:pt x="30" y="9"/>
                </a:lnTo>
                <a:lnTo>
                  <a:pt x="32" y="11"/>
                </a:lnTo>
                <a:lnTo>
                  <a:pt x="35" y="15"/>
                </a:lnTo>
                <a:lnTo>
                  <a:pt x="39" y="18"/>
                </a:lnTo>
                <a:lnTo>
                  <a:pt x="50" y="24"/>
                </a:lnTo>
                <a:lnTo>
                  <a:pt x="74" y="35"/>
                </a:lnTo>
                <a:lnTo>
                  <a:pt x="87" y="42"/>
                </a:lnTo>
                <a:lnTo>
                  <a:pt x="97" y="48"/>
                </a:lnTo>
                <a:lnTo>
                  <a:pt x="84" y="68"/>
                </a:lnTo>
                <a:lnTo>
                  <a:pt x="74" y="63"/>
                </a:lnTo>
                <a:lnTo>
                  <a:pt x="63" y="59"/>
                </a:lnTo>
                <a:lnTo>
                  <a:pt x="39" y="46"/>
                </a:lnTo>
                <a:lnTo>
                  <a:pt x="26" y="39"/>
                </a:lnTo>
                <a:lnTo>
                  <a:pt x="21" y="35"/>
                </a:lnTo>
                <a:lnTo>
                  <a:pt x="15" y="29"/>
                </a:lnTo>
                <a:lnTo>
                  <a:pt x="10" y="24"/>
                </a:lnTo>
                <a:lnTo>
                  <a:pt x="6" y="18"/>
                </a:lnTo>
                <a:lnTo>
                  <a:pt x="2" y="11"/>
                </a:lnTo>
                <a:lnTo>
                  <a:pt x="0" y="5"/>
                </a:lnTo>
                <a:lnTo>
                  <a:pt x="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Freeform 624"/>
          <p:cNvSpPr>
            <a:spLocks/>
          </p:cNvSpPr>
          <p:nvPr/>
        </p:nvSpPr>
        <p:spPr bwMode="auto">
          <a:xfrm>
            <a:off x="2671763" y="-107950"/>
            <a:ext cx="44450" cy="9525"/>
          </a:xfrm>
          <a:custGeom>
            <a:avLst/>
            <a:gdLst>
              <a:gd name="T0" fmla="*/ 0 w 26"/>
              <a:gd name="T1" fmla="*/ 3 h 5"/>
              <a:gd name="T2" fmla="*/ 0 w 26"/>
              <a:gd name="T3" fmla="*/ 5 h 5"/>
              <a:gd name="T4" fmla="*/ 26 w 26"/>
              <a:gd name="T5" fmla="*/ 0 h 5"/>
              <a:gd name="T6" fmla="*/ 26 w 26"/>
              <a:gd name="T7" fmla="*/ 2 h 5"/>
              <a:gd name="T8" fmla="*/ 0 w 26"/>
              <a:gd name="T9" fmla="*/ 3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5">
                <a:moveTo>
                  <a:pt x="0" y="3"/>
                </a:moveTo>
                <a:lnTo>
                  <a:pt x="0" y="5"/>
                </a:lnTo>
                <a:lnTo>
                  <a:pt x="26" y="0"/>
                </a:lnTo>
                <a:lnTo>
                  <a:pt x="26" y="2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Freeform 625"/>
          <p:cNvSpPr>
            <a:spLocks/>
          </p:cNvSpPr>
          <p:nvPr/>
        </p:nvSpPr>
        <p:spPr bwMode="auto">
          <a:xfrm>
            <a:off x="2801938" y="-28575"/>
            <a:ext cx="44450" cy="20637"/>
          </a:xfrm>
          <a:custGeom>
            <a:avLst/>
            <a:gdLst>
              <a:gd name="T0" fmla="*/ 2 w 26"/>
              <a:gd name="T1" fmla="*/ 11 h 11"/>
              <a:gd name="T2" fmla="*/ 26 w 26"/>
              <a:gd name="T3" fmla="*/ 9 h 11"/>
              <a:gd name="T4" fmla="*/ 26 w 26"/>
              <a:gd name="T5" fmla="*/ 0 h 11"/>
              <a:gd name="T6" fmla="*/ 0 w 26"/>
              <a:gd name="T7" fmla="*/ 4 h 11"/>
              <a:gd name="T8" fmla="*/ 2 w 26"/>
              <a:gd name="T9" fmla="*/ 11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1">
                <a:moveTo>
                  <a:pt x="2" y="11"/>
                </a:moveTo>
                <a:lnTo>
                  <a:pt x="26" y="9"/>
                </a:lnTo>
                <a:lnTo>
                  <a:pt x="26" y="0"/>
                </a:lnTo>
                <a:lnTo>
                  <a:pt x="0" y="4"/>
                </a:lnTo>
                <a:lnTo>
                  <a:pt x="2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Freeform 626"/>
          <p:cNvSpPr>
            <a:spLocks/>
          </p:cNvSpPr>
          <p:nvPr/>
        </p:nvSpPr>
        <p:spPr bwMode="auto">
          <a:xfrm>
            <a:off x="2805113" y="-28575"/>
            <a:ext cx="41275" cy="60325"/>
          </a:xfrm>
          <a:custGeom>
            <a:avLst/>
            <a:gdLst>
              <a:gd name="T0" fmla="*/ 6 w 26"/>
              <a:gd name="T1" fmla="*/ 20 h 35"/>
              <a:gd name="T2" fmla="*/ 26 w 26"/>
              <a:gd name="T3" fmla="*/ 35 h 35"/>
              <a:gd name="T4" fmla="*/ 24 w 26"/>
              <a:gd name="T5" fmla="*/ 9 h 35"/>
              <a:gd name="T6" fmla="*/ 0 w 26"/>
              <a:gd name="T7" fmla="*/ 11 h 35"/>
              <a:gd name="T8" fmla="*/ 19 w 26"/>
              <a:gd name="T9" fmla="*/ 0 h 35"/>
              <a:gd name="T10" fmla="*/ 6 w 26"/>
              <a:gd name="T11" fmla="*/ 20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35">
                <a:moveTo>
                  <a:pt x="6" y="20"/>
                </a:moveTo>
                <a:lnTo>
                  <a:pt x="26" y="35"/>
                </a:lnTo>
                <a:lnTo>
                  <a:pt x="24" y="9"/>
                </a:lnTo>
                <a:lnTo>
                  <a:pt x="0" y="11"/>
                </a:lnTo>
                <a:lnTo>
                  <a:pt x="19" y="0"/>
                </a:lnTo>
                <a:lnTo>
                  <a:pt x="6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Freeform 627"/>
          <p:cNvSpPr>
            <a:spLocks/>
          </p:cNvSpPr>
          <p:nvPr/>
        </p:nvSpPr>
        <p:spPr bwMode="auto">
          <a:xfrm>
            <a:off x="2801938" y="-596900"/>
            <a:ext cx="130175" cy="574675"/>
          </a:xfrm>
          <a:custGeom>
            <a:avLst/>
            <a:gdLst>
              <a:gd name="T0" fmla="*/ 0 w 76"/>
              <a:gd name="T1" fmla="*/ 343 h 347"/>
              <a:gd name="T2" fmla="*/ 8 w 76"/>
              <a:gd name="T3" fmla="*/ 298 h 347"/>
              <a:gd name="T4" fmla="*/ 17 w 76"/>
              <a:gd name="T5" fmla="*/ 256 h 347"/>
              <a:gd name="T6" fmla="*/ 35 w 76"/>
              <a:gd name="T7" fmla="*/ 169 h 347"/>
              <a:gd name="T8" fmla="*/ 43 w 76"/>
              <a:gd name="T9" fmla="*/ 126 h 347"/>
              <a:gd name="T10" fmla="*/ 46 w 76"/>
              <a:gd name="T11" fmla="*/ 106 h 347"/>
              <a:gd name="T12" fmla="*/ 48 w 76"/>
              <a:gd name="T13" fmla="*/ 86 h 347"/>
              <a:gd name="T14" fmla="*/ 50 w 76"/>
              <a:gd name="T15" fmla="*/ 63 h 347"/>
              <a:gd name="T16" fmla="*/ 52 w 76"/>
              <a:gd name="T17" fmla="*/ 43 h 347"/>
              <a:gd name="T18" fmla="*/ 52 w 76"/>
              <a:gd name="T19" fmla="*/ 23 h 347"/>
              <a:gd name="T20" fmla="*/ 50 w 76"/>
              <a:gd name="T21" fmla="*/ 2 h 347"/>
              <a:gd name="T22" fmla="*/ 76 w 76"/>
              <a:gd name="T23" fmla="*/ 0 h 347"/>
              <a:gd name="T24" fmla="*/ 76 w 76"/>
              <a:gd name="T25" fmla="*/ 21 h 347"/>
              <a:gd name="T26" fmla="*/ 76 w 76"/>
              <a:gd name="T27" fmla="*/ 43 h 347"/>
              <a:gd name="T28" fmla="*/ 76 w 76"/>
              <a:gd name="T29" fmla="*/ 65 h 347"/>
              <a:gd name="T30" fmla="*/ 74 w 76"/>
              <a:gd name="T31" fmla="*/ 87 h 347"/>
              <a:gd name="T32" fmla="*/ 71 w 76"/>
              <a:gd name="T33" fmla="*/ 110 h 347"/>
              <a:gd name="T34" fmla="*/ 69 w 76"/>
              <a:gd name="T35" fmla="*/ 132 h 347"/>
              <a:gd name="T36" fmla="*/ 59 w 76"/>
              <a:gd name="T37" fmla="*/ 174 h 347"/>
              <a:gd name="T38" fmla="*/ 41 w 76"/>
              <a:gd name="T39" fmla="*/ 261 h 347"/>
              <a:gd name="T40" fmla="*/ 32 w 76"/>
              <a:gd name="T41" fmla="*/ 304 h 347"/>
              <a:gd name="T42" fmla="*/ 26 w 76"/>
              <a:gd name="T43" fmla="*/ 347 h 347"/>
              <a:gd name="T44" fmla="*/ 0 w 76"/>
              <a:gd name="T45" fmla="*/ 343 h 34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6" h="347">
                <a:moveTo>
                  <a:pt x="0" y="343"/>
                </a:moveTo>
                <a:lnTo>
                  <a:pt x="8" y="298"/>
                </a:lnTo>
                <a:lnTo>
                  <a:pt x="17" y="256"/>
                </a:lnTo>
                <a:lnTo>
                  <a:pt x="35" y="169"/>
                </a:lnTo>
                <a:lnTo>
                  <a:pt x="43" y="126"/>
                </a:lnTo>
                <a:lnTo>
                  <a:pt x="46" y="106"/>
                </a:lnTo>
                <a:lnTo>
                  <a:pt x="48" y="86"/>
                </a:lnTo>
                <a:lnTo>
                  <a:pt x="50" y="63"/>
                </a:lnTo>
                <a:lnTo>
                  <a:pt x="52" y="43"/>
                </a:lnTo>
                <a:lnTo>
                  <a:pt x="52" y="23"/>
                </a:lnTo>
                <a:lnTo>
                  <a:pt x="50" y="2"/>
                </a:lnTo>
                <a:lnTo>
                  <a:pt x="76" y="0"/>
                </a:lnTo>
                <a:lnTo>
                  <a:pt x="76" y="21"/>
                </a:lnTo>
                <a:lnTo>
                  <a:pt x="76" y="43"/>
                </a:lnTo>
                <a:lnTo>
                  <a:pt x="76" y="65"/>
                </a:lnTo>
                <a:lnTo>
                  <a:pt x="74" y="87"/>
                </a:lnTo>
                <a:lnTo>
                  <a:pt x="71" y="110"/>
                </a:lnTo>
                <a:lnTo>
                  <a:pt x="69" y="132"/>
                </a:lnTo>
                <a:lnTo>
                  <a:pt x="59" y="174"/>
                </a:lnTo>
                <a:lnTo>
                  <a:pt x="41" y="261"/>
                </a:lnTo>
                <a:lnTo>
                  <a:pt x="32" y="304"/>
                </a:lnTo>
                <a:lnTo>
                  <a:pt x="26" y="347"/>
                </a:lnTo>
                <a:lnTo>
                  <a:pt x="0" y="3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Freeform 628"/>
          <p:cNvSpPr>
            <a:spLocks/>
          </p:cNvSpPr>
          <p:nvPr/>
        </p:nvSpPr>
        <p:spPr bwMode="auto">
          <a:xfrm>
            <a:off x="2801938" y="-28575"/>
            <a:ext cx="44450" cy="6350"/>
          </a:xfrm>
          <a:custGeom>
            <a:avLst/>
            <a:gdLst>
              <a:gd name="T0" fmla="*/ 0 w 26"/>
              <a:gd name="T1" fmla="*/ 4 h 4"/>
              <a:gd name="T2" fmla="*/ 0 w 26"/>
              <a:gd name="T3" fmla="*/ 0 h 4"/>
              <a:gd name="T4" fmla="*/ 26 w 26"/>
              <a:gd name="T5" fmla="*/ 4 h 4"/>
              <a:gd name="T6" fmla="*/ 26 w 26"/>
              <a:gd name="T7" fmla="*/ 0 h 4"/>
              <a:gd name="T8" fmla="*/ 0 w 26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4">
                <a:moveTo>
                  <a:pt x="0" y="4"/>
                </a:moveTo>
                <a:lnTo>
                  <a:pt x="0" y="0"/>
                </a:lnTo>
                <a:lnTo>
                  <a:pt x="26" y="4"/>
                </a:lnTo>
                <a:lnTo>
                  <a:pt x="26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Freeform 658"/>
          <p:cNvSpPr>
            <a:spLocks/>
          </p:cNvSpPr>
          <p:nvPr/>
        </p:nvSpPr>
        <p:spPr bwMode="auto">
          <a:xfrm>
            <a:off x="846138" y="-157163"/>
            <a:ext cx="47625" cy="76200"/>
          </a:xfrm>
          <a:custGeom>
            <a:avLst/>
            <a:gdLst>
              <a:gd name="T0" fmla="*/ 26 w 30"/>
              <a:gd name="T1" fmla="*/ 0 h 46"/>
              <a:gd name="T2" fmla="*/ 0 w 30"/>
              <a:gd name="T3" fmla="*/ 2 h 46"/>
              <a:gd name="T4" fmla="*/ 4 w 30"/>
              <a:gd name="T5" fmla="*/ 46 h 46"/>
              <a:gd name="T6" fmla="*/ 30 w 30"/>
              <a:gd name="T7" fmla="*/ 45 h 46"/>
              <a:gd name="T8" fmla="*/ 26 w 30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46">
                <a:moveTo>
                  <a:pt x="26" y="0"/>
                </a:moveTo>
                <a:lnTo>
                  <a:pt x="0" y="2"/>
                </a:lnTo>
                <a:lnTo>
                  <a:pt x="4" y="46"/>
                </a:lnTo>
                <a:lnTo>
                  <a:pt x="30" y="45"/>
                </a:lnTo>
                <a:lnTo>
                  <a:pt x="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Freeform 660"/>
          <p:cNvSpPr>
            <a:spLocks/>
          </p:cNvSpPr>
          <p:nvPr/>
        </p:nvSpPr>
        <p:spPr bwMode="auto">
          <a:xfrm>
            <a:off x="790575" y="-92075"/>
            <a:ext cx="100013" cy="133350"/>
          </a:xfrm>
          <a:custGeom>
            <a:avLst/>
            <a:gdLst>
              <a:gd name="T0" fmla="*/ 59 w 59"/>
              <a:gd name="T1" fmla="*/ 13 h 81"/>
              <a:gd name="T2" fmla="*/ 53 w 59"/>
              <a:gd name="T3" fmla="*/ 20 h 81"/>
              <a:gd name="T4" fmla="*/ 52 w 59"/>
              <a:gd name="T5" fmla="*/ 28 h 81"/>
              <a:gd name="T6" fmla="*/ 44 w 59"/>
              <a:gd name="T7" fmla="*/ 43 h 81"/>
              <a:gd name="T8" fmla="*/ 40 w 59"/>
              <a:gd name="T9" fmla="*/ 54 h 81"/>
              <a:gd name="T10" fmla="*/ 35 w 59"/>
              <a:gd name="T11" fmla="*/ 61 h 81"/>
              <a:gd name="T12" fmla="*/ 27 w 59"/>
              <a:gd name="T13" fmla="*/ 72 h 81"/>
              <a:gd name="T14" fmla="*/ 18 w 59"/>
              <a:gd name="T15" fmla="*/ 81 h 81"/>
              <a:gd name="T16" fmla="*/ 0 w 59"/>
              <a:gd name="T17" fmla="*/ 63 h 81"/>
              <a:gd name="T18" fmla="*/ 9 w 59"/>
              <a:gd name="T19" fmla="*/ 56 h 81"/>
              <a:gd name="T20" fmla="*/ 15 w 59"/>
              <a:gd name="T21" fmla="*/ 46 h 81"/>
              <a:gd name="T22" fmla="*/ 18 w 59"/>
              <a:gd name="T23" fmla="*/ 41 h 81"/>
              <a:gd name="T24" fmla="*/ 22 w 59"/>
              <a:gd name="T25" fmla="*/ 33 h 81"/>
              <a:gd name="T26" fmla="*/ 27 w 59"/>
              <a:gd name="T27" fmla="*/ 19 h 81"/>
              <a:gd name="T28" fmla="*/ 31 w 59"/>
              <a:gd name="T29" fmla="*/ 9 h 81"/>
              <a:gd name="T30" fmla="*/ 37 w 59"/>
              <a:gd name="T31" fmla="*/ 0 h 81"/>
              <a:gd name="T32" fmla="*/ 59 w 59"/>
              <a:gd name="T33" fmla="*/ 13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" h="81">
                <a:moveTo>
                  <a:pt x="59" y="13"/>
                </a:moveTo>
                <a:lnTo>
                  <a:pt x="53" y="20"/>
                </a:lnTo>
                <a:lnTo>
                  <a:pt x="52" y="28"/>
                </a:lnTo>
                <a:lnTo>
                  <a:pt x="44" y="43"/>
                </a:lnTo>
                <a:lnTo>
                  <a:pt x="40" y="54"/>
                </a:lnTo>
                <a:lnTo>
                  <a:pt x="35" y="61"/>
                </a:lnTo>
                <a:lnTo>
                  <a:pt x="27" y="72"/>
                </a:lnTo>
                <a:lnTo>
                  <a:pt x="18" y="81"/>
                </a:lnTo>
                <a:lnTo>
                  <a:pt x="0" y="63"/>
                </a:lnTo>
                <a:lnTo>
                  <a:pt x="9" y="56"/>
                </a:lnTo>
                <a:lnTo>
                  <a:pt x="15" y="46"/>
                </a:lnTo>
                <a:lnTo>
                  <a:pt x="18" y="41"/>
                </a:lnTo>
                <a:lnTo>
                  <a:pt x="22" y="33"/>
                </a:lnTo>
                <a:lnTo>
                  <a:pt x="27" y="19"/>
                </a:lnTo>
                <a:lnTo>
                  <a:pt x="31" y="9"/>
                </a:lnTo>
                <a:lnTo>
                  <a:pt x="37" y="0"/>
                </a:lnTo>
                <a:lnTo>
                  <a:pt x="59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Freeform 661"/>
          <p:cNvSpPr>
            <a:spLocks/>
          </p:cNvSpPr>
          <p:nvPr/>
        </p:nvSpPr>
        <p:spPr bwMode="auto">
          <a:xfrm>
            <a:off x="849313" y="-92075"/>
            <a:ext cx="44450" cy="20637"/>
          </a:xfrm>
          <a:custGeom>
            <a:avLst/>
            <a:gdLst>
              <a:gd name="T0" fmla="*/ 26 w 26"/>
              <a:gd name="T1" fmla="*/ 6 h 13"/>
              <a:gd name="T2" fmla="*/ 26 w 26"/>
              <a:gd name="T3" fmla="*/ 9 h 13"/>
              <a:gd name="T4" fmla="*/ 24 w 26"/>
              <a:gd name="T5" fmla="*/ 13 h 13"/>
              <a:gd name="T6" fmla="*/ 2 w 26"/>
              <a:gd name="T7" fmla="*/ 0 h 13"/>
              <a:gd name="T8" fmla="*/ 0 w 26"/>
              <a:gd name="T9" fmla="*/ 7 h 13"/>
              <a:gd name="T10" fmla="*/ 26 w 26"/>
              <a:gd name="T11" fmla="*/ 6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3">
                <a:moveTo>
                  <a:pt x="26" y="6"/>
                </a:moveTo>
                <a:lnTo>
                  <a:pt x="26" y="9"/>
                </a:lnTo>
                <a:lnTo>
                  <a:pt x="24" y="13"/>
                </a:lnTo>
                <a:lnTo>
                  <a:pt x="2" y="0"/>
                </a:lnTo>
                <a:lnTo>
                  <a:pt x="0" y="7"/>
                </a:lnTo>
                <a:lnTo>
                  <a:pt x="26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Freeform 664"/>
          <p:cNvSpPr>
            <a:spLocks/>
          </p:cNvSpPr>
          <p:nvPr/>
        </p:nvSpPr>
        <p:spPr bwMode="auto">
          <a:xfrm>
            <a:off x="704850" y="131763"/>
            <a:ext cx="357188" cy="158750"/>
          </a:xfrm>
          <a:custGeom>
            <a:avLst/>
            <a:gdLst>
              <a:gd name="T0" fmla="*/ 24 w 209"/>
              <a:gd name="T1" fmla="*/ 0 h 96"/>
              <a:gd name="T2" fmla="*/ 24 w 209"/>
              <a:gd name="T3" fmla="*/ 0 h 96"/>
              <a:gd name="T4" fmla="*/ 22 w 209"/>
              <a:gd name="T5" fmla="*/ 0 h 96"/>
              <a:gd name="T6" fmla="*/ 27 w 209"/>
              <a:gd name="T7" fmla="*/ 4 h 96"/>
              <a:gd name="T8" fmla="*/ 35 w 209"/>
              <a:gd name="T9" fmla="*/ 8 h 96"/>
              <a:gd name="T10" fmla="*/ 46 w 209"/>
              <a:gd name="T11" fmla="*/ 15 h 96"/>
              <a:gd name="T12" fmla="*/ 76 w 209"/>
              <a:gd name="T13" fmla="*/ 28 h 96"/>
              <a:gd name="T14" fmla="*/ 109 w 209"/>
              <a:gd name="T15" fmla="*/ 41 h 96"/>
              <a:gd name="T16" fmla="*/ 144 w 209"/>
              <a:gd name="T17" fmla="*/ 54 h 96"/>
              <a:gd name="T18" fmla="*/ 176 w 209"/>
              <a:gd name="T19" fmla="*/ 63 h 96"/>
              <a:gd name="T20" fmla="*/ 198 w 209"/>
              <a:gd name="T21" fmla="*/ 71 h 96"/>
              <a:gd name="T22" fmla="*/ 209 w 209"/>
              <a:gd name="T23" fmla="*/ 72 h 96"/>
              <a:gd name="T24" fmla="*/ 203 w 209"/>
              <a:gd name="T25" fmla="*/ 96 h 96"/>
              <a:gd name="T26" fmla="*/ 192 w 209"/>
              <a:gd name="T27" fmla="*/ 95 h 96"/>
              <a:gd name="T28" fmla="*/ 168 w 209"/>
              <a:gd name="T29" fmla="*/ 87 h 96"/>
              <a:gd name="T30" fmla="*/ 137 w 209"/>
              <a:gd name="T31" fmla="*/ 78 h 96"/>
              <a:gd name="T32" fmla="*/ 102 w 209"/>
              <a:gd name="T33" fmla="*/ 65 h 96"/>
              <a:gd name="T34" fmla="*/ 66 w 209"/>
              <a:gd name="T35" fmla="*/ 52 h 96"/>
              <a:gd name="T36" fmla="*/ 37 w 209"/>
              <a:gd name="T37" fmla="*/ 37 h 96"/>
              <a:gd name="T38" fmla="*/ 24 w 209"/>
              <a:gd name="T39" fmla="*/ 30 h 96"/>
              <a:gd name="T40" fmla="*/ 13 w 209"/>
              <a:gd name="T41" fmla="*/ 24 h 96"/>
              <a:gd name="T42" fmla="*/ 5 w 209"/>
              <a:gd name="T43" fmla="*/ 17 h 96"/>
              <a:gd name="T44" fmla="*/ 2 w 209"/>
              <a:gd name="T45" fmla="*/ 11 h 96"/>
              <a:gd name="T46" fmla="*/ 0 w 209"/>
              <a:gd name="T47" fmla="*/ 8 h 96"/>
              <a:gd name="T48" fmla="*/ 24 w 209"/>
              <a:gd name="T49" fmla="*/ 0 h 9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09" h="96">
                <a:moveTo>
                  <a:pt x="24" y="0"/>
                </a:moveTo>
                <a:lnTo>
                  <a:pt x="24" y="0"/>
                </a:lnTo>
                <a:lnTo>
                  <a:pt x="22" y="0"/>
                </a:lnTo>
                <a:lnTo>
                  <a:pt x="27" y="4"/>
                </a:lnTo>
                <a:lnTo>
                  <a:pt x="35" y="8"/>
                </a:lnTo>
                <a:lnTo>
                  <a:pt x="46" y="15"/>
                </a:lnTo>
                <a:lnTo>
                  <a:pt x="76" y="28"/>
                </a:lnTo>
                <a:lnTo>
                  <a:pt x="109" y="41"/>
                </a:lnTo>
                <a:lnTo>
                  <a:pt x="144" y="54"/>
                </a:lnTo>
                <a:lnTo>
                  <a:pt x="176" y="63"/>
                </a:lnTo>
                <a:lnTo>
                  <a:pt x="198" y="71"/>
                </a:lnTo>
                <a:lnTo>
                  <a:pt x="209" y="72"/>
                </a:lnTo>
                <a:lnTo>
                  <a:pt x="203" y="96"/>
                </a:lnTo>
                <a:lnTo>
                  <a:pt x="192" y="95"/>
                </a:lnTo>
                <a:lnTo>
                  <a:pt x="168" y="87"/>
                </a:lnTo>
                <a:lnTo>
                  <a:pt x="137" y="78"/>
                </a:lnTo>
                <a:lnTo>
                  <a:pt x="102" y="65"/>
                </a:lnTo>
                <a:lnTo>
                  <a:pt x="66" y="52"/>
                </a:lnTo>
                <a:lnTo>
                  <a:pt x="37" y="37"/>
                </a:lnTo>
                <a:lnTo>
                  <a:pt x="24" y="30"/>
                </a:lnTo>
                <a:lnTo>
                  <a:pt x="13" y="24"/>
                </a:lnTo>
                <a:lnTo>
                  <a:pt x="5" y="17"/>
                </a:lnTo>
                <a:lnTo>
                  <a:pt x="2" y="11"/>
                </a:lnTo>
                <a:lnTo>
                  <a:pt x="0" y="8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Freeform 666"/>
          <p:cNvSpPr>
            <a:spLocks/>
          </p:cNvSpPr>
          <p:nvPr/>
        </p:nvSpPr>
        <p:spPr bwMode="auto">
          <a:xfrm>
            <a:off x="1055688" y="1588"/>
            <a:ext cx="136525" cy="288925"/>
          </a:xfrm>
          <a:custGeom>
            <a:avLst/>
            <a:gdLst>
              <a:gd name="T0" fmla="*/ 0 w 82"/>
              <a:gd name="T1" fmla="*/ 150 h 174"/>
              <a:gd name="T2" fmla="*/ 11 w 82"/>
              <a:gd name="T3" fmla="*/ 149 h 174"/>
              <a:gd name="T4" fmla="*/ 15 w 82"/>
              <a:gd name="T5" fmla="*/ 147 h 174"/>
              <a:gd name="T6" fmla="*/ 19 w 82"/>
              <a:gd name="T7" fmla="*/ 145 h 174"/>
              <a:gd name="T8" fmla="*/ 23 w 82"/>
              <a:gd name="T9" fmla="*/ 143 h 174"/>
              <a:gd name="T10" fmla="*/ 24 w 82"/>
              <a:gd name="T11" fmla="*/ 141 h 174"/>
              <a:gd name="T12" fmla="*/ 30 w 82"/>
              <a:gd name="T13" fmla="*/ 134 h 174"/>
              <a:gd name="T14" fmla="*/ 35 w 82"/>
              <a:gd name="T15" fmla="*/ 126 h 174"/>
              <a:gd name="T16" fmla="*/ 39 w 82"/>
              <a:gd name="T17" fmla="*/ 117 h 174"/>
              <a:gd name="T18" fmla="*/ 39 w 82"/>
              <a:gd name="T19" fmla="*/ 113 h 174"/>
              <a:gd name="T20" fmla="*/ 41 w 82"/>
              <a:gd name="T21" fmla="*/ 108 h 174"/>
              <a:gd name="T22" fmla="*/ 43 w 82"/>
              <a:gd name="T23" fmla="*/ 97 h 174"/>
              <a:gd name="T24" fmla="*/ 47 w 82"/>
              <a:gd name="T25" fmla="*/ 71 h 174"/>
              <a:gd name="T26" fmla="*/ 48 w 82"/>
              <a:gd name="T27" fmla="*/ 47 h 174"/>
              <a:gd name="T28" fmla="*/ 50 w 82"/>
              <a:gd name="T29" fmla="*/ 23 h 174"/>
              <a:gd name="T30" fmla="*/ 54 w 82"/>
              <a:gd name="T31" fmla="*/ 10 h 174"/>
              <a:gd name="T32" fmla="*/ 58 w 82"/>
              <a:gd name="T33" fmla="*/ 0 h 174"/>
              <a:gd name="T34" fmla="*/ 82 w 82"/>
              <a:gd name="T35" fmla="*/ 10 h 174"/>
              <a:gd name="T36" fmla="*/ 78 w 82"/>
              <a:gd name="T37" fmla="*/ 19 h 174"/>
              <a:gd name="T38" fmla="*/ 76 w 82"/>
              <a:gd name="T39" fmla="*/ 26 h 174"/>
              <a:gd name="T40" fmla="*/ 72 w 82"/>
              <a:gd name="T41" fmla="*/ 49 h 174"/>
              <a:gd name="T42" fmla="*/ 71 w 82"/>
              <a:gd name="T43" fmla="*/ 74 h 174"/>
              <a:gd name="T44" fmla="*/ 69 w 82"/>
              <a:gd name="T45" fmla="*/ 100 h 174"/>
              <a:gd name="T46" fmla="*/ 65 w 82"/>
              <a:gd name="T47" fmla="*/ 113 h 174"/>
              <a:gd name="T48" fmla="*/ 63 w 82"/>
              <a:gd name="T49" fmla="*/ 119 h 174"/>
              <a:gd name="T50" fmla="*/ 61 w 82"/>
              <a:gd name="T51" fmla="*/ 126 h 174"/>
              <a:gd name="T52" fmla="*/ 58 w 82"/>
              <a:gd name="T53" fmla="*/ 137 h 174"/>
              <a:gd name="T54" fmla="*/ 52 w 82"/>
              <a:gd name="T55" fmla="*/ 149 h 174"/>
              <a:gd name="T56" fmla="*/ 43 w 82"/>
              <a:gd name="T57" fmla="*/ 158 h 174"/>
              <a:gd name="T58" fmla="*/ 37 w 82"/>
              <a:gd name="T59" fmla="*/ 163 h 174"/>
              <a:gd name="T60" fmla="*/ 32 w 82"/>
              <a:gd name="T61" fmla="*/ 167 h 174"/>
              <a:gd name="T62" fmla="*/ 26 w 82"/>
              <a:gd name="T63" fmla="*/ 169 h 174"/>
              <a:gd name="T64" fmla="*/ 19 w 82"/>
              <a:gd name="T65" fmla="*/ 173 h 174"/>
              <a:gd name="T66" fmla="*/ 6 w 82"/>
              <a:gd name="T67" fmla="*/ 174 h 174"/>
              <a:gd name="T68" fmla="*/ 0 w 82"/>
              <a:gd name="T69" fmla="*/ 150 h 1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2" h="174">
                <a:moveTo>
                  <a:pt x="0" y="150"/>
                </a:moveTo>
                <a:lnTo>
                  <a:pt x="11" y="149"/>
                </a:lnTo>
                <a:lnTo>
                  <a:pt x="15" y="147"/>
                </a:lnTo>
                <a:lnTo>
                  <a:pt x="19" y="145"/>
                </a:lnTo>
                <a:lnTo>
                  <a:pt x="23" y="143"/>
                </a:lnTo>
                <a:lnTo>
                  <a:pt x="24" y="141"/>
                </a:lnTo>
                <a:lnTo>
                  <a:pt x="30" y="134"/>
                </a:lnTo>
                <a:lnTo>
                  <a:pt x="35" y="126"/>
                </a:lnTo>
                <a:lnTo>
                  <a:pt x="39" y="117"/>
                </a:lnTo>
                <a:lnTo>
                  <a:pt x="39" y="113"/>
                </a:lnTo>
                <a:lnTo>
                  <a:pt x="41" y="108"/>
                </a:lnTo>
                <a:lnTo>
                  <a:pt x="43" y="97"/>
                </a:lnTo>
                <a:lnTo>
                  <a:pt x="47" y="71"/>
                </a:lnTo>
                <a:lnTo>
                  <a:pt x="48" y="47"/>
                </a:lnTo>
                <a:lnTo>
                  <a:pt x="50" y="23"/>
                </a:lnTo>
                <a:lnTo>
                  <a:pt x="54" y="10"/>
                </a:lnTo>
                <a:lnTo>
                  <a:pt x="58" y="0"/>
                </a:lnTo>
                <a:lnTo>
                  <a:pt x="82" y="10"/>
                </a:lnTo>
                <a:lnTo>
                  <a:pt x="78" y="19"/>
                </a:lnTo>
                <a:lnTo>
                  <a:pt x="76" y="26"/>
                </a:lnTo>
                <a:lnTo>
                  <a:pt x="72" y="49"/>
                </a:lnTo>
                <a:lnTo>
                  <a:pt x="71" y="74"/>
                </a:lnTo>
                <a:lnTo>
                  <a:pt x="69" y="100"/>
                </a:lnTo>
                <a:lnTo>
                  <a:pt x="65" y="113"/>
                </a:lnTo>
                <a:lnTo>
                  <a:pt x="63" y="119"/>
                </a:lnTo>
                <a:lnTo>
                  <a:pt x="61" y="126"/>
                </a:lnTo>
                <a:lnTo>
                  <a:pt x="58" y="137"/>
                </a:lnTo>
                <a:lnTo>
                  <a:pt x="52" y="149"/>
                </a:lnTo>
                <a:lnTo>
                  <a:pt x="43" y="158"/>
                </a:lnTo>
                <a:lnTo>
                  <a:pt x="37" y="163"/>
                </a:lnTo>
                <a:lnTo>
                  <a:pt x="32" y="167"/>
                </a:lnTo>
                <a:lnTo>
                  <a:pt x="26" y="169"/>
                </a:lnTo>
                <a:lnTo>
                  <a:pt x="19" y="173"/>
                </a:lnTo>
                <a:lnTo>
                  <a:pt x="6" y="174"/>
                </a:lnTo>
                <a:lnTo>
                  <a:pt x="0" y="1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Freeform 667"/>
          <p:cNvSpPr>
            <a:spLocks/>
          </p:cNvSpPr>
          <p:nvPr/>
        </p:nvSpPr>
        <p:spPr bwMode="auto">
          <a:xfrm>
            <a:off x="1055688" y="250825"/>
            <a:ext cx="6350" cy="42863"/>
          </a:xfrm>
          <a:custGeom>
            <a:avLst/>
            <a:gdLst>
              <a:gd name="T0" fmla="*/ 0 w 6"/>
              <a:gd name="T1" fmla="*/ 24 h 26"/>
              <a:gd name="T2" fmla="*/ 2 w 6"/>
              <a:gd name="T3" fmla="*/ 26 h 26"/>
              <a:gd name="T4" fmla="*/ 6 w 6"/>
              <a:gd name="T5" fmla="*/ 24 h 26"/>
              <a:gd name="T6" fmla="*/ 0 w 6"/>
              <a:gd name="T7" fmla="*/ 0 h 26"/>
              <a:gd name="T8" fmla="*/ 6 w 6"/>
              <a:gd name="T9" fmla="*/ 0 h 26"/>
              <a:gd name="T10" fmla="*/ 0 w 6"/>
              <a:gd name="T11" fmla="*/ 24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26">
                <a:moveTo>
                  <a:pt x="0" y="24"/>
                </a:moveTo>
                <a:lnTo>
                  <a:pt x="2" y="26"/>
                </a:lnTo>
                <a:lnTo>
                  <a:pt x="6" y="24"/>
                </a:lnTo>
                <a:lnTo>
                  <a:pt x="0" y="0"/>
                </a:lnTo>
                <a:lnTo>
                  <a:pt x="6" y="0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Freeform 668"/>
          <p:cNvSpPr>
            <a:spLocks/>
          </p:cNvSpPr>
          <p:nvPr/>
        </p:nvSpPr>
        <p:spPr bwMode="auto">
          <a:xfrm>
            <a:off x="1150938" y="-211138"/>
            <a:ext cx="306387" cy="233363"/>
          </a:xfrm>
          <a:custGeom>
            <a:avLst/>
            <a:gdLst>
              <a:gd name="T0" fmla="*/ 0 w 177"/>
              <a:gd name="T1" fmla="*/ 126 h 139"/>
              <a:gd name="T2" fmla="*/ 7 w 177"/>
              <a:gd name="T3" fmla="*/ 113 h 139"/>
              <a:gd name="T4" fmla="*/ 16 w 177"/>
              <a:gd name="T5" fmla="*/ 100 h 139"/>
              <a:gd name="T6" fmla="*/ 24 w 177"/>
              <a:gd name="T7" fmla="*/ 89 h 139"/>
              <a:gd name="T8" fmla="*/ 33 w 177"/>
              <a:gd name="T9" fmla="*/ 79 h 139"/>
              <a:gd name="T10" fmla="*/ 44 w 177"/>
              <a:gd name="T11" fmla="*/ 70 h 139"/>
              <a:gd name="T12" fmla="*/ 53 w 177"/>
              <a:gd name="T13" fmla="*/ 63 h 139"/>
              <a:gd name="T14" fmla="*/ 64 w 177"/>
              <a:gd name="T15" fmla="*/ 55 h 139"/>
              <a:gd name="T16" fmla="*/ 76 w 177"/>
              <a:gd name="T17" fmla="*/ 48 h 139"/>
              <a:gd name="T18" fmla="*/ 98 w 177"/>
              <a:gd name="T19" fmla="*/ 37 h 139"/>
              <a:gd name="T20" fmla="*/ 120 w 177"/>
              <a:gd name="T21" fmla="*/ 26 h 139"/>
              <a:gd name="T22" fmla="*/ 142 w 177"/>
              <a:gd name="T23" fmla="*/ 13 h 139"/>
              <a:gd name="T24" fmla="*/ 153 w 177"/>
              <a:gd name="T25" fmla="*/ 7 h 139"/>
              <a:gd name="T26" fmla="*/ 164 w 177"/>
              <a:gd name="T27" fmla="*/ 0 h 139"/>
              <a:gd name="T28" fmla="*/ 177 w 177"/>
              <a:gd name="T29" fmla="*/ 22 h 139"/>
              <a:gd name="T30" fmla="*/ 166 w 177"/>
              <a:gd name="T31" fmla="*/ 29 h 139"/>
              <a:gd name="T32" fmla="*/ 153 w 177"/>
              <a:gd name="T33" fmla="*/ 35 h 139"/>
              <a:gd name="T34" fmla="*/ 131 w 177"/>
              <a:gd name="T35" fmla="*/ 48 h 139"/>
              <a:gd name="T36" fmla="*/ 109 w 177"/>
              <a:gd name="T37" fmla="*/ 59 h 139"/>
              <a:gd name="T38" fmla="*/ 89 w 177"/>
              <a:gd name="T39" fmla="*/ 70 h 139"/>
              <a:gd name="T40" fmla="*/ 79 w 177"/>
              <a:gd name="T41" fmla="*/ 76 h 139"/>
              <a:gd name="T42" fmla="*/ 68 w 177"/>
              <a:gd name="T43" fmla="*/ 83 h 139"/>
              <a:gd name="T44" fmla="*/ 61 w 177"/>
              <a:gd name="T45" fmla="*/ 89 h 139"/>
              <a:gd name="T46" fmla="*/ 51 w 177"/>
              <a:gd name="T47" fmla="*/ 98 h 139"/>
              <a:gd name="T48" fmla="*/ 44 w 177"/>
              <a:gd name="T49" fmla="*/ 105 h 139"/>
              <a:gd name="T50" fmla="*/ 37 w 177"/>
              <a:gd name="T51" fmla="*/ 116 h 139"/>
              <a:gd name="T52" fmla="*/ 29 w 177"/>
              <a:gd name="T53" fmla="*/ 126 h 139"/>
              <a:gd name="T54" fmla="*/ 22 w 177"/>
              <a:gd name="T55" fmla="*/ 139 h 139"/>
              <a:gd name="T56" fmla="*/ 0 w 177"/>
              <a:gd name="T57" fmla="*/ 126 h 13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77" h="139">
                <a:moveTo>
                  <a:pt x="0" y="126"/>
                </a:moveTo>
                <a:lnTo>
                  <a:pt x="7" y="113"/>
                </a:lnTo>
                <a:lnTo>
                  <a:pt x="16" y="100"/>
                </a:lnTo>
                <a:lnTo>
                  <a:pt x="24" y="89"/>
                </a:lnTo>
                <a:lnTo>
                  <a:pt x="33" y="79"/>
                </a:lnTo>
                <a:lnTo>
                  <a:pt x="44" y="70"/>
                </a:lnTo>
                <a:lnTo>
                  <a:pt x="53" y="63"/>
                </a:lnTo>
                <a:lnTo>
                  <a:pt x="64" y="55"/>
                </a:lnTo>
                <a:lnTo>
                  <a:pt x="76" y="48"/>
                </a:lnTo>
                <a:lnTo>
                  <a:pt x="98" y="37"/>
                </a:lnTo>
                <a:lnTo>
                  <a:pt x="120" y="26"/>
                </a:lnTo>
                <a:lnTo>
                  <a:pt x="142" y="13"/>
                </a:lnTo>
                <a:lnTo>
                  <a:pt x="153" y="7"/>
                </a:lnTo>
                <a:lnTo>
                  <a:pt x="164" y="0"/>
                </a:lnTo>
                <a:lnTo>
                  <a:pt x="177" y="22"/>
                </a:lnTo>
                <a:lnTo>
                  <a:pt x="166" y="29"/>
                </a:lnTo>
                <a:lnTo>
                  <a:pt x="153" y="35"/>
                </a:lnTo>
                <a:lnTo>
                  <a:pt x="131" y="48"/>
                </a:lnTo>
                <a:lnTo>
                  <a:pt x="109" y="59"/>
                </a:lnTo>
                <a:lnTo>
                  <a:pt x="89" y="70"/>
                </a:lnTo>
                <a:lnTo>
                  <a:pt x="79" y="76"/>
                </a:lnTo>
                <a:lnTo>
                  <a:pt x="68" y="83"/>
                </a:lnTo>
                <a:lnTo>
                  <a:pt x="61" y="89"/>
                </a:lnTo>
                <a:lnTo>
                  <a:pt x="51" y="98"/>
                </a:lnTo>
                <a:lnTo>
                  <a:pt x="44" y="105"/>
                </a:lnTo>
                <a:lnTo>
                  <a:pt x="37" y="116"/>
                </a:lnTo>
                <a:lnTo>
                  <a:pt x="29" y="126"/>
                </a:lnTo>
                <a:lnTo>
                  <a:pt x="22" y="139"/>
                </a:lnTo>
                <a:lnTo>
                  <a:pt x="0" y="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Freeform 669"/>
          <p:cNvSpPr>
            <a:spLocks/>
          </p:cNvSpPr>
          <p:nvPr/>
        </p:nvSpPr>
        <p:spPr bwMode="auto">
          <a:xfrm>
            <a:off x="1150938" y="-1588"/>
            <a:ext cx="41275" cy="23813"/>
          </a:xfrm>
          <a:custGeom>
            <a:avLst/>
            <a:gdLst>
              <a:gd name="T0" fmla="*/ 0 w 24"/>
              <a:gd name="T1" fmla="*/ 1 h 13"/>
              <a:gd name="T2" fmla="*/ 0 w 24"/>
              <a:gd name="T3" fmla="*/ 3 h 13"/>
              <a:gd name="T4" fmla="*/ 0 w 24"/>
              <a:gd name="T5" fmla="*/ 0 h 13"/>
              <a:gd name="T6" fmla="*/ 22 w 24"/>
              <a:gd name="T7" fmla="*/ 13 h 13"/>
              <a:gd name="T8" fmla="*/ 24 w 24"/>
              <a:gd name="T9" fmla="*/ 11 h 13"/>
              <a:gd name="T10" fmla="*/ 0 w 24"/>
              <a:gd name="T11" fmla="*/ 1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13">
                <a:moveTo>
                  <a:pt x="0" y="1"/>
                </a:moveTo>
                <a:lnTo>
                  <a:pt x="0" y="3"/>
                </a:lnTo>
                <a:lnTo>
                  <a:pt x="0" y="0"/>
                </a:lnTo>
                <a:lnTo>
                  <a:pt x="22" y="13"/>
                </a:lnTo>
                <a:lnTo>
                  <a:pt x="24" y="11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Freeform 866"/>
          <p:cNvSpPr>
            <a:spLocks/>
          </p:cNvSpPr>
          <p:nvPr/>
        </p:nvSpPr>
        <p:spPr bwMode="auto">
          <a:xfrm>
            <a:off x="2455863" y="2439988"/>
            <a:ext cx="1217612" cy="6818312"/>
          </a:xfrm>
          <a:custGeom>
            <a:avLst/>
            <a:gdLst/>
            <a:ahLst/>
            <a:cxnLst>
              <a:cxn ang="0">
                <a:pos x="354" y="354"/>
              </a:cxn>
              <a:cxn ang="0">
                <a:pos x="352" y="645"/>
              </a:cxn>
              <a:cxn ang="0">
                <a:pos x="337" y="737"/>
              </a:cxn>
              <a:cxn ang="0">
                <a:pos x="356" y="915"/>
              </a:cxn>
              <a:cxn ang="0">
                <a:pos x="345" y="1046"/>
              </a:cxn>
              <a:cxn ang="0">
                <a:pos x="265" y="1357"/>
              </a:cxn>
              <a:cxn ang="0">
                <a:pos x="300" y="1456"/>
              </a:cxn>
              <a:cxn ang="0">
                <a:pos x="271" y="1611"/>
              </a:cxn>
              <a:cxn ang="0">
                <a:pos x="274" y="1839"/>
              </a:cxn>
              <a:cxn ang="0">
                <a:pos x="243" y="1926"/>
              </a:cxn>
              <a:cxn ang="0">
                <a:pos x="178" y="2178"/>
              </a:cxn>
              <a:cxn ang="0">
                <a:pos x="141" y="2294"/>
              </a:cxn>
              <a:cxn ang="0">
                <a:pos x="165" y="2490"/>
              </a:cxn>
              <a:cxn ang="0">
                <a:pos x="115" y="2709"/>
              </a:cxn>
              <a:cxn ang="0">
                <a:pos x="136" y="2807"/>
              </a:cxn>
              <a:cxn ang="0">
                <a:pos x="112" y="2966"/>
              </a:cxn>
              <a:cxn ang="0">
                <a:pos x="167" y="2916"/>
              </a:cxn>
              <a:cxn ang="0">
                <a:pos x="163" y="2811"/>
              </a:cxn>
              <a:cxn ang="0">
                <a:pos x="241" y="2811"/>
              </a:cxn>
              <a:cxn ang="0">
                <a:pos x="210" y="3053"/>
              </a:cxn>
              <a:cxn ang="0">
                <a:pos x="160" y="3198"/>
              </a:cxn>
              <a:cxn ang="0">
                <a:pos x="108" y="3096"/>
              </a:cxn>
              <a:cxn ang="0">
                <a:pos x="86" y="3242"/>
              </a:cxn>
              <a:cxn ang="0">
                <a:pos x="32" y="3348"/>
              </a:cxn>
              <a:cxn ang="0">
                <a:pos x="134" y="3373"/>
              </a:cxn>
              <a:cxn ang="0">
                <a:pos x="126" y="3466"/>
              </a:cxn>
              <a:cxn ang="0">
                <a:pos x="82" y="3460"/>
              </a:cxn>
              <a:cxn ang="0">
                <a:pos x="39" y="3520"/>
              </a:cxn>
              <a:cxn ang="0">
                <a:pos x="67" y="3616"/>
              </a:cxn>
              <a:cxn ang="0">
                <a:pos x="100" y="3677"/>
              </a:cxn>
              <a:cxn ang="0">
                <a:pos x="108" y="3712"/>
              </a:cxn>
              <a:cxn ang="0">
                <a:pos x="145" y="3814"/>
              </a:cxn>
              <a:cxn ang="0">
                <a:pos x="202" y="3905"/>
              </a:cxn>
              <a:cxn ang="0">
                <a:pos x="241" y="3949"/>
              </a:cxn>
              <a:cxn ang="0">
                <a:pos x="258" y="4081"/>
              </a:cxn>
              <a:cxn ang="0">
                <a:pos x="352" y="4088"/>
              </a:cxn>
              <a:cxn ang="0">
                <a:pos x="430" y="4047"/>
              </a:cxn>
              <a:cxn ang="0">
                <a:pos x="556" y="3903"/>
              </a:cxn>
              <a:cxn ang="0">
                <a:pos x="354" y="3849"/>
              </a:cxn>
              <a:cxn ang="0">
                <a:pos x="315" y="3733"/>
              </a:cxn>
              <a:cxn ang="0">
                <a:pos x="232" y="3694"/>
              </a:cxn>
              <a:cxn ang="0">
                <a:pos x="313" y="3522"/>
              </a:cxn>
              <a:cxn ang="0">
                <a:pos x="335" y="3355"/>
              </a:cxn>
              <a:cxn ang="0">
                <a:pos x="378" y="3185"/>
              </a:cxn>
              <a:cxn ang="0">
                <a:pos x="369" y="3116"/>
              </a:cxn>
              <a:cxn ang="0">
                <a:pos x="367" y="3061"/>
              </a:cxn>
              <a:cxn ang="0">
                <a:pos x="306" y="2924"/>
              </a:cxn>
              <a:cxn ang="0">
                <a:pos x="321" y="2813"/>
              </a:cxn>
              <a:cxn ang="0">
                <a:pos x="356" y="2466"/>
              </a:cxn>
              <a:cxn ang="0">
                <a:pos x="359" y="2307"/>
              </a:cxn>
              <a:cxn ang="0">
                <a:pos x="419" y="2066"/>
              </a:cxn>
              <a:cxn ang="0">
                <a:pos x="474" y="1892"/>
              </a:cxn>
              <a:cxn ang="0">
                <a:pos x="411" y="1707"/>
              </a:cxn>
              <a:cxn ang="0">
                <a:pos x="419" y="1567"/>
              </a:cxn>
              <a:cxn ang="0">
                <a:pos x="439" y="1382"/>
              </a:cxn>
              <a:cxn ang="0">
                <a:pos x="539" y="1159"/>
              </a:cxn>
              <a:cxn ang="0">
                <a:pos x="569" y="1058"/>
              </a:cxn>
              <a:cxn ang="0">
                <a:pos x="559" y="919"/>
              </a:cxn>
              <a:cxn ang="0">
                <a:pos x="659" y="787"/>
              </a:cxn>
              <a:cxn ang="0">
                <a:pos x="693" y="606"/>
              </a:cxn>
              <a:cxn ang="0">
                <a:pos x="509" y="391"/>
              </a:cxn>
              <a:cxn ang="0">
                <a:pos x="472" y="152"/>
              </a:cxn>
              <a:cxn ang="0">
                <a:pos x="345" y="95"/>
              </a:cxn>
            </a:cxnLst>
            <a:rect l="0" t="0" r="r" b="b"/>
            <a:pathLst>
              <a:path w="711" h="4105">
                <a:moveTo>
                  <a:pt x="282" y="128"/>
                </a:moveTo>
                <a:lnTo>
                  <a:pt x="284" y="132"/>
                </a:lnTo>
                <a:lnTo>
                  <a:pt x="285" y="136"/>
                </a:lnTo>
                <a:lnTo>
                  <a:pt x="291" y="141"/>
                </a:lnTo>
                <a:lnTo>
                  <a:pt x="304" y="152"/>
                </a:lnTo>
                <a:lnTo>
                  <a:pt x="310" y="158"/>
                </a:lnTo>
                <a:lnTo>
                  <a:pt x="315" y="167"/>
                </a:lnTo>
                <a:lnTo>
                  <a:pt x="317" y="173"/>
                </a:lnTo>
                <a:lnTo>
                  <a:pt x="319" y="178"/>
                </a:lnTo>
                <a:lnTo>
                  <a:pt x="322" y="191"/>
                </a:lnTo>
                <a:lnTo>
                  <a:pt x="341" y="280"/>
                </a:lnTo>
                <a:lnTo>
                  <a:pt x="352" y="328"/>
                </a:lnTo>
                <a:lnTo>
                  <a:pt x="354" y="347"/>
                </a:lnTo>
                <a:lnTo>
                  <a:pt x="354" y="354"/>
                </a:lnTo>
                <a:lnTo>
                  <a:pt x="354" y="360"/>
                </a:lnTo>
                <a:lnTo>
                  <a:pt x="354" y="386"/>
                </a:lnTo>
                <a:lnTo>
                  <a:pt x="354" y="398"/>
                </a:lnTo>
                <a:lnTo>
                  <a:pt x="354" y="415"/>
                </a:lnTo>
                <a:lnTo>
                  <a:pt x="356" y="436"/>
                </a:lnTo>
                <a:lnTo>
                  <a:pt x="358" y="452"/>
                </a:lnTo>
                <a:lnTo>
                  <a:pt x="358" y="487"/>
                </a:lnTo>
                <a:lnTo>
                  <a:pt x="358" y="558"/>
                </a:lnTo>
                <a:lnTo>
                  <a:pt x="354" y="560"/>
                </a:lnTo>
                <a:lnTo>
                  <a:pt x="352" y="573"/>
                </a:lnTo>
                <a:lnTo>
                  <a:pt x="352" y="587"/>
                </a:lnTo>
                <a:lnTo>
                  <a:pt x="352" y="617"/>
                </a:lnTo>
                <a:lnTo>
                  <a:pt x="352" y="630"/>
                </a:lnTo>
                <a:lnTo>
                  <a:pt x="352" y="645"/>
                </a:lnTo>
                <a:lnTo>
                  <a:pt x="350" y="660"/>
                </a:lnTo>
                <a:lnTo>
                  <a:pt x="347" y="676"/>
                </a:lnTo>
                <a:lnTo>
                  <a:pt x="347" y="678"/>
                </a:lnTo>
                <a:lnTo>
                  <a:pt x="345" y="682"/>
                </a:lnTo>
                <a:lnTo>
                  <a:pt x="341" y="684"/>
                </a:lnTo>
                <a:lnTo>
                  <a:pt x="334" y="689"/>
                </a:lnTo>
                <a:lnTo>
                  <a:pt x="330" y="691"/>
                </a:lnTo>
                <a:lnTo>
                  <a:pt x="328" y="697"/>
                </a:lnTo>
                <a:lnTo>
                  <a:pt x="326" y="702"/>
                </a:lnTo>
                <a:lnTo>
                  <a:pt x="326" y="713"/>
                </a:lnTo>
                <a:lnTo>
                  <a:pt x="328" y="719"/>
                </a:lnTo>
                <a:lnTo>
                  <a:pt x="330" y="722"/>
                </a:lnTo>
                <a:lnTo>
                  <a:pt x="330" y="726"/>
                </a:lnTo>
                <a:lnTo>
                  <a:pt x="337" y="737"/>
                </a:lnTo>
                <a:lnTo>
                  <a:pt x="341" y="743"/>
                </a:lnTo>
                <a:lnTo>
                  <a:pt x="345" y="748"/>
                </a:lnTo>
                <a:lnTo>
                  <a:pt x="348" y="754"/>
                </a:lnTo>
                <a:lnTo>
                  <a:pt x="348" y="761"/>
                </a:lnTo>
                <a:lnTo>
                  <a:pt x="348" y="769"/>
                </a:lnTo>
                <a:lnTo>
                  <a:pt x="347" y="774"/>
                </a:lnTo>
                <a:lnTo>
                  <a:pt x="343" y="787"/>
                </a:lnTo>
                <a:lnTo>
                  <a:pt x="337" y="802"/>
                </a:lnTo>
                <a:lnTo>
                  <a:pt x="335" y="809"/>
                </a:lnTo>
                <a:lnTo>
                  <a:pt x="335" y="819"/>
                </a:lnTo>
                <a:lnTo>
                  <a:pt x="337" y="832"/>
                </a:lnTo>
                <a:lnTo>
                  <a:pt x="341" y="848"/>
                </a:lnTo>
                <a:lnTo>
                  <a:pt x="348" y="882"/>
                </a:lnTo>
                <a:lnTo>
                  <a:pt x="356" y="915"/>
                </a:lnTo>
                <a:lnTo>
                  <a:pt x="359" y="928"/>
                </a:lnTo>
                <a:lnTo>
                  <a:pt x="361" y="939"/>
                </a:lnTo>
                <a:lnTo>
                  <a:pt x="361" y="941"/>
                </a:lnTo>
                <a:lnTo>
                  <a:pt x="361" y="945"/>
                </a:lnTo>
                <a:lnTo>
                  <a:pt x="358" y="950"/>
                </a:lnTo>
                <a:lnTo>
                  <a:pt x="354" y="952"/>
                </a:lnTo>
                <a:lnTo>
                  <a:pt x="350" y="956"/>
                </a:lnTo>
                <a:lnTo>
                  <a:pt x="347" y="959"/>
                </a:lnTo>
                <a:lnTo>
                  <a:pt x="343" y="965"/>
                </a:lnTo>
                <a:lnTo>
                  <a:pt x="341" y="972"/>
                </a:lnTo>
                <a:lnTo>
                  <a:pt x="341" y="985"/>
                </a:lnTo>
                <a:lnTo>
                  <a:pt x="343" y="1006"/>
                </a:lnTo>
                <a:lnTo>
                  <a:pt x="345" y="1026"/>
                </a:lnTo>
                <a:lnTo>
                  <a:pt x="345" y="1046"/>
                </a:lnTo>
                <a:lnTo>
                  <a:pt x="343" y="1067"/>
                </a:lnTo>
                <a:lnTo>
                  <a:pt x="341" y="1085"/>
                </a:lnTo>
                <a:lnTo>
                  <a:pt x="339" y="1104"/>
                </a:lnTo>
                <a:lnTo>
                  <a:pt x="337" y="1122"/>
                </a:lnTo>
                <a:lnTo>
                  <a:pt x="334" y="1141"/>
                </a:lnTo>
                <a:lnTo>
                  <a:pt x="326" y="1178"/>
                </a:lnTo>
                <a:lnTo>
                  <a:pt x="315" y="1215"/>
                </a:lnTo>
                <a:lnTo>
                  <a:pt x="293" y="1293"/>
                </a:lnTo>
                <a:lnTo>
                  <a:pt x="291" y="1300"/>
                </a:lnTo>
                <a:lnTo>
                  <a:pt x="285" y="1309"/>
                </a:lnTo>
                <a:lnTo>
                  <a:pt x="276" y="1328"/>
                </a:lnTo>
                <a:lnTo>
                  <a:pt x="271" y="1337"/>
                </a:lnTo>
                <a:lnTo>
                  <a:pt x="267" y="1346"/>
                </a:lnTo>
                <a:lnTo>
                  <a:pt x="265" y="1357"/>
                </a:lnTo>
                <a:lnTo>
                  <a:pt x="265" y="1370"/>
                </a:lnTo>
                <a:lnTo>
                  <a:pt x="265" y="1376"/>
                </a:lnTo>
                <a:lnTo>
                  <a:pt x="267" y="1380"/>
                </a:lnTo>
                <a:lnTo>
                  <a:pt x="269" y="1385"/>
                </a:lnTo>
                <a:lnTo>
                  <a:pt x="271" y="1389"/>
                </a:lnTo>
                <a:lnTo>
                  <a:pt x="276" y="1394"/>
                </a:lnTo>
                <a:lnTo>
                  <a:pt x="284" y="1402"/>
                </a:lnTo>
                <a:lnTo>
                  <a:pt x="289" y="1407"/>
                </a:lnTo>
                <a:lnTo>
                  <a:pt x="295" y="1417"/>
                </a:lnTo>
                <a:lnTo>
                  <a:pt x="297" y="1420"/>
                </a:lnTo>
                <a:lnTo>
                  <a:pt x="298" y="1426"/>
                </a:lnTo>
                <a:lnTo>
                  <a:pt x="300" y="1437"/>
                </a:lnTo>
                <a:lnTo>
                  <a:pt x="302" y="1446"/>
                </a:lnTo>
                <a:lnTo>
                  <a:pt x="300" y="1456"/>
                </a:lnTo>
                <a:lnTo>
                  <a:pt x="298" y="1463"/>
                </a:lnTo>
                <a:lnTo>
                  <a:pt x="297" y="1470"/>
                </a:lnTo>
                <a:lnTo>
                  <a:pt x="293" y="1478"/>
                </a:lnTo>
                <a:lnTo>
                  <a:pt x="289" y="1485"/>
                </a:lnTo>
                <a:lnTo>
                  <a:pt x="280" y="1500"/>
                </a:lnTo>
                <a:lnTo>
                  <a:pt x="271" y="1515"/>
                </a:lnTo>
                <a:lnTo>
                  <a:pt x="263" y="1530"/>
                </a:lnTo>
                <a:lnTo>
                  <a:pt x="261" y="1537"/>
                </a:lnTo>
                <a:lnTo>
                  <a:pt x="260" y="1544"/>
                </a:lnTo>
                <a:lnTo>
                  <a:pt x="258" y="1554"/>
                </a:lnTo>
                <a:lnTo>
                  <a:pt x="258" y="1563"/>
                </a:lnTo>
                <a:lnTo>
                  <a:pt x="261" y="1578"/>
                </a:lnTo>
                <a:lnTo>
                  <a:pt x="267" y="1598"/>
                </a:lnTo>
                <a:lnTo>
                  <a:pt x="271" y="1611"/>
                </a:lnTo>
                <a:lnTo>
                  <a:pt x="274" y="1622"/>
                </a:lnTo>
                <a:lnTo>
                  <a:pt x="284" y="1643"/>
                </a:lnTo>
                <a:lnTo>
                  <a:pt x="287" y="1652"/>
                </a:lnTo>
                <a:lnTo>
                  <a:pt x="291" y="1663"/>
                </a:lnTo>
                <a:lnTo>
                  <a:pt x="293" y="1668"/>
                </a:lnTo>
                <a:lnTo>
                  <a:pt x="295" y="1674"/>
                </a:lnTo>
                <a:lnTo>
                  <a:pt x="297" y="1689"/>
                </a:lnTo>
                <a:lnTo>
                  <a:pt x="297" y="1707"/>
                </a:lnTo>
                <a:lnTo>
                  <a:pt x="295" y="1728"/>
                </a:lnTo>
                <a:lnTo>
                  <a:pt x="291" y="1750"/>
                </a:lnTo>
                <a:lnTo>
                  <a:pt x="285" y="1770"/>
                </a:lnTo>
                <a:lnTo>
                  <a:pt x="276" y="1807"/>
                </a:lnTo>
                <a:lnTo>
                  <a:pt x="274" y="1824"/>
                </a:lnTo>
                <a:lnTo>
                  <a:pt x="274" y="1839"/>
                </a:lnTo>
                <a:lnTo>
                  <a:pt x="274" y="1844"/>
                </a:lnTo>
                <a:lnTo>
                  <a:pt x="276" y="1852"/>
                </a:lnTo>
                <a:lnTo>
                  <a:pt x="282" y="1868"/>
                </a:lnTo>
                <a:lnTo>
                  <a:pt x="284" y="1878"/>
                </a:lnTo>
                <a:lnTo>
                  <a:pt x="284" y="1887"/>
                </a:lnTo>
                <a:lnTo>
                  <a:pt x="284" y="1896"/>
                </a:lnTo>
                <a:lnTo>
                  <a:pt x="280" y="1904"/>
                </a:lnTo>
                <a:lnTo>
                  <a:pt x="276" y="1907"/>
                </a:lnTo>
                <a:lnTo>
                  <a:pt x="271" y="1909"/>
                </a:lnTo>
                <a:lnTo>
                  <a:pt x="258" y="1913"/>
                </a:lnTo>
                <a:lnTo>
                  <a:pt x="252" y="1917"/>
                </a:lnTo>
                <a:lnTo>
                  <a:pt x="247" y="1920"/>
                </a:lnTo>
                <a:lnTo>
                  <a:pt x="245" y="1922"/>
                </a:lnTo>
                <a:lnTo>
                  <a:pt x="243" y="1926"/>
                </a:lnTo>
                <a:lnTo>
                  <a:pt x="243" y="1929"/>
                </a:lnTo>
                <a:lnTo>
                  <a:pt x="243" y="1933"/>
                </a:lnTo>
                <a:lnTo>
                  <a:pt x="243" y="1948"/>
                </a:lnTo>
                <a:lnTo>
                  <a:pt x="243" y="1961"/>
                </a:lnTo>
                <a:lnTo>
                  <a:pt x="243" y="1974"/>
                </a:lnTo>
                <a:lnTo>
                  <a:pt x="241" y="1987"/>
                </a:lnTo>
                <a:lnTo>
                  <a:pt x="236" y="2011"/>
                </a:lnTo>
                <a:lnTo>
                  <a:pt x="230" y="2033"/>
                </a:lnTo>
                <a:lnTo>
                  <a:pt x="213" y="2078"/>
                </a:lnTo>
                <a:lnTo>
                  <a:pt x="204" y="2102"/>
                </a:lnTo>
                <a:lnTo>
                  <a:pt x="197" y="2126"/>
                </a:lnTo>
                <a:lnTo>
                  <a:pt x="193" y="2139"/>
                </a:lnTo>
                <a:lnTo>
                  <a:pt x="187" y="2152"/>
                </a:lnTo>
                <a:lnTo>
                  <a:pt x="178" y="2178"/>
                </a:lnTo>
                <a:lnTo>
                  <a:pt x="173" y="2191"/>
                </a:lnTo>
                <a:lnTo>
                  <a:pt x="167" y="2203"/>
                </a:lnTo>
                <a:lnTo>
                  <a:pt x="161" y="2216"/>
                </a:lnTo>
                <a:lnTo>
                  <a:pt x="156" y="2231"/>
                </a:lnTo>
                <a:lnTo>
                  <a:pt x="154" y="2239"/>
                </a:lnTo>
                <a:lnTo>
                  <a:pt x="154" y="2246"/>
                </a:lnTo>
                <a:lnTo>
                  <a:pt x="154" y="2259"/>
                </a:lnTo>
                <a:lnTo>
                  <a:pt x="154" y="2268"/>
                </a:lnTo>
                <a:lnTo>
                  <a:pt x="154" y="2278"/>
                </a:lnTo>
                <a:lnTo>
                  <a:pt x="152" y="2281"/>
                </a:lnTo>
                <a:lnTo>
                  <a:pt x="150" y="2285"/>
                </a:lnTo>
                <a:lnTo>
                  <a:pt x="149" y="2289"/>
                </a:lnTo>
                <a:lnTo>
                  <a:pt x="145" y="2290"/>
                </a:lnTo>
                <a:lnTo>
                  <a:pt x="141" y="2294"/>
                </a:lnTo>
                <a:lnTo>
                  <a:pt x="136" y="2296"/>
                </a:lnTo>
                <a:lnTo>
                  <a:pt x="117" y="2298"/>
                </a:lnTo>
                <a:lnTo>
                  <a:pt x="121" y="2324"/>
                </a:lnTo>
                <a:lnTo>
                  <a:pt x="126" y="2335"/>
                </a:lnTo>
                <a:lnTo>
                  <a:pt x="134" y="2348"/>
                </a:lnTo>
                <a:lnTo>
                  <a:pt x="136" y="2355"/>
                </a:lnTo>
                <a:lnTo>
                  <a:pt x="139" y="2363"/>
                </a:lnTo>
                <a:lnTo>
                  <a:pt x="141" y="2372"/>
                </a:lnTo>
                <a:lnTo>
                  <a:pt x="143" y="2379"/>
                </a:lnTo>
                <a:lnTo>
                  <a:pt x="145" y="2398"/>
                </a:lnTo>
                <a:lnTo>
                  <a:pt x="149" y="2415"/>
                </a:lnTo>
                <a:lnTo>
                  <a:pt x="156" y="2444"/>
                </a:lnTo>
                <a:lnTo>
                  <a:pt x="163" y="2474"/>
                </a:lnTo>
                <a:lnTo>
                  <a:pt x="165" y="2490"/>
                </a:lnTo>
                <a:lnTo>
                  <a:pt x="169" y="2507"/>
                </a:lnTo>
                <a:lnTo>
                  <a:pt x="169" y="2522"/>
                </a:lnTo>
                <a:lnTo>
                  <a:pt x="167" y="2535"/>
                </a:lnTo>
                <a:lnTo>
                  <a:pt x="165" y="2548"/>
                </a:lnTo>
                <a:lnTo>
                  <a:pt x="161" y="2561"/>
                </a:lnTo>
                <a:lnTo>
                  <a:pt x="152" y="2585"/>
                </a:lnTo>
                <a:lnTo>
                  <a:pt x="141" y="2609"/>
                </a:lnTo>
                <a:lnTo>
                  <a:pt x="130" y="2633"/>
                </a:lnTo>
                <a:lnTo>
                  <a:pt x="124" y="2646"/>
                </a:lnTo>
                <a:lnTo>
                  <a:pt x="121" y="2657"/>
                </a:lnTo>
                <a:lnTo>
                  <a:pt x="117" y="2670"/>
                </a:lnTo>
                <a:lnTo>
                  <a:pt x="115" y="2683"/>
                </a:lnTo>
                <a:lnTo>
                  <a:pt x="113" y="2696"/>
                </a:lnTo>
                <a:lnTo>
                  <a:pt x="115" y="2709"/>
                </a:lnTo>
                <a:lnTo>
                  <a:pt x="115" y="2714"/>
                </a:lnTo>
                <a:lnTo>
                  <a:pt x="117" y="2720"/>
                </a:lnTo>
                <a:lnTo>
                  <a:pt x="121" y="2729"/>
                </a:lnTo>
                <a:lnTo>
                  <a:pt x="126" y="2738"/>
                </a:lnTo>
                <a:lnTo>
                  <a:pt x="132" y="2748"/>
                </a:lnTo>
                <a:lnTo>
                  <a:pt x="137" y="2755"/>
                </a:lnTo>
                <a:lnTo>
                  <a:pt x="141" y="2764"/>
                </a:lnTo>
                <a:lnTo>
                  <a:pt x="147" y="2776"/>
                </a:lnTo>
                <a:lnTo>
                  <a:pt x="149" y="2787"/>
                </a:lnTo>
                <a:lnTo>
                  <a:pt x="149" y="2790"/>
                </a:lnTo>
                <a:lnTo>
                  <a:pt x="147" y="2792"/>
                </a:lnTo>
                <a:lnTo>
                  <a:pt x="145" y="2800"/>
                </a:lnTo>
                <a:lnTo>
                  <a:pt x="141" y="2803"/>
                </a:lnTo>
                <a:lnTo>
                  <a:pt x="136" y="2807"/>
                </a:lnTo>
                <a:lnTo>
                  <a:pt x="126" y="2814"/>
                </a:lnTo>
                <a:lnTo>
                  <a:pt x="123" y="2818"/>
                </a:lnTo>
                <a:lnTo>
                  <a:pt x="121" y="2822"/>
                </a:lnTo>
                <a:lnTo>
                  <a:pt x="119" y="2824"/>
                </a:lnTo>
                <a:lnTo>
                  <a:pt x="117" y="2835"/>
                </a:lnTo>
                <a:lnTo>
                  <a:pt x="113" y="2850"/>
                </a:lnTo>
                <a:lnTo>
                  <a:pt x="108" y="2888"/>
                </a:lnTo>
                <a:lnTo>
                  <a:pt x="104" y="2927"/>
                </a:lnTo>
                <a:lnTo>
                  <a:pt x="104" y="2940"/>
                </a:lnTo>
                <a:lnTo>
                  <a:pt x="104" y="2950"/>
                </a:lnTo>
                <a:lnTo>
                  <a:pt x="104" y="2955"/>
                </a:lnTo>
                <a:lnTo>
                  <a:pt x="106" y="2959"/>
                </a:lnTo>
                <a:lnTo>
                  <a:pt x="108" y="2962"/>
                </a:lnTo>
                <a:lnTo>
                  <a:pt x="112" y="2966"/>
                </a:lnTo>
                <a:lnTo>
                  <a:pt x="115" y="2968"/>
                </a:lnTo>
                <a:lnTo>
                  <a:pt x="119" y="2970"/>
                </a:lnTo>
                <a:lnTo>
                  <a:pt x="123" y="2970"/>
                </a:lnTo>
                <a:lnTo>
                  <a:pt x="128" y="2970"/>
                </a:lnTo>
                <a:lnTo>
                  <a:pt x="136" y="2968"/>
                </a:lnTo>
                <a:lnTo>
                  <a:pt x="143" y="2964"/>
                </a:lnTo>
                <a:lnTo>
                  <a:pt x="150" y="2961"/>
                </a:lnTo>
                <a:lnTo>
                  <a:pt x="158" y="2955"/>
                </a:lnTo>
                <a:lnTo>
                  <a:pt x="163" y="2950"/>
                </a:lnTo>
                <a:lnTo>
                  <a:pt x="167" y="2942"/>
                </a:lnTo>
                <a:lnTo>
                  <a:pt x="169" y="2935"/>
                </a:lnTo>
                <a:lnTo>
                  <a:pt x="169" y="2927"/>
                </a:lnTo>
                <a:lnTo>
                  <a:pt x="167" y="2920"/>
                </a:lnTo>
                <a:lnTo>
                  <a:pt x="167" y="2916"/>
                </a:lnTo>
                <a:lnTo>
                  <a:pt x="165" y="2912"/>
                </a:lnTo>
                <a:lnTo>
                  <a:pt x="161" y="2907"/>
                </a:lnTo>
                <a:lnTo>
                  <a:pt x="158" y="2901"/>
                </a:lnTo>
                <a:lnTo>
                  <a:pt x="154" y="2896"/>
                </a:lnTo>
                <a:lnTo>
                  <a:pt x="150" y="2888"/>
                </a:lnTo>
                <a:lnTo>
                  <a:pt x="149" y="2883"/>
                </a:lnTo>
                <a:lnTo>
                  <a:pt x="147" y="2879"/>
                </a:lnTo>
                <a:lnTo>
                  <a:pt x="147" y="2875"/>
                </a:lnTo>
                <a:lnTo>
                  <a:pt x="147" y="2855"/>
                </a:lnTo>
                <a:lnTo>
                  <a:pt x="149" y="2846"/>
                </a:lnTo>
                <a:lnTo>
                  <a:pt x="150" y="2837"/>
                </a:lnTo>
                <a:lnTo>
                  <a:pt x="154" y="2827"/>
                </a:lnTo>
                <a:lnTo>
                  <a:pt x="158" y="2820"/>
                </a:lnTo>
                <a:lnTo>
                  <a:pt x="163" y="2811"/>
                </a:lnTo>
                <a:lnTo>
                  <a:pt x="167" y="2803"/>
                </a:lnTo>
                <a:lnTo>
                  <a:pt x="180" y="2788"/>
                </a:lnTo>
                <a:lnTo>
                  <a:pt x="193" y="2776"/>
                </a:lnTo>
                <a:lnTo>
                  <a:pt x="210" y="2763"/>
                </a:lnTo>
                <a:lnTo>
                  <a:pt x="224" y="2751"/>
                </a:lnTo>
                <a:lnTo>
                  <a:pt x="226" y="2757"/>
                </a:lnTo>
                <a:lnTo>
                  <a:pt x="226" y="2764"/>
                </a:lnTo>
                <a:lnTo>
                  <a:pt x="226" y="2776"/>
                </a:lnTo>
                <a:lnTo>
                  <a:pt x="228" y="2790"/>
                </a:lnTo>
                <a:lnTo>
                  <a:pt x="230" y="2798"/>
                </a:lnTo>
                <a:lnTo>
                  <a:pt x="234" y="2805"/>
                </a:lnTo>
                <a:lnTo>
                  <a:pt x="239" y="2805"/>
                </a:lnTo>
                <a:lnTo>
                  <a:pt x="239" y="2807"/>
                </a:lnTo>
                <a:lnTo>
                  <a:pt x="241" y="2811"/>
                </a:lnTo>
                <a:lnTo>
                  <a:pt x="247" y="2816"/>
                </a:lnTo>
                <a:lnTo>
                  <a:pt x="250" y="2822"/>
                </a:lnTo>
                <a:lnTo>
                  <a:pt x="252" y="2825"/>
                </a:lnTo>
                <a:lnTo>
                  <a:pt x="254" y="2829"/>
                </a:lnTo>
                <a:lnTo>
                  <a:pt x="254" y="2850"/>
                </a:lnTo>
                <a:lnTo>
                  <a:pt x="250" y="2872"/>
                </a:lnTo>
                <a:lnTo>
                  <a:pt x="247" y="2892"/>
                </a:lnTo>
                <a:lnTo>
                  <a:pt x="241" y="2914"/>
                </a:lnTo>
                <a:lnTo>
                  <a:pt x="226" y="2959"/>
                </a:lnTo>
                <a:lnTo>
                  <a:pt x="221" y="2981"/>
                </a:lnTo>
                <a:lnTo>
                  <a:pt x="215" y="3003"/>
                </a:lnTo>
                <a:lnTo>
                  <a:pt x="213" y="3012"/>
                </a:lnTo>
                <a:lnTo>
                  <a:pt x="211" y="3025"/>
                </a:lnTo>
                <a:lnTo>
                  <a:pt x="210" y="3053"/>
                </a:lnTo>
                <a:lnTo>
                  <a:pt x="208" y="3085"/>
                </a:lnTo>
                <a:lnTo>
                  <a:pt x="206" y="3118"/>
                </a:lnTo>
                <a:lnTo>
                  <a:pt x="204" y="3133"/>
                </a:lnTo>
                <a:lnTo>
                  <a:pt x="202" y="3148"/>
                </a:lnTo>
                <a:lnTo>
                  <a:pt x="198" y="3161"/>
                </a:lnTo>
                <a:lnTo>
                  <a:pt x="195" y="3174"/>
                </a:lnTo>
                <a:lnTo>
                  <a:pt x="189" y="3183"/>
                </a:lnTo>
                <a:lnTo>
                  <a:pt x="184" y="3190"/>
                </a:lnTo>
                <a:lnTo>
                  <a:pt x="180" y="3194"/>
                </a:lnTo>
                <a:lnTo>
                  <a:pt x="174" y="3196"/>
                </a:lnTo>
                <a:lnTo>
                  <a:pt x="171" y="3198"/>
                </a:lnTo>
                <a:lnTo>
                  <a:pt x="167" y="3198"/>
                </a:lnTo>
                <a:lnTo>
                  <a:pt x="163" y="3198"/>
                </a:lnTo>
                <a:lnTo>
                  <a:pt x="160" y="3198"/>
                </a:lnTo>
                <a:lnTo>
                  <a:pt x="156" y="3194"/>
                </a:lnTo>
                <a:lnTo>
                  <a:pt x="156" y="3190"/>
                </a:lnTo>
                <a:lnTo>
                  <a:pt x="156" y="3186"/>
                </a:lnTo>
                <a:lnTo>
                  <a:pt x="156" y="3179"/>
                </a:lnTo>
                <a:lnTo>
                  <a:pt x="158" y="3162"/>
                </a:lnTo>
                <a:lnTo>
                  <a:pt x="161" y="3146"/>
                </a:lnTo>
                <a:lnTo>
                  <a:pt x="156" y="3142"/>
                </a:lnTo>
                <a:lnTo>
                  <a:pt x="149" y="3137"/>
                </a:lnTo>
                <a:lnTo>
                  <a:pt x="143" y="3131"/>
                </a:lnTo>
                <a:lnTo>
                  <a:pt x="137" y="3124"/>
                </a:lnTo>
                <a:lnTo>
                  <a:pt x="130" y="3116"/>
                </a:lnTo>
                <a:lnTo>
                  <a:pt x="123" y="3109"/>
                </a:lnTo>
                <a:lnTo>
                  <a:pt x="115" y="3101"/>
                </a:lnTo>
                <a:lnTo>
                  <a:pt x="108" y="3096"/>
                </a:lnTo>
                <a:lnTo>
                  <a:pt x="108" y="3109"/>
                </a:lnTo>
                <a:lnTo>
                  <a:pt x="110" y="3118"/>
                </a:lnTo>
                <a:lnTo>
                  <a:pt x="113" y="3125"/>
                </a:lnTo>
                <a:lnTo>
                  <a:pt x="119" y="3133"/>
                </a:lnTo>
                <a:lnTo>
                  <a:pt x="124" y="3140"/>
                </a:lnTo>
                <a:lnTo>
                  <a:pt x="130" y="3149"/>
                </a:lnTo>
                <a:lnTo>
                  <a:pt x="134" y="3155"/>
                </a:lnTo>
                <a:lnTo>
                  <a:pt x="136" y="3161"/>
                </a:lnTo>
                <a:lnTo>
                  <a:pt x="136" y="3166"/>
                </a:lnTo>
                <a:lnTo>
                  <a:pt x="137" y="3174"/>
                </a:lnTo>
                <a:lnTo>
                  <a:pt x="134" y="3183"/>
                </a:lnTo>
                <a:lnTo>
                  <a:pt x="123" y="3198"/>
                </a:lnTo>
                <a:lnTo>
                  <a:pt x="106" y="3218"/>
                </a:lnTo>
                <a:lnTo>
                  <a:pt x="86" y="3242"/>
                </a:lnTo>
                <a:lnTo>
                  <a:pt x="25" y="3314"/>
                </a:lnTo>
                <a:lnTo>
                  <a:pt x="19" y="3318"/>
                </a:lnTo>
                <a:lnTo>
                  <a:pt x="12" y="3323"/>
                </a:lnTo>
                <a:lnTo>
                  <a:pt x="2" y="3329"/>
                </a:lnTo>
                <a:lnTo>
                  <a:pt x="0" y="3333"/>
                </a:lnTo>
                <a:lnTo>
                  <a:pt x="0" y="3335"/>
                </a:lnTo>
                <a:lnTo>
                  <a:pt x="0" y="3338"/>
                </a:lnTo>
                <a:lnTo>
                  <a:pt x="0" y="3340"/>
                </a:lnTo>
                <a:lnTo>
                  <a:pt x="4" y="3342"/>
                </a:lnTo>
                <a:lnTo>
                  <a:pt x="12" y="3349"/>
                </a:lnTo>
                <a:lnTo>
                  <a:pt x="23" y="3357"/>
                </a:lnTo>
                <a:lnTo>
                  <a:pt x="26" y="3361"/>
                </a:lnTo>
                <a:lnTo>
                  <a:pt x="30" y="3362"/>
                </a:lnTo>
                <a:lnTo>
                  <a:pt x="32" y="3348"/>
                </a:lnTo>
                <a:lnTo>
                  <a:pt x="34" y="3342"/>
                </a:lnTo>
                <a:lnTo>
                  <a:pt x="37" y="3335"/>
                </a:lnTo>
                <a:lnTo>
                  <a:pt x="41" y="3329"/>
                </a:lnTo>
                <a:lnTo>
                  <a:pt x="45" y="3325"/>
                </a:lnTo>
                <a:lnTo>
                  <a:pt x="49" y="3322"/>
                </a:lnTo>
                <a:lnTo>
                  <a:pt x="56" y="3320"/>
                </a:lnTo>
                <a:lnTo>
                  <a:pt x="62" y="3320"/>
                </a:lnTo>
                <a:lnTo>
                  <a:pt x="65" y="3322"/>
                </a:lnTo>
                <a:lnTo>
                  <a:pt x="78" y="3323"/>
                </a:lnTo>
                <a:lnTo>
                  <a:pt x="89" y="3329"/>
                </a:lnTo>
                <a:lnTo>
                  <a:pt x="102" y="3335"/>
                </a:lnTo>
                <a:lnTo>
                  <a:pt x="124" y="3348"/>
                </a:lnTo>
                <a:lnTo>
                  <a:pt x="145" y="3359"/>
                </a:lnTo>
                <a:lnTo>
                  <a:pt x="134" y="3373"/>
                </a:lnTo>
                <a:lnTo>
                  <a:pt x="124" y="3386"/>
                </a:lnTo>
                <a:lnTo>
                  <a:pt x="117" y="3398"/>
                </a:lnTo>
                <a:lnTo>
                  <a:pt x="112" y="3407"/>
                </a:lnTo>
                <a:lnTo>
                  <a:pt x="110" y="3414"/>
                </a:lnTo>
                <a:lnTo>
                  <a:pt x="108" y="3422"/>
                </a:lnTo>
                <a:lnTo>
                  <a:pt x="108" y="3429"/>
                </a:lnTo>
                <a:lnTo>
                  <a:pt x="110" y="3435"/>
                </a:lnTo>
                <a:lnTo>
                  <a:pt x="112" y="3438"/>
                </a:lnTo>
                <a:lnTo>
                  <a:pt x="113" y="3444"/>
                </a:lnTo>
                <a:lnTo>
                  <a:pt x="119" y="3449"/>
                </a:lnTo>
                <a:lnTo>
                  <a:pt x="124" y="3455"/>
                </a:lnTo>
                <a:lnTo>
                  <a:pt x="126" y="3459"/>
                </a:lnTo>
                <a:lnTo>
                  <a:pt x="126" y="3460"/>
                </a:lnTo>
                <a:lnTo>
                  <a:pt x="126" y="3466"/>
                </a:lnTo>
                <a:lnTo>
                  <a:pt x="126" y="3470"/>
                </a:lnTo>
                <a:lnTo>
                  <a:pt x="124" y="3475"/>
                </a:lnTo>
                <a:lnTo>
                  <a:pt x="121" y="3479"/>
                </a:lnTo>
                <a:lnTo>
                  <a:pt x="119" y="3483"/>
                </a:lnTo>
                <a:lnTo>
                  <a:pt x="115" y="3486"/>
                </a:lnTo>
                <a:lnTo>
                  <a:pt x="110" y="3488"/>
                </a:lnTo>
                <a:lnTo>
                  <a:pt x="106" y="3488"/>
                </a:lnTo>
                <a:lnTo>
                  <a:pt x="102" y="3488"/>
                </a:lnTo>
                <a:lnTo>
                  <a:pt x="100" y="3488"/>
                </a:lnTo>
                <a:lnTo>
                  <a:pt x="99" y="3486"/>
                </a:lnTo>
                <a:lnTo>
                  <a:pt x="97" y="3485"/>
                </a:lnTo>
                <a:lnTo>
                  <a:pt x="89" y="3473"/>
                </a:lnTo>
                <a:lnTo>
                  <a:pt x="86" y="3466"/>
                </a:lnTo>
                <a:lnTo>
                  <a:pt x="82" y="3460"/>
                </a:lnTo>
                <a:lnTo>
                  <a:pt x="76" y="3457"/>
                </a:lnTo>
                <a:lnTo>
                  <a:pt x="73" y="3457"/>
                </a:lnTo>
                <a:lnTo>
                  <a:pt x="67" y="3457"/>
                </a:lnTo>
                <a:lnTo>
                  <a:pt x="65" y="3457"/>
                </a:lnTo>
                <a:lnTo>
                  <a:pt x="62" y="3459"/>
                </a:lnTo>
                <a:lnTo>
                  <a:pt x="60" y="3460"/>
                </a:lnTo>
                <a:lnTo>
                  <a:pt x="58" y="3462"/>
                </a:lnTo>
                <a:lnTo>
                  <a:pt x="54" y="3468"/>
                </a:lnTo>
                <a:lnTo>
                  <a:pt x="50" y="3475"/>
                </a:lnTo>
                <a:lnTo>
                  <a:pt x="45" y="3488"/>
                </a:lnTo>
                <a:lnTo>
                  <a:pt x="45" y="3499"/>
                </a:lnTo>
                <a:lnTo>
                  <a:pt x="45" y="3507"/>
                </a:lnTo>
                <a:lnTo>
                  <a:pt x="43" y="3512"/>
                </a:lnTo>
                <a:lnTo>
                  <a:pt x="39" y="3520"/>
                </a:lnTo>
                <a:lnTo>
                  <a:pt x="37" y="3525"/>
                </a:lnTo>
                <a:lnTo>
                  <a:pt x="37" y="3531"/>
                </a:lnTo>
                <a:lnTo>
                  <a:pt x="36" y="3538"/>
                </a:lnTo>
                <a:lnTo>
                  <a:pt x="36" y="3549"/>
                </a:lnTo>
                <a:lnTo>
                  <a:pt x="37" y="3559"/>
                </a:lnTo>
                <a:lnTo>
                  <a:pt x="41" y="3568"/>
                </a:lnTo>
                <a:lnTo>
                  <a:pt x="45" y="3577"/>
                </a:lnTo>
                <a:lnTo>
                  <a:pt x="50" y="3583"/>
                </a:lnTo>
                <a:lnTo>
                  <a:pt x="58" y="3588"/>
                </a:lnTo>
                <a:lnTo>
                  <a:pt x="63" y="3594"/>
                </a:lnTo>
                <a:lnTo>
                  <a:pt x="71" y="3599"/>
                </a:lnTo>
                <a:lnTo>
                  <a:pt x="76" y="3603"/>
                </a:lnTo>
                <a:lnTo>
                  <a:pt x="73" y="3609"/>
                </a:lnTo>
                <a:lnTo>
                  <a:pt x="67" y="3616"/>
                </a:lnTo>
                <a:lnTo>
                  <a:pt x="54" y="3627"/>
                </a:lnTo>
                <a:lnTo>
                  <a:pt x="50" y="3633"/>
                </a:lnTo>
                <a:lnTo>
                  <a:pt x="49" y="3636"/>
                </a:lnTo>
                <a:lnTo>
                  <a:pt x="50" y="3640"/>
                </a:lnTo>
                <a:lnTo>
                  <a:pt x="50" y="3642"/>
                </a:lnTo>
                <a:lnTo>
                  <a:pt x="54" y="3644"/>
                </a:lnTo>
                <a:lnTo>
                  <a:pt x="58" y="3646"/>
                </a:lnTo>
                <a:lnTo>
                  <a:pt x="73" y="3651"/>
                </a:lnTo>
                <a:lnTo>
                  <a:pt x="84" y="3659"/>
                </a:lnTo>
                <a:lnTo>
                  <a:pt x="93" y="3664"/>
                </a:lnTo>
                <a:lnTo>
                  <a:pt x="95" y="3668"/>
                </a:lnTo>
                <a:lnTo>
                  <a:pt x="97" y="3670"/>
                </a:lnTo>
                <a:lnTo>
                  <a:pt x="99" y="3673"/>
                </a:lnTo>
                <a:lnTo>
                  <a:pt x="100" y="3677"/>
                </a:lnTo>
                <a:lnTo>
                  <a:pt x="100" y="3681"/>
                </a:lnTo>
                <a:lnTo>
                  <a:pt x="99" y="3686"/>
                </a:lnTo>
                <a:lnTo>
                  <a:pt x="95" y="3692"/>
                </a:lnTo>
                <a:lnTo>
                  <a:pt x="91" y="3696"/>
                </a:lnTo>
                <a:lnTo>
                  <a:pt x="86" y="3701"/>
                </a:lnTo>
                <a:lnTo>
                  <a:pt x="74" y="3709"/>
                </a:lnTo>
                <a:lnTo>
                  <a:pt x="67" y="3716"/>
                </a:lnTo>
                <a:lnTo>
                  <a:pt x="65" y="3718"/>
                </a:lnTo>
                <a:lnTo>
                  <a:pt x="63" y="3721"/>
                </a:lnTo>
                <a:lnTo>
                  <a:pt x="67" y="3727"/>
                </a:lnTo>
                <a:lnTo>
                  <a:pt x="73" y="3738"/>
                </a:lnTo>
                <a:lnTo>
                  <a:pt x="84" y="3755"/>
                </a:lnTo>
                <a:lnTo>
                  <a:pt x="93" y="3734"/>
                </a:lnTo>
                <a:lnTo>
                  <a:pt x="108" y="3712"/>
                </a:lnTo>
                <a:lnTo>
                  <a:pt x="134" y="3710"/>
                </a:lnTo>
                <a:lnTo>
                  <a:pt x="132" y="3720"/>
                </a:lnTo>
                <a:lnTo>
                  <a:pt x="128" y="3736"/>
                </a:lnTo>
                <a:lnTo>
                  <a:pt x="115" y="3779"/>
                </a:lnTo>
                <a:lnTo>
                  <a:pt x="104" y="3820"/>
                </a:lnTo>
                <a:lnTo>
                  <a:pt x="102" y="3827"/>
                </a:lnTo>
                <a:lnTo>
                  <a:pt x="102" y="3833"/>
                </a:lnTo>
                <a:lnTo>
                  <a:pt x="102" y="3836"/>
                </a:lnTo>
                <a:lnTo>
                  <a:pt x="102" y="3838"/>
                </a:lnTo>
                <a:lnTo>
                  <a:pt x="112" y="3836"/>
                </a:lnTo>
                <a:lnTo>
                  <a:pt x="119" y="3833"/>
                </a:lnTo>
                <a:lnTo>
                  <a:pt x="124" y="3829"/>
                </a:lnTo>
                <a:lnTo>
                  <a:pt x="132" y="3823"/>
                </a:lnTo>
                <a:lnTo>
                  <a:pt x="145" y="3814"/>
                </a:lnTo>
                <a:lnTo>
                  <a:pt x="152" y="3809"/>
                </a:lnTo>
                <a:lnTo>
                  <a:pt x="160" y="3805"/>
                </a:lnTo>
                <a:lnTo>
                  <a:pt x="163" y="3810"/>
                </a:lnTo>
                <a:lnTo>
                  <a:pt x="165" y="3814"/>
                </a:lnTo>
                <a:lnTo>
                  <a:pt x="167" y="3821"/>
                </a:lnTo>
                <a:lnTo>
                  <a:pt x="169" y="3827"/>
                </a:lnTo>
                <a:lnTo>
                  <a:pt x="169" y="3834"/>
                </a:lnTo>
                <a:lnTo>
                  <a:pt x="167" y="3851"/>
                </a:lnTo>
                <a:lnTo>
                  <a:pt x="165" y="3860"/>
                </a:lnTo>
                <a:lnTo>
                  <a:pt x="167" y="3873"/>
                </a:lnTo>
                <a:lnTo>
                  <a:pt x="215" y="3851"/>
                </a:lnTo>
                <a:lnTo>
                  <a:pt x="217" y="3886"/>
                </a:lnTo>
                <a:lnTo>
                  <a:pt x="210" y="3894"/>
                </a:lnTo>
                <a:lnTo>
                  <a:pt x="202" y="3905"/>
                </a:lnTo>
                <a:lnTo>
                  <a:pt x="197" y="3916"/>
                </a:lnTo>
                <a:lnTo>
                  <a:pt x="195" y="3920"/>
                </a:lnTo>
                <a:lnTo>
                  <a:pt x="195" y="3921"/>
                </a:lnTo>
                <a:lnTo>
                  <a:pt x="195" y="3927"/>
                </a:lnTo>
                <a:lnTo>
                  <a:pt x="197" y="3944"/>
                </a:lnTo>
                <a:lnTo>
                  <a:pt x="200" y="3953"/>
                </a:lnTo>
                <a:lnTo>
                  <a:pt x="202" y="3957"/>
                </a:lnTo>
                <a:lnTo>
                  <a:pt x="206" y="3960"/>
                </a:lnTo>
                <a:lnTo>
                  <a:pt x="210" y="3962"/>
                </a:lnTo>
                <a:lnTo>
                  <a:pt x="213" y="3964"/>
                </a:lnTo>
                <a:lnTo>
                  <a:pt x="219" y="3964"/>
                </a:lnTo>
                <a:lnTo>
                  <a:pt x="226" y="3960"/>
                </a:lnTo>
                <a:lnTo>
                  <a:pt x="234" y="3957"/>
                </a:lnTo>
                <a:lnTo>
                  <a:pt x="241" y="3949"/>
                </a:lnTo>
                <a:lnTo>
                  <a:pt x="250" y="3940"/>
                </a:lnTo>
                <a:lnTo>
                  <a:pt x="261" y="3927"/>
                </a:lnTo>
                <a:lnTo>
                  <a:pt x="261" y="3940"/>
                </a:lnTo>
                <a:lnTo>
                  <a:pt x="258" y="3955"/>
                </a:lnTo>
                <a:lnTo>
                  <a:pt x="248" y="3986"/>
                </a:lnTo>
                <a:lnTo>
                  <a:pt x="237" y="4018"/>
                </a:lnTo>
                <a:lnTo>
                  <a:pt x="236" y="4029"/>
                </a:lnTo>
                <a:lnTo>
                  <a:pt x="234" y="4034"/>
                </a:lnTo>
                <a:lnTo>
                  <a:pt x="234" y="4040"/>
                </a:lnTo>
                <a:lnTo>
                  <a:pt x="236" y="4049"/>
                </a:lnTo>
                <a:lnTo>
                  <a:pt x="239" y="4058"/>
                </a:lnTo>
                <a:lnTo>
                  <a:pt x="245" y="4068"/>
                </a:lnTo>
                <a:lnTo>
                  <a:pt x="250" y="4075"/>
                </a:lnTo>
                <a:lnTo>
                  <a:pt x="258" y="4081"/>
                </a:lnTo>
                <a:lnTo>
                  <a:pt x="267" y="4086"/>
                </a:lnTo>
                <a:lnTo>
                  <a:pt x="273" y="4088"/>
                </a:lnTo>
                <a:lnTo>
                  <a:pt x="278" y="4088"/>
                </a:lnTo>
                <a:lnTo>
                  <a:pt x="289" y="4088"/>
                </a:lnTo>
                <a:lnTo>
                  <a:pt x="297" y="4086"/>
                </a:lnTo>
                <a:lnTo>
                  <a:pt x="306" y="4084"/>
                </a:lnTo>
                <a:lnTo>
                  <a:pt x="311" y="4081"/>
                </a:lnTo>
                <a:lnTo>
                  <a:pt x="319" y="4075"/>
                </a:lnTo>
                <a:lnTo>
                  <a:pt x="332" y="4066"/>
                </a:lnTo>
                <a:lnTo>
                  <a:pt x="339" y="4060"/>
                </a:lnTo>
                <a:lnTo>
                  <a:pt x="348" y="4057"/>
                </a:lnTo>
                <a:lnTo>
                  <a:pt x="350" y="4073"/>
                </a:lnTo>
                <a:lnTo>
                  <a:pt x="350" y="4081"/>
                </a:lnTo>
                <a:lnTo>
                  <a:pt x="352" y="4088"/>
                </a:lnTo>
                <a:lnTo>
                  <a:pt x="356" y="4095"/>
                </a:lnTo>
                <a:lnTo>
                  <a:pt x="359" y="4101"/>
                </a:lnTo>
                <a:lnTo>
                  <a:pt x="361" y="4103"/>
                </a:lnTo>
                <a:lnTo>
                  <a:pt x="363" y="4105"/>
                </a:lnTo>
                <a:lnTo>
                  <a:pt x="367" y="4105"/>
                </a:lnTo>
                <a:lnTo>
                  <a:pt x="371" y="4105"/>
                </a:lnTo>
                <a:lnTo>
                  <a:pt x="380" y="4103"/>
                </a:lnTo>
                <a:lnTo>
                  <a:pt x="389" y="4099"/>
                </a:lnTo>
                <a:lnTo>
                  <a:pt x="398" y="4094"/>
                </a:lnTo>
                <a:lnTo>
                  <a:pt x="406" y="4086"/>
                </a:lnTo>
                <a:lnTo>
                  <a:pt x="413" y="4077"/>
                </a:lnTo>
                <a:lnTo>
                  <a:pt x="419" y="4068"/>
                </a:lnTo>
                <a:lnTo>
                  <a:pt x="426" y="4058"/>
                </a:lnTo>
                <a:lnTo>
                  <a:pt x="430" y="4047"/>
                </a:lnTo>
                <a:lnTo>
                  <a:pt x="439" y="4023"/>
                </a:lnTo>
                <a:lnTo>
                  <a:pt x="446" y="3999"/>
                </a:lnTo>
                <a:lnTo>
                  <a:pt x="459" y="3958"/>
                </a:lnTo>
                <a:lnTo>
                  <a:pt x="461" y="3953"/>
                </a:lnTo>
                <a:lnTo>
                  <a:pt x="463" y="3949"/>
                </a:lnTo>
                <a:lnTo>
                  <a:pt x="465" y="3946"/>
                </a:lnTo>
                <a:lnTo>
                  <a:pt x="469" y="3942"/>
                </a:lnTo>
                <a:lnTo>
                  <a:pt x="476" y="3934"/>
                </a:lnTo>
                <a:lnTo>
                  <a:pt x="483" y="3929"/>
                </a:lnTo>
                <a:lnTo>
                  <a:pt x="493" y="3923"/>
                </a:lnTo>
                <a:lnTo>
                  <a:pt x="504" y="3918"/>
                </a:lnTo>
                <a:lnTo>
                  <a:pt x="517" y="3914"/>
                </a:lnTo>
                <a:lnTo>
                  <a:pt x="530" y="3910"/>
                </a:lnTo>
                <a:lnTo>
                  <a:pt x="556" y="3903"/>
                </a:lnTo>
                <a:lnTo>
                  <a:pt x="583" y="3896"/>
                </a:lnTo>
                <a:lnTo>
                  <a:pt x="611" y="3888"/>
                </a:lnTo>
                <a:lnTo>
                  <a:pt x="635" y="3881"/>
                </a:lnTo>
                <a:lnTo>
                  <a:pt x="624" y="3877"/>
                </a:lnTo>
                <a:lnTo>
                  <a:pt x="613" y="3873"/>
                </a:lnTo>
                <a:lnTo>
                  <a:pt x="591" y="3866"/>
                </a:lnTo>
                <a:lnTo>
                  <a:pt x="565" y="3862"/>
                </a:lnTo>
                <a:lnTo>
                  <a:pt x="541" y="3858"/>
                </a:lnTo>
                <a:lnTo>
                  <a:pt x="487" y="3855"/>
                </a:lnTo>
                <a:lnTo>
                  <a:pt x="428" y="3853"/>
                </a:lnTo>
                <a:lnTo>
                  <a:pt x="400" y="3853"/>
                </a:lnTo>
                <a:lnTo>
                  <a:pt x="385" y="3853"/>
                </a:lnTo>
                <a:lnTo>
                  <a:pt x="369" y="3853"/>
                </a:lnTo>
                <a:lnTo>
                  <a:pt x="354" y="3849"/>
                </a:lnTo>
                <a:lnTo>
                  <a:pt x="341" y="3846"/>
                </a:lnTo>
                <a:lnTo>
                  <a:pt x="334" y="3844"/>
                </a:lnTo>
                <a:lnTo>
                  <a:pt x="330" y="3840"/>
                </a:lnTo>
                <a:lnTo>
                  <a:pt x="326" y="3836"/>
                </a:lnTo>
                <a:lnTo>
                  <a:pt x="322" y="3833"/>
                </a:lnTo>
                <a:lnTo>
                  <a:pt x="321" y="3827"/>
                </a:lnTo>
                <a:lnTo>
                  <a:pt x="321" y="3821"/>
                </a:lnTo>
                <a:lnTo>
                  <a:pt x="321" y="3809"/>
                </a:lnTo>
                <a:lnTo>
                  <a:pt x="324" y="3781"/>
                </a:lnTo>
                <a:lnTo>
                  <a:pt x="324" y="3766"/>
                </a:lnTo>
                <a:lnTo>
                  <a:pt x="324" y="3753"/>
                </a:lnTo>
                <a:lnTo>
                  <a:pt x="322" y="3746"/>
                </a:lnTo>
                <a:lnTo>
                  <a:pt x="319" y="3738"/>
                </a:lnTo>
                <a:lnTo>
                  <a:pt x="315" y="3733"/>
                </a:lnTo>
                <a:lnTo>
                  <a:pt x="310" y="3727"/>
                </a:lnTo>
                <a:lnTo>
                  <a:pt x="304" y="3721"/>
                </a:lnTo>
                <a:lnTo>
                  <a:pt x="298" y="3718"/>
                </a:lnTo>
                <a:lnTo>
                  <a:pt x="293" y="3718"/>
                </a:lnTo>
                <a:lnTo>
                  <a:pt x="285" y="3718"/>
                </a:lnTo>
                <a:lnTo>
                  <a:pt x="274" y="3720"/>
                </a:lnTo>
                <a:lnTo>
                  <a:pt x="261" y="3721"/>
                </a:lnTo>
                <a:lnTo>
                  <a:pt x="256" y="3721"/>
                </a:lnTo>
                <a:lnTo>
                  <a:pt x="250" y="3721"/>
                </a:lnTo>
                <a:lnTo>
                  <a:pt x="245" y="3720"/>
                </a:lnTo>
                <a:lnTo>
                  <a:pt x="241" y="3718"/>
                </a:lnTo>
                <a:lnTo>
                  <a:pt x="237" y="3712"/>
                </a:lnTo>
                <a:lnTo>
                  <a:pt x="234" y="3703"/>
                </a:lnTo>
                <a:lnTo>
                  <a:pt x="232" y="3694"/>
                </a:lnTo>
                <a:lnTo>
                  <a:pt x="230" y="3679"/>
                </a:lnTo>
                <a:lnTo>
                  <a:pt x="230" y="3662"/>
                </a:lnTo>
                <a:lnTo>
                  <a:pt x="232" y="3646"/>
                </a:lnTo>
                <a:lnTo>
                  <a:pt x="234" y="3638"/>
                </a:lnTo>
                <a:lnTo>
                  <a:pt x="236" y="3631"/>
                </a:lnTo>
                <a:lnTo>
                  <a:pt x="241" y="3618"/>
                </a:lnTo>
                <a:lnTo>
                  <a:pt x="248" y="3605"/>
                </a:lnTo>
                <a:lnTo>
                  <a:pt x="256" y="3594"/>
                </a:lnTo>
                <a:lnTo>
                  <a:pt x="265" y="3585"/>
                </a:lnTo>
                <a:lnTo>
                  <a:pt x="274" y="3573"/>
                </a:lnTo>
                <a:lnTo>
                  <a:pt x="291" y="3553"/>
                </a:lnTo>
                <a:lnTo>
                  <a:pt x="300" y="3544"/>
                </a:lnTo>
                <a:lnTo>
                  <a:pt x="308" y="3533"/>
                </a:lnTo>
                <a:lnTo>
                  <a:pt x="313" y="3522"/>
                </a:lnTo>
                <a:lnTo>
                  <a:pt x="317" y="3509"/>
                </a:lnTo>
                <a:lnTo>
                  <a:pt x="319" y="3494"/>
                </a:lnTo>
                <a:lnTo>
                  <a:pt x="319" y="3479"/>
                </a:lnTo>
                <a:lnTo>
                  <a:pt x="319" y="3473"/>
                </a:lnTo>
                <a:lnTo>
                  <a:pt x="315" y="3470"/>
                </a:lnTo>
                <a:lnTo>
                  <a:pt x="311" y="3464"/>
                </a:lnTo>
                <a:lnTo>
                  <a:pt x="308" y="3460"/>
                </a:lnTo>
                <a:lnTo>
                  <a:pt x="302" y="3453"/>
                </a:lnTo>
                <a:lnTo>
                  <a:pt x="298" y="3448"/>
                </a:lnTo>
                <a:lnTo>
                  <a:pt x="298" y="3442"/>
                </a:lnTo>
                <a:lnTo>
                  <a:pt x="300" y="3435"/>
                </a:lnTo>
                <a:lnTo>
                  <a:pt x="306" y="3420"/>
                </a:lnTo>
                <a:lnTo>
                  <a:pt x="324" y="3377"/>
                </a:lnTo>
                <a:lnTo>
                  <a:pt x="335" y="3355"/>
                </a:lnTo>
                <a:lnTo>
                  <a:pt x="347" y="3335"/>
                </a:lnTo>
                <a:lnTo>
                  <a:pt x="352" y="3327"/>
                </a:lnTo>
                <a:lnTo>
                  <a:pt x="356" y="3320"/>
                </a:lnTo>
                <a:lnTo>
                  <a:pt x="359" y="3314"/>
                </a:lnTo>
                <a:lnTo>
                  <a:pt x="363" y="3311"/>
                </a:lnTo>
                <a:lnTo>
                  <a:pt x="356" y="3224"/>
                </a:lnTo>
                <a:lnTo>
                  <a:pt x="354" y="3218"/>
                </a:lnTo>
                <a:lnTo>
                  <a:pt x="354" y="3212"/>
                </a:lnTo>
                <a:lnTo>
                  <a:pt x="354" y="3209"/>
                </a:lnTo>
                <a:lnTo>
                  <a:pt x="356" y="3205"/>
                </a:lnTo>
                <a:lnTo>
                  <a:pt x="361" y="3199"/>
                </a:lnTo>
                <a:lnTo>
                  <a:pt x="367" y="3194"/>
                </a:lnTo>
                <a:lnTo>
                  <a:pt x="374" y="3188"/>
                </a:lnTo>
                <a:lnTo>
                  <a:pt x="378" y="3185"/>
                </a:lnTo>
                <a:lnTo>
                  <a:pt x="382" y="3181"/>
                </a:lnTo>
                <a:lnTo>
                  <a:pt x="384" y="3177"/>
                </a:lnTo>
                <a:lnTo>
                  <a:pt x="385" y="3174"/>
                </a:lnTo>
                <a:lnTo>
                  <a:pt x="385" y="3168"/>
                </a:lnTo>
                <a:lnTo>
                  <a:pt x="385" y="3161"/>
                </a:lnTo>
                <a:lnTo>
                  <a:pt x="385" y="3157"/>
                </a:lnTo>
                <a:lnTo>
                  <a:pt x="382" y="3151"/>
                </a:lnTo>
                <a:lnTo>
                  <a:pt x="376" y="3144"/>
                </a:lnTo>
                <a:lnTo>
                  <a:pt x="369" y="3137"/>
                </a:lnTo>
                <a:lnTo>
                  <a:pt x="367" y="3133"/>
                </a:lnTo>
                <a:lnTo>
                  <a:pt x="365" y="3127"/>
                </a:lnTo>
                <a:lnTo>
                  <a:pt x="365" y="3125"/>
                </a:lnTo>
                <a:lnTo>
                  <a:pt x="365" y="3122"/>
                </a:lnTo>
                <a:lnTo>
                  <a:pt x="369" y="3116"/>
                </a:lnTo>
                <a:lnTo>
                  <a:pt x="378" y="3103"/>
                </a:lnTo>
                <a:lnTo>
                  <a:pt x="387" y="3090"/>
                </a:lnTo>
                <a:lnTo>
                  <a:pt x="393" y="3083"/>
                </a:lnTo>
                <a:lnTo>
                  <a:pt x="395" y="3079"/>
                </a:lnTo>
                <a:lnTo>
                  <a:pt x="397" y="3075"/>
                </a:lnTo>
                <a:lnTo>
                  <a:pt x="395" y="3074"/>
                </a:lnTo>
                <a:lnTo>
                  <a:pt x="395" y="3072"/>
                </a:lnTo>
                <a:lnTo>
                  <a:pt x="389" y="3074"/>
                </a:lnTo>
                <a:lnTo>
                  <a:pt x="385" y="3075"/>
                </a:lnTo>
                <a:lnTo>
                  <a:pt x="384" y="3074"/>
                </a:lnTo>
                <a:lnTo>
                  <a:pt x="380" y="3074"/>
                </a:lnTo>
                <a:lnTo>
                  <a:pt x="378" y="3070"/>
                </a:lnTo>
                <a:lnTo>
                  <a:pt x="371" y="3066"/>
                </a:lnTo>
                <a:lnTo>
                  <a:pt x="367" y="3061"/>
                </a:lnTo>
                <a:lnTo>
                  <a:pt x="361" y="3053"/>
                </a:lnTo>
                <a:lnTo>
                  <a:pt x="359" y="3051"/>
                </a:lnTo>
                <a:lnTo>
                  <a:pt x="358" y="3049"/>
                </a:lnTo>
                <a:lnTo>
                  <a:pt x="352" y="3051"/>
                </a:lnTo>
                <a:lnTo>
                  <a:pt x="345" y="3053"/>
                </a:lnTo>
                <a:lnTo>
                  <a:pt x="345" y="3048"/>
                </a:lnTo>
                <a:lnTo>
                  <a:pt x="345" y="3035"/>
                </a:lnTo>
                <a:lnTo>
                  <a:pt x="341" y="2998"/>
                </a:lnTo>
                <a:lnTo>
                  <a:pt x="335" y="2959"/>
                </a:lnTo>
                <a:lnTo>
                  <a:pt x="330" y="2935"/>
                </a:lnTo>
                <a:lnTo>
                  <a:pt x="324" y="2935"/>
                </a:lnTo>
                <a:lnTo>
                  <a:pt x="317" y="2933"/>
                </a:lnTo>
                <a:lnTo>
                  <a:pt x="311" y="2929"/>
                </a:lnTo>
                <a:lnTo>
                  <a:pt x="306" y="2924"/>
                </a:lnTo>
                <a:lnTo>
                  <a:pt x="302" y="2918"/>
                </a:lnTo>
                <a:lnTo>
                  <a:pt x="298" y="2912"/>
                </a:lnTo>
                <a:lnTo>
                  <a:pt x="297" y="2905"/>
                </a:lnTo>
                <a:lnTo>
                  <a:pt x="295" y="2898"/>
                </a:lnTo>
                <a:lnTo>
                  <a:pt x="295" y="2890"/>
                </a:lnTo>
                <a:lnTo>
                  <a:pt x="295" y="2883"/>
                </a:lnTo>
                <a:lnTo>
                  <a:pt x="297" y="2877"/>
                </a:lnTo>
                <a:lnTo>
                  <a:pt x="298" y="2870"/>
                </a:lnTo>
                <a:lnTo>
                  <a:pt x="304" y="2857"/>
                </a:lnTo>
                <a:lnTo>
                  <a:pt x="310" y="2846"/>
                </a:lnTo>
                <a:lnTo>
                  <a:pt x="315" y="2833"/>
                </a:lnTo>
                <a:lnTo>
                  <a:pt x="319" y="2822"/>
                </a:lnTo>
                <a:lnTo>
                  <a:pt x="321" y="2816"/>
                </a:lnTo>
                <a:lnTo>
                  <a:pt x="321" y="2813"/>
                </a:lnTo>
                <a:lnTo>
                  <a:pt x="319" y="2801"/>
                </a:lnTo>
                <a:lnTo>
                  <a:pt x="308" y="2683"/>
                </a:lnTo>
                <a:lnTo>
                  <a:pt x="310" y="2670"/>
                </a:lnTo>
                <a:lnTo>
                  <a:pt x="311" y="2657"/>
                </a:lnTo>
                <a:lnTo>
                  <a:pt x="315" y="2624"/>
                </a:lnTo>
                <a:lnTo>
                  <a:pt x="321" y="2585"/>
                </a:lnTo>
                <a:lnTo>
                  <a:pt x="322" y="2566"/>
                </a:lnTo>
                <a:lnTo>
                  <a:pt x="326" y="2548"/>
                </a:lnTo>
                <a:lnTo>
                  <a:pt x="330" y="2527"/>
                </a:lnTo>
                <a:lnTo>
                  <a:pt x="335" y="2511"/>
                </a:lnTo>
                <a:lnTo>
                  <a:pt x="341" y="2494"/>
                </a:lnTo>
                <a:lnTo>
                  <a:pt x="348" y="2479"/>
                </a:lnTo>
                <a:lnTo>
                  <a:pt x="352" y="2472"/>
                </a:lnTo>
                <a:lnTo>
                  <a:pt x="356" y="2466"/>
                </a:lnTo>
                <a:lnTo>
                  <a:pt x="365" y="2455"/>
                </a:lnTo>
                <a:lnTo>
                  <a:pt x="371" y="2452"/>
                </a:lnTo>
                <a:lnTo>
                  <a:pt x="376" y="2448"/>
                </a:lnTo>
                <a:lnTo>
                  <a:pt x="384" y="2446"/>
                </a:lnTo>
                <a:lnTo>
                  <a:pt x="389" y="2444"/>
                </a:lnTo>
                <a:lnTo>
                  <a:pt x="385" y="2411"/>
                </a:lnTo>
                <a:lnTo>
                  <a:pt x="382" y="2409"/>
                </a:lnTo>
                <a:lnTo>
                  <a:pt x="380" y="2405"/>
                </a:lnTo>
                <a:lnTo>
                  <a:pt x="374" y="2396"/>
                </a:lnTo>
                <a:lnTo>
                  <a:pt x="369" y="2383"/>
                </a:lnTo>
                <a:lnTo>
                  <a:pt x="367" y="2370"/>
                </a:lnTo>
                <a:lnTo>
                  <a:pt x="363" y="2353"/>
                </a:lnTo>
                <a:lnTo>
                  <a:pt x="361" y="2339"/>
                </a:lnTo>
                <a:lnTo>
                  <a:pt x="359" y="2307"/>
                </a:lnTo>
                <a:lnTo>
                  <a:pt x="356" y="2283"/>
                </a:lnTo>
                <a:lnTo>
                  <a:pt x="352" y="2255"/>
                </a:lnTo>
                <a:lnTo>
                  <a:pt x="352" y="2240"/>
                </a:lnTo>
                <a:lnTo>
                  <a:pt x="352" y="2229"/>
                </a:lnTo>
                <a:lnTo>
                  <a:pt x="356" y="2218"/>
                </a:lnTo>
                <a:lnTo>
                  <a:pt x="358" y="2213"/>
                </a:lnTo>
                <a:lnTo>
                  <a:pt x="359" y="2209"/>
                </a:lnTo>
                <a:lnTo>
                  <a:pt x="378" y="2189"/>
                </a:lnTo>
                <a:lnTo>
                  <a:pt x="400" y="2166"/>
                </a:lnTo>
                <a:lnTo>
                  <a:pt x="409" y="2155"/>
                </a:lnTo>
                <a:lnTo>
                  <a:pt x="417" y="2142"/>
                </a:lnTo>
                <a:lnTo>
                  <a:pt x="422" y="2131"/>
                </a:lnTo>
                <a:lnTo>
                  <a:pt x="422" y="2120"/>
                </a:lnTo>
                <a:lnTo>
                  <a:pt x="419" y="2066"/>
                </a:lnTo>
                <a:lnTo>
                  <a:pt x="419" y="2052"/>
                </a:lnTo>
                <a:lnTo>
                  <a:pt x="419" y="2039"/>
                </a:lnTo>
                <a:lnTo>
                  <a:pt x="422" y="2028"/>
                </a:lnTo>
                <a:lnTo>
                  <a:pt x="426" y="2016"/>
                </a:lnTo>
                <a:lnTo>
                  <a:pt x="430" y="2007"/>
                </a:lnTo>
                <a:lnTo>
                  <a:pt x="435" y="1998"/>
                </a:lnTo>
                <a:lnTo>
                  <a:pt x="446" y="1979"/>
                </a:lnTo>
                <a:lnTo>
                  <a:pt x="458" y="1963"/>
                </a:lnTo>
                <a:lnTo>
                  <a:pt x="463" y="1954"/>
                </a:lnTo>
                <a:lnTo>
                  <a:pt x="469" y="1944"/>
                </a:lnTo>
                <a:lnTo>
                  <a:pt x="472" y="1933"/>
                </a:lnTo>
                <a:lnTo>
                  <a:pt x="474" y="1920"/>
                </a:lnTo>
                <a:lnTo>
                  <a:pt x="474" y="1907"/>
                </a:lnTo>
                <a:lnTo>
                  <a:pt x="474" y="1892"/>
                </a:lnTo>
                <a:lnTo>
                  <a:pt x="472" y="1879"/>
                </a:lnTo>
                <a:lnTo>
                  <a:pt x="471" y="1868"/>
                </a:lnTo>
                <a:lnTo>
                  <a:pt x="467" y="1859"/>
                </a:lnTo>
                <a:lnTo>
                  <a:pt x="463" y="1848"/>
                </a:lnTo>
                <a:lnTo>
                  <a:pt x="456" y="1830"/>
                </a:lnTo>
                <a:lnTo>
                  <a:pt x="445" y="1811"/>
                </a:lnTo>
                <a:lnTo>
                  <a:pt x="435" y="1792"/>
                </a:lnTo>
                <a:lnTo>
                  <a:pt x="426" y="1774"/>
                </a:lnTo>
                <a:lnTo>
                  <a:pt x="422" y="1765"/>
                </a:lnTo>
                <a:lnTo>
                  <a:pt x="421" y="1754"/>
                </a:lnTo>
                <a:lnTo>
                  <a:pt x="417" y="1743"/>
                </a:lnTo>
                <a:lnTo>
                  <a:pt x="415" y="1731"/>
                </a:lnTo>
                <a:lnTo>
                  <a:pt x="413" y="1718"/>
                </a:lnTo>
                <a:lnTo>
                  <a:pt x="411" y="1707"/>
                </a:lnTo>
                <a:lnTo>
                  <a:pt x="402" y="1687"/>
                </a:lnTo>
                <a:lnTo>
                  <a:pt x="397" y="1676"/>
                </a:lnTo>
                <a:lnTo>
                  <a:pt x="393" y="1665"/>
                </a:lnTo>
                <a:lnTo>
                  <a:pt x="389" y="1652"/>
                </a:lnTo>
                <a:lnTo>
                  <a:pt x="385" y="1635"/>
                </a:lnTo>
                <a:lnTo>
                  <a:pt x="385" y="1630"/>
                </a:lnTo>
                <a:lnTo>
                  <a:pt x="387" y="1626"/>
                </a:lnTo>
                <a:lnTo>
                  <a:pt x="387" y="1620"/>
                </a:lnTo>
                <a:lnTo>
                  <a:pt x="389" y="1617"/>
                </a:lnTo>
                <a:lnTo>
                  <a:pt x="393" y="1607"/>
                </a:lnTo>
                <a:lnTo>
                  <a:pt x="398" y="1600"/>
                </a:lnTo>
                <a:lnTo>
                  <a:pt x="409" y="1583"/>
                </a:lnTo>
                <a:lnTo>
                  <a:pt x="415" y="1576"/>
                </a:lnTo>
                <a:lnTo>
                  <a:pt x="419" y="1567"/>
                </a:lnTo>
                <a:lnTo>
                  <a:pt x="419" y="1552"/>
                </a:lnTo>
                <a:lnTo>
                  <a:pt x="422" y="1539"/>
                </a:lnTo>
                <a:lnTo>
                  <a:pt x="424" y="1533"/>
                </a:lnTo>
                <a:lnTo>
                  <a:pt x="426" y="1528"/>
                </a:lnTo>
                <a:lnTo>
                  <a:pt x="432" y="1517"/>
                </a:lnTo>
                <a:lnTo>
                  <a:pt x="435" y="1507"/>
                </a:lnTo>
                <a:lnTo>
                  <a:pt x="441" y="1498"/>
                </a:lnTo>
                <a:lnTo>
                  <a:pt x="443" y="1489"/>
                </a:lnTo>
                <a:lnTo>
                  <a:pt x="445" y="1483"/>
                </a:lnTo>
                <a:lnTo>
                  <a:pt x="445" y="1480"/>
                </a:lnTo>
                <a:lnTo>
                  <a:pt x="437" y="1413"/>
                </a:lnTo>
                <a:lnTo>
                  <a:pt x="437" y="1406"/>
                </a:lnTo>
                <a:lnTo>
                  <a:pt x="437" y="1396"/>
                </a:lnTo>
                <a:lnTo>
                  <a:pt x="439" y="1382"/>
                </a:lnTo>
                <a:lnTo>
                  <a:pt x="441" y="1367"/>
                </a:lnTo>
                <a:lnTo>
                  <a:pt x="443" y="1354"/>
                </a:lnTo>
                <a:lnTo>
                  <a:pt x="448" y="1341"/>
                </a:lnTo>
                <a:lnTo>
                  <a:pt x="454" y="1328"/>
                </a:lnTo>
                <a:lnTo>
                  <a:pt x="465" y="1302"/>
                </a:lnTo>
                <a:lnTo>
                  <a:pt x="480" y="1278"/>
                </a:lnTo>
                <a:lnTo>
                  <a:pt x="496" y="1254"/>
                </a:lnTo>
                <a:lnTo>
                  <a:pt x="511" y="1228"/>
                </a:lnTo>
                <a:lnTo>
                  <a:pt x="519" y="1215"/>
                </a:lnTo>
                <a:lnTo>
                  <a:pt x="526" y="1200"/>
                </a:lnTo>
                <a:lnTo>
                  <a:pt x="530" y="1189"/>
                </a:lnTo>
                <a:lnTo>
                  <a:pt x="533" y="1174"/>
                </a:lnTo>
                <a:lnTo>
                  <a:pt x="537" y="1167"/>
                </a:lnTo>
                <a:lnTo>
                  <a:pt x="539" y="1159"/>
                </a:lnTo>
                <a:lnTo>
                  <a:pt x="543" y="1154"/>
                </a:lnTo>
                <a:lnTo>
                  <a:pt x="548" y="1148"/>
                </a:lnTo>
                <a:lnTo>
                  <a:pt x="556" y="1145"/>
                </a:lnTo>
                <a:lnTo>
                  <a:pt x="569" y="1141"/>
                </a:lnTo>
                <a:lnTo>
                  <a:pt x="582" y="1137"/>
                </a:lnTo>
                <a:lnTo>
                  <a:pt x="589" y="1137"/>
                </a:lnTo>
                <a:lnTo>
                  <a:pt x="595" y="1135"/>
                </a:lnTo>
                <a:lnTo>
                  <a:pt x="591" y="1124"/>
                </a:lnTo>
                <a:lnTo>
                  <a:pt x="582" y="1106"/>
                </a:lnTo>
                <a:lnTo>
                  <a:pt x="572" y="1083"/>
                </a:lnTo>
                <a:lnTo>
                  <a:pt x="570" y="1074"/>
                </a:lnTo>
                <a:lnTo>
                  <a:pt x="569" y="1067"/>
                </a:lnTo>
                <a:lnTo>
                  <a:pt x="569" y="1061"/>
                </a:lnTo>
                <a:lnTo>
                  <a:pt x="569" y="1058"/>
                </a:lnTo>
                <a:lnTo>
                  <a:pt x="572" y="1048"/>
                </a:lnTo>
                <a:lnTo>
                  <a:pt x="574" y="1043"/>
                </a:lnTo>
                <a:lnTo>
                  <a:pt x="576" y="1037"/>
                </a:lnTo>
                <a:lnTo>
                  <a:pt x="578" y="1032"/>
                </a:lnTo>
                <a:lnTo>
                  <a:pt x="578" y="1026"/>
                </a:lnTo>
                <a:lnTo>
                  <a:pt x="576" y="1015"/>
                </a:lnTo>
                <a:lnTo>
                  <a:pt x="572" y="1004"/>
                </a:lnTo>
                <a:lnTo>
                  <a:pt x="565" y="980"/>
                </a:lnTo>
                <a:lnTo>
                  <a:pt x="556" y="958"/>
                </a:lnTo>
                <a:lnTo>
                  <a:pt x="554" y="948"/>
                </a:lnTo>
                <a:lnTo>
                  <a:pt x="552" y="939"/>
                </a:lnTo>
                <a:lnTo>
                  <a:pt x="552" y="934"/>
                </a:lnTo>
                <a:lnTo>
                  <a:pt x="554" y="928"/>
                </a:lnTo>
                <a:lnTo>
                  <a:pt x="559" y="919"/>
                </a:lnTo>
                <a:lnTo>
                  <a:pt x="565" y="908"/>
                </a:lnTo>
                <a:lnTo>
                  <a:pt x="565" y="902"/>
                </a:lnTo>
                <a:lnTo>
                  <a:pt x="567" y="896"/>
                </a:lnTo>
                <a:lnTo>
                  <a:pt x="563" y="867"/>
                </a:lnTo>
                <a:lnTo>
                  <a:pt x="563" y="861"/>
                </a:lnTo>
                <a:lnTo>
                  <a:pt x="565" y="854"/>
                </a:lnTo>
                <a:lnTo>
                  <a:pt x="569" y="848"/>
                </a:lnTo>
                <a:lnTo>
                  <a:pt x="572" y="841"/>
                </a:lnTo>
                <a:lnTo>
                  <a:pt x="578" y="835"/>
                </a:lnTo>
                <a:lnTo>
                  <a:pt x="583" y="830"/>
                </a:lnTo>
                <a:lnTo>
                  <a:pt x="598" y="819"/>
                </a:lnTo>
                <a:lnTo>
                  <a:pt x="615" y="809"/>
                </a:lnTo>
                <a:lnTo>
                  <a:pt x="630" y="800"/>
                </a:lnTo>
                <a:lnTo>
                  <a:pt x="659" y="787"/>
                </a:lnTo>
                <a:lnTo>
                  <a:pt x="665" y="784"/>
                </a:lnTo>
                <a:lnTo>
                  <a:pt x="670" y="780"/>
                </a:lnTo>
                <a:lnTo>
                  <a:pt x="674" y="774"/>
                </a:lnTo>
                <a:lnTo>
                  <a:pt x="680" y="767"/>
                </a:lnTo>
                <a:lnTo>
                  <a:pt x="689" y="752"/>
                </a:lnTo>
                <a:lnTo>
                  <a:pt x="696" y="734"/>
                </a:lnTo>
                <a:lnTo>
                  <a:pt x="704" y="713"/>
                </a:lnTo>
                <a:lnTo>
                  <a:pt x="707" y="695"/>
                </a:lnTo>
                <a:lnTo>
                  <a:pt x="711" y="676"/>
                </a:lnTo>
                <a:lnTo>
                  <a:pt x="711" y="661"/>
                </a:lnTo>
                <a:lnTo>
                  <a:pt x="711" y="654"/>
                </a:lnTo>
                <a:lnTo>
                  <a:pt x="709" y="647"/>
                </a:lnTo>
                <a:lnTo>
                  <a:pt x="704" y="634"/>
                </a:lnTo>
                <a:lnTo>
                  <a:pt x="693" y="606"/>
                </a:lnTo>
                <a:lnTo>
                  <a:pt x="683" y="610"/>
                </a:lnTo>
                <a:lnTo>
                  <a:pt x="672" y="615"/>
                </a:lnTo>
                <a:lnTo>
                  <a:pt x="661" y="617"/>
                </a:lnTo>
                <a:lnTo>
                  <a:pt x="648" y="619"/>
                </a:lnTo>
                <a:lnTo>
                  <a:pt x="645" y="617"/>
                </a:lnTo>
                <a:lnTo>
                  <a:pt x="639" y="610"/>
                </a:lnTo>
                <a:lnTo>
                  <a:pt x="630" y="598"/>
                </a:lnTo>
                <a:lnTo>
                  <a:pt x="620" y="584"/>
                </a:lnTo>
                <a:lnTo>
                  <a:pt x="596" y="548"/>
                </a:lnTo>
                <a:lnTo>
                  <a:pt x="570" y="506"/>
                </a:lnTo>
                <a:lnTo>
                  <a:pt x="546" y="461"/>
                </a:lnTo>
                <a:lnTo>
                  <a:pt x="524" y="423"/>
                </a:lnTo>
                <a:lnTo>
                  <a:pt x="515" y="404"/>
                </a:lnTo>
                <a:lnTo>
                  <a:pt x="509" y="391"/>
                </a:lnTo>
                <a:lnTo>
                  <a:pt x="504" y="380"/>
                </a:lnTo>
                <a:lnTo>
                  <a:pt x="502" y="373"/>
                </a:lnTo>
                <a:lnTo>
                  <a:pt x="502" y="360"/>
                </a:lnTo>
                <a:lnTo>
                  <a:pt x="504" y="345"/>
                </a:lnTo>
                <a:lnTo>
                  <a:pt x="509" y="310"/>
                </a:lnTo>
                <a:lnTo>
                  <a:pt x="517" y="276"/>
                </a:lnTo>
                <a:lnTo>
                  <a:pt x="519" y="260"/>
                </a:lnTo>
                <a:lnTo>
                  <a:pt x="519" y="247"/>
                </a:lnTo>
                <a:lnTo>
                  <a:pt x="515" y="232"/>
                </a:lnTo>
                <a:lnTo>
                  <a:pt x="509" y="215"/>
                </a:lnTo>
                <a:lnTo>
                  <a:pt x="504" y="200"/>
                </a:lnTo>
                <a:lnTo>
                  <a:pt x="495" y="184"/>
                </a:lnTo>
                <a:lnTo>
                  <a:pt x="483" y="169"/>
                </a:lnTo>
                <a:lnTo>
                  <a:pt x="472" y="152"/>
                </a:lnTo>
                <a:lnTo>
                  <a:pt x="448" y="121"/>
                </a:lnTo>
                <a:lnTo>
                  <a:pt x="424" y="89"/>
                </a:lnTo>
                <a:lnTo>
                  <a:pt x="413" y="75"/>
                </a:lnTo>
                <a:lnTo>
                  <a:pt x="404" y="60"/>
                </a:lnTo>
                <a:lnTo>
                  <a:pt x="395" y="43"/>
                </a:lnTo>
                <a:lnTo>
                  <a:pt x="387" y="28"/>
                </a:lnTo>
                <a:lnTo>
                  <a:pt x="384" y="13"/>
                </a:lnTo>
                <a:lnTo>
                  <a:pt x="380" y="0"/>
                </a:lnTo>
                <a:lnTo>
                  <a:pt x="372" y="21"/>
                </a:lnTo>
                <a:lnTo>
                  <a:pt x="367" y="43"/>
                </a:lnTo>
                <a:lnTo>
                  <a:pt x="359" y="65"/>
                </a:lnTo>
                <a:lnTo>
                  <a:pt x="354" y="75"/>
                </a:lnTo>
                <a:lnTo>
                  <a:pt x="350" y="86"/>
                </a:lnTo>
                <a:lnTo>
                  <a:pt x="345" y="95"/>
                </a:lnTo>
                <a:lnTo>
                  <a:pt x="339" y="102"/>
                </a:lnTo>
                <a:lnTo>
                  <a:pt x="334" y="110"/>
                </a:lnTo>
                <a:lnTo>
                  <a:pt x="326" y="117"/>
                </a:lnTo>
                <a:lnTo>
                  <a:pt x="317" y="123"/>
                </a:lnTo>
                <a:lnTo>
                  <a:pt x="308" y="128"/>
                </a:lnTo>
                <a:lnTo>
                  <a:pt x="297" y="132"/>
                </a:lnTo>
                <a:lnTo>
                  <a:pt x="285" y="134"/>
                </a:lnTo>
                <a:lnTo>
                  <a:pt x="282" y="12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81" name="Freeform 869"/>
          <p:cNvSpPr>
            <a:spLocks/>
          </p:cNvSpPr>
          <p:nvPr/>
        </p:nvSpPr>
        <p:spPr bwMode="auto">
          <a:xfrm>
            <a:off x="2982913" y="2755900"/>
            <a:ext cx="46037" cy="6350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4"/>
              </a:cxn>
              <a:cxn ang="0">
                <a:pos x="0" y="6"/>
              </a:cxn>
              <a:cxn ang="0">
                <a:pos x="25" y="0"/>
              </a:cxn>
            </a:cxnLst>
            <a:rect l="0" t="0" r="r" b="b"/>
            <a:pathLst>
              <a:path w="25" h="6">
                <a:moveTo>
                  <a:pt x="25" y="0"/>
                </a:moveTo>
                <a:lnTo>
                  <a:pt x="0" y="4"/>
                </a:lnTo>
                <a:lnTo>
                  <a:pt x="0" y="6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182" name="Freeform 932"/>
          <p:cNvSpPr>
            <a:spLocks/>
          </p:cNvSpPr>
          <p:nvPr/>
        </p:nvSpPr>
        <p:spPr bwMode="auto">
          <a:xfrm>
            <a:off x="2681288" y="6992938"/>
            <a:ext cx="165100" cy="225425"/>
          </a:xfrm>
          <a:custGeom>
            <a:avLst/>
            <a:gdLst>
              <a:gd name="T0" fmla="*/ 0 w 96"/>
              <a:gd name="T1" fmla="*/ 135 h 135"/>
              <a:gd name="T2" fmla="*/ 0 w 96"/>
              <a:gd name="T3" fmla="*/ 113 h 135"/>
              <a:gd name="T4" fmla="*/ 3 w 96"/>
              <a:gd name="T5" fmla="*/ 93 h 135"/>
              <a:gd name="T6" fmla="*/ 22 w 96"/>
              <a:gd name="T7" fmla="*/ 56 h 135"/>
              <a:gd name="T8" fmla="*/ 37 w 96"/>
              <a:gd name="T9" fmla="*/ 39 h 135"/>
              <a:gd name="T10" fmla="*/ 50 w 96"/>
              <a:gd name="T11" fmla="*/ 26 h 135"/>
              <a:gd name="T12" fmla="*/ 66 w 96"/>
              <a:gd name="T13" fmla="*/ 13 h 135"/>
              <a:gd name="T14" fmla="*/ 83 w 96"/>
              <a:gd name="T15" fmla="*/ 0 h 135"/>
              <a:gd name="T16" fmla="*/ 96 w 96"/>
              <a:gd name="T17" fmla="*/ 23 h 135"/>
              <a:gd name="T18" fmla="*/ 83 w 96"/>
              <a:gd name="T19" fmla="*/ 34 h 135"/>
              <a:gd name="T20" fmla="*/ 66 w 96"/>
              <a:gd name="T21" fmla="*/ 47 h 135"/>
              <a:gd name="T22" fmla="*/ 55 w 96"/>
              <a:gd name="T23" fmla="*/ 58 h 135"/>
              <a:gd name="T24" fmla="*/ 42 w 96"/>
              <a:gd name="T25" fmla="*/ 71 h 135"/>
              <a:gd name="T26" fmla="*/ 27 w 96"/>
              <a:gd name="T27" fmla="*/ 102 h 135"/>
              <a:gd name="T28" fmla="*/ 24 w 96"/>
              <a:gd name="T29" fmla="*/ 117 h 135"/>
              <a:gd name="T30" fmla="*/ 26 w 96"/>
              <a:gd name="T31" fmla="*/ 135 h 135"/>
              <a:gd name="T32" fmla="*/ 0 w 96"/>
              <a:gd name="T33" fmla="*/ 135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6" h="135">
                <a:moveTo>
                  <a:pt x="0" y="135"/>
                </a:moveTo>
                <a:lnTo>
                  <a:pt x="0" y="113"/>
                </a:lnTo>
                <a:lnTo>
                  <a:pt x="3" y="93"/>
                </a:lnTo>
                <a:lnTo>
                  <a:pt x="22" y="56"/>
                </a:lnTo>
                <a:lnTo>
                  <a:pt x="37" y="39"/>
                </a:lnTo>
                <a:lnTo>
                  <a:pt x="50" y="26"/>
                </a:lnTo>
                <a:lnTo>
                  <a:pt x="66" y="13"/>
                </a:lnTo>
                <a:lnTo>
                  <a:pt x="83" y="0"/>
                </a:lnTo>
                <a:lnTo>
                  <a:pt x="96" y="23"/>
                </a:lnTo>
                <a:lnTo>
                  <a:pt x="83" y="34"/>
                </a:lnTo>
                <a:lnTo>
                  <a:pt x="66" y="47"/>
                </a:lnTo>
                <a:lnTo>
                  <a:pt x="55" y="58"/>
                </a:lnTo>
                <a:lnTo>
                  <a:pt x="42" y="71"/>
                </a:lnTo>
                <a:lnTo>
                  <a:pt x="27" y="102"/>
                </a:lnTo>
                <a:lnTo>
                  <a:pt x="24" y="117"/>
                </a:lnTo>
                <a:lnTo>
                  <a:pt x="26" y="135"/>
                </a:lnTo>
                <a:lnTo>
                  <a:pt x="0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" name="Freeform 934"/>
          <p:cNvSpPr>
            <a:spLocks/>
          </p:cNvSpPr>
          <p:nvPr/>
        </p:nvSpPr>
        <p:spPr bwMode="auto">
          <a:xfrm>
            <a:off x="2816225" y="7011988"/>
            <a:ext cx="57150" cy="96837"/>
          </a:xfrm>
          <a:custGeom>
            <a:avLst/>
            <a:gdLst>
              <a:gd name="T0" fmla="*/ 26 w 34"/>
              <a:gd name="T1" fmla="*/ 0 h 60"/>
              <a:gd name="T2" fmla="*/ 28 w 34"/>
              <a:gd name="T3" fmla="*/ 25 h 60"/>
              <a:gd name="T4" fmla="*/ 26 w 34"/>
              <a:gd name="T5" fmla="*/ 36 h 60"/>
              <a:gd name="T6" fmla="*/ 34 w 34"/>
              <a:gd name="T7" fmla="*/ 50 h 60"/>
              <a:gd name="T8" fmla="*/ 10 w 34"/>
              <a:gd name="T9" fmla="*/ 60 h 60"/>
              <a:gd name="T10" fmla="*/ 2 w 34"/>
              <a:gd name="T11" fmla="*/ 45 h 60"/>
              <a:gd name="T12" fmla="*/ 2 w 34"/>
              <a:gd name="T13" fmla="*/ 26 h 60"/>
              <a:gd name="T14" fmla="*/ 0 w 34"/>
              <a:gd name="T15" fmla="*/ 0 h 60"/>
              <a:gd name="T16" fmla="*/ 26 w 34"/>
              <a:gd name="T17" fmla="*/ 0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4" h="60">
                <a:moveTo>
                  <a:pt x="26" y="0"/>
                </a:moveTo>
                <a:lnTo>
                  <a:pt x="28" y="25"/>
                </a:lnTo>
                <a:lnTo>
                  <a:pt x="26" y="36"/>
                </a:lnTo>
                <a:lnTo>
                  <a:pt x="34" y="50"/>
                </a:lnTo>
                <a:lnTo>
                  <a:pt x="10" y="60"/>
                </a:lnTo>
                <a:lnTo>
                  <a:pt x="2" y="45"/>
                </a:lnTo>
                <a:lnTo>
                  <a:pt x="2" y="26"/>
                </a:lnTo>
                <a:lnTo>
                  <a:pt x="0" y="0"/>
                </a:lnTo>
                <a:lnTo>
                  <a:pt x="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Freeform 936"/>
          <p:cNvSpPr>
            <a:spLocks/>
          </p:cNvSpPr>
          <p:nvPr/>
        </p:nvSpPr>
        <p:spPr bwMode="auto">
          <a:xfrm>
            <a:off x="2852738" y="7078663"/>
            <a:ext cx="14287" cy="42862"/>
          </a:xfrm>
          <a:custGeom>
            <a:avLst/>
            <a:gdLst>
              <a:gd name="T0" fmla="*/ 0 w 7"/>
              <a:gd name="T1" fmla="*/ 0 h 26"/>
              <a:gd name="T2" fmla="*/ 2 w 7"/>
              <a:gd name="T3" fmla="*/ 26 h 26"/>
              <a:gd name="T4" fmla="*/ 7 w 7"/>
              <a:gd name="T5" fmla="*/ 26 h 26"/>
              <a:gd name="T6" fmla="*/ 5 w 7"/>
              <a:gd name="T7" fmla="*/ 0 h 26"/>
              <a:gd name="T8" fmla="*/ 0 w 7"/>
              <a:gd name="T9" fmla="*/ 0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26">
                <a:moveTo>
                  <a:pt x="0" y="0"/>
                </a:moveTo>
                <a:lnTo>
                  <a:pt x="2" y="26"/>
                </a:lnTo>
                <a:lnTo>
                  <a:pt x="7" y="26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" name="Freeform 937"/>
          <p:cNvSpPr>
            <a:spLocks/>
          </p:cNvSpPr>
          <p:nvPr/>
        </p:nvSpPr>
        <p:spPr bwMode="auto">
          <a:xfrm>
            <a:off x="2832100" y="7078663"/>
            <a:ext cx="41275" cy="47625"/>
          </a:xfrm>
          <a:custGeom>
            <a:avLst/>
            <a:gdLst>
              <a:gd name="T0" fmla="*/ 0 w 24"/>
              <a:gd name="T1" fmla="*/ 19 h 28"/>
              <a:gd name="T2" fmla="*/ 3 w 24"/>
              <a:gd name="T3" fmla="*/ 28 h 28"/>
              <a:gd name="T4" fmla="*/ 15 w 24"/>
              <a:gd name="T5" fmla="*/ 26 h 28"/>
              <a:gd name="T6" fmla="*/ 13 w 24"/>
              <a:gd name="T7" fmla="*/ 0 h 28"/>
              <a:gd name="T8" fmla="*/ 24 w 24"/>
              <a:gd name="T9" fmla="*/ 9 h 28"/>
              <a:gd name="T10" fmla="*/ 0 w 24"/>
              <a:gd name="T11" fmla="*/ 19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28">
                <a:moveTo>
                  <a:pt x="0" y="19"/>
                </a:moveTo>
                <a:lnTo>
                  <a:pt x="3" y="28"/>
                </a:lnTo>
                <a:lnTo>
                  <a:pt x="15" y="26"/>
                </a:lnTo>
                <a:lnTo>
                  <a:pt x="13" y="0"/>
                </a:lnTo>
                <a:lnTo>
                  <a:pt x="24" y="9"/>
                </a:lnTo>
                <a:lnTo>
                  <a:pt x="0" y="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" name="Freeform 938"/>
          <p:cNvSpPr>
            <a:spLocks/>
          </p:cNvSpPr>
          <p:nvPr/>
        </p:nvSpPr>
        <p:spPr bwMode="auto">
          <a:xfrm>
            <a:off x="2846388" y="7092950"/>
            <a:ext cx="61912" cy="55563"/>
          </a:xfrm>
          <a:custGeom>
            <a:avLst/>
            <a:gdLst>
              <a:gd name="T0" fmla="*/ 22 w 37"/>
              <a:gd name="T1" fmla="*/ 0 h 35"/>
              <a:gd name="T2" fmla="*/ 30 w 37"/>
              <a:gd name="T3" fmla="*/ 11 h 35"/>
              <a:gd name="T4" fmla="*/ 33 w 37"/>
              <a:gd name="T5" fmla="*/ 18 h 35"/>
              <a:gd name="T6" fmla="*/ 37 w 37"/>
              <a:gd name="T7" fmla="*/ 25 h 35"/>
              <a:gd name="T8" fmla="*/ 13 w 37"/>
              <a:gd name="T9" fmla="*/ 35 h 35"/>
              <a:gd name="T10" fmla="*/ 9 w 37"/>
              <a:gd name="T11" fmla="*/ 27 h 35"/>
              <a:gd name="T12" fmla="*/ 8 w 37"/>
              <a:gd name="T13" fmla="*/ 24 h 35"/>
              <a:gd name="T14" fmla="*/ 0 w 37"/>
              <a:gd name="T15" fmla="*/ 13 h 35"/>
              <a:gd name="T16" fmla="*/ 22 w 37"/>
              <a:gd name="T17" fmla="*/ 0 h 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" h="35">
                <a:moveTo>
                  <a:pt x="22" y="0"/>
                </a:moveTo>
                <a:lnTo>
                  <a:pt x="30" y="11"/>
                </a:lnTo>
                <a:lnTo>
                  <a:pt x="33" y="18"/>
                </a:lnTo>
                <a:lnTo>
                  <a:pt x="37" y="25"/>
                </a:lnTo>
                <a:lnTo>
                  <a:pt x="13" y="35"/>
                </a:lnTo>
                <a:lnTo>
                  <a:pt x="9" y="27"/>
                </a:lnTo>
                <a:lnTo>
                  <a:pt x="8" y="24"/>
                </a:lnTo>
                <a:lnTo>
                  <a:pt x="0" y="13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" name="Freeform 939"/>
          <p:cNvSpPr>
            <a:spLocks/>
          </p:cNvSpPr>
          <p:nvPr/>
        </p:nvSpPr>
        <p:spPr bwMode="auto">
          <a:xfrm>
            <a:off x="2846388" y="7078663"/>
            <a:ext cx="38100" cy="42862"/>
          </a:xfrm>
          <a:custGeom>
            <a:avLst/>
            <a:gdLst>
              <a:gd name="T0" fmla="*/ 11 w 22"/>
              <a:gd name="T1" fmla="*/ 0 h 26"/>
              <a:gd name="T2" fmla="*/ 17 w 22"/>
              <a:gd name="T3" fmla="*/ 0 h 26"/>
              <a:gd name="T4" fmla="*/ 22 w 22"/>
              <a:gd name="T5" fmla="*/ 8 h 26"/>
              <a:gd name="T6" fmla="*/ 0 w 22"/>
              <a:gd name="T7" fmla="*/ 21 h 26"/>
              <a:gd name="T8" fmla="*/ 13 w 22"/>
              <a:gd name="T9" fmla="*/ 26 h 26"/>
              <a:gd name="T10" fmla="*/ 11 w 22"/>
              <a:gd name="T11" fmla="*/ 0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" h="26">
                <a:moveTo>
                  <a:pt x="11" y="0"/>
                </a:moveTo>
                <a:lnTo>
                  <a:pt x="17" y="0"/>
                </a:lnTo>
                <a:lnTo>
                  <a:pt x="22" y="8"/>
                </a:lnTo>
                <a:lnTo>
                  <a:pt x="0" y="21"/>
                </a:lnTo>
                <a:lnTo>
                  <a:pt x="13" y="26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" name="Freeform 940"/>
          <p:cNvSpPr>
            <a:spLocks/>
          </p:cNvSpPr>
          <p:nvPr/>
        </p:nvSpPr>
        <p:spPr bwMode="auto">
          <a:xfrm>
            <a:off x="2801938" y="7142163"/>
            <a:ext cx="109537" cy="292100"/>
          </a:xfrm>
          <a:custGeom>
            <a:avLst/>
            <a:gdLst>
              <a:gd name="T0" fmla="*/ 65 w 65"/>
              <a:gd name="T1" fmla="*/ 0 h 178"/>
              <a:gd name="T2" fmla="*/ 65 w 65"/>
              <a:gd name="T3" fmla="*/ 21 h 178"/>
              <a:gd name="T4" fmla="*/ 61 w 65"/>
              <a:gd name="T5" fmla="*/ 45 h 178"/>
              <a:gd name="T6" fmla="*/ 52 w 65"/>
              <a:gd name="T7" fmla="*/ 87 h 178"/>
              <a:gd name="T8" fmla="*/ 24 w 65"/>
              <a:gd name="T9" fmla="*/ 178 h 178"/>
              <a:gd name="T10" fmla="*/ 0 w 65"/>
              <a:gd name="T11" fmla="*/ 171 h 178"/>
              <a:gd name="T12" fmla="*/ 26 w 65"/>
              <a:gd name="T13" fmla="*/ 83 h 178"/>
              <a:gd name="T14" fmla="*/ 35 w 65"/>
              <a:gd name="T15" fmla="*/ 41 h 178"/>
              <a:gd name="T16" fmla="*/ 39 w 65"/>
              <a:gd name="T17" fmla="*/ 21 h 178"/>
              <a:gd name="T18" fmla="*/ 39 w 65"/>
              <a:gd name="T19" fmla="*/ 0 h 178"/>
              <a:gd name="T20" fmla="*/ 65 w 65"/>
              <a:gd name="T21" fmla="*/ 0 h 1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5" h="178">
                <a:moveTo>
                  <a:pt x="65" y="0"/>
                </a:moveTo>
                <a:lnTo>
                  <a:pt x="65" y="21"/>
                </a:lnTo>
                <a:lnTo>
                  <a:pt x="61" y="45"/>
                </a:lnTo>
                <a:lnTo>
                  <a:pt x="52" y="87"/>
                </a:lnTo>
                <a:lnTo>
                  <a:pt x="24" y="178"/>
                </a:lnTo>
                <a:lnTo>
                  <a:pt x="0" y="171"/>
                </a:lnTo>
                <a:lnTo>
                  <a:pt x="26" y="83"/>
                </a:lnTo>
                <a:lnTo>
                  <a:pt x="35" y="41"/>
                </a:lnTo>
                <a:lnTo>
                  <a:pt x="39" y="21"/>
                </a:lnTo>
                <a:lnTo>
                  <a:pt x="39" y="0"/>
                </a:lnTo>
                <a:lnTo>
                  <a:pt x="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" name="Freeform 941"/>
          <p:cNvSpPr>
            <a:spLocks/>
          </p:cNvSpPr>
          <p:nvPr/>
        </p:nvSpPr>
        <p:spPr bwMode="auto">
          <a:xfrm>
            <a:off x="2867025" y="7135813"/>
            <a:ext cx="44450" cy="12700"/>
          </a:xfrm>
          <a:custGeom>
            <a:avLst/>
            <a:gdLst>
              <a:gd name="T0" fmla="*/ 24 w 26"/>
              <a:gd name="T1" fmla="*/ 0 h 10"/>
              <a:gd name="T2" fmla="*/ 26 w 26"/>
              <a:gd name="T3" fmla="*/ 6 h 10"/>
              <a:gd name="T4" fmla="*/ 26 w 26"/>
              <a:gd name="T5" fmla="*/ 4 h 10"/>
              <a:gd name="T6" fmla="*/ 0 w 26"/>
              <a:gd name="T7" fmla="*/ 4 h 10"/>
              <a:gd name="T8" fmla="*/ 0 w 26"/>
              <a:gd name="T9" fmla="*/ 10 h 10"/>
              <a:gd name="T10" fmla="*/ 24 w 26"/>
              <a:gd name="T11" fmla="*/ 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0">
                <a:moveTo>
                  <a:pt x="24" y="0"/>
                </a:moveTo>
                <a:lnTo>
                  <a:pt x="26" y="6"/>
                </a:lnTo>
                <a:lnTo>
                  <a:pt x="26" y="4"/>
                </a:lnTo>
                <a:lnTo>
                  <a:pt x="0" y="4"/>
                </a:lnTo>
                <a:lnTo>
                  <a:pt x="0" y="10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" name="Freeform 994"/>
          <p:cNvSpPr>
            <a:spLocks/>
          </p:cNvSpPr>
          <p:nvPr/>
        </p:nvSpPr>
        <p:spPr bwMode="auto">
          <a:xfrm>
            <a:off x="2763838" y="8950325"/>
            <a:ext cx="153987" cy="95250"/>
          </a:xfrm>
          <a:custGeom>
            <a:avLst/>
            <a:gdLst>
              <a:gd name="T0" fmla="*/ 26 w 89"/>
              <a:gd name="T1" fmla="*/ 7 h 59"/>
              <a:gd name="T2" fmla="*/ 28 w 89"/>
              <a:gd name="T3" fmla="*/ 24 h 59"/>
              <a:gd name="T4" fmla="*/ 29 w 89"/>
              <a:gd name="T5" fmla="*/ 29 h 59"/>
              <a:gd name="T6" fmla="*/ 31 w 89"/>
              <a:gd name="T7" fmla="*/ 33 h 59"/>
              <a:gd name="T8" fmla="*/ 33 w 89"/>
              <a:gd name="T9" fmla="*/ 33 h 59"/>
              <a:gd name="T10" fmla="*/ 33 w 89"/>
              <a:gd name="T11" fmla="*/ 33 h 59"/>
              <a:gd name="T12" fmla="*/ 37 w 89"/>
              <a:gd name="T13" fmla="*/ 31 h 59"/>
              <a:gd name="T14" fmla="*/ 50 w 89"/>
              <a:gd name="T15" fmla="*/ 22 h 59"/>
              <a:gd name="T16" fmla="*/ 70 w 89"/>
              <a:gd name="T17" fmla="*/ 0 h 59"/>
              <a:gd name="T18" fmla="*/ 89 w 89"/>
              <a:gd name="T19" fmla="*/ 18 h 59"/>
              <a:gd name="T20" fmla="*/ 68 w 89"/>
              <a:gd name="T21" fmla="*/ 40 h 59"/>
              <a:gd name="T22" fmla="*/ 50 w 89"/>
              <a:gd name="T23" fmla="*/ 53 h 59"/>
              <a:gd name="T24" fmla="*/ 41 w 89"/>
              <a:gd name="T25" fmla="*/ 57 h 59"/>
              <a:gd name="T26" fmla="*/ 29 w 89"/>
              <a:gd name="T27" fmla="*/ 59 h 59"/>
              <a:gd name="T28" fmla="*/ 15 w 89"/>
              <a:gd name="T29" fmla="*/ 53 h 59"/>
              <a:gd name="T30" fmla="*/ 7 w 89"/>
              <a:gd name="T31" fmla="*/ 42 h 59"/>
              <a:gd name="T32" fmla="*/ 2 w 89"/>
              <a:gd name="T33" fmla="*/ 28 h 59"/>
              <a:gd name="T34" fmla="*/ 0 w 89"/>
              <a:gd name="T35" fmla="*/ 11 h 59"/>
              <a:gd name="T36" fmla="*/ 26 w 89"/>
              <a:gd name="T37" fmla="*/ 7 h 5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9" h="59">
                <a:moveTo>
                  <a:pt x="26" y="7"/>
                </a:moveTo>
                <a:lnTo>
                  <a:pt x="28" y="24"/>
                </a:lnTo>
                <a:lnTo>
                  <a:pt x="29" y="29"/>
                </a:lnTo>
                <a:lnTo>
                  <a:pt x="31" y="33"/>
                </a:lnTo>
                <a:lnTo>
                  <a:pt x="33" y="33"/>
                </a:lnTo>
                <a:lnTo>
                  <a:pt x="37" y="31"/>
                </a:lnTo>
                <a:lnTo>
                  <a:pt x="50" y="22"/>
                </a:lnTo>
                <a:lnTo>
                  <a:pt x="70" y="0"/>
                </a:lnTo>
                <a:lnTo>
                  <a:pt x="89" y="18"/>
                </a:lnTo>
                <a:lnTo>
                  <a:pt x="68" y="40"/>
                </a:lnTo>
                <a:lnTo>
                  <a:pt x="50" y="53"/>
                </a:lnTo>
                <a:lnTo>
                  <a:pt x="41" y="57"/>
                </a:lnTo>
                <a:lnTo>
                  <a:pt x="29" y="59"/>
                </a:lnTo>
                <a:lnTo>
                  <a:pt x="15" y="53"/>
                </a:lnTo>
                <a:lnTo>
                  <a:pt x="7" y="42"/>
                </a:lnTo>
                <a:lnTo>
                  <a:pt x="2" y="28"/>
                </a:lnTo>
                <a:lnTo>
                  <a:pt x="0" y="11"/>
                </a:lnTo>
                <a:lnTo>
                  <a:pt x="26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Freeform 996"/>
          <p:cNvSpPr>
            <a:spLocks/>
          </p:cNvSpPr>
          <p:nvPr/>
        </p:nvSpPr>
        <p:spPr bwMode="auto">
          <a:xfrm>
            <a:off x="2832100" y="8963025"/>
            <a:ext cx="93663" cy="192088"/>
          </a:xfrm>
          <a:custGeom>
            <a:avLst/>
            <a:gdLst>
              <a:gd name="T0" fmla="*/ 53 w 53"/>
              <a:gd name="T1" fmla="*/ 4 h 117"/>
              <a:gd name="T2" fmla="*/ 50 w 53"/>
              <a:gd name="T3" fmla="*/ 32 h 117"/>
              <a:gd name="T4" fmla="*/ 39 w 53"/>
              <a:gd name="T5" fmla="*/ 67 h 117"/>
              <a:gd name="T6" fmla="*/ 29 w 53"/>
              <a:gd name="T7" fmla="*/ 93 h 117"/>
              <a:gd name="T8" fmla="*/ 26 w 53"/>
              <a:gd name="T9" fmla="*/ 117 h 117"/>
              <a:gd name="T10" fmla="*/ 0 w 53"/>
              <a:gd name="T11" fmla="*/ 113 h 117"/>
              <a:gd name="T12" fmla="*/ 3 w 53"/>
              <a:gd name="T13" fmla="*/ 89 h 117"/>
              <a:gd name="T14" fmla="*/ 15 w 53"/>
              <a:gd name="T15" fmla="*/ 58 h 117"/>
              <a:gd name="T16" fmla="*/ 24 w 53"/>
              <a:gd name="T17" fmla="*/ 28 h 117"/>
              <a:gd name="T18" fmla="*/ 27 w 53"/>
              <a:gd name="T19" fmla="*/ 0 h 117"/>
              <a:gd name="T20" fmla="*/ 53 w 53"/>
              <a:gd name="T21" fmla="*/ 4 h 1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" h="117">
                <a:moveTo>
                  <a:pt x="53" y="4"/>
                </a:moveTo>
                <a:lnTo>
                  <a:pt x="50" y="32"/>
                </a:lnTo>
                <a:lnTo>
                  <a:pt x="39" y="67"/>
                </a:lnTo>
                <a:lnTo>
                  <a:pt x="29" y="93"/>
                </a:lnTo>
                <a:lnTo>
                  <a:pt x="26" y="117"/>
                </a:lnTo>
                <a:lnTo>
                  <a:pt x="0" y="113"/>
                </a:lnTo>
                <a:lnTo>
                  <a:pt x="3" y="89"/>
                </a:lnTo>
                <a:lnTo>
                  <a:pt x="15" y="58"/>
                </a:lnTo>
                <a:lnTo>
                  <a:pt x="24" y="28"/>
                </a:lnTo>
                <a:lnTo>
                  <a:pt x="27" y="0"/>
                </a:lnTo>
                <a:lnTo>
                  <a:pt x="53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" name="Freeform 997"/>
          <p:cNvSpPr>
            <a:spLocks/>
          </p:cNvSpPr>
          <p:nvPr/>
        </p:nvSpPr>
        <p:spPr bwMode="auto">
          <a:xfrm>
            <a:off x="2881313" y="8896350"/>
            <a:ext cx="50800" cy="82550"/>
          </a:xfrm>
          <a:custGeom>
            <a:avLst/>
            <a:gdLst>
              <a:gd name="T0" fmla="*/ 4 w 32"/>
              <a:gd name="T1" fmla="*/ 32 h 50"/>
              <a:gd name="T2" fmla="*/ 32 w 32"/>
              <a:gd name="T3" fmla="*/ 0 h 50"/>
              <a:gd name="T4" fmla="*/ 26 w 32"/>
              <a:gd name="T5" fmla="*/ 43 h 50"/>
              <a:gd name="T6" fmla="*/ 0 w 32"/>
              <a:gd name="T7" fmla="*/ 39 h 50"/>
              <a:gd name="T8" fmla="*/ 23 w 32"/>
              <a:gd name="T9" fmla="*/ 50 h 50"/>
              <a:gd name="T10" fmla="*/ 4 w 32"/>
              <a:gd name="T11" fmla="*/ 32 h 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50">
                <a:moveTo>
                  <a:pt x="4" y="32"/>
                </a:moveTo>
                <a:lnTo>
                  <a:pt x="32" y="0"/>
                </a:lnTo>
                <a:lnTo>
                  <a:pt x="26" y="43"/>
                </a:lnTo>
                <a:lnTo>
                  <a:pt x="0" y="39"/>
                </a:lnTo>
                <a:lnTo>
                  <a:pt x="23" y="50"/>
                </a:lnTo>
                <a:lnTo>
                  <a:pt x="4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" name="Freeform 998"/>
          <p:cNvSpPr>
            <a:spLocks/>
          </p:cNvSpPr>
          <p:nvPr/>
        </p:nvSpPr>
        <p:spPr bwMode="auto">
          <a:xfrm>
            <a:off x="2832100" y="9148763"/>
            <a:ext cx="117475" cy="106362"/>
          </a:xfrm>
          <a:custGeom>
            <a:avLst/>
            <a:gdLst>
              <a:gd name="T0" fmla="*/ 26 w 68"/>
              <a:gd name="T1" fmla="*/ 0 h 63"/>
              <a:gd name="T2" fmla="*/ 27 w 68"/>
              <a:gd name="T3" fmla="*/ 9 h 63"/>
              <a:gd name="T4" fmla="*/ 29 w 68"/>
              <a:gd name="T5" fmla="*/ 15 h 63"/>
              <a:gd name="T6" fmla="*/ 39 w 68"/>
              <a:gd name="T7" fmla="*/ 28 h 63"/>
              <a:gd name="T8" fmla="*/ 50 w 68"/>
              <a:gd name="T9" fmla="*/ 37 h 63"/>
              <a:gd name="T10" fmla="*/ 55 w 68"/>
              <a:gd name="T11" fmla="*/ 37 h 63"/>
              <a:gd name="T12" fmla="*/ 68 w 68"/>
              <a:gd name="T13" fmla="*/ 37 h 63"/>
              <a:gd name="T14" fmla="*/ 68 w 68"/>
              <a:gd name="T15" fmla="*/ 63 h 63"/>
              <a:gd name="T16" fmla="*/ 53 w 68"/>
              <a:gd name="T17" fmla="*/ 63 h 63"/>
              <a:gd name="T18" fmla="*/ 40 w 68"/>
              <a:gd name="T19" fmla="*/ 61 h 63"/>
              <a:gd name="T20" fmla="*/ 20 w 68"/>
              <a:gd name="T21" fmla="*/ 46 h 63"/>
              <a:gd name="T22" fmla="*/ 7 w 68"/>
              <a:gd name="T23" fmla="*/ 28 h 63"/>
              <a:gd name="T24" fmla="*/ 2 w 68"/>
              <a:gd name="T25" fmla="*/ 15 h 63"/>
              <a:gd name="T26" fmla="*/ 0 w 68"/>
              <a:gd name="T27" fmla="*/ 4 h 63"/>
              <a:gd name="T28" fmla="*/ 26 w 68"/>
              <a:gd name="T29" fmla="*/ 0 h 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8" h="63">
                <a:moveTo>
                  <a:pt x="26" y="0"/>
                </a:moveTo>
                <a:lnTo>
                  <a:pt x="27" y="9"/>
                </a:lnTo>
                <a:lnTo>
                  <a:pt x="29" y="15"/>
                </a:lnTo>
                <a:lnTo>
                  <a:pt x="39" y="28"/>
                </a:lnTo>
                <a:lnTo>
                  <a:pt x="50" y="37"/>
                </a:lnTo>
                <a:lnTo>
                  <a:pt x="55" y="37"/>
                </a:lnTo>
                <a:lnTo>
                  <a:pt x="68" y="37"/>
                </a:lnTo>
                <a:lnTo>
                  <a:pt x="68" y="63"/>
                </a:lnTo>
                <a:lnTo>
                  <a:pt x="53" y="63"/>
                </a:lnTo>
                <a:lnTo>
                  <a:pt x="40" y="61"/>
                </a:lnTo>
                <a:lnTo>
                  <a:pt x="20" y="46"/>
                </a:lnTo>
                <a:lnTo>
                  <a:pt x="7" y="28"/>
                </a:lnTo>
                <a:lnTo>
                  <a:pt x="2" y="15"/>
                </a:lnTo>
                <a:lnTo>
                  <a:pt x="0" y="4"/>
                </a:lnTo>
                <a:lnTo>
                  <a:pt x="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Freeform 1000"/>
          <p:cNvSpPr>
            <a:spLocks/>
          </p:cNvSpPr>
          <p:nvPr/>
        </p:nvSpPr>
        <p:spPr bwMode="auto">
          <a:xfrm>
            <a:off x="2941638" y="9163050"/>
            <a:ext cx="117475" cy="92075"/>
          </a:xfrm>
          <a:custGeom>
            <a:avLst/>
            <a:gdLst>
              <a:gd name="T0" fmla="*/ 0 w 69"/>
              <a:gd name="T1" fmla="*/ 32 h 56"/>
              <a:gd name="T2" fmla="*/ 13 w 69"/>
              <a:gd name="T3" fmla="*/ 28 h 56"/>
              <a:gd name="T4" fmla="*/ 25 w 69"/>
              <a:gd name="T5" fmla="*/ 21 h 56"/>
              <a:gd name="T6" fmla="*/ 39 w 69"/>
              <a:gd name="T7" fmla="*/ 10 h 56"/>
              <a:gd name="T8" fmla="*/ 56 w 69"/>
              <a:gd name="T9" fmla="*/ 0 h 56"/>
              <a:gd name="T10" fmla="*/ 69 w 69"/>
              <a:gd name="T11" fmla="*/ 23 h 56"/>
              <a:gd name="T12" fmla="*/ 52 w 69"/>
              <a:gd name="T13" fmla="*/ 32 h 56"/>
              <a:gd name="T14" fmla="*/ 41 w 69"/>
              <a:gd name="T15" fmla="*/ 41 h 56"/>
              <a:gd name="T16" fmla="*/ 23 w 69"/>
              <a:gd name="T17" fmla="*/ 52 h 56"/>
              <a:gd name="T18" fmla="*/ 8 w 69"/>
              <a:gd name="T19" fmla="*/ 56 h 56"/>
              <a:gd name="T20" fmla="*/ 0 w 69"/>
              <a:gd name="T21" fmla="*/ 32 h 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9" h="56">
                <a:moveTo>
                  <a:pt x="0" y="32"/>
                </a:moveTo>
                <a:lnTo>
                  <a:pt x="13" y="28"/>
                </a:lnTo>
                <a:lnTo>
                  <a:pt x="25" y="21"/>
                </a:lnTo>
                <a:lnTo>
                  <a:pt x="39" y="10"/>
                </a:lnTo>
                <a:lnTo>
                  <a:pt x="56" y="0"/>
                </a:lnTo>
                <a:lnTo>
                  <a:pt x="69" y="23"/>
                </a:lnTo>
                <a:lnTo>
                  <a:pt x="52" y="32"/>
                </a:lnTo>
                <a:lnTo>
                  <a:pt x="41" y="41"/>
                </a:lnTo>
                <a:lnTo>
                  <a:pt x="23" y="52"/>
                </a:lnTo>
                <a:lnTo>
                  <a:pt x="8" y="56"/>
                </a:lnTo>
                <a:lnTo>
                  <a:pt x="0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Freeform 1001"/>
          <p:cNvSpPr>
            <a:spLocks/>
          </p:cNvSpPr>
          <p:nvPr/>
        </p:nvSpPr>
        <p:spPr bwMode="auto">
          <a:xfrm>
            <a:off x="2941638" y="9212263"/>
            <a:ext cx="14287" cy="42862"/>
          </a:xfrm>
          <a:custGeom>
            <a:avLst/>
            <a:gdLst>
              <a:gd name="T0" fmla="*/ 4 w 8"/>
              <a:gd name="T1" fmla="*/ 26 h 26"/>
              <a:gd name="T2" fmla="*/ 8 w 8"/>
              <a:gd name="T3" fmla="*/ 26 h 26"/>
              <a:gd name="T4" fmla="*/ 0 w 8"/>
              <a:gd name="T5" fmla="*/ 2 h 26"/>
              <a:gd name="T6" fmla="*/ 4 w 8"/>
              <a:gd name="T7" fmla="*/ 0 h 26"/>
              <a:gd name="T8" fmla="*/ 4 w 8"/>
              <a:gd name="T9" fmla="*/ 26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26">
                <a:moveTo>
                  <a:pt x="4" y="26"/>
                </a:moveTo>
                <a:lnTo>
                  <a:pt x="8" y="26"/>
                </a:lnTo>
                <a:lnTo>
                  <a:pt x="0" y="2"/>
                </a:lnTo>
                <a:lnTo>
                  <a:pt x="4" y="0"/>
                </a:lnTo>
                <a:lnTo>
                  <a:pt x="4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" name="Freeform 1002"/>
          <p:cNvSpPr>
            <a:spLocks/>
          </p:cNvSpPr>
          <p:nvPr/>
        </p:nvSpPr>
        <p:spPr bwMode="auto">
          <a:xfrm>
            <a:off x="3028950" y="9175750"/>
            <a:ext cx="65088" cy="106363"/>
          </a:xfrm>
          <a:custGeom>
            <a:avLst/>
            <a:gdLst>
              <a:gd name="T0" fmla="*/ 26 w 37"/>
              <a:gd name="T1" fmla="*/ 0 h 63"/>
              <a:gd name="T2" fmla="*/ 30 w 37"/>
              <a:gd name="T3" fmla="*/ 31 h 63"/>
              <a:gd name="T4" fmla="*/ 34 w 37"/>
              <a:gd name="T5" fmla="*/ 37 h 63"/>
              <a:gd name="T6" fmla="*/ 30 w 37"/>
              <a:gd name="T7" fmla="*/ 35 h 63"/>
              <a:gd name="T8" fmla="*/ 37 w 37"/>
              <a:gd name="T9" fmla="*/ 37 h 63"/>
              <a:gd name="T10" fmla="*/ 34 w 37"/>
              <a:gd name="T11" fmla="*/ 63 h 63"/>
              <a:gd name="T12" fmla="*/ 24 w 37"/>
              <a:gd name="T13" fmla="*/ 61 h 63"/>
              <a:gd name="T14" fmla="*/ 15 w 37"/>
              <a:gd name="T15" fmla="*/ 55 h 63"/>
              <a:gd name="T16" fmla="*/ 4 w 37"/>
              <a:gd name="T17" fmla="*/ 35 h 63"/>
              <a:gd name="T18" fmla="*/ 0 w 37"/>
              <a:gd name="T19" fmla="*/ 3 h 63"/>
              <a:gd name="T20" fmla="*/ 26 w 37"/>
              <a:gd name="T21" fmla="*/ 0 h 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" h="63">
                <a:moveTo>
                  <a:pt x="26" y="0"/>
                </a:moveTo>
                <a:lnTo>
                  <a:pt x="30" y="31"/>
                </a:lnTo>
                <a:lnTo>
                  <a:pt x="34" y="37"/>
                </a:lnTo>
                <a:lnTo>
                  <a:pt x="30" y="35"/>
                </a:lnTo>
                <a:lnTo>
                  <a:pt x="37" y="37"/>
                </a:lnTo>
                <a:lnTo>
                  <a:pt x="34" y="63"/>
                </a:lnTo>
                <a:lnTo>
                  <a:pt x="24" y="61"/>
                </a:lnTo>
                <a:lnTo>
                  <a:pt x="15" y="55"/>
                </a:lnTo>
                <a:lnTo>
                  <a:pt x="4" y="35"/>
                </a:lnTo>
                <a:lnTo>
                  <a:pt x="0" y="3"/>
                </a:lnTo>
                <a:lnTo>
                  <a:pt x="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" name="Freeform 1003"/>
          <p:cNvSpPr>
            <a:spLocks/>
          </p:cNvSpPr>
          <p:nvPr/>
        </p:nvSpPr>
        <p:spPr bwMode="auto">
          <a:xfrm>
            <a:off x="3028950" y="9145588"/>
            <a:ext cx="44450" cy="53975"/>
          </a:xfrm>
          <a:custGeom>
            <a:avLst/>
            <a:gdLst>
              <a:gd name="T0" fmla="*/ 6 w 26"/>
              <a:gd name="T1" fmla="*/ 9 h 32"/>
              <a:gd name="T2" fmla="*/ 24 w 26"/>
              <a:gd name="T3" fmla="*/ 0 h 32"/>
              <a:gd name="T4" fmla="*/ 26 w 26"/>
              <a:gd name="T5" fmla="*/ 19 h 32"/>
              <a:gd name="T6" fmla="*/ 0 w 26"/>
              <a:gd name="T7" fmla="*/ 22 h 32"/>
              <a:gd name="T8" fmla="*/ 19 w 26"/>
              <a:gd name="T9" fmla="*/ 32 h 32"/>
              <a:gd name="T10" fmla="*/ 6 w 26"/>
              <a:gd name="T11" fmla="*/ 9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32">
                <a:moveTo>
                  <a:pt x="6" y="9"/>
                </a:moveTo>
                <a:lnTo>
                  <a:pt x="24" y="0"/>
                </a:lnTo>
                <a:lnTo>
                  <a:pt x="26" y="19"/>
                </a:lnTo>
                <a:lnTo>
                  <a:pt x="0" y="22"/>
                </a:lnTo>
                <a:lnTo>
                  <a:pt x="19" y="32"/>
                </a:lnTo>
                <a:lnTo>
                  <a:pt x="6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" name="Freeform 1004"/>
          <p:cNvSpPr>
            <a:spLocks/>
          </p:cNvSpPr>
          <p:nvPr/>
        </p:nvSpPr>
        <p:spPr bwMode="auto">
          <a:xfrm>
            <a:off x="3079750" y="9005888"/>
            <a:ext cx="180975" cy="276225"/>
          </a:xfrm>
          <a:custGeom>
            <a:avLst/>
            <a:gdLst>
              <a:gd name="T0" fmla="*/ 0 w 106"/>
              <a:gd name="T1" fmla="*/ 141 h 165"/>
              <a:gd name="T2" fmla="*/ 17 w 106"/>
              <a:gd name="T3" fmla="*/ 135 h 165"/>
              <a:gd name="T4" fmla="*/ 32 w 106"/>
              <a:gd name="T5" fmla="*/ 124 h 165"/>
              <a:gd name="T6" fmla="*/ 43 w 106"/>
              <a:gd name="T7" fmla="*/ 107 h 165"/>
              <a:gd name="T8" fmla="*/ 54 w 106"/>
              <a:gd name="T9" fmla="*/ 87 h 165"/>
              <a:gd name="T10" fmla="*/ 69 w 106"/>
              <a:gd name="T11" fmla="*/ 42 h 165"/>
              <a:gd name="T12" fmla="*/ 81 w 106"/>
              <a:gd name="T13" fmla="*/ 0 h 165"/>
              <a:gd name="T14" fmla="*/ 106 w 106"/>
              <a:gd name="T15" fmla="*/ 9 h 165"/>
              <a:gd name="T16" fmla="*/ 93 w 106"/>
              <a:gd name="T17" fmla="*/ 52 h 165"/>
              <a:gd name="T18" fmla="*/ 76 w 106"/>
              <a:gd name="T19" fmla="*/ 98 h 165"/>
              <a:gd name="T20" fmla="*/ 63 w 106"/>
              <a:gd name="T21" fmla="*/ 122 h 165"/>
              <a:gd name="T22" fmla="*/ 50 w 106"/>
              <a:gd name="T23" fmla="*/ 142 h 165"/>
              <a:gd name="T24" fmla="*/ 30 w 106"/>
              <a:gd name="T25" fmla="*/ 157 h 165"/>
              <a:gd name="T26" fmla="*/ 9 w 106"/>
              <a:gd name="T27" fmla="*/ 165 h 165"/>
              <a:gd name="T28" fmla="*/ 0 w 106"/>
              <a:gd name="T29" fmla="*/ 141 h 1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6" h="165">
                <a:moveTo>
                  <a:pt x="0" y="141"/>
                </a:moveTo>
                <a:lnTo>
                  <a:pt x="17" y="135"/>
                </a:lnTo>
                <a:lnTo>
                  <a:pt x="32" y="124"/>
                </a:lnTo>
                <a:lnTo>
                  <a:pt x="43" y="107"/>
                </a:lnTo>
                <a:lnTo>
                  <a:pt x="54" y="87"/>
                </a:lnTo>
                <a:lnTo>
                  <a:pt x="69" y="42"/>
                </a:lnTo>
                <a:lnTo>
                  <a:pt x="81" y="0"/>
                </a:lnTo>
                <a:lnTo>
                  <a:pt x="106" y="9"/>
                </a:lnTo>
                <a:lnTo>
                  <a:pt x="93" y="52"/>
                </a:lnTo>
                <a:lnTo>
                  <a:pt x="76" y="98"/>
                </a:lnTo>
                <a:lnTo>
                  <a:pt x="63" y="122"/>
                </a:lnTo>
                <a:lnTo>
                  <a:pt x="50" y="142"/>
                </a:lnTo>
                <a:lnTo>
                  <a:pt x="30" y="157"/>
                </a:lnTo>
                <a:lnTo>
                  <a:pt x="9" y="165"/>
                </a:lnTo>
                <a:lnTo>
                  <a:pt x="0" y="1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" name="Freeform 1005"/>
          <p:cNvSpPr>
            <a:spLocks/>
          </p:cNvSpPr>
          <p:nvPr/>
        </p:nvSpPr>
        <p:spPr bwMode="auto">
          <a:xfrm>
            <a:off x="3079750" y="9239250"/>
            <a:ext cx="17463" cy="42863"/>
          </a:xfrm>
          <a:custGeom>
            <a:avLst/>
            <a:gdLst>
              <a:gd name="T0" fmla="*/ 4 w 9"/>
              <a:gd name="T1" fmla="*/ 26 h 26"/>
              <a:gd name="T2" fmla="*/ 7 w 9"/>
              <a:gd name="T3" fmla="*/ 26 h 26"/>
              <a:gd name="T4" fmla="*/ 9 w 9"/>
              <a:gd name="T5" fmla="*/ 26 h 26"/>
              <a:gd name="T6" fmla="*/ 0 w 9"/>
              <a:gd name="T7" fmla="*/ 2 h 26"/>
              <a:gd name="T8" fmla="*/ 7 w 9"/>
              <a:gd name="T9" fmla="*/ 0 h 26"/>
              <a:gd name="T10" fmla="*/ 4 w 9"/>
              <a:gd name="T11" fmla="*/ 26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26">
                <a:moveTo>
                  <a:pt x="4" y="26"/>
                </a:moveTo>
                <a:lnTo>
                  <a:pt x="7" y="26"/>
                </a:lnTo>
                <a:lnTo>
                  <a:pt x="9" y="26"/>
                </a:lnTo>
                <a:lnTo>
                  <a:pt x="0" y="2"/>
                </a:lnTo>
                <a:lnTo>
                  <a:pt x="7" y="0"/>
                </a:lnTo>
                <a:lnTo>
                  <a:pt x="4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" name="Freeform 1006"/>
          <p:cNvSpPr>
            <a:spLocks/>
          </p:cNvSpPr>
          <p:nvPr/>
        </p:nvSpPr>
        <p:spPr bwMode="auto">
          <a:xfrm>
            <a:off x="3224213" y="8866188"/>
            <a:ext cx="322262" cy="160337"/>
          </a:xfrm>
          <a:custGeom>
            <a:avLst/>
            <a:gdLst>
              <a:gd name="T0" fmla="*/ 0 w 189"/>
              <a:gd name="T1" fmla="*/ 83 h 96"/>
              <a:gd name="T2" fmla="*/ 11 w 189"/>
              <a:gd name="T3" fmla="*/ 65 h 96"/>
              <a:gd name="T4" fmla="*/ 28 w 189"/>
              <a:gd name="T5" fmla="*/ 50 h 96"/>
              <a:gd name="T6" fmla="*/ 76 w 189"/>
              <a:gd name="T7" fmla="*/ 31 h 96"/>
              <a:gd name="T8" fmla="*/ 134 w 189"/>
              <a:gd name="T9" fmla="*/ 15 h 96"/>
              <a:gd name="T10" fmla="*/ 185 w 189"/>
              <a:gd name="T11" fmla="*/ 0 h 96"/>
              <a:gd name="T12" fmla="*/ 189 w 189"/>
              <a:gd name="T13" fmla="*/ 26 h 96"/>
              <a:gd name="T14" fmla="*/ 137 w 189"/>
              <a:gd name="T15" fmla="*/ 40 h 96"/>
              <a:gd name="T16" fmla="*/ 85 w 189"/>
              <a:gd name="T17" fmla="*/ 55 h 96"/>
              <a:gd name="T18" fmla="*/ 41 w 189"/>
              <a:gd name="T19" fmla="*/ 72 h 96"/>
              <a:gd name="T20" fmla="*/ 30 w 189"/>
              <a:gd name="T21" fmla="*/ 83 h 96"/>
              <a:gd name="T22" fmla="*/ 23 w 189"/>
              <a:gd name="T23" fmla="*/ 96 h 96"/>
              <a:gd name="T24" fmla="*/ 0 w 189"/>
              <a:gd name="T25" fmla="*/ 83 h 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9" h="96">
                <a:moveTo>
                  <a:pt x="0" y="83"/>
                </a:moveTo>
                <a:lnTo>
                  <a:pt x="11" y="65"/>
                </a:lnTo>
                <a:lnTo>
                  <a:pt x="28" y="50"/>
                </a:lnTo>
                <a:lnTo>
                  <a:pt x="76" y="31"/>
                </a:lnTo>
                <a:lnTo>
                  <a:pt x="134" y="15"/>
                </a:lnTo>
                <a:lnTo>
                  <a:pt x="185" y="0"/>
                </a:lnTo>
                <a:lnTo>
                  <a:pt x="189" y="26"/>
                </a:lnTo>
                <a:lnTo>
                  <a:pt x="137" y="40"/>
                </a:lnTo>
                <a:lnTo>
                  <a:pt x="85" y="55"/>
                </a:lnTo>
                <a:lnTo>
                  <a:pt x="41" y="72"/>
                </a:lnTo>
                <a:lnTo>
                  <a:pt x="30" y="83"/>
                </a:lnTo>
                <a:lnTo>
                  <a:pt x="23" y="96"/>
                </a:lnTo>
                <a:lnTo>
                  <a:pt x="0" y="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" name="Freeform 1007"/>
          <p:cNvSpPr>
            <a:spLocks/>
          </p:cNvSpPr>
          <p:nvPr/>
        </p:nvSpPr>
        <p:spPr bwMode="auto">
          <a:xfrm>
            <a:off x="3221038" y="9005888"/>
            <a:ext cx="39687" cy="20637"/>
          </a:xfrm>
          <a:custGeom>
            <a:avLst/>
            <a:gdLst>
              <a:gd name="T0" fmla="*/ 0 w 25"/>
              <a:gd name="T1" fmla="*/ 2 h 13"/>
              <a:gd name="T2" fmla="*/ 2 w 25"/>
              <a:gd name="T3" fmla="*/ 0 h 13"/>
              <a:gd name="T4" fmla="*/ 25 w 25"/>
              <a:gd name="T5" fmla="*/ 13 h 13"/>
              <a:gd name="T6" fmla="*/ 25 w 25"/>
              <a:gd name="T7" fmla="*/ 11 h 13"/>
              <a:gd name="T8" fmla="*/ 0 w 25"/>
              <a:gd name="T9" fmla="*/ 2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" h="13">
                <a:moveTo>
                  <a:pt x="0" y="2"/>
                </a:moveTo>
                <a:lnTo>
                  <a:pt x="2" y="0"/>
                </a:lnTo>
                <a:lnTo>
                  <a:pt x="25" y="13"/>
                </a:lnTo>
                <a:lnTo>
                  <a:pt x="25" y="11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" name="Freeform 1008"/>
          <p:cNvSpPr>
            <a:spLocks/>
          </p:cNvSpPr>
          <p:nvPr/>
        </p:nvSpPr>
        <p:spPr bwMode="auto">
          <a:xfrm>
            <a:off x="3186113" y="8823325"/>
            <a:ext cx="363537" cy="85725"/>
          </a:xfrm>
          <a:custGeom>
            <a:avLst/>
            <a:gdLst>
              <a:gd name="T0" fmla="*/ 202 w 211"/>
              <a:gd name="T1" fmla="*/ 52 h 52"/>
              <a:gd name="T2" fmla="*/ 179 w 211"/>
              <a:gd name="T3" fmla="*/ 44 h 52"/>
              <a:gd name="T4" fmla="*/ 157 w 211"/>
              <a:gd name="T5" fmla="*/ 37 h 52"/>
              <a:gd name="T6" fmla="*/ 111 w 211"/>
              <a:gd name="T7" fmla="*/ 29 h 52"/>
              <a:gd name="T8" fmla="*/ 59 w 211"/>
              <a:gd name="T9" fmla="*/ 26 h 52"/>
              <a:gd name="T10" fmla="*/ 0 w 211"/>
              <a:gd name="T11" fmla="*/ 24 h 52"/>
              <a:gd name="T12" fmla="*/ 0 w 211"/>
              <a:gd name="T13" fmla="*/ 0 h 52"/>
              <a:gd name="T14" fmla="*/ 59 w 211"/>
              <a:gd name="T15" fmla="*/ 2 h 52"/>
              <a:gd name="T16" fmla="*/ 115 w 211"/>
              <a:gd name="T17" fmla="*/ 5 h 52"/>
              <a:gd name="T18" fmla="*/ 163 w 211"/>
              <a:gd name="T19" fmla="*/ 13 h 52"/>
              <a:gd name="T20" fmla="*/ 189 w 211"/>
              <a:gd name="T21" fmla="*/ 20 h 52"/>
              <a:gd name="T22" fmla="*/ 211 w 211"/>
              <a:gd name="T23" fmla="*/ 28 h 52"/>
              <a:gd name="T24" fmla="*/ 202 w 211"/>
              <a:gd name="T25" fmla="*/ 52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1" h="52">
                <a:moveTo>
                  <a:pt x="202" y="52"/>
                </a:moveTo>
                <a:lnTo>
                  <a:pt x="179" y="44"/>
                </a:lnTo>
                <a:lnTo>
                  <a:pt x="157" y="37"/>
                </a:lnTo>
                <a:lnTo>
                  <a:pt x="111" y="29"/>
                </a:lnTo>
                <a:lnTo>
                  <a:pt x="59" y="26"/>
                </a:lnTo>
                <a:lnTo>
                  <a:pt x="0" y="24"/>
                </a:lnTo>
                <a:lnTo>
                  <a:pt x="0" y="0"/>
                </a:lnTo>
                <a:lnTo>
                  <a:pt x="59" y="2"/>
                </a:lnTo>
                <a:lnTo>
                  <a:pt x="115" y="5"/>
                </a:lnTo>
                <a:lnTo>
                  <a:pt x="163" y="13"/>
                </a:lnTo>
                <a:lnTo>
                  <a:pt x="189" y="20"/>
                </a:lnTo>
                <a:lnTo>
                  <a:pt x="211" y="28"/>
                </a:lnTo>
                <a:lnTo>
                  <a:pt x="202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" name="Freeform 1010"/>
          <p:cNvSpPr>
            <a:spLocks/>
          </p:cNvSpPr>
          <p:nvPr/>
        </p:nvSpPr>
        <p:spPr bwMode="auto">
          <a:xfrm>
            <a:off x="3532188" y="8866188"/>
            <a:ext cx="79375" cy="42862"/>
          </a:xfrm>
          <a:custGeom>
            <a:avLst/>
            <a:gdLst>
              <a:gd name="T0" fmla="*/ 7 w 44"/>
              <a:gd name="T1" fmla="*/ 26 h 26"/>
              <a:gd name="T2" fmla="*/ 44 w 44"/>
              <a:gd name="T3" fmla="*/ 15 h 26"/>
              <a:gd name="T4" fmla="*/ 9 w 44"/>
              <a:gd name="T5" fmla="*/ 2 h 26"/>
              <a:gd name="T6" fmla="*/ 0 w 44"/>
              <a:gd name="T7" fmla="*/ 26 h 26"/>
              <a:gd name="T8" fmla="*/ 3 w 44"/>
              <a:gd name="T9" fmla="*/ 0 h 26"/>
              <a:gd name="T10" fmla="*/ 7 w 44"/>
              <a:gd name="T11" fmla="*/ 26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" h="26">
                <a:moveTo>
                  <a:pt x="7" y="26"/>
                </a:moveTo>
                <a:lnTo>
                  <a:pt x="44" y="15"/>
                </a:lnTo>
                <a:lnTo>
                  <a:pt x="9" y="2"/>
                </a:lnTo>
                <a:lnTo>
                  <a:pt x="0" y="26"/>
                </a:lnTo>
                <a:lnTo>
                  <a:pt x="3" y="0"/>
                </a:lnTo>
                <a:lnTo>
                  <a:pt x="7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" name="Freeform 1011"/>
          <p:cNvSpPr>
            <a:spLocks/>
          </p:cNvSpPr>
          <p:nvPr/>
        </p:nvSpPr>
        <p:spPr bwMode="auto">
          <a:xfrm>
            <a:off x="2987675" y="8796338"/>
            <a:ext cx="198438" cy="66675"/>
          </a:xfrm>
          <a:custGeom>
            <a:avLst/>
            <a:gdLst>
              <a:gd name="T0" fmla="*/ 117 w 117"/>
              <a:gd name="T1" fmla="*/ 41 h 41"/>
              <a:gd name="T2" fmla="*/ 58 w 117"/>
              <a:gd name="T3" fmla="*/ 39 h 41"/>
              <a:gd name="T4" fmla="*/ 39 w 117"/>
              <a:gd name="T5" fmla="*/ 37 h 41"/>
              <a:gd name="T6" fmla="*/ 23 w 117"/>
              <a:gd name="T7" fmla="*/ 32 h 41"/>
              <a:gd name="T8" fmla="*/ 10 w 117"/>
              <a:gd name="T9" fmla="*/ 24 h 41"/>
              <a:gd name="T10" fmla="*/ 0 w 117"/>
              <a:gd name="T11" fmla="*/ 17 h 41"/>
              <a:gd name="T12" fmla="*/ 21 w 117"/>
              <a:gd name="T13" fmla="*/ 0 h 41"/>
              <a:gd name="T14" fmla="*/ 26 w 117"/>
              <a:gd name="T15" fmla="*/ 6 h 41"/>
              <a:gd name="T16" fmla="*/ 34 w 117"/>
              <a:gd name="T17" fmla="*/ 9 h 41"/>
              <a:gd name="T18" fmla="*/ 47 w 117"/>
              <a:gd name="T19" fmla="*/ 13 h 41"/>
              <a:gd name="T20" fmla="*/ 58 w 117"/>
              <a:gd name="T21" fmla="*/ 15 h 41"/>
              <a:gd name="T22" fmla="*/ 117 w 117"/>
              <a:gd name="T23" fmla="*/ 17 h 41"/>
              <a:gd name="T24" fmla="*/ 117 w 117"/>
              <a:gd name="T25" fmla="*/ 41 h 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" h="41">
                <a:moveTo>
                  <a:pt x="117" y="41"/>
                </a:moveTo>
                <a:lnTo>
                  <a:pt x="58" y="39"/>
                </a:lnTo>
                <a:lnTo>
                  <a:pt x="39" y="37"/>
                </a:lnTo>
                <a:lnTo>
                  <a:pt x="23" y="32"/>
                </a:lnTo>
                <a:lnTo>
                  <a:pt x="10" y="24"/>
                </a:lnTo>
                <a:lnTo>
                  <a:pt x="0" y="17"/>
                </a:lnTo>
                <a:lnTo>
                  <a:pt x="21" y="0"/>
                </a:lnTo>
                <a:lnTo>
                  <a:pt x="26" y="6"/>
                </a:lnTo>
                <a:lnTo>
                  <a:pt x="34" y="9"/>
                </a:lnTo>
                <a:lnTo>
                  <a:pt x="47" y="13"/>
                </a:lnTo>
                <a:lnTo>
                  <a:pt x="58" y="15"/>
                </a:lnTo>
                <a:lnTo>
                  <a:pt x="117" y="17"/>
                </a:lnTo>
                <a:lnTo>
                  <a:pt x="117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" name="Freeform 1012"/>
          <p:cNvSpPr>
            <a:spLocks/>
          </p:cNvSpPr>
          <p:nvPr/>
        </p:nvSpPr>
        <p:spPr bwMode="auto">
          <a:xfrm>
            <a:off x="3186113" y="8823325"/>
            <a:ext cx="3175" cy="39688"/>
          </a:xfrm>
          <a:custGeom>
            <a:avLst/>
            <a:gdLst>
              <a:gd name="T0" fmla="*/ 0 w 3175"/>
              <a:gd name="T1" fmla="*/ 0 h 24"/>
              <a:gd name="T2" fmla="*/ 0 w 3175"/>
              <a:gd name="T3" fmla="*/ 24 h 24"/>
              <a:gd name="T4" fmla="*/ 0 w 3175"/>
              <a:gd name="T5" fmla="*/ 0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24">
                <a:moveTo>
                  <a:pt x="0" y="0"/>
                </a:moveTo>
                <a:lnTo>
                  <a:pt x="0" y="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" name="Freeform 1013"/>
          <p:cNvSpPr>
            <a:spLocks/>
          </p:cNvSpPr>
          <p:nvPr/>
        </p:nvSpPr>
        <p:spPr bwMode="auto">
          <a:xfrm>
            <a:off x="2967038" y="8616950"/>
            <a:ext cx="61912" cy="196850"/>
          </a:xfrm>
          <a:custGeom>
            <a:avLst/>
            <a:gdLst>
              <a:gd name="T0" fmla="*/ 12 w 37"/>
              <a:gd name="T1" fmla="*/ 118 h 118"/>
              <a:gd name="T2" fmla="*/ 10 w 37"/>
              <a:gd name="T3" fmla="*/ 103 h 118"/>
              <a:gd name="T4" fmla="*/ 10 w 37"/>
              <a:gd name="T5" fmla="*/ 89 h 118"/>
              <a:gd name="T6" fmla="*/ 13 w 37"/>
              <a:gd name="T7" fmla="*/ 61 h 118"/>
              <a:gd name="T8" fmla="*/ 13 w 37"/>
              <a:gd name="T9" fmla="*/ 37 h 118"/>
              <a:gd name="T10" fmla="*/ 10 w 37"/>
              <a:gd name="T11" fmla="*/ 28 h 118"/>
              <a:gd name="T12" fmla="*/ 0 w 37"/>
              <a:gd name="T13" fmla="*/ 16 h 118"/>
              <a:gd name="T14" fmla="*/ 21 w 37"/>
              <a:gd name="T15" fmla="*/ 0 h 118"/>
              <a:gd name="T16" fmla="*/ 32 w 37"/>
              <a:gd name="T17" fmla="*/ 15 h 118"/>
              <a:gd name="T18" fmla="*/ 37 w 37"/>
              <a:gd name="T19" fmla="*/ 33 h 118"/>
              <a:gd name="T20" fmla="*/ 37 w 37"/>
              <a:gd name="T21" fmla="*/ 65 h 118"/>
              <a:gd name="T22" fmla="*/ 34 w 37"/>
              <a:gd name="T23" fmla="*/ 92 h 118"/>
              <a:gd name="T24" fmla="*/ 34 w 37"/>
              <a:gd name="T25" fmla="*/ 100 h 118"/>
              <a:gd name="T26" fmla="*/ 36 w 37"/>
              <a:gd name="T27" fmla="*/ 111 h 118"/>
              <a:gd name="T28" fmla="*/ 12 w 37"/>
              <a:gd name="T29" fmla="*/ 118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7" h="118">
                <a:moveTo>
                  <a:pt x="12" y="118"/>
                </a:moveTo>
                <a:lnTo>
                  <a:pt x="10" y="103"/>
                </a:lnTo>
                <a:lnTo>
                  <a:pt x="10" y="89"/>
                </a:lnTo>
                <a:lnTo>
                  <a:pt x="13" y="61"/>
                </a:lnTo>
                <a:lnTo>
                  <a:pt x="13" y="37"/>
                </a:lnTo>
                <a:lnTo>
                  <a:pt x="10" y="28"/>
                </a:lnTo>
                <a:lnTo>
                  <a:pt x="0" y="16"/>
                </a:lnTo>
                <a:lnTo>
                  <a:pt x="21" y="0"/>
                </a:lnTo>
                <a:lnTo>
                  <a:pt x="32" y="15"/>
                </a:lnTo>
                <a:lnTo>
                  <a:pt x="37" y="33"/>
                </a:lnTo>
                <a:lnTo>
                  <a:pt x="37" y="65"/>
                </a:lnTo>
                <a:lnTo>
                  <a:pt x="34" y="92"/>
                </a:lnTo>
                <a:lnTo>
                  <a:pt x="34" y="100"/>
                </a:lnTo>
                <a:lnTo>
                  <a:pt x="36" y="111"/>
                </a:lnTo>
                <a:lnTo>
                  <a:pt x="12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" name="Freeform 1014"/>
          <p:cNvSpPr>
            <a:spLocks/>
          </p:cNvSpPr>
          <p:nvPr/>
        </p:nvSpPr>
        <p:spPr bwMode="auto">
          <a:xfrm>
            <a:off x="2982913" y="8796338"/>
            <a:ext cx="41275" cy="26987"/>
          </a:xfrm>
          <a:custGeom>
            <a:avLst/>
            <a:gdLst>
              <a:gd name="T0" fmla="*/ 1 w 24"/>
              <a:gd name="T1" fmla="*/ 17 h 17"/>
              <a:gd name="T2" fmla="*/ 1 w 24"/>
              <a:gd name="T3" fmla="*/ 15 h 17"/>
              <a:gd name="T4" fmla="*/ 0 w 24"/>
              <a:gd name="T5" fmla="*/ 11 h 17"/>
              <a:gd name="T6" fmla="*/ 24 w 24"/>
              <a:gd name="T7" fmla="*/ 4 h 17"/>
              <a:gd name="T8" fmla="*/ 22 w 24"/>
              <a:gd name="T9" fmla="*/ 0 h 17"/>
              <a:gd name="T10" fmla="*/ 1 w 24"/>
              <a:gd name="T11" fmla="*/ 1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17">
                <a:moveTo>
                  <a:pt x="1" y="17"/>
                </a:moveTo>
                <a:lnTo>
                  <a:pt x="1" y="15"/>
                </a:lnTo>
                <a:lnTo>
                  <a:pt x="0" y="11"/>
                </a:lnTo>
                <a:lnTo>
                  <a:pt x="24" y="4"/>
                </a:lnTo>
                <a:lnTo>
                  <a:pt x="22" y="0"/>
                </a:lnTo>
                <a:lnTo>
                  <a:pt x="1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" name="Freeform 1015"/>
          <p:cNvSpPr>
            <a:spLocks/>
          </p:cNvSpPr>
          <p:nvPr/>
        </p:nvSpPr>
        <p:spPr bwMode="auto">
          <a:xfrm>
            <a:off x="2825750" y="8550275"/>
            <a:ext cx="171450" cy="96838"/>
          </a:xfrm>
          <a:custGeom>
            <a:avLst/>
            <a:gdLst>
              <a:gd name="T0" fmla="*/ 85 w 100"/>
              <a:gd name="T1" fmla="*/ 59 h 59"/>
              <a:gd name="T2" fmla="*/ 76 w 100"/>
              <a:gd name="T3" fmla="*/ 54 h 59"/>
              <a:gd name="T4" fmla="*/ 70 w 100"/>
              <a:gd name="T5" fmla="*/ 54 h 59"/>
              <a:gd name="T6" fmla="*/ 46 w 100"/>
              <a:gd name="T7" fmla="*/ 57 h 59"/>
              <a:gd name="T8" fmla="*/ 28 w 100"/>
              <a:gd name="T9" fmla="*/ 57 h 59"/>
              <a:gd name="T10" fmla="*/ 15 w 100"/>
              <a:gd name="T11" fmla="*/ 48 h 59"/>
              <a:gd name="T12" fmla="*/ 4 w 100"/>
              <a:gd name="T13" fmla="*/ 32 h 59"/>
              <a:gd name="T14" fmla="*/ 0 w 100"/>
              <a:gd name="T15" fmla="*/ 6 h 59"/>
              <a:gd name="T16" fmla="*/ 24 w 100"/>
              <a:gd name="T17" fmla="*/ 0 h 59"/>
              <a:gd name="T18" fmla="*/ 28 w 100"/>
              <a:gd name="T19" fmla="*/ 22 h 59"/>
              <a:gd name="T20" fmla="*/ 33 w 100"/>
              <a:gd name="T21" fmla="*/ 30 h 59"/>
              <a:gd name="T22" fmla="*/ 37 w 100"/>
              <a:gd name="T23" fmla="*/ 33 h 59"/>
              <a:gd name="T24" fmla="*/ 41 w 100"/>
              <a:gd name="T25" fmla="*/ 33 h 59"/>
              <a:gd name="T26" fmla="*/ 67 w 100"/>
              <a:gd name="T27" fmla="*/ 30 h 59"/>
              <a:gd name="T28" fmla="*/ 85 w 100"/>
              <a:gd name="T29" fmla="*/ 30 h 59"/>
              <a:gd name="T30" fmla="*/ 100 w 100"/>
              <a:gd name="T31" fmla="*/ 39 h 59"/>
              <a:gd name="T32" fmla="*/ 85 w 100"/>
              <a:gd name="T33" fmla="*/ 59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" h="59">
                <a:moveTo>
                  <a:pt x="85" y="59"/>
                </a:moveTo>
                <a:lnTo>
                  <a:pt x="76" y="54"/>
                </a:lnTo>
                <a:lnTo>
                  <a:pt x="70" y="54"/>
                </a:lnTo>
                <a:lnTo>
                  <a:pt x="46" y="57"/>
                </a:lnTo>
                <a:lnTo>
                  <a:pt x="28" y="57"/>
                </a:lnTo>
                <a:lnTo>
                  <a:pt x="15" y="48"/>
                </a:lnTo>
                <a:lnTo>
                  <a:pt x="4" y="32"/>
                </a:lnTo>
                <a:lnTo>
                  <a:pt x="0" y="6"/>
                </a:lnTo>
                <a:lnTo>
                  <a:pt x="24" y="0"/>
                </a:lnTo>
                <a:lnTo>
                  <a:pt x="28" y="22"/>
                </a:lnTo>
                <a:lnTo>
                  <a:pt x="33" y="30"/>
                </a:lnTo>
                <a:lnTo>
                  <a:pt x="37" y="33"/>
                </a:lnTo>
                <a:lnTo>
                  <a:pt x="41" y="33"/>
                </a:lnTo>
                <a:lnTo>
                  <a:pt x="67" y="30"/>
                </a:lnTo>
                <a:lnTo>
                  <a:pt x="85" y="30"/>
                </a:lnTo>
                <a:lnTo>
                  <a:pt x="100" y="39"/>
                </a:lnTo>
                <a:lnTo>
                  <a:pt x="85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" name="Freeform 1016"/>
          <p:cNvSpPr>
            <a:spLocks/>
          </p:cNvSpPr>
          <p:nvPr/>
        </p:nvSpPr>
        <p:spPr bwMode="auto">
          <a:xfrm>
            <a:off x="2967038" y="8613775"/>
            <a:ext cx="33337" cy="33338"/>
          </a:xfrm>
          <a:custGeom>
            <a:avLst/>
            <a:gdLst>
              <a:gd name="T0" fmla="*/ 21 w 21"/>
              <a:gd name="T1" fmla="*/ 2 h 20"/>
              <a:gd name="T2" fmla="*/ 19 w 21"/>
              <a:gd name="T3" fmla="*/ 0 h 20"/>
              <a:gd name="T4" fmla="*/ 4 w 21"/>
              <a:gd name="T5" fmla="*/ 20 h 20"/>
              <a:gd name="T6" fmla="*/ 0 w 21"/>
              <a:gd name="T7" fmla="*/ 18 h 20"/>
              <a:gd name="T8" fmla="*/ 21 w 21"/>
              <a:gd name="T9" fmla="*/ 2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20">
                <a:moveTo>
                  <a:pt x="21" y="2"/>
                </a:moveTo>
                <a:lnTo>
                  <a:pt x="19" y="0"/>
                </a:lnTo>
                <a:lnTo>
                  <a:pt x="4" y="20"/>
                </a:lnTo>
                <a:lnTo>
                  <a:pt x="0" y="18"/>
                </a:lnTo>
                <a:lnTo>
                  <a:pt x="21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" name="Freeform 1017"/>
          <p:cNvSpPr>
            <a:spLocks/>
          </p:cNvSpPr>
          <p:nvPr/>
        </p:nvSpPr>
        <p:spPr bwMode="auto">
          <a:xfrm>
            <a:off x="2825750" y="8218488"/>
            <a:ext cx="195263" cy="331787"/>
          </a:xfrm>
          <a:custGeom>
            <a:avLst/>
            <a:gdLst>
              <a:gd name="T0" fmla="*/ 0 w 115"/>
              <a:gd name="T1" fmla="*/ 200 h 200"/>
              <a:gd name="T2" fmla="*/ 0 w 115"/>
              <a:gd name="T3" fmla="*/ 181 h 200"/>
              <a:gd name="T4" fmla="*/ 2 w 115"/>
              <a:gd name="T5" fmla="*/ 163 h 200"/>
              <a:gd name="T6" fmla="*/ 13 w 115"/>
              <a:gd name="T7" fmla="*/ 133 h 200"/>
              <a:gd name="T8" fmla="*/ 28 w 115"/>
              <a:gd name="T9" fmla="*/ 107 h 200"/>
              <a:gd name="T10" fmla="*/ 48 w 115"/>
              <a:gd name="T11" fmla="*/ 85 h 200"/>
              <a:gd name="T12" fmla="*/ 65 w 115"/>
              <a:gd name="T13" fmla="*/ 65 h 200"/>
              <a:gd name="T14" fmla="*/ 80 w 115"/>
              <a:gd name="T15" fmla="*/ 48 h 200"/>
              <a:gd name="T16" fmla="*/ 87 w 115"/>
              <a:gd name="T17" fmla="*/ 26 h 200"/>
              <a:gd name="T18" fmla="*/ 89 w 115"/>
              <a:gd name="T19" fmla="*/ 13 h 200"/>
              <a:gd name="T20" fmla="*/ 89 w 115"/>
              <a:gd name="T21" fmla="*/ 0 h 200"/>
              <a:gd name="T22" fmla="*/ 115 w 115"/>
              <a:gd name="T23" fmla="*/ 0 h 200"/>
              <a:gd name="T24" fmla="*/ 113 w 115"/>
              <a:gd name="T25" fmla="*/ 17 h 200"/>
              <a:gd name="T26" fmla="*/ 111 w 115"/>
              <a:gd name="T27" fmla="*/ 35 h 200"/>
              <a:gd name="T28" fmla="*/ 102 w 115"/>
              <a:gd name="T29" fmla="*/ 61 h 200"/>
              <a:gd name="T30" fmla="*/ 83 w 115"/>
              <a:gd name="T31" fmla="*/ 83 h 200"/>
              <a:gd name="T32" fmla="*/ 67 w 115"/>
              <a:gd name="T33" fmla="*/ 104 h 200"/>
              <a:gd name="T34" fmla="*/ 48 w 115"/>
              <a:gd name="T35" fmla="*/ 124 h 200"/>
              <a:gd name="T36" fmla="*/ 35 w 115"/>
              <a:gd name="T37" fmla="*/ 146 h 200"/>
              <a:gd name="T38" fmla="*/ 26 w 115"/>
              <a:gd name="T39" fmla="*/ 172 h 200"/>
              <a:gd name="T40" fmla="*/ 24 w 115"/>
              <a:gd name="T41" fmla="*/ 185 h 200"/>
              <a:gd name="T42" fmla="*/ 24 w 115"/>
              <a:gd name="T43" fmla="*/ 200 h 200"/>
              <a:gd name="T44" fmla="*/ 0 w 115"/>
              <a:gd name="T45" fmla="*/ 200 h 2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15" h="200">
                <a:moveTo>
                  <a:pt x="0" y="200"/>
                </a:moveTo>
                <a:lnTo>
                  <a:pt x="0" y="181"/>
                </a:lnTo>
                <a:lnTo>
                  <a:pt x="2" y="163"/>
                </a:lnTo>
                <a:lnTo>
                  <a:pt x="13" y="133"/>
                </a:lnTo>
                <a:lnTo>
                  <a:pt x="28" y="107"/>
                </a:lnTo>
                <a:lnTo>
                  <a:pt x="48" y="85"/>
                </a:lnTo>
                <a:lnTo>
                  <a:pt x="65" y="65"/>
                </a:lnTo>
                <a:lnTo>
                  <a:pt x="80" y="48"/>
                </a:lnTo>
                <a:lnTo>
                  <a:pt x="87" y="26"/>
                </a:lnTo>
                <a:lnTo>
                  <a:pt x="89" y="13"/>
                </a:lnTo>
                <a:lnTo>
                  <a:pt x="89" y="0"/>
                </a:lnTo>
                <a:lnTo>
                  <a:pt x="115" y="0"/>
                </a:lnTo>
                <a:lnTo>
                  <a:pt x="113" y="17"/>
                </a:lnTo>
                <a:lnTo>
                  <a:pt x="111" y="35"/>
                </a:lnTo>
                <a:lnTo>
                  <a:pt x="102" y="61"/>
                </a:lnTo>
                <a:lnTo>
                  <a:pt x="83" y="83"/>
                </a:lnTo>
                <a:lnTo>
                  <a:pt x="67" y="104"/>
                </a:lnTo>
                <a:lnTo>
                  <a:pt x="48" y="124"/>
                </a:lnTo>
                <a:lnTo>
                  <a:pt x="35" y="146"/>
                </a:lnTo>
                <a:lnTo>
                  <a:pt x="26" y="172"/>
                </a:lnTo>
                <a:lnTo>
                  <a:pt x="24" y="185"/>
                </a:lnTo>
                <a:lnTo>
                  <a:pt x="24" y="200"/>
                </a:lnTo>
                <a:lnTo>
                  <a:pt x="0" y="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" name="Freeform 1019"/>
          <p:cNvSpPr>
            <a:spLocks/>
          </p:cNvSpPr>
          <p:nvPr/>
        </p:nvSpPr>
        <p:spPr bwMode="auto">
          <a:xfrm>
            <a:off x="2941638" y="8151813"/>
            <a:ext cx="76200" cy="76200"/>
          </a:xfrm>
          <a:custGeom>
            <a:avLst/>
            <a:gdLst>
              <a:gd name="T0" fmla="*/ 21 w 45"/>
              <a:gd name="T1" fmla="*/ 47 h 47"/>
              <a:gd name="T2" fmla="*/ 19 w 45"/>
              <a:gd name="T3" fmla="*/ 37 h 47"/>
              <a:gd name="T4" fmla="*/ 13 w 45"/>
              <a:gd name="T5" fmla="*/ 32 h 47"/>
              <a:gd name="T6" fmla="*/ 6 w 45"/>
              <a:gd name="T7" fmla="*/ 21 h 47"/>
              <a:gd name="T8" fmla="*/ 0 w 45"/>
              <a:gd name="T9" fmla="*/ 10 h 47"/>
              <a:gd name="T10" fmla="*/ 25 w 45"/>
              <a:gd name="T11" fmla="*/ 0 h 47"/>
              <a:gd name="T12" fmla="*/ 28 w 45"/>
              <a:gd name="T13" fmla="*/ 8 h 47"/>
              <a:gd name="T14" fmla="*/ 32 w 45"/>
              <a:gd name="T15" fmla="*/ 15 h 47"/>
              <a:gd name="T16" fmla="*/ 41 w 45"/>
              <a:gd name="T17" fmla="*/ 24 h 47"/>
              <a:gd name="T18" fmla="*/ 45 w 45"/>
              <a:gd name="T19" fmla="*/ 37 h 47"/>
              <a:gd name="T20" fmla="*/ 21 w 45"/>
              <a:gd name="T21" fmla="*/ 47 h 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5" h="47">
                <a:moveTo>
                  <a:pt x="21" y="47"/>
                </a:moveTo>
                <a:lnTo>
                  <a:pt x="19" y="37"/>
                </a:lnTo>
                <a:lnTo>
                  <a:pt x="13" y="32"/>
                </a:lnTo>
                <a:lnTo>
                  <a:pt x="6" y="21"/>
                </a:lnTo>
                <a:lnTo>
                  <a:pt x="0" y="10"/>
                </a:lnTo>
                <a:lnTo>
                  <a:pt x="25" y="0"/>
                </a:lnTo>
                <a:lnTo>
                  <a:pt x="28" y="8"/>
                </a:lnTo>
                <a:lnTo>
                  <a:pt x="32" y="15"/>
                </a:lnTo>
                <a:lnTo>
                  <a:pt x="41" y="24"/>
                </a:lnTo>
                <a:lnTo>
                  <a:pt x="45" y="37"/>
                </a:lnTo>
                <a:lnTo>
                  <a:pt x="21" y="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" name="Freeform 1020"/>
          <p:cNvSpPr>
            <a:spLocks/>
          </p:cNvSpPr>
          <p:nvPr/>
        </p:nvSpPr>
        <p:spPr bwMode="auto">
          <a:xfrm>
            <a:off x="2976563" y="8215313"/>
            <a:ext cx="44450" cy="12700"/>
          </a:xfrm>
          <a:custGeom>
            <a:avLst/>
            <a:gdLst>
              <a:gd name="T0" fmla="*/ 26 w 26"/>
              <a:gd name="T1" fmla="*/ 4 h 10"/>
              <a:gd name="T2" fmla="*/ 26 w 26"/>
              <a:gd name="T3" fmla="*/ 6 h 10"/>
              <a:gd name="T4" fmla="*/ 24 w 26"/>
              <a:gd name="T5" fmla="*/ 0 h 10"/>
              <a:gd name="T6" fmla="*/ 0 w 26"/>
              <a:gd name="T7" fmla="*/ 10 h 10"/>
              <a:gd name="T8" fmla="*/ 0 w 26"/>
              <a:gd name="T9" fmla="*/ 4 h 10"/>
              <a:gd name="T10" fmla="*/ 26 w 26"/>
              <a:gd name="T11" fmla="*/ 4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0">
                <a:moveTo>
                  <a:pt x="26" y="4"/>
                </a:moveTo>
                <a:lnTo>
                  <a:pt x="26" y="6"/>
                </a:lnTo>
                <a:lnTo>
                  <a:pt x="24" y="0"/>
                </a:lnTo>
                <a:lnTo>
                  <a:pt x="0" y="10"/>
                </a:lnTo>
                <a:lnTo>
                  <a:pt x="0" y="4"/>
                </a:lnTo>
                <a:lnTo>
                  <a:pt x="26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" name="Freeform 1021"/>
          <p:cNvSpPr>
            <a:spLocks/>
          </p:cNvSpPr>
          <p:nvPr/>
        </p:nvSpPr>
        <p:spPr bwMode="auto">
          <a:xfrm>
            <a:off x="2946400" y="7929563"/>
            <a:ext cx="147638" cy="239712"/>
          </a:xfrm>
          <a:custGeom>
            <a:avLst/>
            <a:gdLst>
              <a:gd name="T0" fmla="*/ 0 w 85"/>
              <a:gd name="T1" fmla="*/ 133 h 145"/>
              <a:gd name="T2" fmla="*/ 26 w 85"/>
              <a:gd name="T3" fmla="*/ 69 h 145"/>
              <a:gd name="T4" fmla="*/ 48 w 85"/>
              <a:gd name="T5" fmla="*/ 24 h 145"/>
              <a:gd name="T6" fmla="*/ 65 w 85"/>
              <a:gd name="T7" fmla="*/ 0 h 145"/>
              <a:gd name="T8" fmla="*/ 85 w 85"/>
              <a:gd name="T9" fmla="*/ 17 h 145"/>
              <a:gd name="T10" fmla="*/ 69 w 85"/>
              <a:gd name="T11" fmla="*/ 39 h 145"/>
              <a:gd name="T12" fmla="*/ 48 w 85"/>
              <a:gd name="T13" fmla="*/ 82 h 145"/>
              <a:gd name="T14" fmla="*/ 23 w 85"/>
              <a:gd name="T15" fmla="*/ 145 h 145"/>
              <a:gd name="T16" fmla="*/ 0 w 85"/>
              <a:gd name="T17" fmla="*/ 133 h 1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5" h="145">
                <a:moveTo>
                  <a:pt x="0" y="133"/>
                </a:moveTo>
                <a:lnTo>
                  <a:pt x="26" y="69"/>
                </a:lnTo>
                <a:lnTo>
                  <a:pt x="48" y="24"/>
                </a:lnTo>
                <a:lnTo>
                  <a:pt x="65" y="0"/>
                </a:lnTo>
                <a:lnTo>
                  <a:pt x="85" y="17"/>
                </a:lnTo>
                <a:lnTo>
                  <a:pt x="69" y="39"/>
                </a:lnTo>
                <a:lnTo>
                  <a:pt x="48" y="82"/>
                </a:lnTo>
                <a:lnTo>
                  <a:pt x="23" y="145"/>
                </a:lnTo>
                <a:lnTo>
                  <a:pt x="0" y="1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" name="Freeform 1022"/>
          <p:cNvSpPr>
            <a:spLocks/>
          </p:cNvSpPr>
          <p:nvPr/>
        </p:nvSpPr>
        <p:spPr bwMode="auto">
          <a:xfrm>
            <a:off x="2938463" y="8148638"/>
            <a:ext cx="44450" cy="20637"/>
          </a:xfrm>
          <a:custGeom>
            <a:avLst/>
            <a:gdLst>
              <a:gd name="T0" fmla="*/ 1 w 26"/>
              <a:gd name="T1" fmla="*/ 12 h 12"/>
              <a:gd name="T2" fmla="*/ 0 w 26"/>
              <a:gd name="T3" fmla="*/ 8 h 12"/>
              <a:gd name="T4" fmla="*/ 3 w 26"/>
              <a:gd name="T5" fmla="*/ 0 h 12"/>
              <a:gd name="T6" fmla="*/ 26 w 26"/>
              <a:gd name="T7" fmla="*/ 12 h 12"/>
              <a:gd name="T8" fmla="*/ 26 w 26"/>
              <a:gd name="T9" fmla="*/ 2 h 12"/>
              <a:gd name="T10" fmla="*/ 1 w 26"/>
              <a:gd name="T11" fmla="*/ 12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2">
                <a:moveTo>
                  <a:pt x="1" y="12"/>
                </a:moveTo>
                <a:lnTo>
                  <a:pt x="0" y="8"/>
                </a:lnTo>
                <a:lnTo>
                  <a:pt x="3" y="0"/>
                </a:lnTo>
                <a:lnTo>
                  <a:pt x="26" y="12"/>
                </a:lnTo>
                <a:lnTo>
                  <a:pt x="26" y="2"/>
                </a:lnTo>
                <a:lnTo>
                  <a:pt x="1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" name="Freeform 1023"/>
          <p:cNvSpPr>
            <a:spLocks/>
          </p:cNvSpPr>
          <p:nvPr/>
        </p:nvSpPr>
        <p:spPr bwMode="auto">
          <a:xfrm>
            <a:off x="3041650" y="7789863"/>
            <a:ext cx="55563" cy="152400"/>
          </a:xfrm>
          <a:custGeom>
            <a:avLst/>
            <a:gdLst>
              <a:gd name="T0" fmla="*/ 7 w 31"/>
              <a:gd name="T1" fmla="*/ 92 h 92"/>
              <a:gd name="T2" fmla="*/ 31 w 31"/>
              <a:gd name="T3" fmla="*/ 89 h 92"/>
              <a:gd name="T4" fmla="*/ 24 w 31"/>
              <a:gd name="T5" fmla="*/ 0 h 92"/>
              <a:gd name="T6" fmla="*/ 0 w 31"/>
              <a:gd name="T7" fmla="*/ 4 h 92"/>
              <a:gd name="T8" fmla="*/ 7 w 31"/>
              <a:gd name="T9" fmla="*/ 92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" h="92">
                <a:moveTo>
                  <a:pt x="7" y="92"/>
                </a:moveTo>
                <a:lnTo>
                  <a:pt x="31" y="89"/>
                </a:lnTo>
                <a:lnTo>
                  <a:pt x="24" y="0"/>
                </a:lnTo>
                <a:lnTo>
                  <a:pt x="0" y="4"/>
                </a:lnTo>
                <a:lnTo>
                  <a:pt x="7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" name="Freeform 1024"/>
          <p:cNvSpPr>
            <a:spLocks/>
          </p:cNvSpPr>
          <p:nvPr/>
        </p:nvSpPr>
        <p:spPr bwMode="auto">
          <a:xfrm>
            <a:off x="3055938" y="7929563"/>
            <a:ext cx="41275" cy="26987"/>
          </a:xfrm>
          <a:custGeom>
            <a:avLst/>
            <a:gdLst>
              <a:gd name="T0" fmla="*/ 22 w 24"/>
              <a:gd name="T1" fmla="*/ 17 h 17"/>
              <a:gd name="T2" fmla="*/ 24 w 24"/>
              <a:gd name="T3" fmla="*/ 13 h 17"/>
              <a:gd name="T4" fmla="*/ 24 w 24"/>
              <a:gd name="T5" fmla="*/ 6 h 17"/>
              <a:gd name="T6" fmla="*/ 0 w 24"/>
              <a:gd name="T7" fmla="*/ 9 h 17"/>
              <a:gd name="T8" fmla="*/ 2 w 24"/>
              <a:gd name="T9" fmla="*/ 0 h 17"/>
              <a:gd name="T10" fmla="*/ 22 w 24"/>
              <a:gd name="T11" fmla="*/ 1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17">
                <a:moveTo>
                  <a:pt x="22" y="17"/>
                </a:moveTo>
                <a:lnTo>
                  <a:pt x="24" y="13"/>
                </a:lnTo>
                <a:lnTo>
                  <a:pt x="24" y="6"/>
                </a:lnTo>
                <a:lnTo>
                  <a:pt x="0" y="9"/>
                </a:lnTo>
                <a:lnTo>
                  <a:pt x="2" y="0"/>
                </a:lnTo>
                <a:lnTo>
                  <a:pt x="22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" name="Freeform 1025"/>
          <p:cNvSpPr>
            <a:spLocks/>
          </p:cNvSpPr>
          <p:nvPr/>
        </p:nvSpPr>
        <p:spPr bwMode="auto">
          <a:xfrm>
            <a:off x="3038475" y="7686675"/>
            <a:ext cx="96838" cy="112713"/>
          </a:xfrm>
          <a:custGeom>
            <a:avLst/>
            <a:gdLst>
              <a:gd name="T0" fmla="*/ 2 w 56"/>
              <a:gd name="T1" fmla="*/ 66 h 66"/>
              <a:gd name="T2" fmla="*/ 0 w 56"/>
              <a:gd name="T3" fmla="*/ 53 h 66"/>
              <a:gd name="T4" fmla="*/ 4 w 56"/>
              <a:gd name="T5" fmla="*/ 39 h 66"/>
              <a:gd name="T6" fmla="*/ 17 w 56"/>
              <a:gd name="T7" fmla="*/ 26 h 66"/>
              <a:gd name="T8" fmla="*/ 30 w 56"/>
              <a:gd name="T9" fmla="*/ 13 h 66"/>
              <a:gd name="T10" fmla="*/ 31 w 56"/>
              <a:gd name="T11" fmla="*/ 9 h 66"/>
              <a:gd name="T12" fmla="*/ 31 w 56"/>
              <a:gd name="T13" fmla="*/ 0 h 66"/>
              <a:gd name="T14" fmla="*/ 56 w 56"/>
              <a:gd name="T15" fmla="*/ 3 h 66"/>
              <a:gd name="T16" fmla="*/ 56 w 56"/>
              <a:gd name="T17" fmla="*/ 16 h 66"/>
              <a:gd name="T18" fmla="*/ 48 w 56"/>
              <a:gd name="T19" fmla="*/ 31 h 66"/>
              <a:gd name="T20" fmla="*/ 35 w 56"/>
              <a:gd name="T21" fmla="*/ 44 h 66"/>
              <a:gd name="T22" fmla="*/ 24 w 56"/>
              <a:gd name="T23" fmla="*/ 55 h 66"/>
              <a:gd name="T24" fmla="*/ 24 w 56"/>
              <a:gd name="T25" fmla="*/ 53 h 66"/>
              <a:gd name="T26" fmla="*/ 26 w 56"/>
              <a:gd name="T27" fmla="*/ 61 h 66"/>
              <a:gd name="T28" fmla="*/ 2 w 56"/>
              <a:gd name="T29" fmla="*/ 66 h 6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6" h="66">
                <a:moveTo>
                  <a:pt x="2" y="66"/>
                </a:moveTo>
                <a:lnTo>
                  <a:pt x="0" y="53"/>
                </a:lnTo>
                <a:lnTo>
                  <a:pt x="4" y="39"/>
                </a:lnTo>
                <a:lnTo>
                  <a:pt x="17" y="26"/>
                </a:lnTo>
                <a:lnTo>
                  <a:pt x="30" y="13"/>
                </a:lnTo>
                <a:lnTo>
                  <a:pt x="31" y="9"/>
                </a:lnTo>
                <a:lnTo>
                  <a:pt x="31" y="0"/>
                </a:lnTo>
                <a:lnTo>
                  <a:pt x="56" y="3"/>
                </a:lnTo>
                <a:lnTo>
                  <a:pt x="56" y="16"/>
                </a:lnTo>
                <a:lnTo>
                  <a:pt x="48" y="31"/>
                </a:lnTo>
                <a:lnTo>
                  <a:pt x="35" y="44"/>
                </a:lnTo>
                <a:lnTo>
                  <a:pt x="24" y="55"/>
                </a:lnTo>
                <a:lnTo>
                  <a:pt x="24" y="53"/>
                </a:lnTo>
                <a:lnTo>
                  <a:pt x="26" y="61"/>
                </a:lnTo>
                <a:lnTo>
                  <a:pt x="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" name="Freeform 1026"/>
          <p:cNvSpPr>
            <a:spLocks/>
          </p:cNvSpPr>
          <p:nvPr/>
        </p:nvSpPr>
        <p:spPr bwMode="auto">
          <a:xfrm>
            <a:off x="3041650" y="7789863"/>
            <a:ext cx="41275" cy="9525"/>
          </a:xfrm>
          <a:custGeom>
            <a:avLst/>
            <a:gdLst>
              <a:gd name="T0" fmla="*/ 24 w 24"/>
              <a:gd name="T1" fmla="*/ 0 h 5"/>
              <a:gd name="T2" fmla="*/ 0 w 24"/>
              <a:gd name="T3" fmla="*/ 5 h 5"/>
              <a:gd name="T4" fmla="*/ 0 w 24"/>
              <a:gd name="T5" fmla="*/ 4 h 5"/>
              <a:gd name="T6" fmla="*/ 24 w 24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" h="5">
                <a:moveTo>
                  <a:pt x="24" y="0"/>
                </a:moveTo>
                <a:lnTo>
                  <a:pt x="0" y="5"/>
                </a:lnTo>
                <a:lnTo>
                  <a:pt x="0" y="4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" name="Freeform 1027"/>
          <p:cNvSpPr>
            <a:spLocks/>
          </p:cNvSpPr>
          <p:nvPr/>
        </p:nvSpPr>
        <p:spPr bwMode="auto">
          <a:xfrm>
            <a:off x="3059113" y="7631113"/>
            <a:ext cx="76200" cy="69850"/>
          </a:xfrm>
          <a:custGeom>
            <a:avLst/>
            <a:gdLst>
              <a:gd name="T0" fmla="*/ 20 w 45"/>
              <a:gd name="T1" fmla="*/ 42 h 42"/>
              <a:gd name="T2" fmla="*/ 19 w 45"/>
              <a:gd name="T3" fmla="*/ 35 h 42"/>
              <a:gd name="T4" fmla="*/ 13 w 45"/>
              <a:gd name="T5" fmla="*/ 29 h 42"/>
              <a:gd name="T6" fmla="*/ 6 w 45"/>
              <a:gd name="T7" fmla="*/ 20 h 42"/>
              <a:gd name="T8" fmla="*/ 0 w 45"/>
              <a:gd name="T9" fmla="*/ 9 h 42"/>
              <a:gd name="T10" fmla="*/ 24 w 45"/>
              <a:gd name="T11" fmla="*/ 0 h 42"/>
              <a:gd name="T12" fmla="*/ 26 w 45"/>
              <a:gd name="T13" fmla="*/ 5 h 42"/>
              <a:gd name="T14" fmla="*/ 32 w 45"/>
              <a:gd name="T15" fmla="*/ 11 h 42"/>
              <a:gd name="T16" fmla="*/ 39 w 45"/>
              <a:gd name="T17" fmla="*/ 20 h 42"/>
              <a:gd name="T18" fmla="*/ 45 w 45"/>
              <a:gd name="T19" fmla="*/ 33 h 42"/>
              <a:gd name="T20" fmla="*/ 20 w 45"/>
              <a:gd name="T21" fmla="*/ 42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5" h="42">
                <a:moveTo>
                  <a:pt x="20" y="42"/>
                </a:moveTo>
                <a:lnTo>
                  <a:pt x="19" y="35"/>
                </a:lnTo>
                <a:lnTo>
                  <a:pt x="13" y="29"/>
                </a:lnTo>
                <a:lnTo>
                  <a:pt x="6" y="20"/>
                </a:lnTo>
                <a:lnTo>
                  <a:pt x="0" y="9"/>
                </a:lnTo>
                <a:lnTo>
                  <a:pt x="24" y="0"/>
                </a:lnTo>
                <a:lnTo>
                  <a:pt x="26" y="5"/>
                </a:lnTo>
                <a:lnTo>
                  <a:pt x="32" y="11"/>
                </a:lnTo>
                <a:lnTo>
                  <a:pt x="39" y="20"/>
                </a:lnTo>
                <a:lnTo>
                  <a:pt x="45" y="33"/>
                </a:lnTo>
                <a:lnTo>
                  <a:pt x="20" y="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" name="Freeform 1028"/>
          <p:cNvSpPr>
            <a:spLocks/>
          </p:cNvSpPr>
          <p:nvPr/>
        </p:nvSpPr>
        <p:spPr bwMode="auto">
          <a:xfrm>
            <a:off x="3094038" y="7683500"/>
            <a:ext cx="41275" cy="17463"/>
          </a:xfrm>
          <a:custGeom>
            <a:avLst/>
            <a:gdLst>
              <a:gd name="T0" fmla="*/ 25 w 25"/>
              <a:gd name="T1" fmla="*/ 5 h 9"/>
              <a:gd name="T2" fmla="*/ 25 w 25"/>
              <a:gd name="T3" fmla="*/ 0 h 9"/>
              <a:gd name="T4" fmla="*/ 0 w 25"/>
              <a:gd name="T5" fmla="*/ 9 h 9"/>
              <a:gd name="T6" fmla="*/ 0 w 25"/>
              <a:gd name="T7" fmla="*/ 2 h 9"/>
              <a:gd name="T8" fmla="*/ 25 w 25"/>
              <a:gd name="T9" fmla="*/ 5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" h="9">
                <a:moveTo>
                  <a:pt x="25" y="5"/>
                </a:moveTo>
                <a:lnTo>
                  <a:pt x="25" y="0"/>
                </a:lnTo>
                <a:lnTo>
                  <a:pt x="0" y="9"/>
                </a:lnTo>
                <a:lnTo>
                  <a:pt x="0" y="2"/>
                </a:lnTo>
                <a:lnTo>
                  <a:pt x="25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" name="Freeform 1029"/>
          <p:cNvSpPr>
            <a:spLocks/>
          </p:cNvSpPr>
          <p:nvPr/>
        </p:nvSpPr>
        <p:spPr bwMode="auto">
          <a:xfrm>
            <a:off x="3059113" y="7537450"/>
            <a:ext cx="88900" cy="106363"/>
          </a:xfrm>
          <a:custGeom>
            <a:avLst/>
            <a:gdLst>
              <a:gd name="T0" fmla="*/ 0 w 54"/>
              <a:gd name="T1" fmla="*/ 56 h 65"/>
              <a:gd name="T2" fmla="*/ 6 w 54"/>
              <a:gd name="T3" fmla="*/ 43 h 65"/>
              <a:gd name="T4" fmla="*/ 13 w 54"/>
              <a:gd name="T5" fmla="*/ 28 h 65"/>
              <a:gd name="T6" fmla="*/ 33 w 54"/>
              <a:gd name="T7" fmla="*/ 0 h 65"/>
              <a:gd name="T8" fmla="*/ 54 w 54"/>
              <a:gd name="T9" fmla="*/ 17 h 65"/>
              <a:gd name="T10" fmla="*/ 33 w 54"/>
              <a:gd name="T11" fmla="*/ 44 h 65"/>
              <a:gd name="T12" fmla="*/ 28 w 54"/>
              <a:gd name="T13" fmla="*/ 56 h 65"/>
              <a:gd name="T14" fmla="*/ 24 w 54"/>
              <a:gd name="T15" fmla="*/ 65 h 65"/>
              <a:gd name="T16" fmla="*/ 0 w 54"/>
              <a:gd name="T17" fmla="*/ 56 h 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4" h="65">
                <a:moveTo>
                  <a:pt x="0" y="56"/>
                </a:moveTo>
                <a:lnTo>
                  <a:pt x="6" y="43"/>
                </a:lnTo>
                <a:lnTo>
                  <a:pt x="13" y="28"/>
                </a:lnTo>
                <a:lnTo>
                  <a:pt x="33" y="0"/>
                </a:lnTo>
                <a:lnTo>
                  <a:pt x="54" y="17"/>
                </a:lnTo>
                <a:lnTo>
                  <a:pt x="33" y="44"/>
                </a:lnTo>
                <a:lnTo>
                  <a:pt x="28" y="56"/>
                </a:lnTo>
                <a:lnTo>
                  <a:pt x="24" y="65"/>
                </a:lnTo>
                <a:lnTo>
                  <a:pt x="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" name="Freeform 1030"/>
          <p:cNvSpPr>
            <a:spLocks/>
          </p:cNvSpPr>
          <p:nvPr/>
        </p:nvSpPr>
        <p:spPr bwMode="auto">
          <a:xfrm>
            <a:off x="3055938" y="7631113"/>
            <a:ext cx="44450" cy="12700"/>
          </a:xfrm>
          <a:custGeom>
            <a:avLst/>
            <a:gdLst>
              <a:gd name="T0" fmla="*/ 2 w 26"/>
              <a:gd name="T1" fmla="*/ 9 h 9"/>
              <a:gd name="T2" fmla="*/ 0 w 26"/>
              <a:gd name="T3" fmla="*/ 5 h 9"/>
              <a:gd name="T4" fmla="*/ 2 w 26"/>
              <a:gd name="T5" fmla="*/ 0 h 9"/>
              <a:gd name="T6" fmla="*/ 26 w 26"/>
              <a:gd name="T7" fmla="*/ 9 h 9"/>
              <a:gd name="T8" fmla="*/ 26 w 26"/>
              <a:gd name="T9" fmla="*/ 0 h 9"/>
              <a:gd name="T10" fmla="*/ 2 w 26"/>
              <a:gd name="T11" fmla="*/ 9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9">
                <a:moveTo>
                  <a:pt x="2" y="9"/>
                </a:moveTo>
                <a:lnTo>
                  <a:pt x="0" y="5"/>
                </a:lnTo>
                <a:lnTo>
                  <a:pt x="2" y="0"/>
                </a:lnTo>
                <a:lnTo>
                  <a:pt x="26" y="9"/>
                </a:lnTo>
                <a:lnTo>
                  <a:pt x="26" y="0"/>
                </a:lnTo>
                <a:lnTo>
                  <a:pt x="2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" name="Freeform 1031"/>
          <p:cNvSpPr>
            <a:spLocks/>
          </p:cNvSpPr>
          <p:nvPr/>
        </p:nvSpPr>
        <p:spPr bwMode="auto">
          <a:xfrm>
            <a:off x="3086100" y="7521575"/>
            <a:ext cx="65088" cy="46038"/>
          </a:xfrm>
          <a:custGeom>
            <a:avLst/>
            <a:gdLst>
              <a:gd name="T0" fmla="*/ 16 w 39"/>
              <a:gd name="T1" fmla="*/ 24 h 28"/>
              <a:gd name="T2" fmla="*/ 20 w 39"/>
              <a:gd name="T3" fmla="*/ 26 h 28"/>
              <a:gd name="T4" fmla="*/ 24 w 39"/>
              <a:gd name="T5" fmla="*/ 28 h 28"/>
              <a:gd name="T6" fmla="*/ 7 w 39"/>
              <a:gd name="T7" fmla="*/ 26 h 28"/>
              <a:gd name="T8" fmla="*/ 0 w 39"/>
              <a:gd name="T9" fmla="*/ 18 h 28"/>
              <a:gd name="T10" fmla="*/ 18 w 39"/>
              <a:gd name="T11" fmla="*/ 0 h 28"/>
              <a:gd name="T12" fmla="*/ 18 w 39"/>
              <a:gd name="T13" fmla="*/ 3 h 28"/>
              <a:gd name="T14" fmla="*/ 16 w 39"/>
              <a:gd name="T15" fmla="*/ 3 h 28"/>
              <a:gd name="T16" fmla="*/ 29 w 39"/>
              <a:gd name="T17" fmla="*/ 2 h 28"/>
              <a:gd name="T18" fmla="*/ 39 w 39"/>
              <a:gd name="T19" fmla="*/ 11 h 28"/>
              <a:gd name="T20" fmla="*/ 16 w 39"/>
              <a:gd name="T21" fmla="*/ 24 h 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" h="28">
                <a:moveTo>
                  <a:pt x="16" y="24"/>
                </a:moveTo>
                <a:lnTo>
                  <a:pt x="20" y="26"/>
                </a:lnTo>
                <a:lnTo>
                  <a:pt x="24" y="28"/>
                </a:lnTo>
                <a:lnTo>
                  <a:pt x="7" y="26"/>
                </a:lnTo>
                <a:lnTo>
                  <a:pt x="0" y="18"/>
                </a:lnTo>
                <a:lnTo>
                  <a:pt x="18" y="0"/>
                </a:lnTo>
                <a:lnTo>
                  <a:pt x="18" y="3"/>
                </a:lnTo>
                <a:lnTo>
                  <a:pt x="16" y="3"/>
                </a:lnTo>
                <a:lnTo>
                  <a:pt x="29" y="2"/>
                </a:lnTo>
                <a:lnTo>
                  <a:pt x="39" y="11"/>
                </a:lnTo>
                <a:lnTo>
                  <a:pt x="1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" name="Freeform 1032"/>
          <p:cNvSpPr>
            <a:spLocks/>
          </p:cNvSpPr>
          <p:nvPr/>
        </p:nvSpPr>
        <p:spPr bwMode="auto">
          <a:xfrm>
            <a:off x="3114675" y="7537450"/>
            <a:ext cx="44450" cy="26988"/>
          </a:xfrm>
          <a:custGeom>
            <a:avLst/>
            <a:gdLst>
              <a:gd name="T0" fmla="*/ 21 w 26"/>
              <a:gd name="T1" fmla="*/ 17 h 17"/>
              <a:gd name="T2" fmla="*/ 26 w 26"/>
              <a:gd name="T3" fmla="*/ 9 h 17"/>
              <a:gd name="T4" fmla="*/ 23 w 26"/>
              <a:gd name="T5" fmla="*/ 2 h 17"/>
              <a:gd name="T6" fmla="*/ 0 w 26"/>
              <a:gd name="T7" fmla="*/ 15 h 17"/>
              <a:gd name="T8" fmla="*/ 0 w 26"/>
              <a:gd name="T9" fmla="*/ 0 h 17"/>
              <a:gd name="T10" fmla="*/ 21 w 26"/>
              <a:gd name="T11" fmla="*/ 1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7">
                <a:moveTo>
                  <a:pt x="21" y="17"/>
                </a:moveTo>
                <a:lnTo>
                  <a:pt x="26" y="9"/>
                </a:lnTo>
                <a:lnTo>
                  <a:pt x="23" y="2"/>
                </a:lnTo>
                <a:lnTo>
                  <a:pt x="0" y="15"/>
                </a:lnTo>
                <a:lnTo>
                  <a:pt x="0" y="0"/>
                </a:lnTo>
                <a:lnTo>
                  <a:pt x="21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" name="Freeform 1033"/>
          <p:cNvSpPr>
            <a:spLocks/>
          </p:cNvSpPr>
          <p:nvPr/>
        </p:nvSpPr>
        <p:spPr bwMode="auto">
          <a:xfrm>
            <a:off x="3035300" y="7488238"/>
            <a:ext cx="79375" cy="69850"/>
          </a:xfrm>
          <a:custGeom>
            <a:avLst/>
            <a:gdLst>
              <a:gd name="T0" fmla="*/ 32 w 46"/>
              <a:gd name="T1" fmla="*/ 41 h 41"/>
              <a:gd name="T2" fmla="*/ 19 w 46"/>
              <a:gd name="T3" fmla="*/ 32 h 41"/>
              <a:gd name="T4" fmla="*/ 13 w 46"/>
              <a:gd name="T5" fmla="*/ 24 h 41"/>
              <a:gd name="T6" fmla="*/ 20 w 46"/>
              <a:gd name="T7" fmla="*/ 24 h 41"/>
              <a:gd name="T8" fmla="*/ 9 w 46"/>
              <a:gd name="T9" fmla="*/ 28 h 41"/>
              <a:gd name="T10" fmla="*/ 0 w 46"/>
              <a:gd name="T11" fmla="*/ 4 h 41"/>
              <a:gd name="T12" fmla="*/ 15 w 46"/>
              <a:gd name="T13" fmla="*/ 0 h 41"/>
              <a:gd name="T14" fmla="*/ 32 w 46"/>
              <a:gd name="T15" fmla="*/ 6 h 41"/>
              <a:gd name="T16" fmla="*/ 37 w 46"/>
              <a:gd name="T17" fmla="*/ 13 h 41"/>
              <a:gd name="T18" fmla="*/ 46 w 46"/>
              <a:gd name="T19" fmla="*/ 21 h 41"/>
              <a:gd name="T20" fmla="*/ 32 w 46"/>
              <a:gd name="T21" fmla="*/ 41 h 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6" h="41">
                <a:moveTo>
                  <a:pt x="32" y="41"/>
                </a:moveTo>
                <a:lnTo>
                  <a:pt x="19" y="32"/>
                </a:lnTo>
                <a:lnTo>
                  <a:pt x="13" y="24"/>
                </a:lnTo>
                <a:lnTo>
                  <a:pt x="20" y="24"/>
                </a:lnTo>
                <a:lnTo>
                  <a:pt x="9" y="28"/>
                </a:lnTo>
                <a:lnTo>
                  <a:pt x="0" y="4"/>
                </a:lnTo>
                <a:lnTo>
                  <a:pt x="15" y="0"/>
                </a:lnTo>
                <a:lnTo>
                  <a:pt x="32" y="6"/>
                </a:lnTo>
                <a:lnTo>
                  <a:pt x="37" y="13"/>
                </a:lnTo>
                <a:lnTo>
                  <a:pt x="46" y="21"/>
                </a:lnTo>
                <a:lnTo>
                  <a:pt x="32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" name="Freeform 1034"/>
          <p:cNvSpPr>
            <a:spLocks/>
          </p:cNvSpPr>
          <p:nvPr/>
        </p:nvSpPr>
        <p:spPr bwMode="auto">
          <a:xfrm>
            <a:off x="3086100" y="7521575"/>
            <a:ext cx="31750" cy="36513"/>
          </a:xfrm>
          <a:custGeom>
            <a:avLst/>
            <a:gdLst>
              <a:gd name="T0" fmla="*/ 18 w 18"/>
              <a:gd name="T1" fmla="*/ 0 h 20"/>
              <a:gd name="T2" fmla="*/ 16 w 18"/>
              <a:gd name="T3" fmla="*/ 0 h 20"/>
              <a:gd name="T4" fmla="*/ 2 w 18"/>
              <a:gd name="T5" fmla="*/ 20 h 20"/>
              <a:gd name="T6" fmla="*/ 0 w 18"/>
              <a:gd name="T7" fmla="*/ 18 h 20"/>
              <a:gd name="T8" fmla="*/ 18 w 18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20">
                <a:moveTo>
                  <a:pt x="18" y="0"/>
                </a:moveTo>
                <a:lnTo>
                  <a:pt x="16" y="0"/>
                </a:lnTo>
                <a:lnTo>
                  <a:pt x="2" y="20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" name="Freeform 1035"/>
          <p:cNvSpPr>
            <a:spLocks/>
          </p:cNvSpPr>
          <p:nvPr/>
        </p:nvSpPr>
        <p:spPr bwMode="auto">
          <a:xfrm>
            <a:off x="2997200" y="7312025"/>
            <a:ext cx="65088" cy="201613"/>
          </a:xfrm>
          <a:custGeom>
            <a:avLst/>
            <a:gdLst>
              <a:gd name="T0" fmla="*/ 15 w 39"/>
              <a:gd name="T1" fmla="*/ 120 h 120"/>
              <a:gd name="T2" fmla="*/ 15 w 39"/>
              <a:gd name="T3" fmla="*/ 104 h 120"/>
              <a:gd name="T4" fmla="*/ 11 w 39"/>
              <a:gd name="T5" fmla="*/ 67 h 120"/>
              <a:gd name="T6" fmla="*/ 5 w 39"/>
              <a:gd name="T7" fmla="*/ 29 h 120"/>
              <a:gd name="T8" fmla="*/ 0 w 39"/>
              <a:gd name="T9" fmla="*/ 5 h 120"/>
              <a:gd name="T10" fmla="*/ 24 w 39"/>
              <a:gd name="T11" fmla="*/ 0 h 120"/>
              <a:gd name="T12" fmla="*/ 30 w 39"/>
              <a:gd name="T13" fmla="*/ 24 h 120"/>
              <a:gd name="T14" fmla="*/ 35 w 39"/>
              <a:gd name="T15" fmla="*/ 63 h 120"/>
              <a:gd name="T16" fmla="*/ 39 w 39"/>
              <a:gd name="T17" fmla="*/ 100 h 120"/>
              <a:gd name="T18" fmla="*/ 39 w 39"/>
              <a:gd name="T19" fmla="*/ 120 h 120"/>
              <a:gd name="T20" fmla="*/ 15 w 39"/>
              <a:gd name="T21" fmla="*/ 120 h 1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" h="120">
                <a:moveTo>
                  <a:pt x="15" y="120"/>
                </a:moveTo>
                <a:lnTo>
                  <a:pt x="15" y="104"/>
                </a:lnTo>
                <a:lnTo>
                  <a:pt x="11" y="67"/>
                </a:lnTo>
                <a:lnTo>
                  <a:pt x="5" y="29"/>
                </a:lnTo>
                <a:lnTo>
                  <a:pt x="0" y="5"/>
                </a:lnTo>
                <a:lnTo>
                  <a:pt x="24" y="0"/>
                </a:lnTo>
                <a:lnTo>
                  <a:pt x="30" y="24"/>
                </a:lnTo>
                <a:lnTo>
                  <a:pt x="35" y="63"/>
                </a:lnTo>
                <a:lnTo>
                  <a:pt x="39" y="100"/>
                </a:lnTo>
                <a:lnTo>
                  <a:pt x="39" y="120"/>
                </a:lnTo>
                <a:lnTo>
                  <a:pt x="15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" name="Freeform 1036"/>
          <p:cNvSpPr>
            <a:spLocks/>
          </p:cNvSpPr>
          <p:nvPr/>
        </p:nvSpPr>
        <p:spPr bwMode="auto">
          <a:xfrm>
            <a:off x="3021013" y="7494588"/>
            <a:ext cx="41275" cy="49212"/>
          </a:xfrm>
          <a:custGeom>
            <a:avLst/>
            <a:gdLst>
              <a:gd name="T0" fmla="*/ 16 w 24"/>
              <a:gd name="T1" fmla="*/ 24 h 30"/>
              <a:gd name="T2" fmla="*/ 0 w 24"/>
              <a:gd name="T3" fmla="*/ 30 h 30"/>
              <a:gd name="T4" fmla="*/ 0 w 24"/>
              <a:gd name="T5" fmla="*/ 11 h 30"/>
              <a:gd name="T6" fmla="*/ 24 w 24"/>
              <a:gd name="T7" fmla="*/ 11 h 30"/>
              <a:gd name="T8" fmla="*/ 7 w 24"/>
              <a:gd name="T9" fmla="*/ 0 h 30"/>
              <a:gd name="T10" fmla="*/ 16 w 24"/>
              <a:gd name="T11" fmla="*/ 24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0">
                <a:moveTo>
                  <a:pt x="16" y="24"/>
                </a:moveTo>
                <a:lnTo>
                  <a:pt x="0" y="30"/>
                </a:lnTo>
                <a:lnTo>
                  <a:pt x="0" y="11"/>
                </a:lnTo>
                <a:lnTo>
                  <a:pt x="24" y="11"/>
                </a:lnTo>
                <a:lnTo>
                  <a:pt x="7" y="0"/>
                </a:lnTo>
                <a:lnTo>
                  <a:pt x="1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" name="Freeform 1037"/>
          <p:cNvSpPr>
            <a:spLocks/>
          </p:cNvSpPr>
          <p:nvPr/>
        </p:nvSpPr>
        <p:spPr bwMode="auto">
          <a:xfrm>
            <a:off x="2935288" y="7248525"/>
            <a:ext cx="85725" cy="88900"/>
          </a:xfrm>
          <a:custGeom>
            <a:avLst/>
            <a:gdLst>
              <a:gd name="T0" fmla="*/ 44 w 50"/>
              <a:gd name="T1" fmla="*/ 54 h 54"/>
              <a:gd name="T2" fmla="*/ 29 w 50"/>
              <a:gd name="T3" fmla="*/ 50 h 54"/>
              <a:gd name="T4" fmla="*/ 15 w 50"/>
              <a:gd name="T5" fmla="*/ 39 h 54"/>
              <a:gd name="T6" fmla="*/ 5 w 50"/>
              <a:gd name="T7" fmla="*/ 24 h 54"/>
              <a:gd name="T8" fmla="*/ 0 w 50"/>
              <a:gd name="T9" fmla="*/ 7 h 54"/>
              <a:gd name="T10" fmla="*/ 24 w 50"/>
              <a:gd name="T11" fmla="*/ 0 h 54"/>
              <a:gd name="T12" fmla="*/ 28 w 50"/>
              <a:gd name="T13" fmla="*/ 13 h 54"/>
              <a:gd name="T14" fmla="*/ 33 w 50"/>
              <a:gd name="T15" fmla="*/ 20 h 54"/>
              <a:gd name="T16" fmla="*/ 40 w 50"/>
              <a:gd name="T17" fmla="*/ 28 h 54"/>
              <a:gd name="T18" fmla="*/ 50 w 50"/>
              <a:gd name="T19" fmla="*/ 30 h 54"/>
              <a:gd name="T20" fmla="*/ 44 w 50"/>
              <a:gd name="T21" fmla="*/ 54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0" h="54">
                <a:moveTo>
                  <a:pt x="44" y="54"/>
                </a:moveTo>
                <a:lnTo>
                  <a:pt x="29" y="50"/>
                </a:lnTo>
                <a:lnTo>
                  <a:pt x="15" y="39"/>
                </a:lnTo>
                <a:lnTo>
                  <a:pt x="5" y="24"/>
                </a:lnTo>
                <a:lnTo>
                  <a:pt x="0" y="7"/>
                </a:lnTo>
                <a:lnTo>
                  <a:pt x="24" y="0"/>
                </a:lnTo>
                <a:lnTo>
                  <a:pt x="28" y="13"/>
                </a:lnTo>
                <a:lnTo>
                  <a:pt x="33" y="20"/>
                </a:lnTo>
                <a:lnTo>
                  <a:pt x="40" y="28"/>
                </a:lnTo>
                <a:lnTo>
                  <a:pt x="50" y="30"/>
                </a:lnTo>
                <a:lnTo>
                  <a:pt x="44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" name="Freeform 1038"/>
          <p:cNvSpPr>
            <a:spLocks/>
          </p:cNvSpPr>
          <p:nvPr/>
        </p:nvSpPr>
        <p:spPr bwMode="auto">
          <a:xfrm>
            <a:off x="2997200" y="7297738"/>
            <a:ext cx="41275" cy="39687"/>
          </a:xfrm>
          <a:custGeom>
            <a:avLst/>
            <a:gdLst>
              <a:gd name="T0" fmla="*/ 24 w 24"/>
              <a:gd name="T1" fmla="*/ 9 h 24"/>
              <a:gd name="T2" fmla="*/ 22 w 24"/>
              <a:gd name="T3" fmla="*/ 1 h 24"/>
              <a:gd name="T4" fmla="*/ 15 w 24"/>
              <a:gd name="T5" fmla="*/ 0 h 24"/>
              <a:gd name="T6" fmla="*/ 9 w 24"/>
              <a:gd name="T7" fmla="*/ 24 h 24"/>
              <a:gd name="T8" fmla="*/ 0 w 24"/>
              <a:gd name="T9" fmla="*/ 14 h 24"/>
              <a:gd name="T10" fmla="*/ 24 w 24"/>
              <a:gd name="T11" fmla="*/ 9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24">
                <a:moveTo>
                  <a:pt x="24" y="9"/>
                </a:moveTo>
                <a:lnTo>
                  <a:pt x="22" y="1"/>
                </a:lnTo>
                <a:lnTo>
                  <a:pt x="15" y="0"/>
                </a:lnTo>
                <a:lnTo>
                  <a:pt x="9" y="24"/>
                </a:lnTo>
                <a:lnTo>
                  <a:pt x="0" y="14"/>
                </a:lnTo>
                <a:lnTo>
                  <a:pt x="24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" name="Freeform 1039"/>
          <p:cNvSpPr>
            <a:spLocks/>
          </p:cNvSpPr>
          <p:nvPr/>
        </p:nvSpPr>
        <p:spPr bwMode="auto">
          <a:xfrm>
            <a:off x="2935288" y="7096125"/>
            <a:ext cx="85725" cy="158750"/>
          </a:xfrm>
          <a:custGeom>
            <a:avLst/>
            <a:gdLst>
              <a:gd name="T0" fmla="*/ 0 w 50"/>
              <a:gd name="T1" fmla="*/ 97 h 97"/>
              <a:gd name="T2" fmla="*/ 0 w 50"/>
              <a:gd name="T3" fmla="*/ 80 h 97"/>
              <a:gd name="T4" fmla="*/ 3 w 50"/>
              <a:gd name="T5" fmla="*/ 65 h 97"/>
              <a:gd name="T6" fmla="*/ 16 w 50"/>
              <a:gd name="T7" fmla="*/ 39 h 97"/>
              <a:gd name="T8" fmla="*/ 24 w 50"/>
              <a:gd name="T9" fmla="*/ 17 h 97"/>
              <a:gd name="T10" fmla="*/ 24 w 50"/>
              <a:gd name="T11" fmla="*/ 0 h 97"/>
              <a:gd name="T12" fmla="*/ 50 w 50"/>
              <a:gd name="T13" fmla="*/ 0 h 97"/>
              <a:gd name="T14" fmla="*/ 48 w 50"/>
              <a:gd name="T15" fmla="*/ 24 h 97"/>
              <a:gd name="T16" fmla="*/ 39 w 50"/>
              <a:gd name="T17" fmla="*/ 50 h 97"/>
              <a:gd name="T18" fmla="*/ 28 w 50"/>
              <a:gd name="T19" fmla="*/ 74 h 97"/>
              <a:gd name="T20" fmla="*/ 24 w 50"/>
              <a:gd name="T21" fmla="*/ 86 h 97"/>
              <a:gd name="T22" fmla="*/ 24 w 50"/>
              <a:gd name="T23" fmla="*/ 97 h 97"/>
              <a:gd name="T24" fmla="*/ 0 w 50"/>
              <a:gd name="T25" fmla="*/ 97 h 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" h="97">
                <a:moveTo>
                  <a:pt x="0" y="97"/>
                </a:moveTo>
                <a:lnTo>
                  <a:pt x="0" y="80"/>
                </a:lnTo>
                <a:lnTo>
                  <a:pt x="3" y="65"/>
                </a:lnTo>
                <a:lnTo>
                  <a:pt x="16" y="39"/>
                </a:lnTo>
                <a:lnTo>
                  <a:pt x="24" y="17"/>
                </a:lnTo>
                <a:lnTo>
                  <a:pt x="24" y="0"/>
                </a:lnTo>
                <a:lnTo>
                  <a:pt x="50" y="0"/>
                </a:lnTo>
                <a:lnTo>
                  <a:pt x="48" y="24"/>
                </a:lnTo>
                <a:lnTo>
                  <a:pt x="39" y="50"/>
                </a:lnTo>
                <a:lnTo>
                  <a:pt x="28" y="74"/>
                </a:lnTo>
                <a:lnTo>
                  <a:pt x="24" y="86"/>
                </a:lnTo>
                <a:lnTo>
                  <a:pt x="24" y="97"/>
                </a:lnTo>
                <a:lnTo>
                  <a:pt x="0" y="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" name="Freeform 1040"/>
          <p:cNvSpPr>
            <a:spLocks/>
          </p:cNvSpPr>
          <p:nvPr/>
        </p:nvSpPr>
        <p:spPr bwMode="auto">
          <a:xfrm>
            <a:off x="2935288" y="7248525"/>
            <a:ext cx="41275" cy="12700"/>
          </a:xfrm>
          <a:custGeom>
            <a:avLst/>
            <a:gdLst>
              <a:gd name="T0" fmla="*/ 0 w 24"/>
              <a:gd name="T1" fmla="*/ 7 h 7"/>
              <a:gd name="T2" fmla="*/ 0 w 24"/>
              <a:gd name="T3" fmla="*/ 4 h 7"/>
              <a:gd name="T4" fmla="*/ 24 w 24"/>
              <a:gd name="T5" fmla="*/ 4 h 7"/>
              <a:gd name="T6" fmla="*/ 24 w 24"/>
              <a:gd name="T7" fmla="*/ 0 h 7"/>
              <a:gd name="T8" fmla="*/ 0 w 24"/>
              <a:gd name="T9" fmla="*/ 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7">
                <a:moveTo>
                  <a:pt x="0" y="7"/>
                </a:moveTo>
                <a:lnTo>
                  <a:pt x="0" y="4"/>
                </a:lnTo>
                <a:lnTo>
                  <a:pt x="24" y="4"/>
                </a:lnTo>
                <a:lnTo>
                  <a:pt x="24" y="0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" name="Freeform 1041"/>
          <p:cNvSpPr>
            <a:spLocks/>
          </p:cNvSpPr>
          <p:nvPr/>
        </p:nvSpPr>
        <p:spPr bwMode="auto">
          <a:xfrm>
            <a:off x="2959100" y="6896100"/>
            <a:ext cx="58738" cy="203200"/>
          </a:xfrm>
          <a:custGeom>
            <a:avLst/>
            <a:gdLst>
              <a:gd name="T0" fmla="*/ 11 w 35"/>
              <a:gd name="T1" fmla="*/ 122 h 122"/>
              <a:gd name="T2" fmla="*/ 35 w 35"/>
              <a:gd name="T3" fmla="*/ 119 h 122"/>
              <a:gd name="T4" fmla="*/ 24 w 35"/>
              <a:gd name="T5" fmla="*/ 0 h 122"/>
              <a:gd name="T6" fmla="*/ 0 w 35"/>
              <a:gd name="T7" fmla="*/ 4 h 122"/>
              <a:gd name="T8" fmla="*/ 11 w 35"/>
              <a:gd name="T9" fmla="*/ 122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" h="122">
                <a:moveTo>
                  <a:pt x="11" y="122"/>
                </a:moveTo>
                <a:lnTo>
                  <a:pt x="35" y="119"/>
                </a:lnTo>
                <a:lnTo>
                  <a:pt x="24" y="0"/>
                </a:lnTo>
                <a:lnTo>
                  <a:pt x="0" y="4"/>
                </a:lnTo>
                <a:lnTo>
                  <a:pt x="11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" name="Freeform 1042"/>
          <p:cNvSpPr>
            <a:spLocks/>
          </p:cNvSpPr>
          <p:nvPr/>
        </p:nvSpPr>
        <p:spPr bwMode="auto">
          <a:xfrm>
            <a:off x="2976563" y="7092950"/>
            <a:ext cx="44450" cy="6350"/>
          </a:xfrm>
          <a:custGeom>
            <a:avLst/>
            <a:gdLst>
              <a:gd name="T0" fmla="*/ 26 w 26"/>
              <a:gd name="T1" fmla="*/ 1 h 3"/>
              <a:gd name="T2" fmla="*/ 24 w 26"/>
              <a:gd name="T3" fmla="*/ 0 h 3"/>
              <a:gd name="T4" fmla="*/ 0 w 26"/>
              <a:gd name="T5" fmla="*/ 3 h 3"/>
              <a:gd name="T6" fmla="*/ 0 w 26"/>
              <a:gd name="T7" fmla="*/ 1 h 3"/>
              <a:gd name="T8" fmla="*/ 26 w 26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3">
                <a:moveTo>
                  <a:pt x="26" y="1"/>
                </a:moveTo>
                <a:lnTo>
                  <a:pt x="24" y="0"/>
                </a:lnTo>
                <a:lnTo>
                  <a:pt x="0" y="3"/>
                </a:lnTo>
                <a:lnTo>
                  <a:pt x="0" y="1"/>
                </a:lnTo>
                <a:lnTo>
                  <a:pt x="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" name="Freeform 1043"/>
          <p:cNvSpPr>
            <a:spLocks/>
          </p:cNvSpPr>
          <p:nvPr/>
        </p:nvSpPr>
        <p:spPr bwMode="auto">
          <a:xfrm>
            <a:off x="2959100" y="6484938"/>
            <a:ext cx="171450" cy="417512"/>
          </a:xfrm>
          <a:custGeom>
            <a:avLst/>
            <a:gdLst>
              <a:gd name="T0" fmla="*/ 0 w 100"/>
              <a:gd name="T1" fmla="*/ 248 h 254"/>
              <a:gd name="T2" fmla="*/ 7 w 100"/>
              <a:gd name="T3" fmla="*/ 187 h 254"/>
              <a:gd name="T4" fmla="*/ 18 w 100"/>
              <a:gd name="T5" fmla="*/ 111 h 254"/>
              <a:gd name="T6" fmla="*/ 27 w 100"/>
              <a:gd name="T7" fmla="*/ 74 h 254"/>
              <a:gd name="T8" fmla="*/ 42 w 100"/>
              <a:gd name="T9" fmla="*/ 41 h 254"/>
              <a:gd name="T10" fmla="*/ 61 w 100"/>
              <a:gd name="T11" fmla="*/ 13 h 254"/>
              <a:gd name="T12" fmla="*/ 87 w 100"/>
              <a:gd name="T13" fmla="*/ 0 h 254"/>
              <a:gd name="T14" fmla="*/ 100 w 100"/>
              <a:gd name="T15" fmla="*/ 22 h 254"/>
              <a:gd name="T16" fmla="*/ 77 w 100"/>
              <a:gd name="T17" fmla="*/ 33 h 254"/>
              <a:gd name="T18" fmla="*/ 64 w 100"/>
              <a:gd name="T19" fmla="*/ 54 h 254"/>
              <a:gd name="T20" fmla="*/ 52 w 100"/>
              <a:gd name="T21" fmla="*/ 83 h 254"/>
              <a:gd name="T22" fmla="*/ 42 w 100"/>
              <a:gd name="T23" fmla="*/ 117 h 254"/>
              <a:gd name="T24" fmla="*/ 31 w 100"/>
              <a:gd name="T25" fmla="*/ 193 h 254"/>
              <a:gd name="T26" fmla="*/ 24 w 100"/>
              <a:gd name="T27" fmla="*/ 254 h 254"/>
              <a:gd name="T28" fmla="*/ 0 w 100"/>
              <a:gd name="T29" fmla="*/ 248 h 2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" h="254">
                <a:moveTo>
                  <a:pt x="0" y="248"/>
                </a:moveTo>
                <a:lnTo>
                  <a:pt x="7" y="187"/>
                </a:lnTo>
                <a:lnTo>
                  <a:pt x="18" y="111"/>
                </a:lnTo>
                <a:lnTo>
                  <a:pt x="27" y="74"/>
                </a:lnTo>
                <a:lnTo>
                  <a:pt x="42" y="41"/>
                </a:lnTo>
                <a:lnTo>
                  <a:pt x="61" y="13"/>
                </a:lnTo>
                <a:lnTo>
                  <a:pt x="87" y="0"/>
                </a:lnTo>
                <a:lnTo>
                  <a:pt x="100" y="22"/>
                </a:lnTo>
                <a:lnTo>
                  <a:pt x="77" y="33"/>
                </a:lnTo>
                <a:lnTo>
                  <a:pt x="64" y="54"/>
                </a:lnTo>
                <a:lnTo>
                  <a:pt x="52" y="83"/>
                </a:lnTo>
                <a:lnTo>
                  <a:pt x="42" y="117"/>
                </a:lnTo>
                <a:lnTo>
                  <a:pt x="31" y="193"/>
                </a:lnTo>
                <a:lnTo>
                  <a:pt x="24" y="254"/>
                </a:lnTo>
                <a:lnTo>
                  <a:pt x="0" y="2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" name="Freeform 1044"/>
          <p:cNvSpPr>
            <a:spLocks/>
          </p:cNvSpPr>
          <p:nvPr/>
        </p:nvSpPr>
        <p:spPr bwMode="auto">
          <a:xfrm>
            <a:off x="2959100" y="6896100"/>
            <a:ext cx="41275" cy="6350"/>
          </a:xfrm>
          <a:custGeom>
            <a:avLst/>
            <a:gdLst>
              <a:gd name="T0" fmla="*/ 0 w 24"/>
              <a:gd name="T1" fmla="*/ 4 h 6"/>
              <a:gd name="T2" fmla="*/ 0 w 24"/>
              <a:gd name="T3" fmla="*/ 2 h 6"/>
              <a:gd name="T4" fmla="*/ 0 w 24"/>
              <a:gd name="T5" fmla="*/ 0 h 6"/>
              <a:gd name="T6" fmla="*/ 24 w 24"/>
              <a:gd name="T7" fmla="*/ 6 h 6"/>
              <a:gd name="T8" fmla="*/ 24 w 24"/>
              <a:gd name="T9" fmla="*/ 0 h 6"/>
              <a:gd name="T10" fmla="*/ 0 w 24"/>
              <a:gd name="T11" fmla="*/ 4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6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24" y="6"/>
                </a:lnTo>
                <a:lnTo>
                  <a:pt x="24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" name="Freeform 1045"/>
          <p:cNvSpPr>
            <a:spLocks/>
          </p:cNvSpPr>
          <p:nvPr/>
        </p:nvSpPr>
        <p:spPr bwMode="auto">
          <a:xfrm>
            <a:off x="3094038" y="6440488"/>
            <a:ext cx="47625" cy="63500"/>
          </a:xfrm>
          <a:custGeom>
            <a:avLst/>
            <a:gdLst>
              <a:gd name="T0" fmla="*/ 4 w 28"/>
              <a:gd name="T1" fmla="*/ 37 h 37"/>
              <a:gd name="T2" fmla="*/ 28 w 28"/>
              <a:gd name="T3" fmla="*/ 33 h 37"/>
              <a:gd name="T4" fmla="*/ 25 w 28"/>
              <a:gd name="T5" fmla="*/ 0 h 37"/>
              <a:gd name="T6" fmla="*/ 0 w 28"/>
              <a:gd name="T7" fmla="*/ 4 h 37"/>
              <a:gd name="T8" fmla="*/ 4 w 28"/>
              <a:gd name="T9" fmla="*/ 3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37">
                <a:moveTo>
                  <a:pt x="4" y="37"/>
                </a:moveTo>
                <a:lnTo>
                  <a:pt x="28" y="33"/>
                </a:lnTo>
                <a:lnTo>
                  <a:pt x="25" y="0"/>
                </a:lnTo>
                <a:lnTo>
                  <a:pt x="0" y="4"/>
                </a:lnTo>
                <a:lnTo>
                  <a:pt x="4" y="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" name="Freeform 1046"/>
          <p:cNvSpPr>
            <a:spLocks/>
          </p:cNvSpPr>
          <p:nvPr/>
        </p:nvSpPr>
        <p:spPr bwMode="auto">
          <a:xfrm>
            <a:off x="3100388" y="6484938"/>
            <a:ext cx="41275" cy="36512"/>
          </a:xfrm>
          <a:custGeom>
            <a:avLst/>
            <a:gdLst>
              <a:gd name="T0" fmla="*/ 19 w 24"/>
              <a:gd name="T1" fmla="*/ 22 h 22"/>
              <a:gd name="T2" fmla="*/ 24 w 24"/>
              <a:gd name="T3" fmla="*/ 19 h 22"/>
              <a:gd name="T4" fmla="*/ 24 w 24"/>
              <a:gd name="T5" fmla="*/ 9 h 22"/>
              <a:gd name="T6" fmla="*/ 0 w 24"/>
              <a:gd name="T7" fmla="*/ 13 h 22"/>
              <a:gd name="T8" fmla="*/ 6 w 24"/>
              <a:gd name="T9" fmla="*/ 0 h 22"/>
              <a:gd name="T10" fmla="*/ 19 w 24"/>
              <a:gd name="T11" fmla="*/ 22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22">
                <a:moveTo>
                  <a:pt x="19" y="22"/>
                </a:moveTo>
                <a:lnTo>
                  <a:pt x="24" y="19"/>
                </a:lnTo>
                <a:lnTo>
                  <a:pt x="24" y="9"/>
                </a:lnTo>
                <a:lnTo>
                  <a:pt x="0" y="13"/>
                </a:lnTo>
                <a:lnTo>
                  <a:pt x="6" y="0"/>
                </a:lnTo>
                <a:lnTo>
                  <a:pt x="19" y="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" name="Freeform 1047"/>
          <p:cNvSpPr>
            <a:spLocks/>
          </p:cNvSpPr>
          <p:nvPr/>
        </p:nvSpPr>
        <p:spPr bwMode="auto">
          <a:xfrm>
            <a:off x="3048000" y="6272213"/>
            <a:ext cx="82550" cy="188912"/>
          </a:xfrm>
          <a:custGeom>
            <a:avLst/>
            <a:gdLst/>
            <a:ahLst/>
            <a:cxnLst>
              <a:cxn ang="0">
                <a:pos x="29" y="115"/>
              </a:cxn>
              <a:cxn ang="0">
                <a:pos x="22" y="110"/>
              </a:cxn>
              <a:cxn ang="0">
                <a:pos x="14" y="97"/>
              </a:cxn>
              <a:cxn ang="0">
                <a:pos x="7" y="67"/>
              </a:cxn>
              <a:cxn ang="0">
                <a:pos x="0" y="4"/>
              </a:cxn>
              <a:cxn ang="0">
                <a:pos x="24" y="0"/>
              </a:cxn>
              <a:cxn ang="0">
                <a:pos x="31" y="61"/>
              </a:cxn>
              <a:cxn ang="0">
                <a:pos x="38" y="87"/>
              </a:cxn>
              <a:cxn ang="0">
                <a:pos x="42" y="93"/>
              </a:cxn>
              <a:cxn ang="0">
                <a:pos x="48" y="97"/>
              </a:cxn>
              <a:cxn ang="0">
                <a:pos x="29" y="115"/>
              </a:cxn>
            </a:cxnLst>
            <a:rect l="0" t="0" r="r" b="b"/>
            <a:pathLst>
              <a:path w="48" h="115">
                <a:moveTo>
                  <a:pt x="29" y="115"/>
                </a:moveTo>
                <a:lnTo>
                  <a:pt x="22" y="110"/>
                </a:lnTo>
                <a:lnTo>
                  <a:pt x="14" y="97"/>
                </a:lnTo>
                <a:lnTo>
                  <a:pt x="7" y="67"/>
                </a:lnTo>
                <a:lnTo>
                  <a:pt x="0" y="4"/>
                </a:lnTo>
                <a:lnTo>
                  <a:pt x="24" y="0"/>
                </a:lnTo>
                <a:lnTo>
                  <a:pt x="31" y="61"/>
                </a:lnTo>
                <a:lnTo>
                  <a:pt x="38" y="87"/>
                </a:lnTo>
                <a:lnTo>
                  <a:pt x="42" y="93"/>
                </a:lnTo>
                <a:lnTo>
                  <a:pt x="48" y="97"/>
                </a:lnTo>
                <a:lnTo>
                  <a:pt x="29" y="11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40" name="Freeform 1048"/>
          <p:cNvSpPr>
            <a:spLocks/>
          </p:cNvSpPr>
          <p:nvPr/>
        </p:nvSpPr>
        <p:spPr bwMode="auto">
          <a:xfrm>
            <a:off x="3094038" y="6430963"/>
            <a:ext cx="41275" cy="30162"/>
          </a:xfrm>
          <a:custGeom>
            <a:avLst/>
            <a:gdLst/>
            <a:ahLst/>
            <a:cxnLst>
              <a:cxn ang="0">
                <a:pos x="25" y="7"/>
              </a:cxn>
              <a:cxn ang="0">
                <a:pos x="25" y="1"/>
              </a:cxn>
              <a:cxn ang="0">
                <a:pos x="23" y="0"/>
              </a:cxn>
              <a:cxn ang="0">
                <a:pos x="4" y="18"/>
              </a:cxn>
              <a:cxn ang="0">
                <a:pos x="0" y="11"/>
              </a:cxn>
              <a:cxn ang="0">
                <a:pos x="25" y="7"/>
              </a:cxn>
            </a:cxnLst>
            <a:rect l="0" t="0" r="r" b="b"/>
            <a:pathLst>
              <a:path w="25" h="18">
                <a:moveTo>
                  <a:pt x="25" y="7"/>
                </a:moveTo>
                <a:lnTo>
                  <a:pt x="25" y="1"/>
                </a:lnTo>
                <a:lnTo>
                  <a:pt x="23" y="0"/>
                </a:lnTo>
                <a:lnTo>
                  <a:pt x="4" y="18"/>
                </a:lnTo>
                <a:lnTo>
                  <a:pt x="0" y="11"/>
                </a:lnTo>
                <a:lnTo>
                  <a:pt x="25" y="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41" name="Freeform 1049"/>
          <p:cNvSpPr>
            <a:spLocks/>
          </p:cNvSpPr>
          <p:nvPr/>
        </p:nvSpPr>
        <p:spPr bwMode="auto">
          <a:xfrm>
            <a:off x="3035300" y="6105525"/>
            <a:ext cx="53975" cy="169863"/>
          </a:xfrm>
          <a:custGeom>
            <a:avLst/>
            <a:gdLst/>
            <a:ahLst/>
            <a:cxnLst>
              <a:cxn ang="0">
                <a:pos x="8" y="104"/>
              </a:cxn>
              <a:cxn ang="0">
                <a:pos x="0" y="52"/>
              </a:cxn>
              <a:cxn ang="0">
                <a:pos x="0" y="19"/>
              </a:cxn>
              <a:cxn ang="0">
                <a:pos x="8" y="0"/>
              </a:cxn>
              <a:cxn ang="0">
                <a:pos x="32" y="10"/>
              </a:cxn>
              <a:cxn ang="0">
                <a:pos x="24" y="26"/>
              </a:cxn>
              <a:cxn ang="0">
                <a:pos x="24" y="48"/>
              </a:cxn>
              <a:cxn ang="0">
                <a:pos x="32" y="100"/>
              </a:cxn>
              <a:cxn ang="0">
                <a:pos x="8" y="104"/>
              </a:cxn>
            </a:cxnLst>
            <a:rect l="0" t="0" r="r" b="b"/>
            <a:pathLst>
              <a:path w="32" h="104">
                <a:moveTo>
                  <a:pt x="8" y="104"/>
                </a:moveTo>
                <a:lnTo>
                  <a:pt x="0" y="52"/>
                </a:lnTo>
                <a:lnTo>
                  <a:pt x="0" y="19"/>
                </a:lnTo>
                <a:lnTo>
                  <a:pt x="8" y="0"/>
                </a:lnTo>
                <a:lnTo>
                  <a:pt x="32" y="10"/>
                </a:lnTo>
                <a:lnTo>
                  <a:pt x="24" y="26"/>
                </a:lnTo>
                <a:lnTo>
                  <a:pt x="24" y="48"/>
                </a:lnTo>
                <a:lnTo>
                  <a:pt x="32" y="100"/>
                </a:lnTo>
                <a:lnTo>
                  <a:pt x="8" y="10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42" name="Freeform 1050"/>
          <p:cNvSpPr>
            <a:spLocks/>
          </p:cNvSpPr>
          <p:nvPr/>
        </p:nvSpPr>
        <p:spPr bwMode="auto">
          <a:xfrm>
            <a:off x="3048000" y="6272213"/>
            <a:ext cx="41275" cy="31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0" y="4"/>
              </a:cxn>
              <a:cxn ang="0">
                <a:pos x="24" y="0"/>
              </a:cxn>
            </a:cxnLst>
            <a:rect l="0" t="0" r="r" b="b"/>
            <a:pathLst>
              <a:path w="24" h="4">
                <a:moveTo>
                  <a:pt x="24" y="0"/>
                </a:moveTo>
                <a:lnTo>
                  <a:pt x="0" y="4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43" name="Freeform 1051"/>
          <p:cNvSpPr>
            <a:spLocks/>
          </p:cNvSpPr>
          <p:nvPr/>
        </p:nvSpPr>
        <p:spPr bwMode="auto">
          <a:xfrm>
            <a:off x="3055938" y="5956300"/>
            <a:ext cx="139700" cy="169863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41" y="41"/>
              </a:cxn>
              <a:cxn ang="0">
                <a:pos x="56" y="21"/>
              </a:cxn>
              <a:cxn ang="0">
                <a:pos x="59" y="12"/>
              </a:cxn>
              <a:cxn ang="0">
                <a:pos x="59" y="0"/>
              </a:cxn>
              <a:cxn ang="0">
                <a:pos x="84" y="4"/>
              </a:cxn>
              <a:cxn ang="0">
                <a:pos x="84" y="19"/>
              </a:cxn>
              <a:cxn ang="0">
                <a:pos x="78" y="34"/>
              </a:cxn>
              <a:cxn ang="0">
                <a:pos x="59" y="60"/>
              </a:cxn>
              <a:cxn ang="0">
                <a:pos x="19" y="102"/>
              </a:cxn>
              <a:cxn ang="0">
                <a:pos x="0" y="84"/>
              </a:cxn>
            </a:cxnLst>
            <a:rect l="0" t="0" r="r" b="b"/>
            <a:pathLst>
              <a:path w="84" h="102">
                <a:moveTo>
                  <a:pt x="0" y="84"/>
                </a:moveTo>
                <a:lnTo>
                  <a:pt x="41" y="41"/>
                </a:lnTo>
                <a:lnTo>
                  <a:pt x="56" y="21"/>
                </a:lnTo>
                <a:lnTo>
                  <a:pt x="59" y="12"/>
                </a:lnTo>
                <a:lnTo>
                  <a:pt x="59" y="0"/>
                </a:lnTo>
                <a:lnTo>
                  <a:pt x="84" y="4"/>
                </a:lnTo>
                <a:lnTo>
                  <a:pt x="84" y="19"/>
                </a:lnTo>
                <a:lnTo>
                  <a:pt x="78" y="34"/>
                </a:lnTo>
                <a:lnTo>
                  <a:pt x="59" y="60"/>
                </a:lnTo>
                <a:lnTo>
                  <a:pt x="19" y="102"/>
                </a:lnTo>
                <a:lnTo>
                  <a:pt x="0" y="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44" name="Freeform 1053"/>
          <p:cNvSpPr>
            <a:spLocks/>
          </p:cNvSpPr>
          <p:nvPr/>
        </p:nvSpPr>
        <p:spPr bwMode="auto">
          <a:xfrm>
            <a:off x="3148013" y="5868988"/>
            <a:ext cx="47625" cy="93662"/>
          </a:xfrm>
          <a:custGeom>
            <a:avLst/>
            <a:gdLst/>
            <a:ahLst/>
            <a:cxnLst>
              <a:cxn ang="0">
                <a:pos x="3" y="55"/>
              </a:cxn>
              <a:cxn ang="0">
                <a:pos x="0" y="3"/>
              </a:cxn>
              <a:cxn ang="0">
                <a:pos x="24" y="0"/>
              </a:cxn>
              <a:cxn ang="0">
                <a:pos x="28" y="51"/>
              </a:cxn>
              <a:cxn ang="0">
                <a:pos x="3" y="55"/>
              </a:cxn>
            </a:cxnLst>
            <a:rect l="0" t="0" r="r" b="b"/>
            <a:pathLst>
              <a:path w="28" h="55">
                <a:moveTo>
                  <a:pt x="3" y="55"/>
                </a:moveTo>
                <a:lnTo>
                  <a:pt x="0" y="3"/>
                </a:lnTo>
                <a:lnTo>
                  <a:pt x="24" y="0"/>
                </a:lnTo>
                <a:lnTo>
                  <a:pt x="28" y="51"/>
                </a:lnTo>
                <a:lnTo>
                  <a:pt x="3" y="5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45" name="Freeform 1054"/>
          <p:cNvSpPr>
            <a:spLocks/>
          </p:cNvSpPr>
          <p:nvPr/>
        </p:nvSpPr>
        <p:spPr bwMode="auto">
          <a:xfrm>
            <a:off x="3154363" y="5956300"/>
            <a:ext cx="41275" cy="6350"/>
          </a:xfrm>
          <a:custGeom>
            <a:avLst/>
            <a:gdLst/>
            <a:ahLst/>
            <a:cxnLst>
              <a:cxn ang="0">
                <a:pos x="25" y="4"/>
              </a:cxn>
              <a:cxn ang="0">
                <a:pos x="25" y="2"/>
              </a:cxn>
              <a:cxn ang="0">
                <a:pos x="25" y="0"/>
              </a:cxn>
              <a:cxn ang="0">
                <a:pos x="0" y="4"/>
              </a:cxn>
              <a:cxn ang="0">
                <a:pos x="0" y="0"/>
              </a:cxn>
              <a:cxn ang="0">
                <a:pos x="25" y="4"/>
              </a:cxn>
            </a:cxnLst>
            <a:rect l="0" t="0" r="r" b="b"/>
            <a:pathLst>
              <a:path w="25" h="4">
                <a:moveTo>
                  <a:pt x="25" y="4"/>
                </a:moveTo>
                <a:lnTo>
                  <a:pt x="25" y="2"/>
                </a:lnTo>
                <a:lnTo>
                  <a:pt x="25" y="0"/>
                </a:lnTo>
                <a:lnTo>
                  <a:pt x="0" y="4"/>
                </a:lnTo>
                <a:lnTo>
                  <a:pt x="0" y="0"/>
                </a:lnTo>
                <a:lnTo>
                  <a:pt x="25" y="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46" name="Freeform 1055"/>
          <p:cNvSpPr>
            <a:spLocks/>
          </p:cNvSpPr>
          <p:nvPr/>
        </p:nvSpPr>
        <p:spPr bwMode="auto">
          <a:xfrm>
            <a:off x="3148013" y="5583238"/>
            <a:ext cx="138112" cy="288925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0" y="145"/>
              </a:cxn>
              <a:cxn ang="0">
                <a:pos x="7" y="119"/>
              </a:cxn>
              <a:cxn ang="0">
                <a:pos x="29" y="80"/>
              </a:cxn>
              <a:cxn ang="0">
                <a:pos x="40" y="65"/>
              </a:cxn>
              <a:cxn ang="0">
                <a:pos x="48" y="47"/>
              </a:cxn>
              <a:cxn ang="0">
                <a:pos x="55" y="26"/>
              </a:cxn>
              <a:cxn ang="0">
                <a:pos x="55" y="0"/>
              </a:cxn>
              <a:cxn ang="0">
                <a:pos x="79" y="0"/>
              </a:cxn>
              <a:cxn ang="0">
                <a:pos x="79" y="32"/>
              </a:cxn>
              <a:cxn ang="0">
                <a:pos x="72" y="56"/>
              </a:cxn>
              <a:cxn ang="0">
                <a:pos x="63" y="78"/>
              </a:cxn>
              <a:cxn ang="0">
                <a:pos x="50" y="95"/>
              </a:cxn>
              <a:cxn ang="0">
                <a:pos x="29" y="132"/>
              </a:cxn>
              <a:cxn ang="0">
                <a:pos x="24" y="150"/>
              </a:cxn>
              <a:cxn ang="0">
                <a:pos x="24" y="174"/>
              </a:cxn>
              <a:cxn ang="0">
                <a:pos x="0" y="174"/>
              </a:cxn>
            </a:cxnLst>
            <a:rect l="0" t="0" r="r" b="b"/>
            <a:pathLst>
              <a:path w="79" h="174">
                <a:moveTo>
                  <a:pt x="0" y="174"/>
                </a:moveTo>
                <a:lnTo>
                  <a:pt x="0" y="145"/>
                </a:lnTo>
                <a:lnTo>
                  <a:pt x="7" y="119"/>
                </a:lnTo>
                <a:lnTo>
                  <a:pt x="29" y="80"/>
                </a:lnTo>
                <a:lnTo>
                  <a:pt x="40" y="65"/>
                </a:lnTo>
                <a:lnTo>
                  <a:pt x="48" y="47"/>
                </a:lnTo>
                <a:lnTo>
                  <a:pt x="55" y="26"/>
                </a:lnTo>
                <a:lnTo>
                  <a:pt x="55" y="0"/>
                </a:lnTo>
                <a:lnTo>
                  <a:pt x="79" y="0"/>
                </a:lnTo>
                <a:lnTo>
                  <a:pt x="79" y="32"/>
                </a:lnTo>
                <a:lnTo>
                  <a:pt x="72" y="56"/>
                </a:lnTo>
                <a:lnTo>
                  <a:pt x="63" y="78"/>
                </a:lnTo>
                <a:lnTo>
                  <a:pt x="50" y="95"/>
                </a:lnTo>
                <a:lnTo>
                  <a:pt x="29" y="132"/>
                </a:lnTo>
                <a:lnTo>
                  <a:pt x="24" y="150"/>
                </a:lnTo>
                <a:lnTo>
                  <a:pt x="24" y="174"/>
                </a:lnTo>
                <a:lnTo>
                  <a:pt x="0" y="17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47" name="Freeform 1056"/>
          <p:cNvSpPr>
            <a:spLocks/>
          </p:cNvSpPr>
          <p:nvPr/>
        </p:nvSpPr>
        <p:spPr bwMode="auto">
          <a:xfrm>
            <a:off x="3148013" y="5868988"/>
            <a:ext cx="41275" cy="7937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1"/>
              </a:cxn>
              <a:cxn ang="0">
                <a:pos x="24" y="1"/>
              </a:cxn>
              <a:cxn ang="0">
                <a:pos x="24" y="0"/>
              </a:cxn>
              <a:cxn ang="0">
                <a:pos x="0" y="3"/>
              </a:cxn>
            </a:cxnLst>
            <a:rect l="0" t="0" r="r" b="b"/>
            <a:pathLst>
              <a:path w="24" h="3">
                <a:moveTo>
                  <a:pt x="0" y="3"/>
                </a:moveTo>
                <a:lnTo>
                  <a:pt x="0" y="1"/>
                </a:lnTo>
                <a:lnTo>
                  <a:pt x="24" y="1"/>
                </a:lnTo>
                <a:lnTo>
                  <a:pt x="24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48" name="Freeform 1057"/>
          <p:cNvSpPr>
            <a:spLocks/>
          </p:cNvSpPr>
          <p:nvPr/>
        </p:nvSpPr>
        <p:spPr bwMode="auto">
          <a:xfrm>
            <a:off x="3144838" y="5314950"/>
            <a:ext cx="141287" cy="276225"/>
          </a:xfrm>
          <a:custGeom>
            <a:avLst/>
            <a:gdLst/>
            <a:ahLst/>
            <a:cxnLst>
              <a:cxn ang="0">
                <a:pos x="59" y="166"/>
              </a:cxn>
              <a:cxn ang="0">
                <a:pos x="56" y="142"/>
              </a:cxn>
              <a:cxn ang="0">
                <a:pos x="50" y="124"/>
              </a:cxn>
              <a:cxn ang="0">
                <a:pos x="32" y="88"/>
              </a:cxn>
              <a:cxn ang="0">
                <a:pos x="13" y="50"/>
              </a:cxn>
              <a:cxn ang="0">
                <a:pos x="4" y="27"/>
              </a:cxn>
              <a:cxn ang="0">
                <a:pos x="0" y="5"/>
              </a:cxn>
              <a:cxn ang="0">
                <a:pos x="24" y="0"/>
              </a:cxn>
              <a:cxn ang="0">
                <a:pos x="28" y="20"/>
              </a:cxn>
              <a:cxn ang="0">
                <a:pos x="35" y="38"/>
              </a:cxn>
              <a:cxn ang="0">
                <a:pos x="54" y="75"/>
              </a:cxn>
              <a:cxn ang="0">
                <a:pos x="72" y="112"/>
              </a:cxn>
              <a:cxn ang="0">
                <a:pos x="80" y="135"/>
              </a:cxn>
              <a:cxn ang="0">
                <a:pos x="83" y="161"/>
              </a:cxn>
              <a:cxn ang="0">
                <a:pos x="59" y="166"/>
              </a:cxn>
            </a:cxnLst>
            <a:rect l="0" t="0" r="r" b="b"/>
            <a:pathLst>
              <a:path w="83" h="166">
                <a:moveTo>
                  <a:pt x="59" y="166"/>
                </a:moveTo>
                <a:lnTo>
                  <a:pt x="56" y="142"/>
                </a:lnTo>
                <a:lnTo>
                  <a:pt x="50" y="124"/>
                </a:lnTo>
                <a:lnTo>
                  <a:pt x="32" y="88"/>
                </a:lnTo>
                <a:lnTo>
                  <a:pt x="13" y="50"/>
                </a:lnTo>
                <a:lnTo>
                  <a:pt x="4" y="27"/>
                </a:lnTo>
                <a:lnTo>
                  <a:pt x="0" y="5"/>
                </a:lnTo>
                <a:lnTo>
                  <a:pt x="24" y="0"/>
                </a:lnTo>
                <a:lnTo>
                  <a:pt x="28" y="20"/>
                </a:lnTo>
                <a:lnTo>
                  <a:pt x="35" y="38"/>
                </a:lnTo>
                <a:lnTo>
                  <a:pt x="54" y="75"/>
                </a:lnTo>
                <a:lnTo>
                  <a:pt x="72" y="112"/>
                </a:lnTo>
                <a:lnTo>
                  <a:pt x="80" y="135"/>
                </a:lnTo>
                <a:lnTo>
                  <a:pt x="83" y="161"/>
                </a:lnTo>
                <a:lnTo>
                  <a:pt x="59" y="16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49" name="Freeform 1058"/>
          <p:cNvSpPr>
            <a:spLocks/>
          </p:cNvSpPr>
          <p:nvPr/>
        </p:nvSpPr>
        <p:spPr bwMode="auto">
          <a:xfrm>
            <a:off x="3244850" y="5580063"/>
            <a:ext cx="41275" cy="11112"/>
          </a:xfrm>
          <a:custGeom>
            <a:avLst/>
            <a:gdLst/>
            <a:ahLst/>
            <a:cxnLst>
              <a:cxn ang="0">
                <a:pos x="24" y="1"/>
              </a:cxn>
              <a:cxn ang="0">
                <a:pos x="24" y="0"/>
              </a:cxn>
              <a:cxn ang="0">
                <a:pos x="0" y="5"/>
              </a:cxn>
              <a:cxn ang="0">
                <a:pos x="0" y="1"/>
              </a:cxn>
              <a:cxn ang="0">
                <a:pos x="24" y="1"/>
              </a:cxn>
            </a:cxnLst>
            <a:rect l="0" t="0" r="r" b="b"/>
            <a:pathLst>
              <a:path w="24" h="5">
                <a:moveTo>
                  <a:pt x="24" y="1"/>
                </a:moveTo>
                <a:lnTo>
                  <a:pt x="24" y="0"/>
                </a:lnTo>
                <a:lnTo>
                  <a:pt x="0" y="5"/>
                </a:lnTo>
                <a:lnTo>
                  <a:pt x="0" y="1"/>
                </a:lnTo>
                <a:lnTo>
                  <a:pt x="24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50" name="Freeform 1059"/>
          <p:cNvSpPr>
            <a:spLocks/>
          </p:cNvSpPr>
          <p:nvPr/>
        </p:nvSpPr>
        <p:spPr bwMode="auto">
          <a:xfrm>
            <a:off x="3094038" y="5154613"/>
            <a:ext cx="92075" cy="169862"/>
          </a:xfrm>
          <a:custGeom>
            <a:avLst/>
            <a:gdLst/>
            <a:ahLst/>
            <a:cxnLst>
              <a:cxn ang="0">
                <a:pos x="30" y="102"/>
              </a:cxn>
              <a:cxn ang="0">
                <a:pos x="28" y="89"/>
              </a:cxn>
              <a:cxn ang="0">
                <a:pos x="25" y="80"/>
              </a:cxn>
              <a:cxn ang="0">
                <a:pos x="17" y="60"/>
              </a:cxn>
              <a:cxn ang="0">
                <a:pos x="6" y="37"/>
              </a:cxn>
              <a:cxn ang="0">
                <a:pos x="4" y="22"/>
              </a:cxn>
              <a:cxn ang="0">
                <a:pos x="0" y="6"/>
              </a:cxn>
              <a:cxn ang="0">
                <a:pos x="25" y="0"/>
              </a:cxn>
              <a:cxn ang="0">
                <a:pos x="28" y="17"/>
              </a:cxn>
              <a:cxn ang="0">
                <a:pos x="30" y="28"/>
              </a:cxn>
              <a:cxn ang="0">
                <a:pos x="39" y="48"/>
              </a:cxn>
              <a:cxn ang="0">
                <a:pos x="49" y="71"/>
              </a:cxn>
              <a:cxn ang="0">
                <a:pos x="52" y="82"/>
              </a:cxn>
              <a:cxn ang="0">
                <a:pos x="54" y="97"/>
              </a:cxn>
              <a:cxn ang="0">
                <a:pos x="30" y="102"/>
              </a:cxn>
            </a:cxnLst>
            <a:rect l="0" t="0" r="r" b="b"/>
            <a:pathLst>
              <a:path w="54" h="102">
                <a:moveTo>
                  <a:pt x="30" y="102"/>
                </a:moveTo>
                <a:lnTo>
                  <a:pt x="28" y="89"/>
                </a:lnTo>
                <a:lnTo>
                  <a:pt x="25" y="80"/>
                </a:lnTo>
                <a:lnTo>
                  <a:pt x="17" y="60"/>
                </a:lnTo>
                <a:lnTo>
                  <a:pt x="6" y="37"/>
                </a:lnTo>
                <a:lnTo>
                  <a:pt x="4" y="22"/>
                </a:lnTo>
                <a:lnTo>
                  <a:pt x="0" y="6"/>
                </a:lnTo>
                <a:lnTo>
                  <a:pt x="25" y="0"/>
                </a:lnTo>
                <a:lnTo>
                  <a:pt x="28" y="17"/>
                </a:lnTo>
                <a:lnTo>
                  <a:pt x="30" y="28"/>
                </a:lnTo>
                <a:lnTo>
                  <a:pt x="39" y="48"/>
                </a:lnTo>
                <a:lnTo>
                  <a:pt x="49" y="71"/>
                </a:lnTo>
                <a:lnTo>
                  <a:pt x="52" y="82"/>
                </a:lnTo>
                <a:lnTo>
                  <a:pt x="54" y="97"/>
                </a:lnTo>
                <a:lnTo>
                  <a:pt x="30" y="1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51" name="Freeform 1060"/>
          <p:cNvSpPr>
            <a:spLocks/>
          </p:cNvSpPr>
          <p:nvPr/>
        </p:nvSpPr>
        <p:spPr bwMode="auto">
          <a:xfrm>
            <a:off x="3144838" y="5314950"/>
            <a:ext cx="41275" cy="95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4" y="0"/>
              </a:cxn>
              <a:cxn ang="0">
                <a:pos x="0" y="5"/>
              </a:cxn>
            </a:cxnLst>
            <a:rect l="0" t="0" r="r" b="b"/>
            <a:pathLst>
              <a:path w="24" h="5">
                <a:moveTo>
                  <a:pt x="0" y="5"/>
                </a:moveTo>
                <a:lnTo>
                  <a:pt x="24" y="0"/>
                </a:lnTo>
                <a:lnTo>
                  <a:pt x="0" y="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52" name="Freeform 1061"/>
          <p:cNvSpPr>
            <a:spLocks/>
          </p:cNvSpPr>
          <p:nvPr/>
        </p:nvSpPr>
        <p:spPr bwMode="auto">
          <a:xfrm>
            <a:off x="3094038" y="5035550"/>
            <a:ext cx="95250" cy="12223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63"/>
              </a:cxn>
              <a:cxn ang="0">
                <a:pos x="6" y="50"/>
              </a:cxn>
              <a:cxn ang="0">
                <a:pos x="15" y="32"/>
              </a:cxn>
              <a:cxn ang="0">
                <a:pos x="26" y="15"/>
              </a:cxn>
              <a:cxn ang="0">
                <a:pos x="36" y="0"/>
              </a:cxn>
              <a:cxn ang="0">
                <a:pos x="58" y="13"/>
              </a:cxn>
              <a:cxn ang="0">
                <a:pos x="47" y="30"/>
              </a:cxn>
              <a:cxn ang="0">
                <a:pos x="36" y="48"/>
              </a:cxn>
              <a:cxn ang="0">
                <a:pos x="28" y="63"/>
              </a:cxn>
              <a:cxn ang="0">
                <a:pos x="25" y="69"/>
              </a:cxn>
              <a:cxn ang="0">
                <a:pos x="25" y="76"/>
              </a:cxn>
              <a:cxn ang="0">
                <a:pos x="0" y="72"/>
              </a:cxn>
            </a:cxnLst>
            <a:rect l="0" t="0" r="r" b="b"/>
            <a:pathLst>
              <a:path w="58" h="76">
                <a:moveTo>
                  <a:pt x="0" y="72"/>
                </a:moveTo>
                <a:lnTo>
                  <a:pt x="0" y="63"/>
                </a:lnTo>
                <a:lnTo>
                  <a:pt x="6" y="50"/>
                </a:lnTo>
                <a:lnTo>
                  <a:pt x="15" y="32"/>
                </a:lnTo>
                <a:lnTo>
                  <a:pt x="26" y="15"/>
                </a:lnTo>
                <a:lnTo>
                  <a:pt x="36" y="0"/>
                </a:lnTo>
                <a:lnTo>
                  <a:pt x="58" y="13"/>
                </a:lnTo>
                <a:lnTo>
                  <a:pt x="47" y="30"/>
                </a:lnTo>
                <a:lnTo>
                  <a:pt x="36" y="48"/>
                </a:lnTo>
                <a:lnTo>
                  <a:pt x="28" y="63"/>
                </a:lnTo>
                <a:lnTo>
                  <a:pt x="25" y="69"/>
                </a:lnTo>
                <a:lnTo>
                  <a:pt x="25" y="76"/>
                </a:lnTo>
                <a:lnTo>
                  <a:pt x="0" y="7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53" name="Freeform 1063"/>
          <p:cNvSpPr>
            <a:spLocks/>
          </p:cNvSpPr>
          <p:nvPr/>
        </p:nvSpPr>
        <p:spPr bwMode="auto">
          <a:xfrm>
            <a:off x="3148013" y="4892675"/>
            <a:ext cx="82550" cy="152400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3" y="59"/>
              </a:cxn>
              <a:cxn ang="0">
                <a:pos x="15" y="35"/>
              </a:cxn>
              <a:cxn ang="0">
                <a:pos x="22" y="18"/>
              </a:cxn>
              <a:cxn ang="0">
                <a:pos x="24" y="0"/>
              </a:cxn>
              <a:cxn ang="0">
                <a:pos x="48" y="5"/>
              </a:cxn>
              <a:cxn ang="0">
                <a:pos x="46" y="28"/>
              </a:cxn>
              <a:cxn ang="0">
                <a:pos x="37" y="48"/>
              </a:cxn>
              <a:cxn ang="0">
                <a:pos x="28" y="67"/>
              </a:cxn>
              <a:cxn ang="0">
                <a:pos x="24" y="92"/>
              </a:cxn>
              <a:cxn ang="0">
                <a:pos x="0" y="89"/>
              </a:cxn>
            </a:cxnLst>
            <a:rect l="0" t="0" r="r" b="b"/>
            <a:pathLst>
              <a:path w="48" h="92">
                <a:moveTo>
                  <a:pt x="0" y="89"/>
                </a:moveTo>
                <a:lnTo>
                  <a:pt x="3" y="59"/>
                </a:lnTo>
                <a:lnTo>
                  <a:pt x="15" y="35"/>
                </a:lnTo>
                <a:lnTo>
                  <a:pt x="22" y="18"/>
                </a:lnTo>
                <a:lnTo>
                  <a:pt x="24" y="0"/>
                </a:lnTo>
                <a:lnTo>
                  <a:pt x="48" y="5"/>
                </a:lnTo>
                <a:lnTo>
                  <a:pt x="46" y="28"/>
                </a:lnTo>
                <a:lnTo>
                  <a:pt x="37" y="48"/>
                </a:lnTo>
                <a:lnTo>
                  <a:pt x="28" y="67"/>
                </a:lnTo>
                <a:lnTo>
                  <a:pt x="24" y="92"/>
                </a:lnTo>
                <a:lnTo>
                  <a:pt x="0" y="8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54" name="Freeform 1064"/>
          <p:cNvSpPr>
            <a:spLocks/>
          </p:cNvSpPr>
          <p:nvPr/>
        </p:nvSpPr>
        <p:spPr bwMode="auto">
          <a:xfrm>
            <a:off x="3148013" y="5035550"/>
            <a:ext cx="41275" cy="23813"/>
          </a:xfrm>
          <a:custGeom>
            <a:avLst/>
            <a:gdLst/>
            <a:ahLst/>
            <a:cxnLst>
              <a:cxn ang="0">
                <a:pos x="24" y="13"/>
              </a:cxn>
              <a:cxn ang="0">
                <a:pos x="24" y="15"/>
              </a:cxn>
              <a:cxn ang="0">
                <a:pos x="24" y="7"/>
              </a:cxn>
              <a:cxn ang="0">
                <a:pos x="0" y="4"/>
              </a:cxn>
              <a:cxn ang="0">
                <a:pos x="2" y="0"/>
              </a:cxn>
              <a:cxn ang="0">
                <a:pos x="24" y="13"/>
              </a:cxn>
            </a:cxnLst>
            <a:rect l="0" t="0" r="r" b="b"/>
            <a:pathLst>
              <a:path w="24" h="15">
                <a:moveTo>
                  <a:pt x="24" y="13"/>
                </a:moveTo>
                <a:lnTo>
                  <a:pt x="24" y="15"/>
                </a:lnTo>
                <a:lnTo>
                  <a:pt x="24" y="7"/>
                </a:lnTo>
                <a:lnTo>
                  <a:pt x="0" y="4"/>
                </a:lnTo>
                <a:lnTo>
                  <a:pt x="2" y="0"/>
                </a:lnTo>
                <a:lnTo>
                  <a:pt x="24" y="1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55" name="Freeform 1065"/>
          <p:cNvSpPr>
            <a:spLocks/>
          </p:cNvSpPr>
          <p:nvPr/>
        </p:nvSpPr>
        <p:spPr bwMode="auto">
          <a:xfrm>
            <a:off x="3182938" y="4786313"/>
            <a:ext cx="47625" cy="112712"/>
          </a:xfrm>
          <a:custGeom>
            <a:avLst/>
            <a:gdLst/>
            <a:ahLst/>
            <a:cxnLst>
              <a:cxn ang="0">
                <a:pos x="6" y="69"/>
              </a:cxn>
              <a:cxn ang="0">
                <a:pos x="0" y="4"/>
              </a:cxn>
              <a:cxn ang="0">
                <a:pos x="24" y="0"/>
              </a:cxn>
              <a:cxn ang="0">
                <a:pos x="30" y="65"/>
              </a:cxn>
              <a:cxn ang="0">
                <a:pos x="6" y="69"/>
              </a:cxn>
            </a:cxnLst>
            <a:rect l="0" t="0" r="r" b="b"/>
            <a:pathLst>
              <a:path w="30" h="69">
                <a:moveTo>
                  <a:pt x="6" y="69"/>
                </a:moveTo>
                <a:lnTo>
                  <a:pt x="0" y="4"/>
                </a:lnTo>
                <a:lnTo>
                  <a:pt x="24" y="0"/>
                </a:lnTo>
                <a:lnTo>
                  <a:pt x="30" y="65"/>
                </a:lnTo>
                <a:lnTo>
                  <a:pt x="6" y="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56" name="Freeform 1066"/>
          <p:cNvSpPr>
            <a:spLocks/>
          </p:cNvSpPr>
          <p:nvPr/>
        </p:nvSpPr>
        <p:spPr bwMode="auto">
          <a:xfrm>
            <a:off x="3189288" y="4892675"/>
            <a:ext cx="41275" cy="9525"/>
          </a:xfrm>
          <a:custGeom>
            <a:avLst/>
            <a:gdLst/>
            <a:ahLst/>
            <a:cxnLst>
              <a:cxn ang="0">
                <a:pos x="24" y="5"/>
              </a:cxn>
              <a:cxn ang="0">
                <a:pos x="24" y="4"/>
              </a:cxn>
              <a:cxn ang="0">
                <a:pos x="24" y="0"/>
              </a:cxn>
              <a:cxn ang="0">
                <a:pos x="0" y="4"/>
              </a:cxn>
              <a:cxn ang="0">
                <a:pos x="0" y="0"/>
              </a:cxn>
              <a:cxn ang="0">
                <a:pos x="24" y="5"/>
              </a:cxn>
            </a:cxnLst>
            <a:rect l="0" t="0" r="r" b="b"/>
            <a:pathLst>
              <a:path w="24" h="5">
                <a:moveTo>
                  <a:pt x="24" y="5"/>
                </a:moveTo>
                <a:lnTo>
                  <a:pt x="24" y="4"/>
                </a:lnTo>
                <a:lnTo>
                  <a:pt x="24" y="0"/>
                </a:lnTo>
                <a:lnTo>
                  <a:pt x="0" y="4"/>
                </a:lnTo>
                <a:lnTo>
                  <a:pt x="0" y="0"/>
                </a:lnTo>
                <a:lnTo>
                  <a:pt x="24" y="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57" name="Freeform 1067"/>
          <p:cNvSpPr>
            <a:spLocks/>
          </p:cNvSpPr>
          <p:nvPr/>
        </p:nvSpPr>
        <p:spPr bwMode="auto">
          <a:xfrm>
            <a:off x="3182938" y="4424363"/>
            <a:ext cx="192087" cy="36195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0" y="185"/>
              </a:cxn>
              <a:cxn ang="0">
                <a:pos x="6" y="155"/>
              </a:cxn>
              <a:cxn ang="0">
                <a:pos x="17" y="125"/>
              </a:cxn>
              <a:cxn ang="0">
                <a:pos x="30" y="101"/>
              </a:cxn>
              <a:cxn ang="0">
                <a:pos x="61" y="53"/>
              </a:cxn>
              <a:cxn ang="0">
                <a:pos x="91" y="0"/>
              </a:cxn>
              <a:cxn ang="0">
                <a:pos x="113" y="12"/>
              </a:cxn>
              <a:cxn ang="0">
                <a:pos x="84" y="66"/>
              </a:cxn>
              <a:cxn ang="0">
                <a:pos x="52" y="114"/>
              </a:cxn>
              <a:cxn ang="0">
                <a:pos x="39" y="138"/>
              </a:cxn>
              <a:cxn ang="0">
                <a:pos x="30" y="164"/>
              </a:cxn>
              <a:cxn ang="0">
                <a:pos x="24" y="188"/>
              </a:cxn>
              <a:cxn ang="0">
                <a:pos x="26" y="218"/>
              </a:cxn>
              <a:cxn ang="0">
                <a:pos x="0" y="218"/>
              </a:cxn>
            </a:cxnLst>
            <a:rect l="0" t="0" r="r" b="b"/>
            <a:pathLst>
              <a:path w="113" h="218">
                <a:moveTo>
                  <a:pt x="0" y="218"/>
                </a:moveTo>
                <a:lnTo>
                  <a:pt x="0" y="185"/>
                </a:lnTo>
                <a:lnTo>
                  <a:pt x="6" y="155"/>
                </a:lnTo>
                <a:lnTo>
                  <a:pt x="17" y="125"/>
                </a:lnTo>
                <a:lnTo>
                  <a:pt x="30" y="101"/>
                </a:lnTo>
                <a:lnTo>
                  <a:pt x="61" y="53"/>
                </a:lnTo>
                <a:lnTo>
                  <a:pt x="91" y="0"/>
                </a:lnTo>
                <a:lnTo>
                  <a:pt x="113" y="12"/>
                </a:lnTo>
                <a:lnTo>
                  <a:pt x="84" y="66"/>
                </a:lnTo>
                <a:lnTo>
                  <a:pt x="52" y="114"/>
                </a:lnTo>
                <a:lnTo>
                  <a:pt x="39" y="138"/>
                </a:lnTo>
                <a:lnTo>
                  <a:pt x="30" y="164"/>
                </a:lnTo>
                <a:lnTo>
                  <a:pt x="24" y="188"/>
                </a:lnTo>
                <a:lnTo>
                  <a:pt x="26" y="218"/>
                </a:lnTo>
                <a:lnTo>
                  <a:pt x="0" y="21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58" name="Freeform 1068"/>
          <p:cNvSpPr>
            <a:spLocks/>
          </p:cNvSpPr>
          <p:nvPr/>
        </p:nvSpPr>
        <p:spPr bwMode="auto">
          <a:xfrm>
            <a:off x="3182938" y="4786313"/>
            <a:ext cx="44450" cy="31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26" y="2"/>
              </a:cxn>
              <a:cxn ang="0">
                <a:pos x="24" y="0"/>
              </a:cxn>
              <a:cxn ang="0">
                <a:pos x="0" y="4"/>
              </a:cxn>
            </a:cxnLst>
            <a:rect l="0" t="0" r="r" b="b"/>
            <a:pathLst>
              <a:path w="26" h="4">
                <a:moveTo>
                  <a:pt x="0" y="4"/>
                </a:moveTo>
                <a:lnTo>
                  <a:pt x="0" y="2"/>
                </a:lnTo>
                <a:lnTo>
                  <a:pt x="26" y="2"/>
                </a:lnTo>
                <a:lnTo>
                  <a:pt x="24" y="0"/>
                </a:lnTo>
                <a:lnTo>
                  <a:pt x="0" y="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59" name="Freeform 1069"/>
          <p:cNvSpPr>
            <a:spLocks/>
          </p:cNvSpPr>
          <p:nvPr/>
        </p:nvSpPr>
        <p:spPr bwMode="auto">
          <a:xfrm>
            <a:off x="3333750" y="4330700"/>
            <a:ext cx="74613" cy="112713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8" y="31"/>
              </a:cxn>
              <a:cxn ang="0">
                <a:pos x="15" y="15"/>
              </a:cxn>
              <a:cxn ang="0">
                <a:pos x="26" y="0"/>
              </a:cxn>
              <a:cxn ang="0">
                <a:pos x="45" y="19"/>
              </a:cxn>
              <a:cxn ang="0">
                <a:pos x="37" y="28"/>
              </a:cxn>
              <a:cxn ang="0">
                <a:pos x="32" y="41"/>
              </a:cxn>
              <a:cxn ang="0">
                <a:pos x="24" y="67"/>
              </a:cxn>
              <a:cxn ang="0">
                <a:pos x="0" y="57"/>
              </a:cxn>
            </a:cxnLst>
            <a:rect l="0" t="0" r="r" b="b"/>
            <a:pathLst>
              <a:path w="45" h="67">
                <a:moveTo>
                  <a:pt x="0" y="57"/>
                </a:moveTo>
                <a:lnTo>
                  <a:pt x="8" y="31"/>
                </a:lnTo>
                <a:lnTo>
                  <a:pt x="15" y="15"/>
                </a:lnTo>
                <a:lnTo>
                  <a:pt x="26" y="0"/>
                </a:lnTo>
                <a:lnTo>
                  <a:pt x="45" y="19"/>
                </a:lnTo>
                <a:lnTo>
                  <a:pt x="37" y="28"/>
                </a:lnTo>
                <a:lnTo>
                  <a:pt x="32" y="41"/>
                </a:lnTo>
                <a:lnTo>
                  <a:pt x="24" y="67"/>
                </a:lnTo>
                <a:lnTo>
                  <a:pt x="0" y="5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60" name="Freeform 1070"/>
          <p:cNvSpPr>
            <a:spLocks/>
          </p:cNvSpPr>
          <p:nvPr/>
        </p:nvSpPr>
        <p:spPr bwMode="auto">
          <a:xfrm>
            <a:off x="3333750" y="4424363"/>
            <a:ext cx="41275" cy="23812"/>
          </a:xfrm>
          <a:custGeom>
            <a:avLst/>
            <a:gdLst/>
            <a:ahLst/>
            <a:cxnLst>
              <a:cxn ang="0">
                <a:pos x="24" y="12"/>
              </a:cxn>
              <a:cxn ang="0">
                <a:pos x="24" y="11"/>
              </a:cxn>
              <a:cxn ang="0">
                <a:pos x="0" y="1"/>
              </a:cxn>
              <a:cxn ang="0">
                <a:pos x="2" y="0"/>
              </a:cxn>
              <a:cxn ang="0">
                <a:pos x="24" y="12"/>
              </a:cxn>
            </a:cxnLst>
            <a:rect l="0" t="0" r="r" b="b"/>
            <a:pathLst>
              <a:path w="24" h="12">
                <a:moveTo>
                  <a:pt x="24" y="12"/>
                </a:moveTo>
                <a:lnTo>
                  <a:pt x="24" y="11"/>
                </a:lnTo>
                <a:lnTo>
                  <a:pt x="0" y="1"/>
                </a:lnTo>
                <a:lnTo>
                  <a:pt x="2" y="0"/>
                </a:lnTo>
                <a:lnTo>
                  <a:pt x="24" y="1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61" name="Freeform 1071"/>
          <p:cNvSpPr>
            <a:spLocks/>
          </p:cNvSpPr>
          <p:nvPr/>
        </p:nvSpPr>
        <p:spPr bwMode="auto">
          <a:xfrm>
            <a:off x="3387725" y="4308475"/>
            <a:ext cx="93663" cy="61913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6" y="0"/>
              </a:cxn>
              <a:cxn ang="0">
                <a:pos x="53" y="24"/>
              </a:cxn>
              <a:cxn ang="0">
                <a:pos x="7" y="37"/>
              </a:cxn>
              <a:cxn ang="0">
                <a:pos x="0" y="13"/>
              </a:cxn>
            </a:cxnLst>
            <a:rect l="0" t="0" r="r" b="b"/>
            <a:pathLst>
              <a:path w="53" h="37">
                <a:moveTo>
                  <a:pt x="0" y="13"/>
                </a:moveTo>
                <a:lnTo>
                  <a:pt x="46" y="0"/>
                </a:lnTo>
                <a:lnTo>
                  <a:pt x="53" y="24"/>
                </a:lnTo>
                <a:lnTo>
                  <a:pt x="7" y="37"/>
                </a:lnTo>
                <a:lnTo>
                  <a:pt x="0" y="1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62" name="Freeform 1072"/>
          <p:cNvSpPr>
            <a:spLocks/>
          </p:cNvSpPr>
          <p:nvPr/>
        </p:nvSpPr>
        <p:spPr bwMode="auto">
          <a:xfrm>
            <a:off x="3378200" y="4330700"/>
            <a:ext cx="30163" cy="396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" y="0"/>
              </a:cxn>
              <a:cxn ang="0">
                <a:pos x="13" y="24"/>
              </a:cxn>
              <a:cxn ang="0">
                <a:pos x="19" y="21"/>
              </a:cxn>
              <a:cxn ang="0">
                <a:pos x="0" y="2"/>
              </a:cxn>
            </a:cxnLst>
            <a:rect l="0" t="0" r="r" b="b"/>
            <a:pathLst>
              <a:path w="19" h="24">
                <a:moveTo>
                  <a:pt x="0" y="2"/>
                </a:moveTo>
                <a:lnTo>
                  <a:pt x="6" y="0"/>
                </a:lnTo>
                <a:lnTo>
                  <a:pt x="13" y="24"/>
                </a:lnTo>
                <a:lnTo>
                  <a:pt x="19" y="21"/>
                </a:lnTo>
                <a:lnTo>
                  <a:pt x="0" y="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63" name="Freeform 1073"/>
          <p:cNvSpPr>
            <a:spLocks/>
          </p:cNvSpPr>
          <p:nvPr/>
        </p:nvSpPr>
        <p:spPr bwMode="auto">
          <a:xfrm>
            <a:off x="3405188" y="4208463"/>
            <a:ext cx="85725" cy="125412"/>
          </a:xfrm>
          <a:custGeom>
            <a:avLst/>
            <a:gdLst/>
            <a:ahLst/>
            <a:cxnLst>
              <a:cxn ang="0">
                <a:pos x="27" y="78"/>
              </a:cxn>
              <a:cxn ang="0">
                <a:pos x="14" y="46"/>
              </a:cxn>
              <a:cxn ang="0">
                <a:pos x="3" y="26"/>
              </a:cxn>
              <a:cxn ang="0">
                <a:pos x="0" y="7"/>
              </a:cxn>
              <a:cxn ang="0">
                <a:pos x="24" y="0"/>
              </a:cxn>
              <a:cxn ang="0">
                <a:pos x="27" y="17"/>
              </a:cxn>
              <a:cxn ang="0">
                <a:pos x="37" y="35"/>
              </a:cxn>
              <a:cxn ang="0">
                <a:pos x="50" y="67"/>
              </a:cxn>
              <a:cxn ang="0">
                <a:pos x="27" y="78"/>
              </a:cxn>
            </a:cxnLst>
            <a:rect l="0" t="0" r="r" b="b"/>
            <a:pathLst>
              <a:path w="50" h="78">
                <a:moveTo>
                  <a:pt x="27" y="78"/>
                </a:moveTo>
                <a:lnTo>
                  <a:pt x="14" y="46"/>
                </a:lnTo>
                <a:lnTo>
                  <a:pt x="3" y="26"/>
                </a:lnTo>
                <a:lnTo>
                  <a:pt x="0" y="7"/>
                </a:lnTo>
                <a:lnTo>
                  <a:pt x="24" y="0"/>
                </a:lnTo>
                <a:lnTo>
                  <a:pt x="27" y="17"/>
                </a:lnTo>
                <a:lnTo>
                  <a:pt x="37" y="35"/>
                </a:lnTo>
                <a:lnTo>
                  <a:pt x="50" y="67"/>
                </a:lnTo>
                <a:lnTo>
                  <a:pt x="27" y="7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64" name="Freeform 1074"/>
          <p:cNvSpPr>
            <a:spLocks/>
          </p:cNvSpPr>
          <p:nvPr/>
        </p:nvSpPr>
        <p:spPr bwMode="auto">
          <a:xfrm>
            <a:off x="3454400" y="4308475"/>
            <a:ext cx="47625" cy="39688"/>
          </a:xfrm>
          <a:custGeom>
            <a:avLst/>
            <a:gdLst/>
            <a:ahLst/>
            <a:cxnLst>
              <a:cxn ang="0">
                <a:pos x="15" y="24"/>
              </a:cxn>
              <a:cxn ang="0">
                <a:pos x="28" y="21"/>
              </a:cxn>
              <a:cxn ang="0">
                <a:pos x="23" y="6"/>
              </a:cxn>
              <a:cxn ang="0">
                <a:pos x="0" y="17"/>
              </a:cxn>
              <a:cxn ang="0">
                <a:pos x="8" y="0"/>
              </a:cxn>
              <a:cxn ang="0">
                <a:pos x="15" y="24"/>
              </a:cxn>
            </a:cxnLst>
            <a:rect l="0" t="0" r="r" b="b"/>
            <a:pathLst>
              <a:path w="28" h="24">
                <a:moveTo>
                  <a:pt x="15" y="24"/>
                </a:moveTo>
                <a:lnTo>
                  <a:pt x="28" y="21"/>
                </a:lnTo>
                <a:lnTo>
                  <a:pt x="23" y="6"/>
                </a:lnTo>
                <a:lnTo>
                  <a:pt x="0" y="17"/>
                </a:lnTo>
                <a:lnTo>
                  <a:pt x="8" y="0"/>
                </a:lnTo>
                <a:lnTo>
                  <a:pt x="15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65" name="Freeform 1075"/>
          <p:cNvSpPr>
            <a:spLocks/>
          </p:cNvSpPr>
          <p:nvPr/>
        </p:nvSpPr>
        <p:spPr bwMode="auto">
          <a:xfrm>
            <a:off x="3405188" y="4141788"/>
            <a:ext cx="58737" cy="76200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3" y="21"/>
              </a:cxn>
              <a:cxn ang="0">
                <a:pos x="7" y="11"/>
              </a:cxn>
              <a:cxn ang="0">
                <a:pos x="9" y="0"/>
              </a:cxn>
              <a:cxn ang="0">
                <a:pos x="33" y="4"/>
              </a:cxn>
              <a:cxn ang="0">
                <a:pos x="31" y="17"/>
              </a:cxn>
              <a:cxn ang="0">
                <a:pos x="27" y="30"/>
              </a:cxn>
              <a:cxn ang="0">
                <a:pos x="24" y="46"/>
              </a:cxn>
              <a:cxn ang="0">
                <a:pos x="0" y="39"/>
              </a:cxn>
            </a:cxnLst>
            <a:rect l="0" t="0" r="r" b="b"/>
            <a:pathLst>
              <a:path w="33" h="46">
                <a:moveTo>
                  <a:pt x="0" y="39"/>
                </a:moveTo>
                <a:lnTo>
                  <a:pt x="3" y="21"/>
                </a:lnTo>
                <a:lnTo>
                  <a:pt x="7" y="11"/>
                </a:lnTo>
                <a:lnTo>
                  <a:pt x="9" y="0"/>
                </a:lnTo>
                <a:lnTo>
                  <a:pt x="33" y="4"/>
                </a:lnTo>
                <a:lnTo>
                  <a:pt x="31" y="17"/>
                </a:lnTo>
                <a:lnTo>
                  <a:pt x="27" y="30"/>
                </a:lnTo>
                <a:lnTo>
                  <a:pt x="24" y="46"/>
                </a:lnTo>
                <a:lnTo>
                  <a:pt x="0" y="3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66" name="Freeform 1076"/>
          <p:cNvSpPr>
            <a:spLocks/>
          </p:cNvSpPr>
          <p:nvPr/>
        </p:nvSpPr>
        <p:spPr bwMode="auto">
          <a:xfrm>
            <a:off x="3402013" y="4208463"/>
            <a:ext cx="44450" cy="9525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0" y="4"/>
              </a:cxn>
              <a:cxn ang="0">
                <a:pos x="2" y="0"/>
              </a:cxn>
              <a:cxn ang="0">
                <a:pos x="26" y="7"/>
              </a:cxn>
              <a:cxn ang="0">
                <a:pos x="26" y="0"/>
              </a:cxn>
              <a:cxn ang="0">
                <a:pos x="2" y="7"/>
              </a:cxn>
            </a:cxnLst>
            <a:rect l="0" t="0" r="r" b="b"/>
            <a:pathLst>
              <a:path w="26" h="7">
                <a:moveTo>
                  <a:pt x="2" y="7"/>
                </a:moveTo>
                <a:lnTo>
                  <a:pt x="0" y="4"/>
                </a:lnTo>
                <a:lnTo>
                  <a:pt x="2" y="0"/>
                </a:lnTo>
                <a:lnTo>
                  <a:pt x="26" y="7"/>
                </a:lnTo>
                <a:lnTo>
                  <a:pt x="26" y="0"/>
                </a:lnTo>
                <a:lnTo>
                  <a:pt x="2" y="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67" name="Freeform 1077"/>
          <p:cNvSpPr>
            <a:spLocks/>
          </p:cNvSpPr>
          <p:nvPr/>
        </p:nvSpPr>
        <p:spPr bwMode="auto">
          <a:xfrm>
            <a:off x="3378200" y="3995738"/>
            <a:ext cx="85725" cy="155575"/>
          </a:xfrm>
          <a:custGeom>
            <a:avLst/>
            <a:gdLst/>
            <a:ahLst/>
            <a:cxnLst>
              <a:cxn ang="0">
                <a:pos x="26" y="95"/>
              </a:cxn>
              <a:cxn ang="0">
                <a:pos x="13" y="48"/>
              </a:cxn>
              <a:cxn ang="0">
                <a:pos x="0" y="8"/>
              </a:cxn>
              <a:cxn ang="0">
                <a:pos x="24" y="0"/>
              </a:cxn>
              <a:cxn ang="0">
                <a:pos x="37" y="41"/>
              </a:cxn>
              <a:cxn ang="0">
                <a:pos x="50" y="87"/>
              </a:cxn>
              <a:cxn ang="0">
                <a:pos x="26" y="95"/>
              </a:cxn>
            </a:cxnLst>
            <a:rect l="0" t="0" r="r" b="b"/>
            <a:pathLst>
              <a:path w="50" h="95">
                <a:moveTo>
                  <a:pt x="26" y="95"/>
                </a:moveTo>
                <a:lnTo>
                  <a:pt x="13" y="48"/>
                </a:lnTo>
                <a:lnTo>
                  <a:pt x="0" y="8"/>
                </a:lnTo>
                <a:lnTo>
                  <a:pt x="24" y="0"/>
                </a:lnTo>
                <a:lnTo>
                  <a:pt x="37" y="41"/>
                </a:lnTo>
                <a:lnTo>
                  <a:pt x="50" y="87"/>
                </a:lnTo>
                <a:lnTo>
                  <a:pt x="26" y="9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68" name="Freeform 1078"/>
          <p:cNvSpPr>
            <a:spLocks/>
          </p:cNvSpPr>
          <p:nvPr/>
        </p:nvSpPr>
        <p:spPr bwMode="auto">
          <a:xfrm>
            <a:off x="3422650" y="4138613"/>
            <a:ext cx="41275" cy="12700"/>
          </a:xfrm>
          <a:custGeom>
            <a:avLst/>
            <a:gdLst/>
            <a:ahLst/>
            <a:cxnLst>
              <a:cxn ang="0">
                <a:pos x="24" y="6"/>
              </a:cxn>
              <a:cxn ang="0">
                <a:pos x="24" y="2"/>
              </a:cxn>
              <a:cxn ang="0">
                <a:pos x="24" y="0"/>
              </a:cxn>
              <a:cxn ang="0">
                <a:pos x="0" y="8"/>
              </a:cxn>
              <a:cxn ang="0">
                <a:pos x="0" y="2"/>
              </a:cxn>
              <a:cxn ang="0">
                <a:pos x="24" y="6"/>
              </a:cxn>
            </a:cxnLst>
            <a:rect l="0" t="0" r="r" b="b"/>
            <a:pathLst>
              <a:path w="24" h="8">
                <a:moveTo>
                  <a:pt x="24" y="6"/>
                </a:moveTo>
                <a:lnTo>
                  <a:pt x="24" y="2"/>
                </a:lnTo>
                <a:lnTo>
                  <a:pt x="24" y="0"/>
                </a:lnTo>
                <a:lnTo>
                  <a:pt x="0" y="8"/>
                </a:lnTo>
                <a:lnTo>
                  <a:pt x="0" y="2"/>
                </a:lnTo>
                <a:lnTo>
                  <a:pt x="24" y="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69" name="Freeform 1079"/>
          <p:cNvSpPr>
            <a:spLocks/>
          </p:cNvSpPr>
          <p:nvPr/>
        </p:nvSpPr>
        <p:spPr bwMode="auto">
          <a:xfrm>
            <a:off x="3378200" y="3925888"/>
            <a:ext cx="65088" cy="79375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2" y="29"/>
              </a:cxn>
              <a:cxn ang="0">
                <a:pos x="9" y="18"/>
              </a:cxn>
              <a:cxn ang="0">
                <a:pos x="11" y="9"/>
              </a:cxn>
              <a:cxn ang="0">
                <a:pos x="13" y="0"/>
              </a:cxn>
              <a:cxn ang="0">
                <a:pos x="37" y="5"/>
              </a:cxn>
              <a:cxn ang="0">
                <a:pos x="35" y="18"/>
              </a:cxn>
              <a:cxn ang="0">
                <a:pos x="31" y="31"/>
              </a:cxn>
              <a:cxn ang="0">
                <a:pos x="26" y="39"/>
              </a:cxn>
              <a:cxn ang="0">
                <a:pos x="24" y="48"/>
              </a:cxn>
              <a:cxn ang="0">
                <a:pos x="0" y="42"/>
              </a:cxn>
            </a:cxnLst>
            <a:rect l="0" t="0" r="r" b="b"/>
            <a:pathLst>
              <a:path w="37" h="48">
                <a:moveTo>
                  <a:pt x="0" y="42"/>
                </a:moveTo>
                <a:lnTo>
                  <a:pt x="2" y="29"/>
                </a:lnTo>
                <a:lnTo>
                  <a:pt x="9" y="18"/>
                </a:lnTo>
                <a:lnTo>
                  <a:pt x="11" y="9"/>
                </a:lnTo>
                <a:lnTo>
                  <a:pt x="13" y="0"/>
                </a:lnTo>
                <a:lnTo>
                  <a:pt x="37" y="5"/>
                </a:lnTo>
                <a:lnTo>
                  <a:pt x="35" y="18"/>
                </a:lnTo>
                <a:lnTo>
                  <a:pt x="31" y="31"/>
                </a:lnTo>
                <a:lnTo>
                  <a:pt x="26" y="39"/>
                </a:lnTo>
                <a:lnTo>
                  <a:pt x="24" y="48"/>
                </a:lnTo>
                <a:lnTo>
                  <a:pt x="0" y="4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70" name="Freeform 1080"/>
          <p:cNvSpPr>
            <a:spLocks/>
          </p:cNvSpPr>
          <p:nvPr/>
        </p:nvSpPr>
        <p:spPr bwMode="auto">
          <a:xfrm>
            <a:off x="3378200" y="3995738"/>
            <a:ext cx="41275" cy="95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6"/>
              </a:cxn>
              <a:cxn ang="0">
                <a:pos x="0" y="2"/>
              </a:cxn>
              <a:cxn ang="0">
                <a:pos x="24" y="8"/>
              </a:cxn>
              <a:cxn ang="0">
                <a:pos x="24" y="0"/>
              </a:cxn>
              <a:cxn ang="0">
                <a:pos x="0" y="8"/>
              </a:cxn>
            </a:cxnLst>
            <a:rect l="0" t="0" r="r" b="b"/>
            <a:pathLst>
              <a:path w="24" h="8">
                <a:moveTo>
                  <a:pt x="0" y="8"/>
                </a:moveTo>
                <a:lnTo>
                  <a:pt x="0" y="6"/>
                </a:lnTo>
                <a:lnTo>
                  <a:pt x="0" y="2"/>
                </a:lnTo>
                <a:lnTo>
                  <a:pt x="24" y="8"/>
                </a:lnTo>
                <a:lnTo>
                  <a:pt x="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71" name="Freeform 1081"/>
          <p:cNvSpPr>
            <a:spLocks/>
          </p:cNvSpPr>
          <p:nvPr/>
        </p:nvSpPr>
        <p:spPr bwMode="auto">
          <a:xfrm>
            <a:off x="3398838" y="3879850"/>
            <a:ext cx="44450" cy="52388"/>
          </a:xfrm>
          <a:custGeom>
            <a:avLst/>
            <a:gdLst/>
            <a:ahLst/>
            <a:cxnLst>
              <a:cxn ang="0">
                <a:pos x="2" y="33"/>
              </a:cxn>
              <a:cxn ang="0">
                <a:pos x="0" y="4"/>
              </a:cxn>
              <a:cxn ang="0">
                <a:pos x="24" y="0"/>
              </a:cxn>
              <a:cxn ang="0">
                <a:pos x="26" y="30"/>
              </a:cxn>
              <a:cxn ang="0">
                <a:pos x="2" y="33"/>
              </a:cxn>
            </a:cxnLst>
            <a:rect l="0" t="0" r="r" b="b"/>
            <a:pathLst>
              <a:path w="26" h="33">
                <a:moveTo>
                  <a:pt x="2" y="33"/>
                </a:moveTo>
                <a:lnTo>
                  <a:pt x="0" y="4"/>
                </a:lnTo>
                <a:lnTo>
                  <a:pt x="24" y="0"/>
                </a:lnTo>
                <a:lnTo>
                  <a:pt x="26" y="30"/>
                </a:lnTo>
                <a:lnTo>
                  <a:pt x="2" y="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72" name="Freeform 1082"/>
          <p:cNvSpPr>
            <a:spLocks/>
          </p:cNvSpPr>
          <p:nvPr/>
        </p:nvSpPr>
        <p:spPr bwMode="auto">
          <a:xfrm>
            <a:off x="3398838" y="3925888"/>
            <a:ext cx="44450" cy="9525"/>
          </a:xfrm>
          <a:custGeom>
            <a:avLst/>
            <a:gdLst/>
            <a:ahLst/>
            <a:cxnLst>
              <a:cxn ang="0">
                <a:pos x="24" y="5"/>
              </a:cxn>
              <a:cxn ang="0">
                <a:pos x="24" y="3"/>
              </a:cxn>
              <a:cxn ang="0">
                <a:pos x="24" y="0"/>
              </a:cxn>
              <a:cxn ang="0">
                <a:pos x="0" y="3"/>
              </a:cxn>
              <a:cxn ang="0">
                <a:pos x="0" y="0"/>
              </a:cxn>
              <a:cxn ang="0">
                <a:pos x="24" y="5"/>
              </a:cxn>
            </a:cxnLst>
            <a:rect l="0" t="0" r="r" b="b"/>
            <a:pathLst>
              <a:path w="24" h="5">
                <a:moveTo>
                  <a:pt x="24" y="5"/>
                </a:moveTo>
                <a:lnTo>
                  <a:pt x="24" y="3"/>
                </a:lnTo>
                <a:lnTo>
                  <a:pt x="24" y="0"/>
                </a:lnTo>
                <a:lnTo>
                  <a:pt x="0" y="3"/>
                </a:lnTo>
                <a:lnTo>
                  <a:pt x="0" y="0"/>
                </a:lnTo>
                <a:lnTo>
                  <a:pt x="24" y="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73" name="Freeform 1083"/>
          <p:cNvSpPr>
            <a:spLocks/>
          </p:cNvSpPr>
          <p:nvPr/>
        </p:nvSpPr>
        <p:spPr bwMode="auto">
          <a:xfrm>
            <a:off x="3398838" y="3729038"/>
            <a:ext cx="192087" cy="157162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2" y="74"/>
              </a:cxn>
              <a:cxn ang="0">
                <a:pos x="13" y="56"/>
              </a:cxn>
              <a:cxn ang="0">
                <a:pos x="39" y="33"/>
              </a:cxn>
              <a:cxn ang="0">
                <a:pos x="72" y="13"/>
              </a:cxn>
              <a:cxn ang="0">
                <a:pos x="104" y="0"/>
              </a:cxn>
              <a:cxn ang="0">
                <a:pos x="113" y="24"/>
              </a:cxn>
              <a:cxn ang="0">
                <a:pos x="85" y="35"/>
              </a:cxn>
              <a:cxn ang="0">
                <a:pos x="56" y="54"/>
              </a:cxn>
              <a:cxn ang="0">
                <a:pos x="32" y="74"/>
              </a:cxn>
              <a:cxn ang="0">
                <a:pos x="26" y="83"/>
              </a:cxn>
              <a:cxn ang="0">
                <a:pos x="24" y="95"/>
              </a:cxn>
              <a:cxn ang="0">
                <a:pos x="0" y="89"/>
              </a:cxn>
            </a:cxnLst>
            <a:rect l="0" t="0" r="r" b="b"/>
            <a:pathLst>
              <a:path w="113" h="95">
                <a:moveTo>
                  <a:pt x="0" y="89"/>
                </a:moveTo>
                <a:lnTo>
                  <a:pt x="2" y="74"/>
                </a:lnTo>
                <a:lnTo>
                  <a:pt x="13" y="56"/>
                </a:lnTo>
                <a:lnTo>
                  <a:pt x="39" y="33"/>
                </a:lnTo>
                <a:lnTo>
                  <a:pt x="72" y="13"/>
                </a:lnTo>
                <a:lnTo>
                  <a:pt x="104" y="0"/>
                </a:lnTo>
                <a:lnTo>
                  <a:pt x="113" y="24"/>
                </a:lnTo>
                <a:lnTo>
                  <a:pt x="85" y="35"/>
                </a:lnTo>
                <a:lnTo>
                  <a:pt x="56" y="54"/>
                </a:lnTo>
                <a:lnTo>
                  <a:pt x="32" y="74"/>
                </a:lnTo>
                <a:lnTo>
                  <a:pt x="26" y="83"/>
                </a:lnTo>
                <a:lnTo>
                  <a:pt x="24" y="95"/>
                </a:lnTo>
                <a:lnTo>
                  <a:pt x="0" y="8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74" name="Freeform 1084"/>
          <p:cNvSpPr>
            <a:spLocks/>
          </p:cNvSpPr>
          <p:nvPr/>
        </p:nvSpPr>
        <p:spPr bwMode="auto">
          <a:xfrm>
            <a:off x="3398838" y="3879850"/>
            <a:ext cx="41275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24" y="6"/>
              </a:cxn>
              <a:cxn ang="0">
                <a:pos x="24" y="0"/>
              </a:cxn>
              <a:cxn ang="0">
                <a:pos x="0" y="4"/>
              </a:cxn>
            </a:cxnLst>
            <a:rect l="0" t="0" r="r" b="b"/>
            <a:pathLst>
              <a:path w="24" h="6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24" y="6"/>
                </a:lnTo>
                <a:lnTo>
                  <a:pt x="24" y="0"/>
                </a:lnTo>
                <a:lnTo>
                  <a:pt x="0" y="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75" name="Freeform 1085"/>
          <p:cNvSpPr>
            <a:spLocks/>
          </p:cNvSpPr>
          <p:nvPr/>
        </p:nvSpPr>
        <p:spPr bwMode="auto">
          <a:xfrm>
            <a:off x="3570288" y="3536950"/>
            <a:ext cx="123825" cy="228600"/>
          </a:xfrm>
          <a:custGeom>
            <a:avLst/>
            <a:gdLst/>
            <a:ahLst/>
            <a:cxnLst>
              <a:cxn ang="0">
                <a:pos x="0" y="118"/>
              </a:cxn>
              <a:cxn ang="0">
                <a:pos x="9" y="111"/>
              </a:cxn>
              <a:cxn ang="0">
                <a:pos x="19" y="101"/>
              </a:cxn>
              <a:cxn ang="0">
                <a:pos x="35" y="68"/>
              </a:cxn>
              <a:cxn ang="0">
                <a:pos x="44" y="31"/>
              </a:cxn>
              <a:cxn ang="0">
                <a:pos x="48" y="0"/>
              </a:cxn>
              <a:cxn ang="0">
                <a:pos x="72" y="3"/>
              </a:cxn>
              <a:cxn ang="0">
                <a:pos x="69" y="38"/>
              </a:cxn>
              <a:cxn ang="0">
                <a:pos x="57" y="79"/>
              </a:cxn>
              <a:cxn ang="0">
                <a:pos x="41" y="114"/>
              </a:cxn>
              <a:cxn ang="0">
                <a:pos x="28" y="129"/>
              </a:cxn>
              <a:cxn ang="0">
                <a:pos x="17" y="138"/>
              </a:cxn>
              <a:cxn ang="0">
                <a:pos x="0" y="118"/>
              </a:cxn>
            </a:cxnLst>
            <a:rect l="0" t="0" r="r" b="b"/>
            <a:pathLst>
              <a:path w="72" h="138">
                <a:moveTo>
                  <a:pt x="0" y="118"/>
                </a:moveTo>
                <a:lnTo>
                  <a:pt x="9" y="111"/>
                </a:lnTo>
                <a:lnTo>
                  <a:pt x="19" y="101"/>
                </a:lnTo>
                <a:lnTo>
                  <a:pt x="35" y="68"/>
                </a:lnTo>
                <a:lnTo>
                  <a:pt x="44" y="31"/>
                </a:lnTo>
                <a:lnTo>
                  <a:pt x="48" y="0"/>
                </a:lnTo>
                <a:lnTo>
                  <a:pt x="72" y="3"/>
                </a:lnTo>
                <a:lnTo>
                  <a:pt x="69" y="38"/>
                </a:lnTo>
                <a:lnTo>
                  <a:pt x="57" y="79"/>
                </a:lnTo>
                <a:lnTo>
                  <a:pt x="41" y="114"/>
                </a:lnTo>
                <a:lnTo>
                  <a:pt x="28" y="129"/>
                </a:lnTo>
                <a:lnTo>
                  <a:pt x="17" y="138"/>
                </a:lnTo>
                <a:lnTo>
                  <a:pt x="0" y="11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76" name="Freeform 1086"/>
          <p:cNvSpPr>
            <a:spLocks/>
          </p:cNvSpPr>
          <p:nvPr/>
        </p:nvSpPr>
        <p:spPr bwMode="auto">
          <a:xfrm>
            <a:off x="3570288" y="3729038"/>
            <a:ext cx="26987" cy="41275"/>
          </a:xfrm>
          <a:custGeom>
            <a:avLst/>
            <a:gdLst/>
            <a:ahLst/>
            <a:cxnLst>
              <a:cxn ang="0">
                <a:pos x="13" y="24"/>
              </a:cxn>
              <a:cxn ang="0">
                <a:pos x="17" y="22"/>
              </a:cxn>
              <a:cxn ang="0">
                <a:pos x="0" y="2"/>
              </a:cxn>
              <a:cxn ang="0">
                <a:pos x="4" y="0"/>
              </a:cxn>
              <a:cxn ang="0">
                <a:pos x="13" y="24"/>
              </a:cxn>
            </a:cxnLst>
            <a:rect l="0" t="0" r="r" b="b"/>
            <a:pathLst>
              <a:path w="17" h="24">
                <a:moveTo>
                  <a:pt x="13" y="24"/>
                </a:moveTo>
                <a:lnTo>
                  <a:pt x="17" y="22"/>
                </a:lnTo>
                <a:lnTo>
                  <a:pt x="0" y="2"/>
                </a:lnTo>
                <a:lnTo>
                  <a:pt x="4" y="0"/>
                </a:lnTo>
                <a:lnTo>
                  <a:pt x="13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77" name="Freeform 1087"/>
          <p:cNvSpPr>
            <a:spLocks/>
          </p:cNvSpPr>
          <p:nvPr/>
        </p:nvSpPr>
        <p:spPr bwMode="auto">
          <a:xfrm>
            <a:off x="3617913" y="3440113"/>
            <a:ext cx="76200" cy="106362"/>
          </a:xfrm>
          <a:custGeom>
            <a:avLst/>
            <a:gdLst/>
            <a:ahLst/>
            <a:cxnLst>
              <a:cxn ang="0">
                <a:pos x="18" y="63"/>
              </a:cxn>
              <a:cxn ang="0">
                <a:pos x="11" y="37"/>
              </a:cxn>
              <a:cxn ang="0">
                <a:pos x="0" y="9"/>
              </a:cxn>
              <a:cxn ang="0">
                <a:pos x="24" y="0"/>
              </a:cxn>
              <a:cxn ang="0">
                <a:pos x="35" y="28"/>
              </a:cxn>
              <a:cxn ang="0">
                <a:pos x="42" y="56"/>
              </a:cxn>
              <a:cxn ang="0">
                <a:pos x="18" y="63"/>
              </a:cxn>
            </a:cxnLst>
            <a:rect l="0" t="0" r="r" b="b"/>
            <a:pathLst>
              <a:path w="42" h="63">
                <a:moveTo>
                  <a:pt x="18" y="63"/>
                </a:moveTo>
                <a:lnTo>
                  <a:pt x="11" y="37"/>
                </a:lnTo>
                <a:lnTo>
                  <a:pt x="0" y="9"/>
                </a:lnTo>
                <a:lnTo>
                  <a:pt x="24" y="0"/>
                </a:lnTo>
                <a:lnTo>
                  <a:pt x="35" y="28"/>
                </a:lnTo>
                <a:lnTo>
                  <a:pt x="42" y="56"/>
                </a:lnTo>
                <a:lnTo>
                  <a:pt x="18" y="6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78" name="Freeform 1088"/>
          <p:cNvSpPr>
            <a:spLocks/>
          </p:cNvSpPr>
          <p:nvPr/>
        </p:nvSpPr>
        <p:spPr bwMode="auto">
          <a:xfrm>
            <a:off x="3652838" y="3533775"/>
            <a:ext cx="41275" cy="12700"/>
          </a:xfrm>
          <a:custGeom>
            <a:avLst/>
            <a:gdLst/>
            <a:ahLst/>
            <a:cxnLst>
              <a:cxn ang="0">
                <a:pos x="24" y="5"/>
              </a:cxn>
              <a:cxn ang="0">
                <a:pos x="24" y="2"/>
              </a:cxn>
              <a:cxn ang="0">
                <a:pos x="24" y="0"/>
              </a:cxn>
              <a:cxn ang="0">
                <a:pos x="0" y="7"/>
              </a:cxn>
              <a:cxn ang="0">
                <a:pos x="0" y="2"/>
              </a:cxn>
              <a:cxn ang="0">
                <a:pos x="24" y="5"/>
              </a:cxn>
            </a:cxnLst>
            <a:rect l="0" t="0" r="r" b="b"/>
            <a:pathLst>
              <a:path w="24" h="7">
                <a:moveTo>
                  <a:pt x="24" y="5"/>
                </a:moveTo>
                <a:lnTo>
                  <a:pt x="24" y="2"/>
                </a:lnTo>
                <a:lnTo>
                  <a:pt x="24" y="0"/>
                </a:lnTo>
                <a:lnTo>
                  <a:pt x="0" y="7"/>
                </a:lnTo>
                <a:lnTo>
                  <a:pt x="0" y="2"/>
                </a:lnTo>
                <a:lnTo>
                  <a:pt x="24" y="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79" name="Freeform 1089"/>
          <p:cNvSpPr>
            <a:spLocks/>
          </p:cNvSpPr>
          <p:nvPr/>
        </p:nvSpPr>
        <p:spPr bwMode="auto">
          <a:xfrm>
            <a:off x="3556000" y="3427413"/>
            <a:ext cx="96838" cy="63500"/>
          </a:xfrm>
          <a:custGeom>
            <a:avLst/>
            <a:gdLst/>
            <a:ahLst/>
            <a:cxnLst>
              <a:cxn ang="0">
                <a:pos x="55" y="22"/>
              </a:cxn>
              <a:cxn ang="0">
                <a:pos x="33" y="31"/>
              </a:cxn>
              <a:cxn ang="0">
                <a:pos x="9" y="37"/>
              </a:cxn>
              <a:cxn ang="0">
                <a:pos x="0" y="13"/>
              </a:cxn>
              <a:cxn ang="0">
                <a:pos x="24" y="7"/>
              </a:cxn>
              <a:cxn ang="0">
                <a:pos x="44" y="0"/>
              </a:cxn>
              <a:cxn ang="0">
                <a:pos x="55" y="22"/>
              </a:cxn>
            </a:cxnLst>
            <a:rect l="0" t="0" r="r" b="b"/>
            <a:pathLst>
              <a:path w="55" h="37">
                <a:moveTo>
                  <a:pt x="55" y="22"/>
                </a:moveTo>
                <a:lnTo>
                  <a:pt x="33" y="31"/>
                </a:lnTo>
                <a:lnTo>
                  <a:pt x="9" y="37"/>
                </a:lnTo>
                <a:lnTo>
                  <a:pt x="0" y="13"/>
                </a:lnTo>
                <a:lnTo>
                  <a:pt x="24" y="7"/>
                </a:lnTo>
                <a:lnTo>
                  <a:pt x="44" y="0"/>
                </a:lnTo>
                <a:lnTo>
                  <a:pt x="55" y="2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80" name="Freeform 1090"/>
          <p:cNvSpPr>
            <a:spLocks/>
          </p:cNvSpPr>
          <p:nvPr/>
        </p:nvSpPr>
        <p:spPr bwMode="auto">
          <a:xfrm>
            <a:off x="3617913" y="3421063"/>
            <a:ext cx="41275" cy="42862"/>
          </a:xfrm>
          <a:custGeom>
            <a:avLst/>
            <a:gdLst/>
            <a:ahLst/>
            <a:cxnLst>
              <a:cxn ang="0">
                <a:pos x="24" y="13"/>
              </a:cxn>
              <a:cxn ang="0">
                <a:pos x="20" y="0"/>
              </a:cxn>
              <a:cxn ang="0">
                <a:pos x="7" y="6"/>
              </a:cxn>
              <a:cxn ang="0">
                <a:pos x="18" y="28"/>
              </a:cxn>
              <a:cxn ang="0">
                <a:pos x="0" y="22"/>
              </a:cxn>
              <a:cxn ang="0">
                <a:pos x="24" y="13"/>
              </a:cxn>
            </a:cxnLst>
            <a:rect l="0" t="0" r="r" b="b"/>
            <a:pathLst>
              <a:path w="24" h="28">
                <a:moveTo>
                  <a:pt x="24" y="13"/>
                </a:moveTo>
                <a:lnTo>
                  <a:pt x="20" y="0"/>
                </a:lnTo>
                <a:lnTo>
                  <a:pt x="7" y="6"/>
                </a:lnTo>
                <a:lnTo>
                  <a:pt x="18" y="28"/>
                </a:lnTo>
                <a:lnTo>
                  <a:pt x="0" y="22"/>
                </a:lnTo>
                <a:lnTo>
                  <a:pt x="24" y="1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81" name="Freeform 1091"/>
          <p:cNvSpPr>
            <a:spLocks/>
          </p:cNvSpPr>
          <p:nvPr/>
        </p:nvSpPr>
        <p:spPr bwMode="auto">
          <a:xfrm>
            <a:off x="3295650" y="3051175"/>
            <a:ext cx="285750" cy="433388"/>
          </a:xfrm>
          <a:custGeom>
            <a:avLst/>
            <a:gdLst/>
            <a:ahLst/>
            <a:cxnLst>
              <a:cxn ang="0">
                <a:pos x="148" y="261"/>
              </a:cxn>
              <a:cxn ang="0">
                <a:pos x="139" y="252"/>
              </a:cxn>
              <a:cxn ang="0">
                <a:pos x="118" y="224"/>
              </a:cxn>
              <a:cxn ang="0">
                <a:pos x="68" y="146"/>
              </a:cxn>
              <a:cxn ang="0">
                <a:pos x="22" y="61"/>
              </a:cxn>
              <a:cxn ang="0">
                <a:pos x="0" y="11"/>
              </a:cxn>
              <a:cxn ang="0">
                <a:pos x="22" y="0"/>
              </a:cxn>
              <a:cxn ang="0">
                <a:pos x="44" y="48"/>
              </a:cxn>
              <a:cxn ang="0">
                <a:pos x="91" y="133"/>
              </a:cxn>
              <a:cxn ang="0">
                <a:pos x="139" y="209"/>
              </a:cxn>
              <a:cxn ang="0">
                <a:pos x="157" y="235"/>
              </a:cxn>
              <a:cxn ang="0">
                <a:pos x="166" y="243"/>
              </a:cxn>
              <a:cxn ang="0">
                <a:pos x="148" y="261"/>
              </a:cxn>
            </a:cxnLst>
            <a:rect l="0" t="0" r="r" b="b"/>
            <a:pathLst>
              <a:path w="166" h="261">
                <a:moveTo>
                  <a:pt x="148" y="261"/>
                </a:moveTo>
                <a:lnTo>
                  <a:pt x="139" y="252"/>
                </a:lnTo>
                <a:lnTo>
                  <a:pt x="118" y="224"/>
                </a:lnTo>
                <a:lnTo>
                  <a:pt x="68" y="146"/>
                </a:lnTo>
                <a:lnTo>
                  <a:pt x="22" y="61"/>
                </a:lnTo>
                <a:lnTo>
                  <a:pt x="0" y="11"/>
                </a:lnTo>
                <a:lnTo>
                  <a:pt x="22" y="0"/>
                </a:lnTo>
                <a:lnTo>
                  <a:pt x="44" y="48"/>
                </a:lnTo>
                <a:lnTo>
                  <a:pt x="91" y="133"/>
                </a:lnTo>
                <a:lnTo>
                  <a:pt x="139" y="209"/>
                </a:lnTo>
                <a:lnTo>
                  <a:pt x="157" y="235"/>
                </a:lnTo>
                <a:lnTo>
                  <a:pt x="166" y="243"/>
                </a:lnTo>
                <a:lnTo>
                  <a:pt x="148" y="26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82" name="Freeform 1092"/>
          <p:cNvSpPr>
            <a:spLocks/>
          </p:cNvSpPr>
          <p:nvPr/>
        </p:nvSpPr>
        <p:spPr bwMode="auto">
          <a:xfrm>
            <a:off x="3549650" y="3451225"/>
            <a:ext cx="30163" cy="42863"/>
          </a:xfrm>
          <a:custGeom>
            <a:avLst/>
            <a:gdLst/>
            <a:ahLst/>
            <a:cxnLst>
              <a:cxn ang="0">
                <a:pos x="13" y="24"/>
              </a:cxn>
              <a:cxn ang="0">
                <a:pos x="6" y="26"/>
              </a:cxn>
              <a:cxn ang="0">
                <a:pos x="0" y="20"/>
              </a:cxn>
              <a:cxn ang="0">
                <a:pos x="18" y="2"/>
              </a:cxn>
              <a:cxn ang="0">
                <a:pos x="4" y="0"/>
              </a:cxn>
              <a:cxn ang="0">
                <a:pos x="13" y="24"/>
              </a:cxn>
            </a:cxnLst>
            <a:rect l="0" t="0" r="r" b="b"/>
            <a:pathLst>
              <a:path w="18" h="26">
                <a:moveTo>
                  <a:pt x="13" y="24"/>
                </a:moveTo>
                <a:lnTo>
                  <a:pt x="6" y="26"/>
                </a:lnTo>
                <a:lnTo>
                  <a:pt x="0" y="20"/>
                </a:lnTo>
                <a:lnTo>
                  <a:pt x="18" y="2"/>
                </a:lnTo>
                <a:lnTo>
                  <a:pt x="4" y="0"/>
                </a:lnTo>
                <a:lnTo>
                  <a:pt x="13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83" name="Freeform 1093"/>
          <p:cNvSpPr>
            <a:spLocks/>
          </p:cNvSpPr>
          <p:nvPr/>
        </p:nvSpPr>
        <p:spPr bwMode="auto">
          <a:xfrm>
            <a:off x="3292475" y="2846388"/>
            <a:ext cx="68263" cy="215900"/>
          </a:xfrm>
          <a:custGeom>
            <a:avLst/>
            <a:gdLst/>
            <a:ahLst/>
            <a:cxnLst>
              <a:cxn ang="0">
                <a:pos x="0" y="126"/>
              </a:cxn>
              <a:cxn ang="0">
                <a:pos x="2" y="98"/>
              </a:cxn>
              <a:cxn ang="0">
                <a:pos x="7" y="61"/>
              </a:cxn>
              <a:cxn ang="0">
                <a:pos x="15" y="29"/>
              </a:cxn>
              <a:cxn ang="0">
                <a:pos x="17" y="0"/>
              </a:cxn>
              <a:cxn ang="0">
                <a:pos x="41" y="4"/>
              </a:cxn>
              <a:cxn ang="0">
                <a:pos x="39" y="35"/>
              </a:cxn>
              <a:cxn ang="0">
                <a:pos x="32" y="68"/>
              </a:cxn>
              <a:cxn ang="0">
                <a:pos x="26" y="104"/>
              </a:cxn>
              <a:cxn ang="0">
                <a:pos x="24" y="129"/>
              </a:cxn>
              <a:cxn ang="0">
                <a:pos x="0" y="126"/>
              </a:cxn>
            </a:cxnLst>
            <a:rect l="0" t="0" r="r" b="b"/>
            <a:pathLst>
              <a:path w="41" h="129">
                <a:moveTo>
                  <a:pt x="0" y="126"/>
                </a:moveTo>
                <a:lnTo>
                  <a:pt x="2" y="98"/>
                </a:lnTo>
                <a:lnTo>
                  <a:pt x="7" y="61"/>
                </a:lnTo>
                <a:lnTo>
                  <a:pt x="15" y="29"/>
                </a:lnTo>
                <a:lnTo>
                  <a:pt x="17" y="0"/>
                </a:lnTo>
                <a:lnTo>
                  <a:pt x="41" y="4"/>
                </a:lnTo>
                <a:lnTo>
                  <a:pt x="39" y="35"/>
                </a:lnTo>
                <a:lnTo>
                  <a:pt x="32" y="68"/>
                </a:lnTo>
                <a:lnTo>
                  <a:pt x="26" y="104"/>
                </a:lnTo>
                <a:lnTo>
                  <a:pt x="24" y="129"/>
                </a:lnTo>
                <a:lnTo>
                  <a:pt x="0" y="12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84" name="Freeform 1094"/>
          <p:cNvSpPr>
            <a:spLocks/>
          </p:cNvSpPr>
          <p:nvPr/>
        </p:nvSpPr>
        <p:spPr bwMode="auto">
          <a:xfrm>
            <a:off x="3292475" y="3051175"/>
            <a:ext cx="41275" cy="17463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0" y="7"/>
              </a:cxn>
              <a:cxn ang="0">
                <a:pos x="0" y="4"/>
              </a:cxn>
              <a:cxn ang="0">
                <a:pos x="24" y="7"/>
              </a:cxn>
              <a:cxn ang="0">
                <a:pos x="24" y="0"/>
              </a:cxn>
              <a:cxn ang="0">
                <a:pos x="2" y="11"/>
              </a:cxn>
            </a:cxnLst>
            <a:rect l="0" t="0" r="r" b="b"/>
            <a:pathLst>
              <a:path w="24" h="11">
                <a:moveTo>
                  <a:pt x="2" y="11"/>
                </a:moveTo>
                <a:lnTo>
                  <a:pt x="0" y="7"/>
                </a:lnTo>
                <a:lnTo>
                  <a:pt x="0" y="4"/>
                </a:lnTo>
                <a:lnTo>
                  <a:pt x="24" y="7"/>
                </a:lnTo>
                <a:lnTo>
                  <a:pt x="24" y="0"/>
                </a:lnTo>
                <a:lnTo>
                  <a:pt x="2" y="1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85" name="Freeform 1095"/>
          <p:cNvSpPr>
            <a:spLocks/>
          </p:cNvSpPr>
          <p:nvPr/>
        </p:nvSpPr>
        <p:spPr bwMode="auto">
          <a:xfrm>
            <a:off x="3082925" y="2433638"/>
            <a:ext cx="277813" cy="422275"/>
          </a:xfrm>
          <a:custGeom>
            <a:avLst/>
            <a:gdLst/>
            <a:ahLst/>
            <a:cxnLst>
              <a:cxn ang="0">
                <a:pos x="139" y="253"/>
              </a:cxn>
              <a:cxn ang="0">
                <a:pos x="135" y="237"/>
              </a:cxn>
              <a:cxn ang="0">
                <a:pos x="131" y="224"/>
              </a:cxn>
              <a:cxn ang="0">
                <a:pos x="116" y="194"/>
              </a:cxn>
              <a:cxn ang="0">
                <a:pos x="70" y="133"/>
              </a:cxn>
              <a:cxn ang="0">
                <a:pos x="46" y="102"/>
              </a:cxn>
              <a:cxn ang="0">
                <a:pos x="26" y="68"/>
              </a:cxn>
              <a:cxn ang="0">
                <a:pos x="9" y="37"/>
              </a:cxn>
              <a:cxn ang="0">
                <a:pos x="4" y="20"/>
              </a:cxn>
              <a:cxn ang="0">
                <a:pos x="0" y="5"/>
              </a:cxn>
              <a:cxn ang="0">
                <a:pos x="24" y="0"/>
              </a:cxn>
              <a:cxn ang="0">
                <a:pos x="28" y="13"/>
              </a:cxn>
              <a:cxn ang="0">
                <a:pos x="31" y="26"/>
              </a:cxn>
              <a:cxn ang="0">
                <a:pos x="46" y="53"/>
              </a:cxn>
              <a:cxn ang="0">
                <a:pos x="67" y="85"/>
              </a:cxn>
              <a:cxn ang="0">
                <a:pos x="91" y="116"/>
              </a:cxn>
              <a:cxn ang="0">
                <a:pos x="137" y="179"/>
              </a:cxn>
              <a:cxn ang="0">
                <a:pos x="154" y="213"/>
              </a:cxn>
              <a:cxn ang="0">
                <a:pos x="159" y="229"/>
              </a:cxn>
              <a:cxn ang="0">
                <a:pos x="163" y="248"/>
              </a:cxn>
              <a:cxn ang="0">
                <a:pos x="139" y="253"/>
              </a:cxn>
            </a:cxnLst>
            <a:rect l="0" t="0" r="r" b="b"/>
            <a:pathLst>
              <a:path w="163" h="253">
                <a:moveTo>
                  <a:pt x="139" y="253"/>
                </a:moveTo>
                <a:lnTo>
                  <a:pt x="135" y="237"/>
                </a:lnTo>
                <a:lnTo>
                  <a:pt x="131" y="224"/>
                </a:lnTo>
                <a:lnTo>
                  <a:pt x="116" y="194"/>
                </a:lnTo>
                <a:lnTo>
                  <a:pt x="70" y="133"/>
                </a:lnTo>
                <a:lnTo>
                  <a:pt x="46" y="102"/>
                </a:lnTo>
                <a:lnTo>
                  <a:pt x="26" y="68"/>
                </a:lnTo>
                <a:lnTo>
                  <a:pt x="9" y="37"/>
                </a:lnTo>
                <a:lnTo>
                  <a:pt x="4" y="20"/>
                </a:lnTo>
                <a:lnTo>
                  <a:pt x="0" y="5"/>
                </a:lnTo>
                <a:lnTo>
                  <a:pt x="24" y="0"/>
                </a:lnTo>
                <a:lnTo>
                  <a:pt x="28" y="13"/>
                </a:lnTo>
                <a:lnTo>
                  <a:pt x="31" y="26"/>
                </a:lnTo>
                <a:lnTo>
                  <a:pt x="46" y="53"/>
                </a:lnTo>
                <a:lnTo>
                  <a:pt x="67" y="85"/>
                </a:lnTo>
                <a:lnTo>
                  <a:pt x="91" y="116"/>
                </a:lnTo>
                <a:lnTo>
                  <a:pt x="137" y="179"/>
                </a:lnTo>
                <a:lnTo>
                  <a:pt x="154" y="213"/>
                </a:lnTo>
                <a:lnTo>
                  <a:pt x="159" y="229"/>
                </a:lnTo>
                <a:lnTo>
                  <a:pt x="163" y="248"/>
                </a:lnTo>
                <a:lnTo>
                  <a:pt x="139" y="25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86" name="Freeform 1096"/>
          <p:cNvSpPr>
            <a:spLocks/>
          </p:cNvSpPr>
          <p:nvPr/>
        </p:nvSpPr>
        <p:spPr bwMode="auto">
          <a:xfrm>
            <a:off x="3319463" y="2846388"/>
            <a:ext cx="41275" cy="9525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24" y="0"/>
              </a:cxn>
              <a:cxn ang="0">
                <a:pos x="0" y="5"/>
              </a:cxn>
              <a:cxn ang="0">
                <a:pos x="0" y="0"/>
              </a:cxn>
              <a:cxn ang="0">
                <a:pos x="24" y="4"/>
              </a:cxn>
            </a:cxnLst>
            <a:rect l="0" t="0" r="r" b="b"/>
            <a:pathLst>
              <a:path w="24" h="5">
                <a:moveTo>
                  <a:pt x="24" y="4"/>
                </a:moveTo>
                <a:lnTo>
                  <a:pt x="24" y="0"/>
                </a:lnTo>
                <a:lnTo>
                  <a:pt x="0" y="5"/>
                </a:lnTo>
                <a:lnTo>
                  <a:pt x="0" y="0"/>
                </a:lnTo>
                <a:lnTo>
                  <a:pt x="24" y="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87" name="Freeform 1097"/>
          <p:cNvSpPr>
            <a:spLocks/>
          </p:cNvSpPr>
          <p:nvPr/>
        </p:nvSpPr>
        <p:spPr bwMode="auto">
          <a:xfrm>
            <a:off x="2935288" y="2430463"/>
            <a:ext cx="188912" cy="249237"/>
          </a:xfrm>
          <a:custGeom>
            <a:avLst/>
            <a:gdLst/>
            <a:ahLst/>
            <a:cxnLst>
              <a:cxn ang="0">
                <a:pos x="109" y="9"/>
              </a:cxn>
              <a:cxn ang="0">
                <a:pos x="94" y="54"/>
              </a:cxn>
              <a:cxn ang="0">
                <a:pos x="79" y="94"/>
              </a:cxn>
              <a:cxn ang="0">
                <a:pos x="66" y="117"/>
              </a:cxn>
              <a:cxn ang="0">
                <a:pos x="53" y="131"/>
              </a:cxn>
              <a:cxn ang="0">
                <a:pos x="29" y="146"/>
              </a:cxn>
              <a:cxn ang="0">
                <a:pos x="7" y="150"/>
              </a:cxn>
              <a:cxn ang="0">
                <a:pos x="0" y="126"/>
              </a:cxn>
              <a:cxn ang="0">
                <a:pos x="20" y="122"/>
              </a:cxn>
              <a:cxn ang="0">
                <a:pos x="35" y="113"/>
              </a:cxn>
              <a:cxn ang="0">
                <a:pos x="46" y="100"/>
              </a:cxn>
              <a:cxn ang="0">
                <a:pos x="55" y="85"/>
              </a:cxn>
              <a:cxn ang="0">
                <a:pos x="70" y="44"/>
              </a:cxn>
              <a:cxn ang="0">
                <a:pos x="85" y="0"/>
              </a:cxn>
              <a:cxn ang="0">
                <a:pos x="109" y="9"/>
              </a:cxn>
            </a:cxnLst>
            <a:rect l="0" t="0" r="r" b="b"/>
            <a:pathLst>
              <a:path w="109" h="150">
                <a:moveTo>
                  <a:pt x="109" y="9"/>
                </a:moveTo>
                <a:lnTo>
                  <a:pt x="94" y="54"/>
                </a:lnTo>
                <a:lnTo>
                  <a:pt x="79" y="94"/>
                </a:lnTo>
                <a:lnTo>
                  <a:pt x="66" y="117"/>
                </a:lnTo>
                <a:lnTo>
                  <a:pt x="53" y="131"/>
                </a:lnTo>
                <a:lnTo>
                  <a:pt x="29" y="146"/>
                </a:lnTo>
                <a:lnTo>
                  <a:pt x="7" y="150"/>
                </a:lnTo>
                <a:lnTo>
                  <a:pt x="0" y="126"/>
                </a:lnTo>
                <a:lnTo>
                  <a:pt x="20" y="122"/>
                </a:lnTo>
                <a:lnTo>
                  <a:pt x="35" y="113"/>
                </a:lnTo>
                <a:lnTo>
                  <a:pt x="46" y="100"/>
                </a:lnTo>
                <a:lnTo>
                  <a:pt x="55" y="85"/>
                </a:lnTo>
                <a:lnTo>
                  <a:pt x="70" y="44"/>
                </a:lnTo>
                <a:lnTo>
                  <a:pt x="85" y="0"/>
                </a:lnTo>
                <a:lnTo>
                  <a:pt x="109" y="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88" name="Freeform 1098"/>
          <p:cNvSpPr>
            <a:spLocks/>
          </p:cNvSpPr>
          <p:nvPr/>
        </p:nvSpPr>
        <p:spPr bwMode="auto">
          <a:xfrm>
            <a:off x="3082925" y="2430463"/>
            <a:ext cx="41275" cy="17462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0" y="0"/>
              </a:cxn>
              <a:cxn ang="0">
                <a:pos x="24" y="9"/>
              </a:cxn>
              <a:cxn ang="0">
                <a:pos x="0" y="7"/>
              </a:cxn>
              <a:cxn ang="0">
                <a:pos x="24" y="2"/>
              </a:cxn>
            </a:cxnLst>
            <a:rect l="0" t="0" r="r" b="b"/>
            <a:pathLst>
              <a:path w="24" h="9">
                <a:moveTo>
                  <a:pt x="24" y="2"/>
                </a:moveTo>
                <a:lnTo>
                  <a:pt x="0" y="0"/>
                </a:lnTo>
                <a:lnTo>
                  <a:pt x="24" y="9"/>
                </a:lnTo>
                <a:lnTo>
                  <a:pt x="0" y="7"/>
                </a:lnTo>
                <a:lnTo>
                  <a:pt x="24" y="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89" name="Freeform 1099"/>
          <p:cNvSpPr>
            <a:spLocks/>
          </p:cNvSpPr>
          <p:nvPr/>
        </p:nvSpPr>
        <p:spPr bwMode="auto">
          <a:xfrm>
            <a:off x="2917825" y="2640013"/>
            <a:ext cx="41275" cy="36512"/>
          </a:xfrm>
          <a:custGeom>
            <a:avLst/>
            <a:gdLst/>
            <a:ahLst/>
            <a:cxnLst>
              <a:cxn ang="0">
                <a:pos x="5" y="20"/>
              </a:cxn>
              <a:cxn ang="0">
                <a:pos x="24" y="4"/>
              </a:cxn>
              <a:cxn ang="0">
                <a:pos x="18" y="0"/>
              </a:cxn>
              <a:cxn ang="0">
                <a:pos x="0" y="16"/>
              </a:cxn>
              <a:cxn ang="0">
                <a:pos x="5" y="20"/>
              </a:cxn>
            </a:cxnLst>
            <a:rect l="0" t="0" r="r" b="b"/>
            <a:pathLst>
              <a:path w="24" h="20">
                <a:moveTo>
                  <a:pt x="5" y="20"/>
                </a:moveTo>
                <a:lnTo>
                  <a:pt x="24" y="4"/>
                </a:lnTo>
                <a:lnTo>
                  <a:pt x="18" y="0"/>
                </a:lnTo>
                <a:lnTo>
                  <a:pt x="0" y="16"/>
                </a:lnTo>
                <a:lnTo>
                  <a:pt x="5" y="2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90" name="Freeform 1100"/>
          <p:cNvSpPr>
            <a:spLocks/>
          </p:cNvSpPr>
          <p:nvPr/>
        </p:nvSpPr>
        <p:spPr bwMode="auto">
          <a:xfrm>
            <a:off x="2928938" y="2640013"/>
            <a:ext cx="30162" cy="42862"/>
          </a:xfrm>
          <a:custGeom>
            <a:avLst/>
            <a:gdLst/>
            <a:ahLst/>
            <a:cxnLst>
              <a:cxn ang="0">
                <a:pos x="13" y="24"/>
              </a:cxn>
              <a:cxn ang="0">
                <a:pos x="4" y="26"/>
              </a:cxn>
              <a:cxn ang="0">
                <a:pos x="0" y="20"/>
              </a:cxn>
              <a:cxn ang="0">
                <a:pos x="19" y="4"/>
              </a:cxn>
              <a:cxn ang="0">
                <a:pos x="6" y="0"/>
              </a:cxn>
              <a:cxn ang="0">
                <a:pos x="13" y="24"/>
              </a:cxn>
            </a:cxnLst>
            <a:rect l="0" t="0" r="r" b="b"/>
            <a:pathLst>
              <a:path w="19" h="26">
                <a:moveTo>
                  <a:pt x="13" y="24"/>
                </a:moveTo>
                <a:lnTo>
                  <a:pt x="4" y="26"/>
                </a:lnTo>
                <a:lnTo>
                  <a:pt x="0" y="20"/>
                </a:lnTo>
                <a:lnTo>
                  <a:pt x="19" y="4"/>
                </a:lnTo>
                <a:lnTo>
                  <a:pt x="6" y="0"/>
                </a:lnTo>
                <a:lnTo>
                  <a:pt x="13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91" name="Freeform 1101"/>
          <p:cNvSpPr>
            <a:spLocks/>
          </p:cNvSpPr>
          <p:nvPr/>
        </p:nvSpPr>
        <p:spPr bwMode="auto">
          <a:xfrm>
            <a:off x="2914650" y="2640013"/>
            <a:ext cx="34925" cy="30162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16"/>
              </a:cxn>
              <a:cxn ang="0">
                <a:pos x="20" y="0"/>
              </a:cxn>
              <a:cxn ang="0">
                <a:pos x="2" y="16"/>
              </a:cxn>
              <a:cxn ang="0">
                <a:pos x="20" y="0"/>
              </a:cxn>
            </a:cxnLst>
            <a:rect l="0" t="0" r="r" b="b"/>
            <a:pathLst>
              <a:path w="20" h="16">
                <a:moveTo>
                  <a:pt x="20" y="0"/>
                </a:moveTo>
                <a:lnTo>
                  <a:pt x="0" y="16"/>
                </a:lnTo>
                <a:lnTo>
                  <a:pt x="20" y="0"/>
                </a:lnTo>
                <a:lnTo>
                  <a:pt x="2" y="16"/>
                </a:lnTo>
                <a:lnTo>
                  <a:pt x="2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92" name="Freeform 1102"/>
          <p:cNvSpPr>
            <a:spLocks/>
          </p:cNvSpPr>
          <p:nvPr/>
        </p:nvSpPr>
        <p:spPr bwMode="auto">
          <a:xfrm>
            <a:off x="3082925" y="8942388"/>
            <a:ext cx="741363" cy="519112"/>
          </a:xfrm>
          <a:custGeom>
            <a:avLst/>
            <a:gdLst/>
            <a:ahLst/>
            <a:cxnLst>
              <a:cxn ang="0">
                <a:pos x="76" y="167"/>
              </a:cxn>
              <a:cxn ang="0">
                <a:pos x="83" y="154"/>
              </a:cxn>
              <a:cxn ang="0">
                <a:pos x="98" y="148"/>
              </a:cxn>
              <a:cxn ang="0">
                <a:pos x="113" y="148"/>
              </a:cxn>
              <a:cxn ang="0">
                <a:pos x="120" y="178"/>
              </a:cxn>
              <a:cxn ang="0">
                <a:pos x="128" y="187"/>
              </a:cxn>
              <a:cxn ang="0">
                <a:pos x="141" y="191"/>
              </a:cxn>
              <a:cxn ang="0">
                <a:pos x="150" y="183"/>
              </a:cxn>
              <a:cxn ang="0">
                <a:pos x="150" y="137"/>
              </a:cxn>
              <a:cxn ang="0">
                <a:pos x="155" y="126"/>
              </a:cxn>
              <a:cxn ang="0">
                <a:pos x="174" y="113"/>
              </a:cxn>
              <a:cxn ang="0">
                <a:pos x="187" y="102"/>
              </a:cxn>
              <a:cxn ang="0">
                <a:pos x="168" y="96"/>
              </a:cxn>
              <a:cxn ang="0">
                <a:pos x="131" y="98"/>
              </a:cxn>
              <a:cxn ang="0">
                <a:pos x="113" y="91"/>
              </a:cxn>
              <a:cxn ang="0">
                <a:pos x="104" y="74"/>
              </a:cxn>
              <a:cxn ang="0">
                <a:pos x="109" y="56"/>
              </a:cxn>
              <a:cxn ang="0">
                <a:pos x="126" y="43"/>
              </a:cxn>
              <a:cxn ang="0">
                <a:pos x="168" y="19"/>
              </a:cxn>
              <a:cxn ang="0">
                <a:pos x="187" y="0"/>
              </a:cxn>
              <a:cxn ang="0">
                <a:pos x="239" y="7"/>
              </a:cxn>
              <a:cxn ang="0">
                <a:pos x="285" y="230"/>
              </a:cxn>
              <a:cxn ang="0">
                <a:pos x="359" y="233"/>
              </a:cxn>
              <a:cxn ang="0">
                <a:pos x="418" y="252"/>
              </a:cxn>
              <a:cxn ang="0">
                <a:pos x="377" y="268"/>
              </a:cxn>
              <a:cxn ang="0">
                <a:pos x="355" y="278"/>
              </a:cxn>
              <a:cxn ang="0">
                <a:pos x="339" y="280"/>
              </a:cxn>
              <a:cxn ang="0">
                <a:pos x="292" y="267"/>
              </a:cxn>
              <a:cxn ang="0">
                <a:pos x="289" y="287"/>
              </a:cxn>
              <a:cxn ang="0">
                <a:pos x="278" y="311"/>
              </a:cxn>
              <a:cxn ang="0">
                <a:pos x="259" y="311"/>
              </a:cxn>
              <a:cxn ang="0">
                <a:pos x="239" y="305"/>
              </a:cxn>
              <a:cxn ang="0">
                <a:pos x="218" y="287"/>
              </a:cxn>
              <a:cxn ang="0">
                <a:pos x="196" y="302"/>
              </a:cxn>
              <a:cxn ang="0">
                <a:pos x="178" y="302"/>
              </a:cxn>
              <a:cxn ang="0">
                <a:pos x="165" y="294"/>
              </a:cxn>
              <a:cxn ang="0">
                <a:pos x="157" y="281"/>
              </a:cxn>
              <a:cxn ang="0">
                <a:pos x="155" y="268"/>
              </a:cxn>
              <a:cxn ang="0">
                <a:pos x="148" y="259"/>
              </a:cxn>
              <a:cxn ang="0">
                <a:pos x="131" y="252"/>
              </a:cxn>
              <a:cxn ang="0">
                <a:pos x="120" y="256"/>
              </a:cxn>
              <a:cxn ang="0">
                <a:pos x="116" y="272"/>
              </a:cxn>
              <a:cxn ang="0">
                <a:pos x="104" y="278"/>
              </a:cxn>
              <a:cxn ang="0">
                <a:pos x="85" y="270"/>
              </a:cxn>
              <a:cxn ang="0">
                <a:pos x="81" y="259"/>
              </a:cxn>
              <a:cxn ang="0">
                <a:pos x="26" y="235"/>
              </a:cxn>
              <a:cxn ang="0">
                <a:pos x="5" y="220"/>
              </a:cxn>
              <a:cxn ang="0">
                <a:pos x="15" y="209"/>
              </a:cxn>
              <a:cxn ang="0">
                <a:pos x="55" y="189"/>
              </a:cxn>
              <a:cxn ang="0">
                <a:pos x="70" y="185"/>
              </a:cxn>
            </a:cxnLst>
            <a:rect l="0" t="0" r="r" b="b"/>
            <a:pathLst>
              <a:path w="433" h="311">
                <a:moveTo>
                  <a:pt x="78" y="187"/>
                </a:moveTo>
                <a:lnTo>
                  <a:pt x="78" y="178"/>
                </a:lnTo>
                <a:lnTo>
                  <a:pt x="76" y="167"/>
                </a:lnTo>
                <a:lnTo>
                  <a:pt x="76" y="161"/>
                </a:lnTo>
                <a:lnTo>
                  <a:pt x="79" y="157"/>
                </a:lnTo>
                <a:lnTo>
                  <a:pt x="83" y="154"/>
                </a:lnTo>
                <a:lnTo>
                  <a:pt x="87" y="152"/>
                </a:lnTo>
                <a:lnTo>
                  <a:pt x="92" y="148"/>
                </a:lnTo>
                <a:lnTo>
                  <a:pt x="98" y="148"/>
                </a:lnTo>
                <a:lnTo>
                  <a:pt x="109" y="146"/>
                </a:lnTo>
                <a:lnTo>
                  <a:pt x="111" y="146"/>
                </a:lnTo>
                <a:lnTo>
                  <a:pt x="113" y="148"/>
                </a:lnTo>
                <a:lnTo>
                  <a:pt x="115" y="154"/>
                </a:lnTo>
                <a:lnTo>
                  <a:pt x="116" y="168"/>
                </a:lnTo>
                <a:lnTo>
                  <a:pt x="120" y="178"/>
                </a:lnTo>
                <a:lnTo>
                  <a:pt x="122" y="181"/>
                </a:lnTo>
                <a:lnTo>
                  <a:pt x="124" y="185"/>
                </a:lnTo>
                <a:lnTo>
                  <a:pt x="128" y="187"/>
                </a:lnTo>
                <a:lnTo>
                  <a:pt x="131" y="191"/>
                </a:lnTo>
                <a:lnTo>
                  <a:pt x="135" y="191"/>
                </a:lnTo>
                <a:lnTo>
                  <a:pt x="141" y="191"/>
                </a:lnTo>
                <a:lnTo>
                  <a:pt x="142" y="191"/>
                </a:lnTo>
                <a:lnTo>
                  <a:pt x="146" y="189"/>
                </a:lnTo>
                <a:lnTo>
                  <a:pt x="150" y="183"/>
                </a:lnTo>
                <a:lnTo>
                  <a:pt x="152" y="178"/>
                </a:lnTo>
                <a:lnTo>
                  <a:pt x="154" y="172"/>
                </a:lnTo>
                <a:lnTo>
                  <a:pt x="150" y="137"/>
                </a:lnTo>
                <a:lnTo>
                  <a:pt x="152" y="131"/>
                </a:lnTo>
                <a:lnTo>
                  <a:pt x="154" y="128"/>
                </a:lnTo>
                <a:lnTo>
                  <a:pt x="155" y="126"/>
                </a:lnTo>
                <a:lnTo>
                  <a:pt x="157" y="124"/>
                </a:lnTo>
                <a:lnTo>
                  <a:pt x="163" y="120"/>
                </a:lnTo>
                <a:lnTo>
                  <a:pt x="174" y="113"/>
                </a:lnTo>
                <a:lnTo>
                  <a:pt x="181" y="107"/>
                </a:lnTo>
                <a:lnTo>
                  <a:pt x="183" y="104"/>
                </a:lnTo>
                <a:lnTo>
                  <a:pt x="187" y="102"/>
                </a:lnTo>
                <a:lnTo>
                  <a:pt x="181" y="98"/>
                </a:lnTo>
                <a:lnTo>
                  <a:pt x="176" y="96"/>
                </a:lnTo>
                <a:lnTo>
                  <a:pt x="168" y="96"/>
                </a:lnTo>
                <a:lnTo>
                  <a:pt x="163" y="96"/>
                </a:lnTo>
                <a:lnTo>
                  <a:pt x="139" y="98"/>
                </a:lnTo>
                <a:lnTo>
                  <a:pt x="131" y="98"/>
                </a:lnTo>
                <a:lnTo>
                  <a:pt x="124" y="96"/>
                </a:lnTo>
                <a:lnTo>
                  <a:pt x="118" y="94"/>
                </a:lnTo>
                <a:lnTo>
                  <a:pt x="113" y="91"/>
                </a:lnTo>
                <a:lnTo>
                  <a:pt x="109" y="87"/>
                </a:lnTo>
                <a:lnTo>
                  <a:pt x="107" y="83"/>
                </a:lnTo>
                <a:lnTo>
                  <a:pt x="104" y="74"/>
                </a:lnTo>
                <a:lnTo>
                  <a:pt x="104" y="69"/>
                </a:lnTo>
                <a:lnTo>
                  <a:pt x="105" y="61"/>
                </a:lnTo>
                <a:lnTo>
                  <a:pt x="109" y="56"/>
                </a:lnTo>
                <a:lnTo>
                  <a:pt x="115" y="52"/>
                </a:lnTo>
                <a:lnTo>
                  <a:pt x="120" y="46"/>
                </a:lnTo>
                <a:lnTo>
                  <a:pt x="126" y="43"/>
                </a:lnTo>
                <a:lnTo>
                  <a:pt x="141" y="33"/>
                </a:lnTo>
                <a:lnTo>
                  <a:pt x="155" y="26"/>
                </a:lnTo>
                <a:lnTo>
                  <a:pt x="168" y="19"/>
                </a:lnTo>
                <a:lnTo>
                  <a:pt x="179" y="9"/>
                </a:lnTo>
                <a:lnTo>
                  <a:pt x="183" y="6"/>
                </a:lnTo>
                <a:lnTo>
                  <a:pt x="187" y="0"/>
                </a:lnTo>
                <a:lnTo>
                  <a:pt x="207" y="4"/>
                </a:lnTo>
                <a:lnTo>
                  <a:pt x="222" y="6"/>
                </a:lnTo>
                <a:lnTo>
                  <a:pt x="239" y="7"/>
                </a:lnTo>
                <a:lnTo>
                  <a:pt x="255" y="7"/>
                </a:lnTo>
                <a:lnTo>
                  <a:pt x="261" y="231"/>
                </a:lnTo>
                <a:lnTo>
                  <a:pt x="285" y="230"/>
                </a:lnTo>
                <a:lnTo>
                  <a:pt x="309" y="230"/>
                </a:lnTo>
                <a:lnTo>
                  <a:pt x="335" y="231"/>
                </a:lnTo>
                <a:lnTo>
                  <a:pt x="359" y="233"/>
                </a:lnTo>
                <a:lnTo>
                  <a:pt x="381" y="239"/>
                </a:lnTo>
                <a:lnTo>
                  <a:pt x="402" y="244"/>
                </a:lnTo>
                <a:lnTo>
                  <a:pt x="418" y="252"/>
                </a:lnTo>
                <a:lnTo>
                  <a:pt x="433" y="261"/>
                </a:lnTo>
                <a:lnTo>
                  <a:pt x="389" y="265"/>
                </a:lnTo>
                <a:lnTo>
                  <a:pt x="377" y="268"/>
                </a:lnTo>
                <a:lnTo>
                  <a:pt x="366" y="274"/>
                </a:lnTo>
                <a:lnTo>
                  <a:pt x="361" y="276"/>
                </a:lnTo>
                <a:lnTo>
                  <a:pt x="355" y="278"/>
                </a:lnTo>
                <a:lnTo>
                  <a:pt x="350" y="280"/>
                </a:lnTo>
                <a:lnTo>
                  <a:pt x="344" y="280"/>
                </a:lnTo>
                <a:lnTo>
                  <a:pt x="339" y="280"/>
                </a:lnTo>
                <a:lnTo>
                  <a:pt x="331" y="280"/>
                </a:lnTo>
                <a:lnTo>
                  <a:pt x="315" y="276"/>
                </a:lnTo>
                <a:lnTo>
                  <a:pt x="292" y="267"/>
                </a:lnTo>
                <a:lnTo>
                  <a:pt x="290" y="272"/>
                </a:lnTo>
                <a:lnTo>
                  <a:pt x="289" y="276"/>
                </a:lnTo>
                <a:lnTo>
                  <a:pt x="289" y="287"/>
                </a:lnTo>
                <a:lnTo>
                  <a:pt x="290" y="309"/>
                </a:lnTo>
                <a:lnTo>
                  <a:pt x="283" y="311"/>
                </a:lnTo>
                <a:lnTo>
                  <a:pt x="278" y="311"/>
                </a:lnTo>
                <a:lnTo>
                  <a:pt x="274" y="311"/>
                </a:lnTo>
                <a:lnTo>
                  <a:pt x="266" y="311"/>
                </a:lnTo>
                <a:lnTo>
                  <a:pt x="259" y="311"/>
                </a:lnTo>
                <a:lnTo>
                  <a:pt x="252" y="309"/>
                </a:lnTo>
                <a:lnTo>
                  <a:pt x="246" y="307"/>
                </a:lnTo>
                <a:lnTo>
                  <a:pt x="239" y="305"/>
                </a:lnTo>
                <a:lnTo>
                  <a:pt x="233" y="302"/>
                </a:lnTo>
                <a:lnTo>
                  <a:pt x="229" y="298"/>
                </a:lnTo>
                <a:lnTo>
                  <a:pt x="218" y="287"/>
                </a:lnTo>
                <a:lnTo>
                  <a:pt x="213" y="293"/>
                </a:lnTo>
                <a:lnTo>
                  <a:pt x="203" y="298"/>
                </a:lnTo>
                <a:lnTo>
                  <a:pt x="196" y="302"/>
                </a:lnTo>
                <a:lnTo>
                  <a:pt x="187" y="304"/>
                </a:lnTo>
                <a:lnTo>
                  <a:pt x="181" y="304"/>
                </a:lnTo>
                <a:lnTo>
                  <a:pt x="178" y="302"/>
                </a:lnTo>
                <a:lnTo>
                  <a:pt x="174" y="302"/>
                </a:lnTo>
                <a:lnTo>
                  <a:pt x="170" y="300"/>
                </a:lnTo>
                <a:lnTo>
                  <a:pt x="165" y="294"/>
                </a:lnTo>
                <a:lnTo>
                  <a:pt x="161" y="293"/>
                </a:lnTo>
                <a:lnTo>
                  <a:pt x="159" y="289"/>
                </a:lnTo>
                <a:lnTo>
                  <a:pt x="157" y="281"/>
                </a:lnTo>
                <a:lnTo>
                  <a:pt x="155" y="278"/>
                </a:lnTo>
                <a:lnTo>
                  <a:pt x="155" y="276"/>
                </a:lnTo>
                <a:lnTo>
                  <a:pt x="155" y="268"/>
                </a:lnTo>
                <a:lnTo>
                  <a:pt x="155" y="261"/>
                </a:lnTo>
                <a:lnTo>
                  <a:pt x="152" y="259"/>
                </a:lnTo>
                <a:lnTo>
                  <a:pt x="148" y="259"/>
                </a:lnTo>
                <a:lnTo>
                  <a:pt x="142" y="256"/>
                </a:lnTo>
                <a:lnTo>
                  <a:pt x="135" y="252"/>
                </a:lnTo>
                <a:lnTo>
                  <a:pt x="131" y="252"/>
                </a:lnTo>
                <a:lnTo>
                  <a:pt x="128" y="252"/>
                </a:lnTo>
                <a:lnTo>
                  <a:pt x="124" y="252"/>
                </a:lnTo>
                <a:lnTo>
                  <a:pt x="120" y="256"/>
                </a:lnTo>
                <a:lnTo>
                  <a:pt x="118" y="259"/>
                </a:lnTo>
                <a:lnTo>
                  <a:pt x="118" y="263"/>
                </a:lnTo>
                <a:lnTo>
                  <a:pt x="116" y="272"/>
                </a:lnTo>
                <a:lnTo>
                  <a:pt x="118" y="280"/>
                </a:lnTo>
                <a:lnTo>
                  <a:pt x="111" y="278"/>
                </a:lnTo>
                <a:lnTo>
                  <a:pt x="104" y="278"/>
                </a:lnTo>
                <a:lnTo>
                  <a:pt x="96" y="276"/>
                </a:lnTo>
                <a:lnTo>
                  <a:pt x="91" y="272"/>
                </a:lnTo>
                <a:lnTo>
                  <a:pt x="85" y="270"/>
                </a:lnTo>
                <a:lnTo>
                  <a:pt x="83" y="267"/>
                </a:lnTo>
                <a:lnTo>
                  <a:pt x="81" y="263"/>
                </a:lnTo>
                <a:lnTo>
                  <a:pt x="81" y="259"/>
                </a:lnTo>
                <a:lnTo>
                  <a:pt x="63" y="254"/>
                </a:lnTo>
                <a:lnTo>
                  <a:pt x="39" y="243"/>
                </a:lnTo>
                <a:lnTo>
                  <a:pt x="26" y="235"/>
                </a:lnTo>
                <a:lnTo>
                  <a:pt x="15" y="228"/>
                </a:lnTo>
                <a:lnTo>
                  <a:pt x="9" y="224"/>
                </a:lnTo>
                <a:lnTo>
                  <a:pt x="5" y="220"/>
                </a:lnTo>
                <a:lnTo>
                  <a:pt x="0" y="213"/>
                </a:lnTo>
                <a:lnTo>
                  <a:pt x="7" y="211"/>
                </a:lnTo>
                <a:lnTo>
                  <a:pt x="15" y="209"/>
                </a:lnTo>
                <a:lnTo>
                  <a:pt x="28" y="206"/>
                </a:lnTo>
                <a:lnTo>
                  <a:pt x="48" y="194"/>
                </a:lnTo>
                <a:lnTo>
                  <a:pt x="55" y="189"/>
                </a:lnTo>
                <a:lnTo>
                  <a:pt x="63" y="185"/>
                </a:lnTo>
                <a:lnTo>
                  <a:pt x="67" y="185"/>
                </a:lnTo>
                <a:lnTo>
                  <a:pt x="70" y="185"/>
                </a:lnTo>
                <a:lnTo>
                  <a:pt x="74" y="185"/>
                </a:lnTo>
                <a:lnTo>
                  <a:pt x="78" y="1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293" name="Freeform 1103"/>
          <p:cNvSpPr>
            <a:spLocks/>
          </p:cNvSpPr>
          <p:nvPr/>
        </p:nvSpPr>
        <p:spPr bwMode="auto">
          <a:xfrm>
            <a:off x="3189288" y="9215438"/>
            <a:ext cx="44450" cy="39687"/>
          </a:xfrm>
          <a:custGeom>
            <a:avLst/>
            <a:gdLst>
              <a:gd name="T0" fmla="*/ 2 w 26"/>
              <a:gd name="T1" fmla="*/ 22 h 22"/>
              <a:gd name="T2" fmla="*/ 2 w 26"/>
              <a:gd name="T3" fmla="*/ 15 h 22"/>
              <a:gd name="T4" fmla="*/ 0 w 26"/>
              <a:gd name="T5" fmla="*/ 3 h 22"/>
              <a:gd name="T6" fmla="*/ 24 w 26"/>
              <a:gd name="T7" fmla="*/ 0 h 22"/>
              <a:gd name="T8" fmla="*/ 26 w 26"/>
              <a:gd name="T9" fmla="*/ 11 h 22"/>
              <a:gd name="T10" fmla="*/ 26 w 26"/>
              <a:gd name="T11" fmla="*/ 22 h 22"/>
              <a:gd name="T12" fmla="*/ 2 w 26"/>
              <a:gd name="T13" fmla="*/ 22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" h="22">
                <a:moveTo>
                  <a:pt x="2" y="22"/>
                </a:moveTo>
                <a:lnTo>
                  <a:pt x="2" y="15"/>
                </a:lnTo>
                <a:lnTo>
                  <a:pt x="0" y="3"/>
                </a:lnTo>
                <a:lnTo>
                  <a:pt x="24" y="0"/>
                </a:lnTo>
                <a:lnTo>
                  <a:pt x="26" y="11"/>
                </a:lnTo>
                <a:lnTo>
                  <a:pt x="26" y="22"/>
                </a:lnTo>
                <a:lnTo>
                  <a:pt x="2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4" name="Freeform 1104"/>
          <p:cNvSpPr>
            <a:spLocks/>
          </p:cNvSpPr>
          <p:nvPr/>
        </p:nvSpPr>
        <p:spPr bwMode="auto">
          <a:xfrm>
            <a:off x="3189288" y="9166225"/>
            <a:ext cx="82550" cy="61913"/>
          </a:xfrm>
          <a:custGeom>
            <a:avLst/>
            <a:gdLst>
              <a:gd name="T0" fmla="*/ 0 w 48"/>
              <a:gd name="T1" fmla="*/ 30 h 39"/>
              <a:gd name="T2" fmla="*/ 5 w 48"/>
              <a:gd name="T3" fmla="*/ 17 h 39"/>
              <a:gd name="T4" fmla="*/ 18 w 48"/>
              <a:gd name="T5" fmla="*/ 8 h 39"/>
              <a:gd name="T6" fmla="*/ 44 w 48"/>
              <a:gd name="T7" fmla="*/ 0 h 39"/>
              <a:gd name="T8" fmla="*/ 48 w 48"/>
              <a:gd name="T9" fmla="*/ 26 h 39"/>
              <a:gd name="T10" fmla="*/ 28 w 48"/>
              <a:gd name="T11" fmla="*/ 32 h 39"/>
              <a:gd name="T12" fmla="*/ 26 w 48"/>
              <a:gd name="T13" fmla="*/ 34 h 39"/>
              <a:gd name="T14" fmla="*/ 24 w 48"/>
              <a:gd name="T15" fmla="*/ 39 h 39"/>
              <a:gd name="T16" fmla="*/ 0 w 48"/>
              <a:gd name="T17" fmla="*/ 30 h 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9">
                <a:moveTo>
                  <a:pt x="0" y="30"/>
                </a:moveTo>
                <a:lnTo>
                  <a:pt x="5" y="17"/>
                </a:lnTo>
                <a:lnTo>
                  <a:pt x="18" y="8"/>
                </a:lnTo>
                <a:lnTo>
                  <a:pt x="44" y="0"/>
                </a:lnTo>
                <a:lnTo>
                  <a:pt x="48" y="26"/>
                </a:lnTo>
                <a:lnTo>
                  <a:pt x="28" y="32"/>
                </a:lnTo>
                <a:lnTo>
                  <a:pt x="26" y="34"/>
                </a:lnTo>
                <a:lnTo>
                  <a:pt x="24" y="39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" name="Freeform 1105"/>
          <p:cNvSpPr>
            <a:spLocks/>
          </p:cNvSpPr>
          <p:nvPr/>
        </p:nvSpPr>
        <p:spPr bwMode="auto">
          <a:xfrm>
            <a:off x="3189288" y="9212263"/>
            <a:ext cx="41275" cy="15875"/>
          </a:xfrm>
          <a:custGeom>
            <a:avLst/>
            <a:gdLst>
              <a:gd name="T0" fmla="*/ 0 w 24"/>
              <a:gd name="T1" fmla="*/ 5 h 9"/>
              <a:gd name="T2" fmla="*/ 0 w 24"/>
              <a:gd name="T3" fmla="*/ 2 h 9"/>
              <a:gd name="T4" fmla="*/ 0 w 24"/>
              <a:gd name="T5" fmla="*/ 0 h 9"/>
              <a:gd name="T6" fmla="*/ 24 w 24"/>
              <a:gd name="T7" fmla="*/ 9 h 9"/>
              <a:gd name="T8" fmla="*/ 24 w 24"/>
              <a:gd name="T9" fmla="*/ 2 h 9"/>
              <a:gd name="T10" fmla="*/ 0 w 24"/>
              <a:gd name="T11" fmla="*/ 5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9">
                <a:moveTo>
                  <a:pt x="0" y="5"/>
                </a:moveTo>
                <a:lnTo>
                  <a:pt x="0" y="2"/>
                </a:lnTo>
                <a:lnTo>
                  <a:pt x="0" y="0"/>
                </a:lnTo>
                <a:lnTo>
                  <a:pt x="24" y="9"/>
                </a:lnTo>
                <a:lnTo>
                  <a:pt x="24" y="2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" name="Freeform 1106"/>
          <p:cNvSpPr>
            <a:spLocks/>
          </p:cNvSpPr>
          <p:nvPr/>
        </p:nvSpPr>
        <p:spPr bwMode="auto">
          <a:xfrm>
            <a:off x="3254375" y="9172575"/>
            <a:ext cx="73025" cy="109538"/>
          </a:xfrm>
          <a:custGeom>
            <a:avLst/>
            <a:gdLst>
              <a:gd name="T0" fmla="*/ 16 w 42"/>
              <a:gd name="T1" fmla="*/ 0 h 67"/>
              <a:gd name="T2" fmla="*/ 24 w 42"/>
              <a:gd name="T3" fmla="*/ 6 h 67"/>
              <a:gd name="T4" fmla="*/ 28 w 42"/>
              <a:gd name="T5" fmla="*/ 13 h 67"/>
              <a:gd name="T6" fmla="*/ 28 w 42"/>
              <a:gd name="T7" fmla="*/ 28 h 67"/>
              <a:gd name="T8" fmla="*/ 35 w 42"/>
              <a:gd name="T9" fmla="*/ 43 h 67"/>
              <a:gd name="T10" fmla="*/ 33 w 42"/>
              <a:gd name="T11" fmla="*/ 39 h 67"/>
              <a:gd name="T12" fmla="*/ 42 w 42"/>
              <a:gd name="T13" fmla="*/ 41 h 67"/>
              <a:gd name="T14" fmla="*/ 39 w 42"/>
              <a:gd name="T15" fmla="*/ 67 h 67"/>
              <a:gd name="T16" fmla="*/ 29 w 42"/>
              <a:gd name="T17" fmla="*/ 65 h 67"/>
              <a:gd name="T18" fmla="*/ 13 w 42"/>
              <a:gd name="T19" fmla="*/ 56 h 67"/>
              <a:gd name="T20" fmla="*/ 4 w 42"/>
              <a:gd name="T21" fmla="*/ 37 h 67"/>
              <a:gd name="T22" fmla="*/ 2 w 42"/>
              <a:gd name="T23" fmla="*/ 17 h 67"/>
              <a:gd name="T24" fmla="*/ 2 w 42"/>
              <a:gd name="T25" fmla="*/ 19 h 67"/>
              <a:gd name="T26" fmla="*/ 0 w 42"/>
              <a:gd name="T27" fmla="*/ 20 h 67"/>
              <a:gd name="T28" fmla="*/ 16 w 42"/>
              <a:gd name="T29" fmla="*/ 0 h 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2" h="67">
                <a:moveTo>
                  <a:pt x="16" y="0"/>
                </a:moveTo>
                <a:lnTo>
                  <a:pt x="24" y="6"/>
                </a:lnTo>
                <a:lnTo>
                  <a:pt x="28" y="13"/>
                </a:lnTo>
                <a:lnTo>
                  <a:pt x="28" y="28"/>
                </a:lnTo>
                <a:lnTo>
                  <a:pt x="35" y="43"/>
                </a:lnTo>
                <a:lnTo>
                  <a:pt x="33" y="39"/>
                </a:lnTo>
                <a:lnTo>
                  <a:pt x="42" y="41"/>
                </a:lnTo>
                <a:lnTo>
                  <a:pt x="39" y="67"/>
                </a:lnTo>
                <a:lnTo>
                  <a:pt x="29" y="65"/>
                </a:lnTo>
                <a:lnTo>
                  <a:pt x="13" y="56"/>
                </a:lnTo>
                <a:lnTo>
                  <a:pt x="4" y="37"/>
                </a:lnTo>
                <a:lnTo>
                  <a:pt x="2" y="17"/>
                </a:lnTo>
                <a:lnTo>
                  <a:pt x="2" y="19"/>
                </a:lnTo>
                <a:lnTo>
                  <a:pt x="0" y="2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" name="Freeform 1107"/>
          <p:cNvSpPr>
            <a:spLocks/>
          </p:cNvSpPr>
          <p:nvPr/>
        </p:nvSpPr>
        <p:spPr bwMode="auto">
          <a:xfrm>
            <a:off x="3254375" y="9166225"/>
            <a:ext cx="26988" cy="42863"/>
          </a:xfrm>
          <a:custGeom>
            <a:avLst/>
            <a:gdLst>
              <a:gd name="T0" fmla="*/ 7 w 16"/>
              <a:gd name="T1" fmla="*/ 0 h 26"/>
              <a:gd name="T2" fmla="*/ 11 w 16"/>
              <a:gd name="T3" fmla="*/ 0 h 26"/>
              <a:gd name="T4" fmla="*/ 16 w 16"/>
              <a:gd name="T5" fmla="*/ 4 h 26"/>
              <a:gd name="T6" fmla="*/ 0 w 16"/>
              <a:gd name="T7" fmla="*/ 24 h 26"/>
              <a:gd name="T8" fmla="*/ 11 w 16"/>
              <a:gd name="T9" fmla="*/ 26 h 26"/>
              <a:gd name="T10" fmla="*/ 7 w 16"/>
              <a:gd name="T11" fmla="*/ 0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26">
                <a:moveTo>
                  <a:pt x="7" y="0"/>
                </a:moveTo>
                <a:lnTo>
                  <a:pt x="11" y="0"/>
                </a:lnTo>
                <a:lnTo>
                  <a:pt x="16" y="4"/>
                </a:lnTo>
                <a:lnTo>
                  <a:pt x="0" y="24"/>
                </a:lnTo>
                <a:lnTo>
                  <a:pt x="11" y="26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" name="Freeform 1108"/>
          <p:cNvSpPr>
            <a:spLocks/>
          </p:cNvSpPr>
          <p:nvPr/>
        </p:nvSpPr>
        <p:spPr bwMode="auto">
          <a:xfrm>
            <a:off x="3316288" y="9221788"/>
            <a:ext cx="47625" cy="60325"/>
          </a:xfrm>
          <a:custGeom>
            <a:avLst/>
            <a:gdLst>
              <a:gd name="T0" fmla="*/ 0 w 30"/>
              <a:gd name="T1" fmla="*/ 12 h 36"/>
              <a:gd name="T2" fmla="*/ 2 w 30"/>
              <a:gd name="T3" fmla="*/ 12 h 36"/>
              <a:gd name="T4" fmla="*/ 4 w 30"/>
              <a:gd name="T5" fmla="*/ 10 h 36"/>
              <a:gd name="T6" fmla="*/ 6 w 30"/>
              <a:gd name="T7" fmla="*/ 0 h 36"/>
              <a:gd name="T8" fmla="*/ 30 w 30"/>
              <a:gd name="T9" fmla="*/ 10 h 36"/>
              <a:gd name="T10" fmla="*/ 26 w 30"/>
              <a:gd name="T11" fmla="*/ 23 h 36"/>
              <a:gd name="T12" fmla="*/ 19 w 30"/>
              <a:gd name="T13" fmla="*/ 32 h 36"/>
              <a:gd name="T14" fmla="*/ 9 w 30"/>
              <a:gd name="T15" fmla="*/ 36 h 36"/>
              <a:gd name="T16" fmla="*/ 0 w 30"/>
              <a:gd name="T17" fmla="*/ 12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" h="36">
                <a:moveTo>
                  <a:pt x="0" y="12"/>
                </a:moveTo>
                <a:lnTo>
                  <a:pt x="2" y="12"/>
                </a:lnTo>
                <a:lnTo>
                  <a:pt x="4" y="10"/>
                </a:lnTo>
                <a:lnTo>
                  <a:pt x="6" y="0"/>
                </a:lnTo>
                <a:lnTo>
                  <a:pt x="30" y="10"/>
                </a:lnTo>
                <a:lnTo>
                  <a:pt x="26" y="23"/>
                </a:lnTo>
                <a:lnTo>
                  <a:pt x="19" y="32"/>
                </a:lnTo>
                <a:lnTo>
                  <a:pt x="9" y="36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" name="Freeform 1109"/>
          <p:cNvSpPr>
            <a:spLocks/>
          </p:cNvSpPr>
          <p:nvPr/>
        </p:nvSpPr>
        <p:spPr bwMode="auto">
          <a:xfrm>
            <a:off x="3316288" y="9239250"/>
            <a:ext cx="14287" cy="42863"/>
          </a:xfrm>
          <a:custGeom>
            <a:avLst/>
            <a:gdLst>
              <a:gd name="T0" fmla="*/ 4 w 9"/>
              <a:gd name="T1" fmla="*/ 26 h 26"/>
              <a:gd name="T2" fmla="*/ 7 w 9"/>
              <a:gd name="T3" fmla="*/ 26 h 26"/>
              <a:gd name="T4" fmla="*/ 9 w 9"/>
              <a:gd name="T5" fmla="*/ 26 h 26"/>
              <a:gd name="T6" fmla="*/ 0 w 9"/>
              <a:gd name="T7" fmla="*/ 2 h 26"/>
              <a:gd name="T8" fmla="*/ 7 w 9"/>
              <a:gd name="T9" fmla="*/ 0 h 26"/>
              <a:gd name="T10" fmla="*/ 4 w 9"/>
              <a:gd name="T11" fmla="*/ 26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26">
                <a:moveTo>
                  <a:pt x="4" y="26"/>
                </a:moveTo>
                <a:lnTo>
                  <a:pt x="7" y="26"/>
                </a:lnTo>
                <a:lnTo>
                  <a:pt x="9" y="26"/>
                </a:lnTo>
                <a:lnTo>
                  <a:pt x="0" y="2"/>
                </a:lnTo>
                <a:lnTo>
                  <a:pt x="7" y="0"/>
                </a:lnTo>
                <a:lnTo>
                  <a:pt x="4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" name="Freeform 1110"/>
          <p:cNvSpPr>
            <a:spLocks/>
          </p:cNvSpPr>
          <p:nvPr/>
        </p:nvSpPr>
        <p:spPr bwMode="auto">
          <a:xfrm>
            <a:off x="3316288" y="9169400"/>
            <a:ext cx="47625" cy="61913"/>
          </a:xfrm>
          <a:custGeom>
            <a:avLst/>
            <a:gdLst>
              <a:gd name="T0" fmla="*/ 4 w 28"/>
              <a:gd name="T1" fmla="*/ 39 h 39"/>
              <a:gd name="T2" fmla="*/ 0 w 28"/>
              <a:gd name="T3" fmla="*/ 4 h 39"/>
              <a:gd name="T4" fmla="*/ 24 w 28"/>
              <a:gd name="T5" fmla="*/ 0 h 39"/>
              <a:gd name="T6" fmla="*/ 28 w 28"/>
              <a:gd name="T7" fmla="*/ 35 h 39"/>
              <a:gd name="T8" fmla="*/ 4 w 28"/>
              <a:gd name="T9" fmla="*/ 39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39">
                <a:moveTo>
                  <a:pt x="4" y="39"/>
                </a:moveTo>
                <a:lnTo>
                  <a:pt x="0" y="4"/>
                </a:lnTo>
                <a:lnTo>
                  <a:pt x="24" y="0"/>
                </a:lnTo>
                <a:lnTo>
                  <a:pt x="28" y="35"/>
                </a:lnTo>
                <a:lnTo>
                  <a:pt x="4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" name="Freeform 1111"/>
          <p:cNvSpPr>
            <a:spLocks/>
          </p:cNvSpPr>
          <p:nvPr/>
        </p:nvSpPr>
        <p:spPr bwMode="auto">
          <a:xfrm>
            <a:off x="3322638" y="9221788"/>
            <a:ext cx="41275" cy="17462"/>
          </a:xfrm>
          <a:custGeom>
            <a:avLst/>
            <a:gdLst/>
            <a:ahLst/>
            <a:cxnLst>
              <a:cxn ang="0">
                <a:pos x="24" y="10"/>
              </a:cxn>
              <a:cxn ang="0">
                <a:pos x="24" y="8"/>
              </a:cxn>
              <a:cxn ang="0">
                <a:pos x="24" y="2"/>
              </a:cxn>
              <a:cxn ang="0">
                <a:pos x="0" y="6"/>
              </a:cxn>
              <a:cxn ang="0">
                <a:pos x="0" y="0"/>
              </a:cxn>
              <a:cxn ang="0">
                <a:pos x="24" y="10"/>
              </a:cxn>
            </a:cxnLst>
            <a:rect l="0" t="0" r="r" b="b"/>
            <a:pathLst>
              <a:path w="24" h="10">
                <a:moveTo>
                  <a:pt x="24" y="10"/>
                </a:moveTo>
                <a:lnTo>
                  <a:pt x="24" y="8"/>
                </a:lnTo>
                <a:lnTo>
                  <a:pt x="24" y="2"/>
                </a:lnTo>
                <a:lnTo>
                  <a:pt x="0" y="6"/>
                </a:lnTo>
                <a:lnTo>
                  <a:pt x="0" y="0"/>
                </a:lnTo>
                <a:lnTo>
                  <a:pt x="24" y="1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02" name="Freeform 1112"/>
          <p:cNvSpPr>
            <a:spLocks/>
          </p:cNvSpPr>
          <p:nvPr/>
        </p:nvSpPr>
        <p:spPr bwMode="auto">
          <a:xfrm>
            <a:off x="3316288" y="9096375"/>
            <a:ext cx="103187" cy="82550"/>
          </a:xfrm>
          <a:custGeom>
            <a:avLst/>
            <a:gdLst>
              <a:gd name="T0" fmla="*/ 0 w 59"/>
              <a:gd name="T1" fmla="*/ 40 h 50"/>
              <a:gd name="T2" fmla="*/ 5 w 59"/>
              <a:gd name="T3" fmla="*/ 27 h 50"/>
              <a:gd name="T4" fmla="*/ 17 w 59"/>
              <a:gd name="T5" fmla="*/ 18 h 50"/>
              <a:gd name="T6" fmla="*/ 28 w 59"/>
              <a:gd name="T7" fmla="*/ 11 h 50"/>
              <a:gd name="T8" fmla="*/ 41 w 59"/>
              <a:gd name="T9" fmla="*/ 0 h 50"/>
              <a:gd name="T10" fmla="*/ 59 w 59"/>
              <a:gd name="T11" fmla="*/ 18 h 50"/>
              <a:gd name="T12" fmla="*/ 44 w 59"/>
              <a:gd name="T13" fmla="*/ 31 h 50"/>
              <a:gd name="T14" fmla="*/ 33 w 59"/>
              <a:gd name="T15" fmla="*/ 38 h 50"/>
              <a:gd name="T16" fmla="*/ 26 w 59"/>
              <a:gd name="T17" fmla="*/ 44 h 50"/>
              <a:gd name="T18" fmla="*/ 24 w 59"/>
              <a:gd name="T19" fmla="*/ 50 h 50"/>
              <a:gd name="T20" fmla="*/ 0 w 59"/>
              <a:gd name="T21" fmla="*/ 40 h 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9" h="50">
                <a:moveTo>
                  <a:pt x="0" y="40"/>
                </a:moveTo>
                <a:lnTo>
                  <a:pt x="5" y="27"/>
                </a:lnTo>
                <a:lnTo>
                  <a:pt x="17" y="18"/>
                </a:lnTo>
                <a:lnTo>
                  <a:pt x="28" y="11"/>
                </a:lnTo>
                <a:lnTo>
                  <a:pt x="41" y="0"/>
                </a:lnTo>
                <a:lnTo>
                  <a:pt x="59" y="18"/>
                </a:lnTo>
                <a:lnTo>
                  <a:pt x="44" y="31"/>
                </a:lnTo>
                <a:lnTo>
                  <a:pt x="33" y="38"/>
                </a:lnTo>
                <a:lnTo>
                  <a:pt x="26" y="44"/>
                </a:lnTo>
                <a:lnTo>
                  <a:pt x="24" y="50"/>
                </a:lnTo>
                <a:lnTo>
                  <a:pt x="0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" name="Freeform 1113"/>
          <p:cNvSpPr>
            <a:spLocks/>
          </p:cNvSpPr>
          <p:nvPr/>
        </p:nvSpPr>
        <p:spPr bwMode="auto">
          <a:xfrm>
            <a:off x="3316288" y="9166225"/>
            <a:ext cx="41275" cy="12700"/>
          </a:xfrm>
          <a:custGeom>
            <a:avLst/>
            <a:gdLst>
              <a:gd name="T0" fmla="*/ 0 w 24"/>
              <a:gd name="T1" fmla="*/ 6 h 10"/>
              <a:gd name="T2" fmla="*/ 0 w 24"/>
              <a:gd name="T3" fmla="*/ 2 h 10"/>
              <a:gd name="T4" fmla="*/ 0 w 24"/>
              <a:gd name="T5" fmla="*/ 0 h 10"/>
              <a:gd name="T6" fmla="*/ 24 w 24"/>
              <a:gd name="T7" fmla="*/ 10 h 10"/>
              <a:gd name="T8" fmla="*/ 24 w 24"/>
              <a:gd name="T9" fmla="*/ 2 h 10"/>
              <a:gd name="T10" fmla="*/ 0 w 24"/>
              <a:gd name="T11" fmla="*/ 6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10">
                <a:moveTo>
                  <a:pt x="0" y="6"/>
                </a:moveTo>
                <a:lnTo>
                  <a:pt x="0" y="2"/>
                </a:lnTo>
                <a:lnTo>
                  <a:pt x="0" y="0"/>
                </a:lnTo>
                <a:lnTo>
                  <a:pt x="24" y="10"/>
                </a:lnTo>
                <a:lnTo>
                  <a:pt x="24" y="2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" name="Freeform 1114"/>
          <p:cNvSpPr>
            <a:spLocks/>
          </p:cNvSpPr>
          <p:nvPr/>
        </p:nvSpPr>
        <p:spPr bwMode="auto">
          <a:xfrm>
            <a:off x="3316288" y="9085263"/>
            <a:ext cx="96837" cy="44450"/>
          </a:xfrm>
          <a:custGeom>
            <a:avLst/>
            <a:gdLst>
              <a:gd name="T0" fmla="*/ 46 w 57"/>
              <a:gd name="T1" fmla="*/ 28 h 28"/>
              <a:gd name="T2" fmla="*/ 35 w 57"/>
              <a:gd name="T3" fmla="*/ 24 h 28"/>
              <a:gd name="T4" fmla="*/ 30 w 57"/>
              <a:gd name="T5" fmla="*/ 24 h 28"/>
              <a:gd name="T6" fmla="*/ 4 w 57"/>
              <a:gd name="T7" fmla="*/ 26 h 28"/>
              <a:gd name="T8" fmla="*/ 0 w 57"/>
              <a:gd name="T9" fmla="*/ 2 h 28"/>
              <a:gd name="T10" fmla="*/ 26 w 57"/>
              <a:gd name="T11" fmla="*/ 0 h 28"/>
              <a:gd name="T12" fmla="*/ 43 w 57"/>
              <a:gd name="T13" fmla="*/ 0 h 28"/>
              <a:gd name="T14" fmla="*/ 57 w 57"/>
              <a:gd name="T15" fmla="*/ 6 h 28"/>
              <a:gd name="T16" fmla="*/ 46 w 57"/>
              <a:gd name="T17" fmla="*/ 28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" h="28">
                <a:moveTo>
                  <a:pt x="46" y="28"/>
                </a:moveTo>
                <a:lnTo>
                  <a:pt x="35" y="24"/>
                </a:lnTo>
                <a:lnTo>
                  <a:pt x="30" y="24"/>
                </a:lnTo>
                <a:lnTo>
                  <a:pt x="4" y="26"/>
                </a:lnTo>
                <a:lnTo>
                  <a:pt x="0" y="2"/>
                </a:lnTo>
                <a:lnTo>
                  <a:pt x="26" y="0"/>
                </a:lnTo>
                <a:lnTo>
                  <a:pt x="43" y="0"/>
                </a:lnTo>
                <a:lnTo>
                  <a:pt x="57" y="6"/>
                </a:lnTo>
                <a:lnTo>
                  <a:pt x="46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" name="Freeform 1115"/>
          <p:cNvSpPr>
            <a:spLocks/>
          </p:cNvSpPr>
          <p:nvPr/>
        </p:nvSpPr>
        <p:spPr bwMode="auto">
          <a:xfrm>
            <a:off x="3387725" y="9093200"/>
            <a:ext cx="55563" cy="36513"/>
          </a:xfrm>
          <a:custGeom>
            <a:avLst/>
            <a:gdLst>
              <a:gd name="T0" fmla="*/ 18 w 33"/>
              <a:gd name="T1" fmla="*/ 20 h 22"/>
              <a:gd name="T2" fmla="*/ 33 w 33"/>
              <a:gd name="T3" fmla="*/ 7 h 22"/>
              <a:gd name="T4" fmla="*/ 14 w 33"/>
              <a:gd name="T5" fmla="*/ 0 h 22"/>
              <a:gd name="T6" fmla="*/ 3 w 33"/>
              <a:gd name="T7" fmla="*/ 22 h 22"/>
              <a:gd name="T8" fmla="*/ 0 w 33"/>
              <a:gd name="T9" fmla="*/ 2 h 22"/>
              <a:gd name="T10" fmla="*/ 18 w 33"/>
              <a:gd name="T11" fmla="*/ 20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" h="22">
                <a:moveTo>
                  <a:pt x="18" y="20"/>
                </a:moveTo>
                <a:lnTo>
                  <a:pt x="33" y="7"/>
                </a:lnTo>
                <a:lnTo>
                  <a:pt x="14" y="0"/>
                </a:lnTo>
                <a:lnTo>
                  <a:pt x="3" y="22"/>
                </a:lnTo>
                <a:lnTo>
                  <a:pt x="0" y="2"/>
                </a:lnTo>
                <a:lnTo>
                  <a:pt x="18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" name="Freeform 1116"/>
          <p:cNvSpPr>
            <a:spLocks/>
          </p:cNvSpPr>
          <p:nvPr/>
        </p:nvSpPr>
        <p:spPr bwMode="auto">
          <a:xfrm>
            <a:off x="3236913" y="9059863"/>
            <a:ext cx="82550" cy="69850"/>
          </a:xfrm>
          <a:custGeom>
            <a:avLst/>
            <a:gdLst>
              <a:gd name="T0" fmla="*/ 44 w 48"/>
              <a:gd name="T1" fmla="*/ 41 h 41"/>
              <a:gd name="T2" fmla="*/ 29 w 48"/>
              <a:gd name="T3" fmla="*/ 39 h 41"/>
              <a:gd name="T4" fmla="*/ 13 w 48"/>
              <a:gd name="T5" fmla="*/ 30 h 41"/>
              <a:gd name="T6" fmla="*/ 3 w 48"/>
              <a:gd name="T7" fmla="*/ 21 h 41"/>
              <a:gd name="T8" fmla="*/ 0 w 48"/>
              <a:gd name="T9" fmla="*/ 10 h 41"/>
              <a:gd name="T10" fmla="*/ 24 w 48"/>
              <a:gd name="T11" fmla="*/ 0 h 41"/>
              <a:gd name="T12" fmla="*/ 25 w 48"/>
              <a:gd name="T13" fmla="*/ 8 h 41"/>
              <a:gd name="T14" fmla="*/ 29 w 48"/>
              <a:gd name="T15" fmla="*/ 11 h 41"/>
              <a:gd name="T16" fmla="*/ 37 w 48"/>
              <a:gd name="T17" fmla="*/ 15 h 41"/>
              <a:gd name="T18" fmla="*/ 48 w 48"/>
              <a:gd name="T19" fmla="*/ 17 h 41"/>
              <a:gd name="T20" fmla="*/ 44 w 48"/>
              <a:gd name="T21" fmla="*/ 41 h 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8" h="41">
                <a:moveTo>
                  <a:pt x="44" y="41"/>
                </a:moveTo>
                <a:lnTo>
                  <a:pt x="29" y="39"/>
                </a:lnTo>
                <a:lnTo>
                  <a:pt x="13" y="30"/>
                </a:lnTo>
                <a:lnTo>
                  <a:pt x="3" y="21"/>
                </a:lnTo>
                <a:lnTo>
                  <a:pt x="0" y="10"/>
                </a:lnTo>
                <a:lnTo>
                  <a:pt x="24" y="0"/>
                </a:lnTo>
                <a:lnTo>
                  <a:pt x="25" y="8"/>
                </a:lnTo>
                <a:lnTo>
                  <a:pt x="29" y="11"/>
                </a:lnTo>
                <a:lnTo>
                  <a:pt x="37" y="15"/>
                </a:lnTo>
                <a:lnTo>
                  <a:pt x="48" y="17"/>
                </a:lnTo>
                <a:lnTo>
                  <a:pt x="44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" name="Freeform 1117"/>
          <p:cNvSpPr>
            <a:spLocks/>
          </p:cNvSpPr>
          <p:nvPr/>
        </p:nvSpPr>
        <p:spPr bwMode="auto">
          <a:xfrm>
            <a:off x="3316288" y="9088438"/>
            <a:ext cx="3175" cy="41275"/>
          </a:xfrm>
          <a:custGeom>
            <a:avLst/>
            <a:gdLst>
              <a:gd name="T0" fmla="*/ 4 w 4"/>
              <a:gd name="T1" fmla="*/ 24 h 24"/>
              <a:gd name="T2" fmla="*/ 2 w 4"/>
              <a:gd name="T3" fmla="*/ 24 h 24"/>
              <a:gd name="T4" fmla="*/ 0 w 4"/>
              <a:gd name="T5" fmla="*/ 24 h 24"/>
              <a:gd name="T6" fmla="*/ 4 w 4"/>
              <a:gd name="T7" fmla="*/ 0 h 24"/>
              <a:gd name="T8" fmla="*/ 0 w 4"/>
              <a:gd name="T9" fmla="*/ 0 h 24"/>
              <a:gd name="T10" fmla="*/ 4 w 4"/>
              <a:gd name="T11" fmla="*/ 24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24">
                <a:moveTo>
                  <a:pt x="4" y="24"/>
                </a:moveTo>
                <a:lnTo>
                  <a:pt x="2" y="24"/>
                </a:lnTo>
                <a:lnTo>
                  <a:pt x="0" y="24"/>
                </a:lnTo>
                <a:lnTo>
                  <a:pt x="4" y="0"/>
                </a:lnTo>
                <a:lnTo>
                  <a:pt x="0" y="0"/>
                </a:lnTo>
                <a:lnTo>
                  <a:pt x="4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" name="Freeform 1118"/>
          <p:cNvSpPr>
            <a:spLocks/>
          </p:cNvSpPr>
          <p:nvPr/>
        </p:nvSpPr>
        <p:spPr bwMode="auto">
          <a:xfrm>
            <a:off x="3236913" y="8929688"/>
            <a:ext cx="182562" cy="142875"/>
          </a:xfrm>
          <a:custGeom>
            <a:avLst/>
            <a:gdLst>
              <a:gd name="T0" fmla="*/ 0 w 105"/>
              <a:gd name="T1" fmla="*/ 79 h 85"/>
              <a:gd name="T2" fmla="*/ 3 w 105"/>
              <a:gd name="T3" fmla="*/ 63 h 85"/>
              <a:gd name="T4" fmla="*/ 13 w 105"/>
              <a:gd name="T5" fmla="*/ 50 h 85"/>
              <a:gd name="T6" fmla="*/ 27 w 105"/>
              <a:gd name="T7" fmla="*/ 39 h 85"/>
              <a:gd name="T8" fmla="*/ 42 w 105"/>
              <a:gd name="T9" fmla="*/ 29 h 85"/>
              <a:gd name="T10" fmla="*/ 70 w 105"/>
              <a:gd name="T11" fmla="*/ 14 h 85"/>
              <a:gd name="T12" fmla="*/ 79 w 105"/>
              <a:gd name="T13" fmla="*/ 7 h 85"/>
              <a:gd name="T14" fmla="*/ 85 w 105"/>
              <a:gd name="T15" fmla="*/ 0 h 85"/>
              <a:gd name="T16" fmla="*/ 105 w 105"/>
              <a:gd name="T17" fmla="*/ 16 h 85"/>
              <a:gd name="T18" fmla="*/ 98 w 105"/>
              <a:gd name="T19" fmla="*/ 26 h 85"/>
              <a:gd name="T20" fmla="*/ 83 w 105"/>
              <a:gd name="T21" fmla="*/ 37 h 85"/>
              <a:gd name="T22" fmla="*/ 55 w 105"/>
              <a:gd name="T23" fmla="*/ 51 h 85"/>
              <a:gd name="T24" fmla="*/ 40 w 105"/>
              <a:gd name="T25" fmla="*/ 61 h 85"/>
              <a:gd name="T26" fmla="*/ 31 w 105"/>
              <a:gd name="T27" fmla="*/ 68 h 85"/>
              <a:gd name="T28" fmla="*/ 25 w 105"/>
              <a:gd name="T29" fmla="*/ 76 h 85"/>
              <a:gd name="T30" fmla="*/ 24 w 105"/>
              <a:gd name="T31" fmla="*/ 85 h 85"/>
              <a:gd name="T32" fmla="*/ 0 w 105"/>
              <a:gd name="T33" fmla="*/ 79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5" h="85">
                <a:moveTo>
                  <a:pt x="0" y="79"/>
                </a:moveTo>
                <a:lnTo>
                  <a:pt x="3" y="63"/>
                </a:lnTo>
                <a:lnTo>
                  <a:pt x="13" y="50"/>
                </a:lnTo>
                <a:lnTo>
                  <a:pt x="27" y="39"/>
                </a:lnTo>
                <a:lnTo>
                  <a:pt x="42" y="29"/>
                </a:lnTo>
                <a:lnTo>
                  <a:pt x="70" y="14"/>
                </a:lnTo>
                <a:lnTo>
                  <a:pt x="79" y="7"/>
                </a:lnTo>
                <a:lnTo>
                  <a:pt x="85" y="0"/>
                </a:lnTo>
                <a:lnTo>
                  <a:pt x="105" y="16"/>
                </a:lnTo>
                <a:lnTo>
                  <a:pt x="98" y="26"/>
                </a:lnTo>
                <a:lnTo>
                  <a:pt x="83" y="37"/>
                </a:lnTo>
                <a:lnTo>
                  <a:pt x="55" y="51"/>
                </a:lnTo>
                <a:lnTo>
                  <a:pt x="40" y="61"/>
                </a:lnTo>
                <a:lnTo>
                  <a:pt x="31" y="68"/>
                </a:lnTo>
                <a:lnTo>
                  <a:pt x="25" y="76"/>
                </a:lnTo>
                <a:lnTo>
                  <a:pt x="24" y="85"/>
                </a:lnTo>
                <a:lnTo>
                  <a:pt x="0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" name="Freeform 1119"/>
          <p:cNvSpPr>
            <a:spLocks/>
          </p:cNvSpPr>
          <p:nvPr/>
        </p:nvSpPr>
        <p:spPr bwMode="auto">
          <a:xfrm>
            <a:off x="3236913" y="9059863"/>
            <a:ext cx="41275" cy="15875"/>
          </a:xfrm>
          <a:custGeom>
            <a:avLst/>
            <a:gdLst>
              <a:gd name="T0" fmla="*/ 0 w 24"/>
              <a:gd name="T1" fmla="*/ 10 h 10"/>
              <a:gd name="T2" fmla="*/ 0 w 24"/>
              <a:gd name="T3" fmla="*/ 8 h 10"/>
              <a:gd name="T4" fmla="*/ 0 w 24"/>
              <a:gd name="T5" fmla="*/ 2 h 10"/>
              <a:gd name="T6" fmla="*/ 24 w 24"/>
              <a:gd name="T7" fmla="*/ 8 h 10"/>
              <a:gd name="T8" fmla="*/ 24 w 24"/>
              <a:gd name="T9" fmla="*/ 0 h 10"/>
              <a:gd name="T10" fmla="*/ 0 w 24"/>
              <a:gd name="T11" fmla="*/ 1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10">
                <a:moveTo>
                  <a:pt x="0" y="10"/>
                </a:moveTo>
                <a:lnTo>
                  <a:pt x="0" y="8"/>
                </a:lnTo>
                <a:lnTo>
                  <a:pt x="0" y="2"/>
                </a:lnTo>
                <a:lnTo>
                  <a:pt x="24" y="8"/>
                </a:lnTo>
                <a:lnTo>
                  <a:pt x="24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" name="Freeform 1120"/>
          <p:cNvSpPr>
            <a:spLocks/>
          </p:cNvSpPr>
          <p:nvPr/>
        </p:nvSpPr>
        <p:spPr bwMode="auto">
          <a:xfrm>
            <a:off x="3398838" y="8923338"/>
            <a:ext cx="127000" cy="52387"/>
          </a:xfrm>
          <a:custGeom>
            <a:avLst/>
            <a:gdLst>
              <a:gd name="T0" fmla="*/ 4 w 72"/>
              <a:gd name="T1" fmla="*/ 0 h 33"/>
              <a:gd name="T2" fmla="*/ 39 w 72"/>
              <a:gd name="T3" fmla="*/ 6 h 33"/>
              <a:gd name="T4" fmla="*/ 72 w 72"/>
              <a:gd name="T5" fmla="*/ 7 h 33"/>
              <a:gd name="T6" fmla="*/ 68 w 72"/>
              <a:gd name="T7" fmla="*/ 33 h 33"/>
              <a:gd name="T8" fmla="*/ 35 w 72"/>
              <a:gd name="T9" fmla="*/ 32 h 33"/>
              <a:gd name="T10" fmla="*/ 0 w 72"/>
              <a:gd name="T11" fmla="*/ 26 h 33"/>
              <a:gd name="T12" fmla="*/ 4 w 72"/>
              <a:gd name="T13" fmla="*/ 0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2" h="33">
                <a:moveTo>
                  <a:pt x="4" y="0"/>
                </a:moveTo>
                <a:lnTo>
                  <a:pt x="39" y="6"/>
                </a:lnTo>
                <a:lnTo>
                  <a:pt x="72" y="7"/>
                </a:lnTo>
                <a:lnTo>
                  <a:pt x="68" y="33"/>
                </a:lnTo>
                <a:lnTo>
                  <a:pt x="35" y="32"/>
                </a:lnTo>
                <a:lnTo>
                  <a:pt x="0" y="26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" name="Freeform 1121"/>
          <p:cNvSpPr>
            <a:spLocks/>
          </p:cNvSpPr>
          <p:nvPr/>
        </p:nvSpPr>
        <p:spPr bwMode="auto">
          <a:xfrm>
            <a:off x="3384550" y="8920163"/>
            <a:ext cx="34925" cy="42862"/>
          </a:xfrm>
          <a:custGeom>
            <a:avLst/>
            <a:gdLst>
              <a:gd name="T0" fmla="*/ 0 w 20"/>
              <a:gd name="T1" fmla="*/ 8 h 28"/>
              <a:gd name="T2" fmla="*/ 5 w 20"/>
              <a:gd name="T3" fmla="*/ 0 h 28"/>
              <a:gd name="T4" fmla="*/ 13 w 20"/>
              <a:gd name="T5" fmla="*/ 2 h 28"/>
              <a:gd name="T6" fmla="*/ 9 w 20"/>
              <a:gd name="T7" fmla="*/ 28 h 28"/>
              <a:gd name="T8" fmla="*/ 20 w 20"/>
              <a:gd name="T9" fmla="*/ 24 h 28"/>
              <a:gd name="T10" fmla="*/ 0 w 20"/>
              <a:gd name="T11" fmla="*/ 8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" h="28">
                <a:moveTo>
                  <a:pt x="0" y="8"/>
                </a:moveTo>
                <a:lnTo>
                  <a:pt x="5" y="0"/>
                </a:lnTo>
                <a:lnTo>
                  <a:pt x="13" y="2"/>
                </a:lnTo>
                <a:lnTo>
                  <a:pt x="9" y="28"/>
                </a:lnTo>
                <a:lnTo>
                  <a:pt x="20" y="24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" name="Freeform 1122"/>
          <p:cNvSpPr>
            <a:spLocks/>
          </p:cNvSpPr>
          <p:nvPr/>
        </p:nvSpPr>
        <p:spPr bwMode="auto">
          <a:xfrm>
            <a:off x="3498850" y="8956675"/>
            <a:ext cx="50800" cy="368300"/>
          </a:xfrm>
          <a:custGeom>
            <a:avLst/>
            <a:gdLst>
              <a:gd name="T0" fmla="*/ 26 w 30"/>
              <a:gd name="T1" fmla="*/ 0 h 223"/>
              <a:gd name="T2" fmla="*/ 0 w 30"/>
              <a:gd name="T3" fmla="*/ 0 h 223"/>
              <a:gd name="T4" fmla="*/ 4 w 30"/>
              <a:gd name="T5" fmla="*/ 223 h 223"/>
              <a:gd name="T6" fmla="*/ 30 w 30"/>
              <a:gd name="T7" fmla="*/ 223 h 223"/>
              <a:gd name="T8" fmla="*/ 26 w 30"/>
              <a:gd name="T9" fmla="*/ 0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223">
                <a:moveTo>
                  <a:pt x="26" y="0"/>
                </a:moveTo>
                <a:lnTo>
                  <a:pt x="0" y="0"/>
                </a:lnTo>
                <a:lnTo>
                  <a:pt x="4" y="223"/>
                </a:lnTo>
                <a:lnTo>
                  <a:pt x="30" y="223"/>
                </a:lnTo>
                <a:lnTo>
                  <a:pt x="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" name="Freeform 1123"/>
          <p:cNvSpPr>
            <a:spLocks/>
          </p:cNvSpPr>
          <p:nvPr/>
        </p:nvSpPr>
        <p:spPr bwMode="auto">
          <a:xfrm>
            <a:off x="3498850" y="8932863"/>
            <a:ext cx="44450" cy="42862"/>
          </a:xfrm>
          <a:custGeom>
            <a:avLst/>
            <a:gdLst>
              <a:gd name="T0" fmla="*/ 15 w 26"/>
              <a:gd name="T1" fmla="*/ 0 h 26"/>
              <a:gd name="T2" fmla="*/ 26 w 26"/>
              <a:gd name="T3" fmla="*/ 2 h 26"/>
              <a:gd name="T4" fmla="*/ 26 w 26"/>
              <a:gd name="T5" fmla="*/ 13 h 26"/>
              <a:gd name="T6" fmla="*/ 0 w 26"/>
              <a:gd name="T7" fmla="*/ 13 h 26"/>
              <a:gd name="T8" fmla="*/ 11 w 26"/>
              <a:gd name="T9" fmla="*/ 26 h 26"/>
              <a:gd name="T10" fmla="*/ 15 w 26"/>
              <a:gd name="T11" fmla="*/ 0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26">
                <a:moveTo>
                  <a:pt x="15" y="0"/>
                </a:moveTo>
                <a:lnTo>
                  <a:pt x="26" y="2"/>
                </a:lnTo>
                <a:lnTo>
                  <a:pt x="26" y="13"/>
                </a:lnTo>
                <a:lnTo>
                  <a:pt x="0" y="13"/>
                </a:lnTo>
                <a:lnTo>
                  <a:pt x="11" y="26"/>
                </a:ln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" name="Freeform 1124"/>
          <p:cNvSpPr>
            <a:spLocks/>
          </p:cNvSpPr>
          <p:nvPr/>
        </p:nvSpPr>
        <p:spPr bwMode="auto">
          <a:xfrm>
            <a:off x="3525838" y="9301163"/>
            <a:ext cx="304800" cy="90487"/>
          </a:xfrm>
          <a:custGeom>
            <a:avLst/>
            <a:gdLst>
              <a:gd name="T0" fmla="*/ 0 w 178"/>
              <a:gd name="T1" fmla="*/ 0 h 53"/>
              <a:gd name="T2" fmla="*/ 50 w 178"/>
              <a:gd name="T3" fmla="*/ 0 h 53"/>
              <a:gd name="T4" fmla="*/ 102 w 178"/>
              <a:gd name="T5" fmla="*/ 3 h 53"/>
              <a:gd name="T6" fmla="*/ 124 w 178"/>
              <a:gd name="T7" fmla="*/ 9 h 53"/>
              <a:gd name="T8" fmla="*/ 146 w 178"/>
              <a:gd name="T9" fmla="*/ 16 h 53"/>
              <a:gd name="T10" fmla="*/ 165 w 178"/>
              <a:gd name="T11" fmla="*/ 24 h 53"/>
              <a:gd name="T12" fmla="*/ 178 w 178"/>
              <a:gd name="T13" fmla="*/ 31 h 53"/>
              <a:gd name="T14" fmla="*/ 165 w 178"/>
              <a:gd name="T15" fmla="*/ 53 h 53"/>
              <a:gd name="T16" fmla="*/ 152 w 178"/>
              <a:gd name="T17" fmla="*/ 46 h 53"/>
              <a:gd name="T18" fmla="*/ 137 w 178"/>
              <a:gd name="T19" fmla="*/ 40 h 53"/>
              <a:gd name="T20" fmla="*/ 120 w 178"/>
              <a:gd name="T21" fmla="*/ 35 h 53"/>
              <a:gd name="T22" fmla="*/ 98 w 178"/>
              <a:gd name="T23" fmla="*/ 29 h 53"/>
              <a:gd name="T24" fmla="*/ 48 w 178"/>
              <a:gd name="T25" fmla="*/ 26 h 53"/>
              <a:gd name="T26" fmla="*/ 0 w 178"/>
              <a:gd name="T27" fmla="*/ 26 h 53"/>
              <a:gd name="T28" fmla="*/ 0 w 178"/>
              <a:gd name="T29" fmla="*/ 0 h 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78" h="53">
                <a:moveTo>
                  <a:pt x="0" y="0"/>
                </a:moveTo>
                <a:lnTo>
                  <a:pt x="50" y="0"/>
                </a:lnTo>
                <a:lnTo>
                  <a:pt x="102" y="3"/>
                </a:lnTo>
                <a:lnTo>
                  <a:pt x="124" y="9"/>
                </a:lnTo>
                <a:lnTo>
                  <a:pt x="146" y="16"/>
                </a:lnTo>
                <a:lnTo>
                  <a:pt x="165" y="24"/>
                </a:lnTo>
                <a:lnTo>
                  <a:pt x="178" y="31"/>
                </a:lnTo>
                <a:lnTo>
                  <a:pt x="165" y="53"/>
                </a:lnTo>
                <a:lnTo>
                  <a:pt x="152" y="46"/>
                </a:lnTo>
                <a:lnTo>
                  <a:pt x="137" y="40"/>
                </a:lnTo>
                <a:lnTo>
                  <a:pt x="120" y="35"/>
                </a:lnTo>
                <a:lnTo>
                  <a:pt x="98" y="29"/>
                </a:lnTo>
                <a:lnTo>
                  <a:pt x="48" y="26"/>
                </a:ln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" name="Freeform 1125"/>
          <p:cNvSpPr>
            <a:spLocks/>
          </p:cNvSpPr>
          <p:nvPr/>
        </p:nvSpPr>
        <p:spPr bwMode="auto">
          <a:xfrm>
            <a:off x="3505200" y="9301163"/>
            <a:ext cx="44450" cy="44450"/>
          </a:xfrm>
          <a:custGeom>
            <a:avLst/>
            <a:gdLst>
              <a:gd name="T0" fmla="*/ 0 w 26"/>
              <a:gd name="T1" fmla="*/ 13 h 26"/>
              <a:gd name="T2" fmla="*/ 0 w 26"/>
              <a:gd name="T3" fmla="*/ 26 h 26"/>
              <a:gd name="T4" fmla="*/ 13 w 26"/>
              <a:gd name="T5" fmla="*/ 26 h 26"/>
              <a:gd name="T6" fmla="*/ 13 w 26"/>
              <a:gd name="T7" fmla="*/ 0 h 26"/>
              <a:gd name="T8" fmla="*/ 26 w 26"/>
              <a:gd name="T9" fmla="*/ 13 h 26"/>
              <a:gd name="T10" fmla="*/ 0 w 26"/>
              <a:gd name="T11" fmla="*/ 13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26">
                <a:moveTo>
                  <a:pt x="0" y="13"/>
                </a:moveTo>
                <a:lnTo>
                  <a:pt x="0" y="26"/>
                </a:lnTo>
                <a:lnTo>
                  <a:pt x="13" y="26"/>
                </a:lnTo>
                <a:lnTo>
                  <a:pt x="13" y="0"/>
                </a:lnTo>
                <a:lnTo>
                  <a:pt x="26" y="13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" name="Freeform 1130"/>
          <p:cNvSpPr>
            <a:spLocks/>
          </p:cNvSpPr>
          <p:nvPr/>
        </p:nvSpPr>
        <p:spPr bwMode="auto">
          <a:xfrm>
            <a:off x="3576638" y="9367838"/>
            <a:ext cx="100012" cy="60325"/>
          </a:xfrm>
          <a:custGeom>
            <a:avLst/>
            <a:gdLst>
              <a:gd name="T0" fmla="*/ 51 w 57"/>
              <a:gd name="T1" fmla="*/ 37 h 37"/>
              <a:gd name="T2" fmla="*/ 22 w 57"/>
              <a:gd name="T3" fmla="*/ 33 h 37"/>
              <a:gd name="T4" fmla="*/ 0 w 57"/>
              <a:gd name="T5" fmla="*/ 24 h 37"/>
              <a:gd name="T6" fmla="*/ 7 w 57"/>
              <a:gd name="T7" fmla="*/ 0 h 37"/>
              <a:gd name="T8" fmla="*/ 29 w 57"/>
              <a:gd name="T9" fmla="*/ 9 h 37"/>
              <a:gd name="T10" fmla="*/ 57 w 57"/>
              <a:gd name="T11" fmla="*/ 12 h 37"/>
              <a:gd name="T12" fmla="*/ 51 w 57"/>
              <a:gd name="T13" fmla="*/ 37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" h="37">
                <a:moveTo>
                  <a:pt x="51" y="37"/>
                </a:moveTo>
                <a:lnTo>
                  <a:pt x="22" y="33"/>
                </a:lnTo>
                <a:lnTo>
                  <a:pt x="0" y="24"/>
                </a:lnTo>
                <a:lnTo>
                  <a:pt x="7" y="0"/>
                </a:lnTo>
                <a:lnTo>
                  <a:pt x="29" y="9"/>
                </a:lnTo>
                <a:lnTo>
                  <a:pt x="57" y="12"/>
                </a:lnTo>
                <a:lnTo>
                  <a:pt x="51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" name="Freeform 1132"/>
          <p:cNvSpPr>
            <a:spLocks/>
          </p:cNvSpPr>
          <p:nvPr/>
        </p:nvSpPr>
        <p:spPr bwMode="auto">
          <a:xfrm>
            <a:off x="3556000" y="9378950"/>
            <a:ext cx="49213" cy="79375"/>
          </a:xfrm>
          <a:custGeom>
            <a:avLst/>
            <a:gdLst>
              <a:gd name="T0" fmla="*/ 27 w 27"/>
              <a:gd name="T1" fmla="*/ 9 h 46"/>
              <a:gd name="T2" fmla="*/ 26 w 27"/>
              <a:gd name="T3" fmla="*/ 15 h 46"/>
              <a:gd name="T4" fmla="*/ 26 w 27"/>
              <a:gd name="T5" fmla="*/ 24 h 46"/>
              <a:gd name="T6" fmla="*/ 27 w 27"/>
              <a:gd name="T7" fmla="*/ 44 h 46"/>
              <a:gd name="T8" fmla="*/ 2 w 27"/>
              <a:gd name="T9" fmla="*/ 46 h 46"/>
              <a:gd name="T10" fmla="*/ 0 w 27"/>
              <a:gd name="T11" fmla="*/ 24 h 46"/>
              <a:gd name="T12" fmla="*/ 0 w 27"/>
              <a:gd name="T13" fmla="*/ 11 h 46"/>
              <a:gd name="T14" fmla="*/ 3 w 27"/>
              <a:gd name="T15" fmla="*/ 0 h 46"/>
              <a:gd name="T16" fmla="*/ 27 w 27"/>
              <a:gd name="T17" fmla="*/ 9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" h="46">
                <a:moveTo>
                  <a:pt x="27" y="9"/>
                </a:moveTo>
                <a:lnTo>
                  <a:pt x="26" y="15"/>
                </a:lnTo>
                <a:lnTo>
                  <a:pt x="26" y="24"/>
                </a:lnTo>
                <a:lnTo>
                  <a:pt x="27" y="44"/>
                </a:lnTo>
                <a:lnTo>
                  <a:pt x="2" y="46"/>
                </a:lnTo>
                <a:lnTo>
                  <a:pt x="0" y="24"/>
                </a:lnTo>
                <a:lnTo>
                  <a:pt x="0" y="11"/>
                </a:lnTo>
                <a:lnTo>
                  <a:pt x="3" y="0"/>
                </a:lnTo>
                <a:lnTo>
                  <a:pt x="27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" name="Freeform 1133"/>
          <p:cNvSpPr>
            <a:spLocks/>
          </p:cNvSpPr>
          <p:nvPr/>
        </p:nvSpPr>
        <p:spPr bwMode="auto">
          <a:xfrm>
            <a:off x="3563938" y="9361488"/>
            <a:ext cx="41275" cy="46037"/>
          </a:xfrm>
          <a:custGeom>
            <a:avLst/>
            <a:gdLst>
              <a:gd name="T0" fmla="*/ 17 w 24"/>
              <a:gd name="T1" fmla="*/ 4 h 28"/>
              <a:gd name="T2" fmla="*/ 4 w 24"/>
              <a:gd name="T3" fmla="*/ 0 h 28"/>
              <a:gd name="T4" fmla="*/ 0 w 24"/>
              <a:gd name="T5" fmla="*/ 11 h 28"/>
              <a:gd name="T6" fmla="*/ 24 w 24"/>
              <a:gd name="T7" fmla="*/ 20 h 28"/>
              <a:gd name="T8" fmla="*/ 10 w 24"/>
              <a:gd name="T9" fmla="*/ 28 h 28"/>
              <a:gd name="T10" fmla="*/ 17 w 24"/>
              <a:gd name="T11" fmla="*/ 4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28">
                <a:moveTo>
                  <a:pt x="17" y="4"/>
                </a:moveTo>
                <a:lnTo>
                  <a:pt x="4" y="0"/>
                </a:lnTo>
                <a:lnTo>
                  <a:pt x="0" y="11"/>
                </a:lnTo>
                <a:lnTo>
                  <a:pt x="24" y="20"/>
                </a:lnTo>
                <a:lnTo>
                  <a:pt x="10" y="28"/>
                </a:lnTo>
                <a:lnTo>
                  <a:pt x="17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" name="Freeform 1134"/>
          <p:cNvSpPr>
            <a:spLocks/>
          </p:cNvSpPr>
          <p:nvPr/>
        </p:nvSpPr>
        <p:spPr bwMode="auto">
          <a:xfrm>
            <a:off x="3535363" y="9434513"/>
            <a:ext cx="52387" cy="46037"/>
          </a:xfrm>
          <a:custGeom>
            <a:avLst/>
            <a:gdLst>
              <a:gd name="T0" fmla="*/ 29 w 29"/>
              <a:gd name="T1" fmla="*/ 24 h 28"/>
              <a:gd name="T2" fmla="*/ 14 w 29"/>
              <a:gd name="T3" fmla="*/ 28 h 28"/>
              <a:gd name="T4" fmla="*/ 3 w 29"/>
              <a:gd name="T5" fmla="*/ 26 h 28"/>
              <a:gd name="T6" fmla="*/ 0 w 29"/>
              <a:gd name="T7" fmla="*/ 2 h 28"/>
              <a:gd name="T8" fmla="*/ 11 w 29"/>
              <a:gd name="T9" fmla="*/ 4 h 28"/>
              <a:gd name="T10" fmla="*/ 22 w 29"/>
              <a:gd name="T11" fmla="*/ 0 h 28"/>
              <a:gd name="T12" fmla="*/ 29 w 29"/>
              <a:gd name="T13" fmla="*/ 24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29" y="24"/>
                </a:moveTo>
                <a:lnTo>
                  <a:pt x="14" y="28"/>
                </a:lnTo>
                <a:lnTo>
                  <a:pt x="3" y="26"/>
                </a:lnTo>
                <a:lnTo>
                  <a:pt x="0" y="2"/>
                </a:lnTo>
                <a:lnTo>
                  <a:pt x="11" y="4"/>
                </a:lnTo>
                <a:lnTo>
                  <a:pt x="22" y="0"/>
                </a:lnTo>
                <a:lnTo>
                  <a:pt x="29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" name="Freeform 1135"/>
          <p:cNvSpPr>
            <a:spLocks/>
          </p:cNvSpPr>
          <p:nvPr/>
        </p:nvSpPr>
        <p:spPr bwMode="auto">
          <a:xfrm>
            <a:off x="3560763" y="9434513"/>
            <a:ext cx="44450" cy="39687"/>
          </a:xfrm>
          <a:custGeom>
            <a:avLst/>
            <a:gdLst>
              <a:gd name="T0" fmla="*/ 25 w 25"/>
              <a:gd name="T1" fmla="*/ 11 h 24"/>
              <a:gd name="T2" fmla="*/ 25 w 25"/>
              <a:gd name="T3" fmla="*/ 22 h 24"/>
              <a:gd name="T4" fmla="*/ 16 w 25"/>
              <a:gd name="T5" fmla="*/ 24 h 24"/>
              <a:gd name="T6" fmla="*/ 9 w 25"/>
              <a:gd name="T7" fmla="*/ 0 h 24"/>
              <a:gd name="T8" fmla="*/ 0 w 25"/>
              <a:gd name="T9" fmla="*/ 13 h 24"/>
              <a:gd name="T10" fmla="*/ 25 w 25"/>
              <a:gd name="T11" fmla="*/ 11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" h="24">
                <a:moveTo>
                  <a:pt x="25" y="11"/>
                </a:moveTo>
                <a:lnTo>
                  <a:pt x="25" y="22"/>
                </a:lnTo>
                <a:lnTo>
                  <a:pt x="16" y="24"/>
                </a:lnTo>
                <a:lnTo>
                  <a:pt x="9" y="0"/>
                </a:lnTo>
                <a:lnTo>
                  <a:pt x="0" y="13"/>
                </a:lnTo>
                <a:lnTo>
                  <a:pt x="25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" name="Freeform 1136"/>
          <p:cNvSpPr>
            <a:spLocks/>
          </p:cNvSpPr>
          <p:nvPr/>
        </p:nvSpPr>
        <p:spPr bwMode="auto">
          <a:xfrm>
            <a:off x="3443288" y="9404350"/>
            <a:ext cx="96837" cy="73025"/>
          </a:xfrm>
          <a:custGeom>
            <a:avLst/>
            <a:gdLst>
              <a:gd name="T0" fmla="*/ 57 w 57"/>
              <a:gd name="T1" fmla="*/ 44 h 44"/>
              <a:gd name="T2" fmla="*/ 39 w 57"/>
              <a:gd name="T3" fmla="*/ 44 h 44"/>
              <a:gd name="T4" fmla="*/ 22 w 57"/>
              <a:gd name="T5" fmla="*/ 39 h 44"/>
              <a:gd name="T6" fmla="*/ 11 w 57"/>
              <a:gd name="T7" fmla="*/ 29 h 44"/>
              <a:gd name="T8" fmla="*/ 0 w 57"/>
              <a:gd name="T9" fmla="*/ 18 h 44"/>
              <a:gd name="T10" fmla="*/ 17 w 57"/>
              <a:gd name="T11" fmla="*/ 0 h 44"/>
              <a:gd name="T12" fmla="*/ 30 w 57"/>
              <a:gd name="T13" fmla="*/ 11 h 44"/>
              <a:gd name="T14" fmla="*/ 35 w 57"/>
              <a:gd name="T15" fmla="*/ 16 h 44"/>
              <a:gd name="T16" fmla="*/ 44 w 57"/>
              <a:gd name="T17" fmla="*/ 20 h 44"/>
              <a:gd name="T18" fmla="*/ 57 w 57"/>
              <a:gd name="T19" fmla="*/ 20 h 44"/>
              <a:gd name="T20" fmla="*/ 57 w 57"/>
              <a:gd name="T21" fmla="*/ 44 h 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7" h="44">
                <a:moveTo>
                  <a:pt x="57" y="44"/>
                </a:moveTo>
                <a:lnTo>
                  <a:pt x="39" y="44"/>
                </a:lnTo>
                <a:lnTo>
                  <a:pt x="22" y="39"/>
                </a:lnTo>
                <a:lnTo>
                  <a:pt x="11" y="29"/>
                </a:lnTo>
                <a:lnTo>
                  <a:pt x="0" y="18"/>
                </a:lnTo>
                <a:lnTo>
                  <a:pt x="17" y="0"/>
                </a:lnTo>
                <a:lnTo>
                  <a:pt x="30" y="11"/>
                </a:lnTo>
                <a:lnTo>
                  <a:pt x="35" y="16"/>
                </a:lnTo>
                <a:lnTo>
                  <a:pt x="44" y="20"/>
                </a:lnTo>
                <a:lnTo>
                  <a:pt x="57" y="20"/>
                </a:lnTo>
                <a:lnTo>
                  <a:pt x="57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" name="Freeform 1137"/>
          <p:cNvSpPr>
            <a:spLocks/>
          </p:cNvSpPr>
          <p:nvPr/>
        </p:nvSpPr>
        <p:spPr bwMode="auto">
          <a:xfrm>
            <a:off x="3535363" y="9437688"/>
            <a:ext cx="7937" cy="39687"/>
          </a:xfrm>
          <a:custGeom>
            <a:avLst/>
            <a:gdLst>
              <a:gd name="T0" fmla="*/ 3 w 3"/>
              <a:gd name="T1" fmla="*/ 24 h 24"/>
              <a:gd name="T2" fmla="*/ 1 w 3"/>
              <a:gd name="T3" fmla="*/ 24 h 24"/>
              <a:gd name="T4" fmla="*/ 1 w 3"/>
              <a:gd name="T5" fmla="*/ 0 h 24"/>
              <a:gd name="T6" fmla="*/ 0 w 3"/>
              <a:gd name="T7" fmla="*/ 0 h 24"/>
              <a:gd name="T8" fmla="*/ 3 w 3"/>
              <a:gd name="T9" fmla="*/ 24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24">
                <a:moveTo>
                  <a:pt x="3" y="24"/>
                </a:moveTo>
                <a:lnTo>
                  <a:pt x="1" y="24"/>
                </a:lnTo>
                <a:lnTo>
                  <a:pt x="1" y="0"/>
                </a:lnTo>
                <a:lnTo>
                  <a:pt x="0" y="0"/>
                </a:lnTo>
                <a:lnTo>
                  <a:pt x="3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" name="Freeform 1138"/>
          <p:cNvSpPr>
            <a:spLocks/>
          </p:cNvSpPr>
          <p:nvPr/>
        </p:nvSpPr>
        <p:spPr bwMode="auto">
          <a:xfrm>
            <a:off x="3392488" y="9404350"/>
            <a:ext cx="77787" cy="60325"/>
          </a:xfrm>
          <a:custGeom>
            <a:avLst/>
            <a:gdLst>
              <a:gd name="T0" fmla="*/ 47 w 47"/>
              <a:gd name="T1" fmla="*/ 20 h 37"/>
              <a:gd name="T2" fmla="*/ 30 w 47"/>
              <a:gd name="T3" fmla="*/ 31 h 37"/>
              <a:gd name="T4" fmla="*/ 13 w 47"/>
              <a:gd name="T5" fmla="*/ 37 h 37"/>
              <a:gd name="T6" fmla="*/ 0 w 47"/>
              <a:gd name="T7" fmla="*/ 15 h 37"/>
              <a:gd name="T8" fmla="*/ 17 w 47"/>
              <a:gd name="T9" fmla="*/ 9 h 37"/>
              <a:gd name="T10" fmla="*/ 30 w 47"/>
              <a:gd name="T11" fmla="*/ 0 h 37"/>
              <a:gd name="T12" fmla="*/ 47 w 47"/>
              <a:gd name="T13" fmla="*/ 20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" h="37">
                <a:moveTo>
                  <a:pt x="47" y="20"/>
                </a:moveTo>
                <a:lnTo>
                  <a:pt x="30" y="31"/>
                </a:lnTo>
                <a:lnTo>
                  <a:pt x="13" y="37"/>
                </a:lnTo>
                <a:lnTo>
                  <a:pt x="0" y="15"/>
                </a:lnTo>
                <a:lnTo>
                  <a:pt x="17" y="9"/>
                </a:lnTo>
                <a:lnTo>
                  <a:pt x="30" y="0"/>
                </a:lnTo>
                <a:lnTo>
                  <a:pt x="47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" name="Freeform 1139"/>
          <p:cNvSpPr>
            <a:spLocks/>
          </p:cNvSpPr>
          <p:nvPr/>
        </p:nvSpPr>
        <p:spPr bwMode="auto">
          <a:xfrm>
            <a:off x="3443288" y="9391650"/>
            <a:ext cx="26987" cy="46038"/>
          </a:xfrm>
          <a:custGeom>
            <a:avLst/>
            <a:gdLst>
              <a:gd name="T0" fmla="*/ 17 w 17"/>
              <a:gd name="T1" fmla="*/ 8 h 28"/>
              <a:gd name="T2" fmla="*/ 9 w 17"/>
              <a:gd name="T3" fmla="*/ 0 h 28"/>
              <a:gd name="T4" fmla="*/ 0 w 17"/>
              <a:gd name="T5" fmla="*/ 8 h 28"/>
              <a:gd name="T6" fmla="*/ 17 w 17"/>
              <a:gd name="T7" fmla="*/ 28 h 28"/>
              <a:gd name="T8" fmla="*/ 0 w 17"/>
              <a:gd name="T9" fmla="*/ 26 h 28"/>
              <a:gd name="T10" fmla="*/ 17 w 17"/>
              <a:gd name="T11" fmla="*/ 8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" h="28">
                <a:moveTo>
                  <a:pt x="17" y="8"/>
                </a:moveTo>
                <a:lnTo>
                  <a:pt x="9" y="0"/>
                </a:lnTo>
                <a:lnTo>
                  <a:pt x="0" y="8"/>
                </a:lnTo>
                <a:lnTo>
                  <a:pt x="17" y="28"/>
                </a:lnTo>
                <a:lnTo>
                  <a:pt x="0" y="26"/>
                </a:lnTo>
                <a:lnTo>
                  <a:pt x="17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" name="Freeform 1140"/>
          <p:cNvSpPr>
            <a:spLocks/>
          </p:cNvSpPr>
          <p:nvPr/>
        </p:nvSpPr>
        <p:spPr bwMode="auto">
          <a:xfrm>
            <a:off x="3327400" y="9375775"/>
            <a:ext cx="74613" cy="92075"/>
          </a:xfrm>
          <a:custGeom>
            <a:avLst/>
            <a:gdLst>
              <a:gd name="T0" fmla="*/ 45 w 45"/>
              <a:gd name="T1" fmla="*/ 58 h 58"/>
              <a:gd name="T2" fmla="*/ 32 w 45"/>
              <a:gd name="T3" fmla="*/ 56 h 58"/>
              <a:gd name="T4" fmla="*/ 21 w 45"/>
              <a:gd name="T5" fmla="*/ 52 h 58"/>
              <a:gd name="T6" fmla="*/ 12 w 45"/>
              <a:gd name="T7" fmla="*/ 45 h 58"/>
              <a:gd name="T8" fmla="*/ 6 w 45"/>
              <a:gd name="T9" fmla="*/ 35 h 58"/>
              <a:gd name="T10" fmla="*/ 0 w 45"/>
              <a:gd name="T11" fmla="*/ 17 h 58"/>
              <a:gd name="T12" fmla="*/ 0 w 45"/>
              <a:gd name="T13" fmla="*/ 0 h 58"/>
              <a:gd name="T14" fmla="*/ 24 w 45"/>
              <a:gd name="T15" fmla="*/ 4 h 58"/>
              <a:gd name="T16" fmla="*/ 24 w 45"/>
              <a:gd name="T17" fmla="*/ 13 h 58"/>
              <a:gd name="T18" fmla="*/ 28 w 45"/>
              <a:gd name="T19" fmla="*/ 24 h 58"/>
              <a:gd name="T20" fmla="*/ 30 w 45"/>
              <a:gd name="T21" fmla="*/ 26 h 58"/>
              <a:gd name="T22" fmla="*/ 34 w 45"/>
              <a:gd name="T23" fmla="*/ 30 h 58"/>
              <a:gd name="T24" fmla="*/ 37 w 45"/>
              <a:gd name="T25" fmla="*/ 32 h 58"/>
              <a:gd name="T26" fmla="*/ 45 w 45"/>
              <a:gd name="T27" fmla="*/ 34 h 58"/>
              <a:gd name="T28" fmla="*/ 45 w 45"/>
              <a:gd name="T29" fmla="*/ 58 h 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5" h="58">
                <a:moveTo>
                  <a:pt x="45" y="58"/>
                </a:moveTo>
                <a:lnTo>
                  <a:pt x="32" y="56"/>
                </a:lnTo>
                <a:lnTo>
                  <a:pt x="21" y="52"/>
                </a:lnTo>
                <a:lnTo>
                  <a:pt x="12" y="45"/>
                </a:lnTo>
                <a:lnTo>
                  <a:pt x="6" y="35"/>
                </a:lnTo>
                <a:lnTo>
                  <a:pt x="0" y="17"/>
                </a:lnTo>
                <a:lnTo>
                  <a:pt x="0" y="0"/>
                </a:lnTo>
                <a:lnTo>
                  <a:pt x="24" y="4"/>
                </a:lnTo>
                <a:lnTo>
                  <a:pt x="24" y="13"/>
                </a:lnTo>
                <a:lnTo>
                  <a:pt x="28" y="24"/>
                </a:lnTo>
                <a:lnTo>
                  <a:pt x="30" y="26"/>
                </a:lnTo>
                <a:lnTo>
                  <a:pt x="34" y="30"/>
                </a:lnTo>
                <a:lnTo>
                  <a:pt x="37" y="32"/>
                </a:lnTo>
                <a:lnTo>
                  <a:pt x="45" y="34"/>
                </a:lnTo>
                <a:lnTo>
                  <a:pt x="45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" name="Freeform 1141"/>
          <p:cNvSpPr>
            <a:spLocks/>
          </p:cNvSpPr>
          <p:nvPr/>
        </p:nvSpPr>
        <p:spPr bwMode="auto">
          <a:xfrm>
            <a:off x="3392488" y="9428163"/>
            <a:ext cx="20637" cy="39687"/>
          </a:xfrm>
          <a:custGeom>
            <a:avLst/>
            <a:gdLst>
              <a:gd name="T0" fmla="*/ 13 w 13"/>
              <a:gd name="T1" fmla="*/ 22 h 24"/>
              <a:gd name="T2" fmla="*/ 10 w 13"/>
              <a:gd name="T3" fmla="*/ 24 h 24"/>
              <a:gd name="T4" fmla="*/ 8 w 13"/>
              <a:gd name="T5" fmla="*/ 24 h 24"/>
              <a:gd name="T6" fmla="*/ 8 w 13"/>
              <a:gd name="T7" fmla="*/ 0 h 24"/>
              <a:gd name="T8" fmla="*/ 0 w 13"/>
              <a:gd name="T9" fmla="*/ 0 h 24"/>
              <a:gd name="T10" fmla="*/ 13 w 13"/>
              <a:gd name="T11" fmla="*/ 22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" h="24">
                <a:moveTo>
                  <a:pt x="13" y="22"/>
                </a:moveTo>
                <a:lnTo>
                  <a:pt x="10" y="24"/>
                </a:lnTo>
                <a:lnTo>
                  <a:pt x="8" y="24"/>
                </a:lnTo>
                <a:lnTo>
                  <a:pt x="8" y="0"/>
                </a:lnTo>
                <a:lnTo>
                  <a:pt x="0" y="0"/>
                </a:lnTo>
                <a:lnTo>
                  <a:pt x="13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" name="Freeform 1142"/>
          <p:cNvSpPr>
            <a:spLocks/>
          </p:cNvSpPr>
          <p:nvPr/>
        </p:nvSpPr>
        <p:spPr bwMode="auto">
          <a:xfrm>
            <a:off x="3292475" y="9337675"/>
            <a:ext cx="65088" cy="57150"/>
          </a:xfrm>
          <a:custGeom>
            <a:avLst/>
            <a:gdLst>
              <a:gd name="T0" fmla="*/ 28 w 39"/>
              <a:gd name="T1" fmla="*/ 33 h 33"/>
              <a:gd name="T2" fmla="*/ 15 w 39"/>
              <a:gd name="T3" fmla="*/ 28 h 33"/>
              <a:gd name="T4" fmla="*/ 0 w 39"/>
              <a:gd name="T5" fmla="*/ 24 h 33"/>
              <a:gd name="T6" fmla="*/ 9 w 39"/>
              <a:gd name="T7" fmla="*/ 0 h 33"/>
              <a:gd name="T8" fmla="*/ 24 w 39"/>
              <a:gd name="T9" fmla="*/ 4 h 33"/>
              <a:gd name="T10" fmla="*/ 39 w 39"/>
              <a:gd name="T11" fmla="*/ 11 h 33"/>
              <a:gd name="T12" fmla="*/ 28 w 39"/>
              <a:gd name="T13" fmla="*/ 33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" h="33">
                <a:moveTo>
                  <a:pt x="28" y="33"/>
                </a:moveTo>
                <a:lnTo>
                  <a:pt x="15" y="28"/>
                </a:lnTo>
                <a:lnTo>
                  <a:pt x="0" y="24"/>
                </a:lnTo>
                <a:lnTo>
                  <a:pt x="9" y="0"/>
                </a:lnTo>
                <a:lnTo>
                  <a:pt x="24" y="4"/>
                </a:lnTo>
                <a:lnTo>
                  <a:pt x="39" y="11"/>
                </a:lnTo>
                <a:lnTo>
                  <a:pt x="28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" name="Freeform 1143"/>
          <p:cNvSpPr>
            <a:spLocks/>
          </p:cNvSpPr>
          <p:nvPr/>
        </p:nvSpPr>
        <p:spPr bwMode="auto">
          <a:xfrm>
            <a:off x="3327400" y="9358313"/>
            <a:ext cx="39688" cy="36512"/>
          </a:xfrm>
          <a:custGeom>
            <a:avLst/>
            <a:gdLst>
              <a:gd name="T0" fmla="*/ 24 w 24"/>
              <a:gd name="T1" fmla="*/ 13 h 22"/>
              <a:gd name="T2" fmla="*/ 24 w 24"/>
              <a:gd name="T3" fmla="*/ 2 h 22"/>
              <a:gd name="T4" fmla="*/ 19 w 24"/>
              <a:gd name="T5" fmla="*/ 0 h 22"/>
              <a:gd name="T6" fmla="*/ 8 w 24"/>
              <a:gd name="T7" fmla="*/ 22 h 22"/>
              <a:gd name="T8" fmla="*/ 0 w 24"/>
              <a:gd name="T9" fmla="*/ 9 h 22"/>
              <a:gd name="T10" fmla="*/ 24 w 24"/>
              <a:gd name="T11" fmla="*/ 13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22">
                <a:moveTo>
                  <a:pt x="24" y="13"/>
                </a:moveTo>
                <a:lnTo>
                  <a:pt x="24" y="2"/>
                </a:lnTo>
                <a:lnTo>
                  <a:pt x="19" y="0"/>
                </a:lnTo>
                <a:lnTo>
                  <a:pt x="8" y="22"/>
                </a:lnTo>
                <a:lnTo>
                  <a:pt x="0" y="9"/>
                </a:lnTo>
                <a:lnTo>
                  <a:pt x="24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" name="Freeform 1144"/>
          <p:cNvSpPr>
            <a:spLocks/>
          </p:cNvSpPr>
          <p:nvPr/>
        </p:nvSpPr>
        <p:spPr bwMode="auto">
          <a:xfrm>
            <a:off x="3260725" y="9337675"/>
            <a:ext cx="52388" cy="66675"/>
          </a:xfrm>
          <a:custGeom>
            <a:avLst/>
            <a:gdLst>
              <a:gd name="T0" fmla="*/ 29 w 29"/>
              <a:gd name="T1" fmla="*/ 22 h 39"/>
              <a:gd name="T2" fmla="*/ 25 w 29"/>
              <a:gd name="T3" fmla="*/ 26 h 39"/>
              <a:gd name="T4" fmla="*/ 25 w 29"/>
              <a:gd name="T5" fmla="*/ 24 h 39"/>
              <a:gd name="T6" fmla="*/ 27 w 29"/>
              <a:gd name="T7" fmla="*/ 39 h 39"/>
              <a:gd name="T8" fmla="*/ 1 w 29"/>
              <a:gd name="T9" fmla="*/ 39 h 39"/>
              <a:gd name="T10" fmla="*/ 0 w 29"/>
              <a:gd name="T11" fmla="*/ 22 h 39"/>
              <a:gd name="T12" fmla="*/ 5 w 29"/>
              <a:gd name="T13" fmla="*/ 9 h 39"/>
              <a:gd name="T14" fmla="*/ 16 w 29"/>
              <a:gd name="T15" fmla="*/ 0 h 39"/>
              <a:gd name="T16" fmla="*/ 29 w 29"/>
              <a:gd name="T17" fmla="*/ 22 h 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" h="39">
                <a:moveTo>
                  <a:pt x="29" y="22"/>
                </a:moveTo>
                <a:lnTo>
                  <a:pt x="25" y="26"/>
                </a:lnTo>
                <a:lnTo>
                  <a:pt x="25" y="24"/>
                </a:lnTo>
                <a:lnTo>
                  <a:pt x="27" y="39"/>
                </a:lnTo>
                <a:lnTo>
                  <a:pt x="1" y="39"/>
                </a:lnTo>
                <a:lnTo>
                  <a:pt x="0" y="22"/>
                </a:lnTo>
                <a:lnTo>
                  <a:pt x="5" y="9"/>
                </a:lnTo>
                <a:lnTo>
                  <a:pt x="16" y="0"/>
                </a:lnTo>
                <a:lnTo>
                  <a:pt x="29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" name="Freeform 1145"/>
          <p:cNvSpPr>
            <a:spLocks/>
          </p:cNvSpPr>
          <p:nvPr/>
        </p:nvSpPr>
        <p:spPr bwMode="auto">
          <a:xfrm>
            <a:off x="3289300" y="9334500"/>
            <a:ext cx="23813" cy="44450"/>
          </a:xfrm>
          <a:custGeom>
            <a:avLst/>
            <a:gdLst>
              <a:gd name="T0" fmla="*/ 11 w 13"/>
              <a:gd name="T1" fmla="*/ 2 h 26"/>
              <a:gd name="T2" fmla="*/ 4 w 13"/>
              <a:gd name="T3" fmla="*/ 0 h 26"/>
              <a:gd name="T4" fmla="*/ 0 w 13"/>
              <a:gd name="T5" fmla="*/ 2 h 26"/>
              <a:gd name="T6" fmla="*/ 13 w 13"/>
              <a:gd name="T7" fmla="*/ 24 h 26"/>
              <a:gd name="T8" fmla="*/ 2 w 13"/>
              <a:gd name="T9" fmla="*/ 26 h 26"/>
              <a:gd name="T10" fmla="*/ 11 w 13"/>
              <a:gd name="T11" fmla="*/ 2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" h="26">
                <a:moveTo>
                  <a:pt x="11" y="2"/>
                </a:moveTo>
                <a:lnTo>
                  <a:pt x="4" y="0"/>
                </a:lnTo>
                <a:lnTo>
                  <a:pt x="0" y="2"/>
                </a:lnTo>
                <a:lnTo>
                  <a:pt x="13" y="24"/>
                </a:lnTo>
                <a:lnTo>
                  <a:pt x="2" y="26"/>
                </a:lnTo>
                <a:lnTo>
                  <a:pt x="11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" name="Freeform 1146"/>
          <p:cNvSpPr>
            <a:spLocks/>
          </p:cNvSpPr>
          <p:nvPr/>
        </p:nvSpPr>
        <p:spPr bwMode="auto">
          <a:xfrm>
            <a:off x="3195638" y="9367838"/>
            <a:ext cx="93662" cy="57150"/>
          </a:xfrm>
          <a:custGeom>
            <a:avLst/>
            <a:gdLst>
              <a:gd name="T0" fmla="*/ 49 w 53"/>
              <a:gd name="T1" fmla="*/ 35 h 35"/>
              <a:gd name="T2" fmla="*/ 31 w 53"/>
              <a:gd name="T3" fmla="*/ 35 h 35"/>
              <a:gd name="T4" fmla="*/ 16 w 53"/>
              <a:gd name="T5" fmla="*/ 27 h 35"/>
              <a:gd name="T6" fmla="*/ 3 w 53"/>
              <a:gd name="T7" fmla="*/ 18 h 35"/>
              <a:gd name="T8" fmla="*/ 0 w 53"/>
              <a:gd name="T9" fmla="*/ 7 h 35"/>
              <a:gd name="T10" fmla="*/ 24 w 53"/>
              <a:gd name="T11" fmla="*/ 0 h 35"/>
              <a:gd name="T12" fmla="*/ 24 w 53"/>
              <a:gd name="T13" fmla="*/ 3 h 35"/>
              <a:gd name="T14" fmla="*/ 29 w 53"/>
              <a:gd name="T15" fmla="*/ 5 h 35"/>
              <a:gd name="T16" fmla="*/ 37 w 53"/>
              <a:gd name="T17" fmla="*/ 11 h 35"/>
              <a:gd name="T18" fmla="*/ 53 w 53"/>
              <a:gd name="T19" fmla="*/ 11 h 35"/>
              <a:gd name="T20" fmla="*/ 49 w 53"/>
              <a:gd name="T21" fmla="*/ 35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" h="35">
                <a:moveTo>
                  <a:pt x="49" y="35"/>
                </a:moveTo>
                <a:lnTo>
                  <a:pt x="31" y="35"/>
                </a:lnTo>
                <a:lnTo>
                  <a:pt x="16" y="27"/>
                </a:lnTo>
                <a:lnTo>
                  <a:pt x="3" y="18"/>
                </a:lnTo>
                <a:lnTo>
                  <a:pt x="0" y="7"/>
                </a:lnTo>
                <a:lnTo>
                  <a:pt x="24" y="0"/>
                </a:lnTo>
                <a:lnTo>
                  <a:pt x="24" y="3"/>
                </a:lnTo>
                <a:lnTo>
                  <a:pt x="29" y="5"/>
                </a:lnTo>
                <a:lnTo>
                  <a:pt x="37" y="11"/>
                </a:lnTo>
                <a:lnTo>
                  <a:pt x="53" y="11"/>
                </a:lnTo>
                <a:lnTo>
                  <a:pt x="49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" name="Freeform 1147"/>
          <p:cNvSpPr>
            <a:spLocks/>
          </p:cNvSpPr>
          <p:nvPr/>
        </p:nvSpPr>
        <p:spPr bwMode="auto">
          <a:xfrm>
            <a:off x="3265488" y="9385300"/>
            <a:ext cx="44450" cy="42863"/>
          </a:xfrm>
          <a:custGeom>
            <a:avLst/>
            <a:gdLst>
              <a:gd name="T0" fmla="*/ 26 w 26"/>
              <a:gd name="T1" fmla="*/ 11 h 26"/>
              <a:gd name="T2" fmla="*/ 26 w 26"/>
              <a:gd name="T3" fmla="*/ 26 h 26"/>
              <a:gd name="T4" fmla="*/ 11 w 26"/>
              <a:gd name="T5" fmla="*/ 24 h 26"/>
              <a:gd name="T6" fmla="*/ 15 w 26"/>
              <a:gd name="T7" fmla="*/ 0 h 26"/>
              <a:gd name="T8" fmla="*/ 0 w 26"/>
              <a:gd name="T9" fmla="*/ 11 h 26"/>
              <a:gd name="T10" fmla="*/ 26 w 26"/>
              <a:gd name="T11" fmla="*/ 11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26">
                <a:moveTo>
                  <a:pt x="26" y="11"/>
                </a:moveTo>
                <a:lnTo>
                  <a:pt x="26" y="26"/>
                </a:lnTo>
                <a:lnTo>
                  <a:pt x="11" y="24"/>
                </a:lnTo>
                <a:lnTo>
                  <a:pt x="15" y="0"/>
                </a:lnTo>
                <a:lnTo>
                  <a:pt x="0" y="11"/>
                </a:lnTo>
                <a:lnTo>
                  <a:pt x="26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" name="Freeform 1148"/>
          <p:cNvSpPr>
            <a:spLocks/>
          </p:cNvSpPr>
          <p:nvPr/>
        </p:nvSpPr>
        <p:spPr bwMode="auto">
          <a:xfrm>
            <a:off x="3062288" y="9285288"/>
            <a:ext cx="165100" cy="109537"/>
          </a:xfrm>
          <a:custGeom>
            <a:avLst/>
            <a:gdLst>
              <a:gd name="T0" fmla="*/ 85 w 94"/>
              <a:gd name="T1" fmla="*/ 66 h 66"/>
              <a:gd name="T2" fmla="*/ 68 w 94"/>
              <a:gd name="T3" fmla="*/ 61 h 66"/>
              <a:gd name="T4" fmla="*/ 42 w 94"/>
              <a:gd name="T5" fmla="*/ 48 h 66"/>
              <a:gd name="T6" fmla="*/ 18 w 94"/>
              <a:gd name="T7" fmla="*/ 33 h 66"/>
              <a:gd name="T8" fmla="*/ 7 w 94"/>
              <a:gd name="T9" fmla="*/ 24 h 66"/>
              <a:gd name="T10" fmla="*/ 0 w 94"/>
              <a:gd name="T11" fmla="*/ 16 h 66"/>
              <a:gd name="T12" fmla="*/ 20 w 94"/>
              <a:gd name="T13" fmla="*/ 0 h 66"/>
              <a:gd name="T14" fmla="*/ 26 w 94"/>
              <a:gd name="T15" fmla="*/ 5 h 66"/>
              <a:gd name="T16" fmla="*/ 33 w 94"/>
              <a:gd name="T17" fmla="*/ 12 h 66"/>
              <a:gd name="T18" fmla="*/ 55 w 94"/>
              <a:gd name="T19" fmla="*/ 25 h 66"/>
              <a:gd name="T20" fmla="*/ 78 w 94"/>
              <a:gd name="T21" fmla="*/ 37 h 66"/>
              <a:gd name="T22" fmla="*/ 94 w 94"/>
              <a:gd name="T23" fmla="*/ 42 h 66"/>
              <a:gd name="T24" fmla="*/ 85 w 94"/>
              <a:gd name="T25" fmla="*/ 66 h 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4" h="66">
                <a:moveTo>
                  <a:pt x="85" y="66"/>
                </a:moveTo>
                <a:lnTo>
                  <a:pt x="68" y="61"/>
                </a:lnTo>
                <a:lnTo>
                  <a:pt x="42" y="48"/>
                </a:lnTo>
                <a:lnTo>
                  <a:pt x="18" y="33"/>
                </a:lnTo>
                <a:lnTo>
                  <a:pt x="7" y="24"/>
                </a:lnTo>
                <a:lnTo>
                  <a:pt x="0" y="16"/>
                </a:lnTo>
                <a:lnTo>
                  <a:pt x="20" y="0"/>
                </a:lnTo>
                <a:lnTo>
                  <a:pt x="26" y="5"/>
                </a:lnTo>
                <a:lnTo>
                  <a:pt x="33" y="12"/>
                </a:lnTo>
                <a:lnTo>
                  <a:pt x="55" y="25"/>
                </a:lnTo>
                <a:lnTo>
                  <a:pt x="78" y="37"/>
                </a:lnTo>
                <a:lnTo>
                  <a:pt x="94" y="42"/>
                </a:lnTo>
                <a:lnTo>
                  <a:pt x="85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" name="Freeform 1149"/>
          <p:cNvSpPr>
            <a:spLocks/>
          </p:cNvSpPr>
          <p:nvPr/>
        </p:nvSpPr>
        <p:spPr bwMode="auto">
          <a:xfrm>
            <a:off x="3195638" y="9355138"/>
            <a:ext cx="41275" cy="39687"/>
          </a:xfrm>
          <a:custGeom>
            <a:avLst/>
            <a:gdLst>
              <a:gd name="T0" fmla="*/ 24 w 24"/>
              <a:gd name="T1" fmla="*/ 8 h 24"/>
              <a:gd name="T2" fmla="*/ 22 w 24"/>
              <a:gd name="T3" fmla="*/ 2 h 24"/>
              <a:gd name="T4" fmla="*/ 16 w 24"/>
              <a:gd name="T5" fmla="*/ 0 h 24"/>
              <a:gd name="T6" fmla="*/ 7 w 24"/>
              <a:gd name="T7" fmla="*/ 24 h 24"/>
              <a:gd name="T8" fmla="*/ 0 w 24"/>
              <a:gd name="T9" fmla="*/ 15 h 24"/>
              <a:gd name="T10" fmla="*/ 24 w 24"/>
              <a:gd name="T11" fmla="*/ 8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24">
                <a:moveTo>
                  <a:pt x="24" y="8"/>
                </a:moveTo>
                <a:lnTo>
                  <a:pt x="22" y="2"/>
                </a:lnTo>
                <a:lnTo>
                  <a:pt x="16" y="0"/>
                </a:lnTo>
                <a:lnTo>
                  <a:pt x="7" y="24"/>
                </a:lnTo>
                <a:lnTo>
                  <a:pt x="0" y="15"/>
                </a:lnTo>
                <a:lnTo>
                  <a:pt x="24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" name="Freeform 1150"/>
          <p:cNvSpPr>
            <a:spLocks/>
          </p:cNvSpPr>
          <p:nvPr/>
        </p:nvSpPr>
        <p:spPr bwMode="auto">
          <a:xfrm>
            <a:off x="3079750" y="9228138"/>
            <a:ext cx="144463" cy="90487"/>
          </a:xfrm>
          <a:custGeom>
            <a:avLst/>
            <a:gdLst>
              <a:gd name="T0" fmla="*/ 0 w 83"/>
              <a:gd name="T1" fmla="*/ 28 h 54"/>
              <a:gd name="T2" fmla="*/ 24 w 83"/>
              <a:gd name="T3" fmla="*/ 22 h 54"/>
              <a:gd name="T4" fmla="*/ 43 w 83"/>
              <a:gd name="T5" fmla="*/ 11 h 54"/>
              <a:gd name="T6" fmla="*/ 52 w 83"/>
              <a:gd name="T7" fmla="*/ 6 h 54"/>
              <a:gd name="T8" fmla="*/ 63 w 83"/>
              <a:gd name="T9" fmla="*/ 0 h 54"/>
              <a:gd name="T10" fmla="*/ 74 w 83"/>
              <a:gd name="T11" fmla="*/ 0 h 54"/>
              <a:gd name="T12" fmla="*/ 83 w 83"/>
              <a:gd name="T13" fmla="*/ 4 h 54"/>
              <a:gd name="T14" fmla="*/ 74 w 83"/>
              <a:gd name="T15" fmla="*/ 28 h 54"/>
              <a:gd name="T16" fmla="*/ 70 w 83"/>
              <a:gd name="T17" fmla="*/ 26 h 54"/>
              <a:gd name="T18" fmla="*/ 67 w 83"/>
              <a:gd name="T19" fmla="*/ 26 h 54"/>
              <a:gd name="T20" fmla="*/ 61 w 83"/>
              <a:gd name="T21" fmla="*/ 30 h 54"/>
              <a:gd name="T22" fmla="*/ 56 w 83"/>
              <a:gd name="T23" fmla="*/ 34 h 54"/>
              <a:gd name="T24" fmla="*/ 33 w 83"/>
              <a:gd name="T25" fmla="*/ 46 h 54"/>
              <a:gd name="T26" fmla="*/ 4 w 83"/>
              <a:gd name="T27" fmla="*/ 54 h 54"/>
              <a:gd name="T28" fmla="*/ 0 w 83"/>
              <a:gd name="T29" fmla="*/ 28 h 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3" h="54">
                <a:moveTo>
                  <a:pt x="0" y="28"/>
                </a:moveTo>
                <a:lnTo>
                  <a:pt x="24" y="22"/>
                </a:lnTo>
                <a:lnTo>
                  <a:pt x="43" y="11"/>
                </a:lnTo>
                <a:lnTo>
                  <a:pt x="52" y="6"/>
                </a:lnTo>
                <a:lnTo>
                  <a:pt x="63" y="0"/>
                </a:lnTo>
                <a:lnTo>
                  <a:pt x="74" y="0"/>
                </a:lnTo>
                <a:lnTo>
                  <a:pt x="83" y="4"/>
                </a:lnTo>
                <a:lnTo>
                  <a:pt x="74" y="28"/>
                </a:lnTo>
                <a:lnTo>
                  <a:pt x="70" y="26"/>
                </a:lnTo>
                <a:lnTo>
                  <a:pt x="67" y="26"/>
                </a:lnTo>
                <a:lnTo>
                  <a:pt x="61" y="30"/>
                </a:lnTo>
                <a:lnTo>
                  <a:pt x="56" y="34"/>
                </a:lnTo>
                <a:lnTo>
                  <a:pt x="33" y="46"/>
                </a:lnTo>
                <a:lnTo>
                  <a:pt x="4" y="54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" name="Freeform 1151"/>
          <p:cNvSpPr>
            <a:spLocks/>
          </p:cNvSpPr>
          <p:nvPr/>
        </p:nvSpPr>
        <p:spPr bwMode="auto">
          <a:xfrm>
            <a:off x="3044825" y="9275763"/>
            <a:ext cx="55563" cy="42862"/>
          </a:xfrm>
          <a:custGeom>
            <a:avLst/>
            <a:gdLst>
              <a:gd name="T0" fmla="*/ 11 w 31"/>
              <a:gd name="T1" fmla="*/ 22 h 26"/>
              <a:gd name="T2" fmla="*/ 0 w 31"/>
              <a:gd name="T3" fmla="*/ 6 h 26"/>
              <a:gd name="T4" fmla="*/ 20 w 31"/>
              <a:gd name="T5" fmla="*/ 0 h 26"/>
              <a:gd name="T6" fmla="*/ 24 w 31"/>
              <a:gd name="T7" fmla="*/ 26 h 26"/>
              <a:gd name="T8" fmla="*/ 31 w 31"/>
              <a:gd name="T9" fmla="*/ 6 h 26"/>
              <a:gd name="T10" fmla="*/ 11 w 31"/>
              <a:gd name="T11" fmla="*/ 22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" h="26">
                <a:moveTo>
                  <a:pt x="11" y="22"/>
                </a:moveTo>
                <a:lnTo>
                  <a:pt x="0" y="6"/>
                </a:lnTo>
                <a:lnTo>
                  <a:pt x="20" y="0"/>
                </a:lnTo>
                <a:lnTo>
                  <a:pt x="24" y="26"/>
                </a:lnTo>
                <a:lnTo>
                  <a:pt x="31" y="6"/>
                </a:lnTo>
                <a:lnTo>
                  <a:pt x="11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" name="Freeform 1152"/>
          <p:cNvSpPr>
            <a:spLocks/>
          </p:cNvSpPr>
          <p:nvPr/>
        </p:nvSpPr>
        <p:spPr bwMode="auto">
          <a:xfrm>
            <a:off x="3192463" y="9236075"/>
            <a:ext cx="41275" cy="52388"/>
          </a:xfrm>
          <a:custGeom>
            <a:avLst/>
            <a:gdLst>
              <a:gd name="T0" fmla="*/ 7 w 24"/>
              <a:gd name="T1" fmla="*/ 24 h 31"/>
              <a:gd name="T2" fmla="*/ 24 w 24"/>
              <a:gd name="T3" fmla="*/ 31 h 31"/>
              <a:gd name="T4" fmla="*/ 24 w 24"/>
              <a:gd name="T5" fmla="*/ 11 h 31"/>
              <a:gd name="T6" fmla="*/ 0 w 24"/>
              <a:gd name="T7" fmla="*/ 11 h 31"/>
              <a:gd name="T8" fmla="*/ 16 w 24"/>
              <a:gd name="T9" fmla="*/ 0 h 31"/>
              <a:gd name="T10" fmla="*/ 7 w 24"/>
              <a:gd name="T11" fmla="*/ 24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1">
                <a:moveTo>
                  <a:pt x="7" y="24"/>
                </a:moveTo>
                <a:lnTo>
                  <a:pt x="24" y="31"/>
                </a:lnTo>
                <a:lnTo>
                  <a:pt x="24" y="11"/>
                </a:lnTo>
                <a:lnTo>
                  <a:pt x="0" y="11"/>
                </a:lnTo>
                <a:lnTo>
                  <a:pt x="16" y="0"/>
                </a:lnTo>
                <a:lnTo>
                  <a:pt x="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" name="Freeform 1153"/>
          <p:cNvSpPr>
            <a:spLocks/>
          </p:cNvSpPr>
          <p:nvPr/>
        </p:nvSpPr>
        <p:spPr bwMode="auto">
          <a:xfrm>
            <a:off x="3522663" y="8956675"/>
            <a:ext cx="466725" cy="422275"/>
          </a:xfrm>
          <a:custGeom>
            <a:avLst/>
            <a:gdLst/>
            <a:ahLst/>
            <a:cxnLst>
              <a:cxn ang="0">
                <a:pos x="172" y="249"/>
              </a:cxn>
              <a:cxn ang="0">
                <a:pos x="185" y="239"/>
              </a:cxn>
              <a:cxn ang="0">
                <a:pos x="189" y="236"/>
              </a:cxn>
              <a:cxn ang="0">
                <a:pos x="193" y="236"/>
              </a:cxn>
              <a:cxn ang="0">
                <a:pos x="204" y="232"/>
              </a:cxn>
              <a:cxn ang="0">
                <a:pos x="224" y="232"/>
              </a:cxn>
              <a:cxn ang="0">
                <a:pos x="241" y="230"/>
              </a:cxn>
              <a:cxn ang="0">
                <a:pos x="248" y="230"/>
              </a:cxn>
              <a:cxn ang="0">
                <a:pos x="254" y="228"/>
              </a:cxn>
              <a:cxn ang="0">
                <a:pos x="259" y="224"/>
              </a:cxn>
              <a:cxn ang="0">
                <a:pos x="265" y="221"/>
              </a:cxn>
              <a:cxn ang="0">
                <a:pos x="269" y="213"/>
              </a:cxn>
              <a:cxn ang="0">
                <a:pos x="272" y="204"/>
              </a:cxn>
              <a:cxn ang="0">
                <a:pos x="254" y="202"/>
              </a:cxn>
              <a:cxn ang="0">
                <a:pos x="235" y="200"/>
              </a:cxn>
              <a:cxn ang="0">
                <a:pos x="217" y="199"/>
              </a:cxn>
              <a:cxn ang="0">
                <a:pos x="202" y="195"/>
              </a:cxn>
              <a:cxn ang="0">
                <a:pos x="185" y="191"/>
              </a:cxn>
              <a:cxn ang="0">
                <a:pos x="178" y="187"/>
              </a:cxn>
              <a:cxn ang="0">
                <a:pos x="171" y="186"/>
              </a:cxn>
              <a:cxn ang="0">
                <a:pos x="156" y="178"/>
              </a:cxn>
              <a:cxn ang="0">
                <a:pos x="143" y="171"/>
              </a:cxn>
              <a:cxn ang="0">
                <a:pos x="130" y="163"/>
              </a:cxn>
              <a:cxn ang="0">
                <a:pos x="119" y="156"/>
              </a:cxn>
              <a:cxn ang="0">
                <a:pos x="106" y="147"/>
              </a:cxn>
              <a:cxn ang="0">
                <a:pos x="95" y="136"/>
              </a:cxn>
              <a:cxn ang="0">
                <a:pos x="85" y="124"/>
              </a:cxn>
              <a:cxn ang="0">
                <a:pos x="74" y="113"/>
              </a:cxn>
              <a:cxn ang="0">
                <a:pos x="56" y="89"/>
              </a:cxn>
              <a:cxn ang="0">
                <a:pos x="54" y="86"/>
              </a:cxn>
              <a:cxn ang="0">
                <a:pos x="48" y="80"/>
              </a:cxn>
              <a:cxn ang="0">
                <a:pos x="37" y="69"/>
              </a:cxn>
              <a:cxn ang="0">
                <a:pos x="26" y="60"/>
              </a:cxn>
              <a:cxn ang="0">
                <a:pos x="23" y="52"/>
              </a:cxn>
              <a:cxn ang="0">
                <a:pos x="23" y="49"/>
              </a:cxn>
              <a:cxn ang="0">
                <a:pos x="24" y="45"/>
              </a:cxn>
              <a:cxn ang="0">
                <a:pos x="28" y="39"/>
              </a:cxn>
              <a:cxn ang="0">
                <a:pos x="32" y="34"/>
              </a:cxn>
              <a:cxn ang="0">
                <a:pos x="32" y="30"/>
              </a:cxn>
              <a:cxn ang="0">
                <a:pos x="32" y="25"/>
              </a:cxn>
              <a:cxn ang="0">
                <a:pos x="32" y="19"/>
              </a:cxn>
              <a:cxn ang="0">
                <a:pos x="28" y="15"/>
              </a:cxn>
              <a:cxn ang="0">
                <a:pos x="26" y="12"/>
              </a:cxn>
              <a:cxn ang="0">
                <a:pos x="23" y="8"/>
              </a:cxn>
              <a:cxn ang="0">
                <a:pos x="17" y="6"/>
              </a:cxn>
              <a:cxn ang="0">
                <a:pos x="11" y="4"/>
              </a:cxn>
              <a:cxn ang="0">
                <a:pos x="0" y="0"/>
              </a:cxn>
              <a:cxn ang="0">
                <a:pos x="6" y="224"/>
              </a:cxn>
              <a:cxn ang="0">
                <a:pos x="30" y="223"/>
              </a:cxn>
              <a:cxn ang="0">
                <a:pos x="54" y="223"/>
              </a:cxn>
              <a:cxn ang="0">
                <a:pos x="80" y="224"/>
              </a:cxn>
              <a:cxn ang="0">
                <a:pos x="104" y="226"/>
              </a:cxn>
              <a:cxn ang="0">
                <a:pos x="126" y="232"/>
              </a:cxn>
              <a:cxn ang="0">
                <a:pos x="147" y="237"/>
              </a:cxn>
              <a:cxn ang="0">
                <a:pos x="163" y="245"/>
              </a:cxn>
              <a:cxn ang="0">
                <a:pos x="178" y="254"/>
              </a:cxn>
              <a:cxn ang="0">
                <a:pos x="172" y="249"/>
              </a:cxn>
            </a:cxnLst>
            <a:rect l="0" t="0" r="r" b="b"/>
            <a:pathLst>
              <a:path w="272" h="254">
                <a:moveTo>
                  <a:pt x="172" y="249"/>
                </a:moveTo>
                <a:lnTo>
                  <a:pt x="185" y="239"/>
                </a:lnTo>
                <a:lnTo>
                  <a:pt x="189" y="236"/>
                </a:lnTo>
                <a:lnTo>
                  <a:pt x="193" y="236"/>
                </a:lnTo>
                <a:lnTo>
                  <a:pt x="204" y="232"/>
                </a:lnTo>
                <a:lnTo>
                  <a:pt x="224" y="232"/>
                </a:lnTo>
                <a:lnTo>
                  <a:pt x="241" y="230"/>
                </a:lnTo>
                <a:lnTo>
                  <a:pt x="248" y="230"/>
                </a:lnTo>
                <a:lnTo>
                  <a:pt x="254" y="228"/>
                </a:lnTo>
                <a:lnTo>
                  <a:pt x="259" y="224"/>
                </a:lnTo>
                <a:lnTo>
                  <a:pt x="265" y="221"/>
                </a:lnTo>
                <a:lnTo>
                  <a:pt x="269" y="213"/>
                </a:lnTo>
                <a:lnTo>
                  <a:pt x="272" y="204"/>
                </a:lnTo>
                <a:lnTo>
                  <a:pt x="254" y="202"/>
                </a:lnTo>
                <a:lnTo>
                  <a:pt x="235" y="200"/>
                </a:lnTo>
                <a:lnTo>
                  <a:pt x="217" y="199"/>
                </a:lnTo>
                <a:lnTo>
                  <a:pt x="202" y="195"/>
                </a:lnTo>
                <a:lnTo>
                  <a:pt x="185" y="191"/>
                </a:lnTo>
                <a:lnTo>
                  <a:pt x="178" y="187"/>
                </a:lnTo>
                <a:lnTo>
                  <a:pt x="171" y="186"/>
                </a:lnTo>
                <a:lnTo>
                  <a:pt x="156" y="178"/>
                </a:lnTo>
                <a:lnTo>
                  <a:pt x="143" y="171"/>
                </a:lnTo>
                <a:lnTo>
                  <a:pt x="130" y="163"/>
                </a:lnTo>
                <a:lnTo>
                  <a:pt x="119" y="156"/>
                </a:lnTo>
                <a:lnTo>
                  <a:pt x="106" y="147"/>
                </a:lnTo>
                <a:lnTo>
                  <a:pt x="95" y="136"/>
                </a:lnTo>
                <a:lnTo>
                  <a:pt x="85" y="124"/>
                </a:lnTo>
                <a:lnTo>
                  <a:pt x="74" y="113"/>
                </a:lnTo>
                <a:lnTo>
                  <a:pt x="56" y="89"/>
                </a:lnTo>
                <a:lnTo>
                  <a:pt x="54" y="86"/>
                </a:lnTo>
                <a:lnTo>
                  <a:pt x="48" y="80"/>
                </a:lnTo>
                <a:lnTo>
                  <a:pt x="37" y="69"/>
                </a:lnTo>
                <a:lnTo>
                  <a:pt x="26" y="60"/>
                </a:lnTo>
                <a:lnTo>
                  <a:pt x="23" y="52"/>
                </a:lnTo>
                <a:lnTo>
                  <a:pt x="23" y="49"/>
                </a:lnTo>
                <a:lnTo>
                  <a:pt x="24" y="45"/>
                </a:lnTo>
                <a:lnTo>
                  <a:pt x="28" y="39"/>
                </a:lnTo>
                <a:lnTo>
                  <a:pt x="32" y="34"/>
                </a:lnTo>
                <a:lnTo>
                  <a:pt x="32" y="30"/>
                </a:lnTo>
                <a:lnTo>
                  <a:pt x="32" y="25"/>
                </a:lnTo>
                <a:lnTo>
                  <a:pt x="32" y="19"/>
                </a:lnTo>
                <a:lnTo>
                  <a:pt x="28" y="15"/>
                </a:lnTo>
                <a:lnTo>
                  <a:pt x="26" y="12"/>
                </a:lnTo>
                <a:lnTo>
                  <a:pt x="23" y="8"/>
                </a:lnTo>
                <a:lnTo>
                  <a:pt x="17" y="6"/>
                </a:lnTo>
                <a:lnTo>
                  <a:pt x="11" y="4"/>
                </a:lnTo>
                <a:lnTo>
                  <a:pt x="0" y="0"/>
                </a:lnTo>
                <a:lnTo>
                  <a:pt x="6" y="224"/>
                </a:lnTo>
                <a:lnTo>
                  <a:pt x="30" y="223"/>
                </a:lnTo>
                <a:lnTo>
                  <a:pt x="54" y="223"/>
                </a:lnTo>
                <a:lnTo>
                  <a:pt x="80" y="224"/>
                </a:lnTo>
                <a:lnTo>
                  <a:pt x="104" y="226"/>
                </a:lnTo>
                <a:lnTo>
                  <a:pt x="126" y="232"/>
                </a:lnTo>
                <a:lnTo>
                  <a:pt x="147" y="237"/>
                </a:lnTo>
                <a:lnTo>
                  <a:pt x="163" y="245"/>
                </a:lnTo>
                <a:lnTo>
                  <a:pt x="178" y="254"/>
                </a:lnTo>
                <a:lnTo>
                  <a:pt x="172" y="2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39" name="Freeform 1157"/>
          <p:cNvSpPr>
            <a:spLocks/>
          </p:cNvSpPr>
          <p:nvPr/>
        </p:nvSpPr>
        <p:spPr bwMode="auto">
          <a:xfrm>
            <a:off x="3597275" y="9088438"/>
            <a:ext cx="392113" cy="227012"/>
          </a:xfrm>
          <a:custGeom>
            <a:avLst/>
            <a:gdLst>
              <a:gd name="T0" fmla="*/ 227 w 227"/>
              <a:gd name="T1" fmla="*/ 135 h 135"/>
              <a:gd name="T2" fmla="*/ 188 w 227"/>
              <a:gd name="T3" fmla="*/ 131 h 135"/>
              <a:gd name="T4" fmla="*/ 151 w 227"/>
              <a:gd name="T5" fmla="*/ 126 h 135"/>
              <a:gd name="T6" fmla="*/ 120 w 227"/>
              <a:gd name="T7" fmla="*/ 117 h 135"/>
              <a:gd name="T8" fmla="*/ 90 w 227"/>
              <a:gd name="T9" fmla="*/ 100 h 135"/>
              <a:gd name="T10" fmla="*/ 64 w 227"/>
              <a:gd name="T11" fmla="*/ 83 h 135"/>
              <a:gd name="T12" fmla="*/ 40 w 227"/>
              <a:gd name="T13" fmla="*/ 63 h 135"/>
              <a:gd name="T14" fmla="*/ 20 w 227"/>
              <a:gd name="T15" fmla="*/ 41 h 135"/>
              <a:gd name="T16" fmla="*/ 0 w 227"/>
              <a:gd name="T17" fmla="*/ 17 h 135"/>
              <a:gd name="T18" fmla="*/ 20 w 227"/>
              <a:gd name="T19" fmla="*/ 0 h 135"/>
              <a:gd name="T20" fmla="*/ 39 w 227"/>
              <a:gd name="T21" fmla="*/ 22 h 135"/>
              <a:gd name="T22" fmla="*/ 59 w 227"/>
              <a:gd name="T23" fmla="*/ 44 h 135"/>
              <a:gd name="T24" fmla="*/ 81 w 227"/>
              <a:gd name="T25" fmla="*/ 63 h 135"/>
              <a:gd name="T26" fmla="*/ 103 w 227"/>
              <a:gd name="T27" fmla="*/ 78 h 135"/>
              <a:gd name="T28" fmla="*/ 129 w 227"/>
              <a:gd name="T29" fmla="*/ 92 h 135"/>
              <a:gd name="T30" fmla="*/ 159 w 227"/>
              <a:gd name="T31" fmla="*/ 102 h 135"/>
              <a:gd name="T32" fmla="*/ 192 w 227"/>
              <a:gd name="T33" fmla="*/ 107 h 135"/>
              <a:gd name="T34" fmla="*/ 227 w 227"/>
              <a:gd name="T35" fmla="*/ 111 h 135"/>
              <a:gd name="T36" fmla="*/ 227 w 227"/>
              <a:gd name="T37" fmla="*/ 135 h 1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7" h="135">
                <a:moveTo>
                  <a:pt x="227" y="135"/>
                </a:moveTo>
                <a:lnTo>
                  <a:pt x="188" y="131"/>
                </a:lnTo>
                <a:lnTo>
                  <a:pt x="151" y="126"/>
                </a:lnTo>
                <a:lnTo>
                  <a:pt x="120" y="117"/>
                </a:lnTo>
                <a:lnTo>
                  <a:pt x="90" y="100"/>
                </a:lnTo>
                <a:lnTo>
                  <a:pt x="64" y="83"/>
                </a:lnTo>
                <a:lnTo>
                  <a:pt x="40" y="63"/>
                </a:lnTo>
                <a:lnTo>
                  <a:pt x="20" y="41"/>
                </a:lnTo>
                <a:lnTo>
                  <a:pt x="0" y="17"/>
                </a:lnTo>
                <a:lnTo>
                  <a:pt x="20" y="0"/>
                </a:lnTo>
                <a:lnTo>
                  <a:pt x="39" y="22"/>
                </a:lnTo>
                <a:lnTo>
                  <a:pt x="59" y="44"/>
                </a:lnTo>
                <a:lnTo>
                  <a:pt x="81" y="63"/>
                </a:lnTo>
                <a:lnTo>
                  <a:pt x="103" y="78"/>
                </a:lnTo>
                <a:lnTo>
                  <a:pt x="129" y="92"/>
                </a:lnTo>
                <a:lnTo>
                  <a:pt x="159" y="102"/>
                </a:lnTo>
                <a:lnTo>
                  <a:pt x="192" y="107"/>
                </a:lnTo>
                <a:lnTo>
                  <a:pt x="227" y="111"/>
                </a:lnTo>
                <a:lnTo>
                  <a:pt x="227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" name="Freeform 1159"/>
          <p:cNvSpPr>
            <a:spLocks/>
          </p:cNvSpPr>
          <p:nvPr/>
        </p:nvSpPr>
        <p:spPr bwMode="auto">
          <a:xfrm>
            <a:off x="3543300" y="9026525"/>
            <a:ext cx="88900" cy="92075"/>
          </a:xfrm>
          <a:custGeom>
            <a:avLst/>
            <a:gdLst>
              <a:gd name="T0" fmla="*/ 34 w 52"/>
              <a:gd name="T1" fmla="*/ 56 h 56"/>
              <a:gd name="T2" fmla="*/ 15 w 52"/>
              <a:gd name="T3" fmla="*/ 35 h 56"/>
              <a:gd name="T4" fmla="*/ 0 w 52"/>
              <a:gd name="T5" fmla="*/ 19 h 56"/>
              <a:gd name="T6" fmla="*/ 19 w 52"/>
              <a:gd name="T7" fmla="*/ 0 h 56"/>
              <a:gd name="T8" fmla="*/ 34 w 52"/>
              <a:gd name="T9" fmla="*/ 17 h 56"/>
              <a:gd name="T10" fmla="*/ 52 w 52"/>
              <a:gd name="T11" fmla="*/ 37 h 56"/>
              <a:gd name="T12" fmla="*/ 34 w 52"/>
              <a:gd name="T13" fmla="*/ 56 h 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6">
                <a:moveTo>
                  <a:pt x="34" y="56"/>
                </a:moveTo>
                <a:lnTo>
                  <a:pt x="15" y="35"/>
                </a:lnTo>
                <a:lnTo>
                  <a:pt x="0" y="19"/>
                </a:lnTo>
                <a:lnTo>
                  <a:pt x="19" y="0"/>
                </a:lnTo>
                <a:lnTo>
                  <a:pt x="34" y="17"/>
                </a:lnTo>
                <a:lnTo>
                  <a:pt x="52" y="37"/>
                </a:lnTo>
                <a:lnTo>
                  <a:pt x="34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" name="Freeform 1160"/>
          <p:cNvSpPr>
            <a:spLocks/>
          </p:cNvSpPr>
          <p:nvPr/>
        </p:nvSpPr>
        <p:spPr bwMode="auto">
          <a:xfrm>
            <a:off x="3597275" y="9088438"/>
            <a:ext cx="34925" cy="30162"/>
          </a:xfrm>
          <a:custGeom>
            <a:avLst/>
            <a:gdLst>
              <a:gd name="T0" fmla="*/ 20 w 20"/>
              <a:gd name="T1" fmla="*/ 2 h 19"/>
              <a:gd name="T2" fmla="*/ 20 w 20"/>
              <a:gd name="T3" fmla="*/ 0 h 19"/>
              <a:gd name="T4" fmla="*/ 2 w 20"/>
              <a:gd name="T5" fmla="*/ 19 h 19"/>
              <a:gd name="T6" fmla="*/ 0 w 20"/>
              <a:gd name="T7" fmla="*/ 19 h 19"/>
              <a:gd name="T8" fmla="*/ 20 w 20"/>
              <a:gd name="T9" fmla="*/ 2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19">
                <a:moveTo>
                  <a:pt x="20" y="2"/>
                </a:moveTo>
                <a:lnTo>
                  <a:pt x="20" y="0"/>
                </a:lnTo>
                <a:lnTo>
                  <a:pt x="2" y="19"/>
                </a:lnTo>
                <a:lnTo>
                  <a:pt x="0" y="19"/>
                </a:lnTo>
                <a:lnTo>
                  <a:pt x="2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" name="Freeform 1161"/>
          <p:cNvSpPr>
            <a:spLocks/>
          </p:cNvSpPr>
          <p:nvPr/>
        </p:nvSpPr>
        <p:spPr bwMode="auto">
          <a:xfrm>
            <a:off x="3535363" y="8993188"/>
            <a:ext cx="58737" cy="52387"/>
          </a:xfrm>
          <a:custGeom>
            <a:avLst/>
            <a:gdLst>
              <a:gd name="T0" fmla="*/ 0 w 33"/>
              <a:gd name="T1" fmla="*/ 27 h 33"/>
              <a:gd name="T2" fmla="*/ 1 w 33"/>
              <a:gd name="T3" fmla="*/ 16 h 33"/>
              <a:gd name="T4" fmla="*/ 7 w 33"/>
              <a:gd name="T5" fmla="*/ 9 h 33"/>
              <a:gd name="T6" fmla="*/ 9 w 33"/>
              <a:gd name="T7" fmla="*/ 7 h 33"/>
              <a:gd name="T8" fmla="*/ 9 w 33"/>
              <a:gd name="T9" fmla="*/ 0 h 33"/>
              <a:gd name="T10" fmla="*/ 33 w 33"/>
              <a:gd name="T11" fmla="*/ 5 h 33"/>
              <a:gd name="T12" fmla="*/ 33 w 33"/>
              <a:gd name="T13" fmla="*/ 16 h 33"/>
              <a:gd name="T14" fmla="*/ 27 w 33"/>
              <a:gd name="T15" fmla="*/ 26 h 33"/>
              <a:gd name="T16" fmla="*/ 24 w 33"/>
              <a:gd name="T17" fmla="*/ 27 h 33"/>
              <a:gd name="T18" fmla="*/ 24 w 33"/>
              <a:gd name="T19" fmla="*/ 33 h 33"/>
              <a:gd name="T20" fmla="*/ 0 w 33"/>
              <a:gd name="T21" fmla="*/ 27 h 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3">
                <a:moveTo>
                  <a:pt x="0" y="27"/>
                </a:moveTo>
                <a:lnTo>
                  <a:pt x="1" y="16"/>
                </a:lnTo>
                <a:lnTo>
                  <a:pt x="7" y="9"/>
                </a:lnTo>
                <a:lnTo>
                  <a:pt x="9" y="7"/>
                </a:lnTo>
                <a:lnTo>
                  <a:pt x="9" y="0"/>
                </a:lnTo>
                <a:lnTo>
                  <a:pt x="33" y="5"/>
                </a:lnTo>
                <a:lnTo>
                  <a:pt x="33" y="16"/>
                </a:lnTo>
                <a:lnTo>
                  <a:pt x="27" y="26"/>
                </a:lnTo>
                <a:lnTo>
                  <a:pt x="24" y="27"/>
                </a:lnTo>
                <a:lnTo>
                  <a:pt x="24" y="33"/>
                </a:lnTo>
                <a:lnTo>
                  <a:pt x="0" y="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" name="Freeform 1162"/>
          <p:cNvSpPr>
            <a:spLocks/>
          </p:cNvSpPr>
          <p:nvPr/>
        </p:nvSpPr>
        <p:spPr bwMode="auto">
          <a:xfrm>
            <a:off x="3532188" y="9026525"/>
            <a:ext cx="44450" cy="30163"/>
          </a:xfrm>
          <a:custGeom>
            <a:avLst/>
            <a:gdLst>
              <a:gd name="T0" fmla="*/ 5 w 26"/>
              <a:gd name="T1" fmla="*/ 19 h 19"/>
              <a:gd name="T2" fmla="*/ 0 w 26"/>
              <a:gd name="T3" fmla="*/ 13 h 19"/>
              <a:gd name="T4" fmla="*/ 2 w 26"/>
              <a:gd name="T5" fmla="*/ 7 h 19"/>
              <a:gd name="T6" fmla="*/ 26 w 26"/>
              <a:gd name="T7" fmla="*/ 13 h 19"/>
              <a:gd name="T8" fmla="*/ 24 w 26"/>
              <a:gd name="T9" fmla="*/ 0 h 19"/>
              <a:gd name="T10" fmla="*/ 5 w 26"/>
              <a:gd name="T11" fmla="*/ 19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5" y="19"/>
                </a:moveTo>
                <a:lnTo>
                  <a:pt x="0" y="13"/>
                </a:lnTo>
                <a:lnTo>
                  <a:pt x="2" y="7"/>
                </a:lnTo>
                <a:lnTo>
                  <a:pt x="26" y="13"/>
                </a:lnTo>
                <a:lnTo>
                  <a:pt x="24" y="0"/>
                </a:lnTo>
                <a:lnTo>
                  <a:pt x="5" y="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" name="Freeform 1163"/>
          <p:cNvSpPr>
            <a:spLocks/>
          </p:cNvSpPr>
          <p:nvPr/>
        </p:nvSpPr>
        <p:spPr bwMode="auto">
          <a:xfrm>
            <a:off x="3511550" y="8936038"/>
            <a:ext cx="82550" cy="69850"/>
          </a:xfrm>
          <a:custGeom>
            <a:avLst/>
            <a:gdLst>
              <a:gd name="T0" fmla="*/ 24 w 48"/>
              <a:gd name="T1" fmla="*/ 41 h 41"/>
              <a:gd name="T2" fmla="*/ 22 w 48"/>
              <a:gd name="T3" fmla="*/ 34 h 41"/>
              <a:gd name="T4" fmla="*/ 18 w 48"/>
              <a:gd name="T5" fmla="*/ 30 h 41"/>
              <a:gd name="T6" fmla="*/ 0 w 48"/>
              <a:gd name="T7" fmla="*/ 24 h 41"/>
              <a:gd name="T8" fmla="*/ 9 w 48"/>
              <a:gd name="T9" fmla="*/ 0 h 41"/>
              <a:gd name="T10" fmla="*/ 31 w 48"/>
              <a:gd name="T11" fmla="*/ 8 h 41"/>
              <a:gd name="T12" fmla="*/ 42 w 48"/>
              <a:gd name="T13" fmla="*/ 19 h 41"/>
              <a:gd name="T14" fmla="*/ 48 w 48"/>
              <a:gd name="T15" fmla="*/ 32 h 41"/>
              <a:gd name="T16" fmla="*/ 24 w 48"/>
              <a:gd name="T17" fmla="*/ 41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41">
                <a:moveTo>
                  <a:pt x="24" y="41"/>
                </a:moveTo>
                <a:lnTo>
                  <a:pt x="22" y="34"/>
                </a:lnTo>
                <a:lnTo>
                  <a:pt x="18" y="30"/>
                </a:lnTo>
                <a:lnTo>
                  <a:pt x="0" y="24"/>
                </a:lnTo>
                <a:lnTo>
                  <a:pt x="9" y="0"/>
                </a:lnTo>
                <a:lnTo>
                  <a:pt x="31" y="8"/>
                </a:lnTo>
                <a:lnTo>
                  <a:pt x="42" y="19"/>
                </a:lnTo>
                <a:lnTo>
                  <a:pt x="48" y="32"/>
                </a:lnTo>
                <a:lnTo>
                  <a:pt x="24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" name="Freeform 1164"/>
          <p:cNvSpPr>
            <a:spLocks/>
          </p:cNvSpPr>
          <p:nvPr/>
        </p:nvSpPr>
        <p:spPr bwMode="auto">
          <a:xfrm>
            <a:off x="3552825" y="8990013"/>
            <a:ext cx="41275" cy="15875"/>
          </a:xfrm>
          <a:custGeom>
            <a:avLst/>
            <a:gdLst>
              <a:gd name="T0" fmla="*/ 24 w 24"/>
              <a:gd name="T1" fmla="*/ 7 h 9"/>
              <a:gd name="T2" fmla="*/ 24 w 24"/>
              <a:gd name="T3" fmla="*/ 2 h 9"/>
              <a:gd name="T4" fmla="*/ 24 w 24"/>
              <a:gd name="T5" fmla="*/ 0 h 9"/>
              <a:gd name="T6" fmla="*/ 0 w 24"/>
              <a:gd name="T7" fmla="*/ 9 h 9"/>
              <a:gd name="T8" fmla="*/ 0 w 24"/>
              <a:gd name="T9" fmla="*/ 2 h 9"/>
              <a:gd name="T10" fmla="*/ 24 w 24"/>
              <a:gd name="T11" fmla="*/ 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9">
                <a:moveTo>
                  <a:pt x="24" y="7"/>
                </a:moveTo>
                <a:lnTo>
                  <a:pt x="24" y="2"/>
                </a:lnTo>
                <a:lnTo>
                  <a:pt x="24" y="0"/>
                </a:lnTo>
                <a:lnTo>
                  <a:pt x="0" y="9"/>
                </a:lnTo>
                <a:lnTo>
                  <a:pt x="0" y="2"/>
                </a:lnTo>
                <a:lnTo>
                  <a:pt x="24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6" name="Freeform 1165"/>
          <p:cNvSpPr>
            <a:spLocks/>
          </p:cNvSpPr>
          <p:nvPr/>
        </p:nvSpPr>
        <p:spPr bwMode="auto">
          <a:xfrm>
            <a:off x="3498850" y="8956675"/>
            <a:ext cx="50800" cy="368300"/>
          </a:xfrm>
          <a:custGeom>
            <a:avLst/>
            <a:gdLst>
              <a:gd name="T0" fmla="*/ 26 w 30"/>
              <a:gd name="T1" fmla="*/ 0 h 223"/>
              <a:gd name="T2" fmla="*/ 0 w 30"/>
              <a:gd name="T3" fmla="*/ 0 h 223"/>
              <a:gd name="T4" fmla="*/ 4 w 30"/>
              <a:gd name="T5" fmla="*/ 223 h 223"/>
              <a:gd name="T6" fmla="*/ 30 w 30"/>
              <a:gd name="T7" fmla="*/ 223 h 223"/>
              <a:gd name="T8" fmla="*/ 26 w 30"/>
              <a:gd name="T9" fmla="*/ 0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223">
                <a:moveTo>
                  <a:pt x="26" y="0"/>
                </a:moveTo>
                <a:lnTo>
                  <a:pt x="0" y="0"/>
                </a:lnTo>
                <a:lnTo>
                  <a:pt x="4" y="223"/>
                </a:lnTo>
                <a:lnTo>
                  <a:pt x="30" y="223"/>
                </a:lnTo>
                <a:lnTo>
                  <a:pt x="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" name="Freeform 1166"/>
          <p:cNvSpPr>
            <a:spLocks/>
          </p:cNvSpPr>
          <p:nvPr/>
        </p:nvSpPr>
        <p:spPr bwMode="auto">
          <a:xfrm>
            <a:off x="3498850" y="8926513"/>
            <a:ext cx="44450" cy="49212"/>
          </a:xfrm>
          <a:custGeom>
            <a:avLst/>
            <a:gdLst>
              <a:gd name="T0" fmla="*/ 17 w 26"/>
              <a:gd name="T1" fmla="*/ 5 h 29"/>
              <a:gd name="T2" fmla="*/ 0 w 26"/>
              <a:gd name="T3" fmla="*/ 0 h 29"/>
              <a:gd name="T4" fmla="*/ 0 w 26"/>
              <a:gd name="T5" fmla="*/ 16 h 29"/>
              <a:gd name="T6" fmla="*/ 26 w 26"/>
              <a:gd name="T7" fmla="*/ 16 h 29"/>
              <a:gd name="T8" fmla="*/ 8 w 26"/>
              <a:gd name="T9" fmla="*/ 29 h 29"/>
              <a:gd name="T10" fmla="*/ 17 w 26"/>
              <a:gd name="T11" fmla="*/ 5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29">
                <a:moveTo>
                  <a:pt x="17" y="5"/>
                </a:moveTo>
                <a:lnTo>
                  <a:pt x="0" y="0"/>
                </a:lnTo>
                <a:lnTo>
                  <a:pt x="0" y="16"/>
                </a:lnTo>
                <a:lnTo>
                  <a:pt x="26" y="16"/>
                </a:lnTo>
                <a:lnTo>
                  <a:pt x="8" y="29"/>
                </a:lnTo>
                <a:lnTo>
                  <a:pt x="17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" name="Freeform 1167"/>
          <p:cNvSpPr>
            <a:spLocks/>
          </p:cNvSpPr>
          <p:nvPr/>
        </p:nvSpPr>
        <p:spPr bwMode="auto">
          <a:xfrm>
            <a:off x="3525838" y="9301163"/>
            <a:ext cx="304800" cy="90487"/>
          </a:xfrm>
          <a:custGeom>
            <a:avLst/>
            <a:gdLst>
              <a:gd name="T0" fmla="*/ 0 w 178"/>
              <a:gd name="T1" fmla="*/ 0 h 53"/>
              <a:gd name="T2" fmla="*/ 50 w 178"/>
              <a:gd name="T3" fmla="*/ 0 h 53"/>
              <a:gd name="T4" fmla="*/ 102 w 178"/>
              <a:gd name="T5" fmla="*/ 3 h 53"/>
              <a:gd name="T6" fmla="*/ 124 w 178"/>
              <a:gd name="T7" fmla="*/ 9 h 53"/>
              <a:gd name="T8" fmla="*/ 146 w 178"/>
              <a:gd name="T9" fmla="*/ 16 h 53"/>
              <a:gd name="T10" fmla="*/ 165 w 178"/>
              <a:gd name="T11" fmla="*/ 24 h 53"/>
              <a:gd name="T12" fmla="*/ 178 w 178"/>
              <a:gd name="T13" fmla="*/ 31 h 53"/>
              <a:gd name="T14" fmla="*/ 165 w 178"/>
              <a:gd name="T15" fmla="*/ 53 h 53"/>
              <a:gd name="T16" fmla="*/ 152 w 178"/>
              <a:gd name="T17" fmla="*/ 46 h 53"/>
              <a:gd name="T18" fmla="*/ 137 w 178"/>
              <a:gd name="T19" fmla="*/ 40 h 53"/>
              <a:gd name="T20" fmla="*/ 120 w 178"/>
              <a:gd name="T21" fmla="*/ 35 h 53"/>
              <a:gd name="T22" fmla="*/ 98 w 178"/>
              <a:gd name="T23" fmla="*/ 29 h 53"/>
              <a:gd name="T24" fmla="*/ 48 w 178"/>
              <a:gd name="T25" fmla="*/ 26 h 53"/>
              <a:gd name="T26" fmla="*/ 0 w 178"/>
              <a:gd name="T27" fmla="*/ 26 h 53"/>
              <a:gd name="T28" fmla="*/ 0 w 178"/>
              <a:gd name="T29" fmla="*/ 0 h 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78" h="53">
                <a:moveTo>
                  <a:pt x="0" y="0"/>
                </a:moveTo>
                <a:lnTo>
                  <a:pt x="50" y="0"/>
                </a:lnTo>
                <a:lnTo>
                  <a:pt x="102" y="3"/>
                </a:lnTo>
                <a:lnTo>
                  <a:pt x="124" y="9"/>
                </a:lnTo>
                <a:lnTo>
                  <a:pt x="146" y="16"/>
                </a:lnTo>
                <a:lnTo>
                  <a:pt x="165" y="24"/>
                </a:lnTo>
                <a:lnTo>
                  <a:pt x="178" y="31"/>
                </a:lnTo>
                <a:lnTo>
                  <a:pt x="165" y="53"/>
                </a:lnTo>
                <a:lnTo>
                  <a:pt x="152" y="46"/>
                </a:lnTo>
                <a:lnTo>
                  <a:pt x="137" y="40"/>
                </a:lnTo>
                <a:lnTo>
                  <a:pt x="120" y="35"/>
                </a:lnTo>
                <a:lnTo>
                  <a:pt x="98" y="29"/>
                </a:lnTo>
                <a:lnTo>
                  <a:pt x="48" y="26"/>
                </a:ln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" name="Freeform 1168"/>
          <p:cNvSpPr>
            <a:spLocks/>
          </p:cNvSpPr>
          <p:nvPr/>
        </p:nvSpPr>
        <p:spPr bwMode="auto">
          <a:xfrm>
            <a:off x="3505200" y="9301163"/>
            <a:ext cx="44450" cy="44450"/>
          </a:xfrm>
          <a:custGeom>
            <a:avLst/>
            <a:gdLst>
              <a:gd name="T0" fmla="*/ 0 w 26"/>
              <a:gd name="T1" fmla="*/ 13 h 26"/>
              <a:gd name="T2" fmla="*/ 0 w 26"/>
              <a:gd name="T3" fmla="*/ 26 h 26"/>
              <a:gd name="T4" fmla="*/ 13 w 26"/>
              <a:gd name="T5" fmla="*/ 26 h 26"/>
              <a:gd name="T6" fmla="*/ 13 w 26"/>
              <a:gd name="T7" fmla="*/ 0 h 26"/>
              <a:gd name="T8" fmla="*/ 26 w 26"/>
              <a:gd name="T9" fmla="*/ 13 h 26"/>
              <a:gd name="T10" fmla="*/ 0 w 26"/>
              <a:gd name="T11" fmla="*/ 13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26">
                <a:moveTo>
                  <a:pt x="0" y="13"/>
                </a:moveTo>
                <a:lnTo>
                  <a:pt x="0" y="26"/>
                </a:lnTo>
                <a:lnTo>
                  <a:pt x="13" y="26"/>
                </a:lnTo>
                <a:lnTo>
                  <a:pt x="13" y="0"/>
                </a:lnTo>
                <a:lnTo>
                  <a:pt x="26" y="13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" name="Freeform 1198"/>
          <p:cNvSpPr>
            <a:spLocks/>
          </p:cNvSpPr>
          <p:nvPr/>
        </p:nvSpPr>
        <p:spPr bwMode="auto">
          <a:xfrm>
            <a:off x="2846388" y="3201988"/>
            <a:ext cx="3246437" cy="5684837"/>
          </a:xfrm>
          <a:custGeom>
            <a:avLst/>
            <a:gdLst/>
            <a:ahLst/>
            <a:cxnLst>
              <a:cxn ang="0">
                <a:pos x="977" y="35"/>
              </a:cxn>
              <a:cxn ang="0">
                <a:pos x="1023" y="92"/>
              </a:cxn>
              <a:cxn ang="0">
                <a:pos x="1086" y="140"/>
              </a:cxn>
              <a:cxn ang="0">
                <a:pos x="1162" y="192"/>
              </a:cxn>
              <a:cxn ang="0">
                <a:pos x="1286" y="250"/>
              </a:cxn>
              <a:cxn ang="0">
                <a:pos x="1344" y="294"/>
              </a:cxn>
              <a:cxn ang="0">
                <a:pos x="1418" y="322"/>
              </a:cxn>
              <a:cxn ang="0">
                <a:pos x="1473" y="374"/>
              </a:cxn>
              <a:cxn ang="0">
                <a:pos x="1453" y="431"/>
              </a:cxn>
              <a:cxn ang="0">
                <a:pos x="1414" y="494"/>
              </a:cxn>
              <a:cxn ang="0">
                <a:pos x="1394" y="559"/>
              </a:cxn>
              <a:cxn ang="0">
                <a:pos x="1414" y="592"/>
              </a:cxn>
              <a:cxn ang="0">
                <a:pos x="1493" y="612"/>
              </a:cxn>
              <a:cxn ang="0">
                <a:pos x="1593" y="631"/>
              </a:cxn>
              <a:cxn ang="0">
                <a:pos x="1677" y="611"/>
              </a:cxn>
              <a:cxn ang="0">
                <a:pos x="1725" y="574"/>
              </a:cxn>
              <a:cxn ang="0">
                <a:pos x="1780" y="518"/>
              </a:cxn>
              <a:cxn ang="0">
                <a:pos x="1795" y="442"/>
              </a:cxn>
              <a:cxn ang="0">
                <a:pos x="1890" y="455"/>
              </a:cxn>
              <a:cxn ang="0">
                <a:pos x="1797" y="631"/>
              </a:cxn>
              <a:cxn ang="0">
                <a:pos x="1471" y="957"/>
              </a:cxn>
              <a:cxn ang="0">
                <a:pos x="1414" y="1281"/>
              </a:cxn>
              <a:cxn ang="0">
                <a:pos x="1390" y="1459"/>
              </a:cxn>
              <a:cxn ang="0">
                <a:pos x="1495" y="1544"/>
              </a:cxn>
              <a:cxn ang="0">
                <a:pos x="1530" y="1658"/>
              </a:cxn>
              <a:cxn ang="0">
                <a:pos x="1458" y="1823"/>
              </a:cxn>
              <a:cxn ang="0">
                <a:pos x="1009" y="1949"/>
              </a:cxn>
              <a:cxn ang="0">
                <a:pos x="992" y="2001"/>
              </a:cxn>
              <a:cxn ang="0">
                <a:pos x="966" y="2127"/>
              </a:cxn>
              <a:cxn ang="0">
                <a:pos x="857" y="2208"/>
              </a:cxn>
              <a:cxn ang="0">
                <a:pos x="709" y="2208"/>
              </a:cxn>
              <a:cxn ang="0">
                <a:pos x="825" y="2310"/>
              </a:cxn>
              <a:cxn ang="0">
                <a:pos x="803" y="2395"/>
              </a:cxn>
              <a:cxn ang="0">
                <a:pos x="722" y="2392"/>
              </a:cxn>
              <a:cxn ang="0">
                <a:pos x="677" y="2584"/>
              </a:cxn>
              <a:cxn ang="0">
                <a:pos x="498" y="2712"/>
              </a:cxn>
              <a:cxn ang="0">
                <a:pos x="544" y="2862"/>
              </a:cxn>
              <a:cxn ang="0">
                <a:pos x="633" y="2932"/>
              </a:cxn>
              <a:cxn ang="0">
                <a:pos x="470" y="3121"/>
              </a:cxn>
              <a:cxn ang="0">
                <a:pos x="390" y="3215"/>
              </a:cxn>
              <a:cxn ang="0">
                <a:pos x="346" y="3319"/>
              </a:cxn>
              <a:cxn ang="0">
                <a:pos x="170" y="3395"/>
              </a:cxn>
              <a:cxn ang="0">
                <a:pos x="89" y="3280"/>
              </a:cxn>
              <a:cxn ang="0">
                <a:pos x="0" y="3221"/>
              </a:cxn>
              <a:cxn ang="0">
                <a:pos x="89" y="3021"/>
              </a:cxn>
              <a:cxn ang="0">
                <a:pos x="133" y="2853"/>
              </a:cxn>
              <a:cxn ang="0">
                <a:pos x="152" y="2693"/>
              </a:cxn>
              <a:cxn ang="0">
                <a:pos x="155" y="2617"/>
              </a:cxn>
              <a:cxn ang="0">
                <a:pos x="94" y="2477"/>
              </a:cxn>
              <a:cxn ang="0">
                <a:pos x="91" y="2358"/>
              </a:cxn>
              <a:cxn ang="0">
                <a:pos x="135" y="1997"/>
              </a:cxn>
              <a:cxn ang="0">
                <a:pos x="122" y="1782"/>
              </a:cxn>
              <a:cxn ang="0">
                <a:pos x="200" y="1549"/>
              </a:cxn>
              <a:cxn ang="0">
                <a:pos x="205" y="1334"/>
              </a:cxn>
              <a:cxn ang="0">
                <a:pos x="159" y="1159"/>
              </a:cxn>
              <a:cxn ang="0">
                <a:pos x="207" y="955"/>
              </a:cxn>
              <a:cxn ang="0">
                <a:pos x="307" y="709"/>
              </a:cxn>
              <a:cxn ang="0">
                <a:pos x="342" y="590"/>
              </a:cxn>
              <a:cxn ang="0">
                <a:pos x="337" y="438"/>
              </a:cxn>
              <a:cxn ang="0">
                <a:pos x="459" y="294"/>
              </a:cxn>
              <a:cxn ang="0">
                <a:pos x="559" y="50"/>
              </a:cxn>
              <a:cxn ang="0">
                <a:pos x="738" y="87"/>
              </a:cxn>
            </a:cxnLst>
            <a:rect l="0" t="0" r="r" b="b"/>
            <a:pathLst>
              <a:path w="1891" h="3423">
                <a:moveTo>
                  <a:pt x="812" y="68"/>
                </a:moveTo>
                <a:lnTo>
                  <a:pt x="870" y="39"/>
                </a:lnTo>
                <a:lnTo>
                  <a:pt x="944" y="0"/>
                </a:lnTo>
                <a:lnTo>
                  <a:pt x="946" y="2"/>
                </a:lnTo>
                <a:lnTo>
                  <a:pt x="949" y="3"/>
                </a:lnTo>
                <a:lnTo>
                  <a:pt x="953" y="5"/>
                </a:lnTo>
                <a:lnTo>
                  <a:pt x="955" y="7"/>
                </a:lnTo>
                <a:lnTo>
                  <a:pt x="957" y="11"/>
                </a:lnTo>
                <a:lnTo>
                  <a:pt x="962" y="11"/>
                </a:lnTo>
                <a:lnTo>
                  <a:pt x="966" y="13"/>
                </a:lnTo>
                <a:lnTo>
                  <a:pt x="972" y="16"/>
                </a:lnTo>
                <a:lnTo>
                  <a:pt x="975" y="18"/>
                </a:lnTo>
                <a:lnTo>
                  <a:pt x="977" y="22"/>
                </a:lnTo>
                <a:lnTo>
                  <a:pt x="977" y="27"/>
                </a:lnTo>
                <a:lnTo>
                  <a:pt x="977" y="33"/>
                </a:lnTo>
                <a:lnTo>
                  <a:pt x="977" y="35"/>
                </a:lnTo>
                <a:lnTo>
                  <a:pt x="979" y="37"/>
                </a:lnTo>
                <a:lnTo>
                  <a:pt x="981" y="39"/>
                </a:lnTo>
                <a:lnTo>
                  <a:pt x="983" y="42"/>
                </a:lnTo>
                <a:lnTo>
                  <a:pt x="986" y="48"/>
                </a:lnTo>
                <a:lnTo>
                  <a:pt x="986" y="52"/>
                </a:lnTo>
                <a:lnTo>
                  <a:pt x="990" y="53"/>
                </a:lnTo>
                <a:lnTo>
                  <a:pt x="992" y="59"/>
                </a:lnTo>
                <a:lnTo>
                  <a:pt x="992" y="61"/>
                </a:lnTo>
                <a:lnTo>
                  <a:pt x="996" y="65"/>
                </a:lnTo>
                <a:lnTo>
                  <a:pt x="999" y="68"/>
                </a:lnTo>
                <a:lnTo>
                  <a:pt x="1001" y="72"/>
                </a:lnTo>
                <a:lnTo>
                  <a:pt x="1003" y="74"/>
                </a:lnTo>
                <a:lnTo>
                  <a:pt x="1005" y="77"/>
                </a:lnTo>
                <a:lnTo>
                  <a:pt x="1012" y="81"/>
                </a:lnTo>
                <a:lnTo>
                  <a:pt x="1018" y="85"/>
                </a:lnTo>
                <a:lnTo>
                  <a:pt x="1023" y="92"/>
                </a:lnTo>
                <a:lnTo>
                  <a:pt x="1027" y="100"/>
                </a:lnTo>
                <a:lnTo>
                  <a:pt x="1031" y="103"/>
                </a:lnTo>
                <a:lnTo>
                  <a:pt x="1038" y="107"/>
                </a:lnTo>
                <a:lnTo>
                  <a:pt x="1042" y="109"/>
                </a:lnTo>
                <a:lnTo>
                  <a:pt x="1046" y="111"/>
                </a:lnTo>
                <a:lnTo>
                  <a:pt x="1049" y="116"/>
                </a:lnTo>
                <a:lnTo>
                  <a:pt x="1051" y="118"/>
                </a:lnTo>
                <a:lnTo>
                  <a:pt x="1053" y="118"/>
                </a:lnTo>
                <a:lnTo>
                  <a:pt x="1055" y="122"/>
                </a:lnTo>
                <a:lnTo>
                  <a:pt x="1057" y="124"/>
                </a:lnTo>
                <a:lnTo>
                  <a:pt x="1068" y="131"/>
                </a:lnTo>
                <a:lnTo>
                  <a:pt x="1073" y="131"/>
                </a:lnTo>
                <a:lnTo>
                  <a:pt x="1077" y="133"/>
                </a:lnTo>
                <a:lnTo>
                  <a:pt x="1079" y="137"/>
                </a:lnTo>
                <a:lnTo>
                  <a:pt x="1083" y="139"/>
                </a:lnTo>
                <a:lnTo>
                  <a:pt x="1086" y="140"/>
                </a:lnTo>
                <a:lnTo>
                  <a:pt x="1092" y="144"/>
                </a:lnTo>
                <a:lnTo>
                  <a:pt x="1097" y="150"/>
                </a:lnTo>
                <a:lnTo>
                  <a:pt x="1101" y="155"/>
                </a:lnTo>
                <a:lnTo>
                  <a:pt x="1105" y="161"/>
                </a:lnTo>
                <a:lnTo>
                  <a:pt x="1107" y="163"/>
                </a:lnTo>
                <a:lnTo>
                  <a:pt x="1110" y="168"/>
                </a:lnTo>
                <a:lnTo>
                  <a:pt x="1114" y="172"/>
                </a:lnTo>
                <a:lnTo>
                  <a:pt x="1120" y="176"/>
                </a:lnTo>
                <a:lnTo>
                  <a:pt x="1125" y="179"/>
                </a:lnTo>
                <a:lnTo>
                  <a:pt x="1131" y="181"/>
                </a:lnTo>
                <a:lnTo>
                  <a:pt x="1138" y="183"/>
                </a:lnTo>
                <a:lnTo>
                  <a:pt x="1144" y="185"/>
                </a:lnTo>
                <a:lnTo>
                  <a:pt x="1147" y="185"/>
                </a:lnTo>
                <a:lnTo>
                  <a:pt x="1153" y="187"/>
                </a:lnTo>
                <a:lnTo>
                  <a:pt x="1158" y="192"/>
                </a:lnTo>
                <a:lnTo>
                  <a:pt x="1162" y="192"/>
                </a:lnTo>
                <a:lnTo>
                  <a:pt x="1170" y="194"/>
                </a:lnTo>
                <a:lnTo>
                  <a:pt x="1171" y="196"/>
                </a:lnTo>
                <a:lnTo>
                  <a:pt x="1175" y="196"/>
                </a:lnTo>
                <a:lnTo>
                  <a:pt x="1179" y="202"/>
                </a:lnTo>
                <a:lnTo>
                  <a:pt x="1194" y="202"/>
                </a:lnTo>
                <a:lnTo>
                  <a:pt x="1208" y="202"/>
                </a:lnTo>
                <a:lnTo>
                  <a:pt x="1212" y="202"/>
                </a:lnTo>
                <a:lnTo>
                  <a:pt x="1236" y="216"/>
                </a:lnTo>
                <a:lnTo>
                  <a:pt x="1260" y="231"/>
                </a:lnTo>
                <a:lnTo>
                  <a:pt x="1262" y="235"/>
                </a:lnTo>
                <a:lnTo>
                  <a:pt x="1266" y="240"/>
                </a:lnTo>
                <a:lnTo>
                  <a:pt x="1270" y="242"/>
                </a:lnTo>
                <a:lnTo>
                  <a:pt x="1273" y="244"/>
                </a:lnTo>
                <a:lnTo>
                  <a:pt x="1275" y="246"/>
                </a:lnTo>
                <a:lnTo>
                  <a:pt x="1281" y="246"/>
                </a:lnTo>
                <a:lnTo>
                  <a:pt x="1286" y="250"/>
                </a:lnTo>
                <a:lnTo>
                  <a:pt x="1288" y="255"/>
                </a:lnTo>
                <a:lnTo>
                  <a:pt x="1292" y="259"/>
                </a:lnTo>
                <a:lnTo>
                  <a:pt x="1295" y="259"/>
                </a:lnTo>
                <a:lnTo>
                  <a:pt x="1297" y="261"/>
                </a:lnTo>
                <a:lnTo>
                  <a:pt x="1301" y="264"/>
                </a:lnTo>
                <a:lnTo>
                  <a:pt x="1303" y="268"/>
                </a:lnTo>
                <a:lnTo>
                  <a:pt x="1307" y="272"/>
                </a:lnTo>
                <a:lnTo>
                  <a:pt x="1308" y="274"/>
                </a:lnTo>
                <a:lnTo>
                  <a:pt x="1316" y="277"/>
                </a:lnTo>
                <a:lnTo>
                  <a:pt x="1323" y="279"/>
                </a:lnTo>
                <a:lnTo>
                  <a:pt x="1327" y="283"/>
                </a:lnTo>
                <a:lnTo>
                  <a:pt x="1331" y="285"/>
                </a:lnTo>
                <a:lnTo>
                  <a:pt x="1334" y="287"/>
                </a:lnTo>
                <a:lnTo>
                  <a:pt x="1336" y="289"/>
                </a:lnTo>
                <a:lnTo>
                  <a:pt x="1338" y="292"/>
                </a:lnTo>
                <a:lnTo>
                  <a:pt x="1344" y="294"/>
                </a:lnTo>
                <a:lnTo>
                  <a:pt x="1351" y="298"/>
                </a:lnTo>
                <a:lnTo>
                  <a:pt x="1360" y="305"/>
                </a:lnTo>
                <a:lnTo>
                  <a:pt x="1371" y="303"/>
                </a:lnTo>
                <a:lnTo>
                  <a:pt x="1375" y="303"/>
                </a:lnTo>
                <a:lnTo>
                  <a:pt x="1381" y="307"/>
                </a:lnTo>
                <a:lnTo>
                  <a:pt x="1386" y="311"/>
                </a:lnTo>
                <a:lnTo>
                  <a:pt x="1390" y="313"/>
                </a:lnTo>
                <a:lnTo>
                  <a:pt x="1390" y="316"/>
                </a:lnTo>
                <a:lnTo>
                  <a:pt x="1392" y="318"/>
                </a:lnTo>
                <a:lnTo>
                  <a:pt x="1397" y="322"/>
                </a:lnTo>
                <a:lnTo>
                  <a:pt x="1399" y="320"/>
                </a:lnTo>
                <a:lnTo>
                  <a:pt x="1401" y="318"/>
                </a:lnTo>
                <a:lnTo>
                  <a:pt x="1405" y="318"/>
                </a:lnTo>
                <a:lnTo>
                  <a:pt x="1406" y="316"/>
                </a:lnTo>
                <a:lnTo>
                  <a:pt x="1414" y="320"/>
                </a:lnTo>
                <a:lnTo>
                  <a:pt x="1418" y="322"/>
                </a:lnTo>
                <a:lnTo>
                  <a:pt x="1423" y="326"/>
                </a:lnTo>
                <a:lnTo>
                  <a:pt x="1425" y="327"/>
                </a:lnTo>
                <a:lnTo>
                  <a:pt x="1427" y="329"/>
                </a:lnTo>
                <a:lnTo>
                  <a:pt x="1429" y="333"/>
                </a:lnTo>
                <a:lnTo>
                  <a:pt x="1432" y="333"/>
                </a:lnTo>
                <a:lnTo>
                  <a:pt x="1438" y="335"/>
                </a:lnTo>
                <a:lnTo>
                  <a:pt x="1440" y="339"/>
                </a:lnTo>
                <a:lnTo>
                  <a:pt x="1443" y="339"/>
                </a:lnTo>
                <a:lnTo>
                  <a:pt x="1447" y="339"/>
                </a:lnTo>
                <a:lnTo>
                  <a:pt x="1451" y="340"/>
                </a:lnTo>
                <a:lnTo>
                  <a:pt x="1456" y="344"/>
                </a:lnTo>
                <a:lnTo>
                  <a:pt x="1460" y="348"/>
                </a:lnTo>
                <a:lnTo>
                  <a:pt x="1468" y="357"/>
                </a:lnTo>
                <a:lnTo>
                  <a:pt x="1471" y="366"/>
                </a:lnTo>
                <a:lnTo>
                  <a:pt x="1473" y="370"/>
                </a:lnTo>
                <a:lnTo>
                  <a:pt x="1473" y="374"/>
                </a:lnTo>
                <a:lnTo>
                  <a:pt x="1481" y="383"/>
                </a:lnTo>
                <a:lnTo>
                  <a:pt x="1482" y="388"/>
                </a:lnTo>
                <a:lnTo>
                  <a:pt x="1482" y="394"/>
                </a:lnTo>
                <a:lnTo>
                  <a:pt x="1481" y="398"/>
                </a:lnTo>
                <a:lnTo>
                  <a:pt x="1481" y="403"/>
                </a:lnTo>
                <a:lnTo>
                  <a:pt x="1477" y="407"/>
                </a:lnTo>
                <a:lnTo>
                  <a:pt x="1475" y="409"/>
                </a:lnTo>
                <a:lnTo>
                  <a:pt x="1471" y="413"/>
                </a:lnTo>
                <a:lnTo>
                  <a:pt x="1468" y="414"/>
                </a:lnTo>
                <a:lnTo>
                  <a:pt x="1462" y="418"/>
                </a:lnTo>
                <a:lnTo>
                  <a:pt x="1460" y="422"/>
                </a:lnTo>
                <a:lnTo>
                  <a:pt x="1460" y="424"/>
                </a:lnTo>
                <a:lnTo>
                  <a:pt x="1458" y="426"/>
                </a:lnTo>
                <a:lnTo>
                  <a:pt x="1456" y="427"/>
                </a:lnTo>
                <a:lnTo>
                  <a:pt x="1455" y="427"/>
                </a:lnTo>
                <a:lnTo>
                  <a:pt x="1453" y="431"/>
                </a:lnTo>
                <a:lnTo>
                  <a:pt x="1453" y="435"/>
                </a:lnTo>
                <a:lnTo>
                  <a:pt x="1451" y="442"/>
                </a:lnTo>
                <a:lnTo>
                  <a:pt x="1447" y="455"/>
                </a:lnTo>
                <a:lnTo>
                  <a:pt x="1447" y="457"/>
                </a:lnTo>
                <a:lnTo>
                  <a:pt x="1443" y="461"/>
                </a:lnTo>
                <a:lnTo>
                  <a:pt x="1438" y="464"/>
                </a:lnTo>
                <a:lnTo>
                  <a:pt x="1434" y="464"/>
                </a:lnTo>
                <a:lnTo>
                  <a:pt x="1431" y="468"/>
                </a:lnTo>
                <a:lnTo>
                  <a:pt x="1427" y="472"/>
                </a:lnTo>
                <a:lnTo>
                  <a:pt x="1423" y="472"/>
                </a:lnTo>
                <a:lnTo>
                  <a:pt x="1419" y="476"/>
                </a:lnTo>
                <a:lnTo>
                  <a:pt x="1419" y="479"/>
                </a:lnTo>
                <a:lnTo>
                  <a:pt x="1419" y="481"/>
                </a:lnTo>
                <a:lnTo>
                  <a:pt x="1418" y="487"/>
                </a:lnTo>
                <a:lnTo>
                  <a:pt x="1416" y="490"/>
                </a:lnTo>
                <a:lnTo>
                  <a:pt x="1414" y="494"/>
                </a:lnTo>
                <a:lnTo>
                  <a:pt x="1410" y="500"/>
                </a:lnTo>
                <a:lnTo>
                  <a:pt x="1410" y="509"/>
                </a:lnTo>
                <a:lnTo>
                  <a:pt x="1410" y="513"/>
                </a:lnTo>
                <a:lnTo>
                  <a:pt x="1408" y="516"/>
                </a:lnTo>
                <a:lnTo>
                  <a:pt x="1408" y="522"/>
                </a:lnTo>
                <a:lnTo>
                  <a:pt x="1406" y="527"/>
                </a:lnTo>
                <a:lnTo>
                  <a:pt x="1405" y="533"/>
                </a:lnTo>
                <a:lnTo>
                  <a:pt x="1405" y="537"/>
                </a:lnTo>
                <a:lnTo>
                  <a:pt x="1403" y="540"/>
                </a:lnTo>
                <a:lnTo>
                  <a:pt x="1399" y="546"/>
                </a:lnTo>
                <a:lnTo>
                  <a:pt x="1399" y="548"/>
                </a:lnTo>
                <a:lnTo>
                  <a:pt x="1397" y="550"/>
                </a:lnTo>
                <a:lnTo>
                  <a:pt x="1395" y="551"/>
                </a:lnTo>
                <a:lnTo>
                  <a:pt x="1395" y="555"/>
                </a:lnTo>
                <a:lnTo>
                  <a:pt x="1394" y="557"/>
                </a:lnTo>
                <a:lnTo>
                  <a:pt x="1394" y="559"/>
                </a:lnTo>
                <a:lnTo>
                  <a:pt x="1390" y="561"/>
                </a:lnTo>
                <a:lnTo>
                  <a:pt x="1384" y="563"/>
                </a:lnTo>
                <a:lnTo>
                  <a:pt x="1379" y="564"/>
                </a:lnTo>
                <a:lnTo>
                  <a:pt x="1377" y="575"/>
                </a:lnTo>
                <a:lnTo>
                  <a:pt x="1375" y="579"/>
                </a:lnTo>
                <a:lnTo>
                  <a:pt x="1371" y="581"/>
                </a:lnTo>
                <a:lnTo>
                  <a:pt x="1368" y="581"/>
                </a:lnTo>
                <a:lnTo>
                  <a:pt x="1362" y="587"/>
                </a:lnTo>
                <a:lnTo>
                  <a:pt x="1358" y="592"/>
                </a:lnTo>
                <a:lnTo>
                  <a:pt x="1362" y="598"/>
                </a:lnTo>
                <a:lnTo>
                  <a:pt x="1369" y="594"/>
                </a:lnTo>
                <a:lnTo>
                  <a:pt x="1377" y="592"/>
                </a:lnTo>
                <a:lnTo>
                  <a:pt x="1384" y="590"/>
                </a:lnTo>
                <a:lnTo>
                  <a:pt x="1392" y="592"/>
                </a:lnTo>
                <a:lnTo>
                  <a:pt x="1406" y="592"/>
                </a:lnTo>
                <a:lnTo>
                  <a:pt x="1414" y="592"/>
                </a:lnTo>
                <a:lnTo>
                  <a:pt x="1419" y="592"/>
                </a:lnTo>
                <a:lnTo>
                  <a:pt x="1423" y="592"/>
                </a:lnTo>
                <a:lnTo>
                  <a:pt x="1427" y="592"/>
                </a:lnTo>
                <a:lnTo>
                  <a:pt x="1431" y="596"/>
                </a:lnTo>
                <a:lnTo>
                  <a:pt x="1436" y="598"/>
                </a:lnTo>
                <a:lnTo>
                  <a:pt x="1442" y="600"/>
                </a:lnTo>
                <a:lnTo>
                  <a:pt x="1447" y="603"/>
                </a:lnTo>
                <a:lnTo>
                  <a:pt x="1451" y="603"/>
                </a:lnTo>
                <a:lnTo>
                  <a:pt x="1456" y="605"/>
                </a:lnTo>
                <a:lnTo>
                  <a:pt x="1462" y="607"/>
                </a:lnTo>
                <a:lnTo>
                  <a:pt x="1468" y="611"/>
                </a:lnTo>
                <a:lnTo>
                  <a:pt x="1471" y="612"/>
                </a:lnTo>
                <a:lnTo>
                  <a:pt x="1477" y="612"/>
                </a:lnTo>
                <a:lnTo>
                  <a:pt x="1482" y="611"/>
                </a:lnTo>
                <a:lnTo>
                  <a:pt x="1490" y="611"/>
                </a:lnTo>
                <a:lnTo>
                  <a:pt x="1493" y="612"/>
                </a:lnTo>
                <a:lnTo>
                  <a:pt x="1495" y="612"/>
                </a:lnTo>
                <a:lnTo>
                  <a:pt x="1499" y="614"/>
                </a:lnTo>
                <a:lnTo>
                  <a:pt x="1505" y="620"/>
                </a:lnTo>
                <a:lnTo>
                  <a:pt x="1508" y="622"/>
                </a:lnTo>
                <a:lnTo>
                  <a:pt x="1516" y="622"/>
                </a:lnTo>
                <a:lnTo>
                  <a:pt x="1519" y="624"/>
                </a:lnTo>
                <a:lnTo>
                  <a:pt x="1523" y="624"/>
                </a:lnTo>
                <a:lnTo>
                  <a:pt x="1530" y="624"/>
                </a:lnTo>
                <a:lnTo>
                  <a:pt x="1536" y="625"/>
                </a:lnTo>
                <a:lnTo>
                  <a:pt x="1547" y="627"/>
                </a:lnTo>
                <a:lnTo>
                  <a:pt x="1556" y="631"/>
                </a:lnTo>
                <a:lnTo>
                  <a:pt x="1564" y="631"/>
                </a:lnTo>
                <a:lnTo>
                  <a:pt x="1571" y="631"/>
                </a:lnTo>
                <a:lnTo>
                  <a:pt x="1573" y="631"/>
                </a:lnTo>
                <a:lnTo>
                  <a:pt x="1577" y="629"/>
                </a:lnTo>
                <a:lnTo>
                  <a:pt x="1593" y="631"/>
                </a:lnTo>
                <a:lnTo>
                  <a:pt x="1599" y="627"/>
                </a:lnTo>
                <a:lnTo>
                  <a:pt x="1605" y="624"/>
                </a:lnTo>
                <a:lnTo>
                  <a:pt x="1610" y="622"/>
                </a:lnTo>
                <a:lnTo>
                  <a:pt x="1617" y="622"/>
                </a:lnTo>
                <a:lnTo>
                  <a:pt x="1623" y="624"/>
                </a:lnTo>
                <a:lnTo>
                  <a:pt x="1625" y="624"/>
                </a:lnTo>
                <a:lnTo>
                  <a:pt x="1630" y="625"/>
                </a:lnTo>
                <a:lnTo>
                  <a:pt x="1638" y="625"/>
                </a:lnTo>
                <a:lnTo>
                  <a:pt x="1643" y="625"/>
                </a:lnTo>
                <a:lnTo>
                  <a:pt x="1651" y="627"/>
                </a:lnTo>
                <a:lnTo>
                  <a:pt x="1654" y="629"/>
                </a:lnTo>
                <a:lnTo>
                  <a:pt x="1662" y="629"/>
                </a:lnTo>
                <a:lnTo>
                  <a:pt x="1666" y="625"/>
                </a:lnTo>
                <a:lnTo>
                  <a:pt x="1671" y="622"/>
                </a:lnTo>
                <a:lnTo>
                  <a:pt x="1677" y="616"/>
                </a:lnTo>
                <a:lnTo>
                  <a:pt x="1677" y="611"/>
                </a:lnTo>
                <a:lnTo>
                  <a:pt x="1679" y="601"/>
                </a:lnTo>
                <a:lnTo>
                  <a:pt x="1682" y="596"/>
                </a:lnTo>
                <a:lnTo>
                  <a:pt x="1684" y="594"/>
                </a:lnTo>
                <a:lnTo>
                  <a:pt x="1688" y="592"/>
                </a:lnTo>
                <a:lnTo>
                  <a:pt x="1691" y="592"/>
                </a:lnTo>
                <a:lnTo>
                  <a:pt x="1691" y="590"/>
                </a:lnTo>
                <a:lnTo>
                  <a:pt x="1693" y="587"/>
                </a:lnTo>
                <a:lnTo>
                  <a:pt x="1697" y="581"/>
                </a:lnTo>
                <a:lnTo>
                  <a:pt x="1704" y="577"/>
                </a:lnTo>
                <a:lnTo>
                  <a:pt x="1708" y="577"/>
                </a:lnTo>
                <a:lnTo>
                  <a:pt x="1714" y="577"/>
                </a:lnTo>
                <a:lnTo>
                  <a:pt x="1716" y="575"/>
                </a:lnTo>
                <a:lnTo>
                  <a:pt x="1717" y="575"/>
                </a:lnTo>
                <a:lnTo>
                  <a:pt x="1719" y="574"/>
                </a:lnTo>
                <a:lnTo>
                  <a:pt x="1723" y="572"/>
                </a:lnTo>
                <a:lnTo>
                  <a:pt x="1725" y="574"/>
                </a:lnTo>
                <a:lnTo>
                  <a:pt x="1727" y="575"/>
                </a:lnTo>
                <a:lnTo>
                  <a:pt x="1728" y="570"/>
                </a:lnTo>
                <a:lnTo>
                  <a:pt x="1734" y="564"/>
                </a:lnTo>
                <a:lnTo>
                  <a:pt x="1740" y="561"/>
                </a:lnTo>
                <a:lnTo>
                  <a:pt x="1745" y="559"/>
                </a:lnTo>
                <a:lnTo>
                  <a:pt x="1751" y="557"/>
                </a:lnTo>
                <a:lnTo>
                  <a:pt x="1753" y="551"/>
                </a:lnTo>
                <a:lnTo>
                  <a:pt x="1754" y="550"/>
                </a:lnTo>
                <a:lnTo>
                  <a:pt x="1758" y="544"/>
                </a:lnTo>
                <a:lnTo>
                  <a:pt x="1764" y="542"/>
                </a:lnTo>
                <a:lnTo>
                  <a:pt x="1769" y="544"/>
                </a:lnTo>
                <a:lnTo>
                  <a:pt x="1771" y="538"/>
                </a:lnTo>
                <a:lnTo>
                  <a:pt x="1771" y="533"/>
                </a:lnTo>
                <a:lnTo>
                  <a:pt x="1775" y="529"/>
                </a:lnTo>
                <a:lnTo>
                  <a:pt x="1778" y="524"/>
                </a:lnTo>
                <a:lnTo>
                  <a:pt x="1780" y="518"/>
                </a:lnTo>
                <a:lnTo>
                  <a:pt x="1784" y="513"/>
                </a:lnTo>
                <a:lnTo>
                  <a:pt x="1786" y="509"/>
                </a:lnTo>
                <a:lnTo>
                  <a:pt x="1788" y="507"/>
                </a:lnTo>
                <a:lnTo>
                  <a:pt x="1790" y="500"/>
                </a:lnTo>
                <a:lnTo>
                  <a:pt x="1791" y="496"/>
                </a:lnTo>
                <a:lnTo>
                  <a:pt x="1790" y="490"/>
                </a:lnTo>
                <a:lnTo>
                  <a:pt x="1790" y="485"/>
                </a:lnTo>
                <a:lnTo>
                  <a:pt x="1790" y="472"/>
                </a:lnTo>
                <a:lnTo>
                  <a:pt x="1790" y="468"/>
                </a:lnTo>
                <a:lnTo>
                  <a:pt x="1791" y="466"/>
                </a:lnTo>
                <a:lnTo>
                  <a:pt x="1793" y="463"/>
                </a:lnTo>
                <a:lnTo>
                  <a:pt x="1793" y="461"/>
                </a:lnTo>
                <a:lnTo>
                  <a:pt x="1795" y="455"/>
                </a:lnTo>
                <a:lnTo>
                  <a:pt x="1797" y="450"/>
                </a:lnTo>
                <a:lnTo>
                  <a:pt x="1797" y="448"/>
                </a:lnTo>
                <a:lnTo>
                  <a:pt x="1795" y="442"/>
                </a:lnTo>
                <a:lnTo>
                  <a:pt x="1795" y="438"/>
                </a:lnTo>
                <a:lnTo>
                  <a:pt x="1797" y="426"/>
                </a:lnTo>
                <a:lnTo>
                  <a:pt x="1799" y="422"/>
                </a:lnTo>
                <a:lnTo>
                  <a:pt x="1799" y="414"/>
                </a:lnTo>
                <a:lnTo>
                  <a:pt x="1797" y="403"/>
                </a:lnTo>
                <a:lnTo>
                  <a:pt x="1799" y="398"/>
                </a:lnTo>
                <a:lnTo>
                  <a:pt x="1803" y="390"/>
                </a:lnTo>
                <a:lnTo>
                  <a:pt x="1832" y="405"/>
                </a:lnTo>
                <a:lnTo>
                  <a:pt x="1847" y="413"/>
                </a:lnTo>
                <a:lnTo>
                  <a:pt x="1860" y="420"/>
                </a:lnTo>
                <a:lnTo>
                  <a:pt x="1867" y="426"/>
                </a:lnTo>
                <a:lnTo>
                  <a:pt x="1873" y="429"/>
                </a:lnTo>
                <a:lnTo>
                  <a:pt x="1880" y="440"/>
                </a:lnTo>
                <a:lnTo>
                  <a:pt x="1884" y="444"/>
                </a:lnTo>
                <a:lnTo>
                  <a:pt x="1888" y="450"/>
                </a:lnTo>
                <a:lnTo>
                  <a:pt x="1890" y="455"/>
                </a:lnTo>
                <a:lnTo>
                  <a:pt x="1890" y="461"/>
                </a:lnTo>
                <a:lnTo>
                  <a:pt x="1891" y="472"/>
                </a:lnTo>
                <a:lnTo>
                  <a:pt x="1891" y="483"/>
                </a:lnTo>
                <a:lnTo>
                  <a:pt x="1890" y="494"/>
                </a:lnTo>
                <a:lnTo>
                  <a:pt x="1890" y="503"/>
                </a:lnTo>
                <a:lnTo>
                  <a:pt x="1886" y="522"/>
                </a:lnTo>
                <a:lnTo>
                  <a:pt x="1880" y="540"/>
                </a:lnTo>
                <a:lnTo>
                  <a:pt x="1877" y="548"/>
                </a:lnTo>
                <a:lnTo>
                  <a:pt x="1875" y="555"/>
                </a:lnTo>
                <a:lnTo>
                  <a:pt x="1865" y="570"/>
                </a:lnTo>
                <a:lnTo>
                  <a:pt x="1860" y="575"/>
                </a:lnTo>
                <a:lnTo>
                  <a:pt x="1856" y="583"/>
                </a:lnTo>
                <a:lnTo>
                  <a:pt x="1845" y="594"/>
                </a:lnTo>
                <a:lnTo>
                  <a:pt x="1834" y="605"/>
                </a:lnTo>
                <a:lnTo>
                  <a:pt x="1821" y="614"/>
                </a:lnTo>
                <a:lnTo>
                  <a:pt x="1797" y="631"/>
                </a:lnTo>
                <a:lnTo>
                  <a:pt x="1747" y="661"/>
                </a:lnTo>
                <a:lnTo>
                  <a:pt x="1734" y="670"/>
                </a:lnTo>
                <a:lnTo>
                  <a:pt x="1719" y="681"/>
                </a:lnTo>
                <a:lnTo>
                  <a:pt x="1704" y="696"/>
                </a:lnTo>
                <a:lnTo>
                  <a:pt x="1690" y="712"/>
                </a:lnTo>
                <a:lnTo>
                  <a:pt x="1660" y="748"/>
                </a:lnTo>
                <a:lnTo>
                  <a:pt x="1629" y="788"/>
                </a:lnTo>
                <a:lnTo>
                  <a:pt x="1597" y="831"/>
                </a:lnTo>
                <a:lnTo>
                  <a:pt x="1564" y="872"/>
                </a:lnTo>
                <a:lnTo>
                  <a:pt x="1545" y="890"/>
                </a:lnTo>
                <a:lnTo>
                  <a:pt x="1538" y="899"/>
                </a:lnTo>
                <a:lnTo>
                  <a:pt x="1529" y="909"/>
                </a:lnTo>
                <a:lnTo>
                  <a:pt x="1512" y="925"/>
                </a:lnTo>
                <a:lnTo>
                  <a:pt x="1495" y="940"/>
                </a:lnTo>
                <a:lnTo>
                  <a:pt x="1481" y="948"/>
                </a:lnTo>
                <a:lnTo>
                  <a:pt x="1471" y="957"/>
                </a:lnTo>
                <a:lnTo>
                  <a:pt x="1468" y="961"/>
                </a:lnTo>
                <a:lnTo>
                  <a:pt x="1464" y="964"/>
                </a:lnTo>
                <a:lnTo>
                  <a:pt x="1460" y="975"/>
                </a:lnTo>
                <a:lnTo>
                  <a:pt x="1458" y="979"/>
                </a:lnTo>
                <a:lnTo>
                  <a:pt x="1456" y="985"/>
                </a:lnTo>
                <a:lnTo>
                  <a:pt x="1456" y="998"/>
                </a:lnTo>
                <a:lnTo>
                  <a:pt x="1458" y="1023"/>
                </a:lnTo>
                <a:lnTo>
                  <a:pt x="1458" y="1031"/>
                </a:lnTo>
                <a:lnTo>
                  <a:pt x="1456" y="1040"/>
                </a:lnTo>
                <a:lnTo>
                  <a:pt x="1453" y="1059"/>
                </a:lnTo>
                <a:lnTo>
                  <a:pt x="1447" y="1079"/>
                </a:lnTo>
                <a:lnTo>
                  <a:pt x="1442" y="1101"/>
                </a:lnTo>
                <a:lnTo>
                  <a:pt x="1425" y="1144"/>
                </a:lnTo>
                <a:lnTo>
                  <a:pt x="1414" y="1175"/>
                </a:lnTo>
                <a:lnTo>
                  <a:pt x="1423" y="1277"/>
                </a:lnTo>
                <a:lnTo>
                  <a:pt x="1414" y="1281"/>
                </a:lnTo>
                <a:lnTo>
                  <a:pt x="1406" y="1285"/>
                </a:lnTo>
                <a:lnTo>
                  <a:pt x="1401" y="1290"/>
                </a:lnTo>
                <a:lnTo>
                  <a:pt x="1395" y="1294"/>
                </a:lnTo>
                <a:lnTo>
                  <a:pt x="1388" y="1305"/>
                </a:lnTo>
                <a:lnTo>
                  <a:pt x="1381" y="1316"/>
                </a:lnTo>
                <a:lnTo>
                  <a:pt x="1390" y="1414"/>
                </a:lnTo>
                <a:lnTo>
                  <a:pt x="1384" y="1418"/>
                </a:lnTo>
                <a:lnTo>
                  <a:pt x="1381" y="1423"/>
                </a:lnTo>
                <a:lnTo>
                  <a:pt x="1377" y="1427"/>
                </a:lnTo>
                <a:lnTo>
                  <a:pt x="1377" y="1433"/>
                </a:lnTo>
                <a:lnTo>
                  <a:pt x="1379" y="1438"/>
                </a:lnTo>
                <a:lnTo>
                  <a:pt x="1379" y="1442"/>
                </a:lnTo>
                <a:lnTo>
                  <a:pt x="1381" y="1447"/>
                </a:lnTo>
                <a:lnTo>
                  <a:pt x="1384" y="1451"/>
                </a:lnTo>
                <a:lnTo>
                  <a:pt x="1386" y="1455"/>
                </a:lnTo>
                <a:lnTo>
                  <a:pt x="1390" y="1459"/>
                </a:lnTo>
                <a:lnTo>
                  <a:pt x="1397" y="1464"/>
                </a:lnTo>
                <a:lnTo>
                  <a:pt x="1406" y="1470"/>
                </a:lnTo>
                <a:lnTo>
                  <a:pt x="1416" y="1473"/>
                </a:lnTo>
                <a:lnTo>
                  <a:pt x="1438" y="1481"/>
                </a:lnTo>
                <a:lnTo>
                  <a:pt x="1458" y="1488"/>
                </a:lnTo>
                <a:lnTo>
                  <a:pt x="1469" y="1492"/>
                </a:lnTo>
                <a:lnTo>
                  <a:pt x="1477" y="1497"/>
                </a:lnTo>
                <a:lnTo>
                  <a:pt x="1486" y="1501"/>
                </a:lnTo>
                <a:lnTo>
                  <a:pt x="1492" y="1509"/>
                </a:lnTo>
                <a:lnTo>
                  <a:pt x="1493" y="1512"/>
                </a:lnTo>
                <a:lnTo>
                  <a:pt x="1495" y="1516"/>
                </a:lnTo>
                <a:lnTo>
                  <a:pt x="1497" y="1520"/>
                </a:lnTo>
                <a:lnTo>
                  <a:pt x="1497" y="1523"/>
                </a:lnTo>
                <a:lnTo>
                  <a:pt x="1497" y="1529"/>
                </a:lnTo>
                <a:lnTo>
                  <a:pt x="1497" y="1534"/>
                </a:lnTo>
                <a:lnTo>
                  <a:pt x="1495" y="1544"/>
                </a:lnTo>
                <a:lnTo>
                  <a:pt x="1492" y="1553"/>
                </a:lnTo>
                <a:lnTo>
                  <a:pt x="1488" y="1560"/>
                </a:lnTo>
                <a:lnTo>
                  <a:pt x="1481" y="1577"/>
                </a:lnTo>
                <a:lnTo>
                  <a:pt x="1477" y="1586"/>
                </a:lnTo>
                <a:lnTo>
                  <a:pt x="1477" y="1597"/>
                </a:lnTo>
                <a:lnTo>
                  <a:pt x="1479" y="1601"/>
                </a:lnTo>
                <a:lnTo>
                  <a:pt x="1479" y="1605"/>
                </a:lnTo>
                <a:lnTo>
                  <a:pt x="1481" y="1612"/>
                </a:lnTo>
                <a:lnTo>
                  <a:pt x="1484" y="1618"/>
                </a:lnTo>
                <a:lnTo>
                  <a:pt x="1488" y="1623"/>
                </a:lnTo>
                <a:lnTo>
                  <a:pt x="1493" y="1629"/>
                </a:lnTo>
                <a:lnTo>
                  <a:pt x="1499" y="1633"/>
                </a:lnTo>
                <a:lnTo>
                  <a:pt x="1510" y="1642"/>
                </a:lnTo>
                <a:lnTo>
                  <a:pt x="1521" y="1649"/>
                </a:lnTo>
                <a:lnTo>
                  <a:pt x="1527" y="1655"/>
                </a:lnTo>
                <a:lnTo>
                  <a:pt x="1530" y="1658"/>
                </a:lnTo>
                <a:lnTo>
                  <a:pt x="1534" y="1664"/>
                </a:lnTo>
                <a:lnTo>
                  <a:pt x="1538" y="1671"/>
                </a:lnTo>
                <a:lnTo>
                  <a:pt x="1542" y="1679"/>
                </a:lnTo>
                <a:lnTo>
                  <a:pt x="1542" y="1686"/>
                </a:lnTo>
                <a:lnTo>
                  <a:pt x="1542" y="1692"/>
                </a:lnTo>
                <a:lnTo>
                  <a:pt x="1542" y="1697"/>
                </a:lnTo>
                <a:lnTo>
                  <a:pt x="1540" y="1703"/>
                </a:lnTo>
                <a:lnTo>
                  <a:pt x="1538" y="1707"/>
                </a:lnTo>
                <a:lnTo>
                  <a:pt x="1534" y="1718"/>
                </a:lnTo>
                <a:lnTo>
                  <a:pt x="1527" y="1729"/>
                </a:lnTo>
                <a:lnTo>
                  <a:pt x="1512" y="1747"/>
                </a:lnTo>
                <a:lnTo>
                  <a:pt x="1501" y="1760"/>
                </a:lnTo>
                <a:lnTo>
                  <a:pt x="1490" y="1775"/>
                </a:lnTo>
                <a:lnTo>
                  <a:pt x="1481" y="1788"/>
                </a:lnTo>
                <a:lnTo>
                  <a:pt x="1466" y="1812"/>
                </a:lnTo>
                <a:lnTo>
                  <a:pt x="1458" y="1823"/>
                </a:lnTo>
                <a:lnTo>
                  <a:pt x="1449" y="1834"/>
                </a:lnTo>
                <a:lnTo>
                  <a:pt x="1440" y="1845"/>
                </a:lnTo>
                <a:lnTo>
                  <a:pt x="1429" y="1857"/>
                </a:lnTo>
                <a:lnTo>
                  <a:pt x="1418" y="1866"/>
                </a:lnTo>
                <a:lnTo>
                  <a:pt x="1405" y="1875"/>
                </a:lnTo>
                <a:lnTo>
                  <a:pt x="1394" y="1882"/>
                </a:lnTo>
                <a:lnTo>
                  <a:pt x="1381" y="1890"/>
                </a:lnTo>
                <a:lnTo>
                  <a:pt x="1368" y="1895"/>
                </a:lnTo>
                <a:lnTo>
                  <a:pt x="1355" y="1901"/>
                </a:lnTo>
                <a:lnTo>
                  <a:pt x="1329" y="1912"/>
                </a:lnTo>
                <a:lnTo>
                  <a:pt x="1299" y="1921"/>
                </a:lnTo>
                <a:lnTo>
                  <a:pt x="1270" y="1931"/>
                </a:lnTo>
                <a:lnTo>
                  <a:pt x="1240" y="1940"/>
                </a:lnTo>
                <a:lnTo>
                  <a:pt x="1208" y="1951"/>
                </a:lnTo>
                <a:lnTo>
                  <a:pt x="1023" y="1968"/>
                </a:lnTo>
                <a:lnTo>
                  <a:pt x="1009" y="1949"/>
                </a:lnTo>
                <a:lnTo>
                  <a:pt x="1005" y="1945"/>
                </a:lnTo>
                <a:lnTo>
                  <a:pt x="999" y="1942"/>
                </a:lnTo>
                <a:lnTo>
                  <a:pt x="996" y="1940"/>
                </a:lnTo>
                <a:lnTo>
                  <a:pt x="990" y="1940"/>
                </a:lnTo>
                <a:lnTo>
                  <a:pt x="986" y="1940"/>
                </a:lnTo>
                <a:lnTo>
                  <a:pt x="983" y="1944"/>
                </a:lnTo>
                <a:lnTo>
                  <a:pt x="979" y="1947"/>
                </a:lnTo>
                <a:lnTo>
                  <a:pt x="977" y="1951"/>
                </a:lnTo>
                <a:lnTo>
                  <a:pt x="975" y="1957"/>
                </a:lnTo>
                <a:lnTo>
                  <a:pt x="975" y="1962"/>
                </a:lnTo>
                <a:lnTo>
                  <a:pt x="975" y="1971"/>
                </a:lnTo>
                <a:lnTo>
                  <a:pt x="977" y="1979"/>
                </a:lnTo>
                <a:lnTo>
                  <a:pt x="979" y="1986"/>
                </a:lnTo>
                <a:lnTo>
                  <a:pt x="983" y="1992"/>
                </a:lnTo>
                <a:lnTo>
                  <a:pt x="988" y="1997"/>
                </a:lnTo>
                <a:lnTo>
                  <a:pt x="992" y="2001"/>
                </a:lnTo>
                <a:lnTo>
                  <a:pt x="996" y="2005"/>
                </a:lnTo>
                <a:lnTo>
                  <a:pt x="999" y="2008"/>
                </a:lnTo>
                <a:lnTo>
                  <a:pt x="999" y="2010"/>
                </a:lnTo>
                <a:lnTo>
                  <a:pt x="999" y="2014"/>
                </a:lnTo>
                <a:lnTo>
                  <a:pt x="999" y="2021"/>
                </a:lnTo>
                <a:lnTo>
                  <a:pt x="999" y="2029"/>
                </a:lnTo>
                <a:lnTo>
                  <a:pt x="996" y="2042"/>
                </a:lnTo>
                <a:lnTo>
                  <a:pt x="990" y="2055"/>
                </a:lnTo>
                <a:lnTo>
                  <a:pt x="983" y="2068"/>
                </a:lnTo>
                <a:lnTo>
                  <a:pt x="975" y="2079"/>
                </a:lnTo>
                <a:lnTo>
                  <a:pt x="970" y="2092"/>
                </a:lnTo>
                <a:lnTo>
                  <a:pt x="968" y="2099"/>
                </a:lnTo>
                <a:lnTo>
                  <a:pt x="966" y="2106"/>
                </a:lnTo>
                <a:lnTo>
                  <a:pt x="964" y="2116"/>
                </a:lnTo>
                <a:lnTo>
                  <a:pt x="964" y="2123"/>
                </a:lnTo>
                <a:lnTo>
                  <a:pt x="966" y="2127"/>
                </a:lnTo>
                <a:lnTo>
                  <a:pt x="968" y="2131"/>
                </a:lnTo>
                <a:lnTo>
                  <a:pt x="973" y="2140"/>
                </a:lnTo>
                <a:lnTo>
                  <a:pt x="981" y="2151"/>
                </a:lnTo>
                <a:lnTo>
                  <a:pt x="972" y="2162"/>
                </a:lnTo>
                <a:lnTo>
                  <a:pt x="968" y="2166"/>
                </a:lnTo>
                <a:lnTo>
                  <a:pt x="962" y="2171"/>
                </a:lnTo>
                <a:lnTo>
                  <a:pt x="951" y="2181"/>
                </a:lnTo>
                <a:lnTo>
                  <a:pt x="940" y="2188"/>
                </a:lnTo>
                <a:lnTo>
                  <a:pt x="927" y="2195"/>
                </a:lnTo>
                <a:lnTo>
                  <a:pt x="922" y="2199"/>
                </a:lnTo>
                <a:lnTo>
                  <a:pt x="914" y="2201"/>
                </a:lnTo>
                <a:lnTo>
                  <a:pt x="907" y="2203"/>
                </a:lnTo>
                <a:lnTo>
                  <a:pt x="899" y="2205"/>
                </a:lnTo>
                <a:lnTo>
                  <a:pt x="883" y="2208"/>
                </a:lnTo>
                <a:lnTo>
                  <a:pt x="870" y="2208"/>
                </a:lnTo>
                <a:lnTo>
                  <a:pt x="857" y="2208"/>
                </a:lnTo>
                <a:lnTo>
                  <a:pt x="846" y="2206"/>
                </a:lnTo>
                <a:lnTo>
                  <a:pt x="835" y="2205"/>
                </a:lnTo>
                <a:lnTo>
                  <a:pt x="825" y="2201"/>
                </a:lnTo>
                <a:lnTo>
                  <a:pt x="816" y="2197"/>
                </a:lnTo>
                <a:lnTo>
                  <a:pt x="799" y="2190"/>
                </a:lnTo>
                <a:lnTo>
                  <a:pt x="783" y="2182"/>
                </a:lnTo>
                <a:lnTo>
                  <a:pt x="764" y="2175"/>
                </a:lnTo>
                <a:lnTo>
                  <a:pt x="755" y="2173"/>
                </a:lnTo>
                <a:lnTo>
                  <a:pt x="746" y="2171"/>
                </a:lnTo>
                <a:lnTo>
                  <a:pt x="737" y="2171"/>
                </a:lnTo>
                <a:lnTo>
                  <a:pt x="725" y="2171"/>
                </a:lnTo>
                <a:lnTo>
                  <a:pt x="720" y="2173"/>
                </a:lnTo>
                <a:lnTo>
                  <a:pt x="716" y="2177"/>
                </a:lnTo>
                <a:lnTo>
                  <a:pt x="714" y="2182"/>
                </a:lnTo>
                <a:lnTo>
                  <a:pt x="712" y="2190"/>
                </a:lnTo>
                <a:lnTo>
                  <a:pt x="709" y="2208"/>
                </a:lnTo>
                <a:lnTo>
                  <a:pt x="707" y="2218"/>
                </a:lnTo>
                <a:lnTo>
                  <a:pt x="707" y="2229"/>
                </a:lnTo>
                <a:lnTo>
                  <a:pt x="707" y="2253"/>
                </a:lnTo>
                <a:lnTo>
                  <a:pt x="707" y="2275"/>
                </a:lnTo>
                <a:lnTo>
                  <a:pt x="711" y="2312"/>
                </a:lnTo>
                <a:lnTo>
                  <a:pt x="775" y="2351"/>
                </a:lnTo>
                <a:lnTo>
                  <a:pt x="781" y="2351"/>
                </a:lnTo>
                <a:lnTo>
                  <a:pt x="785" y="2349"/>
                </a:lnTo>
                <a:lnTo>
                  <a:pt x="790" y="2343"/>
                </a:lnTo>
                <a:lnTo>
                  <a:pt x="796" y="2338"/>
                </a:lnTo>
                <a:lnTo>
                  <a:pt x="801" y="2330"/>
                </a:lnTo>
                <a:lnTo>
                  <a:pt x="807" y="2323"/>
                </a:lnTo>
                <a:lnTo>
                  <a:pt x="811" y="2318"/>
                </a:lnTo>
                <a:lnTo>
                  <a:pt x="818" y="2314"/>
                </a:lnTo>
                <a:lnTo>
                  <a:pt x="822" y="2312"/>
                </a:lnTo>
                <a:lnTo>
                  <a:pt x="825" y="2310"/>
                </a:lnTo>
                <a:lnTo>
                  <a:pt x="833" y="2310"/>
                </a:lnTo>
                <a:lnTo>
                  <a:pt x="838" y="2312"/>
                </a:lnTo>
                <a:lnTo>
                  <a:pt x="842" y="2316"/>
                </a:lnTo>
                <a:lnTo>
                  <a:pt x="844" y="2321"/>
                </a:lnTo>
                <a:lnTo>
                  <a:pt x="846" y="2325"/>
                </a:lnTo>
                <a:lnTo>
                  <a:pt x="846" y="2332"/>
                </a:lnTo>
                <a:lnTo>
                  <a:pt x="848" y="2345"/>
                </a:lnTo>
                <a:lnTo>
                  <a:pt x="848" y="2355"/>
                </a:lnTo>
                <a:lnTo>
                  <a:pt x="846" y="2364"/>
                </a:lnTo>
                <a:lnTo>
                  <a:pt x="842" y="2371"/>
                </a:lnTo>
                <a:lnTo>
                  <a:pt x="836" y="2379"/>
                </a:lnTo>
                <a:lnTo>
                  <a:pt x="831" y="2386"/>
                </a:lnTo>
                <a:lnTo>
                  <a:pt x="824" y="2392"/>
                </a:lnTo>
                <a:lnTo>
                  <a:pt x="816" y="2395"/>
                </a:lnTo>
                <a:lnTo>
                  <a:pt x="807" y="2397"/>
                </a:lnTo>
                <a:lnTo>
                  <a:pt x="803" y="2395"/>
                </a:lnTo>
                <a:lnTo>
                  <a:pt x="799" y="2393"/>
                </a:lnTo>
                <a:lnTo>
                  <a:pt x="796" y="2390"/>
                </a:lnTo>
                <a:lnTo>
                  <a:pt x="792" y="2386"/>
                </a:lnTo>
                <a:lnTo>
                  <a:pt x="788" y="2377"/>
                </a:lnTo>
                <a:lnTo>
                  <a:pt x="786" y="2367"/>
                </a:lnTo>
                <a:lnTo>
                  <a:pt x="772" y="2369"/>
                </a:lnTo>
                <a:lnTo>
                  <a:pt x="761" y="2369"/>
                </a:lnTo>
                <a:lnTo>
                  <a:pt x="748" y="2371"/>
                </a:lnTo>
                <a:lnTo>
                  <a:pt x="742" y="2373"/>
                </a:lnTo>
                <a:lnTo>
                  <a:pt x="735" y="2373"/>
                </a:lnTo>
                <a:lnTo>
                  <a:pt x="729" y="2377"/>
                </a:lnTo>
                <a:lnTo>
                  <a:pt x="724" y="2380"/>
                </a:lnTo>
                <a:lnTo>
                  <a:pt x="724" y="2382"/>
                </a:lnTo>
                <a:lnTo>
                  <a:pt x="722" y="2384"/>
                </a:lnTo>
                <a:lnTo>
                  <a:pt x="722" y="2388"/>
                </a:lnTo>
                <a:lnTo>
                  <a:pt x="722" y="2392"/>
                </a:lnTo>
                <a:lnTo>
                  <a:pt x="722" y="2393"/>
                </a:lnTo>
                <a:lnTo>
                  <a:pt x="727" y="2397"/>
                </a:lnTo>
                <a:lnTo>
                  <a:pt x="742" y="2405"/>
                </a:lnTo>
                <a:lnTo>
                  <a:pt x="764" y="2417"/>
                </a:lnTo>
                <a:lnTo>
                  <a:pt x="746" y="2436"/>
                </a:lnTo>
                <a:lnTo>
                  <a:pt x="733" y="2453"/>
                </a:lnTo>
                <a:lnTo>
                  <a:pt x="720" y="2469"/>
                </a:lnTo>
                <a:lnTo>
                  <a:pt x="711" y="2486"/>
                </a:lnTo>
                <a:lnTo>
                  <a:pt x="703" y="2503"/>
                </a:lnTo>
                <a:lnTo>
                  <a:pt x="700" y="2512"/>
                </a:lnTo>
                <a:lnTo>
                  <a:pt x="696" y="2521"/>
                </a:lnTo>
                <a:lnTo>
                  <a:pt x="688" y="2542"/>
                </a:lnTo>
                <a:lnTo>
                  <a:pt x="683" y="2564"/>
                </a:lnTo>
                <a:lnTo>
                  <a:pt x="688" y="2564"/>
                </a:lnTo>
                <a:lnTo>
                  <a:pt x="683" y="2575"/>
                </a:lnTo>
                <a:lnTo>
                  <a:pt x="677" y="2584"/>
                </a:lnTo>
                <a:lnTo>
                  <a:pt x="666" y="2601"/>
                </a:lnTo>
                <a:lnTo>
                  <a:pt x="662" y="2608"/>
                </a:lnTo>
                <a:lnTo>
                  <a:pt x="659" y="2617"/>
                </a:lnTo>
                <a:lnTo>
                  <a:pt x="655" y="2627"/>
                </a:lnTo>
                <a:lnTo>
                  <a:pt x="653" y="2638"/>
                </a:lnTo>
                <a:lnTo>
                  <a:pt x="638" y="2640"/>
                </a:lnTo>
                <a:lnTo>
                  <a:pt x="624" y="2643"/>
                </a:lnTo>
                <a:lnTo>
                  <a:pt x="607" y="2647"/>
                </a:lnTo>
                <a:lnTo>
                  <a:pt x="592" y="2651"/>
                </a:lnTo>
                <a:lnTo>
                  <a:pt x="577" y="2658"/>
                </a:lnTo>
                <a:lnTo>
                  <a:pt x="561" y="2664"/>
                </a:lnTo>
                <a:lnTo>
                  <a:pt x="546" y="2671"/>
                </a:lnTo>
                <a:lnTo>
                  <a:pt x="533" y="2680"/>
                </a:lnTo>
                <a:lnTo>
                  <a:pt x="520" y="2690"/>
                </a:lnTo>
                <a:lnTo>
                  <a:pt x="507" y="2701"/>
                </a:lnTo>
                <a:lnTo>
                  <a:pt x="498" y="2712"/>
                </a:lnTo>
                <a:lnTo>
                  <a:pt x="489" y="2723"/>
                </a:lnTo>
                <a:lnTo>
                  <a:pt x="485" y="2730"/>
                </a:lnTo>
                <a:lnTo>
                  <a:pt x="481" y="2736"/>
                </a:lnTo>
                <a:lnTo>
                  <a:pt x="479" y="2743"/>
                </a:lnTo>
                <a:lnTo>
                  <a:pt x="477" y="2749"/>
                </a:lnTo>
                <a:lnTo>
                  <a:pt x="476" y="2756"/>
                </a:lnTo>
                <a:lnTo>
                  <a:pt x="474" y="2764"/>
                </a:lnTo>
                <a:lnTo>
                  <a:pt x="474" y="2778"/>
                </a:lnTo>
                <a:lnTo>
                  <a:pt x="476" y="2784"/>
                </a:lnTo>
                <a:lnTo>
                  <a:pt x="477" y="2790"/>
                </a:lnTo>
                <a:lnTo>
                  <a:pt x="485" y="2801"/>
                </a:lnTo>
                <a:lnTo>
                  <a:pt x="494" y="2814"/>
                </a:lnTo>
                <a:lnTo>
                  <a:pt x="505" y="2827"/>
                </a:lnTo>
                <a:lnTo>
                  <a:pt x="516" y="2838"/>
                </a:lnTo>
                <a:lnTo>
                  <a:pt x="527" y="2849"/>
                </a:lnTo>
                <a:lnTo>
                  <a:pt x="544" y="2862"/>
                </a:lnTo>
                <a:lnTo>
                  <a:pt x="548" y="2864"/>
                </a:lnTo>
                <a:lnTo>
                  <a:pt x="550" y="2865"/>
                </a:lnTo>
                <a:lnTo>
                  <a:pt x="557" y="2867"/>
                </a:lnTo>
                <a:lnTo>
                  <a:pt x="572" y="2867"/>
                </a:lnTo>
                <a:lnTo>
                  <a:pt x="601" y="2865"/>
                </a:lnTo>
                <a:lnTo>
                  <a:pt x="616" y="2867"/>
                </a:lnTo>
                <a:lnTo>
                  <a:pt x="622" y="2867"/>
                </a:lnTo>
                <a:lnTo>
                  <a:pt x="627" y="2871"/>
                </a:lnTo>
                <a:lnTo>
                  <a:pt x="633" y="2873"/>
                </a:lnTo>
                <a:lnTo>
                  <a:pt x="637" y="2878"/>
                </a:lnTo>
                <a:lnTo>
                  <a:pt x="638" y="2884"/>
                </a:lnTo>
                <a:lnTo>
                  <a:pt x="640" y="2893"/>
                </a:lnTo>
                <a:lnTo>
                  <a:pt x="640" y="2910"/>
                </a:lnTo>
                <a:lnTo>
                  <a:pt x="638" y="2917"/>
                </a:lnTo>
                <a:lnTo>
                  <a:pt x="637" y="2925"/>
                </a:lnTo>
                <a:lnTo>
                  <a:pt x="633" y="2932"/>
                </a:lnTo>
                <a:lnTo>
                  <a:pt x="631" y="2940"/>
                </a:lnTo>
                <a:lnTo>
                  <a:pt x="622" y="2952"/>
                </a:lnTo>
                <a:lnTo>
                  <a:pt x="613" y="2965"/>
                </a:lnTo>
                <a:lnTo>
                  <a:pt x="600" y="2978"/>
                </a:lnTo>
                <a:lnTo>
                  <a:pt x="587" y="2991"/>
                </a:lnTo>
                <a:lnTo>
                  <a:pt x="574" y="3002"/>
                </a:lnTo>
                <a:lnTo>
                  <a:pt x="544" y="3023"/>
                </a:lnTo>
                <a:lnTo>
                  <a:pt x="518" y="3043"/>
                </a:lnTo>
                <a:lnTo>
                  <a:pt x="505" y="3052"/>
                </a:lnTo>
                <a:lnTo>
                  <a:pt x="494" y="3064"/>
                </a:lnTo>
                <a:lnTo>
                  <a:pt x="485" y="3073"/>
                </a:lnTo>
                <a:lnTo>
                  <a:pt x="477" y="3082"/>
                </a:lnTo>
                <a:lnTo>
                  <a:pt x="474" y="3089"/>
                </a:lnTo>
                <a:lnTo>
                  <a:pt x="472" y="3101"/>
                </a:lnTo>
                <a:lnTo>
                  <a:pt x="470" y="3110"/>
                </a:lnTo>
                <a:lnTo>
                  <a:pt x="470" y="3121"/>
                </a:lnTo>
                <a:lnTo>
                  <a:pt x="470" y="3141"/>
                </a:lnTo>
                <a:lnTo>
                  <a:pt x="468" y="3151"/>
                </a:lnTo>
                <a:lnTo>
                  <a:pt x="466" y="3158"/>
                </a:lnTo>
                <a:lnTo>
                  <a:pt x="464" y="3162"/>
                </a:lnTo>
                <a:lnTo>
                  <a:pt x="461" y="3165"/>
                </a:lnTo>
                <a:lnTo>
                  <a:pt x="453" y="3173"/>
                </a:lnTo>
                <a:lnTo>
                  <a:pt x="444" y="3178"/>
                </a:lnTo>
                <a:lnTo>
                  <a:pt x="435" y="3184"/>
                </a:lnTo>
                <a:lnTo>
                  <a:pt x="426" y="3191"/>
                </a:lnTo>
                <a:lnTo>
                  <a:pt x="416" y="3197"/>
                </a:lnTo>
                <a:lnTo>
                  <a:pt x="415" y="3201"/>
                </a:lnTo>
                <a:lnTo>
                  <a:pt x="411" y="3204"/>
                </a:lnTo>
                <a:lnTo>
                  <a:pt x="411" y="3208"/>
                </a:lnTo>
                <a:lnTo>
                  <a:pt x="409" y="3214"/>
                </a:lnTo>
                <a:lnTo>
                  <a:pt x="400" y="3214"/>
                </a:lnTo>
                <a:lnTo>
                  <a:pt x="390" y="3215"/>
                </a:lnTo>
                <a:lnTo>
                  <a:pt x="383" y="3217"/>
                </a:lnTo>
                <a:lnTo>
                  <a:pt x="376" y="3221"/>
                </a:lnTo>
                <a:lnTo>
                  <a:pt x="370" y="3225"/>
                </a:lnTo>
                <a:lnTo>
                  <a:pt x="365" y="3228"/>
                </a:lnTo>
                <a:lnTo>
                  <a:pt x="359" y="3234"/>
                </a:lnTo>
                <a:lnTo>
                  <a:pt x="355" y="3238"/>
                </a:lnTo>
                <a:lnTo>
                  <a:pt x="352" y="3243"/>
                </a:lnTo>
                <a:lnTo>
                  <a:pt x="348" y="3251"/>
                </a:lnTo>
                <a:lnTo>
                  <a:pt x="342" y="3263"/>
                </a:lnTo>
                <a:lnTo>
                  <a:pt x="342" y="3271"/>
                </a:lnTo>
                <a:lnTo>
                  <a:pt x="340" y="3278"/>
                </a:lnTo>
                <a:lnTo>
                  <a:pt x="340" y="3286"/>
                </a:lnTo>
                <a:lnTo>
                  <a:pt x="340" y="3293"/>
                </a:lnTo>
                <a:lnTo>
                  <a:pt x="342" y="3304"/>
                </a:lnTo>
                <a:lnTo>
                  <a:pt x="344" y="3315"/>
                </a:lnTo>
                <a:lnTo>
                  <a:pt x="346" y="3319"/>
                </a:lnTo>
                <a:lnTo>
                  <a:pt x="348" y="3325"/>
                </a:lnTo>
                <a:lnTo>
                  <a:pt x="350" y="3332"/>
                </a:lnTo>
                <a:lnTo>
                  <a:pt x="357" y="3349"/>
                </a:lnTo>
                <a:lnTo>
                  <a:pt x="366" y="3363"/>
                </a:lnTo>
                <a:lnTo>
                  <a:pt x="385" y="3389"/>
                </a:lnTo>
                <a:lnTo>
                  <a:pt x="392" y="3404"/>
                </a:lnTo>
                <a:lnTo>
                  <a:pt x="400" y="3419"/>
                </a:lnTo>
                <a:lnTo>
                  <a:pt x="405" y="3423"/>
                </a:lnTo>
                <a:lnTo>
                  <a:pt x="394" y="3419"/>
                </a:lnTo>
                <a:lnTo>
                  <a:pt x="383" y="3415"/>
                </a:lnTo>
                <a:lnTo>
                  <a:pt x="361" y="3408"/>
                </a:lnTo>
                <a:lnTo>
                  <a:pt x="335" y="3404"/>
                </a:lnTo>
                <a:lnTo>
                  <a:pt x="311" y="3400"/>
                </a:lnTo>
                <a:lnTo>
                  <a:pt x="257" y="3397"/>
                </a:lnTo>
                <a:lnTo>
                  <a:pt x="198" y="3395"/>
                </a:lnTo>
                <a:lnTo>
                  <a:pt x="170" y="3395"/>
                </a:lnTo>
                <a:lnTo>
                  <a:pt x="155" y="3395"/>
                </a:lnTo>
                <a:lnTo>
                  <a:pt x="139" y="3395"/>
                </a:lnTo>
                <a:lnTo>
                  <a:pt x="124" y="3391"/>
                </a:lnTo>
                <a:lnTo>
                  <a:pt x="111" y="3388"/>
                </a:lnTo>
                <a:lnTo>
                  <a:pt x="104" y="3386"/>
                </a:lnTo>
                <a:lnTo>
                  <a:pt x="100" y="3382"/>
                </a:lnTo>
                <a:lnTo>
                  <a:pt x="96" y="3378"/>
                </a:lnTo>
                <a:lnTo>
                  <a:pt x="92" y="3375"/>
                </a:lnTo>
                <a:lnTo>
                  <a:pt x="91" y="3369"/>
                </a:lnTo>
                <a:lnTo>
                  <a:pt x="91" y="3363"/>
                </a:lnTo>
                <a:lnTo>
                  <a:pt x="91" y="3351"/>
                </a:lnTo>
                <a:lnTo>
                  <a:pt x="94" y="3323"/>
                </a:lnTo>
                <a:lnTo>
                  <a:pt x="94" y="3308"/>
                </a:lnTo>
                <a:lnTo>
                  <a:pt x="94" y="3295"/>
                </a:lnTo>
                <a:lnTo>
                  <a:pt x="92" y="3288"/>
                </a:lnTo>
                <a:lnTo>
                  <a:pt x="89" y="3280"/>
                </a:lnTo>
                <a:lnTo>
                  <a:pt x="85" y="3275"/>
                </a:lnTo>
                <a:lnTo>
                  <a:pt x="80" y="3269"/>
                </a:lnTo>
                <a:lnTo>
                  <a:pt x="74" y="3263"/>
                </a:lnTo>
                <a:lnTo>
                  <a:pt x="68" y="3260"/>
                </a:lnTo>
                <a:lnTo>
                  <a:pt x="63" y="3260"/>
                </a:lnTo>
                <a:lnTo>
                  <a:pt x="55" y="3260"/>
                </a:lnTo>
                <a:lnTo>
                  <a:pt x="44" y="3262"/>
                </a:lnTo>
                <a:lnTo>
                  <a:pt x="31" y="3263"/>
                </a:lnTo>
                <a:lnTo>
                  <a:pt x="26" y="3263"/>
                </a:lnTo>
                <a:lnTo>
                  <a:pt x="20" y="3263"/>
                </a:lnTo>
                <a:lnTo>
                  <a:pt x="15" y="3262"/>
                </a:lnTo>
                <a:lnTo>
                  <a:pt x="11" y="3260"/>
                </a:lnTo>
                <a:lnTo>
                  <a:pt x="7" y="3254"/>
                </a:lnTo>
                <a:lnTo>
                  <a:pt x="4" y="3245"/>
                </a:lnTo>
                <a:lnTo>
                  <a:pt x="2" y="3236"/>
                </a:lnTo>
                <a:lnTo>
                  <a:pt x="0" y="3221"/>
                </a:lnTo>
                <a:lnTo>
                  <a:pt x="0" y="3204"/>
                </a:lnTo>
                <a:lnTo>
                  <a:pt x="2" y="3188"/>
                </a:lnTo>
                <a:lnTo>
                  <a:pt x="4" y="3180"/>
                </a:lnTo>
                <a:lnTo>
                  <a:pt x="6" y="3173"/>
                </a:lnTo>
                <a:lnTo>
                  <a:pt x="11" y="3160"/>
                </a:lnTo>
                <a:lnTo>
                  <a:pt x="18" y="3147"/>
                </a:lnTo>
                <a:lnTo>
                  <a:pt x="26" y="3136"/>
                </a:lnTo>
                <a:lnTo>
                  <a:pt x="35" y="3127"/>
                </a:lnTo>
                <a:lnTo>
                  <a:pt x="44" y="3115"/>
                </a:lnTo>
                <a:lnTo>
                  <a:pt x="61" y="3095"/>
                </a:lnTo>
                <a:lnTo>
                  <a:pt x="70" y="3086"/>
                </a:lnTo>
                <a:lnTo>
                  <a:pt x="78" y="3075"/>
                </a:lnTo>
                <a:lnTo>
                  <a:pt x="83" y="3064"/>
                </a:lnTo>
                <a:lnTo>
                  <a:pt x="87" y="3051"/>
                </a:lnTo>
                <a:lnTo>
                  <a:pt x="89" y="3036"/>
                </a:lnTo>
                <a:lnTo>
                  <a:pt x="89" y="3021"/>
                </a:lnTo>
                <a:lnTo>
                  <a:pt x="89" y="3015"/>
                </a:lnTo>
                <a:lnTo>
                  <a:pt x="85" y="3012"/>
                </a:lnTo>
                <a:lnTo>
                  <a:pt x="81" y="3006"/>
                </a:lnTo>
                <a:lnTo>
                  <a:pt x="78" y="3002"/>
                </a:lnTo>
                <a:lnTo>
                  <a:pt x="72" y="2995"/>
                </a:lnTo>
                <a:lnTo>
                  <a:pt x="68" y="2990"/>
                </a:lnTo>
                <a:lnTo>
                  <a:pt x="68" y="2984"/>
                </a:lnTo>
                <a:lnTo>
                  <a:pt x="70" y="2977"/>
                </a:lnTo>
                <a:lnTo>
                  <a:pt x="76" y="2962"/>
                </a:lnTo>
                <a:lnTo>
                  <a:pt x="94" y="2919"/>
                </a:lnTo>
                <a:lnTo>
                  <a:pt x="105" y="2897"/>
                </a:lnTo>
                <a:lnTo>
                  <a:pt x="117" y="2877"/>
                </a:lnTo>
                <a:lnTo>
                  <a:pt x="122" y="2869"/>
                </a:lnTo>
                <a:lnTo>
                  <a:pt x="126" y="2862"/>
                </a:lnTo>
                <a:lnTo>
                  <a:pt x="129" y="2856"/>
                </a:lnTo>
                <a:lnTo>
                  <a:pt x="133" y="2853"/>
                </a:lnTo>
                <a:lnTo>
                  <a:pt x="126" y="2766"/>
                </a:lnTo>
                <a:lnTo>
                  <a:pt x="124" y="2760"/>
                </a:lnTo>
                <a:lnTo>
                  <a:pt x="124" y="2754"/>
                </a:lnTo>
                <a:lnTo>
                  <a:pt x="124" y="2751"/>
                </a:lnTo>
                <a:lnTo>
                  <a:pt x="126" y="2747"/>
                </a:lnTo>
                <a:lnTo>
                  <a:pt x="131" y="2741"/>
                </a:lnTo>
                <a:lnTo>
                  <a:pt x="137" y="2736"/>
                </a:lnTo>
                <a:lnTo>
                  <a:pt x="144" y="2730"/>
                </a:lnTo>
                <a:lnTo>
                  <a:pt x="148" y="2727"/>
                </a:lnTo>
                <a:lnTo>
                  <a:pt x="152" y="2723"/>
                </a:lnTo>
                <a:lnTo>
                  <a:pt x="154" y="2719"/>
                </a:lnTo>
                <a:lnTo>
                  <a:pt x="155" y="2716"/>
                </a:lnTo>
                <a:lnTo>
                  <a:pt x="155" y="2710"/>
                </a:lnTo>
                <a:lnTo>
                  <a:pt x="155" y="2703"/>
                </a:lnTo>
                <a:lnTo>
                  <a:pt x="155" y="2699"/>
                </a:lnTo>
                <a:lnTo>
                  <a:pt x="152" y="2693"/>
                </a:lnTo>
                <a:lnTo>
                  <a:pt x="146" y="2686"/>
                </a:lnTo>
                <a:lnTo>
                  <a:pt x="139" y="2679"/>
                </a:lnTo>
                <a:lnTo>
                  <a:pt x="137" y="2675"/>
                </a:lnTo>
                <a:lnTo>
                  <a:pt x="135" y="2669"/>
                </a:lnTo>
                <a:lnTo>
                  <a:pt x="135" y="2667"/>
                </a:lnTo>
                <a:lnTo>
                  <a:pt x="135" y="2664"/>
                </a:lnTo>
                <a:lnTo>
                  <a:pt x="139" y="2658"/>
                </a:lnTo>
                <a:lnTo>
                  <a:pt x="148" y="2645"/>
                </a:lnTo>
                <a:lnTo>
                  <a:pt x="157" y="2632"/>
                </a:lnTo>
                <a:lnTo>
                  <a:pt x="163" y="2625"/>
                </a:lnTo>
                <a:lnTo>
                  <a:pt x="165" y="2621"/>
                </a:lnTo>
                <a:lnTo>
                  <a:pt x="167" y="2617"/>
                </a:lnTo>
                <a:lnTo>
                  <a:pt x="165" y="2616"/>
                </a:lnTo>
                <a:lnTo>
                  <a:pt x="165" y="2614"/>
                </a:lnTo>
                <a:lnTo>
                  <a:pt x="159" y="2616"/>
                </a:lnTo>
                <a:lnTo>
                  <a:pt x="155" y="2617"/>
                </a:lnTo>
                <a:lnTo>
                  <a:pt x="154" y="2616"/>
                </a:lnTo>
                <a:lnTo>
                  <a:pt x="150" y="2616"/>
                </a:lnTo>
                <a:lnTo>
                  <a:pt x="148" y="2612"/>
                </a:lnTo>
                <a:lnTo>
                  <a:pt x="141" y="2608"/>
                </a:lnTo>
                <a:lnTo>
                  <a:pt x="137" y="2603"/>
                </a:lnTo>
                <a:lnTo>
                  <a:pt x="131" y="2595"/>
                </a:lnTo>
                <a:lnTo>
                  <a:pt x="129" y="2593"/>
                </a:lnTo>
                <a:lnTo>
                  <a:pt x="128" y="2591"/>
                </a:lnTo>
                <a:lnTo>
                  <a:pt x="122" y="2593"/>
                </a:lnTo>
                <a:lnTo>
                  <a:pt x="115" y="2595"/>
                </a:lnTo>
                <a:lnTo>
                  <a:pt x="115" y="2590"/>
                </a:lnTo>
                <a:lnTo>
                  <a:pt x="115" y="2577"/>
                </a:lnTo>
                <a:lnTo>
                  <a:pt x="111" y="2540"/>
                </a:lnTo>
                <a:lnTo>
                  <a:pt x="105" y="2501"/>
                </a:lnTo>
                <a:lnTo>
                  <a:pt x="100" y="2477"/>
                </a:lnTo>
                <a:lnTo>
                  <a:pt x="94" y="2477"/>
                </a:lnTo>
                <a:lnTo>
                  <a:pt x="87" y="2475"/>
                </a:lnTo>
                <a:lnTo>
                  <a:pt x="81" y="2471"/>
                </a:lnTo>
                <a:lnTo>
                  <a:pt x="76" y="2466"/>
                </a:lnTo>
                <a:lnTo>
                  <a:pt x="72" y="2460"/>
                </a:lnTo>
                <a:lnTo>
                  <a:pt x="68" y="2454"/>
                </a:lnTo>
                <a:lnTo>
                  <a:pt x="67" y="2447"/>
                </a:lnTo>
                <a:lnTo>
                  <a:pt x="65" y="2440"/>
                </a:lnTo>
                <a:lnTo>
                  <a:pt x="65" y="2432"/>
                </a:lnTo>
                <a:lnTo>
                  <a:pt x="65" y="2425"/>
                </a:lnTo>
                <a:lnTo>
                  <a:pt x="67" y="2419"/>
                </a:lnTo>
                <a:lnTo>
                  <a:pt x="68" y="2412"/>
                </a:lnTo>
                <a:lnTo>
                  <a:pt x="74" y="2399"/>
                </a:lnTo>
                <a:lnTo>
                  <a:pt x="80" y="2388"/>
                </a:lnTo>
                <a:lnTo>
                  <a:pt x="85" y="2375"/>
                </a:lnTo>
                <a:lnTo>
                  <a:pt x="89" y="2364"/>
                </a:lnTo>
                <a:lnTo>
                  <a:pt x="91" y="2358"/>
                </a:lnTo>
                <a:lnTo>
                  <a:pt x="91" y="2355"/>
                </a:lnTo>
                <a:lnTo>
                  <a:pt x="89" y="2343"/>
                </a:lnTo>
                <a:lnTo>
                  <a:pt x="78" y="2225"/>
                </a:lnTo>
                <a:lnTo>
                  <a:pt x="80" y="2212"/>
                </a:lnTo>
                <a:lnTo>
                  <a:pt x="81" y="2199"/>
                </a:lnTo>
                <a:lnTo>
                  <a:pt x="85" y="2166"/>
                </a:lnTo>
                <a:lnTo>
                  <a:pt x="91" y="2127"/>
                </a:lnTo>
                <a:lnTo>
                  <a:pt x="92" y="2108"/>
                </a:lnTo>
                <a:lnTo>
                  <a:pt x="96" y="2090"/>
                </a:lnTo>
                <a:lnTo>
                  <a:pt x="100" y="2069"/>
                </a:lnTo>
                <a:lnTo>
                  <a:pt x="105" y="2053"/>
                </a:lnTo>
                <a:lnTo>
                  <a:pt x="111" y="2036"/>
                </a:lnTo>
                <a:lnTo>
                  <a:pt x="118" y="2021"/>
                </a:lnTo>
                <a:lnTo>
                  <a:pt x="122" y="2014"/>
                </a:lnTo>
                <a:lnTo>
                  <a:pt x="126" y="2008"/>
                </a:lnTo>
                <a:lnTo>
                  <a:pt x="135" y="1997"/>
                </a:lnTo>
                <a:lnTo>
                  <a:pt x="141" y="1994"/>
                </a:lnTo>
                <a:lnTo>
                  <a:pt x="146" y="1990"/>
                </a:lnTo>
                <a:lnTo>
                  <a:pt x="154" y="1988"/>
                </a:lnTo>
                <a:lnTo>
                  <a:pt x="159" y="1986"/>
                </a:lnTo>
                <a:lnTo>
                  <a:pt x="155" y="1953"/>
                </a:lnTo>
                <a:lnTo>
                  <a:pt x="152" y="1951"/>
                </a:lnTo>
                <a:lnTo>
                  <a:pt x="150" y="1947"/>
                </a:lnTo>
                <a:lnTo>
                  <a:pt x="144" y="1938"/>
                </a:lnTo>
                <a:lnTo>
                  <a:pt x="139" y="1925"/>
                </a:lnTo>
                <a:lnTo>
                  <a:pt x="137" y="1912"/>
                </a:lnTo>
                <a:lnTo>
                  <a:pt x="133" y="1895"/>
                </a:lnTo>
                <a:lnTo>
                  <a:pt x="131" y="1881"/>
                </a:lnTo>
                <a:lnTo>
                  <a:pt x="129" y="1849"/>
                </a:lnTo>
                <a:lnTo>
                  <a:pt x="126" y="1825"/>
                </a:lnTo>
                <a:lnTo>
                  <a:pt x="122" y="1797"/>
                </a:lnTo>
                <a:lnTo>
                  <a:pt x="122" y="1782"/>
                </a:lnTo>
                <a:lnTo>
                  <a:pt x="122" y="1771"/>
                </a:lnTo>
                <a:lnTo>
                  <a:pt x="126" y="1760"/>
                </a:lnTo>
                <a:lnTo>
                  <a:pt x="128" y="1755"/>
                </a:lnTo>
                <a:lnTo>
                  <a:pt x="129" y="1751"/>
                </a:lnTo>
                <a:lnTo>
                  <a:pt x="148" y="1731"/>
                </a:lnTo>
                <a:lnTo>
                  <a:pt x="170" y="1708"/>
                </a:lnTo>
                <a:lnTo>
                  <a:pt x="179" y="1697"/>
                </a:lnTo>
                <a:lnTo>
                  <a:pt x="187" y="1684"/>
                </a:lnTo>
                <a:lnTo>
                  <a:pt x="192" y="1673"/>
                </a:lnTo>
                <a:lnTo>
                  <a:pt x="192" y="1662"/>
                </a:lnTo>
                <a:lnTo>
                  <a:pt x="189" y="1608"/>
                </a:lnTo>
                <a:lnTo>
                  <a:pt x="189" y="1594"/>
                </a:lnTo>
                <a:lnTo>
                  <a:pt x="189" y="1581"/>
                </a:lnTo>
                <a:lnTo>
                  <a:pt x="192" y="1570"/>
                </a:lnTo>
                <a:lnTo>
                  <a:pt x="196" y="1558"/>
                </a:lnTo>
                <a:lnTo>
                  <a:pt x="200" y="1549"/>
                </a:lnTo>
                <a:lnTo>
                  <a:pt x="205" y="1540"/>
                </a:lnTo>
                <a:lnTo>
                  <a:pt x="216" y="1521"/>
                </a:lnTo>
                <a:lnTo>
                  <a:pt x="228" y="1505"/>
                </a:lnTo>
                <a:lnTo>
                  <a:pt x="233" y="1496"/>
                </a:lnTo>
                <a:lnTo>
                  <a:pt x="239" y="1486"/>
                </a:lnTo>
                <a:lnTo>
                  <a:pt x="242" y="1475"/>
                </a:lnTo>
                <a:lnTo>
                  <a:pt x="244" y="1462"/>
                </a:lnTo>
                <a:lnTo>
                  <a:pt x="244" y="1449"/>
                </a:lnTo>
                <a:lnTo>
                  <a:pt x="244" y="1434"/>
                </a:lnTo>
                <a:lnTo>
                  <a:pt x="242" y="1421"/>
                </a:lnTo>
                <a:lnTo>
                  <a:pt x="241" y="1410"/>
                </a:lnTo>
                <a:lnTo>
                  <a:pt x="237" y="1401"/>
                </a:lnTo>
                <a:lnTo>
                  <a:pt x="233" y="1390"/>
                </a:lnTo>
                <a:lnTo>
                  <a:pt x="226" y="1372"/>
                </a:lnTo>
                <a:lnTo>
                  <a:pt x="215" y="1353"/>
                </a:lnTo>
                <a:lnTo>
                  <a:pt x="205" y="1334"/>
                </a:lnTo>
                <a:lnTo>
                  <a:pt x="196" y="1316"/>
                </a:lnTo>
                <a:lnTo>
                  <a:pt x="192" y="1307"/>
                </a:lnTo>
                <a:lnTo>
                  <a:pt x="191" y="1296"/>
                </a:lnTo>
                <a:lnTo>
                  <a:pt x="187" y="1285"/>
                </a:lnTo>
                <a:lnTo>
                  <a:pt x="185" y="1273"/>
                </a:lnTo>
                <a:lnTo>
                  <a:pt x="183" y="1260"/>
                </a:lnTo>
                <a:lnTo>
                  <a:pt x="181" y="1249"/>
                </a:lnTo>
                <a:lnTo>
                  <a:pt x="172" y="1229"/>
                </a:lnTo>
                <a:lnTo>
                  <a:pt x="167" y="1218"/>
                </a:lnTo>
                <a:lnTo>
                  <a:pt x="163" y="1207"/>
                </a:lnTo>
                <a:lnTo>
                  <a:pt x="159" y="1194"/>
                </a:lnTo>
                <a:lnTo>
                  <a:pt x="155" y="1177"/>
                </a:lnTo>
                <a:lnTo>
                  <a:pt x="155" y="1172"/>
                </a:lnTo>
                <a:lnTo>
                  <a:pt x="157" y="1168"/>
                </a:lnTo>
                <a:lnTo>
                  <a:pt x="157" y="1162"/>
                </a:lnTo>
                <a:lnTo>
                  <a:pt x="159" y="1159"/>
                </a:lnTo>
                <a:lnTo>
                  <a:pt x="163" y="1149"/>
                </a:lnTo>
                <a:lnTo>
                  <a:pt x="168" y="1142"/>
                </a:lnTo>
                <a:lnTo>
                  <a:pt x="179" y="1125"/>
                </a:lnTo>
                <a:lnTo>
                  <a:pt x="185" y="1118"/>
                </a:lnTo>
                <a:lnTo>
                  <a:pt x="189" y="1109"/>
                </a:lnTo>
                <a:lnTo>
                  <a:pt x="189" y="1094"/>
                </a:lnTo>
                <a:lnTo>
                  <a:pt x="192" y="1081"/>
                </a:lnTo>
                <a:lnTo>
                  <a:pt x="194" y="1075"/>
                </a:lnTo>
                <a:lnTo>
                  <a:pt x="196" y="1070"/>
                </a:lnTo>
                <a:lnTo>
                  <a:pt x="202" y="1059"/>
                </a:lnTo>
                <a:lnTo>
                  <a:pt x="205" y="1049"/>
                </a:lnTo>
                <a:lnTo>
                  <a:pt x="211" y="1040"/>
                </a:lnTo>
                <a:lnTo>
                  <a:pt x="213" y="1031"/>
                </a:lnTo>
                <a:lnTo>
                  <a:pt x="215" y="1025"/>
                </a:lnTo>
                <a:lnTo>
                  <a:pt x="215" y="1022"/>
                </a:lnTo>
                <a:lnTo>
                  <a:pt x="207" y="955"/>
                </a:lnTo>
                <a:lnTo>
                  <a:pt x="207" y="948"/>
                </a:lnTo>
                <a:lnTo>
                  <a:pt x="207" y="938"/>
                </a:lnTo>
                <a:lnTo>
                  <a:pt x="209" y="924"/>
                </a:lnTo>
                <a:lnTo>
                  <a:pt x="211" y="909"/>
                </a:lnTo>
                <a:lnTo>
                  <a:pt x="213" y="896"/>
                </a:lnTo>
                <a:lnTo>
                  <a:pt x="218" y="883"/>
                </a:lnTo>
                <a:lnTo>
                  <a:pt x="224" y="870"/>
                </a:lnTo>
                <a:lnTo>
                  <a:pt x="235" y="844"/>
                </a:lnTo>
                <a:lnTo>
                  <a:pt x="250" y="820"/>
                </a:lnTo>
                <a:lnTo>
                  <a:pt x="266" y="796"/>
                </a:lnTo>
                <a:lnTo>
                  <a:pt x="281" y="770"/>
                </a:lnTo>
                <a:lnTo>
                  <a:pt x="289" y="757"/>
                </a:lnTo>
                <a:lnTo>
                  <a:pt x="296" y="742"/>
                </a:lnTo>
                <a:lnTo>
                  <a:pt x="300" y="731"/>
                </a:lnTo>
                <a:lnTo>
                  <a:pt x="303" y="716"/>
                </a:lnTo>
                <a:lnTo>
                  <a:pt x="307" y="709"/>
                </a:lnTo>
                <a:lnTo>
                  <a:pt x="309" y="701"/>
                </a:lnTo>
                <a:lnTo>
                  <a:pt x="313" y="696"/>
                </a:lnTo>
                <a:lnTo>
                  <a:pt x="318" y="690"/>
                </a:lnTo>
                <a:lnTo>
                  <a:pt x="326" y="687"/>
                </a:lnTo>
                <a:lnTo>
                  <a:pt x="339" y="683"/>
                </a:lnTo>
                <a:lnTo>
                  <a:pt x="352" y="679"/>
                </a:lnTo>
                <a:lnTo>
                  <a:pt x="359" y="679"/>
                </a:lnTo>
                <a:lnTo>
                  <a:pt x="365" y="677"/>
                </a:lnTo>
                <a:lnTo>
                  <a:pt x="361" y="666"/>
                </a:lnTo>
                <a:lnTo>
                  <a:pt x="352" y="648"/>
                </a:lnTo>
                <a:lnTo>
                  <a:pt x="342" y="625"/>
                </a:lnTo>
                <a:lnTo>
                  <a:pt x="340" y="616"/>
                </a:lnTo>
                <a:lnTo>
                  <a:pt x="339" y="609"/>
                </a:lnTo>
                <a:lnTo>
                  <a:pt x="339" y="603"/>
                </a:lnTo>
                <a:lnTo>
                  <a:pt x="339" y="600"/>
                </a:lnTo>
                <a:lnTo>
                  <a:pt x="342" y="590"/>
                </a:lnTo>
                <a:lnTo>
                  <a:pt x="344" y="585"/>
                </a:lnTo>
                <a:lnTo>
                  <a:pt x="346" y="579"/>
                </a:lnTo>
                <a:lnTo>
                  <a:pt x="348" y="574"/>
                </a:lnTo>
                <a:lnTo>
                  <a:pt x="348" y="568"/>
                </a:lnTo>
                <a:lnTo>
                  <a:pt x="346" y="557"/>
                </a:lnTo>
                <a:lnTo>
                  <a:pt x="342" y="546"/>
                </a:lnTo>
                <a:lnTo>
                  <a:pt x="335" y="522"/>
                </a:lnTo>
                <a:lnTo>
                  <a:pt x="326" y="500"/>
                </a:lnTo>
                <a:lnTo>
                  <a:pt x="324" y="490"/>
                </a:lnTo>
                <a:lnTo>
                  <a:pt x="322" y="481"/>
                </a:lnTo>
                <a:lnTo>
                  <a:pt x="322" y="476"/>
                </a:lnTo>
                <a:lnTo>
                  <a:pt x="324" y="470"/>
                </a:lnTo>
                <a:lnTo>
                  <a:pt x="329" y="461"/>
                </a:lnTo>
                <a:lnTo>
                  <a:pt x="335" y="450"/>
                </a:lnTo>
                <a:lnTo>
                  <a:pt x="335" y="444"/>
                </a:lnTo>
                <a:lnTo>
                  <a:pt x="337" y="438"/>
                </a:lnTo>
                <a:lnTo>
                  <a:pt x="333" y="409"/>
                </a:lnTo>
                <a:lnTo>
                  <a:pt x="333" y="403"/>
                </a:lnTo>
                <a:lnTo>
                  <a:pt x="335" y="396"/>
                </a:lnTo>
                <a:lnTo>
                  <a:pt x="339" y="390"/>
                </a:lnTo>
                <a:lnTo>
                  <a:pt x="342" y="383"/>
                </a:lnTo>
                <a:lnTo>
                  <a:pt x="348" y="377"/>
                </a:lnTo>
                <a:lnTo>
                  <a:pt x="353" y="372"/>
                </a:lnTo>
                <a:lnTo>
                  <a:pt x="368" y="361"/>
                </a:lnTo>
                <a:lnTo>
                  <a:pt x="385" y="351"/>
                </a:lnTo>
                <a:lnTo>
                  <a:pt x="400" y="342"/>
                </a:lnTo>
                <a:lnTo>
                  <a:pt x="429" y="329"/>
                </a:lnTo>
                <a:lnTo>
                  <a:pt x="435" y="326"/>
                </a:lnTo>
                <a:lnTo>
                  <a:pt x="440" y="322"/>
                </a:lnTo>
                <a:lnTo>
                  <a:pt x="444" y="316"/>
                </a:lnTo>
                <a:lnTo>
                  <a:pt x="450" y="309"/>
                </a:lnTo>
                <a:lnTo>
                  <a:pt x="459" y="294"/>
                </a:lnTo>
                <a:lnTo>
                  <a:pt x="466" y="276"/>
                </a:lnTo>
                <a:lnTo>
                  <a:pt x="474" y="255"/>
                </a:lnTo>
                <a:lnTo>
                  <a:pt x="477" y="237"/>
                </a:lnTo>
                <a:lnTo>
                  <a:pt x="481" y="218"/>
                </a:lnTo>
                <a:lnTo>
                  <a:pt x="481" y="203"/>
                </a:lnTo>
                <a:lnTo>
                  <a:pt x="479" y="189"/>
                </a:lnTo>
                <a:lnTo>
                  <a:pt x="474" y="174"/>
                </a:lnTo>
                <a:lnTo>
                  <a:pt x="463" y="146"/>
                </a:lnTo>
                <a:lnTo>
                  <a:pt x="477" y="137"/>
                </a:lnTo>
                <a:lnTo>
                  <a:pt x="492" y="126"/>
                </a:lnTo>
                <a:lnTo>
                  <a:pt x="503" y="115"/>
                </a:lnTo>
                <a:lnTo>
                  <a:pt x="514" y="102"/>
                </a:lnTo>
                <a:lnTo>
                  <a:pt x="526" y="87"/>
                </a:lnTo>
                <a:lnTo>
                  <a:pt x="535" y="72"/>
                </a:lnTo>
                <a:lnTo>
                  <a:pt x="551" y="42"/>
                </a:lnTo>
                <a:lnTo>
                  <a:pt x="559" y="50"/>
                </a:lnTo>
                <a:lnTo>
                  <a:pt x="564" y="57"/>
                </a:lnTo>
                <a:lnTo>
                  <a:pt x="574" y="72"/>
                </a:lnTo>
                <a:lnTo>
                  <a:pt x="579" y="77"/>
                </a:lnTo>
                <a:lnTo>
                  <a:pt x="583" y="79"/>
                </a:lnTo>
                <a:lnTo>
                  <a:pt x="585" y="81"/>
                </a:lnTo>
                <a:lnTo>
                  <a:pt x="594" y="83"/>
                </a:lnTo>
                <a:lnTo>
                  <a:pt x="603" y="81"/>
                </a:lnTo>
                <a:lnTo>
                  <a:pt x="629" y="76"/>
                </a:lnTo>
                <a:lnTo>
                  <a:pt x="650" y="72"/>
                </a:lnTo>
                <a:lnTo>
                  <a:pt x="670" y="70"/>
                </a:lnTo>
                <a:lnTo>
                  <a:pt x="685" y="70"/>
                </a:lnTo>
                <a:lnTo>
                  <a:pt x="700" y="72"/>
                </a:lnTo>
                <a:lnTo>
                  <a:pt x="712" y="74"/>
                </a:lnTo>
                <a:lnTo>
                  <a:pt x="722" y="77"/>
                </a:lnTo>
                <a:lnTo>
                  <a:pt x="731" y="81"/>
                </a:lnTo>
                <a:lnTo>
                  <a:pt x="738" y="87"/>
                </a:lnTo>
                <a:lnTo>
                  <a:pt x="744" y="94"/>
                </a:lnTo>
                <a:lnTo>
                  <a:pt x="749" y="102"/>
                </a:lnTo>
                <a:lnTo>
                  <a:pt x="755" y="109"/>
                </a:lnTo>
                <a:lnTo>
                  <a:pt x="764" y="126"/>
                </a:lnTo>
                <a:lnTo>
                  <a:pt x="774" y="142"/>
                </a:lnTo>
                <a:lnTo>
                  <a:pt x="779" y="135"/>
                </a:lnTo>
                <a:lnTo>
                  <a:pt x="783" y="126"/>
                </a:lnTo>
                <a:lnTo>
                  <a:pt x="790" y="103"/>
                </a:lnTo>
                <a:lnTo>
                  <a:pt x="794" y="92"/>
                </a:lnTo>
                <a:lnTo>
                  <a:pt x="798" y="81"/>
                </a:lnTo>
                <a:lnTo>
                  <a:pt x="801" y="77"/>
                </a:lnTo>
                <a:lnTo>
                  <a:pt x="805" y="74"/>
                </a:lnTo>
                <a:lnTo>
                  <a:pt x="809" y="70"/>
                </a:lnTo>
                <a:lnTo>
                  <a:pt x="812" y="6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51" name="Freeform 1199"/>
          <p:cNvSpPr>
            <a:spLocks/>
          </p:cNvSpPr>
          <p:nvPr/>
        </p:nvSpPr>
        <p:spPr bwMode="auto">
          <a:xfrm>
            <a:off x="4229100" y="3181350"/>
            <a:ext cx="247650" cy="152400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131" y="0"/>
              </a:cxn>
              <a:cxn ang="0">
                <a:pos x="144" y="22"/>
              </a:cxn>
              <a:cxn ang="0">
                <a:pos x="13" y="90"/>
              </a:cxn>
              <a:cxn ang="0">
                <a:pos x="0" y="68"/>
              </a:cxn>
            </a:cxnLst>
            <a:rect l="0" t="0" r="r" b="b"/>
            <a:pathLst>
              <a:path w="144" h="90">
                <a:moveTo>
                  <a:pt x="0" y="68"/>
                </a:moveTo>
                <a:lnTo>
                  <a:pt x="131" y="0"/>
                </a:lnTo>
                <a:lnTo>
                  <a:pt x="144" y="22"/>
                </a:lnTo>
                <a:lnTo>
                  <a:pt x="13" y="90"/>
                </a:lnTo>
                <a:lnTo>
                  <a:pt x="0" y="6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52" name="Freeform 1600"/>
          <p:cNvSpPr>
            <a:spLocks/>
          </p:cNvSpPr>
          <p:nvPr/>
        </p:nvSpPr>
        <p:spPr bwMode="auto">
          <a:xfrm>
            <a:off x="5927725" y="3832225"/>
            <a:ext cx="180975" cy="1428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43" y="15"/>
              </a:cxn>
              <a:cxn ang="0">
                <a:pos x="72" y="32"/>
              </a:cxn>
              <a:cxn ang="0">
                <a:pos x="95" y="52"/>
              </a:cxn>
              <a:cxn ang="0">
                <a:pos x="106" y="78"/>
              </a:cxn>
              <a:cxn ang="0">
                <a:pos x="82" y="87"/>
              </a:cxn>
              <a:cxn ang="0">
                <a:pos x="74" y="69"/>
              </a:cxn>
              <a:cxn ang="0">
                <a:pos x="56" y="52"/>
              </a:cxn>
              <a:cxn ang="0">
                <a:pos x="30" y="37"/>
              </a:cxn>
              <a:cxn ang="0">
                <a:pos x="0" y="24"/>
              </a:cxn>
              <a:cxn ang="0">
                <a:pos x="9" y="0"/>
              </a:cxn>
            </a:cxnLst>
            <a:rect l="0" t="0" r="r" b="b"/>
            <a:pathLst>
              <a:path w="106" h="87">
                <a:moveTo>
                  <a:pt x="9" y="0"/>
                </a:moveTo>
                <a:lnTo>
                  <a:pt x="43" y="15"/>
                </a:lnTo>
                <a:lnTo>
                  <a:pt x="72" y="32"/>
                </a:lnTo>
                <a:lnTo>
                  <a:pt x="95" y="52"/>
                </a:lnTo>
                <a:lnTo>
                  <a:pt x="106" y="78"/>
                </a:lnTo>
                <a:lnTo>
                  <a:pt x="82" y="87"/>
                </a:lnTo>
                <a:lnTo>
                  <a:pt x="74" y="69"/>
                </a:lnTo>
                <a:lnTo>
                  <a:pt x="56" y="52"/>
                </a:lnTo>
                <a:lnTo>
                  <a:pt x="30" y="37"/>
                </a:lnTo>
                <a:lnTo>
                  <a:pt x="0" y="24"/>
                </a:lnTo>
                <a:lnTo>
                  <a:pt x="9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53" name="Freeform 1602"/>
          <p:cNvSpPr>
            <a:spLocks/>
          </p:cNvSpPr>
          <p:nvPr/>
        </p:nvSpPr>
        <p:spPr bwMode="auto">
          <a:xfrm>
            <a:off x="5830888" y="3965575"/>
            <a:ext cx="282575" cy="352425"/>
          </a:xfrm>
          <a:custGeom>
            <a:avLst/>
            <a:gdLst/>
            <a:ahLst/>
            <a:cxnLst>
              <a:cxn ang="0">
                <a:pos x="162" y="0"/>
              </a:cxn>
              <a:cxn ang="0">
                <a:pos x="162" y="42"/>
              </a:cxn>
              <a:cxn ang="0">
                <a:pos x="159" y="63"/>
              </a:cxn>
              <a:cxn ang="0">
                <a:pos x="151" y="85"/>
              </a:cxn>
              <a:cxn ang="0">
                <a:pos x="137" y="116"/>
              </a:cxn>
              <a:cxn ang="0">
                <a:pos x="114" y="142"/>
              </a:cxn>
              <a:cxn ang="0">
                <a:pos x="88" y="164"/>
              </a:cxn>
              <a:cxn ang="0">
                <a:pos x="64" y="181"/>
              </a:cxn>
              <a:cxn ang="0">
                <a:pos x="13" y="211"/>
              </a:cxn>
              <a:cxn ang="0">
                <a:pos x="0" y="189"/>
              </a:cxn>
              <a:cxn ang="0">
                <a:pos x="50" y="161"/>
              </a:cxn>
              <a:cxn ang="0">
                <a:pos x="72" y="144"/>
              </a:cxn>
              <a:cxn ang="0">
                <a:pos x="96" y="124"/>
              </a:cxn>
              <a:cxn ang="0">
                <a:pos x="114" y="103"/>
              </a:cxn>
              <a:cxn ang="0">
                <a:pos x="127" y="76"/>
              </a:cxn>
              <a:cxn ang="0">
                <a:pos x="133" y="59"/>
              </a:cxn>
              <a:cxn ang="0">
                <a:pos x="137" y="42"/>
              </a:cxn>
              <a:cxn ang="0">
                <a:pos x="137" y="0"/>
              </a:cxn>
              <a:cxn ang="0">
                <a:pos x="162" y="0"/>
              </a:cxn>
            </a:cxnLst>
            <a:rect l="0" t="0" r="r" b="b"/>
            <a:pathLst>
              <a:path w="162" h="211">
                <a:moveTo>
                  <a:pt x="162" y="0"/>
                </a:moveTo>
                <a:lnTo>
                  <a:pt x="162" y="42"/>
                </a:lnTo>
                <a:lnTo>
                  <a:pt x="159" y="63"/>
                </a:lnTo>
                <a:lnTo>
                  <a:pt x="151" y="85"/>
                </a:lnTo>
                <a:lnTo>
                  <a:pt x="137" y="116"/>
                </a:lnTo>
                <a:lnTo>
                  <a:pt x="114" y="142"/>
                </a:lnTo>
                <a:lnTo>
                  <a:pt x="88" y="164"/>
                </a:lnTo>
                <a:lnTo>
                  <a:pt x="64" y="181"/>
                </a:lnTo>
                <a:lnTo>
                  <a:pt x="13" y="211"/>
                </a:lnTo>
                <a:lnTo>
                  <a:pt x="0" y="189"/>
                </a:lnTo>
                <a:lnTo>
                  <a:pt x="50" y="161"/>
                </a:lnTo>
                <a:lnTo>
                  <a:pt x="72" y="144"/>
                </a:lnTo>
                <a:lnTo>
                  <a:pt x="96" y="124"/>
                </a:lnTo>
                <a:lnTo>
                  <a:pt x="114" y="103"/>
                </a:lnTo>
                <a:lnTo>
                  <a:pt x="127" y="76"/>
                </a:lnTo>
                <a:lnTo>
                  <a:pt x="133" y="59"/>
                </a:lnTo>
                <a:lnTo>
                  <a:pt x="137" y="42"/>
                </a:lnTo>
                <a:lnTo>
                  <a:pt x="137" y="0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54" name="Freeform 1603"/>
          <p:cNvSpPr>
            <a:spLocks/>
          </p:cNvSpPr>
          <p:nvPr/>
        </p:nvSpPr>
        <p:spPr bwMode="auto">
          <a:xfrm>
            <a:off x="6067425" y="3959225"/>
            <a:ext cx="46038" cy="158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5" y="4"/>
              </a:cxn>
              <a:cxn ang="0">
                <a:pos x="0" y="4"/>
              </a:cxn>
              <a:cxn ang="0">
                <a:pos x="0" y="9"/>
              </a:cxn>
              <a:cxn ang="0">
                <a:pos x="24" y="0"/>
              </a:cxn>
            </a:cxnLst>
            <a:rect l="0" t="0" r="r" b="b"/>
            <a:pathLst>
              <a:path w="25" h="9">
                <a:moveTo>
                  <a:pt x="24" y="0"/>
                </a:moveTo>
                <a:lnTo>
                  <a:pt x="25" y="4"/>
                </a:lnTo>
                <a:lnTo>
                  <a:pt x="0" y="4"/>
                </a:lnTo>
                <a:lnTo>
                  <a:pt x="0" y="9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55" name="Freeform 1604"/>
          <p:cNvSpPr>
            <a:spLocks/>
          </p:cNvSpPr>
          <p:nvPr/>
        </p:nvSpPr>
        <p:spPr bwMode="auto">
          <a:xfrm>
            <a:off x="5399088" y="4284663"/>
            <a:ext cx="460375" cy="495300"/>
          </a:xfrm>
          <a:custGeom>
            <a:avLst/>
            <a:gdLst/>
            <a:ahLst/>
            <a:cxnLst>
              <a:cxn ang="0">
                <a:pos x="268" y="21"/>
              </a:cxn>
              <a:cxn ang="0">
                <a:pos x="242" y="39"/>
              </a:cxn>
              <a:cxn ang="0">
                <a:pos x="213" y="69"/>
              </a:cxn>
              <a:cxn ang="0">
                <a:pos x="152" y="147"/>
              </a:cxn>
              <a:cxn ang="0">
                <a:pos x="85" y="230"/>
              </a:cxn>
              <a:cxn ang="0">
                <a:pos x="52" y="267"/>
              </a:cxn>
              <a:cxn ang="0">
                <a:pos x="19" y="298"/>
              </a:cxn>
              <a:cxn ang="0">
                <a:pos x="0" y="280"/>
              </a:cxn>
              <a:cxn ang="0">
                <a:pos x="33" y="248"/>
              </a:cxn>
              <a:cxn ang="0">
                <a:pos x="65" y="213"/>
              </a:cxn>
              <a:cxn ang="0">
                <a:pos x="131" y="130"/>
              </a:cxn>
              <a:cxn ang="0">
                <a:pos x="193" y="52"/>
              </a:cxn>
              <a:cxn ang="0">
                <a:pos x="224" y="21"/>
              </a:cxn>
              <a:cxn ang="0">
                <a:pos x="252" y="0"/>
              </a:cxn>
              <a:cxn ang="0">
                <a:pos x="268" y="21"/>
              </a:cxn>
            </a:cxnLst>
            <a:rect l="0" t="0" r="r" b="b"/>
            <a:pathLst>
              <a:path w="268" h="298">
                <a:moveTo>
                  <a:pt x="268" y="21"/>
                </a:moveTo>
                <a:lnTo>
                  <a:pt x="242" y="39"/>
                </a:lnTo>
                <a:lnTo>
                  <a:pt x="213" y="69"/>
                </a:lnTo>
                <a:lnTo>
                  <a:pt x="152" y="147"/>
                </a:lnTo>
                <a:lnTo>
                  <a:pt x="85" y="230"/>
                </a:lnTo>
                <a:lnTo>
                  <a:pt x="52" y="267"/>
                </a:lnTo>
                <a:lnTo>
                  <a:pt x="19" y="298"/>
                </a:lnTo>
                <a:lnTo>
                  <a:pt x="0" y="280"/>
                </a:lnTo>
                <a:lnTo>
                  <a:pt x="33" y="248"/>
                </a:lnTo>
                <a:lnTo>
                  <a:pt x="65" y="213"/>
                </a:lnTo>
                <a:lnTo>
                  <a:pt x="131" y="130"/>
                </a:lnTo>
                <a:lnTo>
                  <a:pt x="193" y="52"/>
                </a:lnTo>
                <a:lnTo>
                  <a:pt x="224" y="21"/>
                </a:lnTo>
                <a:lnTo>
                  <a:pt x="252" y="0"/>
                </a:lnTo>
                <a:lnTo>
                  <a:pt x="268" y="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56" name="Freeform 1605"/>
          <p:cNvSpPr>
            <a:spLocks/>
          </p:cNvSpPr>
          <p:nvPr/>
        </p:nvSpPr>
        <p:spPr bwMode="auto">
          <a:xfrm>
            <a:off x="5827713" y="4281488"/>
            <a:ext cx="31750" cy="3651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"/>
              </a:cxn>
              <a:cxn ang="0">
                <a:pos x="16" y="22"/>
              </a:cxn>
              <a:cxn ang="0">
                <a:pos x="15" y="22"/>
              </a:cxn>
              <a:cxn ang="0">
                <a:pos x="2" y="0"/>
              </a:cxn>
            </a:cxnLst>
            <a:rect l="0" t="0" r="r" b="b"/>
            <a:pathLst>
              <a:path w="16" h="22">
                <a:moveTo>
                  <a:pt x="2" y="0"/>
                </a:moveTo>
                <a:lnTo>
                  <a:pt x="0" y="1"/>
                </a:lnTo>
                <a:lnTo>
                  <a:pt x="16" y="22"/>
                </a:lnTo>
                <a:lnTo>
                  <a:pt x="15" y="22"/>
                </a:lnTo>
                <a:lnTo>
                  <a:pt x="2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57" name="Freeform 1606"/>
          <p:cNvSpPr>
            <a:spLocks/>
          </p:cNvSpPr>
          <p:nvPr/>
        </p:nvSpPr>
        <p:spPr bwMode="auto">
          <a:xfrm>
            <a:off x="5322888" y="4746625"/>
            <a:ext cx="103187" cy="158750"/>
          </a:xfrm>
          <a:custGeom>
            <a:avLst/>
            <a:gdLst/>
            <a:ahLst/>
            <a:cxnLst>
              <a:cxn ang="0">
                <a:pos x="60" y="20"/>
              </a:cxn>
              <a:cxn ang="0">
                <a:pos x="38" y="35"/>
              </a:cxn>
              <a:cxn ang="0">
                <a:pos x="32" y="41"/>
              </a:cxn>
              <a:cxn ang="0">
                <a:pos x="28" y="44"/>
              </a:cxn>
              <a:cxn ang="0">
                <a:pos x="26" y="65"/>
              </a:cxn>
              <a:cxn ang="0">
                <a:pos x="26" y="92"/>
              </a:cxn>
              <a:cxn ang="0">
                <a:pos x="0" y="94"/>
              </a:cxn>
              <a:cxn ang="0">
                <a:pos x="0" y="65"/>
              </a:cxn>
              <a:cxn ang="0">
                <a:pos x="2" y="41"/>
              </a:cxn>
              <a:cxn ang="0">
                <a:pos x="10" y="28"/>
              </a:cxn>
              <a:cxn ang="0">
                <a:pos x="19" y="17"/>
              </a:cxn>
              <a:cxn ang="0">
                <a:pos x="43" y="0"/>
              </a:cxn>
              <a:cxn ang="0">
                <a:pos x="60" y="20"/>
              </a:cxn>
            </a:cxnLst>
            <a:rect l="0" t="0" r="r" b="b"/>
            <a:pathLst>
              <a:path w="60" h="94">
                <a:moveTo>
                  <a:pt x="60" y="20"/>
                </a:moveTo>
                <a:lnTo>
                  <a:pt x="38" y="35"/>
                </a:lnTo>
                <a:lnTo>
                  <a:pt x="32" y="41"/>
                </a:lnTo>
                <a:lnTo>
                  <a:pt x="28" y="44"/>
                </a:lnTo>
                <a:lnTo>
                  <a:pt x="26" y="65"/>
                </a:lnTo>
                <a:lnTo>
                  <a:pt x="26" y="92"/>
                </a:lnTo>
                <a:lnTo>
                  <a:pt x="0" y="94"/>
                </a:lnTo>
                <a:lnTo>
                  <a:pt x="0" y="65"/>
                </a:lnTo>
                <a:lnTo>
                  <a:pt x="2" y="41"/>
                </a:lnTo>
                <a:lnTo>
                  <a:pt x="10" y="28"/>
                </a:lnTo>
                <a:lnTo>
                  <a:pt x="19" y="17"/>
                </a:lnTo>
                <a:lnTo>
                  <a:pt x="43" y="0"/>
                </a:lnTo>
                <a:lnTo>
                  <a:pt x="60" y="2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58" name="Freeform 1607"/>
          <p:cNvSpPr>
            <a:spLocks/>
          </p:cNvSpPr>
          <p:nvPr/>
        </p:nvSpPr>
        <p:spPr bwMode="auto">
          <a:xfrm>
            <a:off x="5399088" y="4746625"/>
            <a:ext cx="30162" cy="36513"/>
          </a:xfrm>
          <a:custGeom>
            <a:avLst/>
            <a:gdLst/>
            <a:ahLst/>
            <a:cxnLst>
              <a:cxn ang="0">
                <a:pos x="19" y="18"/>
              </a:cxn>
              <a:cxn ang="0">
                <a:pos x="17" y="20"/>
              </a:cxn>
              <a:cxn ang="0">
                <a:pos x="0" y="0"/>
              </a:cxn>
              <a:cxn ang="0">
                <a:pos x="19" y="18"/>
              </a:cxn>
            </a:cxnLst>
            <a:rect l="0" t="0" r="r" b="b"/>
            <a:pathLst>
              <a:path w="19" h="20">
                <a:moveTo>
                  <a:pt x="19" y="18"/>
                </a:moveTo>
                <a:lnTo>
                  <a:pt x="17" y="20"/>
                </a:lnTo>
                <a:lnTo>
                  <a:pt x="0" y="0"/>
                </a:lnTo>
                <a:lnTo>
                  <a:pt x="19" y="1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59" name="Freeform 1608"/>
          <p:cNvSpPr>
            <a:spLocks/>
          </p:cNvSpPr>
          <p:nvPr/>
        </p:nvSpPr>
        <p:spPr bwMode="auto">
          <a:xfrm>
            <a:off x="5251450" y="4902200"/>
            <a:ext cx="117475" cy="255588"/>
          </a:xfrm>
          <a:custGeom>
            <a:avLst/>
            <a:gdLst/>
            <a:ahLst/>
            <a:cxnLst>
              <a:cxn ang="0">
                <a:pos x="68" y="0"/>
              </a:cxn>
              <a:cxn ang="0">
                <a:pos x="68" y="17"/>
              </a:cxn>
              <a:cxn ang="0">
                <a:pos x="65" y="37"/>
              </a:cxn>
              <a:cxn ang="0">
                <a:pos x="52" y="84"/>
              </a:cxn>
              <a:cxn ang="0">
                <a:pos x="24" y="156"/>
              </a:cxn>
              <a:cxn ang="0">
                <a:pos x="0" y="147"/>
              </a:cxn>
              <a:cxn ang="0">
                <a:pos x="28" y="75"/>
              </a:cxn>
              <a:cxn ang="0">
                <a:pos x="39" y="34"/>
              </a:cxn>
              <a:cxn ang="0">
                <a:pos x="42" y="15"/>
              </a:cxn>
              <a:cxn ang="0">
                <a:pos x="42" y="0"/>
              </a:cxn>
              <a:cxn ang="0">
                <a:pos x="68" y="0"/>
              </a:cxn>
            </a:cxnLst>
            <a:rect l="0" t="0" r="r" b="b"/>
            <a:pathLst>
              <a:path w="68" h="156">
                <a:moveTo>
                  <a:pt x="68" y="0"/>
                </a:moveTo>
                <a:lnTo>
                  <a:pt x="68" y="17"/>
                </a:lnTo>
                <a:lnTo>
                  <a:pt x="65" y="37"/>
                </a:lnTo>
                <a:lnTo>
                  <a:pt x="52" y="84"/>
                </a:lnTo>
                <a:lnTo>
                  <a:pt x="24" y="156"/>
                </a:lnTo>
                <a:lnTo>
                  <a:pt x="0" y="147"/>
                </a:lnTo>
                <a:lnTo>
                  <a:pt x="28" y="75"/>
                </a:lnTo>
                <a:lnTo>
                  <a:pt x="39" y="34"/>
                </a:lnTo>
                <a:lnTo>
                  <a:pt x="42" y="15"/>
                </a:lnTo>
                <a:lnTo>
                  <a:pt x="42" y="0"/>
                </a:lnTo>
                <a:lnTo>
                  <a:pt x="68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60" name="Freeform 1609"/>
          <p:cNvSpPr>
            <a:spLocks/>
          </p:cNvSpPr>
          <p:nvPr/>
        </p:nvSpPr>
        <p:spPr bwMode="auto">
          <a:xfrm>
            <a:off x="5322888" y="4902200"/>
            <a:ext cx="46037" cy="317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0"/>
              </a:cxn>
              <a:cxn ang="0">
                <a:pos x="0" y="2"/>
              </a:cxn>
              <a:cxn ang="0">
                <a:pos x="26" y="0"/>
              </a:cxn>
            </a:cxnLst>
            <a:rect l="0" t="0" r="r" b="b"/>
            <a:pathLst>
              <a:path w="26" h="2">
                <a:moveTo>
                  <a:pt x="26" y="0"/>
                </a:moveTo>
                <a:lnTo>
                  <a:pt x="0" y="0"/>
                </a:lnTo>
                <a:lnTo>
                  <a:pt x="0" y="2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61" name="Freeform 1610"/>
          <p:cNvSpPr>
            <a:spLocks/>
          </p:cNvSpPr>
          <p:nvPr/>
        </p:nvSpPr>
        <p:spPr bwMode="auto">
          <a:xfrm>
            <a:off x="5251450" y="5151438"/>
            <a:ext cx="61913" cy="173037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2"/>
              </a:cxn>
              <a:cxn ang="0">
                <a:pos x="9" y="106"/>
              </a:cxn>
              <a:cxn ang="0">
                <a:pos x="35" y="104"/>
              </a:cxn>
              <a:cxn ang="0">
                <a:pos x="26" y="0"/>
              </a:cxn>
            </a:cxnLst>
            <a:rect l="0" t="0" r="r" b="b"/>
            <a:pathLst>
              <a:path w="35" h="106">
                <a:moveTo>
                  <a:pt x="26" y="0"/>
                </a:moveTo>
                <a:lnTo>
                  <a:pt x="0" y="2"/>
                </a:lnTo>
                <a:lnTo>
                  <a:pt x="9" y="106"/>
                </a:lnTo>
                <a:lnTo>
                  <a:pt x="35" y="104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62" name="Freeform 1611"/>
          <p:cNvSpPr>
            <a:spLocks/>
          </p:cNvSpPr>
          <p:nvPr/>
        </p:nvSpPr>
        <p:spPr bwMode="auto">
          <a:xfrm>
            <a:off x="5251450" y="5145088"/>
            <a:ext cx="44450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5"/>
              </a:cxn>
              <a:cxn ang="0">
                <a:pos x="26" y="3"/>
              </a:cxn>
              <a:cxn ang="0">
                <a:pos x="24" y="9"/>
              </a:cxn>
              <a:cxn ang="0">
                <a:pos x="0" y="0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2"/>
                </a:lnTo>
                <a:lnTo>
                  <a:pt x="0" y="5"/>
                </a:lnTo>
                <a:lnTo>
                  <a:pt x="26" y="3"/>
                </a:lnTo>
                <a:lnTo>
                  <a:pt x="24" y="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63" name="Freeform 1613"/>
          <p:cNvSpPr>
            <a:spLocks/>
          </p:cNvSpPr>
          <p:nvPr/>
        </p:nvSpPr>
        <p:spPr bwMode="auto">
          <a:xfrm>
            <a:off x="5200650" y="5308600"/>
            <a:ext cx="103188" cy="95250"/>
          </a:xfrm>
          <a:custGeom>
            <a:avLst/>
            <a:gdLst/>
            <a:ahLst/>
            <a:cxnLst>
              <a:cxn ang="0">
                <a:pos x="60" y="20"/>
              </a:cxn>
              <a:cxn ang="0">
                <a:pos x="34" y="35"/>
              </a:cxn>
              <a:cxn ang="0">
                <a:pos x="19" y="57"/>
              </a:cxn>
              <a:cxn ang="0">
                <a:pos x="0" y="39"/>
              </a:cxn>
              <a:cxn ang="0">
                <a:pos x="15" y="17"/>
              </a:cxn>
              <a:cxn ang="0">
                <a:pos x="45" y="0"/>
              </a:cxn>
              <a:cxn ang="0">
                <a:pos x="60" y="20"/>
              </a:cxn>
            </a:cxnLst>
            <a:rect l="0" t="0" r="r" b="b"/>
            <a:pathLst>
              <a:path w="60" h="57">
                <a:moveTo>
                  <a:pt x="60" y="20"/>
                </a:moveTo>
                <a:lnTo>
                  <a:pt x="34" y="35"/>
                </a:lnTo>
                <a:lnTo>
                  <a:pt x="19" y="57"/>
                </a:lnTo>
                <a:lnTo>
                  <a:pt x="0" y="39"/>
                </a:lnTo>
                <a:lnTo>
                  <a:pt x="15" y="17"/>
                </a:lnTo>
                <a:lnTo>
                  <a:pt x="45" y="0"/>
                </a:lnTo>
                <a:lnTo>
                  <a:pt x="60" y="2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64" name="Freeform 1614"/>
          <p:cNvSpPr>
            <a:spLocks/>
          </p:cNvSpPr>
          <p:nvPr/>
        </p:nvSpPr>
        <p:spPr bwMode="auto">
          <a:xfrm>
            <a:off x="5268913" y="5308600"/>
            <a:ext cx="44450" cy="33338"/>
          </a:xfrm>
          <a:custGeom>
            <a:avLst/>
            <a:gdLst/>
            <a:ahLst/>
            <a:cxnLst>
              <a:cxn ang="0">
                <a:pos x="26" y="9"/>
              </a:cxn>
              <a:cxn ang="0">
                <a:pos x="26" y="17"/>
              </a:cxn>
              <a:cxn ang="0">
                <a:pos x="21" y="20"/>
              </a:cxn>
              <a:cxn ang="0">
                <a:pos x="6" y="0"/>
              </a:cxn>
              <a:cxn ang="0">
                <a:pos x="0" y="11"/>
              </a:cxn>
              <a:cxn ang="0">
                <a:pos x="26" y="9"/>
              </a:cxn>
            </a:cxnLst>
            <a:rect l="0" t="0" r="r" b="b"/>
            <a:pathLst>
              <a:path w="26" h="20">
                <a:moveTo>
                  <a:pt x="26" y="9"/>
                </a:moveTo>
                <a:lnTo>
                  <a:pt x="26" y="17"/>
                </a:lnTo>
                <a:lnTo>
                  <a:pt x="21" y="20"/>
                </a:lnTo>
                <a:lnTo>
                  <a:pt x="6" y="0"/>
                </a:lnTo>
                <a:lnTo>
                  <a:pt x="0" y="11"/>
                </a:lnTo>
                <a:lnTo>
                  <a:pt x="26" y="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65" name="Freeform 1615"/>
          <p:cNvSpPr>
            <a:spLocks/>
          </p:cNvSpPr>
          <p:nvPr/>
        </p:nvSpPr>
        <p:spPr bwMode="auto">
          <a:xfrm>
            <a:off x="5192713" y="5387975"/>
            <a:ext cx="61912" cy="166688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2"/>
              </a:cxn>
              <a:cxn ang="0">
                <a:pos x="9" y="100"/>
              </a:cxn>
              <a:cxn ang="0">
                <a:pos x="35" y="98"/>
              </a:cxn>
              <a:cxn ang="0">
                <a:pos x="26" y="0"/>
              </a:cxn>
            </a:cxnLst>
            <a:rect l="0" t="0" r="r" b="b"/>
            <a:pathLst>
              <a:path w="35" h="100">
                <a:moveTo>
                  <a:pt x="26" y="0"/>
                </a:moveTo>
                <a:lnTo>
                  <a:pt x="0" y="2"/>
                </a:lnTo>
                <a:lnTo>
                  <a:pt x="9" y="100"/>
                </a:lnTo>
                <a:lnTo>
                  <a:pt x="35" y="98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66" name="Freeform 1616"/>
          <p:cNvSpPr>
            <a:spLocks/>
          </p:cNvSpPr>
          <p:nvPr/>
        </p:nvSpPr>
        <p:spPr bwMode="auto">
          <a:xfrm>
            <a:off x="5192713" y="5370513"/>
            <a:ext cx="44450" cy="33337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3"/>
              </a:cxn>
              <a:cxn ang="0">
                <a:pos x="0" y="11"/>
              </a:cxn>
              <a:cxn ang="0">
                <a:pos x="26" y="9"/>
              </a:cxn>
              <a:cxn ang="0">
                <a:pos x="22" y="18"/>
              </a:cxn>
              <a:cxn ang="0">
                <a:pos x="3" y="0"/>
              </a:cxn>
            </a:cxnLst>
            <a:rect l="0" t="0" r="r" b="b"/>
            <a:pathLst>
              <a:path w="26" h="18">
                <a:moveTo>
                  <a:pt x="3" y="0"/>
                </a:moveTo>
                <a:lnTo>
                  <a:pt x="0" y="3"/>
                </a:lnTo>
                <a:lnTo>
                  <a:pt x="0" y="11"/>
                </a:lnTo>
                <a:lnTo>
                  <a:pt x="26" y="9"/>
                </a:lnTo>
                <a:lnTo>
                  <a:pt x="22" y="18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67" name="Freeform 1617"/>
          <p:cNvSpPr>
            <a:spLocks/>
          </p:cNvSpPr>
          <p:nvPr/>
        </p:nvSpPr>
        <p:spPr bwMode="auto">
          <a:xfrm>
            <a:off x="5189538" y="5534025"/>
            <a:ext cx="58737" cy="60325"/>
          </a:xfrm>
          <a:custGeom>
            <a:avLst/>
            <a:gdLst/>
            <a:ahLst/>
            <a:cxnLst>
              <a:cxn ang="0">
                <a:pos x="33" y="18"/>
              </a:cxn>
              <a:cxn ang="0">
                <a:pos x="26" y="26"/>
              </a:cxn>
              <a:cxn ang="0">
                <a:pos x="22" y="35"/>
              </a:cxn>
              <a:cxn ang="0">
                <a:pos x="0" y="22"/>
              </a:cxn>
              <a:cxn ang="0">
                <a:pos x="3" y="13"/>
              </a:cxn>
              <a:cxn ang="0">
                <a:pos x="15" y="0"/>
              </a:cxn>
              <a:cxn ang="0">
                <a:pos x="33" y="18"/>
              </a:cxn>
            </a:cxnLst>
            <a:rect l="0" t="0" r="r" b="b"/>
            <a:pathLst>
              <a:path w="33" h="35">
                <a:moveTo>
                  <a:pt x="33" y="18"/>
                </a:moveTo>
                <a:lnTo>
                  <a:pt x="26" y="26"/>
                </a:lnTo>
                <a:lnTo>
                  <a:pt x="22" y="35"/>
                </a:lnTo>
                <a:lnTo>
                  <a:pt x="0" y="22"/>
                </a:lnTo>
                <a:lnTo>
                  <a:pt x="3" y="13"/>
                </a:lnTo>
                <a:lnTo>
                  <a:pt x="15" y="0"/>
                </a:lnTo>
                <a:lnTo>
                  <a:pt x="33" y="1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68" name="Freeform 1618"/>
          <p:cNvSpPr>
            <a:spLocks/>
          </p:cNvSpPr>
          <p:nvPr/>
        </p:nvSpPr>
        <p:spPr bwMode="auto">
          <a:xfrm>
            <a:off x="5210175" y="5534025"/>
            <a:ext cx="44450" cy="33338"/>
          </a:xfrm>
          <a:custGeom>
            <a:avLst/>
            <a:gdLst/>
            <a:ahLst/>
            <a:cxnLst>
              <a:cxn ang="0">
                <a:pos x="26" y="9"/>
              </a:cxn>
              <a:cxn ang="0">
                <a:pos x="26" y="15"/>
              </a:cxn>
              <a:cxn ang="0">
                <a:pos x="22" y="18"/>
              </a:cxn>
              <a:cxn ang="0">
                <a:pos x="4" y="0"/>
              </a:cxn>
              <a:cxn ang="0">
                <a:pos x="0" y="11"/>
              </a:cxn>
              <a:cxn ang="0">
                <a:pos x="26" y="9"/>
              </a:cxn>
            </a:cxnLst>
            <a:rect l="0" t="0" r="r" b="b"/>
            <a:pathLst>
              <a:path w="26" h="18">
                <a:moveTo>
                  <a:pt x="26" y="9"/>
                </a:moveTo>
                <a:lnTo>
                  <a:pt x="26" y="15"/>
                </a:lnTo>
                <a:lnTo>
                  <a:pt x="22" y="18"/>
                </a:lnTo>
                <a:lnTo>
                  <a:pt x="4" y="0"/>
                </a:lnTo>
                <a:lnTo>
                  <a:pt x="0" y="11"/>
                </a:lnTo>
                <a:lnTo>
                  <a:pt x="26" y="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69" name="Freeform 1619"/>
          <p:cNvSpPr>
            <a:spLocks/>
          </p:cNvSpPr>
          <p:nvPr/>
        </p:nvSpPr>
        <p:spPr bwMode="auto">
          <a:xfrm>
            <a:off x="5186363" y="5576888"/>
            <a:ext cx="254000" cy="160337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26" y="7"/>
              </a:cxn>
              <a:cxn ang="0">
                <a:pos x="30" y="13"/>
              </a:cxn>
              <a:cxn ang="0">
                <a:pos x="39" y="22"/>
              </a:cxn>
              <a:cxn ang="0">
                <a:pos x="55" y="31"/>
              </a:cxn>
              <a:cxn ang="0">
                <a:pos x="78" y="39"/>
              </a:cxn>
              <a:cxn ang="0">
                <a:pos x="98" y="46"/>
              </a:cxn>
              <a:cxn ang="0">
                <a:pos x="118" y="55"/>
              </a:cxn>
              <a:cxn ang="0">
                <a:pos x="137" y="70"/>
              </a:cxn>
              <a:cxn ang="0">
                <a:pos x="142" y="81"/>
              </a:cxn>
              <a:cxn ang="0">
                <a:pos x="146" y="90"/>
              </a:cxn>
              <a:cxn ang="0">
                <a:pos x="120" y="94"/>
              </a:cxn>
              <a:cxn ang="0">
                <a:pos x="118" y="90"/>
              </a:cxn>
              <a:cxn ang="0">
                <a:pos x="117" y="87"/>
              </a:cxn>
              <a:cxn ang="0">
                <a:pos x="105" y="78"/>
              </a:cxn>
              <a:cxn ang="0">
                <a:pos x="89" y="70"/>
              </a:cxn>
              <a:cxn ang="0">
                <a:pos x="68" y="63"/>
              </a:cxn>
              <a:cxn ang="0">
                <a:pos x="46" y="55"/>
              </a:cxn>
              <a:cxn ang="0">
                <a:pos x="26" y="44"/>
              </a:cxn>
              <a:cxn ang="0">
                <a:pos x="9" y="29"/>
              </a:cxn>
              <a:cxn ang="0">
                <a:pos x="2" y="16"/>
              </a:cxn>
              <a:cxn ang="0">
                <a:pos x="0" y="3"/>
              </a:cxn>
              <a:cxn ang="0">
                <a:pos x="26" y="0"/>
              </a:cxn>
            </a:cxnLst>
            <a:rect l="0" t="0" r="r" b="b"/>
            <a:pathLst>
              <a:path w="146" h="94">
                <a:moveTo>
                  <a:pt x="26" y="0"/>
                </a:moveTo>
                <a:lnTo>
                  <a:pt x="26" y="7"/>
                </a:lnTo>
                <a:lnTo>
                  <a:pt x="30" y="13"/>
                </a:lnTo>
                <a:lnTo>
                  <a:pt x="39" y="22"/>
                </a:lnTo>
                <a:lnTo>
                  <a:pt x="55" y="31"/>
                </a:lnTo>
                <a:lnTo>
                  <a:pt x="78" y="39"/>
                </a:lnTo>
                <a:lnTo>
                  <a:pt x="98" y="46"/>
                </a:lnTo>
                <a:lnTo>
                  <a:pt x="118" y="55"/>
                </a:lnTo>
                <a:lnTo>
                  <a:pt x="137" y="70"/>
                </a:lnTo>
                <a:lnTo>
                  <a:pt x="142" y="81"/>
                </a:lnTo>
                <a:lnTo>
                  <a:pt x="146" y="90"/>
                </a:lnTo>
                <a:lnTo>
                  <a:pt x="120" y="94"/>
                </a:lnTo>
                <a:lnTo>
                  <a:pt x="118" y="90"/>
                </a:lnTo>
                <a:lnTo>
                  <a:pt x="117" y="87"/>
                </a:lnTo>
                <a:lnTo>
                  <a:pt x="105" y="78"/>
                </a:lnTo>
                <a:lnTo>
                  <a:pt x="89" y="70"/>
                </a:lnTo>
                <a:lnTo>
                  <a:pt x="68" y="63"/>
                </a:lnTo>
                <a:lnTo>
                  <a:pt x="46" y="55"/>
                </a:lnTo>
                <a:lnTo>
                  <a:pt x="26" y="44"/>
                </a:lnTo>
                <a:lnTo>
                  <a:pt x="9" y="29"/>
                </a:lnTo>
                <a:lnTo>
                  <a:pt x="2" y="16"/>
                </a:lnTo>
                <a:lnTo>
                  <a:pt x="0" y="3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70" name="Freeform 1620"/>
          <p:cNvSpPr>
            <a:spLocks/>
          </p:cNvSpPr>
          <p:nvPr/>
        </p:nvSpPr>
        <p:spPr bwMode="auto">
          <a:xfrm>
            <a:off x="5186363" y="5573713"/>
            <a:ext cx="44450" cy="2063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0" y="7"/>
              </a:cxn>
              <a:cxn ang="0">
                <a:pos x="26" y="4"/>
              </a:cxn>
              <a:cxn ang="0">
                <a:pos x="24" y="13"/>
              </a:cxn>
              <a:cxn ang="0">
                <a:pos x="2" y="0"/>
              </a:cxn>
            </a:cxnLst>
            <a:rect l="0" t="0" r="r" b="b"/>
            <a:pathLst>
              <a:path w="26" h="13">
                <a:moveTo>
                  <a:pt x="2" y="0"/>
                </a:moveTo>
                <a:lnTo>
                  <a:pt x="0" y="4"/>
                </a:lnTo>
                <a:lnTo>
                  <a:pt x="0" y="7"/>
                </a:lnTo>
                <a:lnTo>
                  <a:pt x="26" y="4"/>
                </a:lnTo>
                <a:lnTo>
                  <a:pt x="24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71" name="Freeform 1621"/>
          <p:cNvSpPr>
            <a:spLocks/>
          </p:cNvSpPr>
          <p:nvPr/>
        </p:nvSpPr>
        <p:spPr bwMode="auto">
          <a:xfrm>
            <a:off x="5357813" y="5729288"/>
            <a:ext cx="82550" cy="127000"/>
          </a:xfrm>
          <a:custGeom>
            <a:avLst/>
            <a:gdLst/>
            <a:ahLst/>
            <a:cxnLst>
              <a:cxn ang="0">
                <a:pos x="46" y="2"/>
              </a:cxn>
              <a:cxn ang="0">
                <a:pos x="42" y="26"/>
              </a:cxn>
              <a:cxn ang="0">
                <a:pos x="35" y="45"/>
              </a:cxn>
              <a:cxn ang="0">
                <a:pos x="26" y="62"/>
              </a:cxn>
              <a:cxn ang="0">
                <a:pos x="26" y="65"/>
              </a:cxn>
              <a:cxn ang="0">
                <a:pos x="26" y="76"/>
              </a:cxn>
              <a:cxn ang="0">
                <a:pos x="0" y="76"/>
              </a:cxn>
              <a:cxn ang="0">
                <a:pos x="0" y="63"/>
              </a:cxn>
              <a:cxn ang="0">
                <a:pos x="2" y="52"/>
              </a:cxn>
              <a:cxn ang="0">
                <a:pos x="11" y="36"/>
              </a:cxn>
              <a:cxn ang="0">
                <a:pos x="18" y="19"/>
              </a:cxn>
              <a:cxn ang="0">
                <a:pos x="20" y="0"/>
              </a:cxn>
              <a:cxn ang="0">
                <a:pos x="46" y="2"/>
              </a:cxn>
            </a:cxnLst>
            <a:rect l="0" t="0" r="r" b="b"/>
            <a:pathLst>
              <a:path w="46" h="76">
                <a:moveTo>
                  <a:pt x="46" y="2"/>
                </a:moveTo>
                <a:lnTo>
                  <a:pt x="42" y="26"/>
                </a:lnTo>
                <a:lnTo>
                  <a:pt x="35" y="45"/>
                </a:lnTo>
                <a:lnTo>
                  <a:pt x="26" y="62"/>
                </a:lnTo>
                <a:lnTo>
                  <a:pt x="26" y="65"/>
                </a:lnTo>
                <a:lnTo>
                  <a:pt x="26" y="76"/>
                </a:lnTo>
                <a:lnTo>
                  <a:pt x="0" y="76"/>
                </a:lnTo>
                <a:lnTo>
                  <a:pt x="0" y="63"/>
                </a:lnTo>
                <a:lnTo>
                  <a:pt x="2" y="52"/>
                </a:lnTo>
                <a:lnTo>
                  <a:pt x="11" y="36"/>
                </a:lnTo>
                <a:lnTo>
                  <a:pt x="18" y="19"/>
                </a:lnTo>
                <a:lnTo>
                  <a:pt x="20" y="0"/>
                </a:lnTo>
                <a:lnTo>
                  <a:pt x="46" y="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72" name="Freeform 1623"/>
          <p:cNvSpPr>
            <a:spLocks/>
          </p:cNvSpPr>
          <p:nvPr/>
        </p:nvSpPr>
        <p:spPr bwMode="auto">
          <a:xfrm>
            <a:off x="5357813" y="5853113"/>
            <a:ext cx="158750" cy="15240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28" y="12"/>
              </a:cxn>
              <a:cxn ang="0">
                <a:pos x="33" y="18"/>
              </a:cxn>
              <a:cxn ang="0">
                <a:pos x="54" y="35"/>
              </a:cxn>
              <a:cxn ang="0">
                <a:pos x="76" y="53"/>
              </a:cxn>
              <a:cxn ang="0">
                <a:pos x="85" y="72"/>
              </a:cxn>
              <a:cxn ang="0">
                <a:pos x="91" y="88"/>
              </a:cxn>
              <a:cxn ang="0">
                <a:pos x="65" y="92"/>
              </a:cxn>
              <a:cxn ang="0">
                <a:pos x="61" y="81"/>
              </a:cxn>
              <a:cxn ang="0">
                <a:pos x="57" y="72"/>
              </a:cxn>
              <a:cxn ang="0">
                <a:pos x="37" y="55"/>
              </a:cxn>
              <a:cxn ang="0">
                <a:pos x="15" y="37"/>
              </a:cxn>
              <a:cxn ang="0">
                <a:pos x="4" y="22"/>
              </a:cxn>
              <a:cxn ang="0">
                <a:pos x="0" y="3"/>
              </a:cxn>
              <a:cxn ang="0">
                <a:pos x="26" y="0"/>
              </a:cxn>
            </a:cxnLst>
            <a:rect l="0" t="0" r="r" b="b"/>
            <a:pathLst>
              <a:path w="91" h="92">
                <a:moveTo>
                  <a:pt x="26" y="0"/>
                </a:moveTo>
                <a:lnTo>
                  <a:pt x="28" y="12"/>
                </a:lnTo>
                <a:lnTo>
                  <a:pt x="33" y="18"/>
                </a:lnTo>
                <a:lnTo>
                  <a:pt x="54" y="35"/>
                </a:lnTo>
                <a:lnTo>
                  <a:pt x="76" y="53"/>
                </a:lnTo>
                <a:lnTo>
                  <a:pt x="85" y="72"/>
                </a:lnTo>
                <a:lnTo>
                  <a:pt x="91" y="88"/>
                </a:lnTo>
                <a:lnTo>
                  <a:pt x="65" y="92"/>
                </a:lnTo>
                <a:lnTo>
                  <a:pt x="61" y="81"/>
                </a:lnTo>
                <a:lnTo>
                  <a:pt x="57" y="72"/>
                </a:lnTo>
                <a:lnTo>
                  <a:pt x="37" y="55"/>
                </a:lnTo>
                <a:lnTo>
                  <a:pt x="15" y="37"/>
                </a:lnTo>
                <a:lnTo>
                  <a:pt x="4" y="22"/>
                </a:lnTo>
                <a:lnTo>
                  <a:pt x="0" y="3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73" name="Freeform 1624"/>
          <p:cNvSpPr>
            <a:spLocks/>
          </p:cNvSpPr>
          <p:nvPr/>
        </p:nvSpPr>
        <p:spPr bwMode="auto">
          <a:xfrm>
            <a:off x="5357813" y="5853113"/>
            <a:ext cx="44450" cy="6350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3"/>
              </a:cxn>
              <a:cxn ang="0">
                <a:pos x="26" y="0"/>
              </a:cxn>
              <a:cxn ang="0">
                <a:pos x="26" y="1"/>
              </a:cxn>
              <a:cxn ang="0">
                <a:pos x="0" y="1"/>
              </a:cxn>
            </a:cxnLst>
            <a:rect l="0" t="0" r="r" b="b"/>
            <a:pathLst>
              <a:path w="26" h="3">
                <a:moveTo>
                  <a:pt x="0" y="1"/>
                </a:moveTo>
                <a:lnTo>
                  <a:pt x="0" y="3"/>
                </a:lnTo>
                <a:lnTo>
                  <a:pt x="26" y="0"/>
                </a:lnTo>
                <a:lnTo>
                  <a:pt x="26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374" name="Freeform 1671"/>
          <p:cNvSpPr>
            <a:spLocks/>
          </p:cNvSpPr>
          <p:nvPr/>
        </p:nvSpPr>
        <p:spPr bwMode="auto">
          <a:xfrm>
            <a:off x="3638550" y="7564438"/>
            <a:ext cx="333375" cy="252412"/>
          </a:xfrm>
          <a:custGeom>
            <a:avLst/>
            <a:gdLst>
              <a:gd name="T0" fmla="*/ 194 w 194"/>
              <a:gd name="T1" fmla="*/ 24 h 151"/>
              <a:gd name="T2" fmla="*/ 166 w 194"/>
              <a:gd name="T3" fmla="*/ 29 h 151"/>
              <a:gd name="T4" fmla="*/ 135 w 194"/>
              <a:gd name="T5" fmla="*/ 37 h 151"/>
              <a:gd name="T6" fmla="*/ 105 w 194"/>
              <a:gd name="T7" fmla="*/ 48 h 151"/>
              <a:gd name="T8" fmla="*/ 79 w 194"/>
              <a:gd name="T9" fmla="*/ 64 h 151"/>
              <a:gd name="T10" fmla="*/ 55 w 194"/>
              <a:gd name="T11" fmla="*/ 83 h 151"/>
              <a:gd name="T12" fmla="*/ 37 w 194"/>
              <a:gd name="T13" fmla="*/ 105 h 151"/>
              <a:gd name="T14" fmla="*/ 31 w 194"/>
              <a:gd name="T15" fmla="*/ 114 h 151"/>
              <a:gd name="T16" fmla="*/ 29 w 194"/>
              <a:gd name="T17" fmla="*/ 124 h 151"/>
              <a:gd name="T18" fmla="*/ 26 w 194"/>
              <a:gd name="T19" fmla="*/ 137 h 151"/>
              <a:gd name="T20" fmla="*/ 26 w 194"/>
              <a:gd name="T21" fmla="*/ 151 h 151"/>
              <a:gd name="T22" fmla="*/ 0 w 194"/>
              <a:gd name="T23" fmla="*/ 151 h 151"/>
              <a:gd name="T24" fmla="*/ 0 w 194"/>
              <a:gd name="T25" fmla="*/ 135 h 151"/>
              <a:gd name="T26" fmla="*/ 3 w 194"/>
              <a:gd name="T27" fmla="*/ 120 h 151"/>
              <a:gd name="T28" fmla="*/ 7 w 194"/>
              <a:gd name="T29" fmla="*/ 105 h 151"/>
              <a:gd name="T30" fmla="*/ 16 w 194"/>
              <a:gd name="T31" fmla="*/ 89 h 151"/>
              <a:gd name="T32" fmla="*/ 37 w 194"/>
              <a:gd name="T33" fmla="*/ 64 h 151"/>
              <a:gd name="T34" fmla="*/ 63 w 194"/>
              <a:gd name="T35" fmla="*/ 44 h 151"/>
              <a:gd name="T36" fmla="*/ 92 w 194"/>
              <a:gd name="T37" fmla="*/ 26 h 151"/>
              <a:gd name="T38" fmla="*/ 126 w 194"/>
              <a:gd name="T39" fmla="*/ 13 h 151"/>
              <a:gd name="T40" fmla="*/ 159 w 194"/>
              <a:gd name="T41" fmla="*/ 5 h 151"/>
              <a:gd name="T42" fmla="*/ 189 w 194"/>
              <a:gd name="T43" fmla="*/ 0 h 151"/>
              <a:gd name="T44" fmla="*/ 194 w 194"/>
              <a:gd name="T45" fmla="*/ 24 h 1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4" h="151">
                <a:moveTo>
                  <a:pt x="194" y="24"/>
                </a:moveTo>
                <a:lnTo>
                  <a:pt x="166" y="29"/>
                </a:lnTo>
                <a:lnTo>
                  <a:pt x="135" y="37"/>
                </a:lnTo>
                <a:lnTo>
                  <a:pt x="105" y="48"/>
                </a:lnTo>
                <a:lnTo>
                  <a:pt x="79" y="64"/>
                </a:lnTo>
                <a:lnTo>
                  <a:pt x="55" y="83"/>
                </a:lnTo>
                <a:lnTo>
                  <a:pt x="37" y="105"/>
                </a:lnTo>
                <a:lnTo>
                  <a:pt x="31" y="114"/>
                </a:lnTo>
                <a:lnTo>
                  <a:pt x="29" y="124"/>
                </a:lnTo>
                <a:lnTo>
                  <a:pt x="26" y="137"/>
                </a:lnTo>
                <a:lnTo>
                  <a:pt x="26" y="151"/>
                </a:lnTo>
                <a:lnTo>
                  <a:pt x="0" y="151"/>
                </a:lnTo>
                <a:lnTo>
                  <a:pt x="0" y="135"/>
                </a:lnTo>
                <a:lnTo>
                  <a:pt x="3" y="120"/>
                </a:lnTo>
                <a:lnTo>
                  <a:pt x="7" y="105"/>
                </a:lnTo>
                <a:lnTo>
                  <a:pt x="16" y="89"/>
                </a:lnTo>
                <a:lnTo>
                  <a:pt x="37" y="64"/>
                </a:lnTo>
                <a:lnTo>
                  <a:pt x="63" y="44"/>
                </a:lnTo>
                <a:lnTo>
                  <a:pt x="92" y="26"/>
                </a:lnTo>
                <a:lnTo>
                  <a:pt x="126" y="13"/>
                </a:lnTo>
                <a:lnTo>
                  <a:pt x="159" y="5"/>
                </a:lnTo>
                <a:lnTo>
                  <a:pt x="189" y="0"/>
                </a:lnTo>
                <a:lnTo>
                  <a:pt x="194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" name="Freeform 1673"/>
          <p:cNvSpPr>
            <a:spLocks/>
          </p:cNvSpPr>
          <p:nvPr/>
        </p:nvSpPr>
        <p:spPr bwMode="auto">
          <a:xfrm>
            <a:off x="3638550" y="7810500"/>
            <a:ext cx="155575" cy="161925"/>
          </a:xfrm>
          <a:custGeom>
            <a:avLst/>
            <a:gdLst>
              <a:gd name="T0" fmla="*/ 24 w 90"/>
              <a:gd name="T1" fmla="*/ 0 h 98"/>
              <a:gd name="T2" fmla="*/ 28 w 90"/>
              <a:gd name="T3" fmla="*/ 11 h 98"/>
              <a:gd name="T4" fmla="*/ 33 w 90"/>
              <a:gd name="T5" fmla="*/ 18 h 98"/>
              <a:gd name="T6" fmla="*/ 53 w 90"/>
              <a:gd name="T7" fmla="*/ 42 h 98"/>
              <a:gd name="T8" fmla="*/ 76 w 90"/>
              <a:gd name="T9" fmla="*/ 65 h 98"/>
              <a:gd name="T10" fmla="*/ 90 w 90"/>
              <a:gd name="T11" fmla="*/ 78 h 98"/>
              <a:gd name="T12" fmla="*/ 74 w 90"/>
              <a:gd name="T13" fmla="*/ 98 h 98"/>
              <a:gd name="T14" fmla="*/ 57 w 90"/>
              <a:gd name="T15" fmla="*/ 83 h 98"/>
              <a:gd name="T16" fmla="*/ 35 w 90"/>
              <a:gd name="T17" fmla="*/ 61 h 98"/>
              <a:gd name="T18" fmla="*/ 13 w 90"/>
              <a:gd name="T19" fmla="*/ 35 h 98"/>
              <a:gd name="T20" fmla="*/ 3 w 90"/>
              <a:gd name="T21" fmla="*/ 20 h 98"/>
              <a:gd name="T22" fmla="*/ 0 w 90"/>
              <a:gd name="T23" fmla="*/ 9 h 98"/>
              <a:gd name="T24" fmla="*/ 24 w 90"/>
              <a:gd name="T25" fmla="*/ 0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98">
                <a:moveTo>
                  <a:pt x="24" y="0"/>
                </a:moveTo>
                <a:lnTo>
                  <a:pt x="28" y="11"/>
                </a:lnTo>
                <a:lnTo>
                  <a:pt x="33" y="18"/>
                </a:lnTo>
                <a:lnTo>
                  <a:pt x="53" y="42"/>
                </a:lnTo>
                <a:lnTo>
                  <a:pt x="76" y="65"/>
                </a:lnTo>
                <a:lnTo>
                  <a:pt x="90" y="78"/>
                </a:lnTo>
                <a:lnTo>
                  <a:pt x="74" y="98"/>
                </a:lnTo>
                <a:lnTo>
                  <a:pt x="57" y="83"/>
                </a:lnTo>
                <a:lnTo>
                  <a:pt x="35" y="61"/>
                </a:lnTo>
                <a:lnTo>
                  <a:pt x="13" y="35"/>
                </a:lnTo>
                <a:lnTo>
                  <a:pt x="3" y="20"/>
                </a:lnTo>
                <a:lnTo>
                  <a:pt x="0" y="9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" name="Freeform 1674"/>
          <p:cNvSpPr>
            <a:spLocks/>
          </p:cNvSpPr>
          <p:nvPr/>
        </p:nvSpPr>
        <p:spPr bwMode="auto">
          <a:xfrm>
            <a:off x="3638550" y="7810500"/>
            <a:ext cx="44450" cy="15875"/>
          </a:xfrm>
          <a:custGeom>
            <a:avLst/>
            <a:gdLst>
              <a:gd name="T0" fmla="*/ 0 w 26"/>
              <a:gd name="T1" fmla="*/ 3 h 9"/>
              <a:gd name="T2" fmla="*/ 0 w 26"/>
              <a:gd name="T3" fmla="*/ 9 h 9"/>
              <a:gd name="T4" fmla="*/ 24 w 26"/>
              <a:gd name="T5" fmla="*/ 0 h 9"/>
              <a:gd name="T6" fmla="*/ 26 w 26"/>
              <a:gd name="T7" fmla="*/ 3 h 9"/>
              <a:gd name="T8" fmla="*/ 0 w 26"/>
              <a:gd name="T9" fmla="*/ 3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9">
                <a:moveTo>
                  <a:pt x="0" y="3"/>
                </a:moveTo>
                <a:lnTo>
                  <a:pt x="0" y="9"/>
                </a:lnTo>
                <a:lnTo>
                  <a:pt x="24" y="0"/>
                </a:lnTo>
                <a:lnTo>
                  <a:pt x="26" y="3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7" name="Freeform 1677"/>
          <p:cNvSpPr>
            <a:spLocks/>
          </p:cNvSpPr>
          <p:nvPr/>
        </p:nvSpPr>
        <p:spPr bwMode="auto">
          <a:xfrm>
            <a:off x="3649663" y="8008938"/>
            <a:ext cx="319087" cy="328612"/>
          </a:xfrm>
          <a:custGeom>
            <a:avLst/>
            <a:gdLst>
              <a:gd name="T0" fmla="*/ 187 w 187"/>
              <a:gd name="T1" fmla="*/ 0 h 198"/>
              <a:gd name="T2" fmla="*/ 187 w 187"/>
              <a:gd name="T3" fmla="*/ 15 h 198"/>
              <a:gd name="T4" fmla="*/ 182 w 187"/>
              <a:gd name="T5" fmla="*/ 37 h 198"/>
              <a:gd name="T6" fmla="*/ 176 w 187"/>
              <a:gd name="T7" fmla="*/ 52 h 198"/>
              <a:gd name="T8" fmla="*/ 165 w 187"/>
              <a:gd name="T9" fmla="*/ 69 h 198"/>
              <a:gd name="T10" fmla="*/ 143 w 187"/>
              <a:gd name="T11" fmla="*/ 95 h 198"/>
              <a:gd name="T12" fmla="*/ 115 w 187"/>
              <a:gd name="T13" fmla="*/ 121 h 198"/>
              <a:gd name="T14" fmla="*/ 60 w 187"/>
              <a:gd name="T15" fmla="*/ 161 h 198"/>
              <a:gd name="T16" fmla="*/ 37 w 187"/>
              <a:gd name="T17" fmla="*/ 178 h 198"/>
              <a:gd name="T18" fmla="*/ 21 w 187"/>
              <a:gd name="T19" fmla="*/ 198 h 198"/>
              <a:gd name="T20" fmla="*/ 0 w 187"/>
              <a:gd name="T21" fmla="*/ 182 h 198"/>
              <a:gd name="T22" fmla="*/ 19 w 187"/>
              <a:gd name="T23" fmla="*/ 159 h 198"/>
              <a:gd name="T24" fmla="*/ 43 w 187"/>
              <a:gd name="T25" fmla="*/ 141 h 198"/>
              <a:gd name="T26" fmla="*/ 98 w 187"/>
              <a:gd name="T27" fmla="*/ 100 h 198"/>
              <a:gd name="T28" fmla="*/ 124 w 187"/>
              <a:gd name="T29" fmla="*/ 76 h 198"/>
              <a:gd name="T30" fmla="*/ 145 w 187"/>
              <a:gd name="T31" fmla="*/ 52 h 198"/>
              <a:gd name="T32" fmla="*/ 152 w 187"/>
              <a:gd name="T33" fmla="*/ 43 h 198"/>
              <a:gd name="T34" fmla="*/ 158 w 187"/>
              <a:gd name="T35" fmla="*/ 28 h 198"/>
              <a:gd name="T36" fmla="*/ 161 w 187"/>
              <a:gd name="T37" fmla="*/ 13 h 198"/>
              <a:gd name="T38" fmla="*/ 161 w 187"/>
              <a:gd name="T39" fmla="*/ 0 h 198"/>
              <a:gd name="T40" fmla="*/ 187 w 187"/>
              <a:gd name="T41" fmla="*/ 0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87" h="198">
                <a:moveTo>
                  <a:pt x="187" y="0"/>
                </a:moveTo>
                <a:lnTo>
                  <a:pt x="187" y="15"/>
                </a:lnTo>
                <a:lnTo>
                  <a:pt x="182" y="37"/>
                </a:lnTo>
                <a:lnTo>
                  <a:pt x="176" y="52"/>
                </a:lnTo>
                <a:lnTo>
                  <a:pt x="165" y="69"/>
                </a:lnTo>
                <a:lnTo>
                  <a:pt x="143" y="95"/>
                </a:lnTo>
                <a:lnTo>
                  <a:pt x="115" y="121"/>
                </a:lnTo>
                <a:lnTo>
                  <a:pt x="60" y="161"/>
                </a:lnTo>
                <a:lnTo>
                  <a:pt x="37" y="178"/>
                </a:lnTo>
                <a:lnTo>
                  <a:pt x="21" y="198"/>
                </a:lnTo>
                <a:lnTo>
                  <a:pt x="0" y="182"/>
                </a:lnTo>
                <a:lnTo>
                  <a:pt x="19" y="159"/>
                </a:lnTo>
                <a:lnTo>
                  <a:pt x="43" y="141"/>
                </a:lnTo>
                <a:lnTo>
                  <a:pt x="98" y="100"/>
                </a:lnTo>
                <a:lnTo>
                  <a:pt x="124" y="76"/>
                </a:lnTo>
                <a:lnTo>
                  <a:pt x="145" y="52"/>
                </a:lnTo>
                <a:lnTo>
                  <a:pt x="152" y="43"/>
                </a:lnTo>
                <a:lnTo>
                  <a:pt x="158" y="28"/>
                </a:lnTo>
                <a:lnTo>
                  <a:pt x="161" y="13"/>
                </a:lnTo>
                <a:lnTo>
                  <a:pt x="161" y="0"/>
                </a:lnTo>
                <a:lnTo>
                  <a:pt x="1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" name="Freeform 1679"/>
          <p:cNvSpPr>
            <a:spLocks/>
          </p:cNvSpPr>
          <p:nvPr/>
        </p:nvSpPr>
        <p:spPr bwMode="auto">
          <a:xfrm>
            <a:off x="3625850" y="8315325"/>
            <a:ext cx="61913" cy="136525"/>
          </a:xfrm>
          <a:custGeom>
            <a:avLst/>
            <a:gdLst>
              <a:gd name="T0" fmla="*/ 36 w 36"/>
              <a:gd name="T1" fmla="*/ 10 h 82"/>
              <a:gd name="T2" fmla="*/ 32 w 36"/>
              <a:gd name="T3" fmla="*/ 17 h 82"/>
              <a:gd name="T4" fmla="*/ 32 w 36"/>
              <a:gd name="T5" fmla="*/ 23 h 82"/>
              <a:gd name="T6" fmla="*/ 30 w 36"/>
              <a:gd name="T7" fmla="*/ 43 h 82"/>
              <a:gd name="T8" fmla="*/ 30 w 36"/>
              <a:gd name="T9" fmla="*/ 63 h 82"/>
              <a:gd name="T10" fmla="*/ 26 w 36"/>
              <a:gd name="T11" fmla="*/ 82 h 82"/>
              <a:gd name="T12" fmla="*/ 0 w 36"/>
              <a:gd name="T13" fmla="*/ 78 h 82"/>
              <a:gd name="T14" fmla="*/ 4 w 36"/>
              <a:gd name="T15" fmla="*/ 61 h 82"/>
              <a:gd name="T16" fmla="*/ 4 w 36"/>
              <a:gd name="T17" fmla="*/ 43 h 82"/>
              <a:gd name="T18" fmla="*/ 6 w 36"/>
              <a:gd name="T19" fmla="*/ 21 h 82"/>
              <a:gd name="T20" fmla="*/ 8 w 36"/>
              <a:gd name="T21" fmla="*/ 8 h 82"/>
              <a:gd name="T22" fmla="*/ 11 w 36"/>
              <a:gd name="T23" fmla="*/ 0 h 82"/>
              <a:gd name="T24" fmla="*/ 36 w 36"/>
              <a:gd name="T25" fmla="*/ 10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" h="82">
                <a:moveTo>
                  <a:pt x="36" y="10"/>
                </a:moveTo>
                <a:lnTo>
                  <a:pt x="32" y="17"/>
                </a:lnTo>
                <a:lnTo>
                  <a:pt x="32" y="23"/>
                </a:lnTo>
                <a:lnTo>
                  <a:pt x="30" y="43"/>
                </a:lnTo>
                <a:lnTo>
                  <a:pt x="30" y="63"/>
                </a:lnTo>
                <a:lnTo>
                  <a:pt x="26" y="82"/>
                </a:lnTo>
                <a:lnTo>
                  <a:pt x="0" y="78"/>
                </a:lnTo>
                <a:lnTo>
                  <a:pt x="4" y="61"/>
                </a:lnTo>
                <a:lnTo>
                  <a:pt x="4" y="43"/>
                </a:lnTo>
                <a:lnTo>
                  <a:pt x="6" y="21"/>
                </a:lnTo>
                <a:lnTo>
                  <a:pt x="8" y="8"/>
                </a:lnTo>
                <a:lnTo>
                  <a:pt x="11" y="0"/>
                </a:lnTo>
                <a:lnTo>
                  <a:pt x="36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" name="Freeform 1680"/>
          <p:cNvSpPr>
            <a:spLocks/>
          </p:cNvSpPr>
          <p:nvPr/>
        </p:nvSpPr>
        <p:spPr bwMode="auto">
          <a:xfrm>
            <a:off x="3646488" y="8308975"/>
            <a:ext cx="41275" cy="28575"/>
          </a:xfrm>
          <a:custGeom>
            <a:avLst/>
            <a:gdLst>
              <a:gd name="T0" fmla="*/ 2 w 25"/>
              <a:gd name="T1" fmla="*/ 0 h 16"/>
              <a:gd name="T2" fmla="*/ 0 w 25"/>
              <a:gd name="T3" fmla="*/ 3 h 16"/>
              <a:gd name="T4" fmla="*/ 25 w 25"/>
              <a:gd name="T5" fmla="*/ 13 h 16"/>
              <a:gd name="T6" fmla="*/ 23 w 25"/>
              <a:gd name="T7" fmla="*/ 16 h 16"/>
              <a:gd name="T8" fmla="*/ 2 w 25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" h="16">
                <a:moveTo>
                  <a:pt x="2" y="0"/>
                </a:moveTo>
                <a:lnTo>
                  <a:pt x="0" y="3"/>
                </a:lnTo>
                <a:lnTo>
                  <a:pt x="25" y="13"/>
                </a:lnTo>
                <a:lnTo>
                  <a:pt x="23" y="16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" name="Freeform 1681"/>
          <p:cNvSpPr>
            <a:spLocks/>
          </p:cNvSpPr>
          <p:nvPr/>
        </p:nvSpPr>
        <p:spPr bwMode="auto">
          <a:xfrm>
            <a:off x="3525838" y="8437563"/>
            <a:ext cx="141287" cy="106362"/>
          </a:xfrm>
          <a:custGeom>
            <a:avLst/>
            <a:gdLst>
              <a:gd name="T0" fmla="*/ 81 w 81"/>
              <a:gd name="T1" fmla="*/ 13 h 63"/>
              <a:gd name="T2" fmla="*/ 74 w 81"/>
              <a:gd name="T3" fmla="*/ 23 h 63"/>
              <a:gd name="T4" fmla="*/ 65 w 81"/>
              <a:gd name="T5" fmla="*/ 32 h 63"/>
              <a:gd name="T6" fmla="*/ 46 w 81"/>
              <a:gd name="T7" fmla="*/ 43 h 63"/>
              <a:gd name="T8" fmla="*/ 30 w 81"/>
              <a:gd name="T9" fmla="*/ 54 h 63"/>
              <a:gd name="T10" fmla="*/ 26 w 81"/>
              <a:gd name="T11" fmla="*/ 58 h 63"/>
              <a:gd name="T12" fmla="*/ 24 w 81"/>
              <a:gd name="T13" fmla="*/ 63 h 63"/>
              <a:gd name="T14" fmla="*/ 0 w 81"/>
              <a:gd name="T15" fmla="*/ 56 h 63"/>
              <a:gd name="T16" fmla="*/ 2 w 81"/>
              <a:gd name="T17" fmla="*/ 49 h 63"/>
              <a:gd name="T18" fmla="*/ 11 w 81"/>
              <a:gd name="T19" fmla="*/ 36 h 63"/>
              <a:gd name="T20" fmla="*/ 30 w 81"/>
              <a:gd name="T21" fmla="*/ 23 h 63"/>
              <a:gd name="T22" fmla="*/ 48 w 81"/>
              <a:gd name="T23" fmla="*/ 12 h 63"/>
              <a:gd name="T24" fmla="*/ 54 w 81"/>
              <a:gd name="T25" fmla="*/ 6 h 63"/>
              <a:gd name="T26" fmla="*/ 59 w 81"/>
              <a:gd name="T27" fmla="*/ 0 h 63"/>
              <a:gd name="T28" fmla="*/ 81 w 81"/>
              <a:gd name="T29" fmla="*/ 13 h 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1" h="63">
                <a:moveTo>
                  <a:pt x="81" y="13"/>
                </a:moveTo>
                <a:lnTo>
                  <a:pt x="74" y="23"/>
                </a:lnTo>
                <a:lnTo>
                  <a:pt x="65" y="32"/>
                </a:lnTo>
                <a:lnTo>
                  <a:pt x="46" y="43"/>
                </a:lnTo>
                <a:lnTo>
                  <a:pt x="30" y="54"/>
                </a:lnTo>
                <a:lnTo>
                  <a:pt x="26" y="58"/>
                </a:lnTo>
                <a:lnTo>
                  <a:pt x="24" y="63"/>
                </a:lnTo>
                <a:lnTo>
                  <a:pt x="0" y="56"/>
                </a:lnTo>
                <a:lnTo>
                  <a:pt x="2" y="49"/>
                </a:lnTo>
                <a:lnTo>
                  <a:pt x="11" y="36"/>
                </a:lnTo>
                <a:lnTo>
                  <a:pt x="30" y="23"/>
                </a:lnTo>
                <a:lnTo>
                  <a:pt x="48" y="12"/>
                </a:lnTo>
                <a:lnTo>
                  <a:pt x="54" y="6"/>
                </a:lnTo>
                <a:lnTo>
                  <a:pt x="59" y="0"/>
                </a:lnTo>
                <a:lnTo>
                  <a:pt x="81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1" name="Freeform 1682"/>
          <p:cNvSpPr>
            <a:spLocks/>
          </p:cNvSpPr>
          <p:nvPr/>
        </p:nvSpPr>
        <p:spPr bwMode="auto">
          <a:xfrm>
            <a:off x="3625850" y="8437563"/>
            <a:ext cx="44450" cy="23812"/>
          </a:xfrm>
          <a:custGeom>
            <a:avLst/>
            <a:gdLst>
              <a:gd name="T0" fmla="*/ 26 w 26"/>
              <a:gd name="T1" fmla="*/ 8 h 13"/>
              <a:gd name="T2" fmla="*/ 26 w 26"/>
              <a:gd name="T3" fmla="*/ 12 h 13"/>
              <a:gd name="T4" fmla="*/ 24 w 26"/>
              <a:gd name="T5" fmla="*/ 13 h 13"/>
              <a:gd name="T6" fmla="*/ 2 w 26"/>
              <a:gd name="T7" fmla="*/ 0 h 13"/>
              <a:gd name="T8" fmla="*/ 0 w 26"/>
              <a:gd name="T9" fmla="*/ 4 h 13"/>
              <a:gd name="T10" fmla="*/ 26 w 26"/>
              <a:gd name="T11" fmla="*/ 8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3">
                <a:moveTo>
                  <a:pt x="26" y="8"/>
                </a:moveTo>
                <a:lnTo>
                  <a:pt x="26" y="12"/>
                </a:lnTo>
                <a:lnTo>
                  <a:pt x="24" y="13"/>
                </a:lnTo>
                <a:lnTo>
                  <a:pt x="2" y="0"/>
                </a:lnTo>
                <a:lnTo>
                  <a:pt x="0" y="4"/>
                </a:lnTo>
                <a:lnTo>
                  <a:pt x="26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2" name="Freeform 1683"/>
          <p:cNvSpPr>
            <a:spLocks/>
          </p:cNvSpPr>
          <p:nvPr/>
        </p:nvSpPr>
        <p:spPr bwMode="auto">
          <a:xfrm>
            <a:off x="3408363" y="8516938"/>
            <a:ext cx="147637" cy="157162"/>
          </a:xfrm>
          <a:custGeom>
            <a:avLst/>
            <a:gdLst>
              <a:gd name="T0" fmla="*/ 85 w 85"/>
              <a:gd name="T1" fmla="*/ 24 h 92"/>
              <a:gd name="T2" fmla="*/ 51 w 85"/>
              <a:gd name="T3" fmla="*/ 33 h 92"/>
              <a:gd name="T4" fmla="*/ 46 w 85"/>
              <a:gd name="T5" fmla="*/ 37 h 92"/>
              <a:gd name="T6" fmla="*/ 35 w 85"/>
              <a:gd name="T7" fmla="*/ 46 h 92"/>
              <a:gd name="T8" fmla="*/ 31 w 85"/>
              <a:gd name="T9" fmla="*/ 53 h 92"/>
              <a:gd name="T10" fmla="*/ 27 w 85"/>
              <a:gd name="T11" fmla="*/ 62 h 92"/>
              <a:gd name="T12" fmla="*/ 25 w 85"/>
              <a:gd name="T13" fmla="*/ 92 h 92"/>
              <a:gd name="T14" fmla="*/ 0 w 85"/>
              <a:gd name="T15" fmla="*/ 92 h 92"/>
              <a:gd name="T16" fmla="*/ 1 w 85"/>
              <a:gd name="T17" fmla="*/ 61 h 92"/>
              <a:gd name="T18" fmla="*/ 7 w 85"/>
              <a:gd name="T19" fmla="*/ 44 h 92"/>
              <a:gd name="T20" fmla="*/ 14 w 85"/>
              <a:gd name="T21" fmla="*/ 29 h 92"/>
              <a:gd name="T22" fmla="*/ 27 w 85"/>
              <a:gd name="T23" fmla="*/ 18 h 92"/>
              <a:gd name="T24" fmla="*/ 42 w 85"/>
              <a:gd name="T25" fmla="*/ 9 h 92"/>
              <a:gd name="T26" fmla="*/ 77 w 85"/>
              <a:gd name="T27" fmla="*/ 0 h 92"/>
              <a:gd name="T28" fmla="*/ 85 w 85"/>
              <a:gd name="T29" fmla="*/ 24 h 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5" h="92">
                <a:moveTo>
                  <a:pt x="85" y="24"/>
                </a:moveTo>
                <a:lnTo>
                  <a:pt x="51" y="33"/>
                </a:lnTo>
                <a:lnTo>
                  <a:pt x="46" y="37"/>
                </a:lnTo>
                <a:lnTo>
                  <a:pt x="35" y="46"/>
                </a:lnTo>
                <a:lnTo>
                  <a:pt x="31" y="53"/>
                </a:lnTo>
                <a:lnTo>
                  <a:pt x="27" y="62"/>
                </a:lnTo>
                <a:lnTo>
                  <a:pt x="25" y="92"/>
                </a:lnTo>
                <a:lnTo>
                  <a:pt x="0" y="92"/>
                </a:lnTo>
                <a:lnTo>
                  <a:pt x="1" y="61"/>
                </a:lnTo>
                <a:lnTo>
                  <a:pt x="7" y="44"/>
                </a:lnTo>
                <a:lnTo>
                  <a:pt x="14" y="29"/>
                </a:lnTo>
                <a:lnTo>
                  <a:pt x="27" y="18"/>
                </a:lnTo>
                <a:lnTo>
                  <a:pt x="42" y="9"/>
                </a:lnTo>
                <a:lnTo>
                  <a:pt x="77" y="0"/>
                </a:lnTo>
                <a:lnTo>
                  <a:pt x="85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3" name="Freeform 1684"/>
          <p:cNvSpPr>
            <a:spLocks/>
          </p:cNvSpPr>
          <p:nvPr/>
        </p:nvSpPr>
        <p:spPr bwMode="auto">
          <a:xfrm>
            <a:off x="3525838" y="8516938"/>
            <a:ext cx="44450" cy="41275"/>
          </a:xfrm>
          <a:custGeom>
            <a:avLst/>
            <a:gdLst>
              <a:gd name="T0" fmla="*/ 24 w 24"/>
              <a:gd name="T1" fmla="*/ 14 h 24"/>
              <a:gd name="T2" fmla="*/ 22 w 24"/>
              <a:gd name="T3" fmla="*/ 22 h 24"/>
              <a:gd name="T4" fmla="*/ 17 w 24"/>
              <a:gd name="T5" fmla="*/ 24 h 24"/>
              <a:gd name="T6" fmla="*/ 9 w 24"/>
              <a:gd name="T7" fmla="*/ 0 h 24"/>
              <a:gd name="T8" fmla="*/ 0 w 24"/>
              <a:gd name="T9" fmla="*/ 7 h 24"/>
              <a:gd name="T10" fmla="*/ 24 w 24"/>
              <a:gd name="T11" fmla="*/ 14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24">
                <a:moveTo>
                  <a:pt x="24" y="14"/>
                </a:moveTo>
                <a:lnTo>
                  <a:pt x="22" y="22"/>
                </a:lnTo>
                <a:lnTo>
                  <a:pt x="17" y="24"/>
                </a:lnTo>
                <a:lnTo>
                  <a:pt x="9" y="0"/>
                </a:lnTo>
                <a:lnTo>
                  <a:pt x="0" y="7"/>
                </a:lnTo>
                <a:lnTo>
                  <a:pt x="24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4" name="Freeform 1685"/>
          <p:cNvSpPr>
            <a:spLocks/>
          </p:cNvSpPr>
          <p:nvPr/>
        </p:nvSpPr>
        <p:spPr bwMode="auto">
          <a:xfrm>
            <a:off x="3408363" y="8670925"/>
            <a:ext cx="144462" cy="222250"/>
          </a:xfrm>
          <a:custGeom>
            <a:avLst/>
            <a:gdLst>
              <a:gd name="T0" fmla="*/ 25 w 83"/>
              <a:gd name="T1" fmla="*/ 0 h 135"/>
              <a:gd name="T2" fmla="*/ 29 w 83"/>
              <a:gd name="T3" fmla="*/ 21 h 135"/>
              <a:gd name="T4" fmla="*/ 33 w 83"/>
              <a:gd name="T5" fmla="*/ 37 h 135"/>
              <a:gd name="T6" fmla="*/ 40 w 83"/>
              <a:gd name="T7" fmla="*/ 52 h 135"/>
              <a:gd name="T8" fmla="*/ 49 w 83"/>
              <a:gd name="T9" fmla="*/ 65 h 135"/>
              <a:gd name="T10" fmla="*/ 68 w 83"/>
              <a:gd name="T11" fmla="*/ 93 h 135"/>
              <a:gd name="T12" fmla="*/ 83 w 83"/>
              <a:gd name="T13" fmla="*/ 122 h 135"/>
              <a:gd name="T14" fmla="*/ 61 w 83"/>
              <a:gd name="T15" fmla="*/ 135 h 135"/>
              <a:gd name="T16" fmla="*/ 46 w 83"/>
              <a:gd name="T17" fmla="*/ 106 h 135"/>
              <a:gd name="T18" fmla="*/ 27 w 83"/>
              <a:gd name="T19" fmla="*/ 78 h 135"/>
              <a:gd name="T20" fmla="*/ 18 w 83"/>
              <a:gd name="T21" fmla="*/ 65 h 135"/>
              <a:gd name="T22" fmla="*/ 9 w 83"/>
              <a:gd name="T23" fmla="*/ 47 h 135"/>
              <a:gd name="T24" fmla="*/ 3 w 83"/>
              <a:gd name="T25" fmla="*/ 24 h 135"/>
              <a:gd name="T26" fmla="*/ 0 w 83"/>
              <a:gd name="T27" fmla="*/ 4 h 135"/>
              <a:gd name="T28" fmla="*/ 25 w 83"/>
              <a:gd name="T29" fmla="*/ 0 h 13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3" h="135">
                <a:moveTo>
                  <a:pt x="25" y="0"/>
                </a:moveTo>
                <a:lnTo>
                  <a:pt x="29" y="21"/>
                </a:lnTo>
                <a:lnTo>
                  <a:pt x="33" y="37"/>
                </a:lnTo>
                <a:lnTo>
                  <a:pt x="40" y="52"/>
                </a:lnTo>
                <a:lnTo>
                  <a:pt x="49" y="65"/>
                </a:lnTo>
                <a:lnTo>
                  <a:pt x="68" y="93"/>
                </a:lnTo>
                <a:lnTo>
                  <a:pt x="83" y="122"/>
                </a:lnTo>
                <a:lnTo>
                  <a:pt x="61" y="135"/>
                </a:lnTo>
                <a:lnTo>
                  <a:pt x="46" y="106"/>
                </a:lnTo>
                <a:lnTo>
                  <a:pt x="27" y="78"/>
                </a:lnTo>
                <a:lnTo>
                  <a:pt x="18" y="65"/>
                </a:lnTo>
                <a:lnTo>
                  <a:pt x="9" y="47"/>
                </a:lnTo>
                <a:lnTo>
                  <a:pt x="3" y="24"/>
                </a:lnTo>
                <a:lnTo>
                  <a:pt x="0" y="4"/>
                </a:ln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" name="Freeform 1686"/>
          <p:cNvSpPr>
            <a:spLocks/>
          </p:cNvSpPr>
          <p:nvPr/>
        </p:nvSpPr>
        <p:spPr bwMode="auto">
          <a:xfrm>
            <a:off x="3408363" y="8670925"/>
            <a:ext cx="46037" cy="3175"/>
          </a:xfrm>
          <a:custGeom>
            <a:avLst/>
            <a:gdLst>
              <a:gd name="T0" fmla="*/ 0 w 25"/>
              <a:gd name="T1" fmla="*/ 2 h 4"/>
              <a:gd name="T2" fmla="*/ 0 w 25"/>
              <a:gd name="T3" fmla="*/ 4 h 4"/>
              <a:gd name="T4" fmla="*/ 25 w 25"/>
              <a:gd name="T5" fmla="*/ 0 h 4"/>
              <a:gd name="T6" fmla="*/ 25 w 25"/>
              <a:gd name="T7" fmla="*/ 2 h 4"/>
              <a:gd name="T8" fmla="*/ 0 w 25"/>
              <a:gd name="T9" fmla="*/ 2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" h="4">
                <a:moveTo>
                  <a:pt x="0" y="2"/>
                </a:moveTo>
                <a:lnTo>
                  <a:pt x="0" y="4"/>
                </a:lnTo>
                <a:lnTo>
                  <a:pt x="25" y="0"/>
                </a:lnTo>
                <a:lnTo>
                  <a:pt x="25" y="2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" name="Freeform 1687"/>
          <p:cNvSpPr>
            <a:spLocks/>
          </p:cNvSpPr>
          <p:nvPr/>
        </p:nvSpPr>
        <p:spPr bwMode="auto">
          <a:xfrm>
            <a:off x="3519488" y="8866188"/>
            <a:ext cx="36512" cy="39687"/>
          </a:xfrm>
          <a:custGeom>
            <a:avLst/>
            <a:gdLst>
              <a:gd name="T0" fmla="*/ 17 w 23"/>
              <a:gd name="T1" fmla="*/ 0 h 24"/>
              <a:gd name="T2" fmla="*/ 0 w 23"/>
              <a:gd name="T3" fmla="*/ 20 h 24"/>
              <a:gd name="T4" fmla="*/ 6 w 23"/>
              <a:gd name="T5" fmla="*/ 24 h 24"/>
              <a:gd name="T6" fmla="*/ 23 w 23"/>
              <a:gd name="T7" fmla="*/ 3 h 24"/>
              <a:gd name="T8" fmla="*/ 17 w 23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4">
                <a:moveTo>
                  <a:pt x="17" y="0"/>
                </a:moveTo>
                <a:lnTo>
                  <a:pt x="0" y="20"/>
                </a:lnTo>
                <a:lnTo>
                  <a:pt x="6" y="24"/>
                </a:lnTo>
                <a:lnTo>
                  <a:pt x="23" y="3"/>
                </a:lnTo>
                <a:lnTo>
                  <a:pt x="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" name="Freeform 1688"/>
          <p:cNvSpPr>
            <a:spLocks/>
          </p:cNvSpPr>
          <p:nvPr/>
        </p:nvSpPr>
        <p:spPr bwMode="auto">
          <a:xfrm>
            <a:off x="3514725" y="8866188"/>
            <a:ext cx="38100" cy="33337"/>
          </a:xfrm>
          <a:custGeom>
            <a:avLst/>
            <a:gdLst>
              <a:gd name="T0" fmla="*/ 0 w 22"/>
              <a:gd name="T1" fmla="*/ 16 h 20"/>
              <a:gd name="T2" fmla="*/ 1 w 22"/>
              <a:gd name="T3" fmla="*/ 20 h 20"/>
              <a:gd name="T4" fmla="*/ 18 w 22"/>
              <a:gd name="T5" fmla="*/ 0 h 20"/>
              <a:gd name="T6" fmla="*/ 22 w 22"/>
              <a:gd name="T7" fmla="*/ 3 h 20"/>
              <a:gd name="T8" fmla="*/ 0 w 22"/>
              <a:gd name="T9" fmla="*/ 16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" h="20">
                <a:moveTo>
                  <a:pt x="0" y="16"/>
                </a:moveTo>
                <a:lnTo>
                  <a:pt x="1" y="20"/>
                </a:lnTo>
                <a:lnTo>
                  <a:pt x="18" y="0"/>
                </a:lnTo>
                <a:lnTo>
                  <a:pt x="22" y="3"/>
                </a:ln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" name="Freeform 1689"/>
          <p:cNvSpPr>
            <a:spLocks/>
          </p:cNvSpPr>
          <p:nvPr/>
        </p:nvSpPr>
        <p:spPr bwMode="auto">
          <a:xfrm>
            <a:off x="3186113" y="8823325"/>
            <a:ext cx="363537" cy="85725"/>
          </a:xfrm>
          <a:custGeom>
            <a:avLst/>
            <a:gdLst>
              <a:gd name="T0" fmla="*/ 202 w 211"/>
              <a:gd name="T1" fmla="*/ 52 h 52"/>
              <a:gd name="T2" fmla="*/ 179 w 211"/>
              <a:gd name="T3" fmla="*/ 44 h 52"/>
              <a:gd name="T4" fmla="*/ 157 w 211"/>
              <a:gd name="T5" fmla="*/ 37 h 52"/>
              <a:gd name="T6" fmla="*/ 111 w 211"/>
              <a:gd name="T7" fmla="*/ 29 h 52"/>
              <a:gd name="T8" fmla="*/ 59 w 211"/>
              <a:gd name="T9" fmla="*/ 26 h 52"/>
              <a:gd name="T10" fmla="*/ 0 w 211"/>
              <a:gd name="T11" fmla="*/ 24 h 52"/>
              <a:gd name="T12" fmla="*/ 0 w 211"/>
              <a:gd name="T13" fmla="*/ 0 h 52"/>
              <a:gd name="T14" fmla="*/ 59 w 211"/>
              <a:gd name="T15" fmla="*/ 2 h 52"/>
              <a:gd name="T16" fmla="*/ 115 w 211"/>
              <a:gd name="T17" fmla="*/ 5 h 52"/>
              <a:gd name="T18" fmla="*/ 163 w 211"/>
              <a:gd name="T19" fmla="*/ 13 h 52"/>
              <a:gd name="T20" fmla="*/ 189 w 211"/>
              <a:gd name="T21" fmla="*/ 20 h 52"/>
              <a:gd name="T22" fmla="*/ 211 w 211"/>
              <a:gd name="T23" fmla="*/ 28 h 52"/>
              <a:gd name="T24" fmla="*/ 202 w 211"/>
              <a:gd name="T25" fmla="*/ 52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1" h="52">
                <a:moveTo>
                  <a:pt x="202" y="52"/>
                </a:moveTo>
                <a:lnTo>
                  <a:pt x="179" y="44"/>
                </a:lnTo>
                <a:lnTo>
                  <a:pt x="157" y="37"/>
                </a:lnTo>
                <a:lnTo>
                  <a:pt x="111" y="29"/>
                </a:lnTo>
                <a:lnTo>
                  <a:pt x="59" y="26"/>
                </a:lnTo>
                <a:lnTo>
                  <a:pt x="0" y="24"/>
                </a:lnTo>
                <a:lnTo>
                  <a:pt x="0" y="0"/>
                </a:lnTo>
                <a:lnTo>
                  <a:pt x="59" y="2"/>
                </a:lnTo>
                <a:lnTo>
                  <a:pt x="115" y="5"/>
                </a:lnTo>
                <a:lnTo>
                  <a:pt x="163" y="13"/>
                </a:lnTo>
                <a:lnTo>
                  <a:pt x="189" y="20"/>
                </a:lnTo>
                <a:lnTo>
                  <a:pt x="211" y="28"/>
                </a:lnTo>
                <a:lnTo>
                  <a:pt x="202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" name="Freeform 1690"/>
          <p:cNvSpPr>
            <a:spLocks/>
          </p:cNvSpPr>
          <p:nvPr/>
        </p:nvSpPr>
        <p:spPr bwMode="auto">
          <a:xfrm>
            <a:off x="3525838" y="8869363"/>
            <a:ext cx="30162" cy="39687"/>
          </a:xfrm>
          <a:custGeom>
            <a:avLst/>
            <a:gdLst>
              <a:gd name="T0" fmla="*/ 17 w 17"/>
              <a:gd name="T1" fmla="*/ 1 h 24"/>
              <a:gd name="T2" fmla="*/ 4 w 17"/>
              <a:gd name="T3" fmla="*/ 24 h 24"/>
              <a:gd name="T4" fmla="*/ 13 w 17"/>
              <a:gd name="T5" fmla="*/ 0 h 24"/>
              <a:gd name="T6" fmla="*/ 0 w 17"/>
              <a:gd name="T7" fmla="*/ 22 h 24"/>
              <a:gd name="T8" fmla="*/ 17 w 17"/>
              <a:gd name="T9" fmla="*/ 1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24">
                <a:moveTo>
                  <a:pt x="17" y="1"/>
                </a:moveTo>
                <a:lnTo>
                  <a:pt x="4" y="24"/>
                </a:lnTo>
                <a:lnTo>
                  <a:pt x="13" y="0"/>
                </a:lnTo>
                <a:lnTo>
                  <a:pt x="0" y="22"/>
                </a:lnTo>
                <a:lnTo>
                  <a:pt x="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" name="Freeform 1691"/>
          <p:cNvSpPr>
            <a:spLocks/>
          </p:cNvSpPr>
          <p:nvPr/>
        </p:nvSpPr>
        <p:spPr bwMode="auto">
          <a:xfrm>
            <a:off x="2987675" y="8796338"/>
            <a:ext cx="198438" cy="66675"/>
          </a:xfrm>
          <a:custGeom>
            <a:avLst/>
            <a:gdLst>
              <a:gd name="T0" fmla="*/ 117 w 117"/>
              <a:gd name="T1" fmla="*/ 41 h 41"/>
              <a:gd name="T2" fmla="*/ 58 w 117"/>
              <a:gd name="T3" fmla="*/ 39 h 41"/>
              <a:gd name="T4" fmla="*/ 39 w 117"/>
              <a:gd name="T5" fmla="*/ 37 h 41"/>
              <a:gd name="T6" fmla="*/ 23 w 117"/>
              <a:gd name="T7" fmla="*/ 32 h 41"/>
              <a:gd name="T8" fmla="*/ 10 w 117"/>
              <a:gd name="T9" fmla="*/ 24 h 41"/>
              <a:gd name="T10" fmla="*/ 0 w 117"/>
              <a:gd name="T11" fmla="*/ 17 h 41"/>
              <a:gd name="T12" fmla="*/ 21 w 117"/>
              <a:gd name="T13" fmla="*/ 0 h 41"/>
              <a:gd name="T14" fmla="*/ 26 w 117"/>
              <a:gd name="T15" fmla="*/ 6 h 41"/>
              <a:gd name="T16" fmla="*/ 34 w 117"/>
              <a:gd name="T17" fmla="*/ 9 h 41"/>
              <a:gd name="T18" fmla="*/ 47 w 117"/>
              <a:gd name="T19" fmla="*/ 13 h 41"/>
              <a:gd name="T20" fmla="*/ 58 w 117"/>
              <a:gd name="T21" fmla="*/ 15 h 41"/>
              <a:gd name="T22" fmla="*/ 117 w 117"/>
              <a:gd name="T23" fmla="*/ 17 h 41"/>
              <a:gd name="T24" fmla="*/ 117 w 117"/>
              <a:gd name="T25" fmla="*/ 41 h 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" h="41">
                <a:moveTo>
                  <a:pt x="117" y="41"/>
                </a:moveTo>
                <a:lnTo>
                  <a:pt x="58" y="39"/>
                </a:lnTo>
                <a:lnTo>
                  <a:pt x="39" y="37"/>
                </a:lnTo>
                <a:lnTo>
                  <a:pt x="23" y="32"/>
                </a:lnTo>
                <a:lnTo>
                  <a:pt x="10" y="24"/>
                </a:lnTo>
                <a:lnTo>
                  <a:pt x="0" y="17"/>
                </a:lnTo>
                <a:lnTo>
                  <a:pt x="21" y="0"/>
                </a:lnTo>
                <a:lnTo>
                  <a:pt x="26" y="6"/>
                </a:lnTo>
                <a:lnTo>
                  <a:pt x="34" y="9"/>
                </a:lnTo>
                <a:lnTo>
                  <a:pt x="47" y="13"/>
                </a:lnTo>
                <a:lnTo>
                  <a:pt x="58" y="15"/>
                </a:lnTo>
                <a:lnTo>
                  <a:pt x="117" y="17"/>
                </a:lnTo>
                <a:lnTo>
                  <a:pt x="117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1" name="Freeform 1692"/>
          <p:cNvSpPr>
            <a:spLocks/>
          </p:cNvSpPr>
          <p:nvPr/>
        </p:nvSpPr>
        <p:spPr bwMode="auto">
          <a:xfrm>
            <a:off x="3186113" y="8823325"/>
            <a:ext cx="3175" cy="39688"/>
          </a:xfrm>
          <a:custGeom>
            <a:avLst/>
            <a:gdLst>
              <a:gd name="T0" fmla="*/ 0 w 3175"/>
              <a:gd name="T1" fmla="*/ 0 h 24"/>
              <a:gd name="T2" fmla="*/ 0 w 3175"/>
              <a:gd name="T3" fmla="*/ 24 h 24"/>
              <a:gd name="T4" fmla="*/ 0 w 3175"/>
              <a:gd name="T5" fmla="*/ 0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24">
                <a:moveTo>
                  <a:pt x="0" y="0"/>
                </a:moveTo>
                <a:lnTo>
                  <a:pt x="0" y="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" name="Freeform 1693"/>
          <p:cNvSpPr>
            <a:spLocks/>
          </p:cNvSpPr>
          <p:nvPr/>
        </p:nvSpPr>
        <p:spPr bwMode="auto">
          <a:xfrm>
            <a:off x="2967038" y="8616950"/>
            <a:ext cx="61912" cy="196850"/>
          </a:xfrm>
          <a:custGeom>
            <a:avLst/>
            <a:gdLst>
              <a:gd name="T0" fmla="*/ 12 w 37"/>
              <a:gd name="T1" fmla="*/ 118 h 118"/>
              <a:gd name="T2" fmla="*/ 10 w 37"/>
              <a:gd name="T3" fmla="*/ 103 h 118"/>
              <a:gd name="T4" fmla="*/ 10 w 37"/>
              <a:gd name="T5" fmla="*/ 89 h 118"/>
              <a:gd name="T6" fmla="*/ 13 w 37"/>
              <a:gd name="T7" fmla="*/ 61 h 118"/>
              <a:gd name="T8" fmla="*/ 13 w 37"/>
              <a:gd name="T9" fmla="*/ 37 h 118"/>
              <a:gd name="T10" fmla="*/ 10 w 37"/>
              <a:gd name="T11" fmla="*/ 28 h 118"/>
              <a:gd name="T12" fmla="*/ 0 w 37"/>
              <a:gd name="T13" fmla="*/ 16 h 118"/>
              <a:gd name="T14" fmla="*/ 21 w 37"/>
              <a:gd name="T15" fmla="*/ 0 h 118"/>
              <a:gd name="T16" fmla="*/ 32 w 37"/>
              <a:gd name="T17" fmla="*/ 15 h 118"/>
              <a:gd name="T18" fmla="*/ 37 w 37"/>
              <a:gd name="T19" fmla="*/ 33 h 118"/>
              <a:gd name="T20" fmla="*/ 37 w 37"/>
              <a:gd name="T21" fmla="*/ 65 h 118"/>
              <a:gd name="T22" fmla="*/ 34 w 37"/>
              <a:gd name="T23" fmla="*/ 92 h 118"/>
              <a:gd name="T24" fmla="*/ 34 w 37"/>
              <a:gd name="T25" fmla="*/ 100 h 118"/>
              <a:gd name="T26" fmla="*/ 36 w 37"/>
              <a:gd name="T27" fmla="*/ 111 h 118"/>
              <a:gd name="T28" fmla="*/ 12 w 37"/>
              <a:gd name="T29" fmla="*/ 118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7" h="118">
                <a:moveTo>
                  <a:pt x="12" y="118"/>
                </a:moveTo>
                <a:lnTo>
                  <a:pt x="10" y="103"/>
                </a:lnTo>
                <a:lnTo>
                  <a:pt x="10" y="89"/>
                </a:lnTo>
                <a:lnTo>
                  <a:pt x="13" y="61"/>
                </a:lnTo>
                <a:lnTo>
                  <a:pt x="13" y="37"/>
                </a:lnTo>
                <a:lnTo>
                  <a:pt x="10" y="28"/>
                </a:lnTo>
                <a:lnTo>
                  <a:pt x="0" y="16"/>
                </a:lnTo>
                <a:lnTo>
                  <a:pt x="21" y="0"/>
                </a:lnTo>
                <a:lnTo>
                  <a:pt x="32" y="15"/>
                </a:lnTo>
                <a:lnTo>
                  <a:pt x="37" y="33"/>
                </a:lnTo>
                <a:lnTo>
                  <a:pt x="37" y="65"/>
                </a:lnTo>
                <a:lnTo>
                  <a:pt x="34" y="92"/>
                </a:lnTo>
                <a:lnTo>
                  <a:pt x="34" y="100"/>
                </a:lnTo>
                <a:lnTo>
                  <a:pt x="36" y="111"/>
                </a:lnTo>
                <a:lnTo>
                  <a:pt x="12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3" name="Freeform 1694"/>
          <p:cNvSpPr>
            <a:spLocks/>
          </p:cNvSpPr>
          <p:nvPr/>
        </p:nvSpPr>
        <p:spPr bwMode="auto">
          <a:xfrm>
            <a:off x="2982913" y="8796338"/>
            <a:ext cx="41275" cy="26987"/>
          </a:xfrm>
          <a:custGeom>
            <a:avLst/>
            <a:gdLst>
              <a:gd name="T0" fmla="*/ 1 w 24"/>
              <a:gd name="T1" fmla="*/ 17 h 17"/>
              <a:gd name="T2" fmla="*/ 1 w 24"/>
              <a:gd name="T3" fmla="*/ 15 h 17"/>
              <a:gd name="T4" fmla="*/ 0 w 24"/>
              <a:gd name="T5" fmla="*/ 11 h 17"/>
              <a:gd name="T6" fmla="*/ 24 w 24"/>
              <a:gd name="T7" fmla="*/ 4 h 17"/>
              <a:gd name="T8" fmla="*/ 22 w 24"/>
              <a:gd name="T9" fmla="*/ 0 h 17"/>
              <a:gd name="T10" fmla="*/ 1 w 24"/>
              <a:gd name="T11" fmla="*/ 1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17">
                <a:moveTo>
                  <a:pt x="1" y="17"/>
                </a:moveTo>
                <a:lnTo>
                  <a:pt x="1" y="15"/>
                </a:lnTo>
                <a:lnTo>
                  <a:pt x="0" y="11"/>
                </a:lnTo>
                <a:lnTo>
                  <a:pt x="24" y="4"/>
                </a:lnTo>
                <a:lnTo>
                  <a:pt x="22" y="0"/>
                </a:lnTo>
                <a:lnTo>
                  <a:pt x="1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" name="Freeform 1695"/>
          <p:cNvSpPr>
            <a:spLocks/>
          </p:cNvSpPr>
          <p:nvPr/>
        </p:nvSpPr>
        <p:spPr bwMode="auto">
          <a:xfrm>
            <a:off x="2825750" y="8550275"/>
            <a:ext cx="171450" cy="96838"/>
          </a:xfrm>
          <a:custGeom>
            <a:avLst/>
            <a:gdLst>
              <a:gd name="T0" fmla="*/ 85 w 100"/>
              <a:gd name="T1" fmla="*/ 59 h 59"/>
              <a:gd name="T2" fmla="*/ 76 w 100"/>
              <a:gd name="T3" fmla="*/ 54 h 59"/>
              <a:gd name="T4" fmla="*/ 70 w 100"/>
              <a:gd name="T5" fmla="*/ 54 h 59"/>
              <a:gd name="T6" fmla="*/ 46 w 100"/>
              <a:gd name="T7" fmla="*/ 57 h 59"/>
              <a:gd name="T8" fmla="*/ 28 w 100"/>
              <a:gd name="T9" fmla="*/ 57 h 59"/>
              <a:gd name="T10" fmla="*/ 15 w 100"/>
              <a:gd name="T11" fmla="*/ 48 h 59"/>
              <a:gd name="T12" fmla="*/ 4 w 100"/>
              <a:gd name="T13" fmla="*/ 32 h 59"/>
              <a:gd name="T14" fmla="*/ 0 w 100"/>
              <a:gd name="T15" fmla="*/ 6 h 59"/>
              <a:gd name="T16" fmla="*/ 24 w 100"/>
              <a:gd name="T17" fmla="*/ 0 h 59"/>
              <a:gd name="T18" fmla="*/ 28 w 100"/>
              <a:gd name="T19" fmla="*/ 22 h 59"/>
              <a:gd name="T20" fmla="*/ 33 w 100"/>
              <a:gd name="T21" fmla="*/ 30 h 59"/>
              <a:gd name="T22" fmla="*/ 37 w 100"/>
              <a:gd name="T23" fmla="*/ 33 h 59"/>
              <a:gd name="T24" fmla="*/ 41 w 100"/>
              <a:gd name="T25" fmla="*/ 33 h 59"/>
              <a:gd name="T26" fmla="*/ 67 w 100"/>
              <a:gd name="T27" fmla="*/ 30 h 59"/>
              <a:gd name="T28" fmla="*/ 85 w 100"/>
              <a:gd name="T29" fmla="*/ 30 h 59"/>
              <a:gd name="T30" fmla="*/ 100 w 100"/>
              <a:gd name="T31" fmla="*/ 39 h 59"/>
              <a:gd name="T32" fmla="*/ 85 w 100"/>
              <a:gd name="T33" fmla="*/ 59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" h="59">
                <a:moveTo>
                  <a:pt x="85" y="59"/>
                </a:moveTo>
                <a:lnTo>
                  <a:pt x="76" y="54"/>
                </a:lnTo>
                <a:lnTo>
                  <a:pt x="70" y="54"/>
                </a:lnTo>
                <a:lnTo>
                  <a:pt x="46" y="57"/>
                </a:lnTo>
                <a:lnTo>
                  <a:pt x="28" y="57"/>
                </a:lnTo>
                <a:lnTo>
                  <a:pt x="15" y="48"/>
                </a:lnTo>
                <a:lnTo>
                  <a:pt x="4" y="32"/>
                </a:lnTo>
                <a:lnTo>
                  <a:pt x="0" y="6"/>
                </a:lnTo>
                <a:lnTo>
                  <a:pt x="24" y="0"/>
                </a:lnTo>
                <a:lnTo>
                  <a:pt x="28" y="22"/>
                </a:lnTo>
                <a:lnTo>
                  <a:pt x="33" y="30"/>
                </a:lnTo>
                <a:lnTo>
                  <a:pt x="37" y="33"/>
                </a:lnTo>
                <a:lnTo>
                  <a:pt x="41" y="33"/>
                </a:lnTo>
                <a:lnTo>
                  <a:pt x="67" y="30"/>
                </a:lnTo>
                <a:lnTo>
                  <a:pt x="85" y="30"/>
                </a:lnTo>
                <a:lnTo>
                  <a:pt x="100" y="39"/>
                </a:lnTo>
                <a:lnTo>
                  <a:pt x="85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" name="Freeform 1696"/>
          <p:cNvSpPr>
            <a:spLocks/>
          </p:cNvSpPr>
          <p:nvPr/>
        </p:nvSpPr>
        <p:spPr bwMode="auto">
          <a:xfrm>
            <a:off x="2967038" y="8613775"/>
            <a:ext cx="33337" cy="33338"/>
          </a:xfrm>
          <a:custGeom>
            <a:avLst/>
            <a:gdLst>
              <a:gd name="T0" fmla="*/ 21 w 21"/>
              <a:gd name="T1" fmla="*/ 2 h 20"/>
              <a:gd name="T2" fmla="*/ 19 w 21"/>
              <a:gd name="T3" fmla="*/ 0 h 20"/>
              <a:gd name="T4" fmla="*/ 4 w 21"/>
              <a:gd name="T5" fmla="*/ 20 h 20"/>
              <a:gd name="T6" fmla="*/ 0 w 21"/>
              <a:gd name="T7" fmla="*/ 18 h 20"/>
              <a:gd name="T8" fmla="*/ 21 w 21"/>
              <a:gd name="T9" fmla="*/ 2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20">
                <a:moveTo>
                  <a:pt x="21" y="2"/>
                </a:moveTo>
                <a:lnTo>
                  <a:pt x="19" y="0"/>
                </a:lnTo>
                <a:lnTo>
                  <a:pt x="4" y="20"/>
                </a:lnTo>
                <a:lnTo>
                  <a:pt x="0" y="18"/>
                </a:lnTo>
                <a:lnTo>
                  <a:pt x="21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" name="Freeform 1697"/>
          <p:cNvSpPr>
            <a:spLocks/>
          </p:cNvSpPr>
          <p:nvPr/>
        </p:nvSpPr>
        <p:spPr bwMode="auto">
          <a:xfrm>
            <a:off x="2825750" y="8218488"/>
            <a:ext cx="195263" cy="331787"/>
          </a:xfrm>
          <a:custGeom>
            <a:avLst/>
            <a:gdLst>
              <a:gd name="T0" fmla="*/ 0 w 115"/>
              <a:gd name="T1" fmla="*/ 200 h 200"/>
              <a:gd name="T2" fmla="*/ 0 w 115"/>
              <a:gd name="T3" fmla="*/ 181 h 200"/>
              <a:gd name="T4" fmla="*/ 2 w 115"/>
              <a:gd name="T5" fmla="*/ 163 h 200"/>
              <a:gd name="T6" fmla="*/ 13 w 115"/>
              <a:gd name="T7" fmla="*/ 133 h 200"/>
              <a:gd name="T8" fmla="*/ 28 w 115"/>
              <a:gd name="T9" fmla="*/ 107 h 200"/>
              <a:gd name="T10" fmla="*/ 48 w 115"/>
              <a:gd name="T11" fmla="*/ 85 h 200"/>
              <a:gd name="T12" fmla="*/ 65 w 115"/>
              <a:gd name="T13" fmla="*/ 65 h 200"/>
              <a:gd name="T14" fmla="*/ 80 w 115"/>
              <a:gd name="T15" fmla="*/ 48 h 200"/>
              <a:gd name="T16" fmla="*/ 87 w 115"/>
              <a:gd name="T17" fmla="*/ 26 h 200"/>
              <a:gd name="T18" fmla="*/ 89 w 115"/>
              <a:gd name="T19" fmla="*/ 13 h 200"/>
              <a:gd name="T20" fmla="*/ 89 w 115"/>
              <a:gd name="T21" fmla="*/ 0 h 200"/>
              <a:gd name="T22" fmla="*/ 115 w 115"/>
              <a:gd name="T23" fmla="*/ 0 h 200"/>
              <a:gd name="T24" fmla="*/ 113 w 115"/>
              <a:gd name="T25" fmla="*/ 17 h 200"/>
              <a:gd name="T26" fmla="*/ 111 w 115"/>
              <a:gd name="T27" fmla="*/ 35 h 200"/>
              <a:gd name="T28" fmla="*/ 102 w 115"/>
              <a:gd name="T29" fmla="*/ 61 h 200"/>
              <a:gd name="T30" fmla="*/ 83 w 115"/>
              <a:gd name="T31" fmla="*/ 83 h 200"/>
              <a:gd name="T32" fmla="*/ 67 w 115"/>
              <a:gd name="T33" fmla="*/ 104 h 200"/>
              <a:gd name="T34" fmla="*/ 48 w 115"/>
              <a:gd name="T35" fmla="*/ 124 h 200"/>
              <a:gd name="T36" fmla="*/ 35 w 115"/>
              <a:gd name="T37" fmla="*/ 146 h 200"/>
              <a:gd name="T38" fmla="*/ 26 w 115"/>
              <a:gd name="T39" fmla="*/ 172 h 200"/>
              <a:gd name="T40" fmla="*/ 24 w 115"/>
              <a:gd name="T41" fmla="*/ 185 h 200"/>
              <a:gd name="T42" fmla="*/ 24 w 115"/>
              <a:gd name="T43" fmla="*/ 200 h 200"/>
              <a:gd name="T44" fmla="*/ 0 w 115"/>
              <a:gd name="T45" fmla="*/ 200 h 2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15" h="200">
                <a:moveTo>
                  <a:pt x="0" y="200"/>
                </a:moveTo>
                <a:lnTo>
                  <a:pt x="0" y="181"/>
                </a:lnTo>
                <a:lnTo>
                  <a:pt x="2" y="163"/>
                </a:lnTo>
                <a:lnTo>
                  <a:pt x="13" y="133"/>
                </a:lnTo>
                <a:lnTo>
                  <a:pt x="28" y="107"/>
                </a:lnTo>
                <a:lnTo>
                  <a:pt x="48" y="85"/>
                </a:lnTo>
                <a:lnTo>
                  <a:pt x="65" y="65"/>
                </a:lnTo>
                <a:lnTo>
                  <a:pt x="80" y="48"/>
                </a:lnTo>
                <a:lnTo>
                  <a:pt x="87" y="26"/>
                </a:lnTo>
                <a:lnTo>
                  <a:pt x="89" y="13"/>
                </a:lnTo>
                <a:lnTo>
                  <a:pt x="89" y="0"/>
                </a:lnTo>
                <a:lnTo>
                  <a:pt x="115" y="0"/>
                </a:lnTo>
                <a:lnTo>
                  <a:pt x="113" y="17"/>
                </a:lnTo>
                <a:lnTo>
                  <a:pt x="111" y="35"/>
                </a:lnTo>
                <a:lnTo>
                  <a:pt x="102" y="61"/>
                </a:lnTo>
                <a:lnTo>
                  <a:pt x="83" y="83"/>
                </a:lnTo>
                <a:lnTo>
                  <a:pt x="67" y="104"/>
                </a:lnTo>
                <a:lnTo>
                  <a:pt x="48" y="124"/>
                </a:lnTo>
                <a:lnTo>
                  <a:pt x="35" y="146"/>
                </a:lnTo>
                <a:lnTo>
                  <a:pt x="26" y="172"/>
                </a:lnTo>
                <a:lnTo>
                  <a:pt x="24" y="185"/>
                </a:lnTo>
                <a:lnTo>
                  <a:pt x="24" y="200"/>
                </a:lnTo>
                <a:lnTo>
                  <a:pt x="0" y="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" name="Freeform 1699"/>
          <p:cNvSpPr>
            <a:spLocks/>
          </p:cNvSpPr>
          <p:nvPr/>
        </p:nvSpPr>
        <p:spPr bwMode="auto">
          <a:xfrm>
            <a:off x="2941638" y="8151813"/>
            <a:ext cx="76200" cy="76200"/>
          </a:xfrm>
          <a:custGeom>
            <a:avLst/>
            <a:gdLst>
              <a:gd name="T0" fmla="*/ 21 w 45"/>
              <a:gd name="T1" fmla="*/ 47 h 47"/>
              <a:gd name="T2" fmla="*/ 19 w 45"/>
              <a:gd name="T3" fmla="*/ 37 h 47"/>
              <a:gd name="T4" fmla="*/ 13 w 45"/>
              <a:gd name="T5" fmla="*/ 32 h 47"/>
              <a:gd name="T6" fmla="*/ 6 w 45"/>
              <a:gd name="T7" fmla="*/ 21 h 47"/>
              <a:gd name="T8" fmla="*/ 0 w 45"/>
              <a:gd name="T9" fmla="*/ 10 h 47"/>
              <a:gd name="T10" fmla="*/ 25 w 45"/>
              <a:gd name="T11" fmla="*/ 0 h 47"/>
              <a:gd name="T12" fmla="*/ 28 w 45"/>
              <a:gd name="T13" fmla="*/ 8 h 47"/>
              <a:gd name="T14" fmla="*/ 32 w 45"/>
              <a:gd name="T15" fmla="*/ 15 h 47"/>
              <a:gd name="T16" fmla="*/ 41 w 45"/>
              <a:gd name="T17" fmla="*/ 24 h 47"/>
              <a:gd name="T18" fmla="*/ 45 w 45"/>
              <a:gd name="T19" fmla="*/ 37 h 47"/>
              <a:gd name="T20" fmla="*/ 21 w 45"/>
              <a:gd name="T21" fmla="*/ 47 h 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5" h="47">
                <a:moveTo>
                  <a:pt x="21" y="47"/>
                </a:moveTo>
                <a:lnTo>
                  <a:pt x="19" y="37"/>
                </a:lnTo>
                <a:lnTo>
                  <a:pt x="13" y="32"/>
                </a:lnTo>
                <a:lnTo>
                  <a:pt x="6" y="21"/>
                </a:lnTo>
                <a:lnTo>
                  <a:pt x="0" y="10"/>
                </a:lnTo>
                <a:lnTo>
                  <a:pt x="25" y="0"/>
                </a:lnTo>
                <a:lnTo>
                  <a:pt x="28" y="8"/>
                </a:lnTo>
                <a:lnTo>
                  <a:pt x="32" y="15"/>
                </a:lnTo>
                <a:lnTo>
                  <a:pt x="41" y="24"/>
                </a:lnTo>
                <a:lnTo>
                  <a:pt x="45" y="37"/>
                </a:lnTo>
                <a:lnTo>
                  <a:pt x="21" y="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" name="Freeform 1700"/>
          <p:cNvSpPr>
            <a:spLocks/>
          </p:cNvSpPr>
          <p:nvPr/>
        </p:nvSpPr>
        <p:spPr bwMode="auto">
          <a:xfrm>
            <a:off x="2976563" y="8215313"/>
            <a:ext cx="44450" cy="12700"/>
          </a:xfrm>
          <a:custGeom>
            <a:avLst/>
            <a:gdLst>
              <a:gd name="T0" fmla="*/ 26 w 26"/>
              <a:gd name="T1" fmla="*/ 4 h 10"/>
              <a:gd name="T2" fmla="*/ 26 w 26"/>
              <a:gd name="T3" fmla="*/ 6 h 10"/>
              <a:gd name="T4" fmla="*/ 24 w 26"/>
              <a:gd name="T5" fmla="*/ 0 h 10"/>
              <a:gd name="T6" fmla="*/ 0 w 26"/>
              <a:gd name="T7" fmla="*/ 10 h 10"/>
              <a:gd name="T8" fmla="*/ 0 w 26"/>
              <a:gd name="T9" fmla="*/ 4 h 10"/>
              <a:gd name="T10" fmla="*/ 26 w 26"/>
              <a:gd name="T11" fmla="*/ 4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0">
                <a:moveTo>
                  <a:pt x="26" y="4"/>
                </a:moveTo>
                <a:lnTo>
                  <a:pt x="26" y="6"/>
                </a:lnTo>
                <a:lnTo>
                  <a:pt x="24" y="0"/>
                </a:lnTo>
                <a:lnTo>
                  <a:pt x="0" y="10"/>
                </a:lnTo>
                <a:lnTo>
                  <a:pt x="0" y="4"/>
                </a:lnTo>
                <a:lnTo>
                  <a:pt x="26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" name="Freeform 1701"/>
          <p:cNvSpPr>
            <a:spLocks/>
          </p:cNvSpPr>
          <p:nvPr/>
        </p:nvSpPr>
        <p:spPr bwMode="auto">
          <a:xfrm>
            <a:off x="2946400" y="7929563"/>
            <a:ext cx="147638" cy="239712"/>
          </a:xfrm>
          <a:custGeom>
            <a:avLst/>
            <a:gdLst>
              <a:gd name="T0" fmla="*/ 0 w 85"/>
              <a:gd name="T1" fmla="*/ 133 h 145"/>
              <a:gd name="T2" fmla="*/ 26 w 85"/>
              <a:gd name="T3" fmla="*/ 69 h 145"/>
              <a:gd name="T4" fmla="*/ 48 w 85"/>
              <a:gd name="T5" fmla="*/ 24 h 145"/>
              <a:gd name="T6" fmla="*/ 65 w 85"/>
              <a:gd name="T7" fmla="*/ 0 h 145"/>
              <a:gd name="T8" fmla="*/ 85 w 85"/>
              <a:gd name="T9" fmla="*/ 17 h 145"/>
              <a:gd name="T10" fmla="*/ 69 w 85"/>
              <a:gd name="T11" fmla="*/ 39 h 145"/>
              <a:gd name="T12" fmla="*/ 48 w 85"/>
              <a:gd name="T13" fmla="*/ 82 h 145"/>
              <a:gd name="T14" fmla="*/ 23 w 85"/>
              <a:gd name="T15" fmla="*/ 145 h 145"/>
              <a:gd name="T16" fmla="*/ 0 w 85"/>
              <a:gd name="T17" fmla="*/ 133 h 1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5" h="145">
                <a:moveTo>
                  <a:pt x="0" y="133"/>
                </a:moveTo>
                <a:lnTo>
                  <a:pt x="26" y="69"/>
                </a:lnTo>
                <a:lnTo>
                  <a:pt x="48" y="24"/>
                </a:lnTo>
                <a:lnTo>
                  <a:pt x="65" y="0"/>
                </a:lnTo>
                <a:lnTo>
                  <a:pt x="85" y="17"/>
                </a:lnTo>
                <a:lnTo>
                  <a:pt x="69" y="39"/>
                </a:lnTo>
                <a:lnTo>
                  <a:pt x="48" y="82"/>
                </a:lnTo>
                <a:lnTo>
                  <a:pt x="23" y="145"/>
                </a:lnTo>
                <a:lnTo>
                  <a:pt x="0" y="1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" name="Freeform 1702"/>
          <p:cNvSpPr>
            <a:spLocks/>
          </p:cNvSpPr>
          <p:nvPr/>
        </p:nvSpPr>
        <p:spPr bwMode="auto">
          <a:xfrm>
            <a:off x="2938463" y="8148638"/>
            <a:ext cx="44450" cy="20637"/>
          </a:xfrm>
          <a:custGeom>
            <a:avLst/>
            <a:gdLst>
              <a:gd name="T0" fmla="*/ 1 w 26"/>
              <a:gd name="T1" fmla="*/ 12 h 12"/>
              <a:gd name="T2" fmla="*/ 0 w 26"/>
              <a:gd name="T3" fmla="*/ 8 h 12"/>
              <a:gd name="T4" fmla="*/ 3 w 26"/>
              <a:gd name="T5" fmla="*/ 0 h 12"/>
              <a:gd name="T6" fmla="*/ 26 w 26"/>
              <a:gd name="T7" fmla="*/ 12 h 12"/>
              <a:gd name="T8" fmla="*/ 26 w 26"/>
              <a:gd name="T9" fmla="*/ 2 h 12"/>
              <a:gd name="T10" fmla="*/ 1 w 26"/>
              <a:gd name="T11" fmla="*/ 12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2">
                <a:moveTo>
                  <a:pt x="1" y="12"/>
                </a:moveTo>
                <a:lnTo>
                  <a:pt x="0" y="8"/>
                </a:lnTo>
                <a:lnTo>
                  <a:pt x="3" y="0"/>
                </a:lnTo>
                <a:lnTo>
                  <a:pt x="26" y="12"/>
                </a:lnTo>
                <a:lnTo>
                  <a:pt x="26" y="2"/>
                </a:lnTo>
                <a:lnTo>
                  <a:pt x="1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" name="Freeform 1703"/>
          <p:cNvSpPr>
            <a:spLocks/>
          </p:cNvSpPr>
          <p:nvPr/>
        </p:nvSpPr>
        <p:spPr bwMode="auto">
          <a:xfrm>
            <a:off x="3041650" y="7789863"/>
            <a:ext cx="55563" cy="152400"/>
          </a:xfrm>
          <a:custGeom>
            <a:avLst/>
            <a:gdLst>
              <a:gd name="T0" fmla="*/ 7 w 31"/>
              <a:gd name="T1" fmla="*/ 92 h 92"/>
              <a:gd name="T2" fmla="*/ 31 w 31"/>
              <a:gd name="T3" fmla="*/ 89 h 92"/>
              <a:gd name="T4" fmla="*/ 24 w 31"/>
              <a:gd name="T5" fmla="*/ 0 h 92"/>
              <a:gd name="T6" fmla="*/ 0 w 31"/>
              <a:gd name="T7" fmla="*/ 4 h 92"/>
              <a:gd name="T8" fmla="*/ 7 w 31"/>
              <a:gd name="T9" fmla="*/ 92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" h="92">
                <a:moveTo>
                  <a:pt x="7" y="92"/>
                </a:moveTo>
                <a:lnTo>
                  <a:pt x="31" y="89"/>
                </a:lnTo>
                <a:lnTo>
                  <a:pt x="24" y="0"/>
                </a:lnTo>
                <a:lnTo>
                  <a:pt x="0" y="4"/>
                </a:lnTo>
                <a:lnTo>
                  <a:pt x="7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" name="Freeform 1704"/>
          <p:cNvSpPr>
            <a:spLocks/>
          </p:cNvSpPr>
          <p:nvPr/>
        </p:nvSpPr>
        <p:spPr bwMode="auto">
          <a:xfrm>
            <a:off x="3055938" y="7929563"/>
            <a:ext cx="41275" cy="26987"/>
          </a:xfrm>
          <a:custGeom>
            <a:avLst/>
            <a:gdLst>
              <a:gd name="T0" fmla="*/ 22 w 24"/>
              <a:gd name="T1" fmla="*/ 17 h 17"/>
              <a:gd name="T2" fmla="*/ 24 w 24"/>
              <a:gd name="T3" fmla="*/ 13 h 17"/>
              <a:gd name="T4" fmla="*/ 24 w 24"/>
              <a:gd name="T5" fmla="*/ 6 h 17"/>
              <a:gd name="T6" fmla="*/ 0 w 24"/>
              <a:gd name="T7" fmla="*/ 9 h 17"/>
              <a:gd name="T8" fmla="*/ 2 w 24"/>
              <a:gd name="T9" fmla="*/ 0 h 17"/>
              <a:gd name="T10" fmla="*/ 22 w 24"/>
              <a:gd name="T11" fmla="*/ 1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17">
                <a:moveTo>
                  <a:pt x="22" y="17"/>
                </a:moveTo>
                <a:lnTo>
                  <a:pt x="24" y="13"/>
                </a:lnTo>
                <a:lnTo>
                  <a:pt x="24" y="6"/>
                </a:lnTo>
                <a:lnTo>
                  <a:pt x="0" y="9"/>
                </a:lnTo>
                <a:lnTo>
                  <a:pt x="2" y="0"/>
                </a:lnTo>
                <a:lnTo>
                  <a:pt x="22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" name="Freeform 1705"/>
          <p:cNvSpPr>
            <a:spLocks/>
          </p:cNvSpPr>
          <p:nvPr/>
        </p:nvSpPr>
        <p:spPr bwMode="auto">
          <a:xfrm>
            <a:off x="3038475" y="7686675"/>
            <a:ext cx="96838" cy="112713"/>
          </a:xfrm>
          <a:custGeom>
            <a:avLst/>
            <a:gdLst>
              <a:gd name="T0" fmla="*/ 2 w 56"/>
              <a:gd name="T1" fmla="*/ 66 h 66"/>
              <a:gd name="T2" fmla="*/ 0 w 56"/>
              <a:gd name="T3" fmla="*/ 53 h 66"/>
              <a:gd name="T4" fmla="*/ 4 w 56"/>
              <a:gd name="T5" fmla="*/ 39 h 66"/>
              <a:gd name="T6" fmla="*/ 17 w 56"/>
              <a:gd name="T7" fmla="*/ 26 h 66"/>
              <a:gd name="T8" fmla="*/ 30 w 56"/>
              <a:gd name="T9" fmla="*/ 13 h 66"/>
              <a:gd name="T10" fmla="*/ 31 w 56"/>
              <a:gd name="T11" fmla="*/ 9 h 66"/>
              <a:gd name="T12" fmla="*/ 31 w 56"/>
              <a:gd name="T13" fmla="*/ 0 h 66"/>
              <a:gd name="T14" fmla="*/ 56 w 56"/>
              <a:gd name="T15" fmla="*/ 3 h 66"/>
              <a:gd name="T16" fmla="*/ 56 w 56"/>
              <a:gd name="T17" fmla="*/ 16 h 66"/>
              <a:gd name="T18" fmla="*/ 48 w 56"/>
              <a:gd name="T19" fmla="*/ 31 h 66"/>
              <a:gd name="T20" fmla="*/ 35 w 56"/>
              <a:gd name="T21" fmla="*/ 44 h 66"/>
              <a:gd name="T22" fmla="*/ 24 w 56"/>
              <a:gd name="T23" fmla="*/ 55 h 66"/>
              <a:gd name="T24" fmla="*/ 24 w 56"/>
              <a:gd name="T25" fmla="*/ 53 h 66"/>
              <a:gd name="T26" fmla="*/ 26 w 56"/>
              <a:gd name="T27" fmla="*/ 61 h 66"/>
              <a:gd name="T28" fmla="*/ 2 w 56"/>
              <a:gd name="T29" fmla="*/ 66 h 6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6" h="66">
                <a:moveTo>
                  <a:pt x="2" y="66"/>
                </a:moveTo>
                <a:lnTo>
                  <a:pt x="0" y="53"/>
                </a:lnTo>
                <a:lnTo>
                  <a:pt x="4" y="39"/>
                </a:lnTo>
                <a:lnTo>
                  <a:pt x="17" y="26"/>
                </a:lnTo>
                <a:lnTo>
                  <a:pt x="30" y="13"/>
                </a:lnTo>
                <a:lnTo>
                  <a:pt x="31" y="9"/>
                </a:lnTo>
                <a:lnTo>
                  <a:pt x="31" y="0"/>
                </a:lnTo>
                <a:lnTo>
                  <a:pt x="56" y="3"/>
                </a:lnTo>
                <a:lnTo>
                  <a:pt x="56" y="16"/>
                </a:lnTo>
                <a:lnTo>
                  <a:pt x="48" y="31"/>
                </a:lnTo>
                <a:lnTo>
                  <a:pt x="35" y="44"/>
                </a:lnTo>
                <a:lnTo>
                  <a:pt x="24" y="55"/>
                </a:lnTo>
                <a:lnTo>
                  <a:pt x="24" y="53"/>
                </a:lnTo>
                <a:lnTo>
                  <a:pt x="26" y="61"/>
                </a:lnTo>
                <a:lnTo>
                  <a:pt x="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" name="Freeform 1706"/>
          <p:cNvSpPr>
            <a:spLocks/>
          </p:cNvSpPr>
          <p:nvPr/>
        </p:nvSpPr>
        <p:spPr bwMode="auto">
          <a:xfrm>
            <a:off x="3041650" y="7789863"/>
            <a:ext cx="41275" cy="9525"/>
          </a:xfrm>
          <a:custGeom>
            <a:avLst/>
            <a:gdLst>
              <a:gd name="T0" fmla="*/ 24 w 24"/>
              <a:gd name="T1" fmla="*/ 0 h 5"/>
              <a:gd name="T2" fmla="*/ 0 w 24"/>
              <a:gd name="T3" fmla="*/ 5 h 5"/>
              <a:gd name="T4" fmla="*/ 0 w 24"/>
              <a:gd name="T5" fmla="*/ 4 h 5"/>
              <a:gd name="T6" fmla="*/ 24 w 24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" h="5">
                <a:moveTo>
                  <a:pt x="24" y="0"/>
                </a:moveTo>
                <a:lnTo>
                  <a:pt x="0" y="5"/>
                </a:lnTo>
                <a:lnTo>
                  <a:pt x="0" y="4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" name="Freeform 1707"/>
          <p:cNvSpPr>
            <a:spLocks/>
          </p:cNvSpPr>
          <p:nvPr/>
        </p:nvSpPr>
        <p:spPr bwMode="auto">
          <a:xfrm>
            <a:off x="3059113" y="7631113"/>
            <a:ext cx="76200" cy="69850"/>
          </a:xfrm>
          <a:custGeom>
            <a:avLst/>
            <a:gdLst>
              <a:gd name="T0" fmla="*/ 20 w 45"/>
              <a:gd name="T1" fmla="*/ 42 h 42"/>
              <a:gd name="T2" fmla="*/ 19 w 45"/>
              <a:gd name="T3" fmla="*/ 35 h 42"/>
              <a:gd name="T4" fmla="*/ 13 w 45"/>
              <a:gd name="T5" fmla="*/ 29 h 42"/>
              <a:gd name="T6" fmla="*/ 6 w 45"/>
              <a:gd name="T7" fmla="*/ 20 h 42"/>
              <a:gd name="T8" fmla="*/ 0 w 45"/>
              <a:gd name="T9" fmla="*/ 9 h 42"/>
              <a:gd name="T10" fmla="*/ 24 w 45"/>
              <a:gd name="T11" fmla="*/ 0 h 42"/>
              <a:gd name="T12" fmla="*/ 26 w 45"/>
              <a:gd name="T13" fmla="*/ 5 h 42"/>
              <a:gd name="T14" fmla="*/ 32 w 45"/>
              <a:gd name="T15" fmla="*/ 11 h 42"/>
              <a:gd name="T16" fmla="*/ 39 w 45"/>
              <a:gd name="T17" fmla="*/ 20 h 42"/>
              <a:gd name="T18" fmla="*/ 45 w 45"/>
              <a:gd name="T19" fmla="*/ 33 h 42"/>
              <a:gd name="T20" fmla="*/ 20 w 45"/>
              <a:gd name="T21" fmla="*/ 42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5" h="42">
                <a:moveTo>
                  <a:pt x="20" y="42"/>
                </a:moveTo>
                <a:lnTo>
                  <a:pt x="19" y="35"/>
                </a:lnTo>
                <a:lnTo>
                  <a:pt x="13" y="29"/>
                </a:lnTo>
                <a:lnTo>
                  <a:pt x="6" y="20"/>
                </a:lnTo>
                <a:lnTo>
                  <a:pt x="0" y="9"/>
                </a:lnTo>
                <a:lnTo>
                  <a:pt x="24" y="0"/>
                </a:lnTo>
                <a:lnTo>
                  <a:pt x="26" y="5"/>
                </a:lnTo>
                <a:lnTo>
                  <a:pt x="32" y="11"/>
                </a:lnTo>
                <a:lnTo>
                  <a:pt x="39" y="20"/>
                </a:lnTo>
                <a:lnTo>
                  <a:pt x="45" y="33"/>
                </a:lnTo>
                <a:lnTo>
                  <a:pt x="20" y="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" name="Freeform 1708"/>
          <p:cNvSpPr>
            <a:spLocks/>
          </p:cNvSpPr>
          <p:nvPr/>
        </p:nvSpPr>
        <p:spPr bwMode="auto">
          <a:xfrm>
            <a:off x="3094038" y="7683500"/>
            <a:ext cx="41275" cy="17463"/>
          </a:xfrm>
          <a:custGeom>
            <a:avLst/>
            <a:gdLst>
              <a:gd name="T0" fmla="*/ 25 w 25"/>
              <a:gd name="T1" fmla="*/ 5 h 9"/>
              <a:gd name="T2" fmla="*/ 25 w 25"/>
              <a:gd name="T3" fmla="*/ 0 h 9"/>
              <a:gd name="T4" fmla="*/ 0 w 25"/>
              <a:gd name="T5" fmla="*/ 9 h 9"/>
              <a:gd name="T6" fmla="*/ 0 w 25"/>
              <a:gd name="T7" fmla="*/ 2 h 9"/>
              <a:gd name="T8" fmla="*/ 25 w 25"/>
              <a:gd name="T9" fmla="*/ 5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" h="9">
                <a:moveTo>
                  <a:pt x="25" y="5"/>
                </a:moveTo>
                <a:lnTo>
                  <a:pt x="25" y="0"/>
                </a:lnTo>
                <a:lnTo>
                  <a:pt x="0" y="9"/>
                </a:lnTo>
                <a:lnTo>
                  <a:pt x="0" y="2"/>
                </a:lnTo>
                <a:lnTo>
                  <a:pt x="25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7" name="Freeform 1709"/>
          <p:cNvSpPr>
            <a:spLocks/>
          </p:cNvSpPr>
          <p:nvPr/>
        </p:nvSpPr>
        <p:spPr bwMode="auto">
          <a:xfrm>
            <a:off x="3059113" y="7537450"/>
            <a:ext cx="88900" cy="106363"/>
          </a:xfrm>
          <a:custGeom>
            <a:avLst/>
            <a:gdLst>
              <a:gd name="T0" fmla="*/ 0 w 54"/>
              <a:gd name="T1" fmla="*/ 56 h 65"/>
              <a:gd name="T2" fmla="*/ 6 w 54"/>
              <a:gd name="T3" fmla="*/ 43 h 65"/>
              <a:gd name="T4" fmla="*/ 13 w 54"/>
              <a:gd name="T5" fmla="*/ 28 h 65"/>
              <a:gd name="T6" fmla="*/ 33 w 54"/>
              <a:gd name="T7" fmla="*/ 0 h 65"/>
              <a:gd name="T8" fmla="*/ 54 w 54"/>
              <a:gd name="T9" fmla="*/ 17 h 65"/>
              <a:gd name="T10" fmla="*/ 33 w 54"/>
              <a:gd name="T11" fmla="*/ 44 h 65"/>
              <a:gd name="T12" fmla="*/ 28 w 54"/>
              <a:gd name="T13" fmla="*/ 56 h 65"/>
              <a:gd name="T14" fmla="*/ 24 w 54"/>
              <a:gd name="T15" fmla="*/ 65 h 65"/>
              <a:gd name="T16" fmla="*/ 0 w 54"/>
              <a:gd name="T17" fmla="*/ 56 h 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4" h="65">
                <a:moveTo>
                  <a:pt x="0" y="56"/>
                </a:moveTo>
                <a:lnTo>
                  <a:pt x="6" y="43"/>
                </a:lnTo>
                <a:lnTo>
                  <a:pt x="13" y="28"/>
                </a:lnTo>
                <a:lnTo>
                  <a:pt x="33" y="0"/>
                </a:lnTo>
                <a:lnTo>
                  <a:pt x="54" y="17"/>
                </a:lnTo>
                <a:lnTo>
                  <a:pt x="33" y="44"/>
                </a:lnTo>
                <a:lnTo>
                  <a:pt x="28" y="56"/>
                </a:lnTo>
                <a:lnTo>
                  <a:pt x="24" y="65"/>
                </a:lnTo>
                <a:lnTo>
                  <a:pt x="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8" name="Freeform 1710"/>
          <p:cNvSpPr>
            <a:spLocks/>
          </p:cNvSpPr>
          <p:nvPr/>
        </p:nvSpPr>
        <p:spPr bwMode="auto">
          <a:xfrm>
            <a:off x="3055938" y="7631113"/>
            <a:ext cx="44450" cy="12700"/>
          </a:xfrm>
          <a:custGeom>
            <a:avLst/>
            <a:gdLst>
              <a:gd name="T0" fmla="*/ 2 w 26"/>
              <a:gd name="T1" fmla="*/ 9 h 9"/>
              <a:gd name="T2" fmla="*/ 0 w 26"/>
              <a:gd name="T3" fmla="*/ 5 h 9"/>
              <a:gd name="T4" fmla="*/ 2 w 26"/>
              <a:gd name="T5" fmla="*/ 0 h 9"/>
              <a:gd name="T6" fmla="*/ 26 w 26"/>
              <a:gd name="T7" fmla="*/ 9 h 9"/>
              <a:gd name="T8" fmla="*/ 26 w 26"/>
              <a:gd name="T9" fmla="*/ 0 h 9"/>
              <a:gd name="T10" fmla="*/ 2 w 26"/>
              <a:gd name="T11" fmla="*/ 9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9">
                <a:moveTo>
                  <a:pt x="2" y="9"/>
                </a:moveTo>
                <a:lnTo>
                  <a:pt x="0" y="5"/>
                </a:lnTo>
                <a:lnTo>
                  <a:pt x="2" y="0"/>
                </a:lnTo>
                <a:lnTo>
                  <a:pt x="26" y="9"/>
                </a:lnTo>
                <a:lnTo>
                  <a:pt x="26" y="0"/>
                </a:lnTo>
                <a:lnTo>
                  <a:pt x="2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" name="Freeform 1711"/>
          <p:cNvSpPr>
            <a:spLocks/>
          </p:cNvSpPr>
          <p:nvPr/>
        </p:nvSpPr>
        <p:spPr bwMode="auto">
          <a:xfrm>
            <a:off x="3086100" y="7521575"/>
            <a:ext cx="65088" cy="46038"/>
          </a:xfrm>
          <a:custGeom>
            <a:avLst/>
            <a:gdLst>
              <a:gd name="T0" fmla="*/ 16 w 39"/>
              <a:gd name="T1" fmla="*/ 24 h 28"/>
              <a:gd name="T2" fmla="*/ 20 w 39"/>
              <a:gd name="T3" fmla="*/ 26 h 28"/>
              <a:gd name="T4" fmla="*/ 24 w 39"/>
              <a:gd name="T5" fmla="*/ 28 h 28"/>
              <a:gd name="T6" fmla="*/ 7 w 39"/>
              <a:gd name="T7" fmla="*/ 26 h 28"/>
              <a:gd name="T8" fmla="*/ 0 w 39"/>
              <a:gd name="T9" fmla="*/ 18 h 28"/>
              <a:gd name="T10" fmla="*/ 18 w 39"/>
              <a:gd name="T11" fmla="*/ 0 h 28"/>
              <a:gd name="T12" fmla="*/ 18 w 39"/>
              <a:gd name="T13" fmla="*/ 3 h 28"/>
              <a:gd name="T14" fmla="*/ 16 w 39"/>
              <a:gd name="T15" fmla="*/ 3 h 28"/>
              <a:gd name="T16" fmla="*/ 29 w 39"/>
              <a:gd name="T17" fmla="*/ 2 h 28"/>
              <a:gd name="T18" fmla="*/ 39 w 39"/>
              <a:gd name="T19" fmla="*/ 11 h 28"/>
              <a:gd name="T20" fmla="*/ 16 w 39"/>
              <a:gd name="T21" fmla="*/ 24 h 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" h="28">
                <a:moveTo>
                  <a:pt x="16" y="24"/>
                </a:moveTo>
                <a:lnTo>
                  <a:pt x="20" y="26"/>
                </a:lnTo>
                <a:lnTo>
                  <a:pt x="24" y="28"/>
                </a:lnTo>
                <a:lnTo>
                  <a:pt x="7" y="26"/>
                </a:lnTo>
                <a:lnTo>
                  <a:pt x="0" y="18"/>
                </a:lnTo>
                <a:lnTo>
                  <a:pt x="18" y="0"/>
                </a:lnTo>
                <a:lnTo>
                  <a:pt x="18" y="3"/>
                </a:lnTo>
                <a:lnTo>
                  <a:pt x="16" y="3"/>
                </a:lnTo>
                <a:lnTo>
                  <a:pt x="29" y="2"/>
                </a:lnTo>
                <a:lnTo>
                  <a:pt x="39" y="11"/>
                </a:lnTo>
                <a:lnTo>
                  <a:pt x="1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" name="Freeform 1712"/>
          <p:cNvSpPr>
            <a:spLocks/>
          </p:cNvSpPr>
          <p:nvPr/>
        </p:nvSpPr>
        <p:spPr bwMode="auto">
          <a:xfrm>
            <a:off x="3114675" y="7537450"/>
            <a:ext cx="44450" cy="26988"/>
          </a:xfrm>
          <a:custGeom>
            <a:avLst/>
            <a:gdLst>
              <a:gd name="T0" fmla="*/ 21 w 26"/>
              <a:gd name="T1" fmla="*/ 17 h 17"/>
              <a:gd name="T2" fmla="*/ 26 w 26"/>
              <a:gd name="T3" fmla="*/ 9 h 17"/>
              <a:gd name="T4" fmla="*/ 23 w 26"/>
              <a:gd name="T5" fmla="*/ 2 h 17"/>
              <a:gd name="T6" fmla="*/ 0 w 26"/>
              <a:gd name="T7" fmla="*/ 15 h 17"/>
              <a:gd name="T8" fmla="*/ 0 w 26"/>
              <a:gd name="T9" fmla="*/ 0 h 17"/>
              <a:gd name="T10" fmla="*/ 21 w 26"/>
              <a:gd name="T11" fmla="*/ 1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7">
                <a:moveTo>
                  <a:pt x="21" y="17"/>
                </a:moveTo>
                <a:lnTo>
                  <a:pt x="26" y="9"/>
                </a:lnTo>
                <a:lnTo>
                  <a:pt x="23" y="2"/>
                </a:lnTo>
                <a:lnTo>
                  <a:pt x="0" y="15"/>
                </a:lnTo>
                <a:lnTo>
                  <a:pt x="0" y="0"/>
                </a:lnTo>
                <a:lnTo>
                  <a:pt x="21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" name="Freeform 1713"/>
          <p:cNvSpPr>
            <a:spLocks/>
          </p:cNvSpPr>
          <p:nvPr/>
        </p:nvSpPr>
        <p:spPr bwMode="auto">
          <a:xfrm>
            <a:off x="3035300" y="7488238"/>
            <a:ext cx="79375" cy="69850"/>
          </a:xfrm>
          <a:custGeom>
            <a:avLst/>
            <a:gdLst>
              <a:gd name="T0" fmla="*/ 32 w 46"/>
              <a:gd name="T1" fmla="*/ 41 h 41"/>
              <a:gd name="T2" fmla="*/ 19 w 46"/>
              <a:gd name="T3" fmla="*/ 32 h 41"/>
              <a:gd name="T4" fmla="*/ 13 w 46"/>
              <a:gd name="T5" fmla="*/ 24 h 41"/>
              <a:gd name="T6" fmla="*/ 20 w 46"/>
              <a:gd name="T7" fmla="*/ 24 h 41"/>
              <a:gd name="T8" fmla="*/ 9 w 46"/>
              <a:gd name="T9" fmla="*/ 28 h 41"/>
              <a:gd name="T10" fmla="*/ 0 w 46"/>
              <a:gd name="T11" fmla="*/ 4 h 41"/>
              <a:gd name="T12" fmla="*/ 15 w 46"/>
              <a:gd name="T13" fmla="*/ 0 h 41"/>
              <a:gd name="T14" fmla="*/ 32 w 46"/>
              <a:gd name="T15" fmla="*/ 6 h 41"/>
              <a:gd name="T16" fmla="*/ 37 w 46"/>
              <a:gd name="T17" fmla="*/ 13 h 41"/>
              <a:gd name="T18" fmla="*/ 46 w 46"/>
              <a:gd name="T19" fmla="*/ 21 h 41"/>
              <a:gd name="T20" fmla="*/ 32 w 46"/>
              <a:gd name="T21" fmla="*/ 41 h 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6" h="41">
                <a:moveTo>
                  <a:pt x="32" y="41"/>
                </a:moveTo>
                <a:lnTo>
                  <a:pt x="19" y="32"/>
                </a:lnTo>
                <a:lnTo>
                  <a:pt x="13" y="24"/>
                </a:lnTo>
                <a:lnTo>
                  <a:pt x="20" y="24"/>
                </a:lnTo>
                <a:lnTo>
                  <a:pt x="9" y="28"/>
                </a:lnTo>
                <a:lnTo>
                  <a:pt x="0" y="4"/>
                </a:lnTo>
                <a:lnTo>
                  <a:pt x="15" y="0"/>
                </a:lnTo>
                <a:lnTo>
                  <a:pt x="32" y="6"/>
                </a:lnTo>
                <a:lnTo>
                  <a:pt x="37" y="13"/>
                </a:lnTo>
                <a:lnTo>
                  <a:pt x="46" y="21"/>
                </a:lnTo>
                <a:lnTo>
                  <a:pt x="32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" name="Freeform 1714"/>
          <p:cNvSpPr>
            <a:spLocks/>
          </p:cNvSpPr>
          <p:nvPr/>
        </p:nvSpPr>
        <p:spPr bwMode="auto">
          <a:xfrm>
            <a:off x="3086100" y="7521575"/>
            <a:ext cx="31750" cy="36513"/>
          </a:xfrm>
          <a:custGeom>
            <a:avLst/>
            <a:gdLst>
              <a:gd name="T0" fmla="*/ 18 w 18"/>
              <a:gd name="T1" fmla="*/ 0 h 20"/>
              <a:gd name="T2" fmla="*/ 16 w 18"/>
              <a:gd name="T3" fmla="*/ 0 h 20"/>
              <a:gd name="T4" fmla="*/ 2 w 18"/>
              <a:gd name="T5" fmla="*/ 20 h 20"/>
              <a:gd name="T6" fmla="*/ 0 w 18"/>
              <a:gd name="T7" fmla="*/ 18 h 20"/>
              <a:gd name="T8" fmla="*/ 18 w 18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20">
                <a:moveTo>
                  <a:pt x="18" y="0"/>
                </a:moveTo>
                <a:lnTo>
                  <a:pt x="16" y="0"/>
                </a:lnTo>
                <a:lnTo>
                  <a:pt x="2" y="20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" name="Freeform 1715"/>
          <p:cNvSpPr>
            <a:spLocks/>
          </p:cNvSpPr>
          <p:nvPr/>
        </p:nvSpPr>
        <p:spPr bwMode="auto">
          <a:xfrm>
            <a:off x="2997200" y="7312025"/>
            <a:ext cx="65088" cy="201613"/>
          </a:xfrm>
          <a:custGeom>
            <a:avLst/>
            <a:gdLst>
              <a:gd name="T0" fmla="*/ 15 w 39"/>
              <a:gd name="T1" fmla="*/ 120 h 120"/>
              <a:gd name="T2" fmla="*/ 15 w 39"/>
              <a:gd name="T3" fmla="*/ 104 h 120"/>
              <a:gd name="T4" fmla="*/ 11 w 39"/>
              <a:gd name="T5" fmla="*/ 67 h 120"/>
              <a:gd name="T6" fmla="*/ 5 w 39"/>
              <a:gd name="T7" fmla="*/ 29 h 120"/>
              <a:gd name="T8" fmla="*/ 0 w 39"/>
              <a:gd name="T9" fmla="*/ 5 h 120"/>
              <a:gd name="T10" fmla="*/ 24 w 39"/>
              <a:gd name="T11" fmla="*/ 0 h 120"/>
              <a:gd name="T12" fmla="*/ 30 w 39"/>
              <a:gd name="T13" fmla="*/ 24 h 120"/>
              <a:gd name="T14" fmla="*/ 35 w 39"/>
              <a:gd name="T15" fmla="*/ 63 h 120"/>
              <a:gd name="T16" fmla="*/ 39 w 39"/>
              <a:gd name="T17" fmla="*/ 100 h 120"/>
              <a:gd name="T18" fmla="*/ 39 w 39"/>
              <a:gd name="T19" fmla="*/ 120 h 120"/>
              <a:gd name="T20" fmla="*/ 15 w 39"/>
              <a:gd name="T21" fmla="*/ 120 h 1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" h="120">
                <a:moveTo>
                  <a:pt x="15" y="120"/>
                </a:moveTo>
                <a:lnTo>
                  <a:pt x="15" y="104"/>
                </a:lnTo>
                <a:lnTo>
                  <a:pt x="11" y="67"/>
                </a:lnTo>
                <a:lnTo>
                  <a:pt x="5" y="29"/>
                </a:lnTo>
                <a:lnTo>
                  <a:pt x="0" y="5"/>
                </a:lnTo>
                <a:lnTo>
                  <a:pt x="24" y="0"/>
                </a:lnTo>
                <a:lnTo>
                  <a:pt x="30" y="24"/>
                </a:lnTo>
                <a:lnTo>
                  <a:pt x="35" y="63"/>
                </a:lnTo>
                <a:lnTo>
                  <a:pt x="39" y="100"/>
                </a:lnTo>
                <a:lnTo>
                  <a:pt x="39" y="120"/>
                </a:lnTo>
                <a:lnTo>
                  <a:pt x="15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" name="Freeform 1716"/>
          <p:cNvSpPr>
            <a:spLocks/>
          </p:cNvSpPr>
          <p:nvPr/>
        </p:nvSpPr>
        <p:spPr bwMode="auto">
          <a:xfrm>
            <a:off x="3021013" y="7494588"/>
            <a:ext cx="41275" cy="49212"/>
          </a:xfrm>
          <a:custGeom>
            <a:avLst/>
            <a:gdLst>
              <a:gd name="T0" fmla="*/ 16 w 24"/>
              <a:gd name="T1" fmla="*/ 24 h 30"/>
              <a:gd name="T2" fmla="*/ 0 w 24"/>
              <a:gd name="T3" fmla="*/ 30 h 30"/>
              <a:gd name="T4" fmla="*/ 0 w 24"/>
              <a:gd name="T5" fmla="*/ 11 h 30"/>
              <a:gd name="T6" fmla="*/ 24 w 24"/>
              <a:gd name="T7" fmla="*/ 11 h 30"/>
              <a:gd name="T8" fmla="*/ 7 w 24"/>
              <a:gd name="T9" fmla="*/ 0 h 30"/>
              <a:gd name="T10" fmla="*/ 16 w 24"/>
              <a:gd name="T11" fmla="*/ 24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0">
                <a:moveTo>
                  <a:pt x="16" y="24"/>
                </a:moveTo>
                <a:lnTo>
                  <a:pt x="0" y="30"/>
                </a:lnTo>
                <a:lnTo>
                  <a:pt x="0" y="11"/>
                </a:lnTo>
                <a:lnTo>
                  <a:pt x="24" y="11"/>
                </a:lnTo>
                <a:lnTo>
                  <a:pt x="7" y="0"/>
                </a:lnTo>
                <a:lnTo>
                  <a:pt x="1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" name="Freeform 1717"/>
          <p:cNvSpPr>
            <a:spLocks/>
          </p:cNvSpPr>
          <p:nvPr/>
        </p:nvSpPr>
        <p:spPr bwMode="auto">
          <a:xfrm>
            <a:off x="2935288" y="7248525"/>
            <a:ext cx="85725" cy="88900"/>
          </a:xfrm>
          <a:custGeom>
            <a:avLst/>
            <a:gdLst>
              <a:gd name="T0" fmla="*/ 44 w 50"/>
              <a:gd name="T1" fmla="*/ 54 h 54"/>
              <a:gd name="T2" fmla="*/ 29 w 50"/>
              <a:gd name="T3" fmla="*/ 50 h 54"/>
              <a:gd name="T4" fmla="*/ 15 w 50"/>
              <a:gd name="T5" fmla="*/ 39 h 54"/>
              <a:gd name="T6" fmla="*/ 5 w 50"/>
              <a:gd name="T7" fmla="*/ 24 h 54"/>
              <a:gd name="T8" fmla="*/ 0 w 50"/>
              <a:gd name="T9" fmla="*/ 7 h 54"/>
              <a:gd name="T10" fmla="*/ 24 w 50"/>
              <a:gd name="T11" fmla="*/ 0 h 54"/>
              <a:gd name="T12" fmla="*/ 28 w 50"/>
              <a:gd name="T13" fmla="*/ 13 h 54"/>
              <a:gd name="T14" fmla="*/ 33 w 50"/>
              <a:gd name="T15" fmla="*/ 20 h 54"/>
              <a:gd name="T16" fmla="*/ 40 w 50"/>
              <a:gd name="T17" fmla="*/ 28 h 54"/>
              <a:gd name="T18" fmla="*/ 50 w 50"/>
              <a:gd name="T19" fmla="*/ 30 h 54"/>
              <a:gd name="T20" fmla="*/ 44 w 50"/>
              <a:gd name="T21" fmla="*/ 54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0" h="54">
                <a:moveTo>
                  <a:pt x="44" y="54"/>
                </a:moveTo>
                <a:lnTo>
                  <a:pt x="29" y="50"/>
                </a:lnTo>
                <a:lnTo>
                  <a:pt x="15" y="39"/>
                </a:lnTo>
                <a:lnTo>
                  <a:pt x="5" y="24"/>
                </a:lnTo>
                <a:lnTo>
                  <a:pt x="0" y="7"/>
                </a:lnTo>
                <a:lnTo>
                  <a:pt x="24" y="0"/>
                </a:lnTo>
                <a:lnTo>
                  <a:pt x="28" y="13"/>
                </a:lnTo>
                <a:lnTo>
                  <a:pt x="33" y="20"/>
                </a:lnTo>
                <a:lnTo>
                  <a:pt x="40" y="28"/>
                </a:lnTo>
                <a:lnTo>
                  <a:pt x="50" y="30"/>
                </a:lnTo>
                <a:lnTo>
                  <a:pt x="44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" name="Freeform 1718"/>
          <p:cNvSpPr>
            <a:spLocks/>
          </p:cNvSpPr>
          <p:nvPr/>
        </p:nvSpPr>
        <p:spPr bwMode="auto">
          <a:xfrm>
            <a:off x="2997200" y="7297738"/>
            <a:ext cx="41275" cy="39687"/>
          </a:xfrm>
          <a:custGeom>
            <a:avLst/>
            <a:gdLst>
              <a:gd name="T0" fmla="*/ 24 w 24"/>
              <a:gd name="T1" fmla="*/ 9 h 24"/>
              <a:gd name="T2" fmla="*/ 22 w 24"/>
              <a:gd name="T3" fmla="*/ 1 h 24"/>
              <a:gd name="T4" fmla="*/ 15 w 24"/>
              <a:gd name="T5" fmla="*/ 0 h 24"/>
              <a:gd name="T6" fmla="*/ 9 w 24"/>
              <a:gd name="T7" fmla="*/ 24 h 24"/>
              <a:gd name="T8" fmla="*/ 0 w 24"/>
              <a:gd name="T9" fmla="*/ 14 h 24"/>
              <a:gd name="T10" fmla="*/ 24 w 24"/>
              <a:gd name="T11" fmla="*/ 9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24">
                <a:moveTo>
                  <a:pt x="24" y="9"/>
                </a:moveTo>
                <a:lnTo>
                  <a:pt x="22" y="1"/>
                </a:lnTo>
                <a:lnTo>
                  <a:pt x="15" y="0"/>
                </a:lnTo>
                <a:lnTo>
                  <a:pt x="9" y="24"/>
                </a:lnTo>
                <a:lnTo>
                  <a:pt x="0" y="14"/>
                </a:lnTo>
                <a:lnTo>
                  <a:pt x="24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" name="Freeform 1719"/>
          <p:cNvSpPr>
            <a:spLocks/>
          </p:cNvSpPr>
          <p:nvPr/>
        </p:nvSpPr>
        <p:spPr bwMode="auto">
          <a:xfrm>
            <a:off x="2935288" y="7096125"/>
            <a:ext cx="85725" cy="158750"/>
          </a:xfrm>
          <a:custGeom>
            <a:avLst/>
            <a:gdLst>
              <a:gd name="T0" fmla="*/ 0 w 50"/>
              <a:gd name="T1" fmla="*/ 97 h 97"/>
              <a:gd name="T2" fmla="*/ 0 w 50"/>
              <a:gd name="T3" fmla="*/ 80 h 97"/>
              <a:gd name="T4" fmla="*/ 3 w 50"/>
              <a:gd name="T5" fmla="*/ 65 h 97"/>
              <a:gd name="T6" fmla="*/ 16 w 50"/>
              <a:gd name="T7" fmla="*/ 39 h 97"/>
              <a:gd name="T8" fmla="*/ 24 w 50"/>
              <a:gd name="T9" fmla="*/ 17 h 97"/>
              <a:gd name="T10" fmla="*/ 24 w 50"/>
              <a:gd name="T11" fmla="*/ 0 h 97"/>
              <a:gd name="T12" fmla="*/ 50 w 50"/>
              <a:gd name="T13" fmla="*/ 0 h 97"/>
              <a:gd name="T14" fmla="*/ 48 w 50"/>
              <a:gd name="T15" fmla="*/ 24 h 97"/>
              <a:gd name="T16" fmla="*/ 39 w 50"/>
              <a:gd name="T17" fmla="*/ 50 h 97"/>
              <a:gd name="T18" fmla="*/ 28 w 50"/>
              <a:gd name="T19" fmla="*/ 74 h 97"/>
              <a:gd name="T20" fmla="*/ 24 w 50"/>
              <a:gd name="T21" fmla="*/ 86 h 97"/>
              <a:gd name="T22" fmla="*/ 24 w 50"/>
              <a:gd name="T23" fmla="*/ 97 h 97"/>
              <a:gd name="T24" fmla="*/ 0 w 50"/>
              <a:gd name="T25" fmla="*/ 97 h 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" h="97">
                <a:moveTo>
                  <a:pt x="0" y="97"/>
                </a:moveTo>
                <a:lnTo>
                  <a:pt x="0" y="80"/>
                </a:lnTo>
                <a:lnTo>
                  <a:pt x="3" y="65"/>
                </a:lnTo>
                <a:lnTo>
                  <a:pt x="16" y="39"/>
                </a:lnTo>
                <a:lnTo>
                  <a:pt x="24" y="17"/>
                </a:lnTo>
                <a:lnTo>
                  <a:pt x="24" y="0"/>
                </a:lnTo>
                <a:lnTo>
                  <a:pt x="50" y="0"/>
                </a:lnTo>
                <a:lnTo>
                  <a:pt x="48" y="24"/>
                </a:lnTo>
                <a:lnTo>
                  <a:pt x="39" y="50"/>
                </a:lnTo>
                <a:lnTo>
                  <a:pt x="28" y="74"/>
                </a:lnTo>
                <a:lnTo>
                  <a:pt x="24" y="86"/>
                </a:lnTo>
                <a:lnTo>
                  <a:pt x="24" y="97"/>
                </a:lnTo>
                <a:lnTo>
                  <a:pt x="0" y="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" name="Freeform 1720"/>
          <p:cNvSpPr>
            <a:spLocks/>
          </p:cNvSpPr>
          <p:nvPr/>
        </p:nvSpPr>
        <p:spPr bwMode="auto">
          <a:xfrm>
            <a:off x="2935288" y="7248525"/>
            <a:ext cx="41275" cy="12700"/>
          </a:xfrm>
          <a:custGeom>
            <a:avLst/>
            <a:gdLst>
              <a:gd name="T0" fmla="*/ 0 w 24"/>
              <a:gd name="T1" fmla="*/ 7 h 7"/>
              <a:gd name="T2" fmla="*/ 0 w 24"/>
              <a:gd name="T3" fmla="*/ 4 h 7"/>
              <a:gd name="T4" fmla="*/ 24 w 24"/>
              <a:gd name="T5" fmla="*/ 4 h 7"/>
              <a:gd name="T6" fmla="*/ 24 w 24"/>
              <a:gd name="T7" fmla="*/ 0 h 7"/>
              <a:gd name="T8" fmla="*/ 0 w 24"/>
              <a:gd name="T9" fmla="*/ 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7">
                <a:moveTo>
                  <a:pt x="0" y="7"/>
                </a:moveTo>
                <a:lnTo>
                  <a:pt x="0" y="4"/>
                </a:lnTo>
                <a:lnTo>
                  <a:pt x="24" y="4"/>
                </a:lnTo>
                <a:lnTo>
                  <a:pt x="24" y="0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" name="Freeform 1721"/>
          <p:cNvSpPr>
            <a:spLocks/>
          </p:cNvSpPr>
          <p:nvPr/>
        </p:nvSpPr>
        <p:spPr bwMode="auto">
          <a:xfrm>
            <a:off x="2959100" y="6896100"/>
            <a:ext cx="58738" cy="203200"/>
          </a:xfrm>
          <a:custGeom>
            <a:avLst/>
            <a:gdLst>
              <a:gd name="T0" fmla="*/ 11 w 35"/>
              <a:gd name="T1" fmla="*/ 122 h 122"/>
              <a:gd name="T2" fmla="*/ 35 w 35"/>
              <a:gd name="T3" fmla="*/ 119 h 122"/>
              <a:gd name="T4" fmla="*/ 24 w 35"/>
              <a:gd name="T5" fmla="*/ 0 h 122"/>
              <a:gd name="T6" fmla="*/ 0 w 35"/>
              <a:gd name="T7" fmla="*/ 4 h 122"/>
              <a:gd name="T8" fmla="*/ 11 w 35"/>
              <a:gd name="T9" fmla="*/ 122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" h="122">
                <a:moveTo>
                  <a:pt x="11" y="122"/>
                </a:moveTo>
                <a:lnTo>
                  <a:pt x="35" y="119"/>
                </a:lnTo>
                <a:lnTo>
                  <a:pt x="24" y="0"/>
                </a:lnTo>
                <a:lnTo>
                  <a:pt x="0" y="4"/>
                </a:lnTo>
                <a:lnTo>
                  <a:pt x="11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" name="Freeform 1722"/>
          <p:cNvSpPr>
            <a:spLocks/>
          </p:cNvSpPr>
          <p:nvPr/>
        </p:nvSpPr>
        <p:spPr bwMode="auto">
          <a:xfrm>
            <a:off x="2976563" y="7092950"/>
            <a:ext cx="44450" cy="6350"/>
          </a:xfrm>
          <a:custGeom>
            <a:avLst/>
            <a:gdLst>
              <a:gd name="T0" fmla="*/ 26 w 26"/>
              <a:gd name="T1" fmla="*/ 1 h 3"/>
              <a:gd name="T2" fmla="*/ 24 w 26"/>
              <a:gd name="T3" fmla="*/ 0 h 3"/>
              <a:gd name="T4" fmla="*/ 0 w 26"/>
              <a:gd name="T5" fmla="*/ 3 h 3"/>
              <a:gd name="T6" fmla="*/ 0 w 26"/>
              <a:gd name="T7" fmla="*/ 1 h 3"/>
              <a:gd name="T8" fmla="*/ 26 w 26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3">
                <a:moveTo>
                  <a:pt x="26" y="1"/>
                </a:moveTo>
                <a:lnTo>
                  <a:pt x="24" y="0"/>
                </a:lnTo>
                <a:lnTo>
                  <a:pt x="0" y="3"/>
                </a:lnTo>
                <a:lnTo>
                  <a:pt x="0" y="1"/>
                </a:lnTo>
                <a:lnTo>
                  <a:pt x="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" name="Freeform 1723"/>
          <p:cNvSpPr>
            <a:spLocks/>
          </p:cNvSpPr>
          <p:nvPr/>
        </p:nvSpPr>
        <p:spPr bwMode="auto">
          <a:xfrm>
            <a:off x="2959100" y="6484938"/>
            <a:ext cx="171450" cy="417512"/>
          </a:xfrm>
          <a:custGeom>
            <a:avLst/>
            <a:gdLst>
              <a:gd name="T0" fmla="*/ 0 w 100"/>
              <a:gd name="T1" fmla="*/ 248 h 254"/>
              <a:gd name="T2" fmla="*/ 7 w 100"/>
              <a:gd name="T3" fmla="*/ 187 h 254"/>
              <a:gd name="T4" fmla="*/ 18 w 100"/>
              <a:gd name="T5" fmla="*/ 111 h 254"/>
              <a:gd name="T6" fmla="*/ 27 w 100"/>
              <a:gd name="T7" fmla="*/ 74 h 254"/>
              <a:gd name="T8" fmla="*/ 42 w 100"/>
              <a:gd name="T9" fmla="*/ 41 h 254"/>
              <a:gd name="T10" fmla="*/ 61 w 100"/>
              <a:gd name="T11" fmla="*/ 13 h 254"/>
              <a:gd name="T12" fmla="*/ 87 w 100"/>
              <a:gd name="T13" fmla="*/ 0 h 254"/>
              <a:gd name="T14" fmla="*/ 100 w 100"/>
              <a:gd name="T15" fmla="*/ 22 h 254"/>
              <a:gd name="T16" fmla="*/ 77 w 100"/>
              <a:gd name="T17" fmla="*/ 33 h 254"/>
              <a:gd name="T18" fmla="*/ 64 w 100"/>
              <a:gd name="T19" fmla="*/ 54 h 254"/>
              <a:gd name="T20" fmla="*/ 52 w 100"/>
              <a:gd name="T21" fmla="*/ 83 h 254"/>
              <a:gd name="T22" fmla="*/ 42 w 100"/>
              <a:gd name="T23" fmla="*/ 117 h 254"/>
              <a:gd name="T24" fmla="*/ 31 w 100"/>
              <a:gd name="T25" fmla="*/ 193 h 254"/>
              <a:gd name="T26" fmla="*/ 24 w 100"/>
              <a:gd name="T27" fmla="*/ 254 h 254"/>
              <a:gd name="T28" fmla="*/ 0 w 100"/>
              <a:gd name="T29" fmla="*/ 248 h 2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" h="254">
                <a:moveTo>
                  <a:pt x="0" y="248"/>
                </a:moveTo>
                <a:lnTo>
                  <a:pt x="7" y="187"/>
                </a:lnTo>
                <a:lnTo>
                  <a:pt x="18" y="111"/>
                </a:lnTo>
                <a:lnTo>
                  <a:pt x="27" y="74"/>
                </a:lnTo>
                <a:lnTo>
                  <a:pt x="42" y="41"/>
                </a:lnTo>
                <a:lnTo>
                  <a:pt x="61" y="13"/>
                </a:lnTo>
                <a:lnTo>
                  <a:pt x="87" y="0"/>
                </a:lnTo>
                <a:lnTo>
                  <a:pt x="100" y="22"/>
                </a:lnTo>
                <a:lnTo>
                  <a:pt x="77" y="33"/>
                </a:lnTo>
                <a:lnTo>
                  <a:pt x="64" y="54"/>
                </a:lnTo>
                <a:lnTo>
                  <a:pt x="52" y="83"/>
                </a:lnTo>
                <a:lnTo>
                  <a:pt x="42" y="117"/>
                </a:lnTo>
                <a:lnTo>
                  <a:pt x="31" y="193"/>
                </a:lnTo>
                <a:lnTo>
                  <a:pt x="24" y="254"/>
                </a:lnTo>
                <a:lnTo>
                  <a:pt x="0" y="2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2" name="Freeform 1724"/>
          <p:cNvSpPr>
            <a:spLocks/>
          </p:cNvSpPr>
          <p:nvPr/>
        </p:nvSpPr>
        <p:spPr bwMode="auto">
          <a:xfrm>
            <a:off x="2959100" y="6896100"/>
            <a:ext cx="41275" cy="6350"/>
          </a:xfrm>
          <a:custGeom>
            <a:avLst/>
            <a:gdLst>
              <a:gd name="T0" fmla="*/ 0 w 24"/>
              <a:gd name="T1" fmla="*/ 4 h 6"/>
              <a:gd name="T2" fmla="*/ 0 w 24"/>
              <a:gd name="T3" fmla="*/ 2 h 6"/>
              <a:gd name="T4" fmla="*/ 0 w 24"/>
              <a:gd name="T5" fmla="*/ 0 h 6"/>
              <a:gd name="T6" fmla="*/ 24 w 24"/>
              <a:gd name="T7" fmla="*/ 6 h 6"/>
              <a:gd name="T8" fmla="*/ 24 w 24"/>
              <a:gd name="T9" fmla="*/ 0 h 6"/>
              <a:gd name="T10" fmla="*/ 0 w 24"/>
              <a:gd name="T11" fmla="*/ 4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6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24" y="6"/>
                </a:lnTo>
                <a:lnTo>
                  <a:pt x="24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3" name="Freeform 1725"/>
          <p:cNvSpPr>
            <a:spLocks/>
          </p:cNvSpPr>
          <p:nvPr/>
        </p:nvSpPr>
        <p:spPr bwMode="auto">
          <a:xfrm>
            <a:off x="3094038" y="6440488"/>
            <a:ext cx="47625" cy="63500"/>
          </a:xfrm>
          <a:custGeom>
            <a:avLst/>
            <a:gdLst>
              <a:gd name="T0" fmla="*/ 4 w 28"/>
              <a:gd name="T1" fmla="*/ 37 h 37"/>
              <a:gd name="T2" fmla="*/ 28 w 28"/>
              <a:gd name="T3" fmla="*/ 33 h 37"/>
              <a:gd name="T4" fmla="*/ 25 w 28"/>
              <a:gd name="T5" fmla="*/ 0 h 37"/>
              <a:gd name="T6" fmla="*/ 0 w 28"/>
              <a:gd name="T7" fmla="*/ 4 h 37"/>
              <a:gd name="T8" fmla="*/ 4 w 28"/>
              <a:gd name="T9" fmla="*/ 3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37">
                <a:moveTo>
                  <a:pt x="4" y="37"/>
                </a:moveTo>
                <a:lnTo>
                  <a:pt x="28" y="33"/>
                </a:lnTo>
                <a:lnTo>
                  <a:pt x="25" y="0"/>
                </a:lnTo>
                <a:lnTo>
                  <a:pt x="0" y="4"/>
                </a:lnTo>
                <a:lnTo>
                  <a:pt x="4" y="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" name="Freeform 1726"/>
          <p:cNvSpPr>
            <a:spLocks/>
          </p:cNvSpPr>
          <p:nvPr/>
        </p:nvSpPr>
        <p:spPr bwMode="auto">
          <a:xfrm>
            <a:off x="3100388" y="6484938"/>
            <a:ext cx="41275" cy="36512"/>
          </a:xfrm>
          <a:custGeom>
            <a:avLst/>
            <a:gdLst>
              <a:gd name="T0" fmla="*/ 19 w 24"/>
              <a:gd name="T1" fmla="*/ 22 h 22"/>
              <a:gd name="T2" fmla="*/ 24 w 24"/>
              <a:gd name="T3" fmla="*/ 19 h 22"/>
              <a:gd name="T4" fmla="*/ 24 w 24"/>
              <a:gd name="T5" fmla="*/ 9 h 22"/>
              <a:gd name="T6" fmla="*/ 0 w 24"/>
              <a:gd name="T7" fmla="*/ 13 h 22"/>
              <a:gd name="T8" fmla="*/ 6 w 24"/>
              <a:gd name="T9" fmla="*/ 0 h 22"/>
              <a:gd name="T10" fmla="*/ 19 w 24"/>
              <a:gd name="T11" fmla="*/ 22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22">
                <a:moveTo>
                  <a:pt x="19" y="22"/>
                </a:moveTo>
                <a:lnTo>
                  <a:pt x="24" y="19"/>
                </a:lnTo>
                <a:lnTo>
                  <a:pt x="24" y="9"/>
                </a:lnTo>
                <a:lnTo>
                  <a:pt x="0" y="13"/>
                </a:lnTo>
                <a:lnTo>
                  <a:pt x="6" y="0"/>
                </a:lnTo>
                <a:lnTo>
                  <a:pt x="19" y="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5" name="Freeform 1727"/>
          <p:cNvSpPr>
            <a:spLocks/>
          </p:cNvSpPr>
          <p:nvPr/>
        </p:nvSpPr>
        <p:spPr bwMode="auto">
          <a:xfrm>
            <a:off x="3048000" y="6272213"/>
            <a:ext cx="82550" cy="188912"/>
          </a:xfrm>
          <a:custGeom>
            <a:avLst/>
            <a:gdLst/>
            <a:ahLst/>
            <a:cxnLst>
              <a:cxn ang="0">
                <a:pos x="29" y="115"/>
              </a:cxn>
              <a:cxn ang="0">
                <a:pos x="22" y="110"/>
              </a:cxn>
              <a:cxn ang="0">
                <a:pos x="14" y="97"/>
              </a:cxn>
              <a:cxn ang="0">
                <a:pos x="7" y="67"/>
              </a:cxn>
              <a:cxn ang="0">
                <a:pos x="0" y="4"/>
              </a:cxn>
              <a:cxn ang="0">
                <a:pos x="24" y="0"/>
              </a:cxn>
              <a:cxn ang="0">
                <a:pos x="31" y="61"/>
              </a:cxn>
              <a:cxn ang="0">
                <a:pos x="38" y="87"/>
              </a:cxn>
              <a:cxn ang="0">
                <a:pos x="42" y="93"/>
              </a:cxn>
              <a:cxn ang="0">
                <a:pos x="48" y="97"/>
              </a:cxn>
              <a:cxn ang="0">
                <a:pos x="29" y="115"/>
              </a:cxn>
            </a:cxnLst>
            <a:rect l="0" t="0" r="r" b="b"/>
            <a:pathLst>
              <a:path w="48" h="115">
                <a:moveTo>
                  <a:pt x="29" y="115"/>
                </a:moveTo>
                <a:lnTo>
                  <a:pt x="22" y="110"/>
                </a:lnTo>
                <a:lnTo>
                  <a:pt x="14" y="97"/>
                </a:lnTo>
                <a:lnTo>
                  <a:pt x="7" y="67"/>
                </a:lnTo>
                <a:lnTo>
                  <a:pt x="0" y="4"/>
                </a:lnTo>
                <a:lnTo>
                  <a:pt x="24" y="0"/>
                </a:lnTo>
                <a:lnTo>
                  <a:pt x="31" y="61"/>
                </a:lnTo>
                <a:lnTo>
                  <a:pt x="38" y="87"/>
                </a:lnTo>
                <a:lnTo>
                  <a:pt x="42" y="93"/>
                </a:lnTo>
                <a:lnTo>
                  <a:pt x="48" y="97"/>
                </a:lnTo>
                <a:lnTo>
                  <a:pt x="29" y="11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26" name="Freeform 1728"/>
          <p:cNvSpPr>
            <a:spLocks/>
          </p:cNvSpPr>
          <p:nvPr/>
        </p:nvSpPr>
        <p:spPr bwMode="auto">
          <a:xfrm>
            <a:off x="3094038" y="6430963"/>
            <a:ext cx="41275" cy="30162"/>
          </a:xfrm>
          <a:custGeom>
            <a:avLst/>
            <a:gdLst/>
            <a:ahLst/>
            <a:cxnLst>
              <a:cxn ang="0">
                <a:pos x="25" y="7"/>
              </a:cxn>
              <a:cxn ang="0">
                <a:pos x="25" y="1"/>
              </a:cxn>
              <a:cxn ang="0">
                <a:pos x="23" y="0"/>
              </a:cxn>
              <a:cxn ang="0">
                <a:pos x="4" y="18"/>
              </a:cxn>
              <a:cxn ang="0">
                <a:pos x="0" y="11"/>
              </a:cxn>
              <a:cxn ang="0">
                <a:pos x="25" y="7"/>
              </a:cxn>
            </a:cxnLst>
            <a:rect l="0" t="0" r="r" b="b"/>
            <a:pathLst>
              <a:path w="25" h="18">
                <a:moveTo>
                  <a:pt x="25" y="7"/>
                </a:moveTo>
                <a:lnTo>
                  <a:pt x="25" y="1"/>
                </a:lnTo>
                <a:lnTo>
                  <a:pt x="23" y="0"/>
                </a:lnTo>
                <a:lnTo>
                  <a:pt x="4" y="18"/>
                </a:lnTo>
                <a:lnTo>
                  <a:pt x="0" y="11"/>
                </a:lnTo>
                <a:lnTo>
                  <a:pt x="25" y="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27" name="Freeform 1729"/>
          <p:cNvSpPr>
            <a:spLocks/>
          </p:cNvSpPr>
          <p:nvPr/>
        </p:nvSpPr>
        <p:spPr bwMode="auto">
          <a:xfrm>
            <a:off x="3035300" y="6105525"/>
            <a:ext cx="53975" cy="169863"/>
          </a:xfrm>
          <a:custGeom>
            <a:avLst/>
            <a:gdLst/>
            <a:ahLst/>
            <a:cxnLst>
              <a:cxn ang="0">
                <a:pos x="8" y="104"/>
              </a:cxn>
              <a:cxn ang="0">
                <a:pos x="0" y="52"/>
              </a:cxn>
              <a:cxn ang="0">
                <a:pos x="0" y="19"/>
              </a:cxn>
              <a:cxn ang="0">
                <a:pos x="8" y="0"/>
              </a:cxn>
              <a:cxn ang="0">
                <a:pos x="32" y="10"/>
              </a:cxn>
              <a:cxn ang="0">
                <a:pos x="24" y="26"/>
              </a:cxn>
              <a:cxn ang="0">
                <a:pos x="24" y="48"/>
              </a:cxn>
              <a:cxn ang="0">
                <a:pos x="32" y="100"/>
              </a:cxn>
              <a:cxn ang="0">
                <a:pos x="8" y="104"/>
              </a:cxn>
            </a:cxnLst>
            <a:rect l="0" t="0" r="r" b="b"/>
            <a:pathLst>
              <a:path w="32" h="104">
                <a:moveTo>
                  <a:pt x="8" y="104"/>
                </a:moveTo>
                <a:lnTo>
                  <a:pt x="0" y="52"/>
                </a:lnTo>
                <a:lnTo>
                  <a:pt x="0" y="19"/>
                </a:lnTo>
                <a:lnTo>
                  <a:pt x="8" y="0"/>
                </a:lnTo>
                <a:lnTo>
                  <a:pt x="32" y="10"/>
                </a:lnTo>
                <a:lnTo>
                  <a:pt x="24" y="26"/>
                </a:lnTo>
                <a:lnTo>
                  <a:pt x="24" y="48"/>
                </a:lnTo>
                <a:lnTo>
                  <a:pt x="32" y="100"/>
                </a:lnTo>
                <a:lnTo>
                  <a:pt x="8" y="10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28" name="Freeform 1730"/>
          <p:cNvSpPr>
            <a:spLocks/>
          </p:cNvSpPr>
          <p:nvPr/>
        </p:nvSpPr>
        <p:spPr bwMode="auto">
          <a:xfrm>
            <a:off x="3048000" y="6272213"/>
            <a:ext cx="41275" cy="31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0" y="4"/>
              </a:cxn>
              <a:cxn ang="0">
                <a:pos x="24" y="0"/>
              </a:cxn>
            </a:cxnLst>
            <a:rect l="0" t="0" r="r" b="b"/>
            <a:pathLst>
              <a:path w="24" h="4">
                <a:moveTo>
                  <a:pt x="24" y="0"/>
                </a:moveTo>
                <a:lnTo>
                  <a:pt x="0" y="4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29" name="Freeform 1731"/>
          <p:cNvSpPr>
            <a:spLocks/>
          </p:cNvSpPr>
          <p:nvPr/>
        </p:nvSpPr>
        <p:spPr bwMode="auto">
          <a:xfrm>
            <a:off x="3055938" y="5956300"/>
            <a:ext cx="139700" cy="169863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41" y="41"/>
              </a:cxn>
              <a:cxn ang="0">
                <a:pos x="56" y="21"/>
              </a:cxn>
              <a:cxn ang="0">
                <a:pos x="59" y="12"/>
              </a:cxn>
              <a:cxn ang="0">
                <a:pos x="59" y="0"/>
              </a:cxn>
              <a:cxn ang="0">
                <a:pos x="84" y="4"/>
              </a:cxn>
              <a:cxn ang="0">
                <a:pos x="84" y="19"/>
              </a:cxn>
              <a:cxn ang="0">
                <a:pos x="78" y="34"/>
              </a:cxn>
              <a:cxn ang="0">
                <a:pos x="59" y="60"/>
              </a:cxn>
              <a:cxn ang="0">
                <a:pos x="19" y="102"/>
              </a:cxn>
              <a:cxn ang="0">
                <a:pos x="0" y="84"/>
              </a:cxn>
            </a:cxnLst>
            <a:rect l="0" t="0" r="r" b="b"/>
            <a:pathLst>
              <a:path w="84" h="102">
                <a:moveTo>
                  <a:pt x="0" y="84"/>
                </a:moveTo>
                <a:lnTo>
                  <a:pt x="41" y="41"/>
                </a:lnTo>
                <a:lnTo>
                  <a:pt x="56" y="21"/>
                </a:lnTo>
                <a:lnTo>
                  <a:pt x="59" y="12"/>
                </a:lnTo>
                <a:lnTo>
                  <a:pt x="59" y="0"/>
                </a:lnTo>
                <a:lnTo>
                  <a:pt x="84" y="4"/>
                </a:lnTo>
                <a:lnTo>
                  <a:pt x="84" y="19"/>
                </a:lnTo>
                <a:lnTo>
                  <a:pt x="78" y="34"/>
                </a:lnTo>
                <a:lnTo>
                  <a:pt x="59" y="60"/>
                </a:lnTo>
                <a:lnTo>
                  <a:pt x="19" y="102"/>
                </a:lnTo>
                <a:lnTo>
                  <a:pt x="0" y="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30" name="Freeform 1733"/>
          <p:cNvSpPr>
            <a:spLocks/>
          </p:cNvSpPr>
          <p:nvPr/>
        </p:nvSpPr>
        <p:spPr bwMode="auto">
          <a:xfrm>
            <a:off x="3148013" y="5868988"/>
            <a:ext cx="47625" cy="93662"/>
          </a:xfrm>
          <a:custGeom>
            <a:avLst/>
            <a:gdLst/>
            <a:ahLst/>
            <a:cxnLst>
              <a:cxn ang="0">
                <a:pos x="3" y="55"/>
              </a:cxn>
              <a:cxn ang="0">
                <a:pos x="28" y="51"/>
              </a:cxn>
              <a:cxn ang="0">
                <a:pos x="24" y="0"/>
              </a:cxn>
              <a:cxn ang="0">
                <a:pos x="0" y="3"/>
              </a:cxn>
              <a:cxn ang="0">
                <a:pos x="3" y="55"/>
              </a:cxn>
            </a:cxnLst>
            <a:rect l="0" t="0" r="r" b="b"/>
            <a:pathLst>
              <a:path w="28" h="55">
                <a:moveTo>
                  <a:pt x="3" y="55"/>
                </a:moveTo>
                <a:lnTo>
                  <a:pt x="28" y="51"/>
                </a:lnTo>
                <a:lnTo>
                  <a:pt x="24" y="0"/>
                </a:lnTo>
                <a:lnTo>
                  <a:pt x="0" y="3"/>
                </a:lnTo>
                <a:lnTo>
                  <a:pt x="3" y="5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31" name="Freeform 1734"/>
          <p:cNvSpPr>
            <a:spLocks/>
          </p:cNvSpPr>
          <p:nvPr/>
        </p:nvSpPr>
        <p:spPr bwMode="auto">
          <a:xfrm>
            <a:off x="3154363" y="5956300"/>
            <a:ext cx="41275" cy="6350"/>
          </a:xfrm>
          <a:custGeom>
            <a:avLst/>
            <a:gdLst/>
            <a:ahLst/>
            <a:cxnLst>
              <a:cxn ang="0">
                <a:pos x="25" y="4"/>
              </a:cxn>
              <a:cxn ang="0">
                <a:pos x="25" y="2"/>
              </a:cxn>
              <a:cxn ang="0">
                <a:pos x="25" y="0"/>
              </a:cxn>
              <a:cxn ang="0">
                <a:pos x="0" y="4"/>
              </a:cxn>
              <a:cxn ang="0">
                <a:pos x="0" y="0"/>
              </a:cxn>
              <a:cxn ang="0">
                <a:pos x="25" y="4"/>
              </a:cxn>
            </a:cxnLst>
            <a:rect l="0" t="0" r="r" b="b"/>
            <a:pathLst>
              <a:path w="25" h="4">
                <a:moveTo>
                  <a:pt x="25" y="4"/>
                </a:moveTo>
                <a:lnTo>
                  <a:pt x="25" y="2"/>
                </a:lnTo>
                <a:lnTo>
                  <a:pt x="25" y="0"/>
                </a:lnTo>
                <a:lnTo>
                  <a:pt x="0" y="4"/>
                </a:lnTo>
                <a:lnTo>
                  <a:pt x="0" y="0"/>
                </a:lnTo>
                <a:lnTo>
                  <a:pt x="25" y="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32" name="Freeform 1735"/>
          <p:cNvSpPr>
            <a:spLocks/>
          </p:cNvSpPr>
          <p:nvPr/>
        </p:nvSpPr>
        <p:spPr bwMode="auto">
          <a:xfrm>
            <a:off x="3148013" y="5583238"/>
            <a:ext cx="138112" cy="288925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0" y="145"/>
              </a:cxn>
              <a:cxn ang="0">
                <a:pos x="7" y="119"/>
              </a:cxn>
              <a:cxn ang="0">
                <a:pos x="29" y="80"/>
              </a:cxn>
              <a:cxn ang="0">
                <a:pos x="40" y="65"/>
              </a:cxn>
              <a:cxn ang="0">
                <a:pos x="48" y="47"/>
              </a:cxn>
              <a:cxn ang="0">
                <a:pos x="55" y="26"/>
              </a:cxn>
              <a:cxn ang="0">
                <a:pos x="55" y="0"/>
              </a:cxn>
              <a:cxn ang="0">
                <a:pos x="79" y="0"/>
              </a:cxn>
              <a:cxn ang="0">
                <a:pos x="79" y="32"/>
              </a:cxn>
              <a:cxn ang="0">
                <a:pos x="72" y="56"/>
              </a:cxn>
              <a:cxn ang="0">
                <a:pos x="63" y="78"/>
              </a:cxn>
              <a:cxn ang="0">
                <a:pos x="50" y="95"/>
              </a:cxn>
              <a:cxn ang="0">
                <a:pos x="29" y="132"/>
              </a:cxn>
              <a:cxn ang="0">
                <a:pos x="24" y="150"/>
              </a:cxn>
              <a:cxn ang="0">
                <a:pos x="24" y="174"/>
              </a:cxn>
              <a:cxn ang="0">
                <a:pos x="0" y="174"/>
              </a:cxn>
            </a:cxnLst>
            <a:rect l="0" t="0" r="r" b="b"/>
            <a:pathLst>
              <a:path w="79" h="174">
                <a:moveTo>
                  <a:pt x="0" y="174"/>
                </a:moveTo>
                <a:lnTo>
                  <a:pt x="0" y="145"/>
                </a:lnTo>
                <a:lnTo>
                  <a:pt x="7" y="119"/>
                </a:lnTo>
                <a:lnTo>
                  <a:pt x="29" y="80"/>
                </a:lnTo>
                <a:lnTo>
                  <a:pt x="40" y="65"/>
                </a:lnTo>
                <a:lnTo>
                  <a:pt x="48" y="47"/>
                </a:lnTo>
                <a:lnTo>
                  <a:pt x="55" y="26"/>
                </a:lnTo>
                <a:lnTo>
                  <a:pt x="55" y="0"/>
                </a:lnTo>
                <a:lnTo>
                  <a:pt x="79" y="0"/>
                </a:lnTo>
                <a:lnTo>
                  <a:pt x="79" y="32"/>
                </a:lnTo>
                <a:lnTo>
                  <a:pt x="72" y="56"/>
                </a:lnTo>
                <a:lnTo>
                  <a:pt x="63" y="78"/>
                </a:lnTo>
                <a:lnTo>
                  <a:pt x="50" y="95"/>
                </a:lnTo>
                <a:lnTo>
                  <a:pt x="29" y="132"/>
                </a:lnTo>
                <a:lnTo>
                  <a:pt x="24" y="150"/>
                </a:lnTo>
                <a:lnTo>
                  <a:pt x="24" y="174"/>
                </a:lnTo>
                <a:lnTo>
                  <a:pt x="0" y="17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33" name="Freeform 1736"/>
          <p:cNvSpPr>
            <a:spLocks/>
          </p:cNvSpPr>
          <p:nvPr/>
        </p:nvSpPr>
        <p:spPr bwMode="auto">
          <a:xfrm>
            <a:off x="3148013" y="5868988"/>
            <a:ext cx="41275" cy="7937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1"/>
              </a:cxn>
              <a:cxn ang="0">
                <a:pos x="24" y="1"/>
              </a:cxn>
              <a:cxn ang="0">
                <a:pos x="24" y="0"/>
              </a:cxn>
              <a:cxn ang="0">
                <a:pos x="0" y="3"/>
              </a:cxn>
            </a:cxnLst>
            <a:rect l="0" t="0" r="r" b="b"/>
            <a:pathLst>
              <a:path w="24" h="3">
                <a:moveTo>
                  <a:pt x="0" y="3"/>
                </a:moveTo>
                <a:lnTo>
                  <a:pt x="0" y="1"/>
                </a:lnTo>
                <a:lnTo>
                  <a:pt x="24" y="1"/>
                </a:lnTo>
                <a:lnTo>
                  <a:pt x="24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34" name="Freeform 1737"/>
          <p:cNvSpPr>
            <a:spLocks/>
          </p:cNvSpPr>
          <p:nvPr/>
        </p:nvSpPr>
        <p:spPr bwMode="auto">
          <a:xfrm>
            <a:off x="3144838" y="5314950"/>
            <a:ext cx="141287" cy="276225"/>
          </a:xfrm>
          <a:custGeom>
            <a:avLst/>
            <a:gdLst/>
            <a:ahLst/>
            <a:cxnLst>
              <a:cxn ang="0">
                <a:pos x="59" y="166"/>
              </a:cxn>
              <a:cxn ang="0">
                <a:pos x="56" y="142"/>
              </a:cxn>
              <a:cxn ang="0">
                <a:pos x="50" y="124"/>
              </a:cxn>
              <a:cxn ang="0">
                <a:pos x="32" y="88"/>
              </a:cxn>
              <a:cxn ang="0">
                <a:pos x="13" y="50"/>
              </a:cxn>
              <a:cxn ang="0">
                <a:pos x="4" y="27"/>
              </a:cxn>
              <a:cxn ang="0">
                <a:pos x="0" y="5"/>
              </a:cxn>
              <a:cxn ang="0">
                <a:pos x="24" y="0"/>
              </a:cxn>
              <a:cxn ang="0">
                <a:pos x="28" y="20"/>
              </a:cxn>
              <a:cxn ang="0">
                <a:pos x="35" y="38"/>
              </a:cxn>
              <a:cxn ang="0">
                <a:pos x="54" y="75"/>
              </a:cxn>
              <a:cxn ang="0">
                <a:pos x="72" y="112"/>
              </a:cxn>
              <a:cxn ang="0">
                <a:pos x="80" y="135"/>
              </a:cxn>
              <a:cxn ang="0">
                <a:pos x="83" y="161"/>
              </a:cxn>
              <a:cxn ang="0">
                <a:pos x="59" y="166"/>
              </a:cxn>
            </a:cxnLst>
            <a:rect l="0" t="0" r="r" b="b"/>
            <a:pathLst>
              <a:path w="83" h="166">
                <a:moveTo>
                  <a:pt x="59" y="166"/>
                </a:moveTo>
                <a:lnTo>
                  <a:pt x="56" y="142"/>
                </a:lnTo>
                <a:lnTo>
                  <a:pt x="50" y="124"/>
                </a:lnTo>
                <a:lnTo>
                  <a:pt x="32" y="88"/>
                </a:lnTo>
                <a:lnTo>
                  <a:pt x="13" y="50"/>
                </a:lnTo>
                <a:lnTo>
                  <a:pt x="4" y="27"/>
                </a:lnTo>
                <a:lnTo>
                  <a:pt x="0" y="5"/>
                </a:lnTo>
                <a:lnTo>
                  <a:pt x="24" y="0"/>
                </a:lnTo>
                <a:lnTo>
                  <a:pt x="28" y="20"/>
                </a:lnTo>
                <a:lnTo>
                  <a:pt x="35" y="38"/>
                </a:lnTo>
                <a:lnTo>
                  <a:pt x="54" y="75"/>
                </a:lnTo>
                <a:lnTo>
                  <a:pt x="72" y="112"/>
                </a:lnTo>
                <a:lnTo>
                  <a:pt x="80" y="135"/>
                </a:lnTo>
                <a:lnTo>
                  <a:pt x="83" y="161"/>
                </a:lnTo>
                <a:lnTo>
                  <a:pt x="59" y="16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35" name="Freeform 1738"/>
          <p:cNvSpPr>
            <a:spLocks/>
          </p:cNvSpPr>
          <p:nvPr/>
        </p:nvSpPr>
        <p:spPr bwMode="auto">
          <a:xfrm>
            <a:off x="3244850" y="5580063"/>
            <a:ext cx="41275" cy="11112"/>
          </a:xfrm>
          <a:custGeom>
            <a:avLst/>
            <a:gdLst/>
            <a:ahLst/>
            <a:cxnLst>
              <a:cxn ang="0">
                <a:pos x="24" y="1"/>
              </a:cxn>
              <a:cxn ang="0">
                <a:pos x="24" y="0"/>
              </a:cxn>
              <a:cxn ang="0">
                <a:pos x="0" y="5"/>
              </a:cxn>
              <a:cxn ang="0">
                <a:pos x="0" y="1"/>
              </a:cxn>
              <a:cxn ang="0">
                <a:pos x="24" y="1"/>
              </a:cxn>
            </a:cxnLst>
            <a:rect l="0" t="0" r="r" b="b"/>
            <a:pathLst>
              <a:path w="24" h="5">
                <a:moveTo>
                  <a:pt x="24" y="1"/>
                </a:moveTo>
                <a:lnTo>
                  <a:pt x="24" y="0"/>
                </a:lnTo>
                <a:lnTo>
                  <a:pt x="0" y="5"/>
                </a:lnTo>
                <a:lnTo>
                  <a:pt x="0" y="1"/>
                </a:lnTo>
                <a:lnTo>
                  <a:pt x="24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36" name="Freeform 1739"/>
          <p:cNvSpPr>
            <a:spLocks/>
          </p:cNvSpPr>
          <p:nvPr/>
        </p:nvSpPr>
        <p:spPr bwMode="auto">
          <a:xfrm>
            <a:off x="3094038" y="5154613"/>
            <a:ext cx="92075" cy="169862"/>
          </a:xfrm>
          <a:custGeom>
            <a:avLst/>
            <a:gdLst/>
            <a:ahLst/>
            <a:cxnLst>
              <a:cxn ang="0">
                <a:pos x="30" y="102"/>
              </a:cxn>
              <a:cxn ang="0">
                <a:pos x="28" y="89"/>
              </a:cxn>
              <a:cxn ang="0">
                <a:pos x="25" y="80"/>
              </a:cxn>
              <a:cxn ang="0">
                <a:pos x="17" y="60"/>
              </a:cxn>
              <a:cxn ang="0">
                <a:pos x="6" y="37"/>
              </a:cxn>
              <a:cxn ang="0">
                <a:pos x="4" y="22"/>
              </a:cxn>
              <a:cxn ang="0">
                <a:pos x="0" y="6"/>
              </a:cxn>
              <a:cxn ang="0">
                <a:pos x="25" y="0"/>
              </a:cxn>
              <a:cxn ang="0">
                <a:pos x="28" y="17"/>
              </a:cxn>
              <a:cxn ang="0">
                <a:pos x="30" y="28"/>
              </a:cxn>
              <a:cxn ang="0">
                <a:pos x="39" y="48"/>
              </a:cxn>
              <a:cxn ang="0">
                <a:pos x="49" y="71"/>
              </a:cxn>
              <a:cxn ang="0">
                <a:pos x="52" y="82"/>
              </a:cxn>
              <a:cxn ang="0">
                <a:pos x="54" y="97"/>
              </a:cxn>
              <a:cxn ang="0">
                <a:pos x="30" y="102"/>
              </a:cxn>
            </a:cxnLst>
            <a:rect l="0" t="0" r="r" b="b"/>
            <a:pathLst>
              <a:path w="54" h="102">
                <a:moveTo>
                  <a:pt x="30" y="102"/>
                </a:moveTo>
                <a:lnTo>
                  <a:pt x="28" y="89"/>
                </a:lnTo>
                <a:lnTo>
                  <a:pt x="25" y="80"/>
                </a:lnTo>
                <a:lnTo>
                  <a:pt x="17" y="60"/>
                </a:lnTo>
                <a:lnTo>
                  <a:pt x="6" y="37"/>
                </a:lnTo>
                <a:lnTo>
                  <a:pt x="4" y="22"/>
                </a:lnTo>
                <a:lnTo>
                  <a:pt x="0" y="6"/>
                </a:lnTo>
                <a:lnTo>
                  <a:pt x="25" y="0"/>
                </a:lnTo>
                <a:lnTo>
                  <a:pt x="28" y="17"/>
                </a:lnTo>
                <a:lnTo>
                  <a:pt x="30" y="28"/>
                </a:lnTo>
                <a:lnTo>
                  <a:pt x="39" y="48"/>
                </a:lnTo>
                <a:lnTo>
                  <a:pt x="49" y="71"/>
                </a:lnTo>
                <a:lnTo>
                  <a:pt x="52" y="82"/>
                </a:lnTo>
                <a:lnTo>
                  <a:pt x="54" y="97"/>
                </a:lnTo>
                <a:lnTo>
                  <a:pt x="30" y="1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37" name="Freeform 1740"/>
          <p:cNvSpPr>
            <a:spLocks/>
          </p:cNvSpPr>
          <p:nvPr/>
        </p:nvSpPr>
        <p:spPr bwMode="auto">
          <a:xfrm>
            <a:off x="3144838" y="5314950"/>
            <a:ext cx="41275" cy="95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4" y="0"/>
              </a:cxn>
              <a:cxn ang="0">
                <a:pos x="0" y="5"/>
              </a:cxn>
            </a:cxnLst>
            <a:rect l="0" t="0" r="r" b="b"/>
            <a:pathLst>
              <a:path w="24" h="5">
                <a:moveTo>
                  <a:pt x="0" y="5"/>
                </a:moveTo>
                <a:lnTo>
                  <a:pt x="24" y="0"/>
                </a:lnTo>
                <a:lnTo>
                  <a:pt x="0" y="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38" name="Freeform 1741"/>
          <p:cNvSpPr>
            <a:spLocks/>
          </p:cNvSpPr>
          <p:nvPr/>
        </p:nvSpPr>
        <p:spPr bwMode="auto">
          <a:xfrm>
            <a:off x="3094038" y="5035550"/>
            <a:ext cx="95250" cy="12223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63"/>
              </a:cxn>
              <a:cxn ang="0">
                <a:pos x="6" y="50"/>
              </a:cxn>
              <a:cxn ang="0">
                <a:pos x="15" y="32"/>
              </a:cxn>
              <a:cxn ang="0">
                <a:pos x="26" y="15"/>
              </a:cxn>
              <a:cxn ang="0">
                <a:pos x="36" y="0"/>
              </a:cxn>
              <a:cxn ang="0">
                <a:pos x="58" y="13"/>
              </a:cxn>
              <a:cxn ang="0">
                <a:pos x="47" y="30"/>
              </a:cxn>
              <a:cxn ang="0">
                <a:pos x="36" y="48"/>
              </a:cxn>
              <a:cxn ang="0">
                <a:pos x="28" y="63"/>
              </a:cxn>
              <a:cxn ang="0">
                <a:pos x="25" y="69"/>
              </a:cxn>
              <a:cxn ang="0">
                <a:pos x="25" y="76"/>
              </a:cxn>
              <a:cxn ang="0">
                <a:pos x="0" y="72"/>
              </a:cxn>
            </a:cxnLst>
            <a:rect l="0" t="0" r="r" b="b"/>
            <a:pathLst>
              <a:path w="58" h="76">
                <a:moveTo>
                  <a:pt x="0" y="72"/>
                </a:moveTo>
                <a:lnTo>
                  <a:pt x="0" y="63"/>
                </a:lnTo>
                <a:lnTo>
                  <a:pt x="6" y="50"/>
                </a:lnTo>
                <a:lnTo>
                  <a:pt x="15" y="32"/>
                </a:lnTo>
                <a:lnTo>
                  <a:pt x="26" y="15"/>
                </a:lnTo>
                <a:lnTo>
                  <a:pt x="36" y="0"/>
                </a:lnTo>
                <a:lnTo>
                  <a:pt x="58" y="13"/>
                </a:lnTo>
                <a:lnTo>
                  <a:pt x="47" y="30"/>
                </a:lnTo>
                <a:lnTo>
                  <a:pt x="36" y="48"/>
                </a:lnTo>
                <a:lnTo>
                  <a:pt x="28" y="63"/>
                </a:lnTo>
                <a:lnTo>
                  <a:pt x="25" y="69"/>
                </a:lnTo>
                <a:lnTo>
                  <a:pt x="25" y="76"/>
                </a:lnTo>
                <a:lnTo>
                  <a:pt x="0" y="7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39" name="Freeform 1743"/>
          <p:cNvSpPr>
            <a:spLocks/>
          </p:cNvSpPr>
          <p:nvPr/>
        </p:nvSpPr>
        <p:spPr bwMode="auto">
          <a:xfrm>
            <a:off x="3148013" y="4892675"/>
            <a:ext cx="82550" cy="152400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3" y="59"/>
              </a:cxn>
              <a:cxn ang="0">
                <a:pos x="15" y="35"/>
              </a:cxn>
              <a:cxn ang="0">
                <a:pos x="22" y="18"/>
              </a:cxn>
              <a:cxn ang="0">
                <a:pos x="24" y="0"/>
              </a:cxn>
              <a:cxn ang="0">
                <a:pos x="48" y="5"/>
              </a:cxn>
              <a:cxn ang="0">
                <a:pos x="46" y="28"/>
              </a:cxn>
              <a:cxn ang="0">
                <a:pos x="37" y="48"/>
              </a:cxn>
              <a:cxn ang="0">
                <a:pos x="28" y="67"/>
              </a:cxn>
              <a:cxn ang="0">
                <a:pos x="24" y="92"/>
              </a:cxn>
              <a:cxn ang="0">
                <a:pos x="0" y="89"/>
              </a:cxn>
            </a:cxnLst>
            <a:rect l="0" t="0" r="r" b="b"/>
            <a:pathLst>
              <a:path w="48" h="92">
                <a:moveTo>
                  <a:pt x="0" y="89"/>
                </a:moveTo>
                <a:lnTo>
                  <a:pt x="3" y="59"/>
                </a:lnTo>
                <a:lnTo>
                  <a:pt x="15" y="35"/>
                </a:lnTo>
                <a:lnTo>
                  <a:pt x="22" y="18"/>
                </a:lnTo>
                <a:lnTo>
                  <a:pt x="24" y="0"/>
                </a:lnTo>
                <a:lnTo>
                  <a:pt x="48" y="5"/>
                </a:lnTo>
                <a:lnTo>
                  <a:pt x="46" y="28"/>
                </a:lnTo>
                <a:lnTo>
                  <a:pt x="37" y="48"/>
                </a:lnTo>
                <a:lnTo>
                  <a:pt x="28" y="67"/>
                </a:lnTo>
                <a:lnTo>
                  <a:pt x="24" y="92"/>
                </a:lnTo>
                <a:lnTo>
                  <a:pt x="0" y="8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40" name="Freeform 1744"/>
          <p:cNvSpPr>
            <a:spLocks/>
          </p:cNvSpPr>
          <p:nvPr/>
        </p:nvSpPr>
        <p:spPr bwMode="auto">
          <a:xfrm>
            <a:off x="3148013" y="5035550"/>
            <a:ext cx="41275" cy="23813"/>
          </a:xfrm>
          <a:custGeom>
            <a:avLst/>
            <a:gdLst/>
            <a:ahLst/>
            <a:cxnLst>
              <a:cxn ang="0">
                <a:pos x="24" y="13"/>
              </a:cxn>
              <a:cxn ang="0">
                <a:pos x="24" y="15"/>
              </a:cxn>
              <a:cxn ang="0">
                <a:pos x="24" y="7"/>
              </a:cxn>
              <a:cxn ang="0">
                <a:pos x="0" y="4"/>
              </a:cxn>
              <a:cxn ang="0">
                <a:pos x="2" y="0"/>
              </a:cxn>
              <a:cxn ang="0">
                <a:pos x="24" y="13"/>
              </a:cxn>
            </a:cxnLst>
            <a:rect l="0" t="0" r="r" b="b"/>
            <a:pathLst>
              <a:path w="24" h="15">
                <a:moveTo>
                  <a:pt x="24" y="13"/>
                </a:moveTo>
                <a:lnTo>
                  <a:pt x="24" y="15"/>
                </a:lnTo>
                <a:lnTo>
                  <a:pt x="24" y="7"/>
                </a:lnTo>
                <a:lnTo>
                  <a:pt x="0" y="4"/>
                </a:lnTo>
                <a:lnTo>
                  <a:pt x="2" y="0"/>
                </a:lnTo>
                <a:lnTo>
                  <a:pt x="24" y="1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41" name="Freeform 1745"/>
          <p:cNvSpPr>
            <a:spLocks/>
          </p:cNvSpPr>
          <p:nvPr/>
        </p:nvSpPr>
        <p:spPr bwMode="auto">
          <a:xfrm>
            <a:off x="3182938" y="4786313"/>
            <a:ext cx="47625" cy="112712"/>
          </a:xfrm>
          <a:custGeom>
            <a:avLst/>
            <a:gdLst/>
            <a:ahLst/>
            <a:cxnLst>
              <a:cxn ang="0">
                <a:pos x="6" y="69"/>
              </a:cxn>
              <a:cxn ang="0">
                <a:pos x="30" y="65"/>
              </a:cxn>
              <a:cxn ang="0">
                <a:pos x="24" y="0"/>
              </a:cxn>
              <a:cxn ang="0">
                <a:pos x="0" y="4"/>
              </a:cxn>
              <a:cxn ang="0">
                <a:pos x="6" y="69"/>
              </a:cxn>
            </a:cxnLst>
            <a:rect l="0" t="0" r="r" b="b"/>
            <a:pathLst>
              <a:path w="30" h="69">
                <a:moveTo>
                  <a:pt x="6" y="69"/>
                </a:moveTo>
                <a:lnTo>
                  <a:pt x="30" y="65"/>
                </a:lnTo>
                <a:lnTo>
                  <a:pt x="24" y="0"/>
                </a:lnTo>
                <a:lnTo>
                  <a:pt x="0" y="4"/>
                </a:lnTo>
                <a:lnTo>
                  <a:pt x="6" y="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42" name="Freeform 1746"/>
          <p:cNvSpPr>
            <a:spLocks/>
          </p:cNvSpPr>
          <p:nvPr/>
        </p:nvSpPr>
        <p:spPr bwMode="auto">
          <a:xfrm>
            <a:off x="3189288" y="4892675"/>
            <a:ext cx="41275" cy="9525"/>
          </a:xfrm>
          <a:custGeom>
            <a:avLst/>
            <a:gdLst/>
            <a:ahLst/>
            <a:cxnLst>
              <a:cxn ang="0">
                <a:pos x="24" y="5"/>
              </a:cxn>
              <a:cxn ang="0">
                <a:pos x="24" y="4"/>
              </a:cxn>
              <a:cxn ang="0">
                <a:pos x="24" y="0"/>
              </a:cxn>
              <a:cxn ang="0">
                <a:pos x="0" y="4"/>
              </a:cxn>
              <a:cxn ang="0">
                <a:pos x="0" y="0"/>
              </a:cxn>
              <a:cxn ang="0">
                <a:pos x="24" y="5"/>
              </a:cxn>
            </a:cxnLst>
            <a:rect l="0" t="0" r="r" b="b"/>
            <a:pathLst>
              <a:path w="24" h="5">
                <a:moveTo>
                  <a:pt x="24" y="5"/>
                </a:moveTo>
                <a:lnTo>
                  <a:pt x="24" y="4"/>
                </a:lnTo>
                <a:lnTo>
                  <a:pt x="24" y="0"/>
                </a:lnTo>
                <a:lnTo>
                  <a:pt x="0" y="4"/>
                </a:lnTo>
                <a:lnTo>
                  <a:pt x="0" y="0"/>
                </a:lnTo>
                <a:lnTo>
                  <a:pt x="24" y="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43" name="Freeform 1747"/>
          <p:cNvSpPr>
            <a:spLocks/>
          </p:cNvSpPr>
          <p:nvPr/>
        </p:nvSpPr>
        <p:spPr bwMode="auto">
          <a:xfrm>
            <a:off x="3182938" y="4424363"/>
            <a:ext cx="192087" cy="36195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0" y="185"/>
              </a:cxn>
              <a:cxn ang="0">
                <a:pos x="6" y="155"/>
              </a:cxn>
              <a:cxn ang="0">
                <a:pos x="17" y="125"/>
              </a:cxn>
              <a:cxn ang="0">
                <a:pos x="30" y="101"/>
              </a:cxn>
              <a:cxn ang="0">
                <a:pos x="61" y="53"/>
              </a:cxn>
              <a:cxn ang="0">
                <a:pos x="91" y="0"/>
              </a:cxn>
              <a:cxn ang="0">
                <a:pos x="113" y="12"/>
              </a:cxn>
              <a:cxn ang="0">
                <a:pos x="84" y="66"/>
              </a:cxn>
              <a:cxn ang="0">
                <a:pos x="52" y="114"/>
              </a:cxn>
              <a:cxn ang="0">
                <a:pos x="39" y="138"/>
              </a:cxn>
              <a:cxn ang="0">
                <a:pos x="30" y="164"/>
              </a:cxn>
              <a:cxn ang="0">
                <a:pos x="24" y="188"/>
              </a:cxn>
              <a:cxn ang="0">
                <a:pos x="26" y="218"/>
              </a:cxn>
              <a:cxn ang="0">
                <a:pos x="0" y="218"/>
              </a:cxn>
            </a:cxnLst>
            <a:rect l="0" t="0" r="r" b="b"/>
            <a:pathLst>
              <a:path w="113" h="218">
                <a:moveTo>
                  <a:pt x="0" y="218"/>
                </a:moveTo>
                <a:lnTo>
                  <a:pt x="0" y="185"/>
                </a:lnTo>
                <a:lnTo>
                  <a:pt x="6" y="155"/>
                </a:lnTo>
                <a:lnTo>
                  <a:pt x="17" y="125"/>
                </a:lnTo>
                <a:lnTo>
                  <a:pt x="30" y="101"/>
                </a:lnTo>
                <a:lnTo>
                  <a:pt x="61" y="53"/>
                </a:lnTo>
                <a:lnTo>
                  <a:pt x="91" y="0"/>
                </a:lnTo>
                <a:lnTo>
                  <a:pt x="113" y="12"/>
                </a:lnTo>
                <a:lnTo>
                  <a:pt x="84" y="66"/>
                </a:lnTo>
                <a:lnTo>
                  <a:pt x="52" y="114"/>
                </a:lnTo>
                <a:lnTo>
                  <a:pt x="39" y="138"/>
                </a:lnTo>
                <a:lnTo>
                  <a:pt x="30" y="164"/>
                </a:lnTo>
                <a:lnTo>
                  <a:pt x="24" y="188"/>
                </a:lnTo>
                <a:lnTo>
                  <a:pt x="26" y="218"/>
                </a:lnTo>
                <a:lnTo>
                  <a:pt x="0" y="21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44" name="Freeform 1748"/>
          <p:cNvSpPr>
            <a:spLocks/>
          </p:cNvSpPr>
          <p:nvPr/>
        </p:nvSpPr>
        <p:spPr bwMode="auto">
          <a:xfrm>
            <a:off x="3182938" y="4786313"/>
            <a:ext cx="44450" cy="31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26" y="2"/>
              </a:cxn>
              <a:cxn ang="0">
                <a:pos x="24" y="0"/>
              </a:cxn>
              <a:cxn ang="0">
                <a:pos x="0" y="4"/>
              </a:cxn>
            </a:cxnLst>
            <a:rect l="0" t="0" r="r" b="b"/>
            <a:pathLst>
              <a:path w="26" h="4">
                <a:moveTo>
                  <a:pt x="0" y="4"/>
                </a:moveTo>
                <a:lnTo>
                  <a:pt x="0" y="2"/>
                </a:lnTo>
                <a:lnTo>
                  <a:pt x="26" y="2"/>
                </a:lnTo>
                <a:lnTo>
                  <a:pt x="24" y="0"/>
                </a:lnTo>
                <a:lnTo>
                  <a:pt x="0" y="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45" name="Freeform 1749"/>
          <p:cNvSpPr>
            <a:spLocks/>
          </p:cNvSpPr>
          <p:nvPr/>
        </p:nvSpPr>
        <p:spPr bwMode="auto">
          <a:xfrm>
            <a:off x="3333750" y="4330700"/>
            <a:ext cx="74613" cy="112713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8" y="31"/>
              </a:cxn>
              <a:cxn ang="0">
                <a:pos x="15" y="15"/>
              </a:cxn>
              <a:cxn ang="0">
                <a:pos x="26" y="0"/>
              </a:cxn>
              <a:cxn ang="0">
                <a:pos x="45" y="19"/>
              </a:cxn>
              <a:cxn ang="0">
                <a:pos x="37" y="28"/>
              </a:cxn>
              <a:cxn ang="0">
                <a:pos x="32" y="41"/>
              </a:cxn>
              <a:cxn ang="0">
                <a:pos x="24" y="67"/>
              </a:cxn>
              <a:cxn ang="0">
                <a:pos x="0" y="57"/>
              </a:cxn>
            </a:cxnLst>
            <a:rect l="0" t="0" r="r" b="b"/>
            <a:pathLst>
              <a:path w="45" h="67">
                <a:moveTo>
                  <a:pt x="0" y="57"/>
                </a:moveTo>
                <a:lnTo>
                  <a:pt x="8" y="31"/>
                </a:lnTo>
                <a:lnTo>
                  <a:pt x="15" y="15"/>
                </a:lnTo>
                <a:lnTo>
                  <a:pt x="26" y="0"/>
                </a:lnTo>
                <a:lnTo>
                  <a:pt x="45" y="19"/>
                </a:lnTo>
                <a:lnTo>
                  <a:pt x="37" y="28"/>
                </a:lnTo>
                <a:lnTo>
                  <a:pt x="32" y="41"/>
                </a:lnTo>
                <a:lnTo>
                  <a:pt x="24" y="67"/>
                </a:lnTo>
                <a:lnTo>
                  <a:pt x="0" y="5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46" name="Freeform 1750"/>
          <p:cNvSpPr>
            <a:spLocks/>
          </p:cNvSpPr>
          <p:nvPr/>
        </p:nvSpPr>
        <p:spPr bwMode="auto">
          <a:xfrm>
            <a:off x="3333750" y="4424363"/>
            <a:ext cx="41275" cy="23812"/>
          </a:xfrm>
          <a:custGeom>
            <a:avLst/>
            <a:gdLst/>
            <a:ahLst/>
            <a:cxnLst>
              <a:cxn ang="0">
                <a:pos x="24" y="12"/>
              </a:cxn>
              <a:cxn ang="0">
                <a:pos x="24" y="11"/>
              </a:cxn>
              <a:cxn ang="0">
                <a:pos x="0" y="1"/>
              </a:cxn>
              <a:cxn ang="0">
                <a:pos x="2" y="0"/>
              </a:cxn>
              <a:cxn ang="0">
                <a:pos x="24" y="12"/>
              </a:cxn>
            </a:cxnLst>
            <a:rect l="0" t="0" r="r" b="b"/>
            <a:pathLst>
              <a:path w="24" h="12">
                <a:moveTo>
                  <a:pt x="24" y="12"/>
                </a:moveTo>
                <a:lnTo>
                  <a:pt x="24" y="11"/>
                </a:lnTo>
                <a:lnTo>
                  <a:pt x="0" y="1"/>
                </a:lnTo>
                <a:lnTo>
                  <a:pt x="2" y="0"/>
                </a:lnTo>
                <a:lnTo>
                  <a:pt x="24" y="1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47" name="Freeform 1751"/>
          <p:cNvSpPr>
            <a:spLocks/>
          </p:cNvSpPr>
          <p:nvPr/>
        </p:nvSpPr>
        <p:spPr bwMode="auto">
          <a:xfrm>
            <a:off x="3387725" y="4308475"/>
            <a:ext cx="93663" cy="61913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6" y="0"/>
              </a:cxn>
              <a:cxn ang="0">
                <a:pos x="53" y="24"/>
              </a:cxn>
              <a:cxn ang="0">
                <a:pos x="7" y="37"/>
              </a:cxn>
              <a:cxn ang="0">
                <a:pos x="0" y="13"/>
              </a:cxn>
            </a:cxnLst>
            <a:rect l="0" t="0" r="r" b="b"/>
            <a:pathLst>
              <a:path w="53" h="37">
                <a:moveTo>
                  <a:pt x="0" y="13"/>
                </a:moveTo>
                <a:lnTo>
                  <a:pt x="46" y="0"/>
                </a:lnTo>
                <a:lnTo>
                  <a:pt x="53" y="24"/>
                </a:lnTo>
                <a:lnTo>
                  <a:pt x="7" y="37"/>
                </a:lnTo>
                <a:lnTo>
                  <a:pt x="0" y="1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48" name="Freeform 1752"/>
          <p:cNvSpPr>
            <a:spLocks/>
          </p:cNvSpPr>
          <p:nvPr/>
        </p:nvSpPr>
        <p:spPr bwMode="auto">
          <a:xfrm>
            <a:off x="3378200" y="4330700"/>
            <a:ext cx="30163" cy="396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" y="0"/>
              </a:cxn>
              <a:cxn ang="0">
                <a:pos x="13" y="24"/>
              </a:cxn>
              <a:cxn ang="0">
                <a:pos x="19" y="21"/>
              </a:cxn>
              <a:cxn ang="0">
                <a:pos x="0" y="2"/>
              </a:cxn>
            </a:cxnLst>
            <a:rect l="0" t="0" r="r" b="b"/>
            <a:pathLst>
              <a:path w="19" h="24">
                <a:moveTo>
                  <a:pt x="0" y="2"/>
                </a:moveTo>
                <a:lnTo>
                  <a:pt x="6" y="0"/>
                </a:lnTo>
                <a:lnTo>
                  <a:pt x="13" y="24"/>
                </a:lnTo>
                <a:lnTo>
                  <a:pt x="19" y="21"/>
                </a:lnTo>
                <a:lnTo>
                  <a:pt x="0" y="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49" name="Freeform 1753"/>
          <p:cNvSpPr>
            <a:spLocks/>
          </p:cNvSpPr>
          <p:nvPr/>
        </p:nvSpPr>
        <p:spPr bwMode="auto">
          <a:xfrm>
            <a:off x="3405188" y="4208463"/>
            <a:ext cx="85725" cy="125412"/>
          </a:xfrm>
          <a:custGeom>
            <a:avLst/>
            <a:gdLst/>
            <a:ahLst/>
            <a:cxnLst>
              <a:cxn ang="0">
                <a:pos x="27" y="78"/>
              </a:cxn>
              <a:cxn ang="0">
                <a:pos x="14" y="46"/>
              </a:cxn>
              <a:cxn ang="0">
                <a:pos x="3" y="26"/>
              </a:cxn>
              <a:cxn ang="0">
                <a:pos x="0" y="7"/>
              </a:cxn>
              <a:cxn ang="0">
                <a:pos x="24" y="0"/>
              </a:cxn>
              <a:cxn ang="0">
                <a:pos x="27" y="17"/>
              </a:cxn>
              <a:cxn ang="0">
                <a:pos x="37" y="35"/>
              </a:cxn>
              <a:cxn ang="0">
                <a:pos x="50" y="67"/>
              </a:cxn>
              <a:cxn ang="0">
                <a:pos x="27" y="78"/>
              </a:cxn>
            </a:cxnLst>
            <a:rect l="0" t="0" r="r" b="b"/>
            <a:pathLst>
              <a:path w="50" h="78">
                <a:moveTo>
                  <a:pt x="27" y="78"/>
                </a:moveTo>
                <a:lnTo>
                  <a:pt x="14" y="46"/>
                </a:lnTo>
                <a:lnTo>
                  <a:pt x="3" y="26"/>
                </a:lnTo>
                <a:lnTo>
                  <a:pt x="0" y="7"/>
                </a:lnTo>
                <a:lnTo>
                  <a:pt x="24" y="0"/>
                </a:lnTo>
                <a:lnTo>
                  <a:pt x="27" y="17"/>
                </a:lnTo>
                <a:lnTo>
                  <a:pt x="37" y="35"/>
                </a:lnTo>
                <a:lnTo>
                  <a:pt x="50" y="67"/>
                </a:lnTo>
                <a:lnTo>
                  <a:pt x="27" y="7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50" name="Freeform 1754"/>
          <p:cNvSpPr>
            <a:spLocks/>
          </p:cNvSpPr>
          <p:nvPr/>
        </p:nvSpPr>
        <p:spPr bwMode="auto">
          <a:xfrm>
            <a:off x="3454400" y="4308475"/>
            <a:ext cx="47625" cy="39688"/>
          </a:xfrm>
          <a:custGeom>
            <a:avLst/>
            <a:gdLst/>
            <a:ahLst/>
            <a:cxnLst>
              <a:cxn ang="0">
                <a:pos x="15" y="24"/>
              </a:cxn>
              <a:cxn ang="0">
                <a:pos x="28" y="21"/>
              </a:cxn>
              <a:cxn ang="0">
                <a:pos x="23" y="6"/>
              </a:cxn>
              <a:cxn ang="0">
                <a:pos x="0" y="17"/>
              </a:cxn>
              <a:cxn ang="0">
                <a:pos x="8" y="0"/>
              </a:cxn>
              <a:cxn ang="0">
                <a:pos x="15" y="24"/>
              </a:cxn>
            </a:cxnLst>
            <a:rect l="0" t="0" r="r" b="b"/>
            <a:pathLst>
              <a:path w="28" h="24">
                <a:moveTo>
                  <a:pt x="15" y="24"/>
                </a:moveTo>
                <a:lnTo>
                  <a:pt x="28" y="21"/>
                </a:lnTo>
                <a:lnTo>
                  <a:pt x="23" y="6"/>
                </a:lnTo>
                <a:lnTo>
                  <a:pt x="0" y="17"/>
                </a:lnTo>
                <a:lnTo>
                  <a:pt x="8" y="0"/>
                </a:lnTo>
                <a:lnTo>
                  <a:pt x="15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51" name="Freeform 1755"/>
          <p:cNvSpPr>
            <a:spLocks/>
          </p:cNvSpPr>
          <p:nvPr/>
        </p:nvSpPr>
        <p:spPr bwMode="auto">
          <a:xfrm>
            <a:off x="3405188" y="4141788"/>
            <a:ext cx="58737" cy="76200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3" y="21"/>
              </a:cxn>
              <a:cxn ang="0">
                <a:pos x="7" y="11"/>
              </a:cxn>
              <a:cxn ang="0">
                <a:pos x="9" y="0"/>
              </a:cxn>
              <a:cxn ang="0">
                <a:pos x="33" y="4"/>
              </a:cxn>
              <a:cxn ang="0">
                <a:pos x="31" y="17"/>
              </a:cxn>
              <a:cxn ang="0">
                <a:pos x="27" y="30"/>
              </a:cxn>
              <a:cxn ang="0">
                <a:pos x="24" y="46"/>
              </a:cxn>
              <a:cxn ang="0">
                <a:pos x="0" y="39"/>
              </a:cxn>
            </a:cxnLst>
            <a:rect l="0" t="0" r="r" b="b"/>
            <a:pathLst>
              <a:path w="33" h="46">
                <a:moveTo>
                  <a:pt x="0" y="39"/>
                </a:moveTo>
                <a:lnTo>
                  <a:pt x="3" y="21"/>
                </a:lnTo>
                <a:lnTo>
                  <a:pt x="7" y="11"/>
                </a:lnTo>
                <a:lnTo>
                  <a:pt x="9" y="0"/>
                </a:lnTo>
                <a:lnTo>
                  <a:pt x="33" y="4"/>
                </a:lnTo>
                <a:lnTo>
                  <a:pt x="31" y="17"/>
                </a:lnTo>
                <a:lnTo>
                  <a:pt x="27" y="30"/>
                </a:lnTo>
                <a:lnTo>
                  <a:pt x="24" y="46"/>
                </a:lnTo>
                <a:lnTo>
                  <a:pt x="0" y="3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52" name="Freeform 1756"/>
          <p:cNvSpPr>
            <a:spLocks/>
          </p:cNvSpPr>
          <p:nvPr/>
        </p:nvSpPr>
        <p:spPr bwMode="auto">
          <a:xfrm>
            <a:off x="3402013" y="4208463"/>
            <a:ext cx="44450" cy="9525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0" y="4"/>
              </a:cxn>
              <a:cxn ang="0">
                <a:pos x="2" y="0"/>
              </a:cxn>
              <a:cxn ang="0">
                <a:pos x="26" y="7"/>
              </a:cxn>
              <a:cxn ang="0">
                <a:pos x="26" y="0"/>
              </a:cxn>
              <a:cxn ang="0">
                <a:pos x="2" y="7"/>
              </a:cxn>
            </a:cxnLst>
            <a:rect l="0" t="0" r="r" b="b"/>
            <a:pathLst>
              <a:path w="26" h="7">
                <a:moveTo>
                  <a:pt x="2" y="7"/>
                </a:moveTo>
                <a:lnTo>
                  <a:pt x="0" y="4"/>
                </a:lnTo>
                <a:lnTo>
                  <a:pt x="2" y="0"/>
                </a:lnTo>
                <a:lnTo>
                  <a:pt x="26" y="7"/>
                </a:lnTo>
                <a:lnTo>
                  <a:pt x="26" y="0"/>
                </a:lnTo>
                <a:lnTo>
                  <a:pt x="2" y="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53" name="Freeform 1757"/>
          <p:cNvSpPr>
            <a:spLocks/>
          </p:cNvSpPr>
          <p:nvPr/>
        </p:nvSpPr>
        <p:spPr bwMode="auto">
          <a:xfrm>
            <a:off x="3378200" y="3995738"/>
            <a:ext cx="85725" cy="155575"/>
          </a:xfrm>
          <a:custGeom>
            <a:avLst/>
            <a:gdLst/>
            <a:ahLst/>
            <a:cxnLst>
              <a:cxn ang="0">
                <a:pos x="26" y="95"/>
              </a:cxn>
              <a:cxn ang="0">
                <a:pos x="13" y="48"/>
              </a:cxn>
              <a:cxn ang="0">
                <a:pos x="0" y="8"/>
              </a:cxn>
              <a:cxn ang="0">
                <a:pos x="24" y="0"/>
              </a:cxn>
              <a:cxn ang="0">
                <a:pos x="37" y="41"/>
              </a:cxn>
              <a:cxn ang="0">
                <a:pos x="50" y="87"/>
              </a:cxn>
              <a:cxn ang="0">
                <a:pos x="26" y="95"/>
              </a:cxn>
            </a:cxnLst>
            <a:rect l="0" t="0" r="r" b="b"/>
            <a:pathLst>
              <a:path w="50" h="95">
                <a:moveTo>
                  <a:pt x="26" y="95"/>
                </a:moveTo>
                <a:lnTo>
                  <a:pt x="13" y="48"/>
                </a:lnTo>
                <a:lnTo>
                  <a:pt x="0" y="8"/>
                </a:lnTo>
                <a:lnTo>
                  <a:pt x="24" y="0"/>
                </a:lnTo>
                <a:lnTo>
                  <a:pt x="37" y="41"/>
                </a:lnTo>
                <a:lnTo>
                  <a:pt x="50" y="87"/>
                </a:lnTo>
                <a:lnTo>
                  <a:pt x="26" y="9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54" name="Freeform 1758"/>
          <p:cNvSpPr>
            <a:spLocks/>
          </p:cNvSpPr>
          <p:nvPr/>
        </p:nvSpPr>
        <p:spPr bwMode="auto">
          <a:xfrm>
            <a:off x="3422650" y="4138613"/>
            <a:ext cx="41275" cy="12700"/>
          </a:xfrm>
          <a:custGeom>
            <a:avLst/>
            <a:gdLst/>
            <a:ahLst/>
            <a:cxnLst>
              <a:cxn ang="0">
                <a:pos x="24" y="6"/>
              </a:cxn>
              <a:cxn ang="0">
                <a:pos x="24" y="2"/>
              </a:cxn>
              <a:cxn ang="0">
                <a:pos x="24" y="0"/>
              </a:cxn>
              <a:cxn ang="0">
                <a:pos x="0" y="8"/>
              </a:cxn>
              <a:cxn ang="0">
                <a:pos x="0" y="2"/>
              </a:cxn>
              <a:cxn ang="0">
                <a:pos x="24" y="6"/>
              </a:cxn>
            </a:cxnLst>
            <a:rect l="0" t="0" r="r" b="b"/>
            <a:pathLst>
              <a:path w="24" h="8">
                <a:moveTo>
                  <a:pt x="24" y="6"/>
                </a:moveTo>
                <a:lnTo>
                  <a:pt x="24" y="2"/>
                </a:lnTo>
                <a:lnTo>
                  <a:pt x="24" y="0"/>
                </a:lnTo>
                <a:lnTo>
                  <a:pt x="0" y="8"/>
                </a:lnTo>
                <a:lnTo>
                  <a:pt x="0" y="2"/>
                </a:lnTo>
                <a:lnTo>
                  <a:pt x="24" y="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55" name="Freeform 1759"/>
          <p:cNvSpPr>
            <a:spLocks/>
          </p:cNvSpPr>
          <p:nvPr/>
        </p:nvSpPr>
        <p:spPr bwMode="auto">
          <a:xfrm>
            <a:off x="3378200" y="3925888"/>
            <a:ext cx="65088" cy="79375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2" y="29"/>
              </a:cxn>
              <a:cxn ang="0">
                <a:pos x="9" y="18"/>
              </a:cxn>
              <a:cxn ang="0">
                <a:pos x="11" y="9"/>
              </a:cxn>
              <a:cxn ang="0">
                <a:pos x="13" y="0"/>
              </a:cxn>
              <a:cxn ang="0">
                <a:pos x="37" y="5"/>
              </a:cxn>
              <a:cxn ang="0">
                <a:pos x="35" y="18"/>
              </a:cxn>
              <a:cxn ang="0">
                <a:pos x="31" y="31"/>
              </a:cxn>
              <a:cxn ang="0">
                <a:pos x="26" y="39"/>
              </a:cxn>
              <a:cxn ang="0">
                <a:pos x="24" y="48"/>
              </a:cxn>
              <a:cxn ang="0">
                <a:pos x="0" y="42"/>
              </a:cxn>
            </a:cxnLst>
            <a:rect l="0" t="0" r="r" b="b"/>
            <a:pathLst>
              <a:path w="37" h="48">
                <a:moveTo>
                  <a:pt x="0" y="42"/>
                </a:moveTo>
                <a:lnTo>
                  <a:pt x="2" y="29"/>
                </a:lnTo>
                <a:lnTo>
                  <a:pt x="9" y="18"/>
                </a:lnTo>
                <a:lnTo>
                  <a:pt x="11" y="9"/>
                </a:lnTo>
                <a:lnTo>
                  <a:pt x="13" y="0"/>
                </a:lnTo>
                <a:lnTo>
                  <a:pt x="37" y="5"/>
                </a:lnTo>
                <a:lnTo>
                  <a:pt x="35" y="18"/>
                </a:lnTo>
                <a:lnTo>
                  <a:pt x="31" y="31"/>
                </a:lnTo>
                <a:lnTo>
                  <a:pt x="26" y="39"/>
                </a:lnTo>
                <a:lnTo>
                  <a:pt x="24" y="48"/>
                </a:lnTo>
                <a:lnTo>
                  <a:pt x="0" y="4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56" name="Freeform 1760"/>
          <p:cNvSpPr>
            <a:spLocks/>
          </p:cNvSpPr>
          <p:nvPr/>
        </p:nvSpPr>
        <p:spPr bwMode="auto">
          <a:xfrm>
            <a:off x="3378200" y="3995738"/>
            <a:ext cx="41275" cy="95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6"/>
              </a:cxn>
              <a:cxn ang="0">
                <a:pos x="0" y="2"/>
              </a:cxn>
              <a:cxn ang="0">
                <a:pos x="24" y="8"/>
              </a:cxn>
              <a:cxn ang="0">
                <a:pos x="24" y="0"/>
              </a:cxn>
              <a:cxn ang="0">
                <a:pos x="0" y="8"/>
              </a:cxn>
            </a:cxnLst>
            <a:rect l="0" t="0" r="r" b="b"/>
            <a:pathLst>
              <a:path w="24" h="8">
                <a:moveTo>
                  <a:pt x="0" y="8"/>
                </a:moveTo>
                <a:lnTo>
                  <a:pt x="0" y="6"/>
                </a:lnTo>
                <a:lnTo>
                  <a:pt x="0" y="2"/>
                </a:lnTo>
                <a:lnTo>
                  <a:pt x="24" y="8"/>
                </a:lnTo>
                <a:lnTo>
                  <a:pt x="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57" name="Freeform 1761"/>
          <p:cNvSpPr>
            <a:spLocks/>
          </p:cNvSpPr>
          <p:nvPr/>
        </p:nvSpPr>
        <p:spPr bwMode="auto">
          <a:xfrm>
            <a:off x="3398838" y="3879850"/>
            <a:ext cx="44450" cy="52388"/>
          </a:xfrm>
          <a:custGeom>
            <a:avLst/>
            <a:gdLst/>
            <a:ahLst/>
            <a:cxnLst>
              <a:cxn ang="0">
                <a:pos x="2" y="33"/>
              </a:cxn>
              <a:cxn ang="0">
                <a:pos x="26" y="30"/>
              </a:cxn>
              <a:cxn ang="0">
                <a:pos x="24" y="0"/>
              </a:cxn>
              <a:cxn ang="0">
                <a:pos x="0" y="4"/>
              </a:cxn>
              <a:cxn ang="0">
                <a:pos x="2" y="33"/>
              </a:cxn>
            </a:cxnLst>
            <a:rect l="0" t="0" r="r" b="b"/>
            <a:pathLst>
              <a:path w="26" h="33">
                <a:moveTo>
                  <a:pt x="2" y="33"/>
                </a:moveTo>
                <a:lnTo>
                  <a:pt x="26" y="30"/>
                </a:lnTo>
                <a:lnTo>
                  <a:pt x="24" y="0"/>
                </a:lnTo>
                <a:lnTo>
                  <a:pt x="0" y="4"/>
                </a:lnTo>
                <a:lnTo>
                  <a:pt x="2" y="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58" name="Freeform 1762"/>
          <p:cNvSpPr>
            <a:spLocks/>
          </p:cNvSpPr>
          <p:nvPr/>
        </p:nvSpPr>
        <p:spPr bwMode="auto">
          <a:xfrm>
            <a:off x="3398838" y="3925888"/>
            <a:ext cx="44450" cy="9525"/>
          </a:xfrm>
          <a:custGeom>
            <a:avLst/>
            <a:gdLst/>
            <a:ahLst/>
            <a:cxnLst>
              <a:cxn ang="0">
                <a:pos x="24" y="5"/>
              </a:cxn>
              <a:cxn ang="0">
                <a:pos x="24" y="3"/>
              </a:cxn>
              <a:cxn ang="0">
                <a:pos x="24" y="0"/>
              </a:cxn>
              <a:cxn ang="0">
                <a:pos x="0" y="3"/>
              </a:cxn>
              <a:cxn ang="0">
                <a:pos x="0" y="0"/>
              </a:cxn>
              <a:cxn ang="0">
                <a:pos x="24" y="5"/>
              </a:cxn>
            </a:cxnLst>
            <a:rect l="0" t="0" r="r" b="b"/>
            <a:pathLst>
              <a:path w="24" h="5">
                <a:moveTo>
                  <a:pt x="24" y="5"/>
                </a:moveTo>
                <a:lnTo>
                  <a:pt x="24" y="3"/>
                </a:lnTo>
                <a:lnTo>
                  <a:pt x="24" y="0"/>
                </a:lnTo>
                <a:lnTo>
                  <a:pt x="0" y="3"/>
                </a:lnTo>
                <a:lnTo>
                  <a:pt x="0" y="0"/>
                </a:lnTo>
                <a:lnTo>
                  <a:pt x="24" y="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59" name="Freeform 1763"/>
          <p:cNvSpPr>
            <a:spLocks/>
          </p:cNvSpPr>
          <p:nvPr/>
        </p:nvSpPr>
        <p:spPr bwMode="auto">
          <a:xfrm>
            <a:off x="3398838" y="3729038"/>
            <a:ext cx="192087" cy="157162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2" y="74"/>
              </a:cxn>
              <a:cxn ang="0">
                <a:pos x="13" y="56"/>
              </a:cxn>
              <a:cxn ang="0">
                <a:pos x="39" y="33"/>
              </a:cxn>
              <a:cxn ang="0">
                <a:pos x="72" y="13"/>
              </a:cxn>
              <a:cxn ang="0">
                <a:pos x="104" y="0"/>
              </a:cxn>
              <a:cxn ang="0">
                <a:pos x="113" y="24"/>
              </a:cxn>
              <a:cxn ang="0">
                <a:pos x="85" y="35"/>
              </a:cxn>
              <a:cxn ang="0">
                <a:pos x="56" y="54"/>
              </a:cxn>
              <a:cxn ang="0">
                <a:pos x="32" y="74"/>
              </a:cxn>
              <a:cxn ang="0">
                <a:pos x="26" y="83"/>
              </a:cxn>
              <a:cxn ang="0">
                <a:pos x="24" y="95"/>
              </a:cxn>
              <a:cxn ang="0">
                <a:pos x="0" y="89"/>
              </a:cxn>
            </a:cxnLst>
            <a:rect l="0" t="0" r="r" b="b"/>
            <a:pathLst>
              <a:path w="113" h="95">
                <a:moveTo>
                  <a:pt x="0" y="89"/>
                </a:moveTo>
                <a:lnTo>
                  <a:pt x="2" y="74"/>
                </a:lnTo>
                <a:lnTo>
                  <a:pt x="13" y="56"/>
                </a:lnTo>
                <a:lnTo>
                  <a:pt x="39" y="33"/>
                </a:lnTo>
                <a:lnTo>
                  <a:pt x="72" y="13"/>
                </a:lnTo>
                <a:lnTo>
                  <a:pt x="104" y="0"/>
                </a:lnTo>
                <a:lnTo>
                  <a:pt x="113" y="24"/>
                </a:lnTo>
                <a:lnTo>
                  <a:pt x="85" y="35"/>
                </a:lnTo>
                <a:lnTo>
                  <a:pt x="56" y="54"/>
                </a:lnTo>
                <a:lnTo>
                  <a:pt x="32" y="74"/>
                </a:lnTo>
                <a:lnTo>
                  <a:pt x="26" y="83"/>
                </a:lnTo>
                <a:lnTo>
                  <a:pt x="24" y="95"/>
                </a:lnTo>
                <a:lnTo>
                  <a:pt x="0" y="8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60" name="Freeform 1764"/>
          <p:cNvSpPr>
            <a:spLocks/>
          </p:cNvSpPr>
          <p:nvPr/>
        </p:nvSpPr>
        <p:spPr bwMode="auto">
          <a:xfrm>
            <a:off x="3398838" y="3879850"/>
            <a:ext cx="41275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24" y="6"/>
              </a:cxn>
              <a:cxn ang="0">
                <a:pos x="24" y="0"/>
              </a:cxn>
              <a:cxn ang="0">
                <a:pos x="0" y="4"/>
              </a:cxn>
            </a:cxnLst>
            <a:rect l="0" t="0" r="r" b="b"/>
            <a:pathLst>
              <a:path w="24" h="6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24" y="6"/>
                </a:lnTo>
                <a:lnTo>
                  <a:pt x="24" y="0"/>
                </a:lnTo>
                <a:lnTo>
                  <a:pt x="0" y="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61" name="Freeform 1765"/>
          <p:cNvSpPr>
            <a:spLocks/>
          </p:cNvSpPr>
          <p:nvPr/>
        </p:nvSpPr>
        <p:spPr bwMode="auto">
          <a:xfrm>
            <a:off x="3570288" y="3536950"/>
            <a:ext cx="123825" cy="228600"/>
          </a:xfrm>
          <a:custGeom>
            <a:avLst/>
            <a:gdLst/>
            <a:ahLst/>
            <a:cxnLst>
              <a:cxn ang="0">
                <a:pos x="0" y="118"/>
              </a:cxn>
              <a:cxn ang="0">
                <a:pos x="9" y="111"/>
              </a:cxn>
              <a:cxn ang="0">
                <a:pos x="19" y="101"/>
              </a:cxn>
              <a:cxn ang="0">
                <a:pos x="35" y="68"/>
              </a:cxn>
              <a:cxn ang="0">
                <a:pos x="44" y="31"/>
              </a:cxn>
              <a:cxn ang="0">
                <a:pos x="48" y="0"/>
              </a:cxn>
              <a:cxn ang="0">
                <a:pos x="72" y="3"/>
              </a:cxn>
              <a:cxn ang="0">
                <a:pos x="69" y="38"/>
              </a:cxn>
              <a:cxn ang="0">
                <a:pos x="57" y="79"/>
              </a:cxn>
              <a:cxn ang="0">
                <a:pos x="41" y="114"/>
              </a:cxn>
              <a:cxn ang="0">
                <a:pos x="28" y="129"/>
              </a:cxn>
              <a:cxn ang="0">
                <a:pos x="17" y="138"/>
              </a:cxn>
              <a:cxn ang="0">
                <a:pos x="0" y="118"/>
              </a:cxn>
            </a:cxnLst>
            <a:rect l="0" t="0" r="r" b="b"/>
            <a:pathLst>
              <a:path w="72" h="138">
                <a:moveTo>
                  <a:pt x="0" y="118"/>
                </a:moveTo>
                <a:lnTo>
                  <a:pt x="9" y="111"/>
                </a:lnTo>
                <a:lnTo>
                  <a:pt x="19" y="101"/>
                </a:lnTo>
                <a:lnTo>
                  <a:pt x="35" y="68"/>
                </a:lnTo>
                <a:lnTo>
                  <a:pt x="44" y="31"/>
                </a:lnTo>
                <a:lnTo>
                  <a:pt x="48" y="0"/>
                </a:lnTo>
                <a:lnTo>
                  <a:pt x="72" y="3"/>
                </a:lnTo>
                <a:lnTo>
                  <a:pt x="69" y="38"/>
                </a:lnTo>
                <a:lnTo>
                  <a:pt x="57" y="79"/>
                </a:lnTo>
                <a:lnTo>
                  <a:pt x="41" y="114"/>
                </a:lnTo>
                <a:lnTo>
                  <a:pt x="28" y="129"/>
                </a:lnTo>
                <a:lnTo>
                  <a:pt x="17" y="138"/>
                </a:lnTo>
                <a:lnTo>
                  <a:pt x="0" y="11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62" name="Freeform 1766"/>
          <p:cNvSpPr>
            <a:spLocks/>
          </p:cNvSpPr>
          <p:nvPr/>
        </p:nvSpPr>
        <p:spPr bwMode="auto">
          <a:xfrm>
            <a:off x="3570288" y="3729038"/>
            <a:ext cx="26987" cy="41275"/>
          </a:xfrm>
          <a:custGeom>
            <a:avLst/>
            <a:gdLst/>
            <a:ahLst/>
            <a:cxnLst>
              <a:cxn ang="0">
                <a:pos x="13" y="24"/>
              </a:cxn>
              <a:cxn ang="0">
                <a:pos x="17" y="22"/>
              </a:cxn>
              <a:cxn ang="0">
                <a:pos x="0" y="2"/>
              </a:cxn>
              <a:cxn ang="0">
                <a:pos x="4" y="0"/>
              </a:cxn>
              <a:cxn ang="0">
                <a:pos x="13" y="24"/>
              </a:cxn>
            </a:cxnLst>
            <a:rect l="0" t="0" r="r" b="b"/>
            <a:pathLst>
              <a:path w="17" h="24">
                <a:moveTo>
                  <a:pt x="13" y="24"/>
                </a:moveTo>
                <a:lnTo>
                  <a:pt x="17" y="22"/>
                </a:lnTo>
                <a:lnTo>
                  <a:pt x="0" y="2"/>
                </a:lnTo>
                <a:lnTo>
                  <a:pt x="4" y="0"/>
                </a:lnTo>
                <a:lnTo>
                  <a:pt x="13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63" name="Freeform 1767"/>
          <p:cNvSpPr>
            <a:spLocks/>
          </p:cNvSpPr>
          <p:nvPr/>
        </p:nvSpPr>
        <p:spPr bwMode="auto">
          <a:xfrm>
            <a:off x="3617913" y="3433763"/>
            <a:ext cx="76200" cy="112712"/>
          </a:xfrm>
          <a:custGeom>
            <a:avLst/>
            <a:gdLst/>
            <a:ahLst/>
            <a:cxnLst>
              <a:cxn ang="0">
                <a:pos x="18" y="67"/>
              </a:cxn>
              <a:cxn ang="0">
                <a:pos x="11" y="39"/>
              </a:cxn>
              <a:cxn ang="0">
                <a:pos x="0" y="10"/>
              </a:cxn>
              <a:cxn ang="0">
                <a:pos x="24" y="0"/>
              </a:cxn>
              <a:cxn ang="0">
                <a:pos x="35" y="30"/>
              </a:cxn>
              <a:cxn ang="0">
                <a:pos x="42" y="60"/>
              </a:cxn>
              <a:cxn ang="0">
                <a:pos x="18" y="67"/>
              </a:cxn>
            </a:cxnLst>
            <a:rect l="0" t="0" r="r" b="b"/>
            <a:pathLst>
              <a:path w="42" h="67">
                <a:moveTo>
                  <a:pt x="18" y="67"/>
                </a:moveTo>
                <a:lnTo>
                  <a:pt x="11" y="39"/>
                </a:lnTo>
                <a:lnTo>
                  <a:pt x="0" y="10"/>
                </a:lnTo>
                <a:lnTo>
                  <a:pt x="24" y="0"/>
                </a:lnTo>
                <a:lnTo>
                  <a:pt x="35" y="30"/>
                </a:lnTo>
                <a:lnTo>
                  <a:pt x="42" y="60"/>
                </a:lnTo>
                <a:lnTo>
                  <a:pt x="18" y="6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64" name="Freeform 1768"/>
          <p:cNvSpPr>
            <a:spLocks/>
          </p:cNvSpPr>
          <p:nvPr/>
        </p:nvSpPr>
        <p:spPr bwMode="auto">
          <a:xfrm>
            <a:off x="3652838" y="3533775"/>
            <a:ext cx="41275" cy="12700"/>
          </a:xfrm>
          <a:custGeom>
            <a:avLst/>
            <a:gdLst/>
            <a:ahLst/>
            <a:cxnLst>
              <a:cxn ang="0">
                <a:pos x="24" y="5"/>
              </a:cxn>
              <a:cxn ang="0">
                <a:pos x="24" y="2"/>
              </a:cxn>
              <a:cxn ang="0">
                <a:pos x="24" y="0"/>
              </a:cxn>
              <a:cxn ang="0">
                <a:pos x="0" y="7"/>
              </a:cxn>
              <a:cxn ang="0">
                <a:pos x="0" y="2"/>
              </a:cxn>
              <a:cxn ang="0">
                <a:pos x="24" y="5"/>
              </a:cxn>
            </a:cxnLst>
            <a:rect l="0" t="0" r="r" b="b"/>
            <a:pathLst>
              <a:path w="24" h="7">
                <a:moveTo>
                  <a:pt x="24" y="5"/>
                </a:moveTo>
                <a:lnTo>
                  <a:pt x="24" y="2"/>
                </a:lnTo>
                <a:lnTo>
                  <a:pt x="24" y="0"/>
                </a:lnTo>
                <a:lnTo>
                  <a:pt x="0" y="7"/>
                </a:lnTo>
                <a:lnTo>
                  <a:pt x="0" y="2"/>
                </a:lnTo>
                <a:lnTo>
                  <a:pt x="24" y="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65" name="Freeform 1769"/>
          <p:cNvSpPr>
            <a:spLocks/>
          </p:cNvSpPr>
          <p:nvPr/>
        </p:nvSpPr>
        <p:spPr bwMode="auto">
          <a:xfrm>
            <a:off x="3629025" y="3260725"/>
            <a:ext cx="184150" cy="200025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28" y="79"/>
              </a:cxn>
              <a:cxn ang="0">
                <a:pos x="48" y="57"/>
              </a:cxn>
              <a:cxn ang="0">
                <a:pos x="69" y="28"/>
              </a:cxn>
              <a:cxn ang="0">
                <a:pos x="85" y="0"/>
              </a:cxn>
              <a:cxn ang="0">
                <a:pos x="108" y="13"/>
              </a:cxn>
              <a:cxn ang="0">
                <a:pos x="89" y="42"/>
              </a:cxn>
              <a:cxn ang="0">
                <a:pos x="69" y="74"/>
              </a:cxn>
              <a:cxn ang="0">
                <a:pos x="45" y="100"/>
              </a:cxn>
              <a:cxn ang="0">
                <a:pos x="13" y="118"/>
              </a:cxn>
              <a:cxn ang="0">
                <a:pos x="0" y="96"/>
              </a:cxn>
            </a:cxnLst>
            <a:rect l="0" t="0" r="r" b="b"/>
            <a:pathLst>
              <a:path w="108" h="118">
                <a:moveTo>
                  <a:pt x="0" y="96"/>
                </a:moveTo>
                <a:lnTo>
                  <a:pt x="28" y="79"/>
                </a:lnTo>
                <a:lnTo>
                  <a:pt x="48" y="57"/>
                </a:lnTo>
                <a:lnTo>
                  <a:pt x="69" y="28"/>
                </a:lnTo>
                <a:lnTo>
                  <a:pt x="85" y="0"/>
                </a:lnTo>
                <a:lnTo>
                  <a:pt x="108" y="13"/>
                </a:lnTo>
                <a:lnTo>
                  <a:pt x="89" y="42"/>
                </a:lnTo>
                <a:lnTo>
                  <a:pt x="69" y="74"/>
                </a:lnTo>
                <a:lnTo>
                  <a:pt x="45" y="100"/>
                </a:lnTo>
                <a:lnTo>
                  <a:pt x="13" y="118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66" name="Freeform 1770"/>
          <p:cNvSpPr>
            <a:spLocks/>
          </p:cNvSpPr>
          <p:nvPr/>
        </p:nvSpPr>
        <p:spPr bwMode="auto">
          <a:xfrm>
            <a:off x="3611563" y="3424238"/>
            <a:ext cx="47625" cy="36512"/>
          </a:xfrm>
          <a:custGeom>
            <a:avLst/>
            <a:gdLst/>
            <a:ahLst/>
            <a:cxnLst>
              <a:cxn ang="0">
                <a:pos x="4" y="17"/>
              </a:cxn>
              <a:cxn ang="0">
                <a:pos x="0" y="6"/>
              </a:cxn>
              <a:cxn ang="0">
                <a:pos x="9" y="0"/>
              </a:cxn>
              <a:cxn ang="0">
                <a:pos x="22" y="22"/>
              </a:cxn>
              <a:cxn ang="0">
                <a:pos x="28" y="7"/>
              </a:cxn>
              <a:cxn ang="0">
                <a:pos x="4" y="17"/>
              </a:cxn>
            </a:cxnLst>
            <a:rect l="0" t="0" r="r" b="b"/>
            <a:pathLst>
              <a:path w="28" h="22">
                <a:moveTo>
                  <a:pt x="4" y="17"/>
                </a:moveTo>
                <a:lnTo>
                  <a:pt x="0" y="6"/>
                </a:lnTo>
                <a:lnTo>
                  <a:pt x="9" y="0"/>
                </a:lnTo>
                <a:lnTo>
                  <a:pt x="22" y="22"/>
                </a:lnTo>
                <a:lnTo>
                  <a:pt x="28" y="7"/>
                </a:lnTo>
                <a:lnTo>
                  <a:pt x="4" y="1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67" name="Freeform 1771"/>
          <p:cNvSpPr>
            <a:spLocks/>
          </p:cNvSpPr>
          <p:nvPr/>
        </p:nvSpPr>
        <p:spPr bwMode="auto">
          <a:xfrm>
            <a:off x="3779838" y="3257550"/>
            <a:ext cx="103187" cy="100013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32" y="17"/>
              </a:cxn>
              <a:cxn ang="0">
                <a:pos x="41" y="30"/>
              </a:cxn>
              <a:cxn ang="0">
                <a:pos x="45" y="35"/>
              </a:cxn>
              <a:cxn ang="0">
                <a:pos x="61" y="35"/>
              </a:cxn>
              <a:cxn ang="0">
                <a:pos x="61" y="61"/>
              </a:cxn>
              <a:cxn ang="0">
                <a:pos x="41" y="61"/>
              </a:cxn>
              <a:cxn ang="0">
                <a:pos x="21" y="46"/>
              </a:cxn>
              <a:cxn ang="0">
                <a:pos x="11" y="33"/>
              </a:cxn>
              <a:cxn ang="0">
                <a:pos x="0" y="19"/>
              </a:cxn>
              <a:cxn ang="0">
                <a:pos x="19" y="0"/>
              </a:cxn>
            </a:cxnLst>
            <a:rect l="0" t="0" r="r" b="b"/>
            <a:pathLst>
              <a:path w="61" h="61">
                <a:moveTo>
                  <a:pt x="19" y="0"/>
                </a:moveTo>
                <a:lnTo>
                  <a:pt x="32" y="17"/>
                </a:lnTo>
                <a:lnTo>
                  <a:pt x="41" y="30"/>
                </a:lnTo>
                <a:lnTo>
                  <a:pt x="45" y="35"/>
                </a:lnTo>
                <a:lnTo>
                  <a:pt x="61" y="35"/>
                </a:lnTo>
                <a:lnTo>
                  <a:pt x="61" y="61"/>
                </a:lnTo>
                <a:lnTo>
                  <a:pt x="41" y="61"/>
                </a:lnTo>
                <a:lnTo>
                  <a:pt x="21" y="46"/>
                </a:lnTo>
                <a:lnTo>
                  <a:pt x="11" y="33"/>
                </a:lnTo>
                <a:lnTo>
                  <a:pt x="0" y="19"/>
                </a:lnTo>
                <a:lnTo>
                  <a:pt x="19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68" name="Freeform 1772"/>
          <p:cNvSpPr>
            <a:spLocks/>
          </p:cNvSpPr>
          <p:nvPr/>
        </p:nvSpPr>
        <p:spPr bwMode="auto">
          <a:xfrm>
            <a:off x="3776663" y="3235325"/>
            <a:ext cx="36512" cy="52388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10" y="0"/>
              </a:cxn>
              <a:cxn ang="0">
                <a:pos x="21" y="13"/>
              </a:cxn>
              <a:cxn ang="0">
                <a:pos x="2" y="32"/>
              </a:cxn>
              <a:cxn ang="0">
                <a:pos x="23" y="30"/>
              </a:cxn>
              <a:cxn ang="0">
                <a:pos x="0" y="17"/>
              </a:cxn>
            </a:cxnLst>
            <a:rect l="0" t="0" r="r" b="b"/>
            <a:pathLst>
              <a:path w="23" h="32">
                <a:moveTo>
                  <a:pt x="0" y="17"/>
                </a:moveTo>
                <a:lnTo>
                  <a:pt x="10" y="0"/>
                </a:lnTo>
                <a:lnTo>
                  <a:pt x="21" y="13"/>
                </a:lnTo>
                <a:lnTo>
                  <a:pt x="2" y="32"/>
                </a:lnTo>
                <a:lnTo>
                  <a:pt x="23" y="30"/>
                </a:lnTo>
                <a:lnTo>
                  <a:pt x="0" y="1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69" name="Freeform 1773"/>
          <p:cNvSpPr>
            <a:spLocks/>
          </p:cNvSpPr>
          <p:nvPr/>
        </p:nvSpPr>
        <p:spPr bwMode="auto">
          <a:xfrm>
            <a:off x="3879850" y="3297238"/>
            <a:ext cx="314325" cy="153987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9" y="2"/>
              </a:cxn>
              <a:cxn ang="0">
                <a:pos x="84" y="0"/>
              </a:cxn>
              <a:cxn ang="0">
                <a:pos x="113" y="6"/>
              </a:cxn>
              <a:cxn ang="0">
                <a:pos x="136" y="13"/>
              </a:cxn>
              <a:cxn ang="0">
                <a:pos x="152" y="30"/>
              </a:cxn>
              <a:cxn ang="0">
                <a:pos x="165" y="46"/>
              </a:cxn>
              <a:cxn ang="0">
                <a:pos x="184" y="80"/>
              </a:cxn>
              <a:cxn ang="0">
                <a:pos x="161" y="93"/>
              </a:cxn>
              <a:cxn ang="0">
                <a:pos x="143" y="59"/>
              </a:cxn>
              <a:cxn ang="0">
                <a:pos x="132" y="46"/>
              </a:cxn>
              <a:cxn ang="0">
                <a:pos x="123" y="35"/>
              </a:cxn>
              <a:cxn ang="0">
                <a:pos x="104" y="30"/>
              </a:cxn>
              <a:cxn ang="0">
                <a:pos x="84" y="26"/>
              </a:cxn>
              <a:cxn ang="0">
                <a:pos x="50" y="28"/>
              </a:cxn>
              <a:cxn ang="0">
                <a:pos x="4" y="37"/>
              </a:cxn>
              <a:cxn ang="0">
                <a:pos x="0" y="11"/>
              </a:cxn>
            </a:cxnLst>
            <a:rect l="0" t="0" r="r" b="b"/>
            <a:pathLst>
              <a:path w="184" h="93">
                <a:moveTo>
                  <a:pt x="0" y="11"/>
                </a:moveTo>
                <a:lnTo>
                  <a:pt x="49" y="2"/>
                </a:lnTo>
                <a:lnTo>
                  <a:pt x="84" y="0"/>
                </a:lnTo>
                <a:lnTo>
                  <a:pt x="113" y="6"/>
                </a:lnTo>
                <a:lnTo>
                  <a:pt x="136" y="13"/>
                </a:lnTo>
                <a:lnTo>
                  <a:pt x="152" y="30"/>
                </a:lnTo>
                <a:lnTo>
                  <a:pt x="165" y="46"/>
                </a:lnTo>
                <a:lnTo>
                  <a:pt x="184" y="80"/>
                </a:lnTo>
                <a:lnTo>
                  <a:pt x="161" y="93"/>
                </a:lnTo>
                <a:lnTo>
                  <a:pt x="143" y="59"/>
                </a:lnTo>
                <a:lnTo>
                  <a:pt x="132" y="46"/>
                </a:lnTo>
                <a:lnTo>
                  <a:pt x="123" y="35"/>
                </a:lnTo>
                <a:lnTo>
                  <a:pt x="104" y="30"/>
                </a:lnTo>
                <a:lnTo>
                  <a:pt x="84" y="26"/>
                </a:lnTo>
                <a:lnTo>
                  <a:pt x="50" y="28"/>
                </a:lnTo>
                <a:lnTo>
                  <a:pt x="4" y="37"/>
                </a:lnTo>
                <a:lnTo>
                  <a:pt x="0" y="1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70" name="Freeform 1774"/>
          <p:cNvSpPr>
            <a:spLocks/>
          </p:cNvSpPr>
          <p:nvPr/>
        </p:nvSpPr>
        <p:spPr bwMode="auto">
          <a:xfrm>
            <a:off x="3879850" y="3314700"/>
            <a:ext cx="6350" cy="42863"/>
          </a:xfrm>
          <a:custGeom>
            <a:avLst/>
            <a:gdLst/>
            <a:ahLst/>
            <a:cxnLst>
              <a:cxn ang="0">
                <a:pos x="2" y="26"/>
              </a:cxn>
              <a:cxn ang="0">
                <a:pos x="4" y="26"/>
              </a:cxn>
              <a:cxn ang="0">
                <a:pos x="0" y="0"/>
              </a:cxn>
              <a:cxn ang="0">
                <a:pos x="2" y="0"/>
              </a:cxn>
              <a:cxn ang="0">
                <a:pos x="2" y="26"/>
              </a:cxn>
            </a:cxnLst>
            <a:rect l="0" t="0" r="r" b="b"/>
            <a:pathLst>
              <a:path w="4" h="26">
                <a:moveTo>
                  <a:pt x="2" y="26"/>
                </a:moveTo>
                <a:lnTo>
                  <a:pt x="4" y="26"/>
                </a:lnTo>
                <a:lnTo>
                  <a:pt x="0" y="0"/>
                </a:lnTo>
                <a:lnTo>
                  <a:pt x="2" y="0"/>
                </a:lnTo>
                <a:lnTo>
                  <a:pt x="2" y="2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71" name="Freeform 1775"/>
          <p:cNvSpPr>
            <a:spLocks/>
          </p:cNvSpPr>
          <p:nvPr/>
        </p:nvSpPr>
        <p:spPr bwMode="auto">
          <a:xfrm>
            <a:off x="4157663" y="3297238"/>
            <a:ext cx="95250" cy="153987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8" y="61"/>
              </a:cxn>
              <a:cxn ang="0">
                <a:pos x="15" y="39"/>
              </a:cxn>
              <a:cxn ang="0">
                <a:pos x="24" y="17"/>
              </a:cxn>
              <a:cxn ang="0">
                <a:pos x="34" y="6"/>
              </a:cxn>
              <a:cxn ang="0">
                <a:pos x="41" y="0"/>
              </a:cxn>
              <a:cxn ang="0">
                <a:pos x="58" y="20"/>
              </a:cxn>
              <a:cxn ang="0">
                <a:pos x="52" y="24"/>
              </a:cxn>
              <a:cxn ang="0">
                <a:pos x="47" y="30"/>
              </a:cxn>
              <a:cxn ang="0">
                <a:pos x="39" y="48"/>
              </a:cxn>
              <a:cxn ang="0">
                <a:pos x="32" y="70"/>
              </a:cxn>
              <a:cxn ang="0">
                <a:pos x="23" y="91"/>
              </a:cxn>
              <a:cxn ang="0">
                <a:pos x="0" y="78"/>
              </a:cxn>
            </a:cxnLst>
            <a:rect l="0" t="0" r="r" b="b"/>
            <a:pathLst>
              <a:path w="58" h="91">
                <a:moveTo>
                  <a:pt x="0" y="78"/>
                </a:moveTo>
                <a:lnTo>
                  <a:pt x="8" y="61"/>
                </a:lnTo>
                <a:lnTo>
                  <a:pt x="15" y="39"/>
                </a:lnTo>
                <a:lnTo>
                  <a:pt x="24" y="17"/>
                </a:lnTo>
                <a:lnTo>
                  <a:pt x="34" y="6"/>
                </a:lnTo>
                <a:lnTo>
                  <a:pt x="41" y="0"/>
                </a:lnTo>
                <a:lnTo>
                  <a:pt x="58" y="20"/>
                </a:lnTo>
                <a:lnTo>
                  <a:pt x="52" y="24"/>
                </a:lnTo>
                <a:lnTo>
                  <a:pt x="47" y="30"/>
                </a:lnTo>
                <a:lnTo>
                  <a:pt x="39" y="48"/>
                </a:lnTo>
                <a:lnTo>
                  <a:pt x="32" y="70"/>
                </a:lnTo>
                <a:lnTo>
                  <a:pt x="23" y="91"/>
                </a:lnTo>
                <a:lnTo>
                  <a:pt x="0" y="7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72" name="Freeform 1776"/>
          <p:cNvSpPr>
            <a:spLocks/>
          </p:cNvSpPr>
          <p:nvPr/>
        </p:nvSpPr>
        <p:spPr bwMode="auto">
          <a:xfrm>
            <a:off x="4157663" y="3427413"/>
            <a:ext cx="36512" cy="57150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2" y="33"/>
              </a:cxn>
              <a:cxn ang="0">
                <a:pos x="23" y="13"/>
              </a:cxn>
              <a:cxn ang="0">
                <a:pos x="0" y="0"/>
              </a:cxn>
              <a:cxn ang="0">
                <a:pos x="23" y="0"/>
              </a:cxn>
              <a:cxn ang="0">
                <a:pos x="0" y="13"/>
              </a:cxn>
            </a:cxnLst>
            <a:rect l="0" t="0" r="r" b="b"/>
            <a:pathLst>
              <a:path w="23" h="33">
                <a:moveTo>
                  <a:pt x="0" y="13"/>
                </a:moveTo>
                <a:lnTo>
                  <a:pt x="12" y="33"/>
                </a:lnTo>
                <a:lnTo>
                  <a:pt x="23" y="13"/>
                </a:lnTo>
                <a:lnTo>
                  <a:pt x="0" y="0"/>
                </a:lnTo>
                <a:lnTo>
                  <a:pt x="23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73" name="Freeform 1777"/>
          <p:cNvSpPr>
            <a:spLocks/>
          </p:cNvSpPr>
          <p:nvPr/>
        </p:nvSpPr>
        <p:spPr bwMode="auto">
          <a:xfrm>
            <a:off x="4225925" y="3297238"/>
            <a:ext cx="26988" cy="3651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0"/>
              </a:cxn>
              <a:cxn ang="0">
                <a:pos x="15" y="22"/>
              </a:cxn>
              <a:cxn ang="0">
                <a:pos x="17" y="22"/>
              </a:cxn>
              <a:cxn ang="0">
                <a:pos x="0" y="2"/>
              </a:cxn>
            </a:cxnLst>
            <a:rect l="0" t="0" r="r" b="b"/>
            <a:pathLst>
              <a:path w="17" h="22">
                <a:moveTo>
                  <a:pt x="0" y="2"/>
                </a:moveTo>
                <a:lnTo>
                  <a:pt x="2" y="0"/>
                </a:lnTo>
                <a:lnTo>
                  <a:pt x="15" y="22"/>
                </a:lnTo>
                <a:lnTo>
                  <a:pt x="17" y="22"/>
                </a:lnTo>
                <a:lnTo>
                  <a:pt x="0" y="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74" name="Freeform 1778"/>
          <p:cNvSpPr>
            <a:spLocks/>
          </p:cNvSpPr>
          <p:nvPr/>
        </p:nvSpPr>
        <p:spPr bwMode="auto">
          <a:xfrm>
            <a:off x="5216525" y="4746625"/>
            <a:ext cx="923925" cy="927100"/>
          </a:xfrm>
          <a:custGeom>
            <a:avLst/>
            <a:gdLst/>
            <a:ahLst/>
            <a:cxnLst>
              <a:cxn ang="0">
                <a:pos x="7" y="470"/>
              </a:cxn>
              <a:cxn ang="0">
                <a:pos x="18" y="476"/>
              </a:cxn>
              <a:cxn ang="0">
                <a:pos x="31" y="487"/>
              </a:cxn>
              <a:cxn ang="0">
                <a:pos x="42" y="500"/>
              </a:cxn>
              <a:cxn ang="0">
                <a:pos x="59" y="509"/>
              </a:cxn>
              <a:cxn ang="0">
                <a:pos x="87" y="515"/>
              </a:cxn>
              <a:cxn ang="0">
                <a:pos x="120" y="516"/>
              </a:cxn>
              <a:cxn ang="0">
                <a:pos x="142" y="522"/>
              </a:cxn>
              <a:cxn ang="0">
                <a:pos x="166" y="535"/>
              </a:cxn>
              <a:cxn ang="0">
                <a:pos x="190" y="550"/>
              </a:cxn>
              <a:cxn ang="0">
                <a:pos x="207" y="557"/>
              </a:cxn>
              <a:cxn ang="0">
                <a:pos x="216" y="557"/>
              </a:cxn>
              <a:cxn ang="0">
                <a:pos x="229" y="553"/>
              </a:cxn>
              <a:cxn ang="0">
                <a:pos x="238" y="546"/>
              </a:cxn>
              <a:cxn ang="0">
                <a:pos x="248" y="540"/>
              </a:cxn>
              <a:cxn ang="0">
                <a:pos x="259" y="537"/>
              </a:cxn>
              <a:cxn ang="0">
                <a:pos x="268" y="535"/>
              </a:cxn>
              <a:cxn ang="0">
                <a:pos x="279" y="539"/>
              </a:cxn>
              <a:cxn ang="0">
                <a:pos x="299" y="548"/>
              </a:cxn>
              <a:cxn ang="0">
                <a:pos x="314" y="553"/>
              </a:cxn>
              <a:cxn ang="0">
                <a:pos x="336" y="552"/>
              </a:cxn>
              <a:cxn ang="0">
                <a:pos x="366" y="542"/>
              </a:cxn>
              <a:cxn ang="0">
                <a:pos x="394" y="528"/>
              </a:cxn>
              <a:cxn ang="0">
                <a:pos x="422" y="509"/>
              </a:cxn>
              <a:cxn ang="0">
                <a:pos x="446" y="489"/>
              </a:cxn>
              <a:cxn ang="0">
                <a:pos x="475" y="453"/>
              </a:cxn>
              <a:cxn ang="0">
                <a:pos x="490" y="429"/>
              </a:cxn>
              <a:cxn ang="0">
                <a:pos x="501" y="409"/>
              </a:cxn>
              <a:cxn ang="0">
                <a:pos x="505" y="368"/>
              </a:cxn>
              <a:cxn ang="0">
                <a:pos x="509" y="335"/>
              </a:cxn>
              <a:cxn ang="0">
                <a:pos x="520" y="307"/>
              </a:cxn>
              <a:cxn ang="0">
                <a:pos x="529" y="292"/>
              </a:cxn>
              <a:cxn ang="0">
                <a:pos x="505" y="259"/>
              </a:cxn>
              <a:cxn ang="0">
                <a:pos x="440" y="211"/>
              </a:cxn>
              <a:cxn ang="0">
                <a:pos x="346" y="135"/>
              </a:cxn>
              <a:cxn ang="0">
                <a:pos x="281" y="85"/>
              </a:cxn>
              <a:cxn ang="0">
                <a:pos x="268" y="72"/>
              </a:cxn>
              <a:cxn ang="0">
                <a:pos x="244" y="41"/>
              </a:cxn>
              <a:cxn ang="0">
                <a:pos x="222" y="17"/>
              </a:cxn>
              <a:cxn ang="0">
                <a:pos x="207" y="5"/>
              </a:cxn>
              <a:cxn ang="0">
                <a:pos x="192" y="0"/>
              </a:cxn>
              <a:cxn ang="0">
                <a:pos x="179" y="0"/>
              </a:cxn>
              <a:cxn ang="0">
                <a:pos x="166" y="5"/>
              </a:cxn>
              <a:cxn ang="0">
                <a:pos x="100" y="17"/>
              </a:cxn>
              <a:cxn ang="0">
                <a:pos x="87" y="30"/>
              </a:cxn>
              <a:cxn ang="0">
                <a:pos x="79" y="44"/>
              </a:cxn>
              <a:cxn ang="0">
                <a:pos x="75" y="54"/>
              </a:cxn>
              <a:cxn ang="0">
                <a:pos x="77" y="92"/>
              </a:cxn>
              <a:cxn ang="0">
                <a:pos x="75" y="109"/>
              </a:cxn>
              <a:cxn ang="0">
                <a:pos x="66" y="148"/>
              </a:cxn>
              <a:cxn ang="0">
                <a:pos x="44" y="213"/>
              </a:cxn>
              <a:cxn ang="0">
                <a:pos x="42" y="346"/>
              </a:cxn>
              <a:cxn ang="0">
                <a:pos x="25" y="354"/>
              </a:cxn>
              <a:cxn ang="0">
                <a:pos x="14" y="363"/>
              </a:cxn>
              <a:cxn ang="0">
                <a:pos x="0" y="385"/>
              </a:cxn>
              <a:cxn ang="0">
                <a:pos x="1" y="468"/>
              </a:cxn>
            </a:cxnLst>
            <a:rect l="0" t="0" r="r" b="b"/>
            <a:pathLst>
              <a:path w="538" h="557">
                <a:moveTo>
                  <a:pt x="1" y="468"/>
                </a:moveTo>
                <a:lnTo>
                  <a:pt x="7" y="470"/>
                </a:lnTo>
                <a:lnTo>
                  <a:pt x="11" y="472"/>
                </a:lnTo>
                <a:lnTo>
                  <a:pt x="18" y="476"/>
                </a:lnTo>
                <a:lnTo>
                  <a:pt x="25" y="481"/>
                </a:lnTo>
                <a:lnTo>
                  <a:pt x="31" y="487"/>
                </a:lnTo>
                <a:lnTo>
                  <a:pt x="37" y="494"/>
                </a:lnTo>
                <a:lnTo>
                  <a:pt x="42" y="500"/>
                </a:lnTo>
                <a:lnTo>
                  <a:pt x="50" y="505"/>
                </a:lnTo>
                <a:lnTo>
                  <a:pt x="59" y="509"/>
                </a:lnTo>
                <a:lnTo>
                  <a:pt x="74" y="513"/>
                </a:lnTo>
                <a:lnTo>
                  <a:pt x="87" y="515"/>
                </a:lnTo>
                <a:lnTo>
                  <a:pt x="109" y="516"/>
                </a:lnTo>
                <a:lnTo>
                  <a:pt x="120" y="516"/>
                </a:lnTo>
                <a:lnTo>
                  <a:pt x="131" y="518"/>
                </a:lnTo>
                <a:lnTo>
                  <a:pt x="142" y="522"/>
                </a:lnTo>
                <a:lnTo>
                  <a:pt x="155" y="528"/>
                </a:lnTo>
                <a:lnTo>
                  <a:pt x="166" y="535"/>
                </a:lnTo>
                <a:lnTo>
                  <a:pt x="181" y="544"/>
                </a:lnTo>
                <a:lnTo>
                  <a:pt x="190" y="550"/>
                </a:lnTo>
                <a:lnTo>
                  <a:pt x="199" y="553"/>
                </a:lnTo>
                <a:lnTo>
                  <a:pt x="207" y="557"/>
                </a:lnTo>
                <a:lnTo>
                  <a:pt x="211" y="557"/>
                </a:lnTo>
                <a:lnTo>
                  <a:pt x="216" y="557"/>
                </a:lnTo>
                <a:lnTo>
                  <a:pt x="224" y="555"/>
                </a:lnTo>
                <a:lnTo>
                  <a:pt x="229" y="553"/>
                </a:lnTo>
                <a:lnTo>
                  <a:pt x="233" y="550"/>
                </a:lnTo>
                <a:lnTo>
                  <a:pt x="238" y="546"/>
                </a:lnTo>
                <a:lnTo>
                  <a:pt x="242" y="542"/>
                </a:lnTo>
                <a:lnTo>
                  <a:pt x="248" y="540"/>
                </a:lnTo>
                <a:lnTo>
                  <a:pt x="255" y="537"/>
                </a:lnTo>
                <a:lnTo>
                  <a:pt x="259" y="537"/>
                </a:lnTo>
                <a:lnTo>
                  <a:pt x="262" y="535"/>
                </a:lnTo>
                <a:lnTo>
                  <a:pt x="268" y="535"/>
                </a:lnTo>
                <a:lnTo>
                  <a:pt x="272" y="535"/>
                </a:lnTo>
                <a:lnTo>
                  <a:pt x="279" y="539"/>
                </a:lnTo>
                <a:lnTo>
                  <a:pt x="292" y="544"/>
                </a:lnTo>
                <a:lnTo>
                  <a:pt x="299" y="548"/>
                </a:lnTo>
                <a:lnTo>
                  <a:pt x="307" y="552"/>
                </a:lnTo>
                <a:lnTo>
                  <a:pt x="314" y="553"/>
                </a:lnTo>
                <a:lnTo>
                  <a:pt x="322" y="553"/>
                </a:lnTo>
                <a:lnTo>
                  <a:pt x="336" y="552"/>
                </a:lnTo>
                <a:lnTo>
                  <a:pt x="351" y="548"/>
                </a:lnTo>
                <a:lnTo>
                  <a:pt x="366" y="542"/>
                </a:lnTo>
                <a:lnTo>
                  <a:pt x="381" y="535"/>
                </a:lnTo>
                <a:lnTo>
                  <a:pt x="394" y="528"/>
                </a:lnTo>
                <a:lnTo>
                  <a:pt x="409" y="518"/>
                </a:lnTo>
                <a:lnTo>
                  <a:pt x="422" y="509"/>
                </a:lnTo>
                <a:lnTo>
                  <a:pt x="433" y="500"/>
                </a:lnTo>
                <a:lnTo>
                  <a:pt x="446" y="489"/>
                </a:lnTo>
                <a:lnTo>
                  <a:pt x="457" y="478"/>
                </a:lnTo>
                <a:lnTo>
                  <a:pt x="475" y="453"/>
                </a:lnTo>
                <a:lnTo>
                  <a:pt x="484" y="442"/>
                </a:lnTo>
                <a:lnTo>
                  <a:pt x="490" y="429"/>
                </a:lnTo>
                <a:lnTo>
                  <a:pt x="497" y="418"/>
                </a:lnTo>
                <a:lnTo>
                  <a:pt x="501" y="409"/>
                </a:lnTo>
                <a:lnTo>
                  <a:pt x="503" y="387"/>
                </a:lnTo>
                <a:lnTo>
                  <a:pt x="505" y="368"/>
                </a:lnTo>
                <a:lnTo>
                  <a:pt x="507" y="352"/>
                </a:lnTo>
                <a:lnTo>
                  <a:pt x="509" y="335"/>
                </a:lnTo>
                <a:lnTo>
                  <a:pt x="514" y="320"/>
                </a:lnTo>
                <a:lnTo>
                  <a:pt x="520" y="307"/>
                </a:lnTo>
                <a:lnTo>
                  <a:pt x="523" y="300"/>
                </a:lnTo>
                <a:lnTo>
                  <a:pt x="529" y="292"/>
                </a:lnTo>
                <a:lnTo>
                  <a:pt x="538" y="279"/>
                </a:lnTo>
                <a:lnTo>
                  <a:pt x="505" y="259"/>
                </a:lnTo>
                <a:lnTo>
                  <a:pt x="471" y="235"/>
                </a:lnTo>
                <a:lnTo>
                  <a:pt x="440" y="211"/>
                </a:lnTo>
                <a:lnTo>
                  <a:pt x="409" y="187"/>
                </a:lnTo>
                <a:lnTo>
                  <a:pt x="346" y="135"/>
                </a:lnTo>
                <a:lnTo>
                  <a:pt x="314" y="109"/>
                </a:lnTo>
                <a:lnTo>
                  <a:pt x="281" y="85"/>
                </a:lnTo>
                <a:lnTo>
                  <a:pt x="275" y="80"/>
                </a:lnTo>
                <a:lnTo>
                  <a:pt x="268" y="72"/>
                </a:lnTo>
                <a:lnTo>
                  <a:pt x="257" y="57"/>
                </a:lnTo>
                <a:lnTo>
                  <a:pt x="244" y="41"/>
                </a:lnTo>
                <a:lnTo>
                  <a:pt x="229" y="24"/>
                </a:lnTo>
                <a:lnTo>
                  <a:pt x="222" y="17"/>
                </a:lnTo>
                <a:lnTo>
                  <a:pt x="216" y="11"/>
                </a:lnTo>
                <a:lnTo>
                  <a:pt x="207" y="5"/>
                </a:lnTo>
                <a:lnTo>
                  <a:pt x="199" y="2"/>
                </a:lnTo>
                <a:lnTo>
                  <a:pt x="192" y="0"/>
                </a:lnTo>
                <a:lnTo>
                  <a:pt x="185" y="0"/>
                </a:lnTo>
                <a:lnTo>
                  <a:pt x="179" y="0"/>
                </a:lnTo>
                <a:lnTo>
                  <a:pt x="175" y="2"/>
                </a:lnTo>
                <a:lnTo>
                  <a:pt x="166" y="5"/>
                </a:lnTo>
                <a:lnTo>
                  <a:pt x="114" y="9"/>
                </a:lnTo>
                <a:lnTo>
                  <a:pt x="100" y="17"/>
                </a:lnTo>
                <a:lnTo>
                  <a:pt x="90" y="26"/>
                </a:lnTo>
                <a:lnTo>
                  <a:pt x="87" y="30"/>
                </a:lnTo>
                <a:lnTo>
                  <a:pt x="83" y="33"/>
                </a:lnTo>
                <a:lnTo>
                  <a:pt x="79" y="44"/>
                </a:lnTo>
                <a:lnTo>
                  <a:pt x="77" y="48"/>
                </a:lnTo>
                <a:lnTo>
                  <a:pt x="75" y="54"/>
                </a:lnTo>
                <a:lnTo>
                  <a:pt x="75" y="67"/>
                </a:lnTo>
                <a:lnTo>
                  <a:pt x="77" y="92"/>
                </a:lnTo>
                <a:lnTo>
                  <a:pt x="77" y="100"/>
                </a:lnTo>
                <a:lnTo>
                  <a:pt x="75" y="109"/>
                </a:lnTo>
                <a:lnTo>
                  <a:pt x="72" y="128"/>
                </a:lnTo>
                <a:lnTo>
                  <a:pt x="66" y="148"/>
                </a:lnTo>
                <a:lnTo>
                  <a:pt x="61" y="170"/>
                </a:lnTo>
                <a:lnTo>
                  <a:pt x="44" y="213"/>
                </a:lnTo>
                <a:lnTo>
                  <a:pt x="33" y="244"/>
                </a:lnTo>
                <a:lnTo>
                  <a:pt x="42" y="346"/>
                </a:lnTo>
                <a:lnTo>
                  <a:pt x="33" y="350"/>
                </a:lnTo>
                <a:lnTo>
                  <a:pt x="25" y="354"/>
                </a:lnTo>
                <a:lnTo>
                  <a:pt x="20" y="359"/>
                </a:lnTo>
                <a:lnTo>
                  <a:pt x="14" y="363"/>
                </a:lnTo>
                <a:lnTo>
                  <a:pt x="7" y="374"/>
                </a:lnTo>
                <a:lnTo>
                  <a:pt x="0" y="385"/>
                </a:lnTo>
                <a:lnTo>
                  <a:pt x="9" y="483"/>
                </a:lnTo>
                <a:lnTo>
                  <a:pt x="1" y="46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75" name="Freeform 1779"/>
          <p:cNvSpPr>
            <a:spLocks/>
          </p:cNvSpPr>
          <p:nvPr/>
        </p:nvSpPr>
        <p:spPr bwMode="auto">
          <a:xfrm>
            <a:off x="5210175" y="5507038"/>
            <a:ext cx="117475" cy="10636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28" y="8"/>
              </a:cxn>
              <a:cxn ang="0">
                <a:pos x="44" y="21"/>
              </a:cxn>
              <a:cxn ang="0">
                <a:pos x="54" y="33"/>
              </a:cxn>
              <a:cxn ang="0">
                <a:pos x="68" y="41"/>
              </a:cxn>
              <a:cxn ang="0">
                <a:pos x="55" y="63"/>
              </a:cxn>
              <a:cxn ang="0">
                <a:pos x="37" y="54"/>
              </a:cxn>
              <a:cxn ang="0">
                <a:pos x="26" y="39"/>
              </a:cxn>
              <a:cxn ang="0">
                <a:pos x="15" y="30"/>
              </a:cxn>
              <a:cxn ang="0">
                <a:pos x="0" y="24"/>
              </a:cxn>
              <a:cxn ang="0">
                <a:pos x="9" y="0"/>
              </a:cxn>
            </a:cxnLst>
            <a:rect l="0" t="0" r="r" b="b"/>
            <a:pathLst>
              <a:path w="68" h="63">
                <a:moveTo>
                  <a:pt x="9" y="0"/>
                </a:moveTo>
                <a:lnTo>
                  <a:pt x="28" y="8"/>
                </a:lnTo>
                <a:lnTo>
                  <a:pt x="44" y="21"/>
                </a:lnTo>
                <a:lnTo>
                  <a:pt x="54" y="33"/>
                </a:lnTo>
                <a:lnTo>
                  <a:pt x="68" y="41"/>
                </a:lnTo>
                <a:lnTo>
                  <a:pt x="55" y="63"/>
                </a:lnTo>
                <a:lnTo>
                  <a:pt x="37" y="54"/>
                </a:lnTo>
                <a:lnTo>
                  <a:pt x="26" y="39"/>
                </a:lnTo>
                <a:lnTo>
                  <a:pt x="15" y="30"/>
                </a:lnTo>
                <a:lnTo>
                  <a:pt x="0" y="24"/>
                </a:lnTo>
                <a:lnTo>
                  <a:pt x="9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76" name="Freeform 1780"/>
          <p:cNvSpPr>
            <a:spLocks/>
          </p:cNvSpPr>
          <p:nvPr/>
        </p:nvSpPr>
        <p:spPr bwMode="auto">
          <a:xfrm>
            <a:off x="5313363" y="5573713"/>
            <a:ext cx="174625" cy="730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31" y="4"/>
              </a:cxn>
              <a:cxn ang="0">
                <a:pos x="54" y="7"/>
              </a:cxn>
              <a:cxn ang="0">
                <a:pos x="76" y="9"/>
              </a:cxn>
              <a:cxn ang="0">
                <a:pos x="102" y="20"/>
              </a:cxn>
              <a:cxn ang="0">
                <a:pos x="92" y="44"/>
              </a:cxn>
              <a:cxn ang="0">
                <a:pos x="72" y="35"/>
              </a:cxn>
              <a:cxn ang="0">
                <a:pos x="50" y="33"/>
              </a:cxn>
              <a:cxn ang="0">
                <a:pos x="28" y="30"/>
              </a:cxn>
              <a:cxn ang="0">
                <a:pos x="0" y="26"/>
              </a:cxn>
              <a:cxn ang="0">
                <a:pos x="4" y="0"/>
              </a:cxn>
            </a:cxnLst>
            <a:rect l="0" t="0" r="r" b="b"/>
            <a:pathLst>
              <a:path w="102" h="44">
                <a:moveTo>
                  <a:pt x="4" y="0"/>
                </a:moveTo>
                <a:lnTo>
                  <a:pt x="31" y="4"/>
                </a:lnTo>
                <a:lnTo>
                  <a:pt x="54" y="7"/>
                </a:lnTo>
                <a:lnTo>
                  <a:pt x="76" y="9"/>
                </a:lnTo>
                <a:lnTo>
                  <a:pt x="102" y="20"/>
                </a:lnTo>
                <a:lnTo>
                  <a:pt x="92" y="44"/>
                </a:lnTo>
                <a:lnTo>
                  <a:pt x="72" y="35"/>
                </a:lnTo>
                <a:lnTo>
                  <a:pt x="50" y="33"/>
                </a:lnTo>
                <a:lnTo>
                  <a:pt x="28" y="30"/>
                </a:lnTo>
                <a:lnTo>
                  <a:pt x="0" y="26"/>
                </a:lnTo>
                <a:lnTo>
                  <a:pt x="4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77" name="Freeform 1781"/>
          <p:cNvSpPr>
            <a:spLocks/>
          </p:cNvSpPr>
          <p:nvPr/>
        </p:nvSpPr>
        <p:spPr bwMode="auto">
          <a:xfrm>
            <a:off x="5307013" y="5573713"/>
            <a:ext cx="20637" cy="39687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" y="26"/>
              </a:cxn>
              <a:cxn ang="0">
                <a:pos x="6" y="26"/>
              </a:cxn>
              <a:cxn ang="0">
                <a:pos x="10" y="0"/>
              </a:cxn>
              <a:cxn ang="0">
                <a:pos x="13" y="2"/>
              </a:cxn>
              <a:cxn ang="0">
                <a:pos x="0" y="24"/>
              </a:cxn>
            </a:cxnLst>
            <a:rect l="0" t="0" r="r" b="b"/>
            <a:pathLst>
              <a:path w="13" h="26">
                <a:moveTo>
                  <a:pt x="0" y="24"/>
                </a:moveTo>
                <a:lnTo>
                  <a:pt x="2" y="26"/>
                </a:lnTo>
                <a:lnTo>
                  <a:pt x="6" y="26"/>
                </a:lnTo>
                <a:lnTo>
                  <a:pt x="10" y="0"/>
                </a:lnTo>
                <a:lnTo>
                  <a:pt x="13" y="2"/>
                </a:lnTo>
                <a:lnTo>
                  <a:pt x="0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78" name="Freeform 1790"/>
          <p:cNvSpPr>
            <a:spLocks/>
          </p:cNvSpPr>
          <p:nvPr/>
        </p:nvSpPr>
        <p:spPr bwMode="auto">
          <a:xfrm>
            <a:off x="6054725" y="5202238"/>
            <a:ext cx="103188" cy="225425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2" y="94"/>
              </a:cxn>
              <a:cxn ang="0">
                <a:pos x="8" y="59"/>
              </a:cxn>
              <a:cxn ang="0">
                <a:pos x="15" y="43"/>
              </a:cxn>
              <a:cxn ang="0">
                <a:pos x="21" y="28"/>
              </a:cxn>
              <a:cxn ang="0">
                <a:pos x="39" y="0"/>
              </a:cxn>
              <a:cxn ang="0">
                <a:pos x="59" y="17"/>
              </a:cxn>
              <a:cxn ang="0">
                <a:pos x="41" y="43"/>
              </a:cxn>
              <a:cxn ang="0">
                <a:pos x="37" y="54"/>
              </a:cxn>
              <a:cxn ang="0">
                <a:pos x="32" y="67"/>
              </a:cxn>
              <a:cxn ang="0">
                <a:pos x="26" y="98"/>
              </a:cxn>
              <a:cxn ang="0">
                <a:pos x="24" y="137"/>
              </a:cxn>
              <a:cxn ang="0">
                <a:pos x="0" y="133"/>
              </a:cxn>
            </a:cxnLst>
            <a:rect l="0" t="0" r="r" b="b"/>
            <a:pathLst>
              <a:path w="59" h="137">
                <a:moveTo>
                  <a:pt x="0" y="133"/>
                </a:moveTo>
                <a:lnTo>
                  <a:pt x="2" y="94"/>
                </a:lnTo>
                <a:lnTo>
                  <a:pt x="8" y="59"/>
                </a:lnTo>
                <a:lnTo>
                  <a:pt x="15" y="43"/>
                </a:lnTo>
                <a:lnTo>
                  <a:pt x="21" y="28"/>
                </a:lnTo>
                <a:lnTo>
                  <a:pt x="39" y="0"/>
                </a:lnTo>
                <a:lnTo>
                  <a:pt x="59" y="17"/>
                </a:lnTo>
                <a:lnTo>
                  <a:pt x="41" y="43"/>
                </a:lnTo>
                <a:lnTo>
                  <a:pt x="37" y="54"/>
                </a:lnTo>
                <a:lnTo>
                  <a:pt x="32" y="67"/>
                </a:lnTo>
                <a:lnTo>
                  <a:pt x="26" y="98"/>
                </a:lnTo>
                <a:lnTo>
                  <a:pt x="24" y="137"/>
                </a:lnTo>
                <a:lnTo>
                  <a:pt x="0" y="1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79" name="Freeform 1792"/>
          <p:cNvSpPr>
            <a:spLocks/>
          </p:cNvSpPr>
          <p:nvPr/>
        </p:nvSpPr>
        <p:spPr bwMode="auto">
          <a:xfrm>
            <a:off x="5683250" y="4868863"/>
            <a:ext cx="471488" cy="361950"/>
          </a:xfrm>
          <a:custGeom>
            <a:avLst/>
            <a:gdLst/>
            <a:ahLst/>
            <a:cxnLst>
              <a:cxn ang="0">
                <a:pos x="259" y="217"/>
              </a:cxn>
              <a:cxn ang="0">
                <a:pos x="225" y="194"/>
              </a:cxn>
              <a:cxn ang="0">
                <a:pos x="190" y="172"/>
              </a:cxn>
              <a:cxn ang="0">
                <a:pos x="159" y="148"/>
              </a:cxn>
              <a:cxn ang="0">
                <a:pos x="127" y="120"/>
              </a:cxn>
              <a:cxn ang="0">
                <a:pos x="0" y="18"/>
              </a:cxn>
              <a:cxn ang="0">
                <a:pos x="16" y="0"/>
              </a:cxn>
              <a:cxn ang="0">
                <a:pos x="144" y="102"/>
              </a:cxn>
              <a:cxn ang="0">
                <a:pos x="175" y="128"/>
              </a:cxn>
              <a:cxn ang="0">
                <a:pos x="207" y="152"/>
              </a:cxn>
              <a:cxn ang="0">
                <a:pos x="240" y="174"/>
              </a:cxn>
              <a:cxn ang="0">
                <a:pos x="274" y="196"/>
              </a:cxn>
              <a:cxn ang="0">
                <a:pos x="259" y="217"/>
              </a:cxn>
            </a:cxnLst>
            <a:rect l="0" t="0" r="r" b="b"/>
            <a:pathLst>
              <a:path w="274" h="217">
                <a:moveTo>
                  <a:pt x="259" y="217"/>
                </a:moveTo>
                <a:lnTo>
                  <a:pt x="225" y="194"/>
                </a:lnTo>
                <a:lnTo>
                  <a:pt x="190" y="172"/>
                </a:lnTo>
                <a:lnTo>
                  <a:pt x="159" y="148"/>
                </a:lnTo>
                <a:lnTo>
                  <a:pt x="127" y="120"/>
                </a:lnTo>
                <a:lnTo>
                  <a:pt x="0" y="18"/>
                </a:lnTo>
                <a:lnTo>
                  <a:pt x="16" y="0"/>
                </a:lnTo>
                <a:lnTo>
                  <a:pt x="144" y="102"/>
                </a:lnTo>
                <a:lnTo>
                  <a:pt x="175" y="128"/>
                </a:lnTo>
                <a:lnTo>
                  <a:pt x="207" y="152"/>
                </a:lnTo>
                <a:lnTo>
                  <a:pt x="240" y="174"/>
                </a:lnTo>
                <a:lnTo>
                  <a:pt x="274" y="196"/>
                </a:lnTo>
                <a:lnTo>
                  <a:pt x="259" y="21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80" name="Freeform 1793"/>
          <p:cNvSpPr>
            <a:spLocks/>
          </p:cNvSpPr>
          <p:nvPr/>
        </p:nvSpPr>
        <p:spPr bwMode="auto">
          <a:xfrm>
            <a:off x="6122988" y="5199063"/>
            <a:ext cx="44450" cy="31750"/>
          </a:xfrm>
          <a:custGeom>
            <a:avLst/>
            <a:gdLst/>
            <a:ahLst/>
            <a:cxnLst>
              <a:cxn ang="0">
                <a:pos x="20" y="19"/>
              </a:cxn>
              <a:cxn ang="0">
                <a:pos x="28" y="6"/>
              </a:cxn>
              <a:cxn ang="0">
                <a:pos x="19" y="0"/>
              </a:cxn>
              <a:cxn ang="0">
                <a:pos x="4" y="21"/>
              </a:cxn>
              <a:cxn ang="0">
                <a:pos x="0" y="2"/>
              </a:cxn>
              <a:cxn ang="0">
                <a:pos x="20" y="19"/>
              </a:cxn>
            </a:cxnLst>
            <a:rect l="0" t="0" r="r" b="b"/>
            <a:pathLst>
              <a:path w="28" h="21">
                <a:moveTo>
                  <a:pt x="20" y="19"/>
                </a:moveTo>
                <a:lnTo>
                  <a:pt x="28" y="6"/>
                </a:lnTo>
                <a:lnTo>
                  <a:pt x="19" y="0"/>
                </a:lnTo>
                <a:lnTo>
                  <a:pt x="4" y="21"/>
                </a:lnTo>
                <a:lnTo>
                  <a:pt x="0" y="2"/>
                </a:lnTo>
                <a:lnTo>
                  <a:pt x="20" y="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81" name="Freeform 1794"/>
          <p:cNvSpPr>
            <a:spLocks/>
          </p:cNvSpPr>
          <p:nvPr/>
        </p:nvSpPr>
        <p:spPr bwMode="auto">
          <a:xfrm>
            <a:off x="5491163" y="4725988"/>
            <a:ext cx="223837" cy="176212"/>
          </a:xfrm>
          <a:custGeom>
            <a:avLst/>
            <a:gdLst/>
            <a:ahLst/>
            <a:cxnLst>
              <a:cxn ang="0">
                <a:pos x="111" y="105"/>
              </a:cxn>
              <a:cxn ang="0">
                <a:pos x="85" y="80"/>
              </a:cxn>
              <a:cxn ang="0">
                <a:pos x="59" y="46"/>
              </a:cxn>
              <a:cxn ang="0">
                <a:pos x="46" y="35"/>
              </a:cxn>
              <a:cxn ang="0">
                <a:pos x="31" y="26"/>
              </a:cxn>
              <a:cxn ang="0">
                <a:pos x="29" y="26"/>
              </a:cxn>
              <a:cxn ang="0">
                <a:pos x="27" y="24"/>
              </a:cxn>
              <a:cxn ang="0">
                <a:pos x="9" y="31"/>
              </a:cxn>
              <a:cxn ang="0">
                <a:pos x="0" y="7"/>
              </a:cxn>
              <a:cxn ang="0">
                <a:pos x="20" y="0"/>
              </a:cxn>
              <a:cxn ang="0">
                <a:pos x="33" y="2"/>
              </a:cxn>
              <a:cxn ang="0">
                <a:pos x="44" y="4"/>
              </a:cxn>
              <a:cxn ang="0">
                <a:pos x="61" y="15"/>
              </a:cxn>
              <a:cxn ang="0">
                <a:pos x="77" y="28"/>
              </a:cxn>
              <a:cxn ang="0">
                <a:pos x="103" y="61"/>
              </a:cxn>
              <a:cxn ang="0">
                <a:pos x="129" y="87"/>
              </a:cxn>
              <a:cxn ang="0">
                <a:pos x="111" y="105"/>
              </a:cxn>
            </a:cxnLst>
            <a:rect l="0" t="0" r="r" b="b"/>
            <a:pathLst>
              <a:path w="129" h="105">
                <a:moveTo>
                  <a:pt x="111" y="105"/>
                </a:moveTo>
                <a:lnTo>
                  <a:pt x="85" y="80"/>
                </a:lnTo>
                <a:lnTo>
                  <a:pt x="59" y="46"/>
                </a:lnTo>
                <a:lnTo>
                  <a:pt x="46" y="35"/>
                </a:lnTo>
                <a:lnTo>
                  <a:pt x="31" y="26"/>
                </a:lnTo>
                <a:lnTo>
                  <a:pt x="29" y="26"/>
                </a:lnTo>
                <a:lnTo>
                  <a:pt x="27" y="24"/>
                </a:lnTo>
                <a:lnTo>
                  <a:pt x="9" y="31"/>
                </a:lnTo>
                <a:lnTo>
                  <a:pt x="0" y="7"/>
                </a:lnTo>
                <a:lnTo>
                  <a:pt x="20" y="0"/>
                </a:lnTo>
                <a:lnTo>
                  <a:pt x="33" y="2"/>
                </a:lnTo>
                <a:lnTo>
                  <a:pt x="44" y="4"/>
                </a:lnTo>
                <a:lnTo>
                  <a:pt x="61" y="15"/>
                </a:lnTo>
                <a:lnTo>
                  <a:pt x="77" y="28"/>
                </a:lnTo>
                <a:lnTo>
                  <a:pt x="103" y="61"/>
                </a:lnTo>
                <a:lnTo>
                  <a:pt x="129" y="87"/>
                </a:lnTo>
                <a:lnTo>
                  <a:pt x="111" y="10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82" name="Freeform 1795"/>
          <p:cNvSpPr>
            <a:spLocks/>
          </p:cNvSpPr>
          <p:nvPr/>
        </p:nvSpPr>
        <p:spPr bwMode="auto">
          <a:xfrm>
            <a:off x="5683250" y="4868863"/>
            <a:ext cx="31750" cy="3333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8" y="0"/>
              </a:cxn>
              <a:cxn ang="0">
                <a:pos x="16" y="0"/>
              </a:cxn>
              <a:cxn ang="0">
                <a:pos x="0" y="18"/>
              </a:cxn>
            </a:cxnLst>
            <a:rect l="0" t="0" r="r" b="b"/>
            <a:pathLst>
              <a:path w="18" h="18">
                <a:moveTo>
                  <a:pt x="0" y="18"/>
                </a:moveTo>
                <a:lnTo>
                  <a:pt x="18" y="0"/>
                </a:lnTo>
                <a:lnTo>
                  <a:pt x="16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83" name="Freeform 1796"/>
          <p:cNvSpPr>
            <a:spLocks/>
          </p:cNvSpPr>
          <p:nvPr/>
        </p:nvSpPr>
        <p:spPr bwMode="auto">
          <a:xfrm>
            <a:off x="5410200" y="4740275"/>
            <a:ext cx="95250" cy="46038"/>
          </a:xfrm>
          <a:custGeom>
            <a:avLst/>
            <a:gdLst/>
            <a:ahLst/>
            <a:cxnLst>
              <a:cxn ang="0">
                <a:pos x="56" y="24"/>
              </a:cxn>
              <a:cxn ang="0">
                <a:pos x="52" y="0"/>
              </a:cxn>
              <a:cxn ang="0">
                <a:pos x="0" y="4"/>
              </a:cxn>
              <a:cxn ang="0">
                <a:pos x="4" y="28"/>
              </a:cxn>
              <a:cxn ang="0">
                <a:pos x="56" y="24"/>
              </a:cxn>
            </a:cxnLst>
            <a:rect l="0" t="0" r="r" b="b"/>
            <a:pathLst>
              <a:path w="56" h="28">
                <a:moveTo>
                  <a:pt x="56" y="24"/>
                </a:moveTo>
                <a:lnTo>
                  <a:pt x="52" y="0"/>
                </a:lnTo>
                <a:lnTo>
                  <a:pt x="0" y="4"/>
                </a:lnTo>
                <a:lnTo>
                  <a:pt x="4" y="28"/>
                </a:lnTo>
                <a:lnTo>
                  <a:pt x="56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84" name="Freeform 1797"/>
          <p:cNvSpPr>
            <a:spLocks/>
          </p:cNvSpPr>
          <p:nvPr/>
        </p:nvSpPr>
        <p:spPr bwMode="auto">
          <a:xfrm>
            <a:off x="5491163" y="4740275"/>
            <a:ext cx="17462" cy="39688"/>
          </a:xfrm>
          <a:custGeom>
            <a:avLst/>
            <a:gdLst/>
            <a:ahLst/>
            <a:cxnLst>
              <a:cxn ang="0">
                <a:pos x="9" y="24"/>
              </a:cxn>
              <a:cxn ang="0">
                <a:pos x="7" y="24"/>
              </a:cxn>
              <a:cxn ang="0">
                <a:pos x="3" y="0"/>
              </a:cxn>
              <a:cxn ang="0">
                <a:pos x="0" y="0"/>
              </a:cxn>
              <a:cxn ang="0">
                <a:pos x="9" y="24"/>
              </a:cxn>
            </a:cxnLst>
            <a:rect l="0" t="0" r="r" b="b"/>
            <a:pathLst>
              <a:path w="9" h="24">
                <a:moveTo>
                  <a:pt x="9" y="24"/>
                </a:moveTo>
                <a:lnTo>
                  <a:pt x="7" y="24"/>
                </a:lnTo>
                <a:lnTo>
                  <a:pt x="3" y="0"/>
                </a:lnTo>
                <a:lnTo>
                  <a:pt x="0" y="0"/>
                </a:lnTo>
                <a:lnTo>
                  <a:pt x="9" y="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85" name="Freeform 1798"/>
          <p:cNvSpPr>
            <a:spLocks/>
          </p:cNvSpPr>
          <p:nvPr/>
        </p:nvSpPr>
        <p:spPr bwMode="auto">
          <a:xfrm>
            <a:off x="5322888" y="4746625"/>
            <a:ext cx="103187" cy="158750"/>
          </a:xfrm>
          <a:custGeom>
            <a:avLst/>
            <a:gdLst/>
            <a:ahLst/>
            <a:cxnLst>
              <a:cxn ang="0">
                <a:pos x="60" y="20"/>
              </a:cxn>
              <a:cxn ang="0">
                <a:pos x="38" y="35"/>
              </a:cxn>
              <a:cxn ang="0">
                <a:pos x="32" y="41"/>
              </a:cxn>
              <a:cxn ang="0">
                <a:pos x="28" y="44"/>
              </a:cxn>
              <a:cxn ang="0">
                <a:pos x="26" y="65"/>
              </a:cxn>
              <a:cxn ang="0">
                <a:pos x="26" y="92"/>
              </a:cxn>
              <a:cxn ang="0">
                <a:pos x="0" y="94"/>
              </a:cxn>
              <a:cxn ang="0">
                <a:pos x="0" y="65"/>
              </a:cxn>
              <a:cxn ang="0">
                <a:pos x="2" y="41"/>
              </a:cxn>
              <a:cxn ang="0">
                <a:pos x="10" y="28"/>
              </a:cxn>
              <a:cxn ang="0">
                <a:pos x="19" y="17"/>
              </a:cxn>
              <a:cxn ang="0">
                <a:pos x="43" y="0"/>
              </a:cxn>
              <a:cxn ang="0">
                <a:pos x="60" y="20"/>
              </a:cxn>
            </a:cxnLst>
            <a:rect l="0" t="0" r="r" b="b"/>
            <a:pathLst>
              <a:path w="60" h="94">
                <a:moveTo>
                  <a:pt x="60" y="20"/>
                </a:moveTo>
                <a:lnTo>
                  <a:pt x="38" y="35"/>
                </a:lnTo>
                <a:lnTo>
                  <a:pt x="32" y="41"/>
                </a:lnTo>
                <a:lnTo>
                  <a:pt x="28" y="44"/>
                </a:lnTo>
                <a:lnTo>
                  <a:pt x="26" y="65"/>
                </a:lnTo>
                <a:lnTo>
                  <a:pt x="26" y="92"/>
                </a:lnTo>
                <a:lnTo>
                  <a:pt x="0" y="94"/>
                </a:lnTo>
                <a:lnTo>
                  <a:pt x="0" y="65"/>
                </a:lnTo>
                <a:lnTo>
                  <a:pt x="2" y="41"/>
                </a:lnTo>
                <a:lnTo>
                  <a:pt x="10" y="28"/>
                </a:lnTo>
                <a:lnTo>
                  <a:pt x="19" y="17"/>
                </a:lnTo>
                <a:lnTo>
                  <a:pt x="43" y="0"/>
                </a:lnTo>
                <a:lnTo>
                  <a:pt x="60" y="2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86" name="Freeform 1799"/>
          <p:cNvSpPr>
            <a:spLocks/>
          </p:cNvSpPr>
          <p:nvPr/>
        </p:nvSpPr>
        <p:spPr bwMode="auto">
          <a:xfrm>
            <a:off x="5399088" y="4746625"/>
            <a:ext cx="26987" cy="3968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" y="0"/>
              </a:cxn>
              <a:cxn ang="0">
                <a:pos x="0" y="2"/>
              </a:cxn>
              <a:cxn ang="0">
                <a:pos x="17" y="22"/>
              </a:cxn>
              <a:cxn ang="0">
                <a:pos x="11" y="24"/>
              </a:cxn>
              <a:cxn ang="0">
                <a:pos x="7" y="0"/>
              </a:cxn>
            </a:cxnLst>
            <a:rect l="0" t="0" r="r" b="b"/>
            <a:pathLst>
              <a:path w="17" h="24">
                <a:moveTo>
                  <a:pt x="7" y="0"/>
                </a:moveTo>
                <a:lnTo>
                  <a:pt x="2" y="0"/>
                </a:lnTo>
                <a:lnTo>
                  <a:pt x="0" y="2"/>
                </a:lnTo>
                <a:lnTo>
                  <a:pt x="17" y="22"/>
                </a:lnTo>
                <a:lnTo>
                  <a:pt x="11" y="24"/>
                </a:lnTo>
                <a:lnTo>
                  <a:pt x="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87" name="Freeform 1800"/>
          <p:cNvSpPr>
            <a:spLocks/>
          </p:cNvSpPr>
          <p:nvPr/>
        </p:nvSpPr>
        <p:spPr bwMode="auto">
          <a:xfrm>
            <a:off x="5251450" y="4902200"/>
            <a:ext cx="117475" cy="255588"/>
          </a:xfrm>
          <a:custGeom>
            <a:avLst/>
            <a:gdLst/>
            <a:ahLst/>
            <a:cxnLst>
              <a:cxn ang="0">
                <a:pos x="68" y="0"/>
              </a:cxn>
              <a:cxn ang="0">
                <a:pos x="68" y="17"/>
              </a:cxn>
              <a:cxn ang="0">
                <a:pos x="65" y="37"/>
              </a:cxn>
              <a:cxn ang="0">
                <a:pos x="52" y="84"/>
              </a:cxn>
              <a:cxn ang="0">
                <a:pos x="24" y="156"/>
              </a:cxn>
              <a:cxn ang="0">
                <a:pos x="0" y="147"/>
              </a:cxn>
              <a:cxn ang="0">
                <a:pos x="28" y="75"/>
              </a:cxn>
              <a:cxn ang="0">
                <a:pos x="39" y="34"/>
              </a:cxn>
              <a:cxn ang="0">
                <a:pos x="42" y="15"/>
              </a:cxn>
              <a:cxn ang="0">
                <a:pos x="42" y="0"/>
              </a:cxn>
              <a:cxn ang="0">
                <a:pos x="68" y="0"/>
              </a:cxn>
            </a:cxnLst>
            <a:rect l="0" t="0" r="r" b="b"/>
            <a:pathLst>
              <a:path w="68" h="156">
                <a:moveTo>
                  <a:pt x="68" y="0"/>
                </a:moveTo>
                <a:lnTo>
                  <a:pt x="68" y="17"/>
                </a:lnTo>
                <a:lnTo>
                  <a:pt x="65" y="37"/>
                </a:lnTo>
                <a:lnTo>
                  <a:pt x="52" y="84"/>
                </a:lnTo>
                <a:lnTo>
                  <a:pt x="24" y="156"/>
                </a:lnTo>
                <a:lnTo>
                  <a:pt x="0" y="147"/>
                </a:lnTo>
                <a:lnTo>
                  <a:pt x="28" y="75"/>
                </a:lnTo>
                <a:lnTo>
                  <a:pt x="39" y="34"/>
                </a:lnTo>
                <a:lnTo>
                  <a:pt x="42" y="15"/>
                </a:lnTo>
                <a:lnTo>
                  <a:pt x="42" y="0"/>
                </a:lnTo>
                <a:lnTo>
                  <a:pt x="68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88" name="Freeform 1801"/>
          <p:cNvSpPr>
            <a:spLocks/>
          </p:cNvSpPr>
          <p:nvPr/>
        </p:nvSpPr>
        <p:spPr bwMode="auto">
          <a:xfrm>
            <a:off x="5322888" y="4902200"/>
            <a:ext cx="46037" cy="317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0"/>
              </a:cxn>
              <a:cxn ang="0">
                <a:pos x="0" y="2"/>
              </a:cxn>
              <a:cxn ang="0">
                <a:pos x="26" y="0"/>
              </a:cxn>
            </a:cxnLst>
            <a:rect l="0" t="0" r="r" b="b"/>
            <a:pathLst>
              <a:path w="26" h="2">
                <a:moveTo>
                  <a:pt x="26" y="0"/>
                </a:moveTo>
                <a:lnTo>
                  <a:pt x="0" y="0"/>
                </a:lnTo>
                <a:lnTo>
                  <a:pt x="0" y="2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89" name="Freeform 1802"/>
          <p:cNvSpPr>
            <a:spLocks/>
          </p:cNvSpPr>
          <p:nvPr/>
        </p:nvSpPr>
        <p:spPr bwMode="auto">
          <a:xfrm>
            <a:off x="5251450" y="5151438"/>
            <a:ext cx="61913" cy="173037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2"/>
              </a:cxn>
              <a:cxn ang="0">
                <a:pos x="9" y="106"/>
              </a:cxn>
              <a:cxn ang="0">
                <a:pos x="35" y="104"/>
              </a:cxn>
              <a:cxn ang="0">
                <a:pos x="26" y="0"/>
              </a:cxn>
            </a:cxnLst>
            <a:rect l="0" t="0" r="r" b="b"/>
            <a:pathLst>
              <a:path w="35" h="106">
                <a:moveTo>
                  <a:pt x="26" y="0"/>
                </a:moveTo>
                <a:lnTo>
                  <a:pt x="0" y="2"/>
                </a:lnTo>
                <a:lnTo>
                  <a:pt x="9" y="106"/>
                </a:lnTo>
                <a:lnTo>
                  <a:pt x="35" y="104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90" name="Freeform 1803"/>
          <p:cNvSpPr>
            <a:spLocks/>
          </p:cNvSpPr>
          <p:nvPr/>
        </p:nvSpPr>
        <p:spPr bwMode="auto">
          <a:xfrm>
            <a:off x="5251450" y="5145088"/>
            <a:ext cx="44450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5"/>
              </a:cxn>
              <a:cxn ang="0">
                <a:pos x="26" y="3"/>
              </a:cxn>
              <a:cxn ang="0">
                <a:pos x="24" y="9"/>
              </a:cxn>
              <a:cxn ang="0">
                <a:pos x="0" y="0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2"/>
                </a:lnTo>
                <a:lnTo>
                  <a:pt x="0" y="5"/>
                </a:lnTo>
                <a:lnTo>
                  <a:pt x="26" y="3"/>
                </a:lnTo>
                <a:lnTo>
                  <a:pt x="24" y="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91" name="Freeform 1804"/>
          <p:cNvSpPr>
            <a:spLocks/>
          </p:cNvSpPr>
          <p:nvPr/>
        </p:nvSpPr>
        <p:spPr bwMode="auto">
          <a:xfrm>
            <a:off x="5200650" y="5308600"/>
            <a:ext cx="103188" cy="95250"/>
          </a:xfrm>
          <a:custGeom>
            <a:avLst/>
            <a:gdLst/>
            <a:ahLst/>
            <a:cxnLst>
              <a:cxn ang="0">
                <a:pos x="60" y="20"/>
              </a:cxn>
              <a:cxn ang="0">
                <a:pos x="34" y="35"/>
              </a:cxn>
              <a:cxn ang="0">
                <a:pos x="19" y="57"/>
              </a:cxn>
              <a:cxn ang="0">
                <a:pos x="0" y="39"/>
              </a:cxn>
              <a:cxn ang="0">
                <a:pos x="15" y="17"/>
              </a:cxn>
              <a:cxn ang="0">
                <a:pos x="45" y="0"/>
              </a:cxn>
              <a:cxn ang="0">
                <a:pos x="60" y="20"/>
              </a:cxn>
            </a:cxnLst>
            <a:rect l="0" t="0" r="r" b="b"/>
            <a:pathLst>
              <a:path w="60" h="57">
                <a:moveTo>
                  <a:pt x="60" y="20"/>
                </a:moveTo>
                <a:lnTo>
                  <a:pt x="34" y="35"/>
                </a:lnTo>
                <a:lnTo>
                  <a:pt x="19" y="57"/>
                </a:lnTo>
                <a:lnTo>
                  <a:pt x="0" y="39"/>
                </a:lnTo>
                <a:lnTo>
                  <a:pt x="15" y="17"/>
                </a:lnTo>
                <a:lnTo>
                  <a:pt x="45" y="0"/>
                </a:lnTo>
                <a:lnTo>
                  <a:pt x="60" y="2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92" name="Freeform 1805"/>
          <p:cNvSpPr>
            <a:spLocks/>
          </p:cNvSpPr>
          <p:nvPr/>
        </p:nvSpPr>
        <p:spPr bwMode="auto">
          <a:xfrm>
            <a:off x="5268913" y="5308600"/>
            <a:ext cx="44450" cy="33338"/>
          </a:xfrm>
          <a:custGeom>
            <a:avLst/>
            <a:gdLst/>
            <a:ahLst/>
            <a:cxnLst>
              <a:cxn ang="0">
                <a:pos x="26" y="9"/>
              </a:cxn>
              <a:cxn ang="0">
                <a:pos x="26" y="17"/>
              </a:cxn>
              <a:cxn ang="0">
                <a:pos x="21" y="20"/>
              </a:cxn>
              <a:cxn ang="0">
                <a:pos x="6" y="0"/>
              </a:cxn>
              <a:cxn ang="0">
                <a:pos x="0" y="11"/>
              </a:cxn>
              <a:cxn ang="0">
                <a:pos x="26" y="9"/>
              </a:cxn>
            </a:cxnLst>
            <a:rect l="0" t="0" r="r" b="b"/>
            <a:pathLst>
              <a:path w="26" h="20">
                <a:moveTo>
                  <a:pt x="26" y="9"/>
                </a:moveTo>
                <a:lnTo>
                  <a:pt x="26" y="17"/>
                </a:lnTo>
                <a:lnTo>
                  <a:pt x="21" y="20"/>
                </a:lnTo>
                <a:lnTo>
                  <a:pt x="6" y="0"/>
                </a:lnTo>
                <a:lnTo>
                  <a:pt x="0" y="11"/>
                </a:lnTo>
                <a:lnTo>
                  <a:pt x="26" y="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93" name="Freeform 1806"/>
          <p:cNvSpPr>
            <a:spLocks/>
          </p:cNvSpPr>
          <p:nvPr/>
        </p:nvSpPr>
        <p:spPr bwMode="auto">
          <a:xfrm>
            <a:off x="5192713" y="5387975"/>
            <a:ext cx="61912" cy="166688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2"/>
              </a:cxn>
              <a:cxn ang="0">
                <a:pos x="9" y="100"/>
              </a:cxn>
              <a:cxn ang="0">
                <a:pos x="35" y="98"/>
              </a:cxn>
              <a:cxn ang="0">
                <a:pos x="26" y="0"/>
              </a:cxn>
            </a:cxnLst>
            <a:rect l="0" t="0" r="r" b="b"/>
            <a:pathLst>
              <a:path w="35" h="100">
                <a:moveTo>
                  <a:pt x="26" y="0"/>
                </a:moveTo>
                <a:lnTo>
                  <a:pt x="0" y="2"/>
                </a:lnTo>
                <a:lnTo>
                  <a:pt x="9" y="100"/>
                </a:lnTo>
                <a:lnTo>
                  <a:pt x="35" y="98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94" name="Freeform 1807"/>
          <p:cNvSpPr>
            <a:spLocks/>
          </p:cNvSpPr>
          <p:nvPr/>
        </p:nvSpPr>
        <p:spPr bwMode="auto">
          <a:xfrm>
            <a:off x="5192713" y="5370513"/>
            <a:ext cx="44450" cy="33337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3"/>
              </a:cxn>
              <a:cxn ang="0">
                <a:pos x="0" y="11"/>
              </a:cxn>
              <a:cxn ang="0">
                <a:pos x="26" y="9"/>
              </a:cxn>
              <a:cxn ang="0">
                <a:pos x="22" y="18"/>
              </a:cxn>
              <a:cxn ang="0">
                <a:pos x="3" y="0"/>
              </a:cxn>
            </a:cxnLst>
            <a:rect l="0" t="0" r="r" b="b"/>
            <a:pathLst>
              <a:path w="26" h="18">
                <a:moveTo>
                  <a:pt x="3" y="0"/>
                </a:moveTo>
                <a:lnTo>
                  <a:pt x="0" y="3"/>
                </a:lnTo>
                <a:lnTo>
                  <a:pt x="0" y="11"/>
                </a:lnTo>
                <a:lnTo>
                  <a:pt x="26" y="9"/>
                </a:lnTo>
                <a:lnTo>
                  <a:pt x="22" y="18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95" name="Freeform 1808"/>
          <p:cNvSpPr>
            <a:spLocks/>
          </p:cNvSpPr>
          <p:nvPr/>
        </p:nvSpPr>
        <p:spPr bwMode="auto">
          <a:xfrm>
            <a:off x="5200650" y="5516563"/>
            <a:ext cx="50800" cy="47625"/>
          </a:xfrm>
          <a:custGeom>
            <a:avLst/>
            <a:gdLst/>
            <a:ahLst/>
            <a:cxnLst>
              <a:cxn ang="0">
                <a:pos x="8" y="27"/>
              </a:cxn>
              <a:cxn ang="0">
                <a:pos x="30" y="15"/>
              </a:cxn>
              <a:cxn ang="0">
                <a:pos x="23" y="0"/>
              </a:cxn>
              <a:cxn ang="0">
                <a:pos x="0" y="13"/>
              </a:cxn>
              <a:cxn ang="0">
                <a:pos x="8" y="27"/>
              </a:cxn>
            </a:cxnLst>
            <a:rect l="0" t="0" r="r" b="b"/>
            <a:pathLst>
              <a:path w="30" h="27">
                <a:moveTo>
                  <a:pt x="8" y="27"/>
                </a:moveTo>
                <a:lnTo>
                  <a:pt x="30" y="15"/>
                </a:lnTo>
                <a:lnTo>
                  <a:pt x="23" y="0"/>
                </a:lnTo>
                <a:lnTo>
                  <a:pt x="0" y="13"/>
                </a:lnTo>
                <a:lnTo>
                  <a:pt x="8" y="2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96" name="Freeform 1809"/>
          <p:cNvSpPr>
            <a:spLocks/>
          </p:cNvSpPr>
          <p:nvPr/>
        </p:nvSpPr>
        <p:spPr bwMode="auto">
          <a:xfrm>
            <a:off x="5210175" y="5540375"/>
            <a:ext cx="44450" cy="23813"/>
          </a:xfrm>
          <a:custGeom>
            <a:avLst/>
            <a:gdLst/>
            <a:ahLst/>
            <a:cxnLst>
              <a:cxn ang="0">
                <a:pos x="26" y="5"/>
              </a:cxn>
              <a:cxn ang="0">
                <a:pos x="2" y="12"/>
              </a:cxn>
              <a:cxn ang="0">
                <a:pos x="24" y="0"/>
              </a:cxn>
              <a:cxn ang="0">
                <a:pos x="0" y="7"/>
              </a:cxn>
              <a:cxn ang="0">
                <a:pos x="26" y="5"/>
              </a:cxn>
            </a:cxnLst>
            <a:rect l="0" t="0" r="r" b="b"/>
            <a:pathLst>
              <a:path w="26" h="12">
                <a:moveTo>
                  <a:pt x="26" y="5"/>
                </a:moveTo>
                <a:lnTo>
                  <a:pt x="2" y="12"/>
                </a:lnTo>
                <a:lnTo>
                  <a:pt x="24" y="0"/>
                </a:lnTo>
                <a:lnTo>
                  <a:pt x="0" y="7"/>
                </a:lnTo>
                <a:lnTo>
                  <a:pt x="26" y="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97" name="Freeform 1810"/>
          <p:cNvSpPr>
            <a:spLocks/>
          </p:cNvSpPr>
          <p:nvPr/>
        </p:nvSpPr>
        <p:spPr bwMode="auto">
          <a:xfrm>
            <a:off x="5176838" y="5487988"/>
            <a:ext cx="60325" cy="58737"/>
          </a:xfrm>
          <a:custGeom>
            <a:avLst/>
            <a:gdLst/>
            <a:ahLst/>
            <a:cxnLst>
              <a:cxn ang="0">
                <a:pos x="14" y="32"/>
              </a:cxn>
              <a:cxn ang="0">
                <a:pos x="0" y="0"/>
              </a:cxn>
              <a:cxn ang="0">
                <a:pos x="29" y="13"/>
              </a:cxn>
              <a:cxn ang="0">
                <a:pos x="20" y="37"/>
              </a:cxn>
              <a:cxn ang="0">
                <a:pos x="37" y="19"/>
              </a:cxn>
              <a:cxn ang="0">
                <a:pos x="14" y="32"/>
              </a:cxn>
            </a:cxnLst>
            <a:rect l="0" t="0" r="r" b="b"/>
            <a:pathLst>
              <a:path w="37" h="37">
                <a:moveTo>
                  <a:pt x="14" y="32"/>
                </a:moveTo>
                <a:lnTo>
                  <a:pt x="0" y="0"/>
                </a:lnTo>
                <a:lnTo>
                  <a:pt x="29" y="13"/>
                </a:lnTo>
                <a:lnTo>
                  <a:pt x="20" y="37"/>
                </a:lnTo>
                <a:lnTo>
                  <a:pt x="37" y="19"/>
                </a:lnTo>
                <a:lnTo>
                  <a:pt x="14" y="3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>
              <a:latin typeface="+mn-lt"/>
              <a:cs typeface="+mn-cs"/>
            </a:endParaRPr>
          </a:p>
        </p:txBody>
      </p:sp>
      <p:sp>
        <p:nvSpPr>
          <p:cNvPr id="498" name="Freeform 1837">
            <a:hlinkClick r:id="" action="ppaction://noaction" highlightClick="1"/>
            <a:hlinkHover r:id="" action="ppaction://noaction" highlightClick="1"/>
          </p:cNvPr>
          <p:cNvSpPr>
            <a:spLocks/>
          </p:cNvSpPr>
          <p:nvPr/>
        </p:nvSpPr>
        <p:spPr bwMode="auto">
          <a:xfrm>
            <a:off x="4442698" y="2585607"/>
            <a:ext cx="1561182" cy="1641415"/>
          </a:xfrm>
          <a:custGeom>
            <a:avLst/>
            <a:gdLst/>
            <a:ahLst/>
            <a:cxnLst>
              <a:cxn ang="0">
                <a:pos x="523" y="197"/>
              </a:cxn>
              <a:cxn ang="0">
                <a:pos x="520" y="254"/>
              </a:cxn>
              <a:cxn ang="0">
                <a:pos x="512" y="317"/>
              </a:cxn>
              <a:cxn ang="0">
                <a:pos x="514" y="339"/>
              </a:cxn>
              <a:cxn ang="0">
                <a:pos x="549" y="348"/>
              </a:cxn>
              <a:cxn ang="0">
                <a:pos x="594" y="363"/>
              </a:cxn>
              <a:cxn ang="0">
                <a:pos x="625" y="363"/>
              </a:cxn>
              <a:cxn ang="0">
                <a:pos x="662" y="365"/>
              </a:cxn>
              <a:cxn ang="0">
                <a:pos x="686" y="348"/>
              </a:cxn>
              <a:cxn ang="0">
                <a:pos x="712" y="374"/>
              </a:cxn>
              <a:cxn ang="0">
                <a:pos x="749" y="393"/>
              </a:cxn>
              <a:cxn ang="0">
                <a:pos x="760" y="435"/>
              </a:cxn>
              <a:cxn ang="0">
                <a:pos x="771" y="508"/>
              </a:cxn>
              <a:cxn ang="0">
                <a:pos x="777" y="545"/>
              </a:cxn>
              <a:cxn ang="0">
                <a:pos x="790" y="587"/>
              </a:cxn>
              <a:cxn ang="0">
                <a:pos x="845" y="582"/>
              </a:cxn>
              <a:cxn ang="0">
                <a:pos x="899" y="585"/>
              </a:cxn>
              <a:cxn ang="0">
                <a:pos x="903" y="643"/>
              </a:cxn>
              <a:cxn ang="0">
                <a:pos x="890" y="685"/>
              </a:cxn>
              <a:cxn ang="0">
                <a:pos x="862" y="759"/>
              </a:cxn>
              <a:cxn ang="0">
                <a:pos x="860" y="811"/>
              </a:cxn>
              <a:cxn ang="0">
                <a:pos x="856" y="852"/>
              </a:cxn>
              <a:cxn ang="0">
                <a:pos x="836" y="889"/>
              </a:cxn>
              <a:cxn ang="0">
                <a:pos x="805" y="917"/>
              </a:cxn>
              <a:cxn ang="0">
                <a:pos x="773" y="933"/>
              </a:cxn>
              <a:cxn ang="0">
                <a:pos x="744" y="956"/>
              </a:cxn>
              <a:cxn ang="0">
                <a:pos x="716" y="983"/>
              </a:cxn>
              <a:cxn ang="0">
                <a:pos x="664" y="983"/>
              </a:cxn>
              <a:cxn ang="0">
                <a:pos x="588" y="980"/>
              </a:cxn>
              <a:cxn ang="0">
                <a:pos x="547" y="967"/>
              </a:cxn>
              <a:cxn ang="0">
                <a:pos x="501" y="954"/>
              </a:cxn>
              <a:cxn ang="0">
                <a:pos x="442" y="948"/>
              </a:cxn>
              <a:cxn ang="0">
                <a:pos x="440" y="935"/>
              </a:cxn>
              <a:cxn ang="0">
                <a:pos x="460" y="911"/>
              </a:cxn>
              <a:cxn ang="0">
                <a:pos x="473" y="878"/>
              </a:cxn>
              <a:cxn ang="0">
                <a:pos x="484" y="835"/>
              </a:cxn>
              <a:cxn ang="0">
                <a:pos x="512" y="813"/>
              </a:cxn>
              <a:cxn ang="0">
                <a:pos x="527" y="774"/>
              </a:cxn>
              <a:cxn ang="0">
                <a:pos x="538" y="730"/>
              </a:cxn>
              <a:cxn ang="0">
                <a:pos x="503" y="691"/>
              </a:cxn>
              <a:cxn ang="0">
                <a:pos x="466" y="674"/>
              </a:cxn>
              <a:cxn ang="0">
                <a:pos x="416" y="654"/>
              </a:cxn>
              <a:cxn ang="0">
                <a:pos x="373" y="630"/>
              </a:cxn>
              <a:cxn ang="0">
                <a:pos x="349" y="604"/>
              </a:cxn>
              <a:cxn ang="0">
                <a:pos x="325" y="587"/>
              </a:cxn>
              <a:cxn ang="0">
                <a:pos x="227" y="548"/>
              </a:cxn>
              <a:cxn ang="0">
                <a:pos x="175" y="524"/>
              </a:cxn>
              <a:cxn ang="0">
                <a:pos x="148" y="495"/>
              </a:cxn>
              <a:cxn ang="0">
                <a:pos x="118" y="474"/>
              </a:cxn>
              <a:cxn ang="0">
                <a:pos x="88" y="448"/>
              </a:cxn>
              <a:cxn ang="0">
                <a:pos x="57" y="415"/>
              </a:cxn>
              <a:cxn ang="0">
                <a:pos x="42" y="383"/>
              </a:cxn>
              <a:cxn ang="0">
                <a:pos x="20" y="365"/>
              </a:cxn>
              <a:cxn ang="0">
                <a:pos x="1" y="348"/>
              </a:cxn>
              <a:cxn ang="0">
                <a:pos x="42" y="141"/>
              </a:cxn>
              <a:cxn ang="0">
                <a:pos x="292" y="0"/>
              </a:cxn>
              <a:cxn ang="0">
                <a:pos x="497" y="110"/>
              </a:cxn>
              <a:cxn ang="0">
                <a:pos x="508" y="135"/>
              </a:cxn>
            </a:cxnLst>
            <a:rect l="0" t="0" r="r" b="b"/>
            <a:pathLst>
              <a:path w="910" h="987">
                <a:moveTo>
                  <a:pt x="525" y="174"/>
                </a:moveTo>
                <a:lnTo>
                  <a:pt x="523" y="176"/>
                </a:lnTo>
                <a:lnTo>
                  <a:pt x="521" y="178"/>
                </a:lnTo>
                <a:lnTo>
                  <a:pt x="521" y="182"/>
                </a:lnTo>
                <a:lnTo>
                  <a:pt x="523" y="185"/>
                </a:lnTo>
                <a:lnTo>
                  <a:pt x="523" y="189"/>
                </a:lnTo>
                <a:lnTo>
                  <a:pt x="523" y="191"/>
                </a:lnTo>
                <a:lnTo>
                  <a:pt x="523" y="195"/>
                </a:lnTo>
                <a:lnTo>
                  <a:pt x="523" y="197"/>
                </a:lnTo>
                <a:lnTo>
                  <a:pt x="525" y="198"/>
                </a:lnTo>
                <a:lnTo>
                  <a:pt x="531" y="202"/>
                </a:lnTo>
                <a:lnTo>
                  <a:pt x="529" y="211"/>
                </a:lnTo>
                <a:lnTo>
                  <a:pt x="527" y="222"/>
                </a:lnTo>
                <a:lnTo>
                  <a:pt x="527" y="234"/>
                </a:lnTo>
                <a:lnTo>
                  <a:pt x="525" y="239"/>
                </a:lnTo>
                <a:lnTo>
                  <a:pt x="523" y="243"/>
                </a:lnTo>
                <a:lnTo>
                  <a:pt x="523" y="247"/>
                </a:lnTo>
                <a:lnTo>
                  <a:pt x="520" y="254"/>
                </a:lnTo>
                <a:lnTo>
                  <a:pt x="516" y="259"/>
                </a:lnTo>
                <a:lnTo>
                  <a:pt x="514" y="263"/>
                </a:lnTo>
                <a:lnTo>
                  <a:pt x="514" y="267"/>
                </a:lnTo>
                <a:lnTo>
                  <a:pt x="516" y="278"/>
                </a:lnTo>
                <a:lnTo>
                  <a:pt x="518" y="284"/>
                </a:lnTo>
                <a:lnTo>
                  <a:pt x="520" y="289"/>
                </a:lnTo>
                <a:lnTo>
                  <a:pt x="516" y="300"/>
                </a:lnTo>
                <a:lnTo>
                  <a:pt x="514" y="309"/>
                </a:lnTo>
                <a:lnTo>
                  <a:pt x="512" y="317"/>
                </a:lnTo>
                <a:lnTo>
                  <a:pt x="512" y="321"/>
                </a:lnTo>
                <a:lnTo>
                  <a:pt x="510" y="324"/>
                </a:lnTo>
                <a:lnTo>
                  <a:pt x="510" y="326"/>
                </a:lnTo>
                <a:lnTo>
                  <a:pt x="508" y="328"/>
                </a:lnTo>
                <a:lnTo>
                  <a:pt x="507" y="330"/>
                </a:lnTo>
                <a:lnTo>
                  <a:pt x="507" y="334"/>
                </a:lnTo>
                <a:lnTo>
                  <a:pt x="508" y="335"/>
                </a:lnTo>
                <a:lnTo>
                  <a:pt x="510" y="337"/>
                </a:lnTo>
                <a:lnTo>
                  <a:pt x="514" y="339"/>
                </a:lnTo>
                <a:lnTo>
                  <a:pt x="518" y="343"/>
                </a:lnTo>
                <a:lnTo>
                  <a:pt x="521" y="346"/>
                </a:lnTo>
                <a:lnTo>
                  <a:pt x="529" y="348"/>
                </a:lnTo>
                <a:lnTo>
                  <a:pt x="533" y="350"/>
                </a:lnTo>
                <a:lnTo>
                  <a:pt x="540" y="346"/>
                </a:lnTo>
                <a:lnTo>
                  <a:pt x="542" y="345"/>
                </a:lnTo>
                <a:lnTo>
                  <a:pt x="546" y="345"/>
                </a:lnTo>
                <a:lnTo>
                  <a:pt x="547" y="346"/>
                </a:lnTo>
                <a:lnTo>
                  <a:pt x="549" y="348"/>
                </a:lnTo>
                <a:lnTo>
                  <a:pt x="551" y="352"/>
                </a:lnTo>
                <a:lnTo>
                  <a:pt x="555" y="354"/>
                </a:lnTo>
                <a:lnTo>
                  <a:pt x="558" y="354"/>
                </a:lnTo>
                <a:lnTo>
                  <a:pt x="564" y="354"/>
                </a:lnTo>
                <a:lnTo>
                  <a:pt x="573" y="358"/>
                </a:lnTo>
                <a:lnTo>
                  <a:pt x="581" y="359"/>
                </a:lnTo>
                <a:lnTo>
                  <a:pt x="584" y="361"/>
                </a:lnTo>
                <a:lnTo>
                  <a:pt x="588" y="361"/>
                </a:lnTo>
                <a:lnTo>
                  <a:pt x="594" y="363"/>
                </a:lnTo>
                <a:lnTo>
                  <a:pt x="597" y="363"/>
                </a:lnTo>
                <a:lnTo>
                  <a:pt x="599" y="361"/>
                </a:lnTo>
                <a:lnTo>
                  <a:pt x="603" y="361"/>
                </a:lnTo>
                <a:lnTo>
                  <a:pt x="605" y="363"/>
                </a:lnTo>
                <a:lnTo>
                  <a:pt x="610" y="365"/>
                </a:lnTo>
                <a:lnTo>
                  <a:pt x="614" y="363"/>
                </a:lnTo>
                <a:lnTo>
                  <a:pt x="618" y="361"/>
                </a:lnTo>
                <a:lnTo>
                  <a:pt x="621" y="363"/>
                </a:lnTo>
                <a:lnTo>
                  <a:pt x="625" y="363"/>
                </a:lnTo>
                <a:lnTo>
                  <a:pt x="631" y="365"/>
                </a:lnTo>
                <a:lnTo>
                  <a:pt x="632" y="367"/>
                </a:lnTo>
                <a:lnTo>
                  <a:pt x="636" y="369"/>
                </a:lnTo>
                <a:lnTo>
                  <a:pt x="638" y="371"/>
                </a:lnTo>
                <a:lnTo>
                  <a:pt x="642" y="369"/>
                </a:lnTo>
                <a:lnTo>
                  <a:pt x="644" y="367"/>
                </a:lnTo>
                <a:lnTo>
                  <a:pt x="649" y="365"/>
                </a:lnTo>
                <a:lnTo>
                  <a:pt x="657" y="365"/>
                </a:lnTo>
                <a:lnTo>
                  <a:pt x="662" y="365"/>
                </a:lnTo>
                <a:lnTo>
                  <a:pt x="666" y="365"/>
                </a:lnTo>
                <a:lnTo>
                  <a:pt x="668" y="365"/>
                </a:lnTo>
                <a:lnTo>
                  <a:pt x="670" y="363"/>
                </a:lnTo>
                <a:lnTo>
                  <a:pt x="670" y="361"/>
                </a:lnTo>
                <a:lnTo>
                  <a:pt x="673" y="358"/>
                </a:lnTo>
                <a:lnTo>
                  <a:pt x="675" y="354"/>
                </a:lnTo>
                <a:lnTo>
                  <a:pt x="677" y="352"/>
                </a:lnTo>
                <a:lnTo>
                  <a:pt x="679" y="350"/>
                </a:lnTo>
                <a:lnTo>
                  <a:pt x="686" y="348"/>
                </a:lnTo>
                <a:lnTo>
                  <a:pt x="686" y="354"/>
                </a:lnTo>
                <a:lnTo>
                  <a:pt x="688" y="359"/>
                </a:lnTo>
                <a:lnTo>
                  <a:pt x="692" y="363"/>
                </a:lnTo>
                <a:lnTo>
                  <a:pt x="694" y="369"/>
                </a:lnTo>
                <a:lnTo>
                  <a:pt x="697" y="371"/>
                </a:lnTo>
                <a:lnTo>
                  <a:pt x="701" y="372"/>
                </a:lnTo>
                <a:lnTo>
                  <a:pt x="703" y="372"/>
                </a:lnTo>
                <a:lnTo>
                  <a:pt x="707" y="374"/>
                </a:lnTo>
                <a:lnTo>
                  <a:pt x="712" y="374"/>
                </a:lnTo>
                <a:lnTo>
                  <a:pt x="719" y="374"/>
                </a:lnTo>
                <a:lnTo>
                  <a:pt x="731" y="374"/>
                </a:lnTo>
                <a:lnTo>
                  <a:pt x="734" y="372"/>
                </a:lnTo>
                <a:lnTo>
                  <a:pt x="736" y="372"/>
                </a:lnTo>
                <a:lnTo>
                  <a:pt x="742" y="372"/>
                </a:lnTo>
                <a:lnTo>
                  <a:pt x="744" y="378"/>
                </a:lnTo>
                <a:lnTo>
                  <a:pt x="745" y="382"/>
                </a:lnTo>
                <a:lnTo>
                  <a:pt x="749" y="385"/>
                </a:lnTo>
                <a:lnTo>
                  <a:pt x="749" y="393"/>
                </a:lnTo>
                <a:lnTo>
                  <a:pt x="753" y="400"/>
                </a:lnTo>
                <a:lnTo>
                  <a:pt x="755" y="406"/>
                </a:lnTo>
                <a:lnTo>
                  <a:pt x="758" y="409"/>
                </a:lnTo>
                <a:lnTo>
                  <a:pt x="760" y="413"/>
                </a:lnTo>
                <a:lnTo>
                  <a:pt x="762" y="417"/>
                </a:lnTo>
                <a:lnTo>
                  <a:pt x="764" y="421"/>
                </a:lnTo>
                <a:lnTo>
                  <a:pt x="764" y="426"/>
                </a:lnTo>
                <a:lnTo>
                  <a:pt x="762" y="432"/>
                </a:lnTo>
                <a:lnTo>
                  <a:pt x="760" y="435"/>
                </a:lnTo>
                <a:lnTo>
                  <a:pt x="760" y="439"/>
                </a:lnTo>
                <a:lnTo>
                  <a:pt x="760" y="448"/>
                </a:lnTo>
                <a:lnTo>
                  <a:pt x="762" y="456"/>
                </a:lnTo>
                <a:lnTo>
                  <a:pt x="764" y="465"/>
                </a:lnTo>
                <a:lnTo>
                  <a:pt x="768" y="480"/>
                </a:lnTo>
                <a:lnTo>
                  <a:pt x="769" y="487"/>
                </a:lnTo>
                <a:lnTo>
                  <a:pt x="771" y="493"/>
                </a:lnTo>
                <a:lnTo>
                  <a:pt x="771" y="500"/>
                </a:lnTo>
                <a:lnTo>
                  <a:pt x="771" y="508"/>
                </a:lnTo>
                <a:lnTo>
                  <a:pt x="771" y="517"/>
                </a:lnTo>
                <a:lnTo>
                  <a:pt x="771" y="522"/>
                </a:lnTo>
                <a:lnTo>
                  <a:pt x="771" y="526"/>
                </a:lnTo>
                <a:lnTo>
                  <a:pt x="775" y="519"/>
                </a:lnTo>
                <a:lnTo>
                  <a:pt x="773" y="526"/>
                </a:lnTo>
                <a:lnTo>
                  <a:pt x="773" y="532"/>
                </a:lnTo>
                <a:lnTo>
                  <a:pt x="773" y="537"/>
                </a:lnTo>
                <a:lnTo>
                  <a:pt x="775" y="539"/>
                </a:lnTo>
                <a:lnTo>
                  <a:pt x="777" y="545"/>
                </a:lnTo>
                <a:lnTo>
                  <a:pt x="779" y="546"/>
                </a:lnTo>
                <a:lnTo>
                  <a:pt x="779" y="548"/>
                </a:lnTo>
                <a:lnTo>
                  <a:pt x="779" y="554"/>
                </a:lnTo>
                <a:lnTo>
                  <a:pt x="779" y="561"/>
                </a:lnTo>
                <a:lnTo>
                  <a:pt x="779" y="567"/>
                </a:lnTo>
                <a:lnTo>
                  <a:pt x="781" y="574"/>
                </a:lnTo>
                <a:lnTo>
                  <a:pt x="782" y="580"/>
                </a:lnTo>
                <a:lnTo>
                  <a:pt x="786" y="585"/>
                </a:lnTo>
                <a:lnTo>
                  <a:pt x="790" y="587"/>
                </a:lnTo>
                <a:lnTo>
                  <a:pt x="795" y="589"/>
                </a:lnTo>
                <a:lnTo>
                  <a:pt x="799" y="589"/>
                </a:lnTo>
                <a:lnTo>
                  <a:pt x="803" y="589"/>
                </a:lnTo>
                <a:lnTo>
                  <a:pt x="812" y="589"/>
                </a:lnTo>
                <a:lnTo>
                  <a:pt x="829" y="585"/>
                </a:lnTo>
                <a:lnTo>
                  <a:pt x="834" y="583"/>
                </a:lnTo>
                <a:lnTo>
                  <a:pt x="838" y="583"/>
                </a:lnTo>
                <a:lnTo>
                  <a:pt x="842" y="583"/>
                </a:lnTo>
                <a:lnTo>
                  <a:pt x="845" y="582"/>
                </a:lnTo>
                <a:lnTo>
                  <a:pt x="853" y="576"/>
                </a:lnTo>
                <a:lnTo>
                  <a:pt x="860" y="574"/>
                </a:lnTo>
                <a:lnTo>
                  <a:pt x="866" y="574"/>
                </a:lnTo>
                <a:lnTo>
                  <a:pt x="869" y="572"/>
                </a:lnTo>
                <a:lnTo>
                  <a:pt x="873" y="570"/>
                </a:lnTo>
                <a:lnTo>
                  <a:pt x="880" y="574"/>
                </a:lnTo>
                <a:lnTo>
                  <a:pt x="890" y="578"/>
                </a:lnTo>
                <a:lnTo>
                  <a:pt x="895" y="582"/>
                </a:lnTo>
                <a:lnTo>
                  <a:pt x="899" y="585"/>
                </a:lnTo>
                <a:lnTo>
                  <a:pt x="901" y="587"/>
                </a:lnTo>
                <a:lnTo>
                  <a:pt x="903" y="591"/>
                </a:lnTo>
                <a:lnTo>
                  <a:pt x="906" y="593"/>
                </a:lnTo>
                <a:lnTo>
                  <a:pt x="901" y="606"/>
                </a:lnTo>
                <a:lnTo>
                  <a:pt x="901" y="609"/>
                </a:lnTo>
                <a:lnTo>
                  <a:pt x="903" y="617"/>
                </a:lnTo>
                <a:lnTo>
                  <a:pt x="906" y="622"/>
                </a:lnTo>
                <a:lnTo>
                  <a:pt x="910" y="626"/>
                </a:lnTo>
                <a:lnTo>
                  <a:pt x="903" y="643"/>
                </a:lnTo>
                <a:lnTo>
                  <a:pt x="901" y="650"/>
                </a:lnTo>
                <a:lnTo>
                  <a:pt x="899" y="654"/>
                </a:lnTo>
                <a:lnTo>
                  <a:pt x="899" y="661"/>
                </a:lnTo>
                <a:lnTo>
                  <a:pt x="899" y="665"/>
                </a:lnTo>
                <a:lnTo>
                  <a:pt x="905" y="661"/>
                </a:lnTo>
                <a:lnTo>
                  <a:pt x="899" y="669"/>
                </a:lnTo>
                <a:lnTo>
                  <a:pt x="893" y="674"/>
                </a:lnTo>
                <a:lnTo>
                  <a:pt x="892" y="680"/>
                </a:lnTo>
                <a:lnTo>
                  <a:pt x="890" y="685"/>
                </a:lnTo>
                <a:lnTo>
                  <a:pt x="884" y="711"/>
                </a:lnTo>
                <a:lnTo>
                  <a:pt x="880" y="724"/>
                </a:lnTo>
                <a:lnTo>
                  <a:pt x="879" y="733"/>
                </a:lnTo>
                <a:lnTo>
                  <a:pt x="875" y="741"/>
                </a:lnTo>
                <a:lnTo>
                  <a:pt x="871" y="743"/>
                </a:lnTo>
                <a:lnTo>
                  <a:pt x="869" y="744"/>
                </a:lnTo>
                <a:lnTo>
                  <a:pt x="868" y="746"/>
                </a:lnTo>
                <a:lnTo>
                  <a:pt x="864" y="754"/>
                </a:lnTo>
                <a:lnTo>
                  <a:pt x="862" y="759"/>
                </a:lnTo>
                <a:lnTo>
                  <a:pt x="864" y="770"/>
                </a:lnTo>
                <a:lnTo>
                  <a:pt x="864" y="778"/>
                </a:lnTo>
                <a:lnTo>
                  <a:pt x="862" y="782"/>
                </a:lnTo>
                <a:lnTo>
                  <a:pt x="860" y="794"/>
                </a:lnTo>
                <a:lnTo>
                  <a:pt x="860" y="796"/>
                </a:lnTo>
                <a:lnTo>
                  <a:pt x="860" y="798"/>
                </a:lnTo>
                <a:lnTo>
                  <a:pt x="862" y="804"/>
                </a:lnTo>
                <a:lnTo>
                  <a:pt x="862" y="806"/>
                </a:lnTo>
                <a:lnTo>
                  <a:pt x="860" y="811"/>
                </a:lnTo>
                <a:lnTo>
                  <a:pt x="858" y="813"/>
                </a:lnTo>
                <a:lnTo>
                  <a:pt x="858" y="817"/>
                </a:lnTo>
                <a:lnTo>
                  <a:pt x="858" y="822"/>
                </a:lnTo>
                <a:lnTo>
                  <a:pt x="856" y="822"/>
                </a:lnTo>
                <a:lnTo>
                  <a:pt x="855" y="824"/>
                </a:lnTo>
                <a:lnTo>
                  <a:pt x="855" y="828"/>
                </a:lnTo>
                <a:lnTo>
                  <a:pt x="855" y="841"/>
                </a:lnTo>
                <a:lnTo>
                  <a:pt x="855" y="846"/>
                </a:lnTo>
                <a:lnTo>
                  <a:pt x="856" y="852"/>
                </a:lnTo>
                <a:lnTo>
                  <a:pt x="855" y="856"/>
                </a:lnTo>
                <a:lnTo>
                  <a:pt x="853" y="863"/>
                </a:lnTo>
                <a:lnTo>
                  <a:pt x="851" y="865"/>
                </a:lnTo>
                <a:lnTo>
                  <a:pt x="849" y="869"/>
                </a:lnTo>
                <a:lnTo>
                  <a:pt x="845" y="874"/>
                </a:lnTo>
                <a:lnTo>
                  <a:pt x="843" y="880"/>
                </a:lnTo>
                <a:lnTo>
                  <a:pt x="842" y="883"/>
                </a:lnTo>
                <a:lnTo>
                  <a:pt x="840" y="885"/>
                </a:lnTo>
                <a:lnTo>
                  <a:pt x="836" y="889"/>
                </a:lnTo>
                <a:lnTo>
                  <a:pt x="834" y="900"/>
                </a:lnTo>
                <a:lnTo>
                  <a:pt x="829" y="898"/>
                </a:lnTo>
                <a:lnTo>
                  <a:pt x="827" y="900"/>
                </a:lnTo>
                <a:lnTo>
                  <a:pt x="823" y="900"/>
                </a:lnTo>
                <a:lnTo>
                  <a:pt x="819" y="906"/>
                </a:lnTo>
                <a:lnTo>
                  <a:pt x="818" y="907"/>
                </a:lnTo>
                <a:lnTo>
                  <a:pt x="816" y="913"/>
                </a:lnTo>
                <a:lnTo>
                  <a:pt x="810" y="915"/>
                </a:lnTo>
                <a:lnTo>
                  <a:pt x="805" y="917"/>
                </a:lnTo>
                <a:lnTo>
                  <a:pt x="793" y="926"/>
                </a:lnTo>
                <a:lnTo>
                  <a:pt x="792" y="931"/>
                </a:lnTo>
                <a:lnTo>
                  <a:pt x="790" y="930"/>
                </a:lnTo>
                <a:lnTo>
                  <a:pt x="788" y="928"/>
                </a:lnTo>
                <a:lnTo>
                  <a:pt x="784" y="930"/>
                </a:lnTo>
                <a:lnTo>
                  <a:pt x="782" y="931"/>
                </a:lnTo>
                <a:lnTo>
                  <a:pt x="781" y="931"/>
                </a:lnTo>
                <a:lnTo>
                  <a:pt x="779" y="933"/>
                </a:lnTo>
                <a:lnTo>
                  <a:pt x="773" y="933"/>
                </a:lnTo>
                <a:lnTo>
                  <a:pt x="769" y="933"/>
                </a:lnTo>
                <a:lnTo>
                  <a:pt x="762" y="937"/>
                </a:lnTo>
                <a:lnTo>
                  <a:pt x="758" y="943"/>
                </a:lnTo>
                <a:lnTo>
                  <a:pt x="756" y="946"/>
                </a:lnTo>
                <a:lnTo>
                  <a:pt x="756" y="948"/>
                </a:lnTo>
                <a:lnTo>
                  <a:pt x="753" y="948"/>
                </a:lnTo>
                <a:lnTo>
                  <a:pt x="749" y="950"/>
                </a:lnTo>
                <a:lnTo>
                  <a:pt x="747" y="952"/>
                </a:lnTo>
                <a:lnTo>
                  <a:pt x="744" y="956"/>
                </a:lnTo>
                <a:lnTo>
                  <a:pt x="744" y="957"/>
                </a:lnTo>
                <a:lnTo>
                  <a:pt x="742" y="967"/>
                </a:lnTo>
                <a:lnTo>
                  <a:pt x="742" y="972"/>
                </a:lnTo>
                <a:lnTo>
                  <a:pt x="740" y="974"/>
                </a:lnTo>
                <a:lnTo>
                  <a:pt x="736" y="978"/>
                </a:lnTo>
                <a:lnTo>
                  <a:pt x="731" y="981"/>
                </a:lnTo>
                <a:lnTo>
                  <a:pt x="727" y="985"/>
                </a:lnTo>
                <a:lnTo>
                  <a:pt x="719" y="985"/>
                </a:lnTo>
                <a:lnTo>
                  <a:pt x="716" y="983"/>
                </a:lnTo>
                <a:lnTo>
                  <a:pt x="708" y="981"/>
                </a:lnTo>
                <a:lnTo>
                  <a:pt x="703" y="981"/>
                </a:lnTo>
                <a:lnTo>
                  <a:pt x="695" y="981"/>
                </a:lnTo>
                <a:lnTo>
                  <a:pt x="690" y="980"/>
                </a:lnTo>
                <a:lnTo>
                  <a:pt x="688" y="980"/>
                </a:lnTo>
                <a:lnTo>
                  <a:pt x="682" y="978"/>
                </a:lnTo>
                <a:lnTo>
                  <a:pt x="675" y="978"/>
                </a:lnTo>
                <a:lnTo>
                  <a:pt x="670" y="980"/>
                </a:lnTo>
                <a:lnTo>
                  <a:pt x="664" y="983"/>
                </a:lnTo>
                <a:lnTo>
                  <a:pt x="658" y="987"/>
                </a:lnTo>
                <a:lnTo>
                  <a:pt x="642" y="985"/>
                </a:lnTo>
                <a:lnTo>
                  <a:pt x="638" y="987"/>
                </a:lnTo>
                <a:lnTo>
                  <a:pt x="636" y="987"/>
                </a:lnTo>
                <a:lnTo>
                  <a:pt x="621" y="987"/>
                </a:lnTo>
                <a:lnTo>
                  <a:pt x="612" y="983"/>
                </a:lnTo>
                <a:lnTo>
                  <a:pt x="601" y="981"/>
                </a:lnTo>
                <a:lnTo>
                  <a:pt x="595" y="980"/>
                </a:lnTo>
                <a:lnTo>
                  <a:pt x="588" y="980"/>
                </a:lnTo>
                <a:lnTo>
                  <a:pt x="584" y="980"/>
                </a:lnTo>
                <a:lnTo>
                  <a:pt x="581" y="978"/>
                </a:lnTo>
                <a:lnTo>
                  <a:pt x="573" y="978"/>
                </a:lnTo>
                <a:lnTo>
                  <a:pt x="570" y="976"/>
                </a:lnTo>
                <a:lnTo>
                  <a:pt x="564" y="970"/>
                </a:lnTo>
                <a:lnTo>
                  <a:pt x="560" y="968"/>
                </a:lnTo>
                <a:lnTo>
                  <a:pt x="558" y="968"/>
                </a:lnTo>
                <a:lnTo>
                  <a:pt x="555" y="967"/>
                </a:lnTo>
                <a:lnTo>
                  <a:pt x="547" y="967"/>
                </a:lnTo>
                <a:lnTo>
                  <a:pt x="542" y="968"/>
                </a:lnTo>
                <a:lnTo>
                  <a:pt x="536" y="968"/>
                </a:lnTo>
                <a:lnTo>
                  <a:pt x="533" y="967"/>
                </a:lnTo>
                <a:lnTo>
                  <a:pt x="527" y="963"/>
                </a:lnTo>
                <a:lnTo>
                  <a:pt x="521" y="961"/>
                </a:lnTo>
                <a:lnTo>
                  <a:pt x="516" y="959"/>
                </a:lnTo>
                <a:lnTo>
                  <a:pt x="512" y="959"/>
                </a:lnTo>
                <a:lnTo>
                  <a:pt x="507" y="956"/>
                </a:lnTo>
                <a:lnTo>
                  <a:pt x="501" y="954"/>
                </a:lnTo>
                <a:lnTo>
                  <a:pt x="496" y="952"/>
                </a:lnTo>
                <a:lnTo>
                  <a:pt x="492" y="948"/>
                </a:lnTo>
                <a:lnTo>
                  <a:pt x="488" y="948"/>
                </a:lnTo>
                <a:lnTo>
                  <a:pt x="484" y="948"/>
                </a:lnTo>
                <a:lnTo>
                  <a:pt x="479" y="948"/>
                </a:lnTo>
                <a:lnTo>
                  <a:pt x="471" y="948"/>
                </a:lnTo>
                <a:lnTo>
                  <a:pt x="457" y="948"/>
                </a:lnTo>
                <a:lnTo>
                  <a:pt x="449" y="946"/>
                </a:lnTo>
                <a:lnTo>
                  <a:pt x="442" y="948"/>
                </a:lnTo>
                <a:lnTo>
                  <a:pt x="434" y="950"/>
                </a:lnTo>
                <a:lnTo>
                  <a:pt x="431" y="952"/>
                </a:lnTo>
                <a:lnTo>
                  <a:pt x="427" y="954"/>
                </a:lnTo>
                <a:lnTo>
                  <a:pt x="423" y="950"/>
                </a:lnTo>
                <a:lnTo>
                  <a:pt x="423" y="948"/>
                </a:lnTo>
                <a:lnTo>
                  <a:pt x="427" y="943"/>
                </a:lnTo>
                <a:lnTo>
                  <a:pt x="433" y="937"/>
                </a:lnTo>
                <a:lnTo>
                  <a:pt x="436" y="937"/>
                </a:lnTo>
                <a:lnTo>
                  <a:pt x="440" y="935"/>
                </a:lnTo>
                <a:lnTo>
                  <a:pt x="442" y="933"/>
                </a:lnTo>
                <a:lnTo>
                  <a:pt x="442" y="931"/>
                </a:lnTo>
                <a:lnTo>
                  <a:pt x="444" y="926"/>
                </a:lnTo>
                <a:lnTo>
                  <a:pt x="444" y="920"/>
                </a:lnTo>
                <a:lnTo>
                  <a:pt x="455" y="917"/>
                </a:lnTo>
                <a:lnTo>
                  <a:pt x="457" y="917"/>
                </a:lnTo>
                <a:lnTo>
                  <a:pt x="459" y="915"/>
                </a:lnTo>
                <a:lnTo>
                  <a:pt x="459" y="913"/>
                </a:lnTo>
                <a:lnTo>
                  <a:pt x="460" y="911"/>
                </a:lnTo>
                <a:lnTo>
                  <a:pt x="460" y="907"/>
                </a:lnTo>
                <a:lnTo>
                  <a:pt x="462" y="906"/>
                </a:lnTo>
                <a:lnTo>
                  <a:pt x="464" y="902"/>
                </a:lnTo>
                <a:lnTo>
                  <a:pt x="466" y="898"/>
                </a:lnTo>
                <a:lnTo>
                  <a:pt x="468" y="896"/>
                </a:lnTo>
                <a:lnTo>
                  <a:pt x="470" y="893"/>
                </a:lnTo>
                <a:lnTo>
                  <a:pt x="470" y="889"/>
                </a:lnTo>
                <a:lnTo>
                  <a:pt x="471" y="883"/>
                </a:lnTo>
                <a:lnTo>
                  <a:pt x="473" y="878"/>
                </a:lnTo>
                <a:lnTo>
                  <a:pt x="473" y="872"/>
                </a:lnTo>
                <a:lnTo>
                  <a:pt x="475" y="869"/>
                </a:lnTo>
                <a:lnTo>
                  <a:pt x="475" y="865"/>
                </a:lnTo>
                <a:lnTo>
                  <a:pt x="475" y="856"/>
                </a:lnTo>
                <a:lnTo>
                  <a:pt x="479" y="850"/>
                </a:lnTo>
                <a:lnTo>
                  <a:pt x="481" y="846"/>
                </a:lnTo>
                <a:lnTo>
                  <a:pt x="483" y="843"/>
                </a:lnTo>
                <a:lnTo>
                  <a:pt x="484" y="837"/>
                </a:lnTo>
                <a:lnTo>
                  <a:pt x="484" y="835"/>
                </a:lnTo>
                <a:lnTo>
                  <a:pt x="484" y="833"/>
                </a:lnTo>
                <a:lnTo>
                  <a:pt x="484" y="832"/>
                </a:lnTo>
                <a:lnTo>
                  <a:pt x="488" y="828"/>
                </a:lnTo>
                <a:lnTo>
                  <a:pt x="492" y="828"/>
                </a:lnTo>
                <a:lnTo>
                  <a:pt x="496" y="824"/>
                </a:lnTo>
                <a:lnTo>
                  <a:pt x="499" y="820"/>
                </a:lnTo>
                <a:lnTo>
                  <a:pt x="503" y="820"/>
                </a:lnTo>
                <a:lnTo>
                  <a:pt x="508" y="817"/>
                </a:lnTo>
                <a:lnTo>
                  <a:pt x="512" y="813"/>
                </a:lnTo>
                <a:lnTo>
                  <a:pt x="512" y="811"/>
                </a:lnTo>
                <a:lnTo>
                  <a:pt x="516" y="798"/>
                </a:lnTo>
                <a:lnTo>
                  <a:pt x="518" y="791"/>
                </a:lnTo>
                <a:lnTo>
                  <a:pt x="518" y="787"/>
                </a:lnTo>
                <a:lnTo>
                  <a:pt x="520" y="783"/>
                </a:lnTo>
                <a:lnTo>
                  <a:pt x="521" y="783"/>
                </a:lnTo>
                <a:lnTo>
                  <a:pt x="525" y="780"/>
                </a:lnTo>
                <a:lnTo>
                  <a:pt x="525" y="778"/>
                </a:lnTo>
                <a:lnTo>
                  <a:pt x="527" y="774"/>
                </a:lnTo>
                <a:lnTo>
                  <a:pt x="533" y="770"/>
                </a:lnTo>
                <a:lnTo>
                  <a:pt x="536" y="769"/>
                </a:lnTo>
                <a:lnTo>
                  <a:pt x="540" y="765"/>
                </a:lnTo>
                <a:lnTo>
                  <a:pt x="542" y="763"/>
                </a:lnTo>
                <a:lnTo>
                  <a:pt x="546" y="754"/>
                </a:lnTo>
                <a:lnTo>
                  <a:pt x="547" y="750"/>
                </a:lnTo>
                <a:lnTo>
                  <a:pt x="547" y="744"/>
                </a:lnTo>
                <a:lnTo>
                  <a:pt x="546" y="739"/>
                </a:lnTo>
                <a:lnTo>
                  <a:pt x="538" y="730"/>
                </a:lnTo>
                <a:lnTo>
                  <a:pt x="538" y="726"/>
                </a:lnTo>
                <a:lnTo>
                  <a:pt x="536" y="722"/>
                </a:lnTo>
                <a:lnTo>
                  <a:pt x="533" y="713"/>
                </a:lnTo>
                <a:lnTo>
                  <a:pt x="525" y="704"/>
                </a:lnTo>
                <a:lnTo>
                  <a:pt x="521" y="700"/>
                </a:lnTo>
                <a:lnTo>
                  <a:pt x="516" y="696"/>
                </a:lnTo>
                <a:lnTo>
                  <a:pt x="512" y="695"/>
                </a:lnTo>
                <a:lnTo>
                  <a:pt x="505" y="695"/>
                </a:lnTo>
                <a:lnTo>
                  <a:pt x="503" y="691"/>
                </a:lnTo>
                <a:lnTo>
                  <a:pt x="497" y="689"/>
                </a:lnTo>
                <a:lnTo>
                  <a:pt x="494" y="689"/>
                </a:lnTo>
                <a:lnTo>
                  <a:pt x="492" y="685"/>
                </a:lnTo>
                <a:lnTo>
                  <a:pt x="488" y="682"/>
                </a:lnTo>
                <a:lnTo>
                  <a:pt x="483" y="678"/>
                </a:lnTo>
                <a:lnTo>
                  <a:pt x="479" y="676"/>
                </a:lnTo>
                <a:lnTo>
                  <a:pt x="471" y="672"/>
                </a:lnTo>
                <a:lnTo>
                  <a:pt x="470" y="674"/>
                </a:lnTo>
                <a:lnTo>
                  <a:pt x="466" y="674"/>
                </a:lnTo>
                <a:lnTo>
                  <a:pt x="462" y="678"/>
                </a:lnTo>
                <a:lnTo>
                  <a:pt x="457" y="674"/>
                </a:lnTo>
                <a:lnTo>
                  <a:pt x="455" y="669"/>
                </a:lnTo>
                <a:lnTo>
                  <a:pt x="451" y="667"/>
                </a:lnTo>
                <a:lnTo>
                  <a:pt x="446" y="663"/>
                </a:lnTo>
                <a:lnTo>
                  <a:pt x="440" y="659"/>
                </a:lnTo>
                <a:lnTo>
                  <a:pt x="436" y="659"/>
                </a:lnTo>
                <a:lnTo>
                  <a:pt x="425" y="661"/>
                </a:lnTo>
                <a:lnTo>
                  <a:pt x="416" y="654"/>
                </a:lnTo>
                <a:lnTo>
                  <a:pt x="409" y="650"/>
                </a:lnTo>
                <a:lnTo>
                  <a:pt x="403" y="648"/>
                </a:lnTo>
                <a:lnTo>
                  <a:pt x="401" y="645"/>
                </a:lnTo>
                <a:lnTo>
                  <a:pt x="399" y="643"/>
                </a:lnTo>
                <a:lnTo>
                  <a:pt x="396" y="641"/>
                </a:lnTo>
                <a:lnTo>
                  <a:pt x="388" y="635"/>
                </a:lnTo>
                <a:lnTo>
                  <a:pt x="384" y="633"/>
                </a:lnTo>
                <a:lnTo>
                  <a:pt x="381" y="633"/>
                </a:lnTo>
                <a:lnTo>
                  <a:pt x="373" y="630"/>
                </a:lnTo>
                <a:lnTo>
                  <a:pt x="372" y="628"/>
                </a:lnTo>
                <a:lnTo>
                  <a:pt x="368" y="624"/>
                </a:lnTo>
                <a:lnTo>
                  <a:pt x="366" y="620"/>
                </a:lnTo>
                <a:lnTo>
                  <a:pt x="362" y="617"/>
                </a:lnTo>
                <a:lnTo>
                  <a:pt x="357" y="615"/>
                </a:lnTo>
                <a:lnTo>
                  <a:pt x="355" y="613"/>
                </a:lnTo>
                <a:lnTo>
                  <a:pt x="353" y="611"/>
                </a:lnTo>
                <a:lnTo>
                  <a:pt x="351" y="606"/>
                </a:lnTo>
                <a:lnTo>
                  <a:pt x="349" y="604"/>
                </a:lnTo>
                <a:lnTo>
                  <a:pt x="346" y="602"/>
                </a:lnTo>
                <a:lnTo>
                  <a:pt x="342" y="600"/>
                </a:lnTo>
                <a:lnTo>
                  <a:pt x="340" y="602"/>
                </a:lnTo>
                <a:lnTo>
                  <a:pt x="338" y="600"/>
                </a:lnTo>
                <a:lnTo>
                  <a:pt x="335" y="598"/>
                </a:lnTo>
                <a:lnTo>
                  <a:pt x="333" y="596"/>
                </a:lnTo>
                <a:lnTo>
                  <a:pt x="331" y="596"/>
                </a:lnTo>
                <a:lnTo>
                  <a:pt x="327" y="591"/>
                </a:lnTo>
                <a:lnTo>
                  <a:pt x="325" y="587"/>
                </a:lnTo>
                <a:lnTo>
                  <a:pt x="301" y="572"/>
                </a:lnTo>
                <a:lnTo>
                  <a:pt x="277" y="558"/>
                </a:lnTo>
                <a:lnTo>
                  <a:pt x="273" y="558"/>
                </a:lnTo>
                <a:lnTo>
                  <a:pt x="244" y="558"/>
                </a:lnTo>
                <a:lnTo>
                  <a:pt x="242" y="556"/>
                </a:lnTo>
                <a:lnTo>
                  <a:pt x="240" y="552"/>
                </a:lnTo>
                <a:lnTo>
                  <a:pt x="236" y="552"/>
                </a:lnTo>
                <a:lnTo>
                  <a:pt x="235" y="550"/>
                </a:lnTo>
                <a:lnTo>
                  <a:pt x="227" y="548"/>
                </a:lnTo>
                <a:lnTo>
                  <a:pt x="223" y="548"/>
                </a:lnTo>
                <a:lnTo>
                  <a:pt x="218" y="543"/>
                </a:lnTo>
                <a:lnTo>
                  <a:pt x="212" y="541"/>
                </a:lnTo>
                <a:lnTo>
                  <a:pt x="209" y="541"/>
                </a:lnTo>
                <a:lnTo>
                  <a:pt x="203" y="539"/>
                </a:lnTo>
                <a:lnTo>
                  <a:pt x="190" y="535"/>
                </a:lnTo>
                <a:lnTo>
                  <a:pt x="185" y="532"/>
                </a:lnTo>
                <a:lnTo>
                  <a:pt x="179" y="528"/>
                </a:lnTo>
                <a:lnTo>
                  <a:pt x="175" y="524"/>
                </a:lnTo>
                <a:lnTo>
                  <a:pt x="174" y="520"/>
                </a:lnTo>
                <a:lnTo>
                  <a:pt x="172" y="519"/>
                </a:lnTo>
                <a:lnTo>
                  <a:pt x="170" y="517"/>
                </a:lnTo>
                <a:lnTo>
                  <a:pt x="166" y="511"/>
                </a:lnTo>
                <a:lnTo>
                  <a:pt x="162" y="506"/>
                </a:lnTo>
                <a:lnTo>
                  <a:pt x="161" y="504"/>
                </a:lnTo>
                <a:lnTo>
                  <a:pt x="157" y="500"/>
                </a:lnTo>
                <a:lnTo>
                  <a:pt x="151" y="496"/>
                </a:lnTo>
                <a:lnTo>
                  <a:pt x="148" y="495"/>
                </a:lnTo>
                <a:lnTo>
                  <a:pt x="144" y="493"/>
                </a:lnTo>
                <a:lnTo>
                  <a:pt x="142" y="489"/>
                </a:lnTo>
                <a:lnTo>
                  <a:pt x="138" y="487"/>
                </a:lnTo>
                <a:lnTo>
                  <a:pt x="137" y="487"/>
                </a:lnTo>
                <a:lnTo>
                  <a:pt x="135" y="487"/>
                </a:lnTo>
                <a:lnTo>
                  <a:pt x="133" y="487"/>
                </a:lnTo>
                <a:lnTo>
                  <a:pt x="122" y="480"/>
                </a:lnTo>
                <a:lnTo>
                  <a:pt x="120" y="478"/>
                </a:lnTo>
                <a:lnTo>
                  <a:pt x="118" y="474"/>
                </a:lnTo>
                <a:lnTo>
                  <a:pt x="116" y="472"/>
                </a:lnTo>
                <a:lnTo>
                  <a:pt x="114" y="472"/>
                </a:lnTo>
                <a:lnTo>
                  <a:pt x="111" y="467"/>
                </a:lnTo>
                <a:lnTo>
                  <a:pt x="107" y="465"/>
                </a:lnTo>
                <a:lnTo>
                  <a:pt x="98" y="461"/>
                </a:lnTo>
                <a:lnTo>
                  <a:pt x="96" y="459"/>
                </a:lnTo>
                <a:lnTo>
                  <a:pt x="94" y="458"/>
                </a:lnTo>
                <a:lnTo>
                  <a:pt x="92" y="456"/>
                </a:lnTo>
                <a:lnTo>
                  <a:pt x="88" y="448"/>
                </a:lnTo>
                <a:lnTo>
                  <a:pt x="83" y="441"/>
                </a:lnTo>
                <a:lnTo>
                  <a:pt x="77" y="437"/>
                </a:lnTo>
                <a:lnTo>
                  <a:pt x="70" y="433"/>
                </a:lnTo>
                <a:lnTo>
                  <a:pt x="68" y="430"/>
                </a:lnTo>
                <a:lnTo>
                  <a:pt x="66" y="428"/>
                </a:lnTo>
                <a:lnTo>
                  <a:pt x="64" y="424"/>
                </a:lnTo>
                <a:lnTo>
                  <a:pt x="61" y="421"/>
                </a:lnTo>
                <a:lnTo>
                  <a:pt x="57" y="417"/>
                </a:lnTo>
                <a:lnTo>
                  <a:pt x="57" y="415"/>
                </a:lnTo>
                <a:lnTo>
                  <a:pt x="55" y="409"/>
                </a:lnTo>
                <a:lnTo>
                  <a:pt x="51" y="408"/>
                </a:lnTo>
                <a:lnTo>
                  <a:pt x="51" y="404"/>
                </a:lnTo>
                <a:lnTo>
                  <a:pt x="48" y="398"/>
                </a:lnTo>
                <a:lnTo>
                  <a:pt x="46" y="395"/>
                </a:lnTo>
                <a:lnTo>
                  <a:pt x="44" y="393"/>
                </a:lnTo>
                <a:lnTo>
                  <a:pt x="42" y="391"/>
                </a:lnTo>
                <a:lnTo>
                  <a:pt x="42" y="389"/>
                </a:lnTo>
                <a:lnTo>
                  <a:pt x="42" y="383"/>
                </a:lnTo>
                <a:lnTo>
                  <a:pt x="42" y="378"/>
                </a:lnTo>
                <a:lnTo>
                  <a:pt x="42" y="376"/>
                </a:lnTo>
                <a:lnTo>
                  <a:pt x="40" y="374"/>
                </a:lnTo>
                <a:lnTo>
                  <a:pt x="38" y="374"/>
                </a:lnTo>
                <a:lnTo>
                  <a:pt x="37" y="372"/>
                </a:lnTo>
                <a:lnTo>
                  <a:pt x="31" y="369"/>
                </a:lnTo>
                <a:lnTo>
                  <a:pt x="27" y="367"/>
                </a:lnTo>
                <a:lnTo>
                  <a:pt x="22" y="367"/>
                </a:lnTo>
                <a:lnTo>
                  <a:pt x="20" y="365"/>
                </a:lnTo>
                <a:lnTo>
                  <a:pt x="20" y="363"/>
                </a:lnTo>
                <a:lnTo>
                  <a:pt x="18" y="361"/>
                </a:lnTo>
                <a:lnTo>
                  <a:pt x="14" y="359"/>
                </a:lnTo>
                <a:lnTo>
                  <a:pt x="11" y="358"/>
                </a:lnTo>
                <a:lnTo>
                  <a:pt x="9" y="356"/>
                </a:lnTo>
                <a:lnTo>
                  <a:pt x="7" y="354"/>
                </a:lnTo>
                <a:lnTo>
                  <a:pt x="3" y="354"/>
                </a:lnTo>
                <a:lnTo>
                  <a:pt x="1" y="350"/>
                </a:lnTo>
                <a:lnTo>
                  <a:pt x="1" y="348"/>
                </a:lnTo>
                <a:lnTo>
                  <a:pt x="0" y="345"/>
                </a:lnTo>
                <a:lnTo>
                  <a:pt x="3" y="330"/>
                </a:lnTo>
                <a:lnTo>
                  <a:pt x="9" y="315"/>
                </a:lnTo>
                <a:lnTo>
                  <a:pt x="16" y="287"/>
                </a:lnTo>
                <a:lnTo>
                  <a:pt x="27" y="248"/>
                </a:lnTo>
                <a:lnTo>
                  <a:pt x="35" y="215"/>
                </a:lnTo>
                <a:lnTo>
                  <a:pt x="40" y="180"/>
                </a:lnTo>
                <a:lnTo>
                  <a:pt x="42" y="161"/>
                </a:lnTo>
                <a:lnTo>
                  <a:pt x="42" y="141"/>
                </a:lnTo>
                <a:lnTo>
                  <a:pt x="51" y="128"/>
                </a:lnTo>
                <a:lnTo>
                  <a:pt x="61" y="115"/>
                </a:lnTo>
                <a:lnTo>
                  <a:pt x="75" y="91"/>
                </a:lnTo>
                <a:lnTo>
                  <a:pt x="90" y="67"/>
                </a:lnTo>
                <a:lnTo>
                  <a:pt x="101" y="39"/>
                </a:lnTo>
                <a:lnTo>
                  <a:pt x="183" y="23"/>
                </a:lnTo>
                <a:lnTo>
                  <a:pt x="262" y="8"/>
                </a:lnTo>
                <a:lnTo>
                  <a:pt x="279" y="2"/>
                </a:lnTo>
                <a:lnTo>
                  <a:pt x="292" y="0"/>
                </a:lnTo>
                <a:lnTo>
                  <a:pt x="320" y="0"/>
                </a:lnTo>
                <a:lnTo>
                  <a:pt x="347" y="0"/>
                </a:lnTo>
                <a:lnTo>
                  <a:pt x="401" y="2"/>
                </a:lnTo>
                <a:lnTo>
                  <a:pt x="497" y="65"/>
                </a:lnTo>
                <a:lnTo>
                  <a:pt x="497" y="72"/>
                </a:lnTo>
                <a:lnTo>
                  <a:pt x="497" y="87"/>
                </a:lnTo>
                <a:lnTo>
                  <a:pt x="497" y="102"/>
                </a:lnTo>
                <a:lnTo>
                  <a:pt x="497" y="106"/>
                </a:lnTo>
                <a:lnTo>
                  <a:pt x="497" y="110"/>
                </a:lnTo>
                <a:lnTo>
                  <a:pt x="496" y="111"/>
                </a:lnTo>
                <a:lnTo>
                  <a:pt x="497" y="115"/>
                </a:lnTo>
                <a:lnTo>
                  <a:pt x="499" y="117"/>
                </a:lnTo>
                <a:lnTo>
                  <a:pt x="501" y="119"/>
                </a:lnTo>
                <a:lnTo>
                  <a:pt x="501" y="122"/>
                </a:lnTo>
                <a:lnTo>
                  <a:pt x="501" y="128"/>
                </a:lnTo>
                <a:lnTo>
                  <a:pt x="505" y="132"/>
                </a:lnTo>
                <a:lnTo>
                  <a:pt x="507" y="134"/>
                </a:lnTo>
                <a:lnTo>
                  <a:pt x="508" y="135"/>
                </a:lnTo>
                <a:lnTo>
                  <a:pt x="508" y="143"/>
                </a:lnTo>
                <a:lnTo>
                  <a:pt x="512" y="150"/>
                </a:lnTo>
                <a:lnTo>
                  <a:pt x="512" y="167"/>
                </a:lnTo>
                <a:lnTo>
                  <a:pt x="514" y="172"/>
                </a:lnTo>
                <a:lnTo>
                  <a:pt x="516" y="174"/>
                </a:lnTo>
                <a:lnTo>
                  <a:pt x="520" y="174"/>
                </a:lnTo>
                <a:lnTo>
                  <a:pt x="523" y="172"/>
                </a:lnTo>
                <a:lnTo>
                  <a:pt x="525" y="174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/>
          </a:p>
        </p:txBody>
      </p:sp>
      <p:sp>
        <p:nvSpPr>
          <p:cNvPr id="499" name="Freeform 2527"/>
          <p:cNvSpPr>
            <a:spLocks noEditPoints="1"/>
          </p:cNvSpPr>
          <p:nvPr/>
        </p:nvSpPr>
        <p:spPr bwMode="auto">
          <a:xfrm>
            <a:off x="2987675" y="1460500"/>
            <a:ext cx="4476750" cy="4310063"/>
          </a:xfrm>
          <a:custGeom>
            <a:avLst/>
            <a:gdLst>
              <a:gd name="T0" fmla="*/ 367 w 2610"/>
              <a:gd name="T1" fmla="*/ 9 h 2594"/>
              <a:gd name="T2" fmla="*/ 396 w 2610"/>
              <a:gd name="T3" fmla="*/ 0 h 2594"/>
              <a:gd name="T4" fmla="*/ 420 w 2610"/>
              <a:gd name="T5" fmla="*/ 20 h 2594"/>
              <a:gd name="T6" fmla="*/ 419 w 2610"/>
              <a:gd name="T7" fmla="*/ 52 h 2594"/>
              <a:gd name="T8" fmla="*/ 391 w 2610"/>
              <a:gd name="T9" fmla="*/ 67 h 2594"/>
              <a:gd name="T10" fmla="*/ 363 w 2610"/>
              <a:gd name="T11" fmla="*/ 52 h 2594"/>
              <a:gd name="T12" fmla="*/ 65 w 2610"/>
              <a:gd name="T13" fmla="*/ 1044 h 2594"/>
              <a:gd name="T14" fmla="*/ 86 w 2610"/>
              <a:gd name="T15" fmla="*/ 1020 h 2594"/>
              <a:gd name="T16" fmla="*/ 117 w 2610"/>
              <a:gd name="T17" fmla="*/ 1024 h 2594"/>
              <a:gd name="T18" fmla="*/ 132 w 2610"/>
              <a:gd name="T19" fmla="*/ 1051 h 2594"/>
              <a:gd name="T20" fmla="*/ 117 w 2610"/>
              <a:gd name="T21" fmla="*/ 1079 h 2594"/>
              <a:gd name="T22" fmla="*/ 86 w 2610"/>
              <a:gd name="T23" fmla="*/ 1081 h 2594"/>
              <a:gd name="T24" fmla="*/ 65 w 2610"/>
              <a:gd name="T25" fmla="*/ 1057 h 2594"/>
              <a:gd name="T26" fmla="*/ 6 w 2610"/>
              <a:gd name="T27" fmla="*/ 1981 h 2594"/>
              <a:gd name="T28" fmla="*/ 34 w 2610"/>
              <a:gd name="T29" fmla="*/ 1966 h 2594"/>
              <a:gd name="T30" fmla="*/ 61 w 2610"/>
              <a:gd name="T31" fmla="*/ 1981 h 2594"/>
              <a:gd name="T32" fmla="*/ 63 w 2610"/>
              <a:gd name="T33" fmla="*/ 2012 h 2594"/>
              <a:gd name="T34" fmla="*/ 39 w 2610"/>
              <a:gd name="T35" fmla="*/ 2031 h 2594"/>
              <a:gd name="T36" fmla="*/ 10 w 2610"/>
              <a:gd name="T37" fmla="*/ 2021 h 2594"/>
              <a:gd name="T38" fmla="*/ 1400 w 2610"/>
              <a:gd name="T39" fmla="*/ 1446 h 2594"/>
              <a:gd name="T40" fmla="*/ 1414 w 2610"/>
              <a:gd name="T41" fmla="*/ 1418 h 2594"/>
              <a:gd name="T42" fmla="*/ 1448 w 2610"/>
              <a:gd name="T43" fmla="*/ 1414 h 2594"/>
              <a:gd name="T44" fmla="*/ 1466 w 2610"/>
              <a:gd name="T45" fmla="*/ 1438 h 2594"/>
              <a:gd name="T46" fmla="*/ 1457 w 2610"/>
              <a:gd name="T47" fmla="*/ 1470 h 2594"/>
              <a:gd name="T48" fmla="*/ 1427 w 2610"/>
              <a:gd name="T49" fmla="*/ 1479 h 2594"/>
              <a:gd name="T50" fmla="*/ 1403 w 2610"/>
              <a:gd name="T51" fmla="*/ 1459 h 2594"/>
              <a:gd name="T52" fmla="*/ 1670 w 2610"/>
              <a:gd name="T53" fmla="*/ 1429 h 2594"/>
              <a:gd name="T54" fmla="*/ 1694 w 2610"/>
              <a:gd name="T55" fmla="*/ 1409 h 2594"/>
              <a:gd name="T56" fmla="*/ 1725 w 2610"/>
              <a:gd name="T57" fmla="*/ 1418 h 2594"/>
              <a:gd name="T58" fmla="*/ 1734 w 2610"/>
              <a:gd name="T59" fmla="*/ 1448 h 2594"/>
              <a:gd name="T60" fmla="*/ 1714 w 2610"/>
              <a:gd name="T61" fmla="*/ 1472 h 2594"/>
              <a:gd name="T62" fmla="*/ 1683 w 2610"/>
              <a:gd name="T63" fmla="*/ 1470 h 2594"/>
              <a:gd name="T64" fmla="*/ 1668 w 2610"/>
              <a:gd name="T65" fmla="*/ 1442 h 2594"/>
              <a:gd name="T66" fmla="*/ 1320 w 2610"/>
              <a:gd name="T67" fmla="*/ 2538 h 2594"/>
              <a:gd name="T68" fmla="*/ 1351 w 2610"/>
              <a:gd name="T69" fmla="*/ 2529 h 2594"/>
              <a:gd name="T70" fmla="*/ 1375 w 2610"/>
              <a:gd name="T71" fmla="*/ 2547 h 2594"/>
              <a:gd name="T72" fmla="*/ 1372 w 2610"/>
              <a:gd name="T73" fmla="*/ 2579 h 2594"/>
              <a:gd name="T74" fmla="*/ 1344 w 2610"/>
              <a:gd name="T75" fmla="*/ 2594 h 2594"/>
              <a:gd name="T76" fmla="*/ 1316 w 2610"/>
              <a:gd name="T77" fmla="*/ 2579 h 2594"/>
              <a:gd name="T78" fmla="*/ 1466 w 2610"/>
              <a:gd name="T79" fmla="*/ 2482 h 2594"/>
              <a:gd name="T80" fmla="*/ 1485 w 2610"/>
              <a:gd name="T81" fmla="*/ 2458 h 2594"/>
              <a:gd name="T82" fmla="*/ 1518 w 2610"/>
              <a:gd name="T83" fmla="*/ 2462 h 2594"/>
              <a:gd name="T84" fmla="*/ 1533 w 2610"/>
              <a:gd name="T85" fmla="*/ 2490 h 2594"/>
              <a:gd name="T86" fmla="*/ 1518 w 2610"/>
              <a:gd name="T87" fmla="*/ 2518 h 2594"/>
              <a:gd name="T88" fmla="*/ 1485 w 2610"/>
              <a:gd name="T89" fmla="*/ 2519 h 2594"/>
              <a:gd name="T90" fmla="*/ 1466 w 2610"/>
              <a:gd name="T91" fmla="*/ 2495 h 2594"/>
              <a:gd name="T92" fmla="*/ 2208 w 2610"/>
              <a:gd name="T93" fmla="*/ 1424 h 2594"/>
              <a:gd name="T94" fmla="*/ 2236 w 2610"/>
              <a:gd name="T95" fmla="*/ 1409 h 2594"/>
              <a:gd name="T96" fmla="*/ 2264 w 2610"/>
              <a:gd name="T97" fmla="*/ 1424 h 2594"/>
              <a:gd name="T98" fmla="*/ 2267 w 2610"/>
              <a:gd name="T99" fmla="*/ 1455 h 2594"/>
              <a:gd name="T100" fmla="*/ 2243 w 2610"/>
              <a:gd name="T101" fmla="*/ 1474 h 2594"/>
              <a:gd name="T102" fmla="*/ 2214 w 2610"/>
              <a:gd name="T103" fmla="*/ 1464 h 2594"/>
              <a:gd name="T104" fmla="*/ 2543 w 2610"/>
              <a:gd name="T105" fmla="*/ 1137 h 2594"/>
              <a:gd name="T106" fmla="*/ 2558 w 2610"/>
              <a:gd name="T107" fmla="*/ 1109 h 2594"/>
              <a:gd name="T108" fmla="*/ 2590 w 2610"/>
              <a:gd name="T109" fmla="*/ 1107 h 2594"/>
              <a:gd name="T110" fmla="*/ 2608 w 2610"/>
              <a:gd name="T111" fmla="*/ 1131 h 2594"/>
              <a:gd name="T112" fmla="*/ 2599 w 2610"/>
              <a:gd name="T113" fmla="*/ 1161 h 2594"/>
              <a:gd name="T114" fmla="*/ 2569 w 2610"/>
              <a:gd name="T115" fmla="*/ 1170 h 2594"/>
              <a:gd name="T116" fmla="*/ 2545 w 2610"/>
              <a:gd name="T117" fmla="*/ 1150 h 259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610" h="2594">
                <a:moveTo>
                  <a:pt x="358" y="33"/>
                </a:moveTo>
                <a:lnTo>
                  <a:pt x="358" y="28"/>
                </a:lnTo>
                <a:lnTo>
                  <a:pt x="359" y="20"/>
                </a:lnTo>
                <a:lnTo>
                  <a:pt x="363" y="15"/>
                </a:lnTo>
                <a:lnTo>
                  <a:pt x="367" y="9"/>
                </a:lnTo>
                <a:lnTo>
                  <a:pt x="372" y="5"/>
                </a:lnTo>
                <a:lnTo>
                  <a:pt x="378" y="4"/>
                </a:lnTo>
                <a:lnTo>
                  <a:pt x="383" y="0"/>
                </a:lnTo>
                <a:lnTo>
                  <a:pt x="391" y="0"/>
                </a:lnTo>
                <a:lnTo>
                  <a:pt x="396" y="0"/>
                </a:lnTo>
                <a:lnTo>
                  <a:pt x="404" y="4"/>
                </a:lnTo>
                <a:lnTo>
                  <a:pt x="409" y="5"/>
                </a:lnTo>
                <a:lnTo>
                  <a:pt x="413" y="9"/>
                </a:lnTo>
                <a:lnTo>
                  <a:pt x="419" y="15"/>
                </a:lnTo>
                <a:lnTo>
                  <a:pt x="420" y="20"/>
                </a:lnTo>
                <a:lnTo>
                  <a:pt x="422" y="28"/>
                </a:lnTo>
                <a:lnTo>
                  <a:pt x="424" y="33"/>
                </a:lnTo>
                <a:lnTo>
                  <a:pt x="422" y="41"/>
                </a:lnTo>
                <a:lnTo>
                  <a:pt x="420" y="46"/>
                </a:lnTo>
                <a:lnTo>
                  <a:pt x="419" y="52"/>
                </a:lnTo>
                <a:lnTo>
                  <a:pt x="413" y="57"/>
                </a:lnTo>
                <a:lnTo>
                  <a:pt x="409" y="61"/>
                </a:lnTo>
                <a:lnTo>
                  <a:pt x="404" y="65"/>
                </a:lnTo>
                <a:lnTo>
                  <a:pt x="396" y="67"/>
                </a:lnTo>
                <a:lnTo>
                  <a:pt x="391" y="67"/>
                </a:lnTo>
                <a:lnTo>
                  <a:pt x="383" y="67"/>
                </a:lnTo>
                <a:lnTo>
                  <a:pt x="378" y="65"/>
                </a:lnTo>
                <a:lnTo>
                  <a:pt x="372" y="61"/>
                </a:lnTo>
                <a:lnTo>
                  <a:pt x="367" y="57"/>
                </a:lnTo>
                <a:lnTo>
                  <a:pt x="363" y="52"/>
                </a:lnTo>
                <a:lnTo>
                  <a:pt x="359" y="46"/>
                </a:lnTo>
                <a:lnTo>
                  <a:pt x="358" y="41"/>
                </a:lnTo>
                <a:lnTo>
                  <a:pt x="358" y="33"/>
                </a:lnTo>
                <a:close/>
                <a:moveTo>
                  <a:pt x="65" y="1051"/>
                </a:moveTo>
                <a:lnTo>
                  <a:pt x="65" y="1044"/>
                </a:lnTo>
                <a:lnTo>
                  <a:pt x="67" y="1038"/>
                </a:lnTo>
                <a:lnTo>
                  <a:pt x="71" y="1031"/>
                </a:lnTo>
                <a:lnTo>
                  <a:pt x="74" y="1027"/>
                </a:lnTo>
                <a:lnTo>
                  <a:pt x="80" y="1024"/>
                </a:lnTo>
                <a:lnTo>
                  <a:pt x="86" y="1020"/>
                </a:lnTo>
                <a:lnTo>
                  <a:pt x="91" y="1018"/>
                </a:lnTo>
                <a:lnTo>
                  <a:pt x="98" y="1016"/>
                </a:lnTo>
                <a:lnTo>
                  <a:pt x="104" y="1018"/>
                </a:lnTo>
                <a:lnTo>
                  <a:pt x="111" y="1020"/>
                </a:lnTo>
                <a:lnTo>
                  <a:pt x="117" y="1024"/>
                </a:lnTo>
                <a:lnTo>
                  <a:pt x="123" y="1027"/>
                </a:lnTo>
                <a:lnTo>
                  <a:pt x="126" y="1031"/>
                </a:lnTo>
                <a:lnTo>
                  <a:pt x="128" y="1038"/>
                </a:lnTo>
                <a:lnTo>
                  <a:pt x="132" y="1044"/>
                </a:lnTo>
                <a:lnTo>
                  <a:pt x="132" y="1051"/>
                </a:lnTo>
                <a:lnTo>
                  <a:pt x="132" y="1057"/>
                </a:lnTo>
                <a:lnTo>
                  <a:pt x="128" y="1064"/>
                </a:lnTo>
                <a:lnTo>
                  <a:pt x="126" y="1070"/>
                </a:lnTo>
                <a:lnTo>
                  <a:pt x="123" y="1074"/>
                </a:lnTo>
                <a:lnTo>
                  <a:pt x="117" y="1079"/>
                </a:lnTo>
                <a:lnTo>
                  <a:pt x="111" y="1081"/>
                </a:lnTo>
                <a:lnTo>
                  <a:pt x="104" y="1083"/>
                </a:lnTo>
                <a:lnTo>
                  <a:pt x="98" y="1085"/>
                </a:lnTo>
                <a:lnTo>
                  <a:pt x="91" y="1083"/>
                </a:lnTo>
                <a:lnTo>
                  <a:pt x="86" y="1081"/>
                </a:lnTo>
                <a:lnTo>
                  <a:pt x="80" y="1079"/>
                </a:lnTo>
                <a:lnTo>
                  <a:pt x="74" y="1074"/>
                </a:lnTo>
                <a:lnTo>
                  <a:pt x="71" y="1070"/>
                </a:lnTo>
                <a:lnTo>
                  <a:pt x="67" y="1064"/>
                </a:lnTo>
                <a:lnTo>
                  <a:pt x="65" y="1057"/>
                </a:lnTo>
                <a:lnTo>
                  <a:pt x="65" y="1051"/>
                </a:lnTo>
                <a:close/>
                <a:moveTo>
                  <a:pt x="0" y="1999"/>
                </a:moveTo>
                <a:lnTo>
                  <a:pt x="0" y="1992"/>
                </a:lnTo>
                <a:lnTo>
                  <a:pt x="2" y="1986"/>
                </a:lnTo>
                <a:lnTo>
                  <a:pt x="6" y="1981"/>
                </a:lnTo>
                <a:lnTo>
                  <a:pt x="10" y="1975"/>
                </a:lnTo>
                <a:lnTo>
                  <a:pt x="15" y="1972"/>
                </a:lnTo>
                <a:lnTo>
                  <a:pt x="21" y="1968"/>
                </a:lnTo>
                <a:lnTo>
                  <a:pt x="26" y="1966"/>
                </a:lnTo>
                <a:lnTo>
                  <a:pt x="34" y="1966"/>
                </a:lnTo>
                <a:lnTo>
                  <a:pt x="39" y="1966"/>
                </a:lnTo>
                <a:lnTo>
                  <a:pt x="47" y="1968"/>
                </a:lnTo>
                <a:lnTo>
                  <a:pt x="52" y="1972"/>
                </a:lnTo>
                <a:lnTo>
                  <a:pt x="56" y="1975"/>
                </a:lnTo>
                <a:lnTo>
                  <a:pt x="61" y="1981"/>
                </a:lnTo>
                <a:lnTo>
                  <a:pt x="63" y="1986"/>
                </a:lnTo>
                <a:lnTo>
                  <a:pt x="65" y="1992"/>
                </a:lnTo>
                <a:lnTo>
                  <a:pt x="67" y="1999"/>
                </a:lnTo>
                <a:lnTo>
                  <a:pt x="65" y="2005"/>
                </a:lnTo>
                <a:lnTo>
                  <a:pt x="63" y="2012"/>
                </a:lnTo>
                <a:lnTo>
                  <a:pt x="61" y="2018"/>
                </a:lnTo>
                <a:lnTo>
                  <a:pt x="56" y="2021"/>
                </a:lnTo>
                <a:lnTo>
                  <a:pt x="52" y="2027"/>
                </a:lnTo>
                <a:lnTo>
                  <a:pt x="47" y="2029"/>
                </a:lnTo>
                <a:lnTo>
                  <a:pt x="39" y="2031"/>
                </a:lnTo>
                <a:lnTo>
                  <a:pt x="34" y="2033"/>
                </a:lnTo>
                <a:lnTo>
                  <a:pt x="26" y="2031"/>
                </a:lnTo>
                <a:lnTo>
                  <a:pt x="21" y="2029"/>
                </a:lnTo>
                <a:lnTo>
                  <a:pt x="15" y="2027"/>
                </a:lnTo>
                <a:lnTo>
                  <a:pt x="10" y="2021"/>
                </a:lnTo>
                <a:lnTo>
                  <a:pt x="6" y="2018"/>
                </a:lnTo>
                <a:lnTo>
                  <a:pt x="2" y="2012"/>
                </a:lnTo>
                <a:lnTo>
                  <a:pt x="0" y="2005"/>
                </a:lnTo>
                <a:lnTo>
                  <a:pt x="0" y="1999"/>
                </a:lnTo>
                <a:close/>
                <a:moveTo>
                  <a:pt x="1400" y="1446"/>
                </a:moveTo>
                <a:lnTo>
                  <a:pt x="1401" y="1438"/>
                </a:lnTo>
                <a:lnTo>
                  <a:pt x="1403" y="1433"/>
                </a:lnTo>
                <a:lnTo>
                  <a:pt x="1407" y="1427"/>
                </a:lnTo>
                <a:lnTo>
                  <a:pt x="1411" y="1422"/>
                </a:lnTo>
                <a:lnTo>
                  <a:pt x="1414" y="1418"/>
                </a:lnTo>
                <a:lnTo>
                  <a:pt x="1422" y="1414"/>
                </a:lnTo>
                <a:lnTo>
                  <a:pt x="1427" y="1412"/>
                </a:lnTo>
                <a:lnTo>
                  <a:pt x="1435" y="1412"/>
                </a:lnTo>
                <a:lnTo>
                  <a:pt x="1440" y="1412"/>
                </a:lnTo>
                <a:lnTo>
                  <a:pt x="1448" y="1414"/>
                </a:lnTo>
                <a:lnTo>
                  <a:pt x="1453" y="1418"/>
                </a:lnTo>
                <a:lnTo>
                  <a:pt x="1457" y="1422"/>
                </a:lnTo>
                <a:lnTo>
                  <a:pt x="1462" y="1427"/>
                </a:lnTo>
                <a:lnTo>
                  <a:pt x="1464" y="1433"/>
                </a:lnTo>
                <a:lnTo>
                  <a:pt x="1466" y="1438"/>
                </a:lnTo>
                <a:lnTo>
                  <a:pt x="1468" y="1446"/>
                </a:lnTo>
                <a:lnTo>
                  <a:pt x="1466" y="1451"/>
                </a:lnTo>
                <a:lnTo>
                  <a:pt x="1464" y="1459"/>
                </a:lnTo>
                <a:lnTo>
                  <a:pt x="1462" y="1464"/>
                </a:lnTo>
                <a:lnTo>
                  <a:pt x="1457" y="1470"/>
                </a:lnTo>
                <a:lnTo>
                  <a:pt x="1453" y="1474"/>
                </a:lnTo>
                <a:lnTo>
                  <a:pt x="1448" y="1475"/>
                </a:lnTo>
                <a:lnTo>
                  <a:pt x="1440" y="1479"/>
                </a:lnTo>
                <a:lnTo>
                  <a:pt x="1435" y="1479"/>
                </a:lnTo>
                <a:lnTo>
                  <a:pt x="1427" y="1479"/>
                </a:lnTo>
                <a:lnTo>
                  <a:pt x="1422" y="1475"/>
                </a:lnTo>
                <a:lnTo>
                  <a:pt x="1414" y="1474"/>
                </a:lnTo>
                <a:lnTo>
                  <a:pt x="1411" y="1470"/>
                </a:lnTo>
                <a:lnTo>
                  <a:pt x="1407" y="1464"/>
                </a:lnTo>
                <a:lnTo>
                  <a:pt x="1403" y="1459"/>
                </a:lnTo>
                <a:lnTo>
                  <a:pt x="1401" y="1451"/>
                </a:lnTo>
                <a:lnTo>
                  <a:pt x="1400" y="1446"/>
                </a:lnTo>
                <a:close/>
                <a:moveTo>
                  <a:pt x="1668" y="1442"/>
                </a:moveTo>
                <a:lnTo>
                  <a:pt x="1668" y="1435"/>
                </a:lnTo>
                <a:lnTo>
                  <a:pt x="1670" y="1429"/>
                </a:lnTo>
                <a:lnTo>
                  <a:pt x="1673" y="1424"/>
                </a:lnTo>
                <a:lnTo>
                  <a:pt x="1677" y="1418"/>
                </a:lnTo>
                <a:lnTo>
                  <a:pt x="1683" y="1414"/>
                </a:lnTo>
                <a:lnTo>
                  <a:pt x="1688" y="1411"/>
                </a:lnTo>
                <a:lnTo>
                  <a:pt x="1694" y="1409"/>
                </a:lnTo>
                <a:lnTo>
                  <a:pt x="1701" y="1409"/>
                </a:lnTo>
                <a:lnTo>
                  <a:pt x="1707" y="1409"/>
                </a:lnTo>
                <a:lnTo>
                  <a:pt x="1714" y="1411"/>
                </a:lnTo>
                <a:lnTo>
                  <a:pt x="1720" y="1414"/>
                </a:lnTo>
                <a:lnTo>
                  <a:pt x="1725" y="1418"/>
                </a:lnTo>
                <a:lnTo>
                  <a:pt x="1729" y="1424"/>
                </a:lnTo>
                <a:lnTo>
                  <a:pt x="1733" y="1429"/>
                </a:lnTo>
                <a:lnTo>
                  <a:pt x="1734" y="1435"/>
                </a:lnTo>
                <a:lnTo>
                  <a:pt x="1734" y="1442"/>
                </a:lnTo>
                <a:lnTo>
                  <a:pt x="1734" y="1448"/>
                </a:lnTo>
                <a:lnTo>
                  <a:pt x="1733" y="1455"/>
                </a:lnTo>
                <a:lnTo>
                  <a:pt x="1729" y="1461"/>
                </a:lnTo>
                <a:lnTo>
                  <a:pt x="1725" y="1464"/>
                </a:lnTo>
                <a:lnTo>
                  <a:pt x="1720" y="1470"/>
                </a:lnTo>
                <a:lnTo>
                  <a:pt x="1714" y="1472"/>
                </a:lnTo>
                <a:lnTo>
                  <a:pt x="1707" y="1474"/>
                </a:lnTo>
                <a:lnTo>
                  <a:pt x="1701" y="1475"/>
                </a:lnTo>
                <a:lnTo>
                  <a:pt x="1694" y="1474"/>
                </a:lnTo>
                <a:lnTo>
                  <a:pt x="1688" y="1472"/>
                </a:lnTo>
                <a:lnTo>
                  <a:pt x="1683" y="1470"/>
                </a:lnTo>
                <a:lnTo>
                  <a:pt x="1677" y="1464"/>
                </a:lnTo>
                <a:lnTo>
                  <a:pt x="1673" y="1461"/>
                </a:lnTo>
                <a:lnTo>
                  <a:pt x="1670" y="1455"/>
                </a:lnTo>
                <a:lnTo>
                  <a:pt x="1668" y="1448"/>
                </a:lnTo>
                <a:lnTo>
                  <a:pt x="1668" y="1442"/>
                </a:lnTo>
                <a:close/>
                <a:moveTo>
                  <a:pt x="1311" y="2560"/>
                </a:moveTo>
                <a:lnTo>
                  <a:pt x="1311" y="2555"/>
                </a:lnTo>
                <a:lnTo>
                  <a:pt x="1313" y="2547"/>
                </a:lnTo>
                <a:lnTo>
                  <a:pt x="1316" y="2542"/>
                </a:lnTo>
                <a:lnTo>
                  <a:pt x="1320" y="2538"/>
                </a:lnTo>
                <a:lnTo>
                  <a:pt x="1325" y="2532"/>
                </a:lnTo>
                <a:lnTo>
                  <a:pt x="1331" y="2531"/>
                </a:lnTo>
                <a:lnTo>
                  <a:pt x="1337" y="2529"/>
                </a:lnTo>
                <a:lnTo>
                  <a:pt x="1344" y="2527"/>
                </a:lnTo>
                <a:lnTo>
                  <a:pt x="1351" y="2529"/>
                </a:lnTo>
                <a:lnTo>
                  <a:pt x="1357" y="2531"/>
                </a:lnTo>
                <a:lnTo>
                  <a:pt x="1362" y="2532"/>
                </a:lnTo>
                <a:lnTo>
                  <a:pt x="1368" y="2538"/>
                </a:lnTo>
                <a:lnTo>
                  <a:pt x="1372" y="2542"/>
                </a:lnTo>
                <a:lnTo>
                  <a:pt x="1375" y="2547"/>
                </a:lnTo>
                <a:lnTo>
                  <a:pt x="1377" y="2555"/>
                </a:lnTo>
                <a:lnTo>
                  <a:pt x="1377" y="2560"/>
                </a:lnTo>
                <a:lnTo>
                  <a:pt x="1377" y="2568"/>
                </a:lnTo>
                <a:lnTo>
                  <a:pt x="1375" y="2573"/>
                </a:lnTo>
                <a:lnTo>
                  <a:pt x="1372" y="2579"/>
                </a:lnTo>
                <a:lnTo>
                  <a:pt x="1368" y="2584"/>
                </a:lnTo>
                <a:lnTo>
                  <a:pt x="1362" y="2588"/>
                </a:lnTo>
                <a:lnTo>
                  <a:pt x="1357" y="2592"/>
                </a:lnTo>
                <a:lnTo>
                  <a:pt x="1351" y="2594"/>
                </a:lnTo>
                <a:lnTo>
                  <a:pt x="1344" y="2594"/>
                </a:lnTo>
                <a:lnTo>
                  <a:pt x="1337" y="2594"/>
                </a:lnTo>
                <a:lnTo>
                  <a:pt x="1331" y="2592"/>
                </a:lnTo>
                <a:lnTo>
                  <a:pt x="1325" y="2588"/>
                </a:lnTo>
                <a:lnTo>
                  <a:pt x="1320" y="2584"/>
                </a:lnTo>
                <a:lnTo>
                  <a:pt x="1316" y="2579"/>
                </a:lnTo>
                <a:lnTo>
                  <a:pt x="1313" y="2573"/>
                </a:lnTo>
                <a:lnTo>
                  <a:pt x="1311" y="2568"/>
                </a:lnTo>
                <a:lnTo>
                  <a:pt x="1311" y="2560"/>
                </a:lnTo>
                <a:close/>
                <a:moveTo>
                  <a:pt x="1464" y="2490"/>
                </a:moveTo>
                <a:lnTo>
                  <a:pt x="1466" y="2482"/>
                </a:lnTo>
                <a:lnTo>
                  <a:pt x="1468" y="2477"/>
                </a:lnTo>
                <a:lnTo>
                  <a:pt x="1470" y="2471"/>
                </a:lnTo>
                <a:lnTo>
                  <a:pt x="1475" y="2466"/>
                </a:lnTo>
                <a:lnTo>
                  <a:pt x="1479" y="2462"/>
                </a:lnTo>
                <a:lnTo>
                  <a:pt x="1485" y="2458"/>
                </a:lnTo>
                <a:lnTo>
                  <a:pt x="1492" y="2457"/>
                </a:lnTo>
                <a:lnTo>
                  <a:pt x="1498" y="2457"/>
                </a:lnTo>
                <a:lnTo>
                  <a:pt x="1505" y="2457"/>
                </a:lnTo>
                <a:lnTo>
                  <a:pt x="1512" y="2458"/>
                </a:lnTo>
                <a:lnTo>
                  <a:pt x="1518" y="2462"/>
                </a:lnTo>
                <a:lnTo>
                  <a:pt x="1522" y="2466"/>
                </a:lnTo>
                <a:lnTo>
                  <a:pt x="1525" y="2471"/>
                </a:lnTo>
                <a:lnTo>
                  <a:pt x="1529" y="2477"/>
                </a:lnTo>
                <a:lnTo>
                  <a:pt x="1531" y="2482"/>
                </a:lnTo>
                <a:lnTo>
                  <a:pt x="1533" y="2490"/>
                </a:lnTo>
                <a:lnTo>
                  <a:pt x="1531" y="2495"/>
                </a:lnTo>
                <a:lnTo>
                  <a:pt x="1529" y="2503"/>
                </a:lnTo>
                <a:lnTo>
                  <a:pt x="1525" y="2508"/>
                </a:lnTo>
                <a:lnTo>
                  <a:pt x="1522" y="2514"/>
                </a:lnTo>
                <a:lnTo>
                  <a:pt x="1518" y="2518"/>
                </a:lnTo>
                <a:lnTo>
                  <a:pt x="1512" y="2519"/>
                </a:lnTo>
                <a:lnTo>
                  <a:pt x="1505" y="2521"/>
                </a:lnTo>
                <a:lnTo>
                  <a:pt x="1498" y="2523"/>
                </a:lnTo>
                <a:lnTo>
                  <a:pt x="1492" y="2521"/>
                </a:lnTo>
                <a:lnTo>
                  <a:pt x="1485" y="2519"/>
                </a:lnTo>
                <a:lnTo>
                  <a:pt x="1479" y="2518"/>
                </a:lnTo>
                <a:lnTo>
                  <a:pt x="1475" y="2514"/>
                </a:lnTo>
                <a:lnTo>
                  <a:pt x="1470" y="2508"/>
                </a:lnTo>
                <a:lnTo>
                  <a:pt x="1468" y="2503"/>
                </a:lnTo>
                <a:lnTo>
                  <a:pt x="1466" y="2495"/>
                </a:lnTo>
                <a:lnTo>
                  <a:pt x="1464" y="2490"/>
                </a:lnTo>
                <a:close/>
                <a:moveTo>
                  <a:pt x="2203" y="1442"/>
                </a:moveTo>
                <a:lnTo>
                  <a:pt x="2205" y="1435"/>
                </a:lnTo>
                <a:lnTo>
                  <a:pt x="2206" y="1429"/>
                </a:lnTo>
                <a:lnTo>
                  <a:pt x="2208" y="1424"/>
                </a:lnTo>
                <a:lnTo>
                  <a:pt x="2214" y="1418"/>
                </a:lnTo>
                <a:lnTo>
                  <a:pt x="2218" y="1414"/>
                </a:lnTo>
                <a:lnTo>
                  <a:pt x="2223" y="1411"/>
                </a:lnTo>
                <a:lnTo>
                  <a:pt x="2230" y="1409"/>
                </a:lnTo>
                <a:lnTo>
                  <a:pt x="2236" y="1409"/>
                </a:lnTo>
                <a:lnTo>
                  <a:pt x="2243" y="1409"/>
                </a:lnTo>
                <a:lnTo>
                  <a:pt x="2249" y="1411"/>
                </a:lnTo>
                <a:lnTo>
                  <a:pt x="2255" y="1414"/>
                </a:lnTo>
                <a:lnTo>
                  <a:pt x="2260" y="1418"/>
                </a:lnTo>
                <a:lnTo>
                  <a:pt x="2264" y="1424"/>
                </a:lnTo>
                <a:lnTo>
                  <a:pt x="2267" y="1429"/>
                </a:lnTo>
                <a:lnTo>
                  <a:pt x="2269" y="1435"/>
                </a:lnTo>
                <a:lnTo>
                  <a:pt x="2269" y="1442"/>
                </a:lnTo>
                <a:lnTo>
                  <a:pt x="2269" y="1448"/>
                </a:lnTo>
                <a:lnTo>
                  <a:pt x="2267" y="1455"/>
                </a:lnTo>
                <a:lnTo>
                  <a:pt x="2264" y="1461"/>
                </a:lnTo>
                <a:lnTo>
                  <a:pt x="2260" y="1464"/>
                </a:lnTo>
                <a:lnTo>
                  <a:pt x="2255" y="1470"/>
                </a:lnTo>
                <a:lnTo>
                  <a:pt x="2249" y="1472"/>
                </a:lnTo>
                <a:lnTo>
                  <a:pt x="2243" y="1474"/>
                </a:lnTo>
                <a:lnTo>
                  <a:pt x="2236" y="1475"/>
                </a:lnTo>
                <a:lnTo>
                  <a:pt x="2230" y="1474"/>
                </a:lnTo>
                <a:lnTo>
                  <a:pt x="2223" y="1472"/>
                </a:lnTo>
                <a:lnTo>
                  <a:pt x="2218" y="1470"/>
                </a:lnTo>
                <a:lnTo>
                  <a:pt x="2214" y="1464"/>
                </a:lnTo>
                <a:lnTo>
                  <a:pt x="2208" y="1461"/>
                </a:lnTo>
                <a:lnTo>
                  <a:pt x="2206" y="1455"/>
                </a:lnTo>
                <a:lnTo>
                  <a:pt x="2205" y="1448"/>
                </a:lnTo>
                <a:lnTo>
                  <a:pt x="2203" y="1442"/>
                </a:lnTo>
                <a:close/>
                <a:moveTo>
                  <a:pt x="2543" y="1137"/>
                </a:moveTo>
                <a:lnTo>
                  <a:pt x="2543" y="1131"/>
                </a:lnTo>
                <a:lnTo>
                  <a:pt x="2545" y="1124"/>
                </a:lnTo>
                <a:lnTo>
                  <a:pt x="2549" y="1118"/>
                </a:lnTo>
                <a:lnTo>
                  <a:pt x="2552" y="1113"/>
                </a:lnTo>
                <a:lnTo>
                  <a:pt x="2558" y="1109"/>
                </a:lnTo>
                <a:lnTo>
                  <a:pt x="2564" y="1107"/>
                </a:lnTo>
                <a:lnTo>
                  <a:pt x="2569" y="1103"/>
                </a:lnTo>
                <a:lnTo>
                  <a:pt x="2577" y="1103"/>
                </a:lnTo>
                <a:lnTo>
                  <a:pt x="2582" y="1103"/>
                </a:lnTo>
                <a:lnTo>
                  <a:pt x="2590" y="1107"/>
                </a:lnTo>
                <a:lnTo>
                  <a:pt x="2595" y="1109"/>
                </a:lnTo>
                <a:lnTo>
                  <a:pt x="2599" y="1113"/>
                </a:lnTo>
                <a:lnTo>
                  <a:pt x="2604" y="1118"/>
                </a:lnTo>
                <a:lnTo>
                  <a:pt x="2606" y="1124"/>
                </a:lnTo>
                <a:lnTo>
                  <a:pt x="2608" y="1131"/>
                </a:lnTo>
                <a:lnTo>
                  <a:pt x="2610" y="1137"/>
                </a:lnTo>
                <a:lnTo>
                  <a:pt x="2608" y="1144"/>
                </a:lnTo>
                <a:lnTo>
                  <a:pt x="2606" y="1150"/>
                </a:lnTo>
                <a:lnTo>
                  <a:pt x="2604" y="1155"/>
                </a:lnTo>
                <a:lnTo>
                  <a:pt x="2599" y="1161"/>
                </a:lnTo>
                <a:lnTo>
                  <a:pt x="2595" y="1164"/>
                </a:lnTo>
                <a:lnTo>
                  <a:pt x="2590" y="1168"/>
                </a:lnTo>
                <a:lnTo>
                  <a:pt x="2582" y="1170"/>
                </a:lnTo>
                <a:lnTo>
                  <a:pt x="2577" y="1170"/>
                </a:lnTo>
                <a:lnTo>
                  <a:pt x="2569" y="1170"/>
                </a:lnTo>
                <a:lnTo>
                  <a:pt x="2564" y="1168"/>
                </a:lnTo>
                <a:lnTo>
                  <a:pt x="2558" y="1164"/>
                </a:lnTo>
                <a:lnTo>
                  <a:pt x="2552" y="1161"/>
                </a:lnTo>
                <a:lnTo>
                  <a:pt x="2549" y="1155"/>
                </a:lnTo>
                <a:lnTo>
                  <a:pt x="2545" y="1150"/>
                </a:lnTo>
                <a:lnTo>
                  <a:pt x="2543" y="1144"/>
                </a:lnTo>
                <a:lnTo>
                  <a:pt x="2543" y="1137"/>
                </a:lnTo>
                <a:close/>
              </a:path>
            </a:pathLst>
          </a:custGeom>
          <a:solidFill>
            <a:srgbClr val="FF86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0" name="511 CuadroTexto"/>
          <p:cNvSpPr txBox="1">
            <a:spLocks noChangeArrowheads="1"/>
          </p:cNvSpPr>
          <p:nvPr/>
        </p:nvSpPr>
        <p:spPr bwMode="auto">
          <a:xfrm>
            <a:off x="6964363" y="9142413"/>
            <a:ext cx="2689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PY" sz="1000" i="1">
                <a:solidFill>
                  <a:srgbClr val="6F6F6F"/>
                </a:solidFill>
                <a:latin typeface="Gill Sans MT" pitchFamily="34" charset="0"/>
              </a:rPr>
              <a:t>Source: Rediex</a:t>
            </a:r>
          </a:p>
        </p:txBody>
      </p:sp>
      <p:sp>
        <p:nvSpPr>
          <p:cNvPr id="501" name="500 CuadroTexto"/>
          <p:cNvSpPr txBox="1"/>
          <p:nvPr/>
        </p:nvSpPr>
        <p:spPr>
          <a:xfrm>
            <a:off x="7429500" y="3714750"/>
            <a:ext cx="10874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Sao Paulo</a:t>
            </a:r>
          </a:p>
        </p:txBody>
      </p:sp>
      <p:sp>
        <p:nvSpPr>
          <p:cNvPr id="502" name="501 CuadroTexto"/>
          <p:cNvSpPr txBox="1"/>
          <p:nvPr/>
        </p:nvSpPr>
        <p:spPr>
          <a:xfrm>
            <a:off x="1273175" y="785813"/>
            <a:ext cx="1058863" cy="6651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Perú</a:t>
            </a:r>
          </a:p>
        </p:txBody>
      </p:sp>
      <p:sp>
        <p:nvSpPr>
          <p:cNvPr id="503" name="502 CuadroTexto"/>
          <p:cNvSpPr txBox="1"/>
          <p:nvPr/>
        </p:nvSpPr>
        <p:spPr>
          <a:xfrm>
            <a:off x="2330450" y="5340350"/>
            <a:ext cx="62071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Chile</a:t>
            </a:r>
          </a:p>
        </p:txBody>
      </p:sp>
      <p:sp>
        <p:nvSpPr>
          <p:cNvPr id="504" name="503 CuadroTexto"/>
          <p:cNvSpPr txBox="1"/>
          <p:nvPr/>
        </p:nvSpPr>
        <p:spPr>
          <a:xfrm>
            <a:off x="3571875" y="4589463"/>
            <a:ext cx="10953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Argentina</a:t>
            </a:r>
          </a:p>
        </p:txBody>
      </p:sp>
      <p:sp>
        <p:nvSpPr>
          <p:cNvPr id="505" name="504 CuadroTexto"/>
          <p:cNvSpPr txBox="1"/>
          <p:nvPr/>
        </p:nvSpPr>
        <p:spPr>
          <a:xfrm>
            <a:off x="5715000" y="5429250"/>
            <a:ext cx="8747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Uruguay</a:t>
            </a:r>
          </a:p>
        </p:txBody>
      </p:sp>
      <p:sp>
        <p:nvSpPr>
          <p:cNvPr id="506" name="505 CuadroTexto"/>
          <p:cNvSpPr txBox="1"/>
          <p:nvPr/>
        </p:nvSpPr>
        <p:spPr>
          <a:xfrm>
            <a:off x="3298825" y="1838325"/>
            <a:ext cx="8604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Bolivia</a:t>
            </a:r>
          </a:p>
        </p:txBody>
      </p:sp>
      <p:sp>
        <p:nvSpPr>
          <p:cNvPr id="507" name="506 Rectángulo"/>
          <p:cNvSpPr/>
          <p:nvPr userDrawn="1"/>
        </p:nvSpPr>
        <p:spPr>
          <a:xfrm>
            <a:off x="-44450" y="6443663"/>
            <a:ext cx="9158288" cy="3557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/>
          </a:p>
        </p:txBody>
      </p:sp>
      <p:sp>
        <p:nvSpPr>
          <p:cNvPr id="508" name="507 Rectángulo"/>
          <p:cNvSpPr/>
          <p:nvPr userDrawn="1"/>
        </p:nvSpPr>
        <p:spPr>
          <a:xfrm rot="16200000">
            <a:off x="5319713" y="1966912"/>
            <a:ext cx="9158288" cy="1509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/>
          </a:p>
        </p:txBody>
      </p:sp>
      <p:sp>
        <p:nvSpPr>
          <p:cNvPr id="509" name="508 Rectángulo"/>
          <p:cNvSpPr/>
          <p:nvPr userDrawn="1"/>
        </p:nvSpPr>
        <p:spPr>
          <a:xfrm>
            <a:off x="-44450" y="-1970088"/>
            <a:ext cx="9158288" cy="3114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6050" y="152400"/>
            <a:ext cx="5900750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510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4EA63-8C7E-42B4-80E4-EF149E3D84AD}" type="datetimeFigureOut">
              <a:rPr lang="es-PY"/>
              <a:pPr>
                <a:defRPr/>
              </a:pPr>
              <a:t>24/10/2013</a:t>
            </a:fld>
            <a:endParaRPr lang="es-PY"/>
          </a:p>
        </p:txBody>
      </p:sp>
      <p:sp>
        <p:nvSpPr>
          <p:cNvPr id="511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512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3984-70BC-49E7-9D71-B5853AF0BE92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62611474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EB853-CA36-4B5B-8A16-007F0F609E2D}" type="datetimeFigureOut">
              <a:rPr lang="es-PY"/>
              <a:pPr>
                <a:defRPr/>
              </a:pPr>
              <a:t>24/10/2013</a:t>
            </a:fld>
            <a:endParaRPr lang="es-PY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A7EA0-CB39-4DA5-A971-FDB9D248B68B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55003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logo_rediex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1905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FE97-4CD8-4F4D-B1B9-BBE27941418B}" type="datetimeFigureOut">
              <a:rPr lang="es-PY"/>
              <a:pPr>
                <a:defRPr/>
              </a:pPr>
              <a:t>24/10/2013</a:t>
            </a:fld>
            <a:endParaRPr lang="es-PY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15614-5F79-43E2-99E5-8FDBC17F95D6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62360930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E6EF-BC24-46A5-A0A9-DCAC2734819E}" type="datetimeFigureOut">
              <a:rPr lang="es-PY"/>
              <a:pPr>
                <a:defRPr/>
              </a:pPr>
              <a:t>24/10/2013</a:t>
            </a:fld>
            <a:endParaRPr lang="es-PY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0B430-ACB5-4A96-8E8B-90A3ABE20F95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58687071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r">
              <a:defRPr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752BE-E49A-484E-9AB0-A63DE74A703E}" type="datetimeFigureOut">
              <a:rPr lang="es-PY"/>
              <a:pPr>
                <a:defRPr/>
              </a:pPr>
              <a:t>24/10/2013</a:t>
            </a:fld>
            <a:endParaRPr lang="es-PY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0E55-9A5A-403F-8E70-7509F014A20B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24357560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2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D611-3F3D-4EB1-AE2F-42AE6EC049A3}" type="datetimeFigureOut">
              <a:rPr lang="es-PY"/>
              <a:pPr>
                <a:defRPr/>
              </a:pPr>
              <a:t>24/10/2013</a:t>
            </a:fld>
            <a:endParaRPr lang="es-PY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92CED-5A7E-4087-B902-2231AC7427EA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80848542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11 Conector recto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6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3A79-2F8B-4BE2-B97A-B0656E5B0D91}" type="datetimeFigureOut">
              <a:rPr lang="es-PY"/>
              <a:pPr>
                <a:defRPr/>
              </a:pPr>
              <a:t>24/10/2013</a:t>
            </a:fld>
            <a:endParaRPr lang="es-PY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6F1B-B3F7-42A1-80AF-7EDDFBB037C3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91156808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	Haga clic para modificar el estilo de título del patrón</a:t>
            </a:r>
            <a:endParaRPr lang="en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D4C14E-00E2-49A1-9A58-10585087BCAF}" type="datetimeFigureOut">
              <a:rPr lang="es-PY"/>
              <a:pPr>
                <a:defRPr/>
              </a:pPr>
              <a:t>24/10/2013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458C1-B78F-405E-82C3-958DF48BE781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  <p:sp>
        <p:nvSpPr>
          <p:cNvPr id="1031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7" r:id="rId1"/>
    <p:sldLayoutId id="2147486342" r:id="rId2"/>
    <p:sldLayoutId id="2147486348" r:id="rId3"/>
    <p:sldLayoutId id="2147486349" r:id="rId4"/>
    <p:sldLayoutId id="2147486350" r:id="rId5"/>
    <p:sldLayoutId id="2147486343" r:id="rId6"/>
    <p:sldLayoutId id="2147486351" r:id="rId7"/>
    <p:sldLayoutId id="2147486352" r:id="rId8"/>
    <p:sldLayoutId id="2147486353" r:id="rId9"/>
    <p:sldLayoutId id="2147486354" r:id="rId10"/>
    <p:sldLayoutId id="2147486344" r:id="rId11"/>
    <p:sldLayoutId id="2147486355" r:id="rId12"/>
    <p:sldLayoutId id="2147486356" r:id="rId13"/>
    <p:sldLayoutId id="2147486357" r:id="rId14"/>
    <p:sldLayoutId id="2147486345" r:id="rId15"/>
    <p:sldLayoutId id="2147486360" r:id="rId16"/>
    <p:sldLayoutId id="2147486361" r:id="rId17"/>
  </p:sldLayoutIdLst>
  <p:transition spd="med">
    <p:wipe dir="r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Bookman Old Style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Bookman Old Style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Bookman Old Style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Bookman Old Style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Bookman Old Style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Bookman Old Style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Bookman Old Style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3A7075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jpeg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0.png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5.png"/><Relationship Id="rId11" Type="http://schemas.openxmlformats.org/officeDocument/2006/relationships/chart" Target="../charts/chart7.xml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cosur.in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12" Type="http://schemas.openxmlformats.org/officeDocument/2006/relationships/image" Target="../media/image11.png"/><Relationship Id="rId2" Type="http://schemas.openxmlformats.org/officeDocument/2006/relationships/hyperlink" Target="http://images.google.com/imgres?imgurl=http://luduran.files.wordpress.com/2008/02/energia2.jpg&amp;imgrefurl=http://luduran.wordpress.com/2008/02/27/la-energia-es-el-tema-politico-de-2008/&amp;usg=__kgkPz1Wk1rZQLQkKUd4ieew8trs=&amp;h=547&amp;w=865&amp;sz=112&amp;hl=es&amp;start=24&amp;um=1&amp;tbnid=VP1u4oDCDoe1WM:&amp;tbnh=92&amp;tbnw=145&amp;prev=/images?q=energia&amp;ndsp=18&amp;hl=es&amp;rls=com.microsoft:*:IE-SearchBox&amp;rlz=1I7ADBF_es&amp;sa=N&amp;start=18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hyperlink" Target="http://images.google.com/imgres?imgurl=http://1.bp.blogspot.com/_kdKWRjTUu0E/Sj4ao3MVURI/AAAAAAAAAoU/lT8wEYLgSKI/s400/vista-puerto.jpg&amp;imgrefurl=http://chiquipuertos.blogspot.com/&amp;usg=__FWchP1iHsVWWVYcJnpDxU2kwhUQ=&amp;h=264&amp;w=400&amp;sz=17&amp;hl=es&amp;start=9&amp;um=1&amp;tbnid=6pMVOLc0NtR_SM:&amp;tbnh=82&amp;tbnw=124&amp;prev=/images?q=hidrovia+maquinaria&amp;hl=es&amp;lr=&amp;rls=com.microsoft:*:IE-SearchBox&amp;rlz=1I7ADBF_es&amp;um=1" TargetMode="External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ac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bcp.gov.py/" TargetMode="Externa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7.png"/><Relationship Id="rId12" Type="http://schemas.openxmlformats.org/officeDocument/2006/relationships/image" Target="../media/image13.emf"/><Relationship Id="rId17" Type="http://schemas.openxmlformats.org/officeDocument/2006/relationships/chart" Target="../charts/chart2.xml"/><Relationship Id="rId2" Type="http://schemas.openxmlformats.org/officeDocument/2006/relationships/tags" Target="../tags/tag1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oleObject" Target="../embeddings/Hoja_de_c_lculo_de_Microsoft_Excel_97-20031.xls"/><Relationship Id="rId5" Type="http://schemas.openxmlformats.org/officeDocument/2006/relationships/image" Target="../media/image15.png"/><Relationship Id="rId15" Type="http://schemas.openxmlformats.org/officeDocument/2006/relationships/image" Target="../media/image23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PY" sz="4800" i="1" dirty="0" smtClean="0"/>
              <a:t>Paraguay</a:t>
            </a: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219200" y="5143500"/>
            <a:ext cx="68580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PY" b="1" i="1" dirty="0" smtClean="0">
                <a:solidFill>
                  <a:srgbClr val="C00000"/>
                </a:solidFill>
              </a:rPr>
              <a:t>Tierra de Oportunidades</a:t>
            </a:r>
            <a:endParaRPr lang="es-PY" b="1" i="1" dirty="0">
              <a:solidFill>
                <a:srgbClr val="C00000"/>
              </a:solidFill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755576" y="260648"/>
            <a:ext cx="7560840" cy="3240360"/>
            <a:chOff x="755576" y="260648"/>
            <a:chExt cx="7560840" cy="3240360"/>
          </a:xfrm>
        </p:grpSpPr>
        <p:pic>
          <p:nvPicPr>
            <p:cNvPr id="52225" name="Picture 1" descr="C:\Users\Jose Franco\Desktop\REDIEX 2013\Pics Presentacion Pais\108790147218879909_GGBRtZoe_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260648"/>
              <a:ext cx="1774329" cy="1584176"/>
            </a:xfrm>
            <a:prstGeom prst="rect">
              <a:avLst/>
            </a:prstGeom>
            <a:noFill/>
          </p:spPr>
        </p:pic>
        <p:pic>
          <p:nvPicPr>
            <p:cNvPr id="52226" name="Picture 2" descr="C:\Users\Jose Franco\Desktop\REDIEX 2013\Pics Presentacion Pais\157485318191711013_IfEBsiMy_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7784" y="260648"/>
              <a:ext cx="1728192" cy="1584176"/>
            </a:xfrm>
            <a:prstGeom prst="rect">
              <a:avLst/>
            </a:prstGeom>
            <a:noFill/>
          </p:spPr>
        </p:pic>
        <p:pic>
          <p:nvPicPr>
            <p:cNvPr id="52227" name="Picture 3" descr="C:\Users\Jose Franco\Desktop\REDIEX 2013\Pics Presentacion Pais\4f8722d2a259953f7d54d68d6f1e84f2_510x28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7984" y="260648"/>
              <a:ext cx="1872208" cy="1584176"/>
            </a:xfrm>
            <a:prstGeom prst="rect">
              <a:avLst/>
            </a:prstGeom>
            <a:noFill/>
          </p:spPr>
        </p:pic>
        <p:pic>
          <p:nvPicPr>
            <p:cNvPr id="52228" name="Picture 4" descr="C:\Users\Jose Franco\Desktop\REDIEX 2013\Pics Presentacion Pais\19492210857267013_ZlT5ut6b_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200" y="260648"/>
              <a:ext cx="1944216" cy="1584176"/>
            </a:xfrm>
            <a:prstGeom prst="rect">
              <a:avLst/>
            </a:prstGeom>
            <a:noFill/>
          </p:spPr>
        </p:pic>
        <p:pic>
          <p:nvPicPr>
            <p:cNvPr id="52229" name="Picture 5" descr="C:\Users\Jose Franco\Desktop\REDIEX 2013\Pics Presentacion Pais\402509285416111643_GUgcHBJM_c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27984" y="1916832"/>
              <a:ext cx="1872208" cy="1584176"/>
            </a:xfrm>
            <a:prstGeom prst="rect">
              <a:avLst/>
            </a:prstGeom>
            <a:noFill/>
          </p:spPr>
        </p:pic>
        <p:pic>
          <p:nvPicPr>
            <p:cNvPr id="52230" name="Picture 6" descr="C:\Users\Jose Franco\Desktop\REDIEX 2013\Pics Presentacion Pais\images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5576" y="1916832"/>
              <a:ext cx="1800200" cy="1584176"/>
            </a:xfrm>
            <a:prstGeom prst="rect">
              <a:avLst/>
            </a:prstGeom>
            <a:noFill/>
          </p:spPr>
        </p:pic>
        <p:pic>
          <p:nvPicPr>
            <p:cNvPr id="52231" name="Picture 7" descr="C:\Users\Jose Franco\Desktop\REDIEX 2013\Pics Presentacion Pais\convoy_barcazas_1_26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72200" y="1916832"/>
              <a:ext cx="1944216" cy="1584176"/>
            </a:xfrm>
            <a:prstGeom prst="rect">
              <a:avLst/>
            </a:prstGeom>
            <a:noFill/>
          </p:spPr>
        </p:pic>
        <p:pic>
          <p:nvPicPr>
            <p:cNvPr id="52232" name="Picture 8" descr="C:\Users\Jose Franco\Desktop\REDIEX 2013\Pics Presentacion Pais\Industriaparaguaya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27784" y="1916832"/>
              <a:ext cx="1728192" cy="1584176"/>
            </a:xfrm>
            <a:prstGeom prst="rect">
              <a:avLst/>
            </a:prstGeom>
            <a:noFill/>
          </p:spPr>
        </p:pic>
      </p:grpSp>
      <p:sp>
        <p:nvSpPr>
          <p:cNvPr id="15" name="14 CuadroTexto"/>
          <p:cNvSpPr txBox="1"/>
          <p:nvPr/>
        </p:nvSpPr>
        <p:spPr>
          <a:xfrm>
            <a:off x="5940152" y="6215082"/>
            <a:ext cx="2364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Octubre - 2013</a:t>
            </a:r>
            <a:endParaRPr lang="es-ES" sz="1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5877272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0564" y="206152"/>
            <a:ext cx="6257940" cy="990600"/>
          </a:xfrm>
        </p:spPr>
        <p:txBody>
          <a:bodyPr/>
          <a:lstStyle/>
          <a:p>
            <a:r>
              <a:rPr lang="es-ES" dirty="0" smtClean="0"/>
              <a:t>La herramienta puede ser las </a:t>
            </a:r>
            <a:r>
              <a:rPr lang="es-ES" dirty="0" err="1" smtClean="0"/>
              <a:t>APPs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Riesgo compartido en la inversión de la obra</a:t>
            </a:r>
          </a:p>
          <a:p>
            <a:r>
              <a:rPr lang="es-ES" dirty="0" smtClean="0"/>
              <a:t>No hay traspaso de patrimonio en los contratos </a:t>
            </a:r>
          </a:p>
          <a:p>
            <a:r>
              <a:rPr lang="es-ES" dirty="0" smtClean="0"/>
              <a:t>Banco de proyectos y agilidad en los procesos</a:t>
            </a:r>
          </a:p>
          <a:p>
            <a:r>
              <a:rPr lang="es-ES" dirty="0" smtClean="0"/>
              <a:t>Dinámica en la obras de ejecución</a:t>
            </a:r>
          </a:p>
          <a:p>
            <a:r>
              <a:rPr lang="es-ES" dirty="0" smtClean="0"/>
              <a:t>Fondo de fideicomisos para la ejecución de los proyectos</a:t>
            </a:r>
          </a:p>
          <a:p>
            <a:r>
              <a:rPr lang="es-ES" dirty="0" smtClean="0"/>
              <a:t>Transparencia en los procesos de selección y adjudicación – Varias entidades involucradas</a:t>
            </a:r>
          </a:p>
          <a:p>
            <a:r>
              <a:rPr lang="es-ES" dirty="0" smtClean="0"/>
              <a:t>Proyectos de inversión de mayor envergadura</a:t>
            </a:r>
          </a:p>
          <a:p>
            <a:r>
              <a:rPr lang="es-ES" dirty="0" smtClean="0"/>
              <a:t>Mayor control de los riesgos fiscales</a:t>
            </a:r>
          </a:p>
          <a:p>
            <a:r>
              <a:rPr lang="es-ES" dirty="0" smtClean="0"/>
              <a:t>Captación de recursos financieros del sector privado</a:t>
            </a:r>
          </a:p>
          <a:p>
            <a:r>
              <a:rPr lang="es-ES" dirty="0" smtClean="0"/>
              <a:t>Calidad en el mejoramiento de la calidad de los servicios</a:t>
            </a:r>
          </a:p>
          <a:p>
            <a:r>
              <a:rPr lang="es-ES" dirty="0" smtClean="0"/>
              <a:t>Mejor utilización de los recursos públicos</a:t>
            </a: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4177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>
          <a:xfrm>
            <a:off x="4572000" y="152400"/>
            <a:ext cx="4392488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 smtClean="0">
                <a:latin typeface="Bookman Old Style" pitchFamily="18" charset="0"/>
              </a:rPr>
              <a:t>Libertad </a:t>
            </a:r>
            <a:r>
              <a:rPr lang="en-US" sz="3200" dirty="0" err="1" smtClean="0">
                <a:latin typeface="Bookman Old Style" pitchFamily="18" charset="0"/>
              </a:rPr>
              <a:t>Económica</a:t>
            </a:r>
            <a:endParaRPr lang="en-US" sz="3200" dirty="0" smtClean="0">
              <a:latin typeface="Bookman Old Style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00563" y="6397625"/>
            <a:ext cx="3929089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 err="1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Fuente</a:t>
            </a:r>
            <a:r>
              <a:rPr lang="en-US" sz="1050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: The Heritage Foundation (www.heritage.org) </a:t>
            </a:r>
            <a:endParaRPr lang="en-US" sz="1050" i="1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214716"/>
              </p:ext>
            </p:extLst>
          </p:nvPr>
        </p:nvGraphicFramePr>
        <p:xfrm>
          <a:off x="1331640" y="2276872"/>
          <a:ext cx="6408712" cy="3733399"/>
        </p:xfrm>
        <a:graphic>
          <a:graphicData uri="http://schemas.openxmlformats.org/drawingml/2006/table">
            <a:tbl>
              <a:tblPr>
                <a:effectLst/>
                <a:tableStyleId>{BC89EF96-8CEA-46FF-86C4-4CE0E7609802}</a:tableStyleId>
              </a:tblPr>
              <a:tblGrid>
                <a:gridCol w="3905204"/>
                <a:gridCol w="2503508"/>
              </a:tblGrid>
              <a:tr h="36572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RANKING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2776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Paraguay</a:t>
                      </a:r>
                      <a:endParaRPr lang="es-ES" sz="2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1D0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es-ES" sz="2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1D0A"/>
                    </a:solidFill>
                  </a:tcPr>
                </a:tc>
              </a:tr>
              <a:tr h="57578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Brazil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es-ES" sz="2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ES" sz="28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78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Argentina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78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Bolivia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78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Ecuador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78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Venezuela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  <a:endParaRPr lang="es-ES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357158" y="1556792"/>
            <a:ext cx="8391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000" i="1" dirty="0" smtClean="0">
                <a:latin typeface="+mj-lt"/>
              </a:rPr>
              <a:t> </a:t>
            </a:r>
            <a:r>
              <a:rPr lang="es-PY" sz="2000" b="1" i="1" dirty="0" err="1" smtClean="0">
                <a:latin typeface="+mj-lt"/>
              </a:rPr>
              <a:t>Indice</a:t>
            </a:r>
            <a:r>
              <a:rPr lang="es-PY" sz="2000" b="1" i="1" dirty="0" smtClean="0">
                <a:latin typeface="+mj-lt"/>
              </a:rPr>
              <a:t> de Libertad Económica  – </a:t>
            </a:r>
            <a:r>
              <a:rPr lang="es-PY" sz="2000" b="1" i="1" dirty="0" err="1" smtClean="0">
                <a:latin typeface="+mj-lt"/>
              </a:rPr>
              <a:t>The</a:t>
            </a:r>
            <a:r>
              <a:rPr lang="es-PY" sz="2000" b="1" i="1" dirty="0" smtClean="0">
                <a:latin typeface="+mj-lt"/>
              </a:rPr>
              <a:t> </a:t>
            </a:r>
            <a:r>
              <a:rPr lang="es-PY" sz="2000" b="1" i="1" dirty="0" err="1" smtClean="0">
                <a:latin typeface="+mj-lt"/>
              </a:rPr>
              <a:t>Heritage</a:t>
            </a:r>
            <a:r>
              <a:rPr lang="es-PY" sz="2000" b="1" i="1" dirty="0" smtClean="0">
                <a:latin typeface="+mj-lt"/>
              </a:rPr>
              <a:t> </a:t>
            </a:r>
            <a:r>
              <a:rPr lang="es-PY" sz="2000" b="1" i="1" dirty="0" err="1" smtClean="0">
                <a:latin typeface="+mj-lt"/>
              </a:rPr>
              <a:t>Foundation</a:t>
            </a:r>
            <a:r>
              <a:rPr lang="es-PY" sz="2000" b="1" i="1" dirty="0" smtClean="0">
                <a:latin typeface="+mj-lt"/>
              </a:rPr>
              <a:t>  </a:t>
            </a:r>
            <a:endParaRPr lang="es-PY" sz="2000" b="1" i="1" dirty="0"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5508104" y="152400"/>
            <a:ext cx="3178696" cy="990600"/>
          </a:xfrm>
        </p:spPr>
        <p:txBody>
          <a:bodyPr/>
          <a:lstStyle/>
          <a:p>
            <a:r>
              <a:rPr lang="es-ES" sz="2400" dirty="0" smtClean="0"/>
              <a:t>Condiciones Naturales Ideales</a:t>
            </a:r>
          </a:p>
        </p:txBody>
      </p:sp>
      <p:pic>
        <p:nvPicPr>
          <p:cNvPr id="22531" name="Picture 4" descr="temp_med_anu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96975"/>
            <a:ext cx="2489200" cy="2578100"/>
          </a:xfrm>
        </p:spPr>
      </p:pic>
      <p:pic>
        <p:nvPicPr>
          <p:cNvPr id="22532" name="Picture 4" descr="precip_media_anu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2509837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740 Grupo"/>
          <p:cNvGrpSpPr>
            <a:grpSpLocks/>
          </p:cNvGrpSpPr>
          <p:nvPr/>
        </p:nvGrpSpPr>
        <p:grpSpPr bwMode="auto">
          <a:xfrm>
            <a:off x="3203848" y="3623830"/>
            <a:ext cx="3096344" cy="2685490"/>
            <a:chOff x="3808413" y="1512888"/>
            <a:chExt cx="5084762" cy="5086349"/>
          </a:xfrm>
        </p:grpSpPr>
        <p:sp>
          <p:nvSpPr>
            <p:cNvPr id="22546" name="AutoShape 2"/>
            <p:cNvSpPr>
              <a:spLocks noChangeAspect="1" noChangeArrowheads="1" noTextEdit="1"/>
            </p:cNvSpPr>
            <p:nvPr/>
          </p:nvSpPr>
          <p:spPr bwMode="auto">
            <a:xfrm>
              <a:off x="3808413" y="1512888"/>
              <a:ext cx="5084762" cy="508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Rectangle 4"/>
            <p:cNvSpPr>
              <a:spLocks noChangeArrowheads="1"/>
            </p:cNvSpPr>
            <p:nvPr/>
          </p:nvSpPr>
          <p:spPr bwMode="auto">
            <a:xfrm>
              <a:off x="3808413" y="1514475"/>
              <a:ext cx="5084762" cy="5084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>
                <a:latin typeface="Gill Sans MT" pitchFamily="34" charset="0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483671" y="3581088"/>
              <a:ext cx="3385909" cy="2995709"/>
            </a:xfrm>
            <a:custGeom>
              <a:avLst/>
              <a:gdLst/>
              <a:ahLst/>
              <a:cxnLst>
                <a:cxn ang="0">
                  <a:pos x="65" y="3418"/>
                </a:cxn>
                <a:cxn ang="0">
                  <a:pos x="124" y="3450"/>
                </a:cxn>
                <a:cxn ang="0">
                  <a:pos x="226" y="3466"/>
                </a:cxn>
                <a:cxn ang="0">
                  <a:pos x="307" y="3475"/>
                </a:cxn>
                <a:cxn ang="0">
                  <a:pos x="371" y="3498"/>
                </a:cxn>
                <a:cxn ang="0">
                  <a:pos x="475" y="3560"/>
                </a:cxn>
                <a:cxn ang="0">
                  <a:pos x="529" y="3570"/>
                </a:cxn>
                <a:cxn ang="0">
                  <a:pos x="582" y="3551"/>
                </a:cxn>
                <a:cxn ang="0">
                  <a:pos x="633" y="3517"/>
                </a:cxn>
                <a:cxn ang="0">
                  <a:pos x="670" y="3516"/>
                </a:cxn>
                <a:cxn ang="0">
                  <a:pos x="737" y="3547"/>
                </a:cxn>
                <a:cxn ang="0">
                  <a:pos x="799" y="3558"/>
                </a:cxn>
                <a:cxn ang="0">
                  <a:pos x="898" y="3537"/>
                </a:cxn>
                <a:cxn ang="0">
                  <a:pos x="991" y="3493"/>
                </a:cxn>
                <a:cxn ang="0">
                  <a:pos x="1124" y="3390"/>
                </a:cxn>
                <a:cxn ang="0">
                  <a:pos x="1224" y="3272"/>
                </a:cxn>
                <a:cxn ang="0">
                  <a:pos x="1288" y="3173"/>
                </a:cxn>
                <a:cxn ang="0">
                  <a:pos x="1348" y="3110"/>
                </a:cxn>
                <a:cxn ang="0">
                  <a:pos x="1505" y="2912"/>
                </a:cxn>
                <a:cxn ang="0">
                  <a:pos x="1748" y="2637"/>
                </a:cxn>
                <a:cxn ang="0">
                  <a:pos x="1736" y="2533"/>
                </a:cxn>
                <a:cxn ang="0">
                  <a:pos x="1695" y="2517"/>
                </a:cxn>
                <a:cxn ang="0">
                  <a:pos x="1822" y="2348"/>
                </a:cxn>
                <a:cxn ang="0">
                  <a:pos x="1923" y="2246"/>
                </a:cxn>
                <a:cxn ang="0">
                  <a:pos x="1928" y="2286"/>
                </a:cxn>
                <a:cxn ang="0">
                  <a:pos x="1847" y="2431"/>
                </a:cxn>
                <a:cxn ang="0">
                  <a:pos x="1870" y="2540"/>
                </a:cxn>
                <a:cxn ang="0">
                  <a:pos x="1986" y="2422"/>
                </a:cxn>
                <a:cxn ang="0">
                  <a:pos x="2099" y="2249"/>
                </a:cxn>
                <a:cxn ang="0">
                  <a:pos x="2277" y="1903"/>
                </a:cxn>
                <a:cxn ang="0">
                  <a:pos x="2401" y="1702"/>
                </a:cxn>
                <a:cxn ang="0">
                  <a:pos x="2514" y="1584"/>
                </a:cxn>
                <a:cxn ang="0">
                  <a:pos x="2607" y="1484"/>
                </a:cxn>
                <a:cxn ang="0">
                  <a:pos x="2648" y="1397"/>
                </a:cxn>
                <a:cxn ang="0">
                  <a:pos x="2648" y="1314"/>
                </a:cxn>
                <a:cxn ang="0">
                  <a:pos x="2648" y="1156"/>
                </a:cxn>
                <a:cxn ang="0">
                  <a:pos x="2671" y="1011"/>
                </a:cxn>
                <a:cxn ang="0">
                  <a:pos x="2713" y="879"/>
                </a:cxn>
                <a:cxn ang="0">
                  <a:pos x="2775" y="757"/>
                </a:cxn>
                <a:cxn ang="0">
                  <a:pos x="2854" y="646"/>
                </a:cxn>
                <a:cxn ang="0">
                  <a:pos x="2988" y="507"/>
                </a:cxn>
                <a:cxn ang="0">
                  <a:pos x="3149" y="385"/>
                </a:cxn>
                <a:cxn ang="0">
                  <a:pos x="3410" y="231"/>
                </a:cxn>
                <a:cxn ang="0">
                  <a:pos x="3815" y="51"/>
                </a:cxn>
                <a:cxn ang="0">
                  <a:pos x="3951" y="21"/>
                </a:cxn>
                <a:cxn ang="0">
                  <a:pos x="4184" y="9"/>
                </a:cxn>
                <a:cxn ang="0">
                  <a:pos x="4265" y="1888"/>
                </a:cxn>
                <a:cxn ang="0">
                  <a:pos x="1260" y="3775"/>
                </a:cxn>
                <a:cxn ang="0">
                  <a:pos x="289" y="3710"/>
                </a:cxn>
                <a:cxn ang="0">
                  <a:pos x="305" y="3644"/>
                </a:cxn>
                <a:cxn ang="0">
                  <a:pos x="298" y="3598"/>
                </a:cxn>
                <a:cxn ang="0">
                  <a:pos x="263" y="3554"/>
                </a:cxn>
                <a:cxn ang="0">
                  <a:pos x="203" y="3521"/>
                </a:cxn>
                <a:cxn ang="0">
                  <a:pos x="81" y="3480"/>
                </a:cxn>
                <a:cxn ang="0">
                  <a:pos x="30" y="3454"/>
                </a:cxn>
                <a:cxn ang="0">
                  <a:pos x="4" y="3420"/>
                </a:cxn>
                <a:cxn ang="0">
                  <a:pos x="4" y="3396"/>
                </a:cxn>
              </a:cxnLst>
              <a:rect l="0" t="0" r="r" b="b"/>
              <a:pathLst>
                <a:path w="4265" h="3775">
                  <a:moveTo>
                    <a:pt x="25" y="3378"/>
                  </a:moveTo>
                  <a:lnTo>
                    <a:pt x="28" y="3381"/>
                  </a:lnTo>
                  <a:lnTo>
                    <a:pt x="41" y="3396"/>
                  </a:lnTo>
                  <a:lnTo>
                    <a:pt x="57" y="3410"/>
                  </a:lnTo>
                  <a:lnTo>
                    <a:pt x="65" y="3418"/>
                  </a:lnTo>
                  <a:lnTo>
                    <a:pt x="74" y="3426"/>
                  </a:lnTo>
                  <a:lnTo>
                    <a:pt x="85" y="3433"/>
                  </a:lnTo>
                  <a:lnTo>
                    <a:pt x="95" y="3440"/>
                  </a:lnTo>
                  <a:lnTo>
                    <a:pt x="110" y="3445"/>
                  </a:lnTo>
                  <a:lnTo>
                    <a:pt x="124" y="3450"/>
                  </a:lnTo>
                  <a:lnTo>
                    <a:pt x="143" y="3456"/>
                  </a:lnTo>
                  <a:lnTo>
                    <a:pt x="161" y="3459"/>
                  </a:lnTo>
                  <a:lnTo>
                    <a:pt x="178" y="3461"/>
                  </a:lnTo>
                  <a:lnTo>
                    <a:pt x="194" y="3463"/>
                  </a:lnTo>
                  <a:lnTo>
                    <a:pt x="226" y="3466"/>
                  </a:lnTo>
                  <a:lnTo>
                    <a:pt x="256" y="3468"/>
                  </a:lnTo>
                  <a:lnTo>
                    <a:pt x="268" y="3470"/>
                  </a:lnTo>
                  <a:lnTo>
                    <a:pt x="282" y="3470"/>
                  </a:lnTo>
                  <a:lnTo>
                    <a:pt x="295" y="3471"/>
                  </a:lnTo>
                  <a:lnTo>
                    <a:pt x="307" y="3475"/>
                  </a:lnTo>
                  <a:lnTo>
                    <a:pt x="321" y="3478"/>
                  </a:lnTo>
                  <a:lnTo>
                    <a:pt x="334" y="3482"/>
                  </a:lnTo>
                  <a:lnTo>
                    <a:pt x="348" y="3487"/>
                  </a:lnTo>
                  <a:lnTo>
                    <a:pt x="364" y="3493"/>
                  </a:lnTo>
                  <a:lnTo>
                    <a:pt x="371" y="3498"/>
                  </a:lnTo>
                  <a:lnTo>
                    <a:pt x="386" y="3507"/>
                  </a:lnTo>
                  <a:lnTo>
                    <a:pt x="427" y="3535"/>
                  </a:lnTo>
                  <a:lnTo>
                    <a:pt x="450" y="3547"/>
                  </a:lnTo>
                  <a:lnTo>
                    <a:pt x="462" y="3554"/>
                  </a:lnTo>
                  <a:lnTo>
                    <a:pt x="475" y="3560"/>
                  </a:lnTo>
                  <a:lnTo>
                    <a:pt x="489" y="3565"/>
                  </a:lnTo>
                  <a:lnTo>
                    <a:pt x="503" y="3568"/>
                  </a:lnTo>
                  <a:lnTo>
                    <a:pt x="508" y="3568"/>
                  </a:lnTo>
                  <a:lnTo>
                    <a:pt x="515" y="3570"/>
                  </a:lnTo>
                  <a:lnTo>
                    <a:pt x="529" y="3570"/>
                  </a:lnTo>
                  <a:lnTo>
                    <a:pt x="542" y="3568"/>
                  </a:lnTo>
                  <a:lnTo>
                    <a:pt x="554" y="3565"/>
                  </a:lnTo>
                  <a:lnTo>
                    <a:pt x="565" y="3561"/>
                  </a:lnTo>
                  <a:lnTo>
                    <a:pt x="575" y="3556"/>
                  </a:lnTo>
                  <a:lnTo>
                    <a:pt x="582" y="3551"/>
                  </a:lnTo>
                  <a:lnTo>
                    <a:pt x="591" y="3545"/>
                  </a:lnTo>
                  <a:lnTo>
                    <a:pt x="602" y="3537"/>
                  </a:lnTo>
                  <a:lnTo>
                    <a:pt x="612" y="3528"/>
                  </a:lnTo>
                  <a:lnTo>
                    <a:pt x="621" y="3523"/>
                  </a:lnTo>
                  <a:lnTo>
                    <a:pt x="633" y="3517"/>
                  </a:lnTo>
                  <a:lnTo>
                    <a:pt x="642" y="3516"/>
                  </a:lnTo>
                  <a:lnTo>
                    <a:pt x="651" y="3514"/>
                  </a:lnTo>
                  <a:lnTo>
                    <a:pt x="658" y="3514"/>
                  </a:lnTo>
                  <a:lnTo>
                    <a:pt x="665" y="3516"/>
                  </a:lnTo>
                  <a:lnTo>
                    <a:pt x="670" y="3516"/>
                  </a:lnTo>
                  <a:lnTo>
                    <a:pt x="678" y="3519"/>
                  </a:lnTo>
                  <a:lnTo>
                    <a:pt x="693" y="3524"/>
                  </a:lnTo>
                  <a:lnTo>
                    <a:pt x="709" y="3533"/>
                  </a:lnTo>
                  <a:lnTo>
                    <a:pt x="729" y="3544"/>
                  </a:lnTo>
                  <a:lnTo>
                    <a:pt x="737" y="3547"/>
                  </a:lnTo>
                  <a:lnTo>
                    <a:pt x="748" y="3551"/>
                  </a:lnTo>
                  <a:lnTo>
                    <a:pt x="759" y="3554"/>
                  </a:lnTo>
                  <a:lnTo>
                    <a:pt x="773" y="3558"/>
                  </a:lnTo>
                  <a:lnTo>
                    <a:pt x="785" y="3560"/>
                  </a:lnTo>
                  <a:lnTo>
                    <a:pt x="799" y="3558"/>
                  </a:lnTo>
                  <a:lnTo>
                    <a:pt x="819" y="3556"/>
                  </a:lnTo>
                  <a:lnTo>
                    <a:pt x="838" y="3553"/>
                  </a:lnTo>
                  <a:lnTo>
                    <a:pt x="859" y="3549"/>
                  </a:lnTo>
                  <a:lnTo>
                    <a:pt x="879" y="3542"/>
                  </a:lnTo>
                  <a:lnTo>
                    <a:pt x="898" y="3537"/>
                  </a:lnTo>
                  <a:lnTo>
                    <a:pt x="916" y="3530"/>
                  </a:lnTo>
                  <a:lnTo>
                    <a:pt x="935" y="3521"/>
                  </a:lnTo>
                  <a:lnTo>
                    <a:pt x="954" y="3512"/>
                  </a:lnTo>
                  <a:lnTo>
                    <a:pt x="972" y="3503"/>
                  </a:lnTo>
                  <a:lnTo>
                    <a:pt x="991" y="3493"/>
                  </a:lnTo>
                  <a:lnTo>
                    <a:pt x="1009" y="3482"/>
                  </a:lnTo>
                  <a:lnTo>
                    <a:pt x="1027" y="3470"/>
                  </a:lnTo>
                  <a:lnTo>
                    <a:pt x="1060" y="3445"/>
                  </a:lnTo>
                  <a:lnTo>
                    <a:pt x="1092" y="3418"/>
                  </a:lnTo>
                  <a:lnTo>
                    <a:pt x="1124" y="3390"/>
                  </a:lnTo>
                  <a:lnTo>
                    <a:pt x="1152" y="3362"/>
                  </a:lnTo>
                  <a:lnTo>
                    <a:pt x="1166" y="3346"/>
                  </a:lnTo>
                  <a:lnTo>
                    <a:pt x="1178" y="3332"/>
                  </a:lnTo>
                  <a:lnTo>
                    <a:pt x="1203" y="3302"/>
                  </a:lnTo>
                  <a:lnTo>
                    <a:pt x="1224" y="3272"/>
                  </a:lnTo>
                  <a:lnTo>
                    <a:pt x="1244" y="3242"/>
                  </a:lnTo>
                  <a:lnTo>
                    <a:pt x="1253" y="3226"/>
                  </a:lnTo>
                  <a:lnTo>
                    <a:pt x="1260" y="3212"/>
                  </a:lnTo>
                  <a:lnTo>
                    <a:pt x="1274" y="3186"/>
                  </a:lnTo>
                  <a:lnTo>
                    <a:pt x="1288" y="3173"/>
                  </a:lnTo>
                  <a:lnTo>
                    <a:pt x="1300" y="3161"/>
                  </a:lnTo>
                  <a:lnTo>
                    <a:pt x="1314" y="3149"/>
                  </a:lnTo>
                  <a:lnTo>
                    <a:pt x="1325" y="3136"/>
                  </a:lnTo>
                  <a:lnTo>
                    <a:pt x="1337" y="3124"/>
                  </a:lnTo>
                  <a:lnTo>
                    <a:pt x="1348" y="3110"/>
                  </a:lnTo>
                  <a:lnTo>
                    <a:pt x="1367" y="3083"/>
                  </a:lnTo>
                  <a:lnTo>
                    <a:pt x="1408" y="3029"/>
                  </a:lnTo>
                  <a:lnTo>
                    <a:pt x="1431" y="2999"/>
                  </a:lnTo>
                  <a:lnTo>
                    <a:pt x="1454" y="2971"/>
                  </a:lnTo>
                  <a:lnTo>
                    <a:pt x="1505" y="2912"/>
                  </a:lnTo>
                  <a:lnTo>
                    <a:pt x="1551" y="2859"/>
                  </a:lnTo>
                  <a:lnTo>
                    <a:pt x="1639" y="2762"/>
                  </a:lnTo>
                  <a:lnTo>
                    <a:pt x="1683" y="2715"/>
                  </a:lnTo>
                  <a:lnTo>
                    <a:pt x="1725" y="2664"/>
                  </a:lnTo>
                  <a:lnTo>
                    <a:pt x="1748" y="2637"/>
                  </a:lnTo>
                  <a:lnTo>
                    <a:pt x="1771" y="2609"/>
                  </a:lnTo>
                  <a:lnTo>
                    <a:pt x="1794" y="2581"/>
                  </a:lnTo>
                  <a:lnTo>
                    <a:pt x="1817" y="2549"/>
                  </a:lnTo>
                  <a:lnTo>
                    <a:pt x="1782" y="2507"/>
                  </a:lnTo>
                  <a:lnTo>
                    <a:pt x="1736" y="2533"/>
                  </a:lnTo>
                  <a:lnTo>
                    <a:pt x="1713" y="2544"/>
                  </a:lnTo>
                  <a:lnTo>
                    <a:pt x="1692" y="2552"/>
                  </a:lnTo>
                  <a:lnTo>
                    <a:pt x="1679" y="2558"/>
                  </a:lnTo>
                  <a:lnTo>
                    <a:pt x="1665" y="2561"/>
                  </a:lnTo>
                  <a:lnTo>
                    <a:pt x="1695" y="2517"/>
                  </a:lnTo>
                  <a:lnTo>
                    <a:pt x="1729" y="2470"/>
                  </a:lnTo>
                  <a:lnTo>
                    <a:pt x="1764" y="2420"/>
                  </a:lnTo>
                  <a:lnTo>
                    <a:pt x="1783" y="2396"/>
                  </a:lnTo>
                  <a:lnTo>
                    <a:pt x="1803" y="2371"/>
                  </a:lnTo>
                  <a:lnTo>
                    <a:pt x="1822" y="2348"/>
                  </a:lnTo>
                  <a:lnTo>
                    <a:pt x="1842" y="2325"/>
                  </a:lnTo>
                  <a:lnTo>
                    <a:pt x="1861" y="2304"/>
                  </a:lnTo>
                  <a:lnTo>
                    <a:pt x="1882" y="2283"/>
                  </a:lnTo>
                  <a:lnTo>
                    <a:pt x="1902" y="2263"/>
                  </a:lnTo>
                  <a:lnTo>
                    <a:pt x="1923" y="2246"/>
                  </a:lnTo>
                  <a:lnTo>
                    <a:pt x="1942" y="2228"/>
                  </a:lnTo>
                  <a:lnTo>
                    <a:pt x="1963" y="2214"/>
                  </a:lnTo>
                  <a:lnTo>
                    <a:pt x="1949" y="2246"/>
                  </a:lnTo>
                  <a:lnTo>
                    <a:pt x="1939" y="2267"/>
                  </a:lnTo>
                  <a:lnTo>
                    <a:pt x="1928" y="2286"/>
                  </a:lnTo>
                  <a:lnTo>
                    <a:pt x="1905" y="2323"/>
                  </a:lnTo>
                  <a:lnTo>
                    <a:pt x="1880" y="2364"/>
                  </a:lnTo>
                  <a:lnTo>
                    <a:pt x="1868" y="2385"/>
                  </a:lnTo>
                  <a:lnTo>
                    <a:pt x="1857" y="2408"/>
                  </a:lnTo>
                  <a:lnTo>
                    <a:pt x="1847" y="2431"/>
                  </a:lnTo>
                  <a:lnTo>
                    <a:pt x="1838" y="2455"/>
                  </a:lnTo>
                  <a:lnTo>
                    <a:pt x="1831" y="2484"/>
                  </a:lnTo>
                  <a:lnTo>
                    <a:pt x="1824" y="2514"/>
                  </a:lnTo>
                  <a:lnTo>
                    <a:pt x="1812" y="2586"/>
                  </a:lnTo>
                  <a:lnTo>
                    <a:pt x="1870" y="2540"/>
                  </a:lnTo>
                  <a:lnTo>
                    <a:pt x="1895" y="2519"/>
                  </a:lnTo>
                  <a:lnTo>
                    <a:pt x="1919" y="2496"/>
                  </a:lnTo>
                  <a:lnTo>
                    <a:pt x="1942" y="2473"/>
                  </a:lnTo>
                  <a:lnTo>
                    <a:pt x="1965" y="2448"/>
                  </a:lnTo>
                  <a:lnTo>
                    <a:pt x="1986" y="2422"/>
                  </a:lnTo>
                  <a:lnTo>
                    <a:pt x="2007" y="2396"/>
                  </a:lnTo>
                  <a:lnTo>
                    <a:pt x="2027" y="2367"/>
                  </a:lnTo>
                  <a:lnTo>
                    <a:pt x="2046" y="2339"/>
                  </a:lnTo>
                  <a:lnTo>
                    <a:pt x="2081" y="2279"/>
                  </a:lnTo>
                  <a:lnTo>
                    <a:pt x="2099" y="2249"/>
                  </a:lnTo>
                  <a:lnTo>
                    <a:pt x="2117" y="2217"/>
                  </a:lnTo>
                  <a:lnTo>
                    <a:pt x="2150" y="2156"/>
                  </a:lnTo>
                  <a:lnTo>
                    <a:pt x="2182" y="2092"/>
                  </a:lnTo>
                  <a:lnTo>
                    <a:pt x="2244" y="1967"/>
                  </a:lnTo>
                  <a:lnTo>
                    <a:pt x="2277" y="1903"/>
                  </a:lnTo>
                  <a:lnTo>
                    <a:pt x="2311" y="1843"/>
                  </a:lnTo>
                  <a:lnTo>
                    <a:pt x="2346" y="1785"/>
                  </a:lnTo>
                  <a:lnTo>
                    <a:pt x="2364" y="1757"/>
                  </a:lnTo>
                  <a:lnTo>
                    <a:pt x="2381" y="1729"/>
                  </a:lnTo>
                  <a:lnTo>
                    <a:pt x="2401" y="1702"/>
                  </a:lnTo>
                  <a:lnTo>
                    <a:pt x="2422" y="1678"/>
                  </a:lnTo>
                  <a:lnTo>
                    <a:pt x="2441" y="1653"/>
                  </a:lnTo>
                  <a:lnTo>
                    <a:pt x="2464" y="1630"/>
                  </a:lnTo>
                  <a:lnTo>
                    <a:pt x="2487" y="1609"/>
                  </a:lnTo>
                  <a:lnTo>
                    <a:pt x="2514" y="1584"/>
                  </a:lnTo>
                  <a:lnTo>
                    <a:pt x="2545" y="1554"/>
                  </a:lnTo>
                  <a:lnTo>
                    <a:pt x="2561" y="1537"/>
                  </a:lnTo>
                  <a:lnTo>
                    <a:pt x="2577" y="1521"/>
                  </a:lnTo>
                  <a:lnTo>
                    <a:pt x="2593" y="1503"/>
                  </a:lnTo>
                  <a:lnTo>
                    <a:pt x="2607" y="1484"/>
                  </a:lnTo>
                  <a:lnTo>
                    <a:pt x="2619" y="1462"/>
                  </a:lnTo>
                  <a:lnTo>
                    <a:pt x="2632" y="1441"/>
                  </a:lnTo>
                  <a:lnTo>
                    <a:pt x="2637" y="1431"/>
                  </a:lnTo>
                  <a:lnTo>
                    <a:pt x="2641" y="1420"/>
                  </a:lnTo>
                  <a:lnTo>
                    <a:pt x="2648" y="1397"/>
                  </a:lnTo>
                  <a:lnTo>
                    <a:pt x="2649" y="1385"/>
                  </a:lnTo>
                  <a:lnTo>
                    <a:pt x="2651" y="1373"/>
                  </a:lnTo>
                  <a:lnTo>
                    <a:pt x="2651" y="1360"/>
                  </a:lnTo>
                  <a:lnTo>
                    <a:pt x="2649" y="1348"/>
                  </a:lnTo>
                  <a:lnTo>
                    <a:pt x="2648" y="1314"/>
                  </a:lnTo>
                  <a:lnTo>
                    <a:pt x="2646" y="1283"/>
                  </a:lnTo>
                  <a:lnTo>
                    <a:pt x="2644" y="1249"/>
                  </a:lnTo>
                  <a:lnTo>
                    <a:pt x="2644" y="1217"/>
                  </a:lnTo>
                  <a:lnTo>
                    <a:pt x="2646" y="1187"/>
                  </a:lnTo>
                  <a:lnTo>
                    <a:pt x="2648" y="1156"/>
                  </a:lnTo>
                  <a:lnTo>
                    <a:pt x="2651" y="1126"/>
                  </a:lnTo>
                  <a:lnTo>
                    <a:pt x="2655" y="1096"/>
                  </a:lnTo>
                  <a:lnTo>
                    <a:pt x="2658" y="1067"/>
                  </a:lnTo>
                  <a:lnTo>
                    <a:pt x="2664" y="1039"/>
                  </a:lnTo>
                  <a:lnTo>
                    <a:pt x="2671" y="1011"/>
                  </a:lnTo>
                  <a:lnTo>
                    <a:pt x="2678" y="983"/>
                  </a:lnTo>
                  <a:lnTo>
                    <a:pt x="2685" y="956"/>
                  </a:lnTo>
                  <a:lnTo>
                    <a:pt x="2694" y="930"/>
                  </a:lnTo>
                  <a:lnTo>
                    <a:pt x="2702" y="903"/>
                  </a:lnTo>
                  <a:lnTo>
                    <a:pt x="2713" y="879"/>
                  </a:lnTo>
                  <a:lnTo>
                    <a:pt x="2723" y="852"/>
                  </a:lnTo>
                  <a:lnTo>
                    <a:pt x="2736" y="828"/>
                  </a:lnTo>
                  <a:lnTo>
                    <a:pt x="2748" y="805"/>
                  </a:lnTo>
                  <a:lnTo>
                    <a:pt x="2761" y="780"/>
                  </a:lnTo>
                  <a:lnTo>
                    <a:pt x="2775" y="757"/>
                  </a:lnTo>
                  <a:lnTo>
                    <a:pt x="2789" y="734"/>
                  </a:lnTo>
                  <a:lnTo>
                    <a:pt x="2805" y="711"/>
                  </a:lnTo>
                  <a:lnTo>
                    <a:pt x="2820" y="690"/>
                  </a:lnTo>
                  <a:lnTo>
                    <a:pt x="2836" y="667"/>
                  </a:lnTo>
                  <a:lnTo>
                    <a:pt x="2854" y="646"/>
                  </a:lnTo>
                  <a:lnTo>
                    <a:pt x="2872" y="625"/>
                  </a:lnTo>
                  <a:lnTo>
                    <a:pt x="2889" y="605"/>
                  </a:lnTo>
                  <a:lnTo>
                    <a:pt x="2928" y="565"/>
                  </a:lnTo>
                  <a:lnTo>
                    <a:pt x="2967" y="526"/>
                  </a:lnTo>
                  <a:lnTo>
                    <a:pt x="2988" y="507"/>
                  </a:lnTo>
                  <a:lnTo>
                    <a:pt x="3009" y="489"/>
                  </a:lnTo>
                  <a:lnTo>
                    <a:pt x="3055" y="452"/>
                  </a:lnTo>
                  <a:lnTo>
                    <a:pt x="3078" y="434"/>
                  </a:lnTo>
                  <a:lnTo>
                    <a:pt x="3101" y="418"/>
                  </a:lnTo>
                  <a:lnTo>
                    <a:pt x="3149" y="385"/>
                  </a:lnTo>
                  <a:lnTo>
                    <a:pt x="3198" y="351"/>
                  </a:lnTo>
                  <a:lnTo>
                    <a:pt x="3249" y="320"/>
                  </a:lnTo>
                  <a:lnTo>
                    <a:pt x="3302" y="290"/>
                  </a:lnTo>
                  <a:lnTo>
                    <a:pt x="3355" y="261"/>
                  </a:lnTo>
                  <a:lnTo>
                    <a:pt x="3410" y="231"/>
                  </a:lnTo>
                  <a:lnTo>
                    <a:pt x="3466" y="205"/>
                  </a:lnTo>
                  <a:lnTo>
                    <a:pt x="3522" y="177"/>
                  </a:lnTo>
                  <a:lnTo>
                    <a:pt x="3579" y="152"/>
                  </a:lnTo>
                  <a:lnTo>
                    <a:pt x="3697" y="101"/>
                  </a:lnTo>
                  <a:lnTo>
                    <a:pt x="3815" y="51"/>
                  </a:lnTo>
                  <a:lnTo>
                    <a:pt x="3840" y="43"/>
                  </a:lnTo>
                  <a:lnTo>
                    <a:pt x="3866" y="36"/>
                  </a:lnTo>
                  <a:lnTo>
                    <a:pt x="3895" y="30"/>
                  </a:lnTo>
                  <a:lnTo>
                    <a:pt x="3923" y="25"/>
                  </a:lnTo>
                  <a:lnTo>
                    <a:pt x="3951" y="21"/>
                  </a:lnTo>
                  <a:lnTo>
                    <a:pt x="3981" y="20"/>
                  </a:lnTo>
                  <a:lnTo>
                    <a:pt x="4013" y="18"/>
                  </a:lnTo>
                  <a:lnTo>
                    <a:pt x="4043" y="16"/>
                  </a:lnTo>
                  <a:lnTo>
                    <a:pt x="4156" y="11"/>
                  </a:lnTo>
                  <a:lnTo>
                    <a:pt x="4184" y="9"/>
                  </a:lnTo>
                  <a:lnTo>
                    <a:pt x="4210" y="6"/>
                  </a:lnTo>
                  <a:lnTo>
                    <a:pt x="4239" y="4"/>
                  </a:lnTo>
                  <a:lnTo>
                    <a:pt x="4265" y="0"/>
                  </a:lnTo>
                  <a:lnTo>
                    <a:pt x="4265" y="944"/>
                  </a:lnTo>
                  <a:lnTo>
                    <a:pt x="4265" y="1888"/>
                  </a:lnTo>
                  <a:lnTo>
                    <a:pt x="4265" y="2831"/>
                  </a:lnTo>
                  <a:lnTo>
                    <a:pt x="4265" y="3775"/>
                  </a:lnTo>
                  <a:lnTo>
                    <a:pt x="3263" y="3775"/>
                  </a:lnTo>
                  <a:lnTo>
                    <a:pt x="2261" y="3775"/>
                  </a:lnTo>
                  <a:lnTo>
                    <a:pt x="1260" y="3775"/>
                  </a:lnTo>
                  <a:lnTo>
                    <a:pt x="260" y="3775"/>
                  </a:lnTo>
                  <a:lnTo>
                    <a:pt x="261" y="3768"/>
                  </a:lnTo>
                  <a:lnTo>
                    <a:pt x="270" y="3750"/>
                  </a:lnTo>
                  <a:lnTo>
                    <a:pt x="279" y="3731"/>
                  </a:lnTo>
                  <a:lnTo>
                    <a:pt x="289" y="3710"/>
                  </a:lnTo>
                  <a:lnTo>
                    <a:pt x="295" y="3697"/>
                  </a:lnTo>
                  <a:lnTo>
                    <a:pt x="298" y="3685"/>
                  </a:lnTo>
                  <a:lnTo>
                    <a:pt x="302" y="3672"/>
                  </a:lnTo>
                  <a:lnTo>
                    <a:pt x="305" y="3658"/>
                  </a:lnTo>
                  <a:lnTo>
                    <a:pt x="305" y="3644"/>
                  </a:lnTo>
                  <a:lnTo>
                    <a:pt x="305" y="3628"/>
                  </a:lnTo>
                  <a:lnTo>
                    <a:pt x="305" y="3620"/>
                  </a:lnTo>
                  <a:lnTo>
                    <a:pt x="304" y="3613"/>
                  </a:lnTo>
                  <a:lnTo>
                    <a:pt x="300" y="3605"/>
                  </a:lnTo>
                  <a:lnTo>
                    <a:pt x="298" y="3598"/>
                  </a:lnTo>
                  <a:lnTo>
                    <a:pt x="295" y="3591"/>
                  </a:lnTo>
                  <a:lnTo>
                    <a:pt x="291" y="3586"/>
                  </a:lnTo>
                  <a:lnTo>
                    <a:pt x="284" y="3574"/>
                  </a:lnTo>
                  <a:lnTo>
                    <a:pt x="274" y="3563"/>
                  </a:lnTo>
                  <a:lnTo>
                    <a:pt x="263" y="3554"/>
                  </a:lnTo>
                  <a:lnTo>
                    <a:pt x="252" y="3547"/>
                  </a:lnTo>
                  <a:lnTo>
                    <a:pt x="240" y="3538"/>
                  </a:lnTo>
                  <a:lnTo>
                    <a:pt x="228" y="3533"/>
                  </a:lnTo>
                  <a:lnTo>
                    <a:pt x="215" y="3528"/>
                  </a:lnTo>
                  <a:lnTo>
                    <a:pt x="203" y="3521"/>
                  </a:lnTo>
                  <a:lnTo>
                    <a:pt x="189" y="3517"/>
                  </a:lnTo>
                  <a:lnTo>
                    <a:pt x="134" y="3498"/>
                  </a:lnTo>
                  <a:lnTo>
                    <a:pt x="106" y="3489"/>
                  </a:lnTo>
                  <a:lnTo>
                    <a:pt x="94" y="3486"/>
                  </a:lnTo>
                  <a:lnTo>
                    <a:pt x="81" y="3480"/>
                  </a:lnTo>
                  <a:lnTo>
                    <a:pt x="69" y="3477"/>
                  </a:lnTo>
                  <a:lnTo>
                    <a:pt x="58" y="3471"/>
                  </a:lnTo>
                  <a:lnTo>
                    <a:pt x="48" y="3466"/>
                  </a:lnTo>
                  <a:lnTo>
                    <a:pt x="39" y="3459"/>
                  </a:lnTo>
                  <a:lnTo>
                    <a:pt x="30" y="3454"/>
                  </a:lnTo>
                  <a:lnTo>
                    <a:pt x="23" y="3448"/>
                  </a:lnTo>
                  <a:lnTo>
                    <a:pt x="16" y="3441"/>
                  </a:lnTo>
                  <a:lnTo>
                    <a:pt x="11" y="3434"/>
                  </a:lnTo>
                  <a:lnTo>
                    <a:pt x="7" y="3427"/>
                  </a:lnTo>
                  <a:lnTo>
                    <a:pt x="4" y="3420"/>
                  </a:lnTo>
                  <a:lnTo>
                    <a:pt x="0" y="3413"/>
                  </a:lnTo>
                  <a:lnTo>
                    <a:pt x="0" y="3404"/>
                  </a:lnTo>
                  <a:lnTo>
                    <a:pt x="0" y="3403"/>
                  </a:lnTo>
                  <a:lnTo>
                    <a:pt x="2" y="3399"/>
                  </a:lnTo>
                  <a:lnTo>
                    <a:pt x="4" y="3396"/>
                  </a:lnTo>
                  <a:lnTo>
                    <a:pt x="7" y="3392"/>
                  </a:lnTo>
                  <a:lnTo>
                    <a:pt x="20" y="3383"/>
                  </a:lnTo>
                  <a:lnTo>
                    <a:pt x="25" y="337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829060" y="1539069"/>
              <a:ext cx="5040520" cy="5037728"/>
            </a:xfrm>
            <a:custGeom>
              <a:avLst/>
              <a:gdLst/>
              <a:ahLst/>
              <a:cxnLst>
                <a:cxn ang="0">
                  <a:pos x="1960" y="3205"/>
                </a:cxn>
                <a:cxn ang="0">
                  <a:pos x="2184" y="3298"/>
                </a:cxn>
                <a:cxn ang="0">
                  <a:pos x="2161" y="3566"/>
                </a:cxn>
                <a:cxn ang="0">
                  <a:pos x="2039" y="3772"/>
                </a:cxn>
                <a:cxn ang="0">
                  <a:pos x="1993" y="3956"/>
                </a:cxn>
                <a:cxn ang="0">
                  <a:pos x="2245" y="4018"/>
                </a:cxn>
                <a:cxn ang="0">
                  <a:pos x="2565" y="4072"/>
                </a:cxn>
                <a:cxn ang="0">
                  <a:pos x="2798" y="4011"/>
                </a:cxn>
                <a:cxn ang="0">
                  <a:pos x="2949" y="3908"/>
                </a:cxn>
                <a:cxn ang="0">
                  <a:pos x="3104" y="3684"/>
                </a:cxn>
                <a:cxn ang="0">
                  <a:pos x="3254" y="3518"/>
                </a:cxn>
                <a:cxn ang="0">
                  <a:pos x="3219" y="3859"/>
                </a:cxn>
                <a:cxn ang="0">
                  <a:pos x="2411" y="4656"/>
                </a:cxn>
                <a:cxn ang="0">
                  <a:pos x="2223" y="5000"/>
                </a:cxn>
                <a:cxn ang="0">
                  <a:pos x="2041" y="5933"/>
                </a:cxn>
                <a:cxn ang="0">
                  <a:pos x="2226" y="6132"/>
                </a:cxn>
                <a:cxn ang="0">
                  <a:pos x="0" y="6346"/>
                </a:cxn>
                <a:cxn ang="0">
                  <a:pos x="339" y="2647"/>
                </a:cxn>
                <a:cxn ang="0">
                  <a:pos x="591" y="2652"/>
                </a:cxn>
                <a:cxn ang="0">
                  <a:pos x="1104" y="2633"/>
                </a:cxn>
                <a:cxn ang="0">
                  <a:pos x="1302" y="2801"/>
                </a:cxn>
                <a:cxn ang="0">
                  <a:pos x="1609" y="2936"/>
                </a:cxn>
                <a:cxn ang="0">
                  <a:pos x="2171" y="5340"/>
                </a:cxn>
                <a:cxn ang="0">
                  <a:pos x="2351" y="4785"/>
                </a:cxn>
                <a:cxn ang="0">
                  <a:pos x="2794" y="4993"/>
                </a:cxn>
                <a:cxn ang="0">
                  <a:pos x="3306" y="5684"/>
                </a:cxn>
                <a:cxn ang="0">
                  <a:pos x="2877" y="6072"/>
                </a:cxn>
                <a:cxn ang="0">
                  <a:pos x="2621" y="6083"/>
                </a:cxn>
                <a:cxn ang="0">
                  <a:pos x="2238" y="5970"/>
                </a:cxn>
                <a:cxn ang="0">
                  <a:pos x="328" y="2587"/>
                </a:cxn>
                <a:cxn ang="0">
                  <a:pos x="1002" y="21"/>
                </a:cxn>
                <a:cxn ang="0">
                  <a:pos x="1415" y="312"/>
                </a:cxn>
                <a:cxn ang="0">
                  <a:pos x="1642" y="839"/>
                </a:cxn>
                <a:cxn ang="0">
                  <a:pos x="2217" y="1196"/>
                </a:cxn>
                <a:cxn ang="0">
                  <a:pos x="1753" y="1405"/>
                </a:cxn>
                <a:cxn ang="0">
                  <a:pos x="972" y="1922"/>
                </a:cxn>
                <a:cxn ang="0">
                  <a:pos x="931" y="2395"/>
                </a:cxn>
                <a:cxn ang="0">
                  <a:pos x="596" y="2575"/>
                </a:cxn>
                <a:cxn ang="0">
                  <a:pos x="2300" y="1947"/>
                </a:cxn>
                <a:cxn ang="0">
                  <a:pos x="2238" y="1734"/>
                </a:cxn>
                <a:cxn ang="0">
                  <a:pos x="2272" y="1178"/>
                </a:cxn>
                <a:cxn ang="0">
                  <a:pos x="1644" y="781"/>
                </a:cxn>
                <a:cxn ang="0">
                  <a:pos x="1447" y="233"/>
                </a:cxn>
                <a:cxn ang="0">
                  <a:pos x="2394" y="0"/>
                </a:cxn>
                <a:cxn ang="0">
                  <a:pos x="5701" y="2644"/>
                </a:cxn>
                <a:cxn ang="0">
                  <a:pos x="4810" y="3298"/>
                </a:cxn>
                <a:cxn ang="0">
                  <a:pos x="4671" y="3972"/>
                </a:cxn>
                <a:cxn ang="0">
                  <a:pos x="4138" y="4783"/>
                </a:cxn>
                <a:cxn ang="0">
                  <a:pos x="4000" y="4748"/>
                </a:cxn>
                <a:cxn ang="0">
                  <a:pos x="3642" y="5337"/>
                </a:cxn>
                <a:cxn ang="0">
                  <a:pos x="3438" y="5395"/>
                </a:cxn>
                <a:cxn ang="0">
                  <a:pos x="2609" y="4730"/>
                </a:cxn>
                <a:cxn ang="0">
                  <a:pos x="2856" y="4205"/>
                </a:cxn>
                <a:cxn ang="0">
                  <a:pos x="3332" y="3788"/>
                </a:cxn>
                <a:cxn ang="0">
                  <a:pos x="3194" y="3443"/>
                </a:cxn>
                <a:cxn ang="0">
                  <a:pos x="3267" y="3143"/>
                </a:cxn>
                <a:cxn ang="0">
                  <a:pos x="3119" y="2961"/>
                </a:cxn>
                <a:cxn ang="0">
                  <a:pos x="2935" y="2919"/>
                </a:cxn>
                <a:cxn ang="0">
                  <a:pos x="2896" y="2624"/>
                </a:cxn>
                <a:cxn ang="0">
                  <a:pos x="2826" y="2421"/>
                </a:cxn>
                <a:cxn ang="0">
                  <a:pos x="2630" y="2376"/>
                </a:cxn>
                <a:cxn ang="0">
                  <a:pos x="2413" y="2376"/>
                </a:cxn>
                <a:cxn ang="0">
                  <a:pos x="2268" y="2247"/>
                </a:cxn>
              </a:cxnLst>
              <a:rect l="0" t="0" r="r" b="b"/>
              <a:pathLst>
                <a:path w="6348" h="6346">
                  <a:moveTo>
                    <a:pt x="1782" y="3072"/>
                  </a:moveTo>
                  <a:lnTo>
                    <a:pt x="1790" y="3078"/>
                  </a:lnTo>
                  <a:lnTo>
                    <a:pt x="1799" y="3090"/>
                  </a:lnTo>
                  <a:lnTo>
                    <a:pt x="1808" y="3100"/>
                  </a:lnTo>
                  <a:lnTo>
                    <a:pt x="1812" y="3104"/>
                  </a:lnTo>
                  <a:lnTo>
                    <a:pt x="1835" y="3115"/>
                  </a:lnTo>
                  <a:lnTo>
                    <a:pt x="1826" y="3113"/>
                  </a:lnTo>
                  <a:lnTo>
                    <a:pt x="1840" y="3122"/>
                  </a:lnTo>
                  <a:lnTo>
                    <a:pt x="1843" y="3125"/>
                  </a:lnTo>
                  <a:lnTo>
                    <a:pt x="1850" y="3127"/>
                  </a:lnTo>
                  <a:lnTo>
                    <a:pt x="1857" y="3129"/>
                  </a:lnTo>
                  <a:lnTo>
                    <a:pt x="1863" y="3130"/>
                  </a:lnTo>
                  <a:lnTo>
                    <a:pt x="1868" y="3136"/>
                  </a:lnTo>
                  <a:lnTo>
                    <a:pt x="1873" y="3139"/>
                  </a:lnTo>
                  <a:lnTo>
                    <a:pt x="1879" y="3146"/>
                  </a:lnTo>
                  <a:lnTo>
                    <a:pt x="1889" y="3150"/>
                  </a:lnTo>
                  <a:lnTo>
                    <a:pt x="1898" y="3162"/>
                  </a:lnTo>
                  <a:lnTo>
                    <a:pt x="1907" y="3166"/>
                  </a:lnTo>
                  <a:lnTo>
                    <a:pt x="1917" y="3171"/>
                  </a:lnTo>
                  <a:lnTo>
                    <a:pt x="1930" y="3178"/>
                  </a:lnTo>
                  <a:lnTo>
                    <a:pt x="1940" y="3185"/>
                  </a:lnTo>
                  <a:lnTo>
                    <a:pt x="1946" y="3190"/>
                  </a:lnTo>
                  <a:lnTo>
                    <a:pt x="1951" y="3194"/>
                  </a:lnTo>
                  <a:lnTo>
                    <a:pt x="1960" y="3205"/>
                  </a:lnTo>
                  <a:lnTo>
                    <a:pt x="1972" y="3203"/>
                  </a:lnTo>
                  <a:lnTo>
                    <a:pt x="1999" y="3201"/>
                  </a:lnTo>
                  <a:lnTo>
                    <a:pt x="2011" y="3208"/>
                  </a:lnTo>
                  <a:lnTo>
                    <a:pt x="2021" y="3213"/>
                  </a:lnTo>
                  <a:lnTo>
                    <a:pt x="2023" y="3219"/>
                  </a:lnTo>
                  <a:lnTo>
                    <a:pt x="2027" y="3222"/>
                  </a:lnTo>
                  <a:lnTo>
                    <a:pt x="2034" y="3231"/>
                  </a:lnTo>
                  <a:lnTo>
                    <a:pt x="2041" y="3240"/>
                  </a:lnTo>
                  <a:lnTo>
                    <a:pt x="2050" y="3245"/>
                  </a:lnTo>
                  <a:lnTo>
                    <a:pt x="2062" y="3252"/>
                  </a:lnTo>
                  <a:lnTo>
                    <a:pt x="2074" y="3247"/>
                  </a:lnTo>
                  <a:lnTo>
                    <a:pt x="2081" y="3245"/>
                  </a:lnTo>
                  <a:lnTo>
                    <a:pt x="2090" y="3240"/>
                  </a:lnTo>
                  <a:lnTo>
                    <a:pt x="2092" y="3242"/>
                  </a:lnTo>
                  <a:lnTo>
                    <a:pt x="2097" y="3245"/>
                  </a:lnTo>
                  <a:lnTo>
                    <a:pt x="2104" y="3250"/>
                  </a:lnTo>
                  <a:lnTo>
                    <a:pt x="2110" y="3252"/>
                  </a:lnTo>
                  <a:lnTo>
                    <a:pt x="2115" y="3261"/>
                  </a:lnTo>
                  <a:lnTo>
                    <a:pt x="2122" y="3266"/>
                  </a:lnTo>
                  <a:lnTo>
                    <a:pt x="2138" y="3282"/>
                  </a:lnTo>
                  <a:lnTo>
                    <a:pt x="2152" y="3284"/>
                  </a:lnTo>
                  <a:lnTo>
                    <a:pt x="2163" y="3296"/>
                  </a:lnTo>
                  <a:lnTo>
                    <a:pt x="2177" y="3296"/>
                  </a:lnTo>
                  <a:lnTo>
                    <a:pt x="2184" y="3298"/>
                  </a:lnTo>
                  <a:lnTo>
                    <a:pt x="2187" y="3300"/>
                  </a:lnTo>
                  <a:lnTo>
                    <a:pt x="2191" y="3302"/>
                  </a:lnTo>
                  <a:lnTo>
                    <a:pt x="2198" y="3307"/>
                  </a:lnTo>
                  <a:lnTo>
                    <a:pt x="2205" y="3316"/>
                  </a:lnTo>
                  <a:lnTo>
                    <a:pt x="2214" y="3326"/>
                  </a:lnTo>
                  <a:lnTo>
                    <a:pt x="2221" y="3339"/>
                  </a:lnTo>
                  <a:lnTo>
                    <a:pt x="2226" y="3349"/>
                  </a:lnTo>
                  <a:lnTo>
                    <a:pt x="2233" y="3358"/>
                  </a:lnTo>
                  <a:lnTo>
                    <a:pt x="2233" y="3376"/>
                  </a:lnTo>
                  <a:lnTo>
                    <a:pt x="2254" y="3406"/>
                  </a:lnTo>
                  <a:lnTo>
                    <a:pt x="2253" y="3416"/>
                  </a:lnTo>
                  <a:lnTo>
                    <a:pt x="2251" y="3423"/>
                  </a:lnTo>
                  <a:lnTo>
                    <a:pt x="2249" y="3430"/>
                  </a:lnTo>
                  <a:lnTo>
                    <a:pt x="2245" y="3436"/>
                  </a:lnTo>
                  <a:lnTo>
                    <a:pt x="2240" y="3441"/>
                  </a:lnTo>
                  <a:lnTo>
                    <a:pt x="2235" y="3444"/>
                  </a:lnTo>
                  <a:lnTo>
                    <a:pt x="2219" y="3453"/>
                  </a:lnTo>
                  <a:lnTo>
                    <a:pt x="2210" y="3457"/>
                  </a:lnTo>
                  <a:lnTo>
                    <a:pt x="2196" y="3481"/>
                  </a:lnTo>
                  <a:lnTo>
                    <a:pt x="2186" y="3487"/>
                  </a:lnTo>
                  <a:lnTo>
                    <a:pt x="2177" y="3508"/>
                  </a:lnTo>
                  <a:lnTo>
                    <a:pt x="2173" y="3520"/>
                  </a:lnTo>
                  <a:lnTo>
                    <a:pt x="2170" y="3536"/>
                  </a:lnTo>
                  <a:lnTo>
                    <a:pt x="2161" y="3566"/>
                  </a:lnTo>
                  <a:lnTo>
                    <a:pt x="2156" y="3570"/>
                  </a:lnTo>
                  <a:lnTo>
                    <a:pt x="2147" y="3573"/>
                  </a:lnTo>
                  <a:lnTo>
                    <a:pt x="2136" y="3577"/>
                  </a:lnTo>
                  <a:lnTo>
                    <a:pt x="2129" y="3582"/>
                  </a:lnTo>
                  <a:lnTo>
                    <a:pt x="2122" y="3589"/>
                  </a:lnTo>
                  <a:lnTo>
                    <a:pt x="2108" y="3593"/>
                  </a:lnTo>
                  <a:lnTo>
                    <a:pt x="2101" y="3600"/>
                  </a:lnTo>
                  <a:lnTo>
                    <a:pt x="2097" y="3603"/>
                  </a:lnTo>
                  <a:lnTo>
                    <a:pt x="2092" y="3607"/>
                  </a:lnTo>
                  <a:lnTo>
                    <a:pt x="2078" y="3615"/>
                  </a:lnTo>
                  <a:lnTo>
                    <a:pt x="2081" y="3633"/>
                  </a:lnTo>
                  <a:lnTo>
                    <a:pt x="2076" y="3645"/>
                  </a:lnTo>
                  <a:lnTo>
                    <a:pt x="2074" y="3653"/>
                  </a:lnTo>
                  <a:lnTo>
                    <a:pt x="2073" y="3661"/>
                  </a:lnTo>
                  <a:lnTo>
                    <a:pt x="2059" y="3677"/>
                  </a:lnTo>
                  <a:lnTo>
                    <a:pt x="2057" y="3684"/>
                  </a:lnTo>
                  <a:lnTo>
                    <a:pt x="2055" y="3698"/>
                  </a:lnTo>
                  <a:lnTo>
                    <a:pt x="2055" y="3712"/>
                  </a:lnTo>
                  <a:lnTo>
                    <a:pt x="2048" y="3725"/>
                  </a:lnTo>
                  <a:lnTo>
                    <a:pt x="2048" y="3735"/>
                  </a:lnTo>
                  <a:lnTo>
                    <a:pt x="2048" y="3744"/>
                  </a:lnTo>
                  <a:lnTo>
                    <a:pt x="2044" y="3753"/>
                  </a:lnTo>
                  <a:lnTo>
                    <a:pt x="2041" y="3767"/>
                  </a:lnTo>
                  <a:lnTo>
                    <a:pt x="2039" y="3772"/>
                  </a:lnTo>
                  <a:lnTo>
                    <a:pt x="2037" y="3779"/>
                  </a:lnTo>
                  <a:lnTo>
                    <a:pt x="2034" y="3785"/>
                  </a:lnTo>
                  <a:lnTo>
                    <a:pt x="2027" y="3799"/>
                  </a:lnTo>
                  <a:lnTo>
                    <a:pt x="2018" y="3813"/>
                  </a:lnTo>
                  <a:lnTo>
                    <a:pt x="2013" y="3822"/>
                  </a:lnTo>
                  <a:lnTo>
                    <a:pt x="2000" y="3824"/>
                  </a:lnTo>
                  <a:lnTo>
                    <a:pt x="1988" y="3827"/>
                  </a:lnTo>
                  <a:lnTo>
                    <a:pt x="1970" y="3832"/>
                  </a:lnTo>
                  <a:lnTo>
                    <a:pt x="1969" y="3852"/>
                  </a:lnTo>
                  <a:lnTo>
                    <a:pt x="1967" y="3861"/>
                  </a:lnTo>
                  <a:lnTo>
                    <a:pt x="1965" y="3871"/>
                  </a:lnTo>
                  <a:lnTo>
                    <a:pt x="1954" y="3871"/>
                  </a:lnTo>
                  <a:lnTo>
                    <a:pt x="1947" y="3878"/>
                  </a:lnTo>
                  <a:lnTo>
                    <a:pt x="1928" y="3894"/>
                  </a:lnTo>
                  <a:lnTo>
                    <a:pt x="1916" y="3908"/>
                  </a:lnTo>
                  <a:lnTo>
                    <a:pt x="1902" y="3924"/>
                  </a:lnTo>
                  <a:lnTo>
                    <a:pt x="1917" y="3949"/>
                  </a:lnTo>
                  <a:lnTo>
                    <a:pt x="1923" y="3956"/>
                  </a:lnTo>
                  <a:lnTo>
                    <a:pt x="1937" y="3988"/>
                  </a:lnTo>
                  <a:lnTo>
                    <a:pt x="1965" y="3966"/>
                  </a:lnTo>
                  <a:lnTo>
                    <a:pt x="1972" y="3963"/>
                  </a:lnTo>
                  <a:lnTo>
                    <a:pt x="1979" y="3959"/>
                  </a:lnTo>
                  <a:lnTo>
                    <a:pt x="1986" y="3958"/>
                  </a:lnTo>
                  <a:lnTo>
                    <a:pt x="1993" y="3956"/>
                  </a:lnTo>
                  <a:lnTo>
                    <a:pt x="2000" y="3954"/>
                  </a:lnTo>
                  <a:lnTo>
                    <a:pt x="2009" y="3954"/>
                  </a:lnTo>
                  <a:lnTo>
                    <a:pt x="2025" y="3956"/>
                  </a:lnTo>
                  <a:lnTo>
                    <a:pt x="2066" y="3961"/>
                  </a:lnTo>
                  <a:lnTo>
                    <a:pt x="2074" y="3961"/>
                  </a:lnTo>
                  <a:lnTo>
                    <a:pt x="2083" y="3961"/>
                  </a:lnTo>
                  <a:lnTo>
                    <a:pt x="2094" y="3961"/>
                  </a:lnTo>
                  <a:lnTo>
                    <a:pt x="2103" y="3959"/>
                  </a:lnTo>
                  <a:lnTo>
                    <a:pt x="2115" y="3966"/>
                  </a:lnTo>
                  <a:lnTo>
                    <a:pt x="2122" y="3970"/>
                  </a:lnTo>
                  <a:lnTo>
                    <a:pt x="2131" y="3975"/>
                  </a:lnTo>
                  <a:lnTo>
                    <a:pt x="2145" y="3981"/>
                  </a:lnTo>
                  <a:lnTo>
                    <a:pt x="2152" y="3986"/>
                  </a:lnTo>
                  <a:lnTo>
                    <a:pt x="2159" y="3991"/>
                  </a:lnTo>
                  <a:lnTo>
                    <a:pt x="2170" y="3991"/>
                  </a:lnTo>
                  <a:lnTo>
                    <a:pt x="2177" y="3993"/>
                  </a:lnTo>
                  <a:lnTo>
                    <a:pt x="2184" y="3995"/>
                  </a:lnTo>
                  <a:lnTo>
                    <a:pt x="2189" y="3996"/>
                  </a:lnTo>
                  <a:lnTo>
                    <a:pt x="2196" y="4000"/>
                  </a:lnTo>
                  <a:lnTo>
                    <a:pt x="2210" y="4009"/>
                  </a:lnTo>
                  <a:lnTo>
                    <a:pt x="2219" y="4014"/>
                  </a:lnTo>
                  <a:lnTo>
                    <a:pt x="2226" y="4016"/>
                  </a:lnTo>
                  <a:lnTo>
                    <a:pt x="2231" y="4018"/>
                  </a:lnTo>
                  <a:lnTo>
                    <a:pt x="2245" y="4018"/>
                  </a:lnTo>
                  <a:lnTo>
                    <a:pt x="2265" y="4018"/>
                  </a:lnTo>
                  <a:lnTo>
                    <a:pt x="2281" y="4018"/>
                  </a:lnTo>
                  <a:lnTo>
                    <a:pt x="2286" y="4019"/>
                  </a:lnTo>
                  <a:lnTo>
                    <a:pt x="2302" y="4033"/>
                  </a:lnTo>
                  <a:lnTo>
                    <a:pt x="2309" y="4042"/>
                  </a:lnTo>
                  <a:lnTo>
                    <a:pt x="2320" y="4042"/>
                  </a:lnTo>
                  <a:lnTo>
                    <a:pt x="2325" y="4044"/>
                  </a:lnTo>
                  <a:lnTo>
                    <a:pt x="2337" y="4048"/>
                  </a:lnTo>
                  <a:lnTo>
                    <a:pt x="2353" y="4053"/>
                  </a:lnTo>
                  <a:lnTo>
                    <a:pt x="2362" y="4055"/>
                  </a:lnTo>
                  <a:lnTo>
                    <a:pt x="2365" y="4055"/>
                  </a:lnTo>
                  <a:lnTo>
                    <a:pt x="2371" y="4055"/>
                  </a:lnTo>
                  <a:lnTo>
                    <a:pt x="2385" y="4055"/>
                  </a:lnTo>
                  <a:lnTo>
                    <a:pt x="2397" y="4058"/>
                  </a:lnTo>
                  <a:lnTo>
                    <a:pt x="2410" y="4060"/>
                  </a:lnTo>
                  <a:lnTo>
                    <a:pt x="2422" y="4065"/>
                  </a:lnTo>
                  <a:lnTo>
                    <a:pt x="2434" y="4069"/>
                  </a:lnTo>
                  <a:lnTo>
                    <a:pt x="2450" y="4072"/>
                  </a:lnTo>
                  <a:lnTo>
                    <a:pt x="2468" y="4076"/>
                  </a:lnTo>
                  <a:lnTo>
                    <a:pt x="2489" y="4079"/>
                  </a:lnTo>
                  <a:lnTo>
                    <a:pt x="2498" y="4079"/>
                  </a:lnTo>
                  <a:lnTo>
                    <a:pt x="2508" y="4072"/>
                  </a:lnTo>
                  <a:lnTo>
                    <a:pt x="2556" y="4078"/>
                  </a:lnTo>
                  <a:lnTo>
                    <a:pt x="2565" y="4072"/>
                  </a:lnTo>
                  <a:lnTo>
                    <a:pt x="2577" y="4065"/>
                  </a:lnTo>
                  <a:lnTo>
                    <a:pt x="2588" y="4060"/>
                  </a:lnTo>
                  <a:lnTo>
                    <a:pt x="2600" y="4058"/>
                  </a:lnTo>
                  <a:lnTo>
                    <a:pt x="2607" y="4056"/>
                  </a:lnTo>
                  <a:lnTo>
                    <a:pt x="2614" y="4056"/>
                  </a:lnTo>
                  <a:lnTo>
                    <a:pt x="2618" y="4058"/>
                  </a:lnTo>
                  <a:lnTo>
                    <a:pt x="2621" y="4062"/>
                  </a:lnTo>
                  <a:lnTo>
                    <a:pt x="2630" y="4063"/>
                  </a:lnTo>
                  <a:lnTo>
                    <a:pt x="2639" y="4065"/>
                  </a:lnTo>
                  <a:lnTo>
                    <a:pt x="2648" y="4067"/>
                  </a:lnTo>
                  <a:lnTo>
                    <a:pt x="2656" y="4067"/>
                  </a:lnTo>
                  <a:lnTo>
                    <a:pt x="2667" y="4067"/>
                  </a:lnTo>
                  <a:lnTo>
                    <a:pt x="2678" y="4069"/>
                  </a:lnTo>
                  <a:lnTo>
                    <a:pt x="2690" y="4072"/>
                  </a:lnTo>
                  <a:lnTo>
                    <a:pt x="2704" y="4076"/>
                  </a:lnTo>
                  <a:lnTo>
                    <a:pt x="2716" y="4078"/>
                  </a:lnTo>
                  <a:lnTo>
                    <a:pt x="2729" y="4078"/>
                  </a:lnTo>
                  <a:lnTo>
                    <a:pt x="2738" y="4078"/>
                  </a:lnTo>
                  <a:lnTo>
                    <a:pt x="2755" y="4067"/>
                  </a:lnTo>
                  <a:lnTo>
                    <a:pt x="2773" y="4055"/>
                  </a:lnTo>
                  <a:lnTo>
                    <a:pt x="2782" y="4048"/>
                  </a:lnTo>
                  <a:lnTo>
                    <a:pt x="2792" y="4037"/>
                  </a:lnTo>
                  <a:lnTo>
                    <a:pt x="2801" y="4026"/>
                  </a:lnTo>
                  <a:lnTo>
                    <a:pt x="2798" y="4011"/>
                  </a:lnTo>
                  <a:lnTo>
                    <a:pt x="2798" y="4009"/>
                  </a:lnTo>
                  <a:lnTo>
                    <a:pt x="2801" y="3995"/>
                  </a:lnTo>
                  <a:lnTo>
                    <a:pt x="2806" y="3986"/>
                  </a:lnTo>
                  <a:lnTo>
                    <a:pt x="2836" y="3988"/>
                  </a:lnTo>
                  <a:lnTo>
                    <a:pt x="2842" y="3958"/>
                  </a:lnTo>
                  <a:lnTo>
                    <a:pt x="2849" y="3951"/>
                  </a:lnTo>
                  <a:lnTo>
                    <a:pt x="2852" y="3947"/>
                  </a:lnTo>
                  <a:lnTo>
                    <a:pt x="2865" y="3947"/>
                  </a:lnTo>
                  <a:lnTo>
                    <a:pt x="2879" y="3947"/>
                  </a:lnTo>
                  <a:lnTo>
                    <a:pt x="2884" y="3945"/>
                  </a:lnTo>
                  <a:lnTo>
                    <a:pt x="2891" y="3942"/>
                  </a:lnTo>
                  <a:lnTo>
                    <a:pt x="2896" y="3938"/>
                  </a:lnTo>
                  <a:lnTo>
                    <a:pt x="2902" y="3935"/>
                  </a:lnTo>
                  <a:lnTo>
                    <a:pt x="2898" y="3936"/>
                  </a:lnTo>
                  <a:lnTo>
                    <a:pt x="2896" y="3936"/>
                  </a:lnTo>
                  <a:lnTo>
                    <a:pt x="2893" y="3936"/>
                  </a:lnTo>
                  <a:lnTo>
                    <a:pt x="2891" y="3935"/>
                  </a:lnTo>
                  <a:lnTo>
                    <a:pt x="2889" y="3935"/>
                  </a:lnTo>
                  <a:lnTo>
                    <a:pt x="2886" y="3933"/>
                  </a:lnTo>
                  <a:lnTo>
                    <a:pt x="2917" y="3935"/>
                  </a:lnTo>
                  <a:lnTo>
                    <a:pt x="2935" y="3917"/>
                  </a:lnTo>
                  <a:lnTo>
                    <a:pt x="2932" y="3924"/>
                  </a:lnTo>
                  <a:lnTo>
                    <a:pt x="2944" y="3914"/>
                  </a:lnTo>
                  <a:lnTo>
                    <a:pt x="2949" y="3908"/>
                  </a:lnTo>
                  <a:lnTo>
                    <a:pt x="2953" y="3906"/>
                  </a:lnTo>
                  <a:lnTo>
                    <a:pt x="2963" y="3901"/>
                  </a:lnTo>
                  <a:lnTo>
                    <a:pt x="2969" y="3899"/>
                  </a:lnTo>
                  <a:lnTo>
                    <a:pt x="2976" y="3899"/>
                  </a:lnTo>
                  <a:lnTo>
                    <a:pt x="2993" y="3896"/>
                  </a:lnTo>
                  <a:lnTo>
                    <a:pt x="3002" y="3869"/>
                  </a:lnTo>
                  <a:lnTo>
                    <a:pt x="3007" y="3864"/>
                  </a:lnTo>
                  <a:lnTo>
                    <a:pt x="3043" y="3866"/>
                  </a:lnTo>
                  <a:lnTo>
                    <a:pt x="3048" y="3845"/>
                  </a:lnTo>
                  <a:lnTo>
                    <a:pt x="3052" y="3832"/>
                  </a:lnTo>
                  <a:lnTo>
                    <a:pt x="3055" y="3818"/>
                  </a:lnTo>
                  <a:lnTo>
                    <a:pt x="3062" y="3811"/>
                  </a:lnTo>
                  <a:lnTo>
                    <a:pt x="3067" y="3802"/>
                  </a:lnTo>
                  <a:lnTo>
                    <a:pt x="3078" y="3787"/>
                  </a:lnTo>
                  <a:lnTo>
                    <a:pt x="3085" y="3772"/>
                  </a:lnTo>
                  <a:lnTo>
                    <a:pt x="3090" y="3767"/>
                  </a:lnTo>
                  <a:lnTo>
                    <a:pt x="3094" y="3762"/>
                  </a:lnTo>
                  <a:lnTo>
                    <a:pt x="3096" y="3755"/>
                  </a:lnTo>
                  <a:lnTo>
                    <a:pt x="3097" y="3750"/>
                  </a:lnTo>
                  <a:lnTo>
                    <a:pt x="3101" y="3735"/>
                  </a:lnTo>
                  <a:lnTo>
                    <a:pt x="3110" y="3714"/>
                  </a:lnTo>
                  <a:lnTo>
                    <a:pt x="3106" y="3705"/>
                  </a:lnTo>
                  <a:lnTo>
                    <a:pt x="3104" y="3695"/>
                  </a:lnTo>
                  <a:lnTo>
                    <a:pt x="3104" y="3684"/>
                  </a:lnTo>
                  <a:lnTo>
                    <a:pt x="3106" y="3658"/>
                  </a:lnTo>
                  <a:lnTo>
                    <a:pt x="3110" y="3653"/>
                  </a:lnTo>
                  <a:lnTo>
                    <a:pt x="3115" y="3645"/>
                  </a:lnTo>
                  <a:lnTo>
                    <a:pt x="3119" y="3637"/>
                  </a:lnTo>
                  <a:lnTo>
                    <a:pt x="3119" y="3630"/>
                  </a:lnTo>
                  <a:lnTo>
                    <a:pt x="3119" y="3623"/>
                  </a:lnTo>
                  <a:lnTo>
                    <a:pt x="3124" y="3614"/>
                  </a:lnTo>
                  <a:lnTo>
                    <a:pt x="3127" y="3607"/>
                  </a:lnTo>
                  <a:lnTo>
                    <a:pt x="3133" y="3596"/>
                  </a:lnTo>
                  <a:lnTo>
                    <a:pt x="3129" y="3585"/>
                  </a:lnTo>
                  <a:lnTo>
                    <a:pt x="3127" y="3582"/>
                  </a:lnTo>
                  <a:lnTo>
                    <a:pt x="3126" y="3570"/>
                  </a:lnTo>
                  <a:lnTo>
                    <a:pt x="3124" y="3566"/>
                  </a:lnTo>
                  <a:lnTo>
                    <a:pt x="3126" y="3559"/>
                  </a:lnTo>
                  <a:lnTo>
                    <a:pt x="3131" y="3541"/>
                  </a:lnTo>
                  <a:lnTo>
                    <a:pt x="3134" y="3533"/>
                  </a:lnTo>
                  <a:lnTo>
                    <a:pt x="3134" y="3524"/>
                  </a:lnTo>
                  <a:lnTo>
                    <a:pt x="3136" y="3511"/>
                  </a:lnTo>
                  <a:lnTo>
                    <a:pt x="3134" y="3501"/>
                  </a:lnTo>
                  <a:lnTo>
                    <a:pt x="3134" y="3490"/>
                  </a:lnTo>
                  <a:lnTo>
                    <a:pt x="3168" y="3496"/>
                  </a:lnTo>
                  <a:lnTo>
                    <a:pt x="3200" y="3503"/>
                  </a:lnTo>
                  <a:lnTo>
                    <a:pt x="3228" y="3510"/>
                  </a:lnTo>
                  <a:lnTo>
                    <a:pt x="3254" y="3518"/>
                  </a:lnTo>
                  <a:lnTo>
                    <a:pt x="3268" y="3524"/>
                  </a:lnTo>
                  <a:lnTo>
                    <a:pt x="3279" y="3529"/>
                  </a:lnTo>
                  <a:lnTo>
                    <a:pt x="3290" y="3536"/>
                  </a:lnTo>
                  <a:lnTo>
                    <a:pt x="3297" y="3541"/>
                  </a:lnTo>
                  <a:lnTo>
                    <a:pt x="3302" y="3547"/>
                  </a:lnTo>
                  <a:lnTo>
                    <a:pt x="3306" y="3552"/>
                  </a:lnTo>
                  <a:lnTo>
                    <a:pt x="3307" y="3557"/>
                  </a:lnTo>
                  <a:lnTo>
                    <a:pt x="3309" y="3563"/>
                  </a:lnTo>
                  <a:lnTo>
                    <a:pt x="3309" y="3577"/>
                  </a:lnTo>
                  <a:lnTo>
                    <a:pt x="3311" y="3591"/>
                  </a:lnTo>
                  <a:lnTo>
                    <a:pt x="3311" y="3615"/>
                  </a:lnTo>
                  <a:lnTo>
                    <a:pt x="3311" y="3640"/>
                  </a:lnTo>
                  <a:lnTo>
                    <a:pt x="3309" y="3665"/>
                  </a:lnTo>
                  <a:lnTo>
                    <a:pt x="3306" y="3686"/>
                  </a:lnTo>
                  <a:lnTo>
                    <a:pt x="3300" y="3709"/>
                  </a:lnTo>
                  <a:lnTo>
                    <a:pt x="3295" y="3728"/>
                  </a:lnTo>
                  <a:lnTo>
                    <a:pt x="3288" y="3748"/>
                  </a:lnTo>
                  <a:lnTo>
                    <a:pt x="3281" y="3765"/>
                  </a:lnTo>
                  <a:lnTo>
                    <a:pt x="3272" y="3783"/>
                  </a:lnTo>
                  <a:lnTo>
                    <a:pt x="3263" y="3801"/>
                  </a:lnTo>
                  <a:lnTo>
                    <a:pt x="3253" y="3817"/>
                  </a:lnTo>
                  <a:lnTo>
                    <a:pt x="3242" y="3831"/>
                  </a:lnTo>
                  <a:lnTo>
                    <a:pt x="3231" y="3845"/>
                  </a:lnTo>
                  <a:lnTo>
                    <a:pt x="3219" y="3859"/>
                  </a:lnTo>
                  <a:lnTo>
                    <a:pt x="3207" y="3871"/>
                  </a:lnTo>
                  <a:lnTo>
                    <a:pt x="3193" y="3885"/>
                  </a:lnTo>
                  <a:lnTo>
                    <a:pt x="3179" y="3896"/>
                  </a:lnTo>
                  <a:lnTo>
                    <a:pt x="3164" y="3908"/>
                  </a:lnTo>
                  <a:lnTo>
                    <a:pt x="3150" y="3919"/>
                  </a:lnTo>
                  <a:lnTo>
                    <a:pt x="3120" y="3940"/>
                  </a:lnTo>
                  <a:lnTo>
                    <a:pt x="3089" y="3961"/>
                  </a:lnTo>
                  <a:lnTo>
                    <a:pt x="3055" y="3979"/>
                  </a:lnTo>
                  <a:lnTo>
                    <a:pt x="3023" y="3998"/>
                  </a:lnTo>
                  <a:lnTo>
                    <a:pt x="2963" y="4033"/>
                  </a:lnTo>
                  <a:lnTo>
                    <a:pt x="2946" y="4046"/>
                  </a:lnTo>
                  <a:lnTo>
                    <a:pt x="2926" y="4058"/>
                  </a:lnTo>
                  <a:lnTo>
                    <a:pt x="2909" y="4074"/>
                  </a:lnTo>
                  <a:lnTo>
                    <a:pt x="2889" y="4090"/>
                  </a:lnTo>
                  <a:lnTo>
                    <a:pt x="2852" y="4127"/>
                  </a:lnTo>
                  <a:lnTo>
                    <a:pt x="2815" y="4168"/>
                  </a:lnTo>
                  <a:lnTo>
                    <a:pt x="2776" y="4212"/>
                  </a:lnTo>
                  <a:lnTo>
                    <a:pt x="2738" y="4259"/>
                  </a:lnTo>
                  <a:lnTo>
                    <a:pt x="2658" y="4360"/>
                  </a:lnTo>
                  <a:lnTo>
                    <a:pt x="2577" y="4464"/>
                  </a:lnTo>
                  <a:lnTo>
                    <a:pt x="2537" y="4515"/>
                  </a:lnTo>
                  <a:lnTo>
                    <a:pt x="2494" y="4564"/>
                  </a:lnTo>
                  <a:lnTo>
                    <a:pt x="2454" y="4612"/>
                  </a:lnTo>
                  <a:lnTo>
                    <a:pt x="2411" y="4656"/>
                  </a:lnTo>
                  <a:lnTo>
                    <a:pt x="2390" y="4677"/>
                  </a:lnTo>
                  <a:lnTo>
                    <a:pt x="2371" y="4697"/>
                  </a:lnTo>
                  <a:lnTo>
                    <a:pt x="2350" y="4716"/>
                  </a:lnTo>
                  <a:lnTo>
                    <a:pt x="2328" y="4732"/>
                  </a:lnTo>
                  <a:lnTo>
                    <a:pt x="2307" y="4744"/>
                  </a:lnTo>
                  <a:lnTo>
                    <a:pt x="2298" y="4750"/>
                  </a:lnTo>
                  <a:lnTo>
                    <a:pt x="2290" y="4755"/>
                  </a:lnTo>
                  <a:lnTo>
                    <a:pt x="2274" y="4767"/>
                  </a:lnTo>
                  <a:lnTo>
                    <a:pt x="2267" y="4773"/>
                  </a:lnTo>
                  <a:lnTo>
                    <a:pt x="2261" y="4780"/>
                  </a:lnTo>
                  <a:lnTo>
                    <a:pt x="2256" y="4785"/>
                  </a:lnTo>
                  <a:lnTo>
                    <a:pt x="2251" y="4792"/>
                  </a:lnTo>
                  <a:lnTo>
                    <a:pt x="2240" y="4804"/>
                  </a:lnTo>
                  <a:lnTo>
                    <a:pt x="2233" y="4818"/>
                  </a:lnTo>
                  <a:lnTo>
                    <a:pt x="2228" y="4832"/>
                  </a:lnTo>
                  <a:lnTo>
                    <a:pt x="2224" y="4848"/>
                  </a:lnTo>
                  <a:lnTo>
                    <a:pt x="2223" y="4855"/>
                  </a:lnTo>
                  <a:lnTo>
                    <a:pt x="2221" y="4862"/>
                  </a:lnTo>
                  <a:lnTo>
                    <a:pt x="2219" y="4878"/>
                  </a:lnTo>
                  <a:lnTo>
                    <a:pt x="2219" y="4896"/>
                  </a:lnTo>
                  <a:lnTo>
                    <a:pt x="2219" y="4929"/>
                  </a:lnTo>
                  <a:lnTo>
                    <a:pt x="2223" y="4967"/>
                  </a:lnTo>
                  <a:lnTo>
                    <a:pt x="2223" y="4982"/>
                  </a:lnTo>
                  <a:lnTo>
                    <a:pt x="2223" y="5000"/>
                  </a:lnTo>
                  <a:lnTo>
                    <a:pt x="2219" y="5021"/>
                  </a:lnTo>
                  <a:lnTo>
                    <a:pt x="2214" y="5042"/>
                  </a:lnTo>
                  <a:lnTo>
                    <a:pt x="2208" y="5067"/>
                  </a:lnTo>
                  <a:lnTo>
                    <a:pt x="2201" y="5094"/>
                  </a:lnTo>
                  <a:lnTo>
                    <a:pt x="2184" y="5146"/>
                  </a:lnTo>
                  <a:lnTo>
                    <a:pt x="2164" y="5201"/>
                  </a:lnTo>
                  <a:lnTo>
                    <a:pt x="2147" y="5250"/>
                  </a:lnTo>
                  <a:lnTo>
                    <a:pt x="2115" y="5326"/>
                  </a:lnTo>
                  <a:lnTo>
                    <a:pt x="2113" y="5333"/>
                  </a:lnTo>
                  <a:lnTo>
                    <a:pt x="2136" y="5573"/>
                  </a:lnTo>
                  <a:lnTo>
                    <a:pt x="2127" y="5577"/>
                  </a:lnTo>
                  <a:lnTo>
                    <a:pt x="2119" y="5582"/>
                  </a:lnTo>
                  <a:lnTo>
                    <a:pt x="2103" y="5593"/>
                  </a:lnTo>
                  <a:lnTo>
                    <a:pt x="2090" y="5603"/>
                  </a:lnTo>
                  <a:lnTo>
                    <a:pt x="2083" y="5609"/>
                  </a:lnTo>
                  <a:lnTo>
                    <a:pt x="2078" y="5614"/>
                  </a:lnTo>
                  <a:lnTo>
                    <a:pt x="2066" y="5630"/>
                  </a:lnTo>
                  <a:lnTo>
                    <a:pt x="2055" y="5646"/>
                  </a:lnTo>
                  <a:lnTo>
                    <a:pt x="2037" y="5676"/>
                  </a:lnTo>
                  <a:lnTo>
                    <a:pt x="2034" y="5683"/>
                  </a:lnTo>
                  <a:lnTo>
                    <a:pt x="2057" y="5917"/>
                  </a:lnTo>
                  <a:lnTo>
                    <a:pt x="2050" y="5924"/>
                  </a:lnTo>
                  <a:lnTo>
                    <a:pt x="2044" y="5930"/>
                  </a:lnTo>
                  <a:lnTo>
                    <a:pt x="2041" y="5933"/>
                  </a:lnTo>
                  <a:lnTo>
                    <a:pt x="2039" y="5937"/>
                  </a:lnTo>
                  <a:lnTo>
                    <a:pt x="2034" y="5944"/>
                  </a:lnTo>
                  <a:lnTo>
                    <a:pt x="2030" y="5952"/>
                  </a:lnTo>
                  <a:lnTo>
                    <a:pt x="2027" y="5961"/>
                  </a:lnTo>
                  <a:lnTo>
                    <a:pt x="2027" y="5970"/>
                  </a:lnTo>
                  <a:lnTo>
                    <a:pt x="2027" y="5981"/>
                  </a:lnTo>
                  <a:lnTo>
                    <a:pt x="2027" y="5989"/>
                  </a:lnTo>
                  <a:lnTo>
                    <a:pt x="2029" y="5997"/>
                  </a:lnTo>
                  <a:lnTo>
                    <a:pt x="2030" y="6005"/>
                  </a:lnTo>
                  <a:lnTo>
                    <a:pt x="2034" y="6012"/>
                  </a:lnTo>
                  <a:lnTo>
                    <a:pt x="2039" y="6027"/>
                  </a:lnTo>
                  <a:lnTo>
                    <a:pt x="2044" y="6034"/>
                  </a:lnTo>
                  <a:lnTo>
                    <a:pt x="2048" y="6039"/>
                  </a:lnTo>
                  <a:lnTo>
                    <a:pt x="2057" y="6051"/>
                  </a:lnTo>
                  <a:lnTo>
                    <a:pt x="2067" y="6060"/>
                  </a:lnTo>
                  <a:lnTo>
                    <a:pt x="2080" y="6071"/>
                  </a:lnTo>
                  <a:lnTo>
                    <a:pt x="2090" y="6078"/>
                  </a:lnTo>
                  <a:lnTo>
                    <a:pt x="2103" y="6087"/>
                  </a:lnTo>
                  <a:lnTo>
                    <a:pt x="2117" y="6092"/>
                  </a:lnTo>
                  <a:lnTo>
                    <a:pt x="2129" y="6099"/>
                  </a:lnTo>
                  <a:lnTo>
                    <a:pt x="2143" y="6104"/>
                  </a:lnTo>
                  <a:lnTo>
                    <a:pt x="2171" y="6115"/>
                  </a:lnTo>
                  <a:lnTo>
                    <a:pt x="2200" y="6124"/>
                  </a:lnTo>
                  <a:lnTo>
                    <a:pt x="2226" y="6132"/>
                  </a:lnTo>
                  <a:lnTo>
                    <a:pt x="2253" y="6141"/>
                  </a:lnTo>
                  <a:lnTo>
                    <a:pt x="2275" y="6150"/>
                  </a:lnTo>
                  <a:lnTo>
                    <a:pt x="2297" y="6159"/>
                  </a:lnTo>
                  <a:lnTo>
                    <a:pt x="2304" y="6164"/>
                  </a:lnTo>
                  <a:lnTo>
                    <a:pt x="2311" y="6169"/>
                  </a:lnTo>
                  <a:lnTo>
                    <a:pt x="2318" y="6175"/>
                  </a:lnTo>
                  <a:lnTo>
                    <a:pt x="2323" y="6180"/>
                  </a:lnTo>
                  <a:lnTo>
                    <a:pt x="2327" y="6185"/>
                  </a:lnTo>
                  <a:lnTo>
                    <a:pt x="2330" y="6192"/>
                  </a:lnTo>
                  <a:lnTo>
                    <a:pt x="2332" y="6198"/>
                  </a:lnTo>
                  <a:lnTo>
                    <a:pt x="2332" y="6205"/>
                  </a:lnTo>
                  <a:lnTo>
                    <a:pt x="2334" y="6213"/>
                  </a:lnTo>
                  <a:lnTo>
                    <a:pt x="2332" y="6222"/>
                  </a:lnTo>
                  <a:lnTo>
                    <a:pt x="2328" y="6240"/>
                  </a:lnTo>
                  <a:lnTo>
                    <a:pt x="2325" y="6249"/>
                  </a:lnTo>
                  <a:lnTo>
                    <a:pt x="2321" y="6258"/>
                  </a:lnTo>
                  <a:lnTo>
                    <a:pt x="2313" y="6275"/>
                  </a:lnTo>
                  <a:lnTo>
                    <a:pt x="2307" y="6288"/>
                  </a:lnTo>
                  <a:lnTo>
                    <a:pt x="2302" y="6298"/>
                  </a:lnTo>
                  <a:lnTo>
                    <a:pt x="2291" y="6319"/>
                  </a:lnTo>
                  <a:lnTo>
                    <a:pt x="2288" y="6332"/>
                  </a:lnTo>
                  <a:lnTo>
                    <a:pt x="2284" y="6346"/>
                  </a:lnTo>
                  <a:lnTo>
                    <a:pt x="1141" y="6346"/>
                  </a:lnTo>
                  <a:lnTo>
                    <a:pt x="0" y="6346"/>
                  </a:lnTo>
                  <a:lnTo>
                    <a:pt x="0" y="5423"/>
                  </a:lnTo>
                  <a:lnTo>
                    <a:pt x="0" y="4501"/>
                  </a:lnTo>
                  <a:lnTo>
                    <a:pt x="0" y="3578"/>
                  </a:lnTo>
                  <a:lnTo>
                    <a:pt x="0" y="2658"/>
                  </a:lnTo>
                  <a:lnTo>
                    <a:pt x="9" y="2661"/>
                  </a:lnTo>
                  <a:lnTo>
                    <a:pt x="18" y="2667"/>
                  </a:lnTo>
                  <a:lnTo>
                    <a:pt x="27" y="2668"/>
                  </a:lnTo>
                  <a:lnTo>
                    <a:pt x="35" y="2672"/>
                  </a:lnTo>
                  <a:lnTo>
                    <a:pt x="46" y="2672"/>
                  </a:lnTo>
                  <a:lnTo>
                    <a:pt x="57" y="2672"/>
                  </a:lnTo>
                  <a:lnTo>
                    <a:pt x="69" y="2670"/>
                  </a:lnTo>
                  <a:lnTo>
                    <a:pt x="81" y="2668"/>
                  </a:lnTo>
                  <a:lnTo>
                    <a:pt x="113" y="2660"/>
                  </a:lnTo>
                  <a:lnTo>
                    <a:pt x="143" y="2654"/>
                  </a:lnTo>
                  <a:lnTo>
                    <a:pt x="170" y="2649"/>
                  </a:lnTo>
                  <a:lnTo>
                    <a:pt x="196" y="2645"/>
                  </a:lnTo>
                  <a:lnTo>
                    <a:pt x="219" y="2642"/>
                  </a:lnTo>
                  <a:lnTo>
                    <a:pt x="242" y="2640"/>
                  </a:lnTo>
                  <a:lnTo>
                    <a:pt x="261" y="2638"/>
                  </a:lnTo>
                  <a:lnTo>
                    <a:pt x="281" y="2638"/>
                  </a:lnTo>
                  <a:lnTo>
                    <a:pt x="297" y="2640"/>
                  </a:lnTo>
                  <a:lnTo>
                    <a:pt x="312" y="2642"/>
                  </a:lnTo>
                  <a:lnTo>
                    <a:pt x="327" y="2644"/>
                  </a:lnTo>
                  <a:lnTo>
                    <a:pt x="339" y="2647"/>
                  </a:lnTo>
                  <a:lnTo>
                    <a:pt x="351" y="2651"/>
                  </a:lnTo>
                  <a:lnTo>
                    <a:pt x="362" y="2654"/>
                  </a:lnTo>
                  <a:lnTo>
                    <a:pt x="381" y="2663"/>
                  </a:lnTo>
                  <a:lnTo>
                    <a:pt x="388" y="2668"/>
                  </a:lnTo>
                  <a:lnTo>
                    <a:pt x="395" y="2675"/>
                  </a:lnTo>
                  <a:lnTo>
                    <a:pt x="402" y="2681"/>
                  </a:lnTo>
                  <a:lnTo>
                    <a:pt x="409" y="2688"/>
                  </a:lnTo>
                  <a:lnTo>
                    <a:pt x="422" y="2704"/>
                  </a:lnTo>
                  <a:lnTo>
                    <a:pt x="434" y="2721"/>
                  </a:lnTo>
                  <a:lnTo>
                    <a:pt x="446" y="2741"/>
                  </a:lnTo>
                  <a:lnTo>
                    <a:pt x="457" y="2762"/>
                  </a:lnTo>
                  <a:lnTo>
                    <a:pt x="469" y="2783"/>
                  </a:lnTo>
                  <a:lnTo>
                    <a:pt x="483" y="2804"/>
                  </a:lnTo>
                  <a:lnTo>
                    <a:pt x="505" y="2836"/>
                  </a:lnTo>
                  <a:lnTo>
                    <a:pt x="528" y="2808"/>
                  </a:lnTo>
                  <a:lnTo>
                    <a:pt x="536" y="2795"/>
                  </a:lnTo>
                  <a:lnTo>
                    <a:pt x="543" y="2781"/>
                  </a:lnTo>
                  <a:lnTo>
                    <a:pt x="551" y="2769"/>
                  </a:lnTo>
                  <a:lnTo>
                    <a:pt x="556" y="2755"/>
                  </a:lnTo>
                  <a:lnTo>
                    <a:pt x="565" y="2727"/>
                  </a:lnTo>
                  <a:lnTo>
                    <a:pt x="572" y="2698"/>
                  </a:lnTo>
                  <a:lnTo>
                    <a:pt x="582" y="2672"/>
                  </a:lnTo>
                  <a:lnTo>
                    <a:pt x="586" y="2661"/>
                  </a:lnTo>
                  <a:lnTo>
                    <a:pt x="591" y="2652"/>
                  </a:lnTo>
                  <a:lnTo>
                    <a:pt x="596" y="2644"/>
                  </a:lnTo>
                  <a:lnTo>
                    <a:pt x="602" y="2637"/>
                  </a:lnTo>
                  <a:lnTo>
                    <a:pt x="607" y="2633"/>
                  </a:lnTo>
                  <a:lnTo>
                    <a:pt x="614" y="2630"/>
                  </a:lnTo>
                  <a:lnTo>
                    <a:pt x="626" y="2624"/>
                  </a:lnTo>
                  <a:lnTo>
                    <a:pt x="640" y="2617"/>
                  </a:lnTo>
                  <a:lnTo>
                    <a:pt x="679" y="2605"/>
                  </a:lnTo>
                  <a:lnTo>
                    <a:pt x="729" y="2591"/>
                  </a:lnTo>
                  <a:lnTo>
                    <a:pt x="785" y="2577"/>
                  </a:lnTo>
                  <a:lnTo>
                    <a:pt x="1007" y="2520"/>
                  </a:lnTo>
                  <a:lnTo>
                    <a:pt x="1013" y="2522"/>
                  </a:lnTo>
                  <a:lnTo>
                    <a:pt x="1016" y="2527"/>
                  </a:lnTo>
                  <a:lnTo>
                    <a:pt x="1020" y="2536"/>
                  </a:lnTo>
                  <a:lnTo>
                    <a:pt x="1027" y="2547"/>
                  </a:lnTo>
                  <a:lnTo>
                    <a:pt x="1030" y="2554"/>
                  </a:lnTo>
                  <a:lnTo>
                    <a:pt x="1036" y="2559"/>
                  </a:lnTo>
                  <a:lnTo>
                    <a:pt x="1058" y="2577"/>
                  </a:lnTo>
                  <a:lnTo>
                    <a:pt x="1074" y="2589"/>
                  </a:lnTo>
                  <a:lnTo>
                    <a:pt x="1080" y="2596"/>
                  </a:lnTo>
                  <a:lnTo>
                    <a:pt x="1083" y="2601"/>
                  </a:lnTo>
                  <a:lnTo>
                    <a:pt x="1087" y="2608"/>
                  </a:lnTo>
                  <a:lnTo>
                    <a:pt x="1090" y="2617"/>
                  </a:lnTo>
                  <a:lnTo>
                    <a:pt x="1094" y="2628"/>
                  </a:lnTo>
                  <a:lnTo>
                    <a:pt x="1104" y="2633"/>
                  </a:lnTo>
                  <a:lnTo>
                    <a:pt x="1117" y="2644"/>
                  </a:lnTo>
                  <a:lnTo>
                    <a:pt x="1127" y="2649"/>
                  </a:lnTo>
                  <a:lnTo>
                    <a:pt x="1136" y="2654"/>
                  </a:lnTo>
                  <a:lnTo>
                    <a:pt x="1145" y="2658"/>
                  </a:lnTo>
                  <a:lnTo>
                    <a:pt x="1155" y="2675"/>
                  </a:lnTo>
                  <a:lnTo>
                    <a:pt x="1163" y="2679"/>
                  </a:lnTo>
                  <a:lnTo>
                    <a:pt x="1166" y="2691"/>
                  </a:lnTo>
                  <a:lnTo>
                    <a:pt x="1175" y="2697"/>
                  </a:lnTo>
                  <a:lnTo>
                    <a:pt x="1189" y="2705"/>
                  </a:lnTo>
                  <a:lnTo>
                    <a:pt x="1201" y="2716"/>
                  </a:lnTo>
                  <a:lnTo>
                    <a:pt x="1223" y="2721"/>
                  </a:lnTo>
                  <a:lnTo>
                    <a:pt x="1228" y="2728"/>
                  </a:lnTo>
                  <a:lnTo>
                    <a:pt x="1235" y="2734"/>
                  </a:lnTo>
                  <a:lnTo>
                    <a:pt x="1240" y="2737"/>
                  </a:lnTo>
                  <a:lnTo>
                    <a:pt x="1245" y="2741"/>
                  </a:lnTo>
                  <a:lnTo>
                    <a:pt x="1256" y="2746"/>
                  </a:lnTo>
                  <a:lnTo>
                    <a:pt x="1261" y="2748"/>
                  </a:lnTo>
                  <a:lnTo>
                    <a:pt x="1267" y="2753"/>
                  </a:lnTo>
                  <a:lnTo>
                    <a:pt x="1272" y="2757"/>
                  </a:lnTo>
                  <a:lnTo>
                    <a:pt x="1275" y="2762"/>
                  </a:lnTo>
                  <a:lnTo>
                    <a:pt x="1282" y="2776"/>
                  </a:lnTo>
                  <a:lnTo>
                    <a:pt x="1291" y="2790"/>
                  </a:lnTo>
                  <a:lnTo>
                    <a:pt x="1297" y="2795"/>
                  </a:lnTo>
                  <a:lnTo>
                    <a:pt x="1302" y="2801"/>
                  </a:lnTo>
                  <a:lnTo>
                    <a:pt x="1302" y="2804"/>
                  </a:lnTo>
                  <a:lnTo>
                    <a:pt x="1312" y="2816"/>
                  </a:lnTo>
                  <a:lnTo>
                    <a:pt x="1328" y="2834"/>
                  </a:lnTo>
                  <a:lnTo>
                    <a:pt x="1339" y="2839"/>
                  </a:lnTo>
                  <a:lnTo>
                    <a:pt x="1344" y="2843"/>
                  </a:lnTo>
                  <a:lnTo>
                    <a:pt x="1350" y="2846"/>
                  </a:lnTo>
                  <a:lnTo>
                    <a:pt x="1353" y="2850"/>
                  </a:lnTo>
                  <a:lnTo>
                    <a:pt x="1358" y="2852"/>
                  </a:lnTo>
                  <a:lnTo>
                    <a:pt x="1390" y="2864"/>
                  </a:lnTo>
                  <a:lnTo>
                    <a:pt x="1409" y="2871"/>
                  </a:lnTo>
                  <a:lnTo>
                    <a:pt x="1420" y="2873"/>
                  </a:lnTo>
                  <a:lnTo>
                    <a:pt x="1424" y="2873"/>
                  </a:lnTo>
                  <a:lnTo>
                    <a:pt x="1441" y="2889"/>
                  </a:lnTo>
                  <a:lnTo>
                    <a:pt x="1459" y="2891"/>
                  </a:lnTo>
                  <a:lnTo>
                    <a:pt x="1464" y="2892"/>
                  </a:lnTo>
                  <a:lnTo>
                    <a:pt x="1469" y="2894"/>
                  </a:lnTo>
                  <a:lnTo>
                    <a:pt x="1476" y="2898"/>
                  </a:lnTo>
                  <a:lnTo>
                    <a:pt x="1480" y="2901"/>
                  </a:lnTo>
                  <a:lnTo>
                    <a:pt x="1487" y="2915"/>
                  </a:lnTo>
                  <a:lnTo>
                    <a:pt x="1503" y="2915"/>
                  </a:lnTo>
                  <a:lnTo>
                    <a:pt x="1542" y="2919"/>
                  </a:lnTo>
                  <a:lnTo>
                    <a:pt x="1561" y="2919"/>
                  </a:lnTo>
                  <a:lnTo>
                    <a:pt x="1581" y="2919"/>
                  </a:lnTo>
                  <a:lnTo>
                    <a:pt x="1609" y="2936"/>
                  </a:lnTo>
                  <a:lnTo>
                    <a:pt x="1639" y="2956"/>
                  </a:lnTo>
                  <a:lnTo>
                    <a:pt x="1667" y="2975"/>
                  </a:lnTo>
                  <a:lnTo>
                    <a:pt x="1695" y="2996"/>
                  </a:lnTo>
                  <a:lnTo>
                    <a:pt x="1702" y="3010"/>
                  </a:lnTo>
                  <a:lnTo>
                    <a:pt x="1720" y="3025"/>
                  </a:lnTo>
                  <a:lnTo>
                    <a:pt x="1743" y="3035"/>
                  </a:lnTo>
                  <a:lnTo>
                    <a:pt x="1755" y="3042"/>
                  </a:lnTo>
                  <a:lnTo>
                    <a:pt x="1760" y="3048"/>
                  </a:lnTo>
                  <a:lnTo>
                    <a:pt x="1764" y="3051"/>
                  </a:lnTo>
                  <a:lnTo>
                    <a:pt x="1769" y="3060"/>
                  </a:lnTo>
                  <a:lnTo>
                    <a:pt x="1775" y="3067"/>
                  </a:lnTo>
                  <a:lnTo>
                    <a:pt x="1782" y="3072"/>
                  </a:lnTo>
                  <a:close/>
                  <a:moveTo>
                    <a:pt x="2110" y="5880"/>
                  </a:moveTo>
                  <a:lnTo>
                    <a:pt x="2092" y="5695"/>
                  </a:lnTo>
                  <a:lnTo>
                    <a:pt x="2104" y="5674"/>
                  </a:lnTo>
                  <a:lnTo>
                    <a:pt x="2111" y="5663"/>
                  </a:lnTo>
                  <a:lnTo>
                    <a:pt x="2120" y="5653"/>
                  </a:lnTo>
                  <a:lnTo>
                    <a:pt x="2129" y="5644"/>
                  </a:lnTo>
                  <a:lnTo>
                    <a:pt x="2141" y="5635"/>
                  </a:lnTo>
                  <a:lnTo>
                    <a:pt x="2148" y="5630"/>
                  </a:lnTo>
                  <a:lnTo>
                    <a:pt x="2156" y="5626"/>
                  </a:lnTo>
                  <a:lnTo>
                    <a:pt x="2177" y="5617"/>
                  </a:lnTo>
                  <a:lnTo>
                    <a:pt x="2196" y="5610"/>
                  </a:lnTo>
                  <a:lnTo>
                    <a:pt x="2171" y="5340"/>
                  </a:lnTo>
                  <a:lnTo>
                    <a:pt x="2201" y="5265"/>
                  </a:lnTo>
                  <a:lnTo>
                    <a:pt x="2219" y="5217"/>
                  </a:lnTo>
                  <a:lnTo>
                    <a:pt x="2237" y="5166"/>
                  </a:lnTo>
                  <a:lnTo>
                    <a:pt x="2254" y="5109"/>
                  </a:lnTo>
                  <a:lnTo>
                    <a:pt x="2268" y="5055"/>
                  </a:lnTo>
                  <a:lnTo>
                    <a:pt x="2274" y="5030"/>
                  </a:lnTo>
                  <a:lnTo>
                    <a:pt x="2277" y="5005"/>
                  </a:lnTo>
                  <a:lnTo>
                    <a:pt x="2279" y="4982"/>
                  </a:lnTo>
                  <a:lnTo>
                    <a:pt x="2279" y="4961"/>
                  </a:lnTo>
                  <a:lnTo>
                    <a:pt x="2275" y="4928"/>
                  </a:lnTo>
                  <a:lnTo>
                    <a:pt x="2275" y="4899"/>
                  </a:lnTo>
                  <a:lnTo>
                    <a:pt x="2275" y="4885"/>
                  </a:lnTo>
                  <a:lnTo>
                    <a:pt x="2275" y="4873"/>
                  </a:lnTo>
                  <a:lnTo>
                    <a:pt x="2279" y="4862"/>
                  </a:lnTo>
                  <a:lnTo>
                    <a:pt x="2281" y="4852"/>
                  </a:lnTo>
                  <a:lnTo>
                    <a:pt x="2284" y="4841"/>
                  </a:lnTo>
                  <a:lnTo>
                    <a:pt x="2290" y="4832"/>
                  </a:lnTo>
                  <a:lnTo>
                    <a:pt x="2297" y="4824"/>
                  </a:lnTo>
                  <a:lnTo>
                    <a:pt x="2304" y="4815"/>
                  </a:lnTo>
                  <a:lnTo>
                    <a:pt x="2314" y="4808"/>
                  </a:lnTo>
                  <a:lnTo>
                    <a:pt x="2325" y="4799"/>
                  </a:lnTo>
                  <a:lnTo>
                    <a:pt x="2330" y="4795"/>
                  </a:lnTo>
                  <a:lnTo>
                    <a:pt x="2337" y="4792"/>
                  </a:lnTo>
                  <a:lnTo>
                    <a:pt x="2351" y="4785"/>
                  </a:lnTo>
                  <a:lnTo>
                    <a:pt x="2487" y="4773"/>
                  </a:lnTo>
                  <a:lnTo>
                    <a:pt x="2492" y="4769"/>
                  </a:lnTo>
                  <a:lnTo>
                    <a:pt x="2501" y="4764"/>
                  </a:lnTo>
                  <a:lnTo>
                    <a:pt x="2508" y="4762"/>
                  </a:lnTo>
                  <a:lnTo>
                    <a:pt x="2515" y="4758"/>
                  </a:lnTo>
                  <a:lnTo>
                    <a:pt x="2522" y="4758"/>
                  </a:lnTo>
                  <a:lnTo>
                    <a:pt x="2529" y="4758"/>
                  </a:lnTo>
                  <a:lnTo>
                    <a:pt x="2538" y="4758"/>
                  </a:lnTo>
                  <a:lnTo>
                    <a:pt x="2552" y="4762"/>
                  </a:lnTo>
                  <a:lnTo>
                    <a:pt x="2559" y="4765"/>
                  </a:lnTo>
                  <a:lnTo>
                    <a:pt x="2568" y="4769"/>
                  </a:lnTo>
                  <a:lnTo>
                    <a:pt x="2582" y="4780"/>
                  </a:lnTo>
                  <a:lnTo>
                    <a:pt x="2600" y="4794"/>
                  </a:lnTo>
                  <a:lnTo>
                    <a:pt x="2616" y="4811"/>
                  </a:lnTo>
                  <a:lnTo>
                    <a:pt x="2634" y="4831"/>
                  </a:lnTo>
                  <a:lnTo>
                    <a:pt x="2651" y="4852"/>
                  </a:lnTo>
                  <a:lnTo>
                    <a:pt x="2683" y="4891"/>
                  </a:lnTo>
                  <a:lnTo>
                    <a:pt x="2699" y="4912"/>
                  </a:lnTo>
                  <a:lnTo>
                    <a:pt x="2716" y="4929"/>
                  </a:lnTo>
                  <a:lnTo>
                    <a:pt x="2725" y="4940"/>
                  </a:lnTo>
                  <a:lnTo>
                    <a:pt x="2734" y="4947"/>
                  </a:lnTo>
                  <a:lnTo>
                    <a:pt x="2743" y="4956"/>
                  </a:lnTo>
                  <a:lnTo>
                    <a:pt x="2752" y="4963"/>
                  </a:lnTo>
                  <a:lnTo>
                    <a:pt x="2794" y="4993"/>
                  </a:lnTo>
                  <a:lnTo>
                    <a:pt x="2836" y="5023"/>
                  </a:lnTo>
                  <a:lnTo>
                    <a:pt x="2916" y="5086"/>
                  </a:lnTo>
                  <a:lnTo>
                    <a:pt x="3074" y="5212"/>
                  </a:lnTo>
                  <a:lnTo>
                    <a:pt x="3112" y="5240"/>
                  </a:lnTo>
                  <a:lnTo>
                    <a:pt x="3149" y="5268"/>
                  </a:lnTo>
                  <a:lnTo>
                    <a:pt x="3168" y="5282"/>
                  </a:lnTo>
                  <a:lnTo>
                    <a:pt x="3186" y="5296"/>
                  </a:lnTo>
                  <a:lnTo>
                    <a:pt x="3224" y="5325"/>
                  </a:lnTo>
                  <a:lnTo>
                    <a:pt x="3263" y="5351"/>
                  </a:lnTo>
                  <a:lnTo>
                    <a:pt x="3302" y="5377"/>
                  </a:lnTo>
                  <a:lnTo>
                    <a:pt x="3341" y="5402"/>
                  </a:lnTo>
                  <a:lnTo>
                    <a:pt x="3381" y="5427"/>
                  </a:lnTo>
                  <a:lnTo>
                    <a:pt x="3371" y="5444"/>
                  </a:lnTo>
                  <a:lnTo>
                    <a:pt x="3360" y="5460"/>
                  </a:lnTo>
                  <a:lnTo>
                    <a:pt x="3351" y="5476"/>
                  </a:lnTo>
                  <a:lnTo>
                    <a:pt x="3344" y="5494"/>
                  </a:lnTo>
                  <a:lnTo>
                    <a:pt x="3337" y="5510"/>
                  </a:lnTo>
                  <a:lnTo>
                    <a:pt x="3330" y="5527"/>
                  </a:lnTo>
                  <a:lnTo>
                    <a:pt x="3325" y="5545"/>
                  </a:lnTo>
                  <a:lnTo>
                    <a:pt x="3321" y="5563"/>
                  </a:lnTo>
                  <a:lnTo>
                    <a:pt x="3314" y="5601"/>
                  </a:lnTo>
                  <a:lnTo>
                    <a:pt x="3311" y="5621"/>
                  </a:lnTo>
                  <a:lnTo>
                    <a:pt x="3309" y="5642"/>
                  </a:lnTo>
                  <a:lnTo>
                    <a:pt x="3306" y="5684"/>
                  </a:lnTo>
                  <a:lnTo>
                    <a:pt x="3304" y="5732"/>
                  </a:lnTo>
                  <a:lnTo>
                    <a:pt x="3293" y="5758"/>
                  </a:lnTo>
                  <a:lnTo>
                    <a:pt x="3277" y="5783"/>
                  </a:lnTo>
                  <a:lnTo>
                    <a:pt x="3261" y="5811"/>
                  </a:lnTo>
                  <a:lnTo>
                    <a:pt x="3251" y="5825"/>
                  </a:lnTo>
                  <a:lnTo>
                    <a:pt x="3240" y="5838"/>
                  </a:lnTo>
                  <a:lnTo>
                    <a:pt x="3219" y="5866"/>
                  </a:lnTo>
                  <a:lnTo>
                    <a:pt x="3194" y="5894"/>
                  </a:lnTo>
                  <a:lnTo>
                    <a:pt x="3182" y="5907"/>
                  </a:lnTo>
                  <a:lnTo>
                    <a:pt x="3168" y="5921"/>
                  </a:lnTo>
                  <a:lnTo>
                    <a:pt x="3140" y="5945"/>
                  </a:lnTo>
                  <a:lnTo>
                    <a:pt x="3110" y="5970"/>
                  </a:lnTo>
                  <a:lnTo>
                    <a:pt x="3096" y="5981"/>
                  </a:lnTo>
                  <a:lnTo>
                    <a:pt x="3080" y="5993"/>
                  </a:lnTo>
                  <a:lnTo>
                    <a:pt x="3048" y="6012"/>
                  </a:lnTo>
                  <a:lnTo>
                    <a:pt x="3030" y="6023"/>
                  </a:lnTo>
                  <a:lnTo>
                    <a:pt x="3014" y="6032"/>
                  </a:lnTo>
                  <a:lnTo>
                    <a:pt x="2999" y="6039"/>
                  </a:lnTo>
                  <a:lnTo>
                    <a:pt x="2981" y="6046"/>
                  </a:lnTo>
                  <a:lnTo>
                    <a:pt x="2963" y="6053"/>
                  </a:lnTo>
                  <a:lnTo>
                    <a:pt x="2947" y="6058"/>
                  </a:lnTo>
                  <a:lnTo>
                    <a:pt x="2930" y="6064"/>
                  </a:lnTo>
                  <a:lnTo>
                    <a:pt x="2912" y="6069"/>
                  </a:lnTo>
                  <a:lnTo>
                    <a:pt x="2877" y="6072"/>
                  </a:lnTo>
                  <a:lnTo>
                    <a:pt x="2870" y="6074"/>
                  </a:lnTo>
                  <a:lnTo>
                    <a:pt x="2863" y="6072"/>
                  </a:lnTo>
                  <a:lnTo>
                    <a:pt x="2856" y="6071"/>
                  </a:lnTo>
                  <a:lnTo>
                    <a:pt x="2849" y="6069"/>
                  </a:lnTo>
                  <a:lnTo>
                    <a:pt x="2835" y="6064"/>
                  </a:lnTo>
                  <a:lnTo>
                    <a:pt x="2819" y="6055"/>
                  </a:lnTo>
                  <a:lnTo>
                    <a:pt x="2799" y="6044"/>
                  </a:lnTo>
                  <a:lnTo>
                    <a:pt x="2790" y="6041"/>
                  </a:lnTo>
                  <a:lnTo>
                    <a:pt x="2780" y="6035"/>
                  </a:lnTo>
                  <a:lnTo>
                    <a:pt x="2768" y="6032"/>
                  </a:lnTo>
                  <a:lnTo>
                    <a:pt x="2755" y="6030"/>
                  </a:lnTo>
                  <a:lnTo>
                    <a:pt x="2743" y="6028"/>
                  </a:lnTo>
                  <a:lnTo>
                    <a:pt x="2729" y="6030"/>
                  </a:lnTo>
                  <a:lnTo>
                    <a:pt x="2713" y="6032"/>
                  </a:lnTo>
                  <a:lnTo>
                    <a:pt x="2701" y="6034"/>
                  </a:lnTo>
                  <a:lnTo>
                    <a:pt x="2690" y="6039"/>
                  </a:lnTo>
                  <a:lnTo>
                    <a:pt x="2679" y="6042"/>
                  </a:lnTo>
                  <a:lnTo>
                    <a:pt x="2671" y="6048"/>
                  </a:lnTo>
                  <a:lnTo>
                    <a:pt x="2662" y="6053"/>
                  </a:lnTo>
                  <a:lnTo>
                    <a:pt x="2649" y="6064"/>
                  </a:lnTo>
                  <a:lnTo>
                    <a:pt x="2639" y="6072"/>
                  </a:lnTo>
                  <a:lnTo>
                    <a:pt x="2630" y="6078"/>
                  </a:lnTo>
                  <a:lnTo>
                    <a:pt x="2626" y="6079"/>
                  </a:lnTo>
                  <a:lnTo>
                    <a:pt x="2621" y="6083"/>
                  </a:lnTo>
                  <a:lnTo>
                    <a:pt x="2614" y="6083"/>
                  </a:lnTo>
                  <a:lnTo>
                    <a:pt x="2607" y="6085"/>
                  </a:lnTo>
                  <a:lnTo>
                    <a:pt x="2602" y="6085"/>
                  </a:lnTo>
                  <a:lnTo>
                    <a:pt x="2595" y="6083"/>
                  </a:lnTo>
                  <a:lnTo>
                    <a:pt x="2588" y="6081"/>
                  </a:lnTo>
                  <a:lnTo>
                    <a:pt x="2579" y="6078"/>
                  </a:lnTo>
                  <a:lnTo>
                    <a:pt x="2559" y="6069"/>
                  </a:lnTo>
                  <a:lnTo>
                    <a:pt x="2538" y="6057"/>
                  </a:lnTo>
                  <a:lnTo>
                    <a:pt x="2501" y="6032"/>
                  </a:lnTo>
                  <a:lnTo>
                    <a:pt x="2484" y="6021"/>
                  </a:lnTo>
                  <a:lnTo>
                    <a:pt x="2477" y="6016"/>
                  </a:lnTo>
                  <a:lnTo>
                    <a:pt x="2469" y="6012"/>
                  </a:lnTo>
                  <a:lnTo>
                    <a:pt x="2452" y="6005"/>
                  </a:lnTo>
                  <a:lnTo>
                    <a:pt x="2434" y="5998"/>
                  </a:lnTo>
                  <a:lnTo>
                    <a:pt x="2418" y="5995"/>
                  </a:lnTo>
                  <a:lnTo>
                    <a:pt x="2402" y="5989"/>
                  </a:lnTo>
                  <a:lnTo>
                    <a:pt x="2387" y="5988"/>
                  </a:lnTo>
                  <a:lnTo>
                    <a:pt x="2372" y="5986"/>
                  </a:lnTo>
                  <a:lnTo>
                    <a:pt x="2343" y="5982"/>
                  </a:lnTo>
                  <a:lnTo>
                    <a:pt x="2316" y="5981"/>
                  </a:lnTo>
                  <a:lnTo>
                    <a:pt x="2286" y="5979"/>
                  </a:lnTo>
                  <a:lnTo>
                    <a:pt x="2272" y="5977"/>
                  </a:lnTo>
                  <a:lnTo>
                    <a:pt x="2256" y="5974"/>
                  </a:lnTo>
                  <a:lnTo>
                    <a:pt x="2238" y="5970"/>
                  </a:lnTo>
                  <a:lnTo>
                    <a:pt x="2221" y="5967"/>
                  </a:lnTo>
                  <a:lnTo>
                    <a:pt x="2212" y="5963"/>
                  </a:lnTo>
                  <a:lnTo>
                    <a:pt x="2205" y="5960"/>
                  </a:lnTo>
                  <a:lnTo>
                    <a:pt x="2191" y="5951"/>
                  </a:lnTo>
                  <a:lnTo>
                    <a:pt x="2178" y="5940"/>
                  </a:lnTo>
                  <a:lnTo>
                    <a:pt x="2166" y="5928"/>
                  </a:lnTo>
                  <a:lnTo>
                    <a:pt x="2152" y="5912"/>
                  </a:lnTo>
                  <a:lnTo>
                    <a:pt x="2136" y="5898"/>
                  </a:lnTo>
                  <a:lnTo>
                    <a:pt x="2124" y="5889"/>
                  </a:lnTo>
                  <a:lnTo>
                    <a:pt x="2110" y="5880"/>
                  </a:lnTo>
                  <a:close/>
                  <a:moveTo>
                    <a:pt x="505" y="2730"/>
                  </a:moveTo>
                  <a:lnTo>
                    <a:pt x="482" y="2691"/>
                  </a:lnTo>
                  <a:lnTo>
                    <a:pt x="468" y="2670"/>
                  </a:lnTo>
                  <a:lnTo>
                    <a:pt x="452" y="2651"/>
                  </a:lnTo>
                  <a:lnTo>
                    <a:pt x="443" y="2642"/>
                  </a:lnTo>
                  <a:lnTo>
                    <a:pt x="432" y="2631"/>
                  </a:lnTo>
                  <a:lnTo>
                    <a:pt x="422" y="2624"/>
                  </a:lnTo>
                  <a:lnTo>
                    <a:pt x="409" y="2615"/>
                  </a:lnTo>
                  <a:lnTo>
                    <a:pt x="397" y="2608"/>
                  </a:lnTo>
                  <a:lnTo>
                    <a:pt x="385" y="2601"/>
                  </a:lnTo>
                  <a:lnTo>
                    <a:pt x="369" y="2596"/>
                  </a:lnTo>
                  <a:lnTo>
                    <a:pt x="355" y="2592"/>
                  </a:lnTo>
                  <a:lnTo>
                    <a:pt x="337" y="2589"/>
                  </a:lnTo>
                  <a:lnTo>
                    <a:pt x="328" y="2587"/>
                  </a:lnTo>
                  <a:lnTo>
                    <a:pt x="319" y="2585"/>
                  </a:lnTo>
                  <a:lnTo>
                    <a:pt x="302" y="2584"/>
                  </a:lnTo>
                  <a:lnTo>
                    <a:pt x="281" y="2582"/>
                  </a:lnTo>
                  <a:lnTo>
                    <a:pt x="259" y="2582"/>
                  </a:lnTo>
                  <a:lnTo>
                    <a:pt x="237" y="2584"/>
                  </a:lnTo>
                  <a:lnTo>
                    <a:pt x="212" y="2585"/>
                  </a:lnTo>
                  <a:lnTo>
                    <a:pt x="187" y="2589"/>
                  </a:lnTo>
                  <a:lnTo>
                    <a:pt x="159" y="2592"/>
                  </a:lnTo>
                  <a:lnTo>
                    <a:pt x="131" y="2600"/>
                  </a:lnTo>
                  <a:lnTo>
                    <a:pt x="67" y="2614"/>
                  </a:lnTo>
                  <a:lnTo>
                    <a:pt x="51" y="2615"/>
                  </a:lnTo>
                  <a:lnTo>
                    <a:pt x="46" y="2615"/>
                  </a:lnTo>
                  <a:lnTo>
                    <a:pt x="41" y="2615"/>
                  </a:lnTo>
                  <a:lnTo>
                    <a:pt x="37" y="2614"/>
                  </a:lnTo>
                  <a:lnTo>
                    <a:pt x="35" y="2612"/>
                  </a:lnTo>
                  <a:lnTo>
                    <a:pt x="30" y="2608"/>
                  </a:lnTo>
                  <a:lnTo>
                    <a:pt x="23" y="2600"/>
                  </a:lnTo>
                  <a:lnTo>
                    <a:pt x="16" y="2589"/>
                  </a:lnTo>
                  <a:lnTo>
                    <a:pt x="0" y="2566"/>
                  </a:lnTo>
                  <a:lnTo>
                    <a:pt x="0" y="1282"/>
                  </a:lnTo>
                  <a:lnTo>
                    <a:pt x="0" y="0"/>
                  </a:lnTo>
                  <a:lnTo>
                    <a:pt x="976" y="0"/>
                  </a:lnTo>
                  <a:lnTo>
                    <a:pt x="988" y="10"/>
                  </a:lnTo>
                  <a:lnTo>
                    <a:pt x="1002" y="21"/>
                  </a:lnTo>
                  <a:lnTo>
                    <a:pt x="1014" y="30"/>
                  </a:lnTo>
                  <a:lnTo>
                    <a:pt x="1028" y="39"/>
                  </a:lnTo>
                  <a:lnTo>
                    <a:pt x="1043" y="46"/>
                  </a:lnTo>
                  <a:lnTo>
                    <a:pt x="1057" y="53"/>
                  </a:lnTo>
                  <a:lnTo>
                    <a:pt x="1087" y="65"/>
                  </a:lnTo>
                  <a:lnTo>
                    <a:pt x="1118" y="76"/>
                  </a:lnTo>
                  <a:lnTo>
                    <a:pt x="1152" y="86"/>
                  </a:lnTo>
                  <a:lnTo>
                    <a:pt x="1187" y="97"/>
                  </a:lnTo>
                  <a:lnTo>
                    <a:pt x="1221" y="109"/>
                  </a:lnTo>
                  <a:lnTo>
                    <a:pt x="1252" y="121"/>
                  </a:lnTo>
                  <a:lnTo>
                    <a:pt x="1267" y="127"/>
                  </a:lnTo>
                  <a:lnTo>
                    <a:pt x="1282" y="136"/>
                  </a:lnTo>
                  <a:lnTo>
                    <a:pt x="1297" y="143"/>
                  </a:lnTo>
                  <a:lnTo>
                    <a:pt x="1311" y="153"/>
                  </a:lnTo>
                  <a:lnTo>
                    <a:pt x="1323" y="162"/>
                  </a:lnTo>
                  <a:lnTo>
                    <a:pt x="1337" y="174"/>
                  </a:lnTo>
                  <a:lnTo>
                    <a:pt x="1350" y="187"/>
                  </a:lnTo>
                  <a:lnTo>
                    <a:pt x="1360" y="199"/>
                  </a:lnTo>
                  <a:lnTo>
                    <a:pt x="1372" y="215"/>
                  </a:lnTo>
                  <a:lnTo>
                    <a:pt x="1383" y="231"/>
                  </a:lnTo>
                  <a:lnTo>
                    <a:pt x="1392" y="248"/>
                  </a:lnTo>
                  <a:lnTo>
                    <a:pt x="1401" y="268"/>
                  </a:lnTo>
                  <a:lnTo>
                    <a:pt x="1408" y="289"/>
                  </a:lnTo>
                  <a:lnTo>
                    <a:pt x="1415" y="312"/>
                  </a:lnTo>
                  <a:lnTo>
                    <a:pt x="1422" y="338"/>
                  </a:lnTo>
                  <a:lnTo>
                    <a:pt x="1427" y="365"/>
                  </a:lnTo>
                  <a:lnTo>
                    <a:pt x="1438" y="418"/>
                  </a:lnTo>
                  <a:lnTo>
                    <a:pt x="1455" y="518"/>
                  </a:lnTo>
                  <a:lnTo>
                    <a:pt x="1464" y="566"/>
                  </a:lnTo>
                  <a:lnTo>
                    <a:pt x="1468" y="589"/>
                  </a:lnTo>
                  <a:lnTo>
                    <a:pt x="1473" y="612"/>
                  </a:lnTo>
                  <a:lnTo>
                    <a:pt x="1478" y="635"/>
                  </a:lnTo>
                  <a:lnTo>
                    <a:pt x="1484" y="656"/>
                  </a:lnTo>
                  <a:lnTo>
                    <a:pt x="1487" y="666"/>
                  </a:lnTo>
                  <a:lnTo>
                    <a:pt x="1491" y="677"/>
                  </a:lnTo>
                  <a:lnTo>
                    <a:pt x="1498" y="696"/>
                  </a:lnTo>
                  <a:lnTo>
                    <a:pt x="1506" y="718"/>
                  </a:lnTo>
                  <a:lnTo>
                    <a:pt x="1515" y="735"/>
                  </a:lnTo>
                  <a:lnTo>
                    <a:pt x="1526" y="755"/>
                  </a:lnTo>
                  <a:lnTo>
                    <a:pt x="1538" y="771"/>
                  </a:lnTo>
                  <a:lnTo>
                    <a:pt x="1552" y="785"/>
                  </a:lnTo>
                  <a:lnTo>
                    <a:pt x="1566" y="799"/>
                  </a:lnTo>
                  <a:lnTo>
                    <a:pt x="1584" y="811"/>
                  </a:lnTo>
                  <a:lnTo>
                    <a:pt x="1602" y="822"/>
                  </a:lnTo>
                  <a:lnTo>
                    <a:pt x="1611" y="827"/>
                  </a:lnTo>
                  <a:lnTo>
                    <a:pt x="1621" y="832"/>
                  </a:lnTo>
                  <a:lnTo>
                    <a:pt x="1632" y="836"/>
                  </a:lnTo>
                  <a:lnTo>
                    <a:pt x="1642" y="839"/>
                  </a:lnTo>
                  <a:lnTo>
                    <a:pt x="1665" y="846"/>
                  </a:lnTo>
                  <a:lnTo>
                    <a:pt x="1690" y="850"/>
                  </a:lnTo>
                  <a:lnTo>
                    <a:pt x="1718" y="853"/>
                  </a:lnTo>
                  <a:lnTo>
                    <a:pt x="1732" y="855"/>
                  </a:lnTo>
                  <a:lnTo>
                    <a:pt x="1746" y="855"/>
                  </a:lnTo>
                  <a:lnTo>
                    <a:pt x="1778" y="855"/>
                  </a:lnTo>
                  <a:lnTo>
                    <a:pt x="1812" y="852"/>
                  </a:lnTo>
                  <a:lnTo>
                    <a:pt x="2007" y="834"/>
                  </a:lnTo>
                  <a:lnTo>
                    <a:pt x="2009" y="845"/>
                  </a:lnTo>
                  <a:lnTo>
                    <a:pt x="2013" y="855"/>
                  </a:lnTo>
                  <a:lnTo>
                    <a:pt x="2016" y="875"/>
                  </a:lnTo>
                  <a:lnTo>
                    <a:pt x="2021" y="894"/>
                  </a:lnTo>
                  <a:lnTo>
                    <a:pt x="2029" y="913"/>
                  </a:lnTo>
                  <a:lnTo>
                    <a:pt x="2036" y="931"/>
                  </a:lnTo>
                  <a:lnTo>
                    <a:pt x="2043" y="949"/>
                  </a:lnTo>
                  <a:lnTo>
                    <a:pt x="2060" y="980"/>
                  </a:lnTo>
                  <a:lnTo>
                    <a:pt x="2069" y="996"/>
                  </a:lnTo>
                  <a:lnTo>
                    <a:pt x="2078" y="1012"/>
                  </a:lnTo>
                  <a:lnTo>
                    <a:pt x="2097" y="1040"/>
                  </a:lnTo>
                  <a:lnTo>
                    <a:pt x="2119" y="1069"/>
                  </a:lnTo>
                  <a:lnTo>
                    <a:pt x="2138" y="1093"/>
                  </a:lnTo>
                  <a:lnTo>
                    <a:pt x="2180" y="1144"/>
                  </a:lnTo>
                  <a:lnTo>
                    <a:pt x="2200" y="1171"/>
                  </a:lnTo>
                  <a:lnTo>
                    <a:pt x="2217" y="1196"/>
                  </a:lnTo>
                  <a:lnTo>
                    <a:pt x="2224" y="1208"/>
                  </a:lnTo>
                  <a:lnTo>
                    <a:pt x="2231" y="1220"/>
                  </a:lnTo>
                  <a:lnTo>
                    <a:pt x="2237" y="1231"/>
                  </a:lnTo>
                  <a:lnTo>
                    <a:pt x="2242" y="1243"/>
                  </a:lnTo>
                  <a:lnTo>
                    <a:pt x="2247" y="1256"/>
                  </a:lnTo>
                  <a:lnTo>
                    <a:pt x="2251" y="1268"/>
                  </a:lnTo>
                  <a:lnTo>
                    <a:pt x="2253" y="1280"/>
                  </a:lnTo>
                  <a:lnTo>
                    <a:pt x="2254" y="1293"/>
                  </a:lnTo>
                  <a:lnTo>
                    <a:pt x="2254" y="1303"/>
                  </a:lnTo>
                  <a:lnTo>
                    <a:pt x="2254" y="1316"/>
                  </a:lnTo>
                  <a:lnTo>
                    <a:pt x="2253" y="1344"/>
                  </a:lnTo>
                  <a:lnTo>
                    <a:pt x="2249" y="1375"/>
                  </a:lnTo>
                  <a:lnTo>
                    <a:pt x="2244" y="1413"/>
                  </a:lnTo>
                  <a:lnTo>
                    <a:pt x="2235" y="1451"/>
                  </a:lnTo>
                  <a:lnTo>
                    <a:pt x="2226" y="1492"/>
                  </a:lnTo>
                  <a:lnTo>
                    <a:pt x="2216" y="1536"/>
                  </a:lnTo>
                  <a:lnTo>
                    <a:pt x="2203" y="1578"/>
                  </a:lnTo>
                  <a:lnTo>
                    <a:pt x="1977" y="1423"/>
                  </a:lnTo>
                  <a:lnTo>
                    <a:pt x="1970" y="1421"/>
                  </a:lnTo>
                  <a:lnTo>
                    <a:pt x="1935" y="1420"/>
                  </a:lnTo>
                  <a:lnTo>
                    <a:pt x="1898" y="1416"/>
                  </a:lnTo>
                  <a:lnTo>
                    <a:pt x="1826" y="1411"/>
                  </a:lnTo>
                  <a:lnTo>
                    <a:pt x="1789" y="1407"/>
                  </a:lnTo>
                  <a:lnTo>
                    <a:pt x="1753" y="1405"/>
                  </a:lnTo>
                  <a:lnTo>
                    <a:pt x="1716" y="1405"/>
                  </a:lnTo>
                  <a:lnTo>
                    <a:pt x="1681" y="1405"/>
                  </a:lnTo>
                  <a:lnTo>
                    <a:pt x="1671" y="1407"/>
                  </a:lnTo>
                  <a:lnTo>
                    <a:pt x="1660" y="1409"/>
                  </a:lnTo>
                  <a:lnTo>
                    <a:pt x="1641" y="1413"/>
                  </a:lnTo>
                  <a:lnTo>
                    <a:pt x="1600" y="1421"/>
                  </a:lnTo>
                  <a:lnTo>
                    <a:pt x="1494" y="1439"/>
                  </a:lnTo>
                  <a:lnTo>
                    <a:pt x="1388" y="1457"/>
                  </a:lnTo>
                  <a:lnTo>
                    <a:pt x="1177" y="1488"/>
                  </a:lnTo>
                  <a:lnTo>
                    <a:pt x="1163" y="1492"/>
                  </a:lnTo>
                  <a:lnTo>
                    <a:pt x="1155" y="1506"/>
                  </a:lnTo>
                  <a:lnTo>
                    <a:pt x="1138" y="1541"/>
                  </a:lnTo>
                  <a:lnTo>
                    <a:pt x="1122" y="1575"/>
                  </a:lnTo>
                  <a:lnTo>
                    <a:pt x="1103" y="1607"/>
                  </a:lnTo>
                  <a:lnTo>
                    <a:pt x="1085" y="1638"/>
                  </a:lnTo>
                  <a:lnTo>
                    <a:pt x="1066" y="1668"/>
                  </a:lnTo>
                  <a:lnTo>
                    <a:pt x="1043" y="1698"/>
                  </a:lnTo>
                  <a:lnTo>
                    <a:pt x="1020" y="1728"/>
                  </a:lnTo>
                  <a:lnTo>
                    <a:pt x="995" y="1760"/>
                  </a:lnTo>
                  <a:lnTo>
                    <a:pt x="990" y="1767"/>
                  </a:lnTo>
                  <a:lnTo>
                    <a:pt x="990" y="1776"/>
                  </a:lnTo>
                  <a:lnTo>
                    <a:pt x="984" y="1831"/>
                  </a:lnTo>
                  <a:lnTo>
                    <a:pt x="979" y="1878"/>
                  </a:lnTo>
                  <a:lnTo>
                    <a:pt x="972" y="1922"/>
                  </a:lnTo>
                  <a:lnTo>
                    <a:pt x="963" y="1965"/>
                  </a:lnTo>
                  <a:lnTo>
                    <a:pt x="953" y="2007"/>
                  </a:lnTo>
                  <a:lnTo>
                    <a:pt x="940" y="2049"/>
                  </a:lnTo>
                  <a:lnTo>
                    <a:pt x="924" y="2097"/>
                  </a:lnTo>
                  <a:lnTo>
                    <a:pt x="907" y="2150"/>
                  </a:lnTo>
                  <a:lnTo>
                    <a:pt x="896" y="2187"/>
                  </a:lnTo>
                  <a:lnTo>
                    <a:pt x="884" y="2224"/>
                  </a:lnTo>
                  <a:lnTo>
                    <a:pt x="872" y="2261"/>
                  </a:lnTo>
                  <a:lnTo>
                    <a:pt x="864" y="2280"/>
                  </a:lnTo>
                  <a:lnTo>
                    <a:pt x="857" y="2298"/>
                  </a:lnTo>
                  <a:lnTo>
                    <a:pt x="861" y="2326"/>
                  </a:lnTo>
                  <a:lnTo>
                    <a:pt x="861" y="2324"/>
                  </a:lnTo>
                  <a:lnTo>
                    <a:pt x="861" y="2323"/>
                  </a:lnTo>
                  <a:lnTo>
                    <a:pt x="863" y="2330"/>
                  </a:lnTo>
                  <a:lnTo>
                    <a:pt x="877" y="2349"/>
                  </a:lnTo>
                  <a:lnTo>
                    <a:pt x="873" y="2347"/>
                  </a:lnTo>
                  <a:lnTo>
                    <a:pt x="872" y="2346"/>
                  </a:lnTo>
                  <a:lnTo>
                    <a:pt x="887" y="2358"/>
                  </a:lnTo>
                  <a:lnTo>
                    <a:pt x="898" y="2372"/>
                  </a:lnTo>
                  <a:lnTo>
                    <a:pt x="912" y="2374"/>
                  </a:lnTo>
                  <a:lnTo>
                    <a:pt x="917" y="2384"/>
                  </a:lnTo>
                  <a:lnTo>
                    <a:pt x="923" y="2388"/>
                  </a:lnTo>
                  <a:lnTo>
                    <a:pt x="926" y="2391"/>
                  </a:lnTo>
                  <a:lnTo>
                    <a:pt x="931" y="2395"/>
                  </a:lnTo>
                  <a:lnTo>
                    <a:pt x="937" y="2397"/>
                  </a:lnTo>
                  <a:lnTo>
                    <a:pt x="942" y="2398"/>
                  </a:lnTo>
                  <a:lnTo>
                    <a:pt x="949" y="2398"/>
                  </a:lnTo>
                  <a:lnTo>
                    <a:pt x="956" y="2404"/>
                  </a:lnTo>
                  <a:lnTo>
                    <a:pt x="965" y="2409"/>
                  </a:lnTo>
                  <a:lnTo>
                    <a:pt x="963" y="2414"/>
                  </a:lnTo>
                  <a:lnTo>
                    <a:pt x="965" y="2430"/>
                  </a:lnTo>
                  <a:lnTo>
                    <a:pt x="967" y="2437"/>
                  </a:lnTo>
                  <a:lnTo>
                    <a:pt x="969" y="2444"/>
                  </a:lnTo>
                  <a:lnTo>
                    <a:pt x="970" y="2448"/>
                  </a:lnTo>
                  <a:lnTo>
                    <a:pt x="972" y="2451"/>
                  </a:lnTo>
                  <a:lnTo>
                    <a:pt x="977" y="2457"/>
                  </a:lnTo>
                  <a:lnTo>
                    <a:pt x="979" y="2462"/>
                  </a:lnTo>
                  <a:lnTo>
                    <a:pt x="981" y="2464"/>
                  </a:lnTo>
                  <a:lnTo>
                    <a:pt x="983" y="2467"/>
                  </a:lnTo>
                  <a:lnTo>
                    <a:pt x="931" y="2481"/>
                  </a:lnTo>
                  <a:lnTo>
                    <a:pt x="879" y="2497"/>
                  </a:lnTo>
                  <a:lnTo>
                    <a:pt x="775" y="2522"/>
                  </a:lnTo>
                  <a:lnTo>
                    <a:pt x="718" y="2536"/>
                  </a:lnTo>
                  <a:lnTo>
                    <a:pt x="667" y="2550"/>
                  </a:lnTo>
                  <a:lnTo>
                    <a:pt x="644" y="2557"/>
                  </a:lnTo>
                  <a:lnTo>
                    <a:pt x="625" y="2564"/>
                  </a:lnTo>
                  <a:lnTo>
                    <a:pt x="605" y="2571"/>
                  </a:lnTo>
                  <a:lnTo>
                    <a:pt x="596" y="2575"/>
                  </a:lnTo>
                  <a:lnTo>
                    <a:pt x="589" y="2578"/>
                  </a:lnTo>
                  <a:lnTo>
                    <a:pt x="582" y="2582"/>
                  </a:lnTo>
                  <a:lnTo>
                    <a:pt x="575" y="2587"/>
                  </a:lnTo>
                  <a:lnTo>
                    <a:pt x="568" y="2592"/>
                  </a:lnTo>
                  <a:lnTo>
                    <a:pt x="563" y="2598"/>
                  </a:lnTo>
                  <a:lnTo>
                    <a:pt x="556" y="2603"/>
                  </a:lnTo>
                  <a:lnTo>
                    <a:pt x="551" y="2610"/>
                  </a:lnTo>
                  <a:lnTo>
                    <a:pt x="542" y="2624"/>
                  </a:lnTo>
                  <a:lnTo>
                    <a:pt x="535" y="2638"/>
                  </a:lnTo>
                  <a:lnTo>
                    <a:pt x="528" y="2652"/>
                  </a:lnTo>
                  <a:lnTo>
                    <a:pt x="522" y="2668"/>
                  </a:lnTo>
                  <a:lnTo>
                    <a:pt x="519" y="2682"/>
                  </a:lnTo>
                  <a:lnTo>
                    <a:pt x="505" y="2730"/>
                  </a:lnTo>
                  <a:close/>
                  <a:moveTo>
                    <a:pt x="2293" y="2109"/>
                  </a:moveTo>
                  <a:lnTo>
                    <a:pt x="2291" y="2095"/>
                  </a:lnTo>
                  <a:lnTo>
                    <a:pt x="2298" y="2083"/>
                  </a:lnTo>
                  <a:lnTo>
                    <a:pt x="2302" y="2072"/>
                  </a:lnTo>
                  <a:lnTo>
                    <a:pt x="2304" y="2056"/>
                  </a:lnTo>
                  <a:lnTo>
                    <a:pt x="2307" y="2040"/>
                  </a:lnTo>
                  <a:lnTo>
                    <a:pt x="2311" y="2010"/>
                  </a:lnTo>
                  <a:lnTo>
                    <a:pt x="2314" y="1989"/>
                  </a:lnTo>
                  <a:lnTo>
                    <a:pt x="2320" y="1970"/>
                  </a:lnTo>
                  <a:lnTo>
                    <a:pt x="2297" y="1956"/>
                  </a:lnTo>
                  <a:lnTo>
                    <a:pt x="2300" y="1947"/>
                  </a:lnTo>
                  <a:lnTo>
                    <a:pt x="2300" y="1936"/>
                  </a:lnTo>
                  <a:lnTo>
                    <a:pt x="2295" y="1929"/>
                  </a:lnTo>
                  <a:lnTo>
                    <a:pt x="2298" y="1924"/>
                  </a:lnTo>
                  <a:lnTo>
                    <a:pt x="2300" y="1913"/>
                  </a:lnTo>
                  <a:lnTo>
                    <a:pt x="2254" y="1885"/>
                  </a:lnTo>
                  <a:lnTo>
                    <a:pt x="2261" y="1885"/>
                  </a:lnTo>
                  <a:lnTo>
                    <a:pt x="2267" y="1885"/>
                  </a:lnTo>
                  <a:lnTo>
                    <a:pt x="2270" y="1889"/>
                  </a:lnTo>
                  <a:lnTo>
                    <a:pt x="2272" y="1891"/>
                  </a:lnTo>
                  <a:lnTo>
                    <a:pt x="2272" y="1845"/>
                  </a:lnTo>
                  <a:lnTo>
                    <a:pt x="2272" y="1838"/>
                  </a:lnTo>
                  <a:lnTo>
                    <a:pt x="2268" y="1831"/>
                  </a:lnTo>
                  <a:lnTo>
                    <a:pt x="2267" y="1827"/>
                  </a:lnTo>
                  <a:lnTo>
                    <a:pt x="2267" y="1822"/>
                  </a:lnTo>
                  <a:lnTo>
                    <a:pt x="2265" y="1809"/>
                  </a:lnTo>
                  <a:lnTo>
                    <a:pt x="2267" y="1795"/>
                  </a:lnTo>
                  <a:lnTo>
                    <a:pt x="2254" y="1786"/>
                  </a:lnTo>
                  <a:lnTo>
                    <a:pt x="2249" y="1781"/>
                  </a:lnTo>
                  <a:lnTo>
                    <a:pt x="2247" y="1776"/>
                  </a:lnTo>
                  <a:lnTo>
                    <a:pt x="2245" y="1771"/>
                  </a:lnTo>
                  <a:lnTo>
                    <a:pt x="2245" y="1765"/>
                  </a:lnTo>
                  <a:lnTo>
                    <a:pt x="2235" y="1748"/>
                  </a:lnTo>
                  <a:lnTo>
                    <a:pt x="2237" y="1741"/>
                  </a:lnTo>
                  <a:lnTo>
                    <a:pt x="2238" y="1734"/>
                  </a:lnTo>
                  <a:lnTo>
                    <a:pt x="2240" y="1719"/>
                  </a:lnTo>
                  <a:lnTo>
                    <a:pt x="2240" y="1702"/>
                  </a:lnTo>
                  <a:lnTo>
                    <a:pt x="2242" y="1682"/>
                  </a:lnTo>
                  <a:lnTo>
                    <a:pt x="2242" y="1652"/>
                  </a:lnTo>
                  <a:lnTo>
                    <a:pt x="2256" y="1603"/>
                  </a:lnTo>
                  <a:lnTo>
                    <a:pt x="2268" y="1552"/>
                  </a:lnTo>
                  <a:lnTo>
                    <a:pt x="2283" y="1501"/>
                  </a:lnTo>
                  <a:lnTo>
                    <a:pt x="2288" y="1476"/>
                  </a:lnTo>
                  <a:lnTo>
                    <a:pt x="2293" y="1451"/>
                  </a:lnTo>
                  <a:lnTo>
                    <a:pt x="2298" y="1427"/>
                  </a:lnTo>
                  <a:lnTo>
                    <a:pt x="2302" y="1404"/>
                  </a:lnTo>
                  <a:lnTo>
                    <a:pt x="2305" y="1381"/>
                  </a:lnTo>
                  <a:lnTo>
                    <a:pt x="2309" y="1360"/>
                  </a:lnTo>
                  <a:lnTo>
                    <a:pt x="2311" y="1338"/>
                  </a:lnTo>
                  <a:lnTo>
                    <a:pt x="2311" y="1319"/>
                  </a:lnTo>
                  <a:lnTo>
                    <a:pt x="2311" y="1303"/>
                  </a:lnTo>
                  <a:lnTo>
                    <a:pt x="2311" y="1287"/>
                  </a:lnTo>
                  <a:lnTo>
                    <a:pt x="2309" y="1270"/>
                  </a:lnTo>
                  <a:lnTo>
                    <a:pt x="2305" y="1254"/>
                  </a:lnTo>
                  <a:lnTo>
                    <a:pt x="2300" y="1238"/>
                  </a:lnTo>
                  <a:lnTo>
                    <a:pt x="2295" y="1222"/>
                  </a:lnTo>
                  <a:lnTo>
                    <a:pt x="2288" y="1208"/>
                  </a:lnTo>
                  <a:lnTo>
                    <a:pt x="2281" y="1192"/>
                  </a:lnTo>
                  <a:lnTo>
                    <a:pt x="2272" y="1178"/>
                  </a:lnTo>
                  <a:lnTo>
                    <a:pt x="2265" y="1166"/>
                  </a:lnTo>
                  <a:lnTo>
                    <a:pt x="2245" y="1139"/>
                  </a:lnTo>
                  <a:lnTo>
                    <a:pt x="2226" y="1113"/>
                  </a:lnTo>
                  <a:lnTo>
                    <a:pt x="2182" y="1058"/>
                  </a:lnTo>
                  <a:lnTo>
                    <a:pt x="2161" y="1032"/>
                  </a:lnTo>
                  <a:lnTo>
                    <a:pt x="2141" y="1003"/>
                  </a:lnTo>
                  <a:lnTo>
                    <a:pt x="2122" y="975"/>
                  </a:lnTo>
                  <a:lnTo>
                    <a:pt x="2104" y="943"/>
                  </a:lnTo>
                  <a:lnTo>
                    <a:pt x="2089" y="912"/>
                  </a:lnTo>
                  <a:lnTo>
                    <a:pt x="2081" y="894"/>
                  </a:lnTo>
                  <a:lnTo>
                    <a:pt x="2076" y="878"/>
                  </a:lnTo>
                  <a:lnTo>
                    <a:pt x="2071" y="859"/>
                  </a:lnTo>
                  <a:lnTo>
                    <a:pt x="2067" y="841"/>
                  </a:lnTo>
                  <a:lnTo>
                    <a:pt x="2064" y="822"/>
                  </a:lnTo>
                  <a:lnTo>
                    <a:pt x="2060" y="800"/>
                  </a:lnTo>
                  <a:lnTo>
                    <a:pt x="2059" y="772"/>
                  </a:lnTo>
                  <a:lnTo>
                    <a:pt x="1806" y="795"/>
                  </a:lnTo>
                  <a:lnTo>
                    <a:pt x="1776" y="799"/>
                  </a:lnTo>
                  <a:lnTo>
                    <a:pt x="1748" y="799"/>
                  </a:lnTo>
                  <a:lnTo>
                    <a:pt x="1723" y="797"/>
                  </a:lnTo>
                  <a:lnTo>
                    <a:pt x="1700" y="795"/>
                  </a:lnTo>
                  <a:lnTo>
                    <a:pt x="1679" y="792"/>
                  </a:lnTo>
                  <a:lnTo>
                    <a:pt x="1662" y="786"/>
                  </a:lnTo>
                  <a:lnTo>
                    <a:pt x="1644" y="781"/>
                  </a:lnTo>
                  <a:lnTo>
                    <a:pt x="1628" y="772"/>
                  </a:lnTo>
                  <a:lnTo>
                    <a:pt x="1614" y="763"/>
                  </a:lnTo>
                  <a:lnTo>
                    <a:pt x="1607" y="760"/>
                  </a:lnTo>
                  <a:lnTo>
                    <a:pt x="1602" y="755"/>
                  </a:lnTo>
                  <a:lnTo>
                    <a:pt x="1591" y="744"/>
                  </a:lnTo>
                  <a:lnTo>
                    <a:pt x="1586" y="739"/>
                  </a:lnTo>
                  <a:lnTo>
                    <a:pt x="1581" y="732"/>
                  </a:lnTo>
                  <a:lnTo>
                    <a:pt x="1572" y="719"/>
                  </a:lnTo>
                  <a:lnTo>
                    <a:pt x="1563" y="705"/>
                  </a:lnTo>
                  <a:lnTo>
                    <a:pt x="1556" y="691"/>
                  </a:lnTo>
                  <a:lnTo>
                    <a:pt x="1551" y="675"/>
                  </a:lnTo>
                  <a:lnTo>
                    <a:pt x="1544" y="659"/>
                  </a:lnTo>
                  <a:lnTo>
                    <a:pt x="1538" y="640"/>
                  </a:lnTo>
                  <a:lnTo>
                    <a:pt x="1528" y="599"/>
                  </a:lnTo>
                  <a:lnTo>
                    <a:pt x="1519" y="557"/>
                  </a:lnTo>
                  <a:lnTo>
                    <a:pt x="1512" y="509"/>
                  </a:lnTo>
                  <a:lnTo>
                    <a:pt x="1503" y="458"/>
                  </a:lnTo>
                  <a:lnTo>
                    <a:pt x="1494" y="407"/>
                  </a:lnTo>
                  <a:lnTo>
                    <a:pt x="1489" y="379"/>
                  </a:lnTo>
                  <a:lnTo>
                    <a:pt x="1484" y="353"/>
                  </a:lnTo>
                  <a:lnTo>
                    <a:pt x="1469" y="298"/>
                  </a:lnTo>
                  <a:lnTo>
                    <a:pt x="1461" y="270"/>
                  </a:lnTo>
                  <a:lnTo>
                    <a:pt x="1452" y="245"/>
                  </a:lnTo>
                  <a:lnTo>
                    <a:pt x="1447" y="233"/>
                  </a:lnTo>
                  <a:lnTo>
                    <a:pt x="1441" y="222"/>
                  </a:lnTo>
                  <a:lnTo>
                    <a:pt x="1431" y="201"/>
                  </a:lnTo>
                  <a:lnTo>
                    <a:pt x="1418" y="181"/>
                  </a:lnTo>
                  <a:lnTo>
                    <a:pt x="1404" y="164"/>
                  </a:lnTo>
                  <a:lnTo>
                    <a:pt x="1390" y="148"/>
                  </a:lnTo>
                  <a:lnTo>
                    <a:pt x="1383" y="139"/>
                  </a:lnTo>
                  <a:lnTo>
                    <a:pt x="1374" y="132"/>
                  </a:lnTo>
                  <a:lnTo>
                    <a:pt x="1367" y="125"/>
                  </a:lnTo>
                  <a:lnTo>
                    <a:pt x="1360" y="120"/>
                  </a:lnTo>
                  <a:lnTo>
                    <a:pt x="1344" y="107"/>
                  </a:lnTo>
                  <a:lnTo>
                    <a:pt x="1327" y="97"/>
                  </a:lnTo>
                  <a:lnTo>
                    <a:pt x="1311" y="86"/>
                  </a:lnTo>
                  <a:lnTo>
                    <a:pt x="1293" y="77"/>
                  </a:lnTo>
                  <a:lnTo>
                    <a:pt x="1284" y="74"/>
                  </a:lnTo>
                  <a:lnTo>
                    <a:pt x="1275" y="69"/>
                  </a:lnTo>
                  <a:lnTo>
                    <a:pt x="1258" y="61"/>
                  </a:lnTo>
                  <a:lnTo>
                    <a:pt x="1240" y="54"/>
                  </a:lnTo>
                  <a:lnTo>
                    <a:pt x="1205" y="44"/>
                  </a:lnTo>
                  <a:lnTo>
                    <a:pt x="1171" y="33"/>
                  </a:lnTo>
                  <a:lnTo>
                    <a:pt x="1138" y="23"/>
                  </a:lnTo>
                  <a:lnTo>
                    <a:pt x="1106" y="12"/>
                  </a:lnTo>
                  <a:lnTo>
                    <a:pt x="1090" y="5"/>
                  </a:lnTo>
                  <a:lnTo>
                    <a:pt x="1076" y="0"/>
                  </a:lnTo>
                  <a:lnTo>
                    <a:pt x="2394" y="0"/>
                  </a:lnTo>
                  <a:lnTo>
                    <a:pt x="3711" y="0"/>
                  </a:lnTo>
                  <a:lnTo>
                    <a:pt x="5029" y="0"/>
                  </a:lnTo>
                  <a:lnTo>
                    <a:pt x="6348" y="0"/>
                  </a:lnTo>
                  <a:lnTo>
                    <a:pt x="6348" y="1256"/>
                  </a:lnTo>
                  <a:lnTo>
                    <a:pt x="6348" y="2513"/>
                  </a:lnTo>
                  <a:lnTo>
                    <a:pt x="6320" y="2517"/>
                  </a:lnTo>
                  <a:lnTo>
                    <a:pt x="6293" y="2520"/>
                  </a:lnTo>
                  <a:lnTo>
                    <a:pt x="6237" y="2525"/>
                  </a:lnTo>
                  <a:lnTo>
                    <a:pt x="6180" y="2527"/>
                  </a:lnTo>
                  <a:lnTo>
                    <a:pt x="6124" y="2531"/>
                  </a:lnTo>
                  <a:lnTo>
                    <a:pt x="6061" y="2534"/>
                  </a:lnTo>
                  <a:lnTo>
                    <a:pt x="6029" y="2538"/>
                  </a:lnTo>
                  <a:lnTo>
                    <a:pt x="6013" y="2540"/>
                  </a:lnTo>
                  <a:lnTo>
                    <a:pt x="5997" y="2541"/>
                  </a:lnTo>
                  <a:lnTo>
                    <a:pt x="5981" y="2543"/>
                  </a:lnTo>
                  <a:lnTo>
                    <a:pt x="5965" y="2547"/>
                  </a:lnTo>
                  <a:lnTo>
                    <a:pt x="5935" y="2552"/>
                  </a:lnTo>
                  <a:lnTo>
                    <a:pt x="5921" y="2555"/>
                  </a:lnTo>
                  <a:lnTo>
                    <a:pt x="5907" y="2561"/>
                  </a:lnTo>
                  <a:lnTo>
                    <a:pt x="5893" y="2566"/>
                  </a:lnTo>
                  <a:lnTo>
                    <a:pt x="5879" y="2571"/>
                  </a:lnTo>
                  <a:lnTo>
                    <a:pt x="5819" y="2594"/>
                  </a:lnTo>
                  <a:lnTo>
                    <a:pt x="5759" y="2619"/>
                  </a:lnTo>
                  <a:lnTo>
                    <a:pt x="5701" y="2644"/>
                  </a:lnTo>
                  <a:lnTo>
                    <a:pt x="5643" y="2670"/>
                  </a:lnTo>
                  <a:lnTo>
                    <a:pt x="5584" y="2697"/>
                  </a:lnTo>
                  <a:lnTo>
                    <a:pt x="5526" y="2723"/>
                  </a:lnTo>
                  <a:lnTo>
                    <a:pt x="5470" y="2751"/>
                  </a:lnTo>
                  <a:lnTo>
                    <a:pt x="5413" y="2781"/>
                  </a:lnTo>
                  <a:lnTo>
                    <a:pt x="5359" y="2811"/>
                  </a:lnTo>
                  <a:lnTo>
                    <a:pt x="5304" y="2843"/>
                  </a:lnTo>
                  <a:lnTo>
                    <a:pt x="5251" y="2875"/>
                  </a:lnTo>
                  <a:lnTo>
                    <a:pt x="5200" y="2908"/>
                  </a:lnTo>
                  <a:lnTo>
                    <a:pt x="5150" y="2943"/>
                  </a:lnTo>
                  <a:lnTo>
                    <a:pt x="5103" y="2979"/>
                  </a:lnTo>
                  <a:lnTo>
                    <a:pt x="5057" y="3016"/>
                  </a:lnTo>
                  <a:lnTo>
                    <a:pt x="5034" y="3035"/>
                  </a:lnTo>
                  <a:lnTo>
                    <a:pt x="5013" y="3055"/>
                  </a:lnTo>
                  <a:lnTo>
                    <a:pt x="4992" y="3076"/>
                  </a:lnTo>
                  <a:lnTo>
                    <a:pt x="4971" y="3095"/>
                  </a:lnTo>
                  <a:lnTo>
                    <a:pt x="4930" y="3137"/>
                  </a:lnTo>
                  <a:lnTo>
                    <a:pt x="4911" y="3159"/>
                  </a:lnTo>
                  <a:lnTo>
                    <a:pt x="4893" y="3182"/>
                  </a:lnTo>
                  <a:lnTo>
                    <a:pt x="4875" y="3205"/>
                  </a:lnTo>
                  <a:lnTo>
                    <a:pt x="4858" y="3226"/>
                  </a:lnTo>
                  <a:lnTo>
                    <a:pt x="4842" y="3250"/>
                  </a:lnTo>
                  <a:lnTo>
                    <a:pt x="4826" y="3273"/>
                  </a:lnTo>
                  <a:lnTo>
                    <a:pt x="4810" y="3298"/>
                  </a:lnTo>
                  <a:lnTo>
                    <a:pt x="4796" y="3323"/>
                  </a:lnTo>
                  <a:lnTo>
                    <a:pt x="4782" y="3347"/>
                  </a:lnTo>
                  <a:lnTo>
                    <a:pt x="4768" y="3374"/>
                  </a:lnTo>
                  <a:lnTo>
                    <a:pt x="4755" y="3399"/>
                  </a:lnTo>
                  <a:lnTo>
                    <a:pt x="4745" y="3425"/>
                  </a:lnTo>
                  <a:lnTo>
                    <a:pt x="4734" y="3453"/>
                  </a:lnTo>
                  <a:lnTo>
                    <a:pt x="4724" y="3480"/>
                  </a:lnTo>
                  <a:lnTo>
                    <a:pt x="4715" y="3508"/>
                  </a:lnTo>
                  <a:lnTo>
                    <a:pt x="4706" y="3538"/>
                  </a:lnTo>
                  <a:lnTo>
                    <a:pt x="4699" y="3566"/>
                  </a:lnTo>
                  <a:lnTo>
                    <a:pt x="4692" y="3596"/>
                  </a:lnTo>
                  <a:lnTo>
                    <a:pt x="4687" y="3626"/>
                  </a:lnTo>
                  <a:lnTo>
                    <a:pt x="4681" y="3658"/>
                  </a:lnTo>
                  <a:lnTo>
                    <a:pt x="4678" y="3688"/>
                  </a:lnTo>
                  <a:lnTo>
                    <a:pt x="4674" y="3720"/>
                  </a:lnTo>
                  <a:lnTo>
                    <a:pt x="4672" y="3753"/>
                  </a:lnTo>
                  <a:lnTo>
                    <a:pt x="4671" y="3787"/>
                  </a:lnTo>
                  <a:lnTo>
                    <a:pt x="4671" y="3820"/>
                  </a:lnTo>
                  <a:lnTo>
                    <a:pt x="4672" y="3854"/>
                  </a:lnTo>
                  <a:lnTo>
                    <a:pt x="4674" y="3889"/>
                  </a:lnTo>
                  <a:lnTo>
                    <a:pt x="4676" y="3924"/>
                  </a:lnTo>
                  <a:lnTo>
                    <a:pt x="4678" y="3940"/>
                  </a:lnTo>
                  <a:lnTo>
                    <a:pt x="4674" y="3956"/>
                  </a:lnTo>
                  <a:lnTo>
                    <a:pt x="4671" y="3972"/>
                  </a:lnTo>
                  <a:lnTo>
                    <a:pt x="4664" y="3989"/>
                  </a:lnTo>
                  <a:lnTo>
                    <a:pt x="4660" y="3996"/>
                  </a:lnTo>
                  <a:lnTo>
                    <a:pt x="4655" y="4005"/>
                  </a:lnTo>
                  <a:lnTo>
                    <a:pt x="4644" y="4021"/>
                  </a:lnTo>
                  <a:lnTo>
                    <a:pt x="4632" y="4037"/>
                  </a:lnTo>
                  <a:lnTo>
                    <a:pt x="4618" y="4055"/>
                  </a:lnTo>
                  <a:lnTo>
                    <a:pt x="4604" y="4069"/>
                  </a:lnTo>
                  <a:lnTo>
                    <a:pt x="4590" y="4085"/>
                  </a:lnTo>
                  <a:lnTo>
                    <a:pt x="4560" y="4113"/>
                  </a:lnTo>
                  <a:lnTo>
                    <a:pt x="4530" y="4139"/>
                  </a:lnTo>
                  <a:lnTo>
                    <a:pt x="4507" y="4162"/>
                  </a:lnTo>
                  <a:lnTo>
                    <a:pt x="4484" y="4187"/>
                  </a:lnTo>
                  <a:lnTo>
                    <a:pt x="4461" y="4213"/>
                  </a:lnTo>
                  <a:lnTo>
                    <a:pt x="4440" y="4240"/>
                  </a:lnTo>
                  <a:lnTo>
                    <a:pt x="4418" y="4268"/>
                  </a:lnTo>
                  <a:lnTo>
                    <a:pt x="4399" y="4296"/>
                  </a:lnTo>
                  <a:lnTo>
                    <a:pt x="4380" y="4326"/>
                  </a:lnTo>
                  <a:lnTo>
                    <a:pt x="4344" y="4386"/>
                  </a:lnTo>
                  <a:lnTo>
                    <a:pt x="4311" y="4448"/>
                  </a:lnTo>
                  <a:lnTo>
                    <a:pt x="4277" y="4511"/>
                  </a:lnTo>
                  <a:lnTo>
                    <a:pt x="4214" y="4638"/>
                  </a:lnTo>
                  <a:lnTo>
                    <a:pt x="4189" y="4688"/>
                  </a:lnTo>
                  <a:lnTo>
                    <a:pt x="4164" y="4735"/>
                  </a:lnTo>
                  <a:lnTo>
                    <a:pt x="4138" y="4783"/>
                  </a:lnTo>
                  <a:lnTo>
                    <a:pt x="4113" y="4829"/>
                  </a:lnTo>
                  <a:lnTo>
                    <a:pt x="4085" y="4873"/>
                  </a:lnTo>
                  <a:lnTo>
                    <a:pt x="4057" y="4914"/>
                  </a:lnTo>
                  <a:lnTo>
                    <a:pt x="4043" y="4935"/>
                  </a:lnTo>
                  <a:lnTo>
                    <a:pt x="4029" y="4954"/>
                  </a:lnTo>
                  <a:lnTo>
                    <a:pt x="4013" y="4974"/>
                  </a:lnTo>
                  <a:lnTo>
                    <a:pt x="3997" y="4991"/>
                  </a:lnTo>
                  <a:lnTo>
                    <a:pt x="4015" y="4958"/>
                  </a:lnTo>
                  <a:lnTo>
                    <a:pt x="4036" y="4924"/>
                  </a:lnTo>
                  <a:lnTo>
                    <a:pt x="4060" y="4884"/>
                  </a:lnTo>
                  <a:lnTo>
                    <a:pt x="4071" y="4862"/>
                  </a:lnTo>
                  <a:lnTo>
                    <a:pt x="4083" y="4841"/>
                  </a:lnTo>
                  <a:lnTo>
                    <a:pt x="4089" y="4829"/>
                  </a:lnTo>
                  <a:lnTo>
                    <a:pt x="4094" y="4818"/>
                  </a:lnTo>
                  <a:lnTo>
                    <a:pt x="4103" y="4792"/>
                  </a:lnTo>
                  <a:lnTo>
                    <a:pt x="4112" y="4765"/>
                  </a:lnTo>
                  <a:lnTo>
                    <a:pt x="4119" y="4735"/>
                  </a:lnTo>
                  <a:lnTo>
                    <a:pt x="4127" y="4686"/>
                  </a:lnTo>
                  <a:lnTo>
                    <a:pt x="4082" y="4704"/>
                  </a:lnTo>
                  <a:lnTo>
                    <a:pt x="4064" y="4711"/>
                  </a:lnTo>
                  <a:lnTo>
                    <a:pt x="4048" y="4718"/>
                  </a:lnTo>
                  <a:lnTo>
                    <a:pt x="4032" y="4727"/>
                  </a:lnTo>
                  <a:lnTo>
                    <a:pt x="4016" y="4737"/>
                  </a:lnTo>
                  <a:lnTo>
                    <a:pt x="4000" y="4748"/>
                  </a:lnTo>
                  <a:lnTo>
                    <a:pt x="3993" y="4753"/>
                  </a:lnTo>
                  <a:lnTo>
                    <a:pt x="3986" y="4758"/>
                  </a:lnTo>
                  <a:lnTo>
                    <a:pt x="3955" y="4785"/>
                  </a:lnTo>
                  <a:lnTo>
                    <a:pt x="3940" y="4799"/>
                  </a:lnTo>
                  <a:lnTo>
                    <a:pt x="3925" y="4813"/>
                  </a:lnTo>
                  <a:lnTo>
                    <a:pt x="3896" y="4843"/>
                  </a:lnTo>
                  <a:lnTo>
                    <a:pt x="3882" y="4859"/>
                  </a:lnTo>
                  <a:lnTo>
                    <a:pt x="3868" y="4875"/>
                  </a:lnTo>
                  <a:lnTo>
                    <a:pt x="3842" y="4907"/>
                  </a:lnTo>
                  <a:lnTo>
                    <a:pt x="3815" y="4940"/>
                  </a:lnTo>
                  <a:lnTo>
                    <a:pt x="3791" y="4974"/>
                  </a:lnTo>
                  <a:lnTo>
                    <a:pt x="3768" y="5005"/>
                  </a:lnTo>
                  <a:lnTo>
                    <a:pt x="3745" y="5039"/>
                  </a:lnTo>
                  <a:lnTo>
                    <a:pt x="3671" y="5148"/>
                  </a:lnTo>
                  <a:lnTo>
                    <a:pt x="3644" y="5187"/>
                  </a:lnTo>
                  <a:lnTo>
                    <a:pt x="3692" y="5192"/>
                  </a:lnTo>
                  <a:lnTo>
                    <a:pt x="3715" y="5194"/>
                  </a:lnTo>
                  <a:lnTo>
                    <a:pt x="3738" y="5192"/>
                  </a:lnTo>
                  <a:lnTo>
                    <a:pt x="3759" y="5189"/>
                  </a:lnTo>
                  <a:lnTo>
                    <a:pt x="3780" y="5183"/>
                  </a:lnTo>
                  <a:lnTo>
                    <a:pt x="3745" y="5224"/>
                  </a:lnTo>
                  <a:lnTo>
                    <a:pt x="3711" y="5263"/>
                  </a:lnTo>
                  <a:lnTo>
                    <a:pt x="3676" y="5300"/>
                  </a:lnTo>
                  <a:lnTo>
                    <a:pt x="3642" y="5337"/>
                  </a:lnTo>
                  <a:lnTo>
                    <a:pt x="3572" y="5416"/>
                  </a:lnTo>
                  <a:lnTo>
                    <a:pt x="3533" y="5459"/>
                  </a:lnTo>
                  <a:lnTo>
                    <a:pt x="3494" y="5504"/>
                  </a:lnTo>
                  <a:lnTo>
                    <a:pt x="3470" y="5534"/>
                  </a:lnTo>
                  <a:lnTo>
                    <a:pt x="3447" y="5564"/>
                  </a:lnTo>
                  <a:lnTo>
                    <a:pt x="3406" y="5621"/>
                  </a:lnTo>
                  <a:lnTo>
                    <a:pt x="3385" y="5647"/>
                  </a:lnTo>
                  <a:lnTo>
                    <a:pt x="3364" y="5672"/>
                  </a:lnTo>
                  <a:lnTo>
                    <a:pt x="3367" y="5635"/>
                  </a:lnTo>
                  <a:lnTo>
                    <a:pt x="3371" y="5601"/>
                  </a:lnTo>
                  <a:lnTo>
                    <a:pt x="3374" y="5586"/>
                  </a:lnTo>
                  <a:lnTo>
                    <a:pt x="3378" y="5571"/>
                  </a:lnTo>
                  <a:lnTo>
                    <a:pt x="3381" y="5556"/>
                  </a:lnTo>
                  <a:lnTo>
                    <a:pt x="3385" y="5542"/>
                  </a:lnTo>
                  <a:lnTo>
                    <a:pt x="3390" y="5529"/>
                  </a:lnTo>
                  <a:lnTo>
                    <a:pt x="3395" y="5515"/>
                  </a:lnTo>
                  <a:lnTo>
                    <a:pt x="3403" y="5501"/>
                  </a:lnTo>
                  <a:lnTo>
                    <a:pt x="3410" y="5489"/>
                  </a:lnTo>
                  <a:lnTo>
                    <a:pt x="3417" y="5476"/>
                  </a:lnTo>
                  <a:lnTo>
                    <a:pt x="3425" y="5462"/>
                  </a:lnTo>
                  <a:lnTo>
                    <a:pt x="3436" y="5450"/>
                  </a:lnTo>
                  <a:lnTo>
                    <a:pt x="3447" y="5437"/>
                  </a:lnTo>
                  <a:lnTo>
                    <a:pt x="3468" y="5411"/>
                  </a:lnTo>
                  <a:lnTo>
                    <a:pt x="3438" y="5395"/>
                  </a:lnTo>
                  <a:lnTo>
                    <a:pt x="3395" y="5369"/>
                  </a:lnTo>
                  <a:lnTo>
                    <a:pt x="3373" y="5356"/>
                  </a:lnTo>
                  <a:lnTo>
                    <a:pt x="3353" y="5342"/>
                  </a:lnTo>
                  <a:lnTo>
                    <a:pt x="3311" y="5316"/>
                  </a:lnTo>
                  <a:lnTo>
                    <a:pt x="3270" y="5288"/>
                  </a:lnTo>
                  <a:lnTo>
                    <a:pt x="3230" y="5258"/>
                  </a:lnTo>
                  <a:lnTo>
                    <a:pt x="3189" y="5229"/>
                  </a:lnTo>
                  <a:lnTo>
                    <a:pt x="3110" y="5168"/>
                  </a:lnTo>
                  <a:lnTo>
                    <a:pt x="2951" y="5041"/>
                  </a:lnTo>
                  <a:lnTo>
                    <a:pt x="2910" y="5009"/>
                  </a:lnTo>
                  <a:lnTo>
                    <a:pt x="2868" y="4977"/>
                  </a:lnTo>
                  <a:lnTo>
                    <a:pt x="2828" y="4947"/>
                  </a:lnTo>
                  <a:lnTo>
                    <a:pt x="2785" y="4915"/>
                  </a:lnTo>
                  <a:lnTo>
                    <a:pt x="2771" y="4905"/>
                  </a:lnTo>
                  <a:lnTo>
                    <a:pt x="2757" y="4892"/>
                  </a:lnTo>
                  <a:lnTo>
                    <a:pt x="2743" y="4875"/>
                  </a:lnTo>
                  <a:lnTo>
                    <a:pt x="2727" y="4855"/>
                  </a:lnTo>
                  <a:lnTo>
                    <a:pt x="2693" y="4813"/>
                  </a:lnTo>
                  <a:lnTo>
                    <a:pt x="2676" y="4794"/>
                  </a:lnTo>
                  <a:lnTo>
                    <a:pt x="2658" y="4773"/>
                  </a:lnTo>
                  <a:lnTo>
                    <a:pt x="2639" y="4755"/>
                  </a:lnTo>
                  <a:lnTo>
                    <a:pt x="2630" y="4746"/>
                  </a:lnTo>
                  <a:lnTo>
                    <a:pt x="2619" y="4737"/>
                  </a:lnTo>
                  <a:lnTo>
                    <a:pt x="2609" y="4730"/>
                  </a:lnTo>
                  <a:lnTo>
                    <a:pt x="2598" y="4723"/>
                  </a:lnTo>
                  <a:lnTo>
                    <a:pt x="2588" y="4716"/>
                  </a:lnTo>
                  <a:lnTo>
                    <a:pt x="2575" y="4711"/>
                  </a:lnTo>
                  <a:lnTo>
                    <a:pt x="2563" y="4705"/>
                  </a:lnTo>
                  <a:lnTo>
                    <a:pt x="2551" y="4704"/>
                  </a:lnTo>
                  <a:lnTo>
                    <a:pt x="2538" y="4702"/>
                  </a:lnTo>
                  <a:lnTo>
                    <a:pt x="2524" y="4700"/>
                  </a:lnTo>
                  <a:lnTo>
                    <a:pt x="2512" y="4702"/>
                  </a:lnTo>
                  <a:lnTo>
                    <a:pt x="2498" y="4705"/>
                  </a:lnTo>
                  <a:lnTo>
                    <a:pt x="2484" y="4711"/>
                  </a:lnTo>
                  <a:lnTo>
                    <a:pt x="2477" y="4713"/>
                  </a:lnTo>
                  <a:lnTo>
                    <a:pt x="2469" y="4716"/>
                  </a:lnTo>
                  <a:lnTo>
                    <a:pt x="2427" y="4721"/>
                  </a:lnTo>
                  <a:lnTo>
                    <a:pt x="2455" y="4693"/>
                  </a:lnTo>
                  <a:lnTo>
                    <a:pt x="2482" y="4663"/>
                  </a:lnTo>
                  <a:lnTo>
                    <a:pt x="2510" y="4633"/>
                  </a:lnTo>
                  <a:lnTo>
                    <a:pt x="2537" y="4601"/>
                  </a:lnTo>
                  <a:lnTo>
                    <a:pt x="2579" y="4552"/>
                  </a:lnTo>
                  <a:lnTo>
                    <a:pt x="2621" y="4499"/>
                  </a:lnTo>
                  <a:lnTo>
                    <a:pt x="2702" y="4395"/>
                  </a:lnTo>
                  <a:lnTo>
                    <a:pt x="2743" y="4344"/>
                  </a:lnTo>
                  <a:lnTo>
                    <a:pt x="2782" y="4295"/>
                  </a:lnTo>
                  <a:lnTo>
                    <a:pt x="2820" y="4249"/>
                  </a:lnTo>
                  <a:lnTo>
                    <a:pt x="2856" y="4205"/>
                  </a:lnTo>
                  <a:lnTo>
                    <a:pt x="2875" y="4185"/>
                  </a:lnTo>
                  <a:lnTo>
                    <a:pt x="2893" y="4166"/>
                  </a:lnTo>
                  <a:lnTo>
                    <a:pt x="2926" y="4132"/>
                  </a:lnTo>
                  <a:lnTo>
                    <a:pt x="2944" y="4118"/>
                  </a:lnTo>
                  <a:lnTo>
                    <a:pt x="2960" y="4104"/>
                  </a:lnTo>
                  <a:lnTo>
                    <a:pt x="2976" y="4092"/>
                  </a:lnTo>
                  <a:lnTo>
                    <a:pt x="2992" y="4081"/>
                  </a:lnTo>
                  <a:lnTo>
                    <a:pt x="3022" y="4063"/>
                  </a:lnTo>
                  <a:lnTo>
                    <a:pt x="3053" y="4046"/>
                  </a:lnTo>
                  <a:lnTo>
                    <a:pt x="3085" y="4028"/>
                  </a:lnTo>
                  <a:lnTo>
                    <a:pt x="3117" y="4009"/>
                  </a:lnTo>
                  <a:lnTo>
                    <a:pt x="3150" y="3988"/>
                  </a:lnTo>
                  <a:lnTo>
                    <a:pt x="3184" y="3965"/>
                  </a:lnTo>
                  <a:lnTo>
                    <a:pt x="3200" y="3952"/>
                  </a:lnTo>
                  <a:lnTo>
                    <a:pt x="3216" y="3940"/>
                  </a:lnTo>
                  <a:lnTo>
                    <a:pt x="3231" y="3926"/>
                  </a:lnTo>
                  <a:lnTo>
                    <a:pt x="3246" y="3912"/>
                  </a:lnTo>
                  <a:lnTo>
                    <a:pt x="3261" y="3898"/>
                  </a:lnTo>
                  <a:lnTo>
                    <a:pt x="3276" y="3882"/>
                  </a:lnTo>
                  <a:lnTo>
                    <a:pt x="3288" y="3864"/>
                  </a:lnTo>
                  <a:lnTo>
                    <a:pt x="3300" y="3847"/>
                  </a:lnTo>
                  <a:lnTo>
                    <a:pt x="3313" y="3829"/>
                  </a:lnTo>
                  <a:lnTo>
                    <a:pt x="3323" y="3809"/>
                  </a:lnTo>
                  <a:lnTo>
                    <a:pt x="3332" y="3788"/>
                  </a:lnTo>
                  <a:lnTo>
                    <a:pt x="3341" y="3767"/>
                  </a:lnTo>
                  <a:lnTo>
                    <a:pt x="3350" y="3746"/>
                  </a:lnTo>
                  <a:lnTo>
                    <a:pt x="3355" y="3721"/>
                  </a:lnTo>
                  <a:lnTo>
                    <a:pt x="3360" y="3698"/>
                  </a:lnTo>
                  <a:lnTo>
                    <a:pt x="3364" y="3672"/>
                  </a:lnTo>
                  <a:lnTo>
                    <a:pt x="3367" y="3645"/>
                  </a:lnTo>
                  <a:lnTo>
                    <a:pt x="3367" y="3617"/>
                  </a:lnTo>
                  <a:lnTo>
                    <a:pt x="3367" y="3587"/>
                  </a:lnTo>
                  <a:lnTo>
                    <a:pt x="3365" y="3557"/>
                  </a:lnTo>
                  <a:lnTo>
                    <a:pt x="3364" y="3548"/>
                  </a:lnTo>
                  <a:lnTo>
                    <a:pt x="3362" y="3540"/>
                  </a:lnTo>
                  <a:lnTo>
                    <a:pt x="3358" y="3533"/>
                  </a:lnTo>
                  <a:lnTo>
                    <a:pt x="3355" y="3526"/>
                  </a:lnTo>
                  <a:lnTo>
                    <a:pt x="3350" y="3518"/>
                  </a:lnTo>
                  <a:lnTo>
                    <a:pt x="3346" y="3511"/>
                  </a:lnTo>
                  <a:lnTo>
                    <a:pt x="3339" y="3504"/>
                  </a:lnTo>
                  <a:lnTo>
                    <a:pt x="3334" y="3499"/>
                  </a:lnTo>
                  <a:lnTo>
                    <a:pt x="3321" y="3488"/>
                  </a:lnTo>
                  <a:lnTo>
                    <a:pt x="3306" y="3480"/>
                  </a:lnTo>
                  <a:lnTo>
                    <a:pt x="3290" y="3473"/>
                  </a:lnTo>
                  <a:lnTo>
                    <a:pt x="3274" y="3466"/>
                  </a:lnTo>
                  <a:lnTo>
                    <a:pt x="3249" y="3457"/>
                  </a:lnTo>
                  <a:lnTo>
                    <a:pt x="3223" y="3450"/>
                  </a:lnTo>
                  <a:lnTo>
                    <a:pt x="3194" y="3443"/>
                  </a:lnTo>
                  <a:lnTo>
                    <a:pt x="3164" y="3437"/>
                  </a:lnTo>
                  <a:lnTo>
                    <a:pt x="3170" y="3429"/>
                  </a:lnTo>
                  <a:lnTo>
                    <a:pt x="3175" y="3420"/>
                  </a:lnTo>
                  <a:lnTo>
                    <a:pt x="3180" y="3406"/>
                  </a:lnTo>
                  <a:lnTo>
                    <a:pt x="3186" y="3390"/>
                  </a:lnTo>
                  <a:lnTo>
                    <a:pt x="3194" y="3356"/>
                  </a:lnTo>
                  <a:lnTo>
                    <a:pt x="3203" y="3324"/>
                  </a:lnTo>
                  <a:lnTo>
                    <a:pt x="3210" y="3291"/>
                  </a:lnTo>
                  <a:lnTo>
                    <a:pt x="3216" y="3279"/>
                  </a:lnTo>
                  <a:lnTo>
                    <a:pt x="3217" y="3273"/>
                  </a:lnTo>
                  <a:lnTo>
                    <a:pt x="3221" y="3268"/>
                  </a:lnTo>
                  <a:lnTo>
                    <a:pt x="3224" y="3263"/>
                  </a:lnTo>
                  <a:lnTo>
                    <a:pt x="3230" y="3256"/>
                  </a:lnTo>
                  <a:lnTo>
                    <a:pt x="3237" y="3250"/>
                  </a:lnTo>
                  <a:lnTo>
                    <a:pt x="3244" y="3245"/>
                  </a:lnTo>
                  <a:lnTo>
                    <a:pt x="3238" y="3233"/>
                  </a:lnTo>
                  <a:lnTo>
                    <a:pt x="3240" y="3222"/>
                  </a:lnTo>
                  <a:lnTo>
                    <a:pt x="3242" y="3213"/>
                  </a:lnTo>
                  <a:lnTo>
                    <a:pt x="3242" y="3205"/>
                  </a:lnTo>
                  <a:lnTo>
                    <a:pt x="3244" y="3196"/>
                  </a:lnTo>
                  <a:lnTo>
                    <a:pt x="3247" y="3183"/>
                  </a:lnTo>
                  <a:lnTo>
                    <a:pt x="3254" y="3166"/>
                  </a:lnTo>
                  <a:lnTo>
                    <a:pt x="3260" y="3155"/>
                  </a:lnTo>
                  <a:lnTo>
                    <a:pt x="3267" y="3143"/>
                  </a:lnTo>
                  <a:lnTo>
                    <a:pt x="3276" y="3129"/>
                  </a:lnTo>
                  <a:lnTo>
                    <a:pt x="3260" y="3102"/>
                  </a:lnTo>
                  <a:lnTo>
                    <a:pt x="3253" y="3092"/>
                  </a:lnTo>
                  <a:lnTo>
                    <a:pt x="3249" y="3083"/>
                  </a:lnTo>
                  <a:lnTo>
                    <a:pt x="3258" y="3069"/>
                  </a:lnTo>
                  <a:lnTo>
                    <a:pt x="3265" y="3053"/>
                  </a:lnTo>
                  <a:lnTo>
                    <a:pt x="3272" y="3032"/>
                  </a:lnTo>
                  <a:lnTo>
                    <a:pt x="3254" y="3019"/>
                  </a:lnTo>
                  <a:lnTo>
                    <a:pt x="3249" y="3016"/>
                  </a:lnTo>
                  <a:lnTo>
                    <a:pt x="3246" y="3010"/>
                  </a:lnTo>
                  <a:lnTo>
                    <a:pt x="3242" y="3005"/>
                  </a:lnTo>
                  <a:lnTo>
                    <a:pt x="3237" y="3000"/>
                  </a:lnTo>
                  <a:lnTo>
                    <a:pt x="3231" y="2995"/>
                  </a:lnTo>
                  <a:lnTo>
                    <a:pt x="3224" y="2989"/>
                  </a:lnTo>
                  <a:lnTo>
                    <a:pt x="3210" y="2979"/>
                  </a:lnTo>
                  <a:lnTo>
                    <a:pt x="3198" y="2972"/>
                  </a:lnTo>
                  <a:lnTo>
                    <a:pt x="3186" y="2965"/>
                  </a:lnTo>
                  <a:lnTo>
                    <a:pt x="3164" y="2954"/>
                  </a:lnTo>
                  <a:lnTo>
                    <a:pt x="3156" y="2951"/>
                  </a:lnTo>
                  <a:lnTo>
                    <a:pt x="3147" y="2952"/>
                  </a:lnTo>
                  <a:lnTo>
                    <a:pt x="3140" y="2954"/>
                  </a:lnTo>
                  <a:lnTo>
                    <a:pt x="3133" y="2956"/>
                  </a:lnTo>
                  <a:lnTo>
                    <a:pt x="3126" y="2958"/>
                  </a:lnTo>
                  <a:lnTo>
                    <a:pt x="3119" y="2961"/>
                  </a:lnTo>
                  <a:lnTo>
                    <a:pt x="3112" y="2961"/>
                  </a:lnTo>
                  <a:lnTo>
                    <a:pt x="3103" y="2961"/>
                  </a:lnTo>
                  <a:lnTo>
                    <a:pt x="3096" y="2963"/>
                  </a:lnTo>
                  <a:lnTo>
                    <a:pt x="3087" y="2965"/>
                  </a:lnTo>
                  <a:lnTo>
                    <a:pt x="3080" y="2968"/>
                  </a:lnTo>
                  <a:lnTo>
                    <a:pt x="3073" y="2972"/>
                  </a:lnTo>
                  <a:lnTo>
                    <a:pt x="3060" y="2981"/>
                  </a:lnTo>
                  <a:lnTo>
                    <a:pt x="3052" y="2981"/>
                  </a:lnTo>
                  <a:lnTo>
                    <a:pt x="3044" y="2981"/>
                  </a:lnTo>
                  <a:lnTo>
                    <a:pt x="3027" y="2984"/>
                  </a:lnTo>
                  <a:lnTo>
                    <a:pt x="3006" y="2989"/>
                  </a:lnTo>
                  <a:lnTo>
                    <a:pt x="2986" y="2995"/>
                  </a:lnTo>
                  <a:lnTo>
                    <a:pt x="2976" y="2996"/>
                  </a:lnTo>
                  <a:lnTo>
                    <a:pt x="2967" y="2996"/>
                  </a:lnTo>
                  <a:lnTo>
                    <a:pt x="2960" y="2996"/>
                  </a:lnTo>
                  <a:lnTo>
                    <a:pt x="2953" y="2995"/>
                  </a:lnTo>
                  <a:lnTo>
                    <a:pt x="2947" y="2991"/>
                  </a:lnTo>
                  <a:lnTo>
                    <a:pt x="2942" y="2988"/>
                  </a:lnTo>
                  <a:lnTo>
                    <a:pt x="2939" y="2982"/>
                  </a:lnTo>
                  <a:lnTo>
                    <a:pt x="2937" y="2975"/>
                  </a:lnTo>
                  <a:lnTo>
                    <a:pt x="2935" y="2963"/>
                  </a:lnTo>
                  <a:lnTo>
                    <a:pt x="2935" y="2947"/>
                  </a:lnTo>
                  <a:lnTo>
                    <a:pt x="2937" y="2928"/>
                  </a:lnTo>
                  <a:lnTo>
                    <a:pt x="2935" y="2919"/>
                  </a:lnTo>
                  <a:lnTo>
                    <a:pt x="2935" y="2910"/>
                  </a:lnTo>
                  <a:lnTo>
                    <a:pt x="2933" y="2901"/>
                  </a:lnTo>
                  <a:lnTo>
                    <a:pt x="2930" y="2892"/>
                  </a:lnTo>
                  <a:lnTo>
                    <a:pt x="2923" y="2878"/>
                  </a:lnTo>
                  <a:lnTo>
                    <a:pt x="2921" y="2869"/>
                  </a:lnTo>
                  <a:lnTo>
                    <a:pt x="2921" y="2861"/>
                  </a:lnTo>
                  <a:lnTo>
                    <a:pt x="2923" y="2855"/>
                  </a:lnTo>
                  <a:lnTo>
                    <a:pt x="2925" y="2846"/>
                  </a:lnTo>
                  <a:lnTo>
                    <a:pt x="2916" y="2841"/>
                  </a:lnTo>
                  <a:lnTo>
                    <a:pt x="2916" y="2834"/>
                  </a:lnTo>
                  <a:lnTo>
                    <a:pt x="2916" y="2827"/>
                  </a:lnTo>
                  <a:lnTo>
                    <a:pt x="2917" y="2809"/>
                  </a:lnTo>
                  <a:lnTo>
                    <a:pt x="2921" y="2786"/>
                  </a:lnTo>
                  <a:lnTo>
                    <a:pt x="2921" y="2776"/>
                  </a:lnTo>
                  <a:lnTo>
                    <a:pt x="2921" y="2764"/>
                  </a:lnTo>
                  <a:lnTo>
                    <a:pt x="2919" y="2755"/>
                  </a:lnTo>
                  <a:lnTo>
                    <a:pt x="2917" y="2746"/>
                  </a:lnTo>
                  <a:lnTo>
                    <a:pt x="2912" y="2725"/>
                  </a:lnTo>
                  <a:lnTo>
                    <a:pt x="2902" y="2684"/>
                  </a:lnTo>
                  <a:lnTo>
                    <a:pt x="2898" y="2665"/>
                  </a:lnTo>
                  <a:lnTo>
                    <a:pt x="2896" y="2656"/>
                  </a:lnTo>
                  <a:lnTo>
                    <a:pt x="2896" y="2647"/>
                  </a:lnTo>
                  <a:lnTo>
                    <a:pt x="2896" y="2631"/>
                  </a:lnTo>
                  <a:lnTo>
                    <a:pt x="2896" y="2624"/>
                  </a:lnTo>
                  <a:lnTo>
                    <a:pt x="2898" y="2617"/>
                  </a:lnTo>
                  <a:lnTo>
                    <a:pt x="2905" y="2600"/>
                  </a:lnTo>
                  <a:lnTo>
                    <a:pt x="2907" y="2591"/>
                  </a:lnTo>
                  <a:lnTo>
                    <a:pt x="2909" y="2582"/>
                  </a:lnTo>
                  <a:lnTo>
                    <a:pt x="2909" y="2573"/>
                  </a:lnTo>
                  <a:lnTo>
                    <a:pt x="2907" y="2566"/>
                  </a:lnTo>
                  <a:lnTo>
                    <a:pt x="2905" y="2559"/>
                  </a:lnTo>
                  <a:lnTo>
                    <a:pt x="2902" y="2554"/>
                  </a:lnTo>
                  <a:lnTo>
                    <a:pt x="2895" y="2541"/>
                  </a:lnTo>
                  <a:lnTo>
                    <a:pt x="2888" y="2531"/>
                  </a:lnTo>
                  <a:lnTo>
                    <a:pt x="2880" y="2522"/>
                  </a:lnTo>
                  <a:lnTo>
                    <a:pt x="2877" y="2511"/>
                  </a:lnTo>
                  <a:lnTo>
                    <a:pt x="2875" y="2506"/>
                  </a:lnTo>
                  <a:lnTo>
                    <a:pt x="2873" y="2499"/>
                  </a:lnTo>
                  <a:lnTo>
                    <a:pt x="2872" y="2492"/>
                  </a:lnTo>
                  <a:lnTo>
                    <a:pt x="2872" y="2485"/>
                  </a:lnTo>
                  <a:lnTo>
                    <a:pt x="2872" y="2473"/>
                  </a:lnTo>
                  <a:lnTo>
                    <a:pt x="2865" y="2464"/>
                  </a:lnTo>
                  <a:lnTo>
                    <a:pt x="2858" y="2457"/>
                  </a:lnTo>
                  <a:lnTo>
                    <a:pt x="2854" y="2451"/>
                  </a:lnTo>
                  <a:lnTo>
                    <a:pt x="2854" y="2448"/>
                  </a:lnTo>
                  <a:lnTo>
                    <a:pt x="2852" y="2443"/>
                  </a:lnTo>
                  <a:lnTo>
                    <a:pt x="2847" y="2421"/>
                  </a:lnTo>
                  <a:lnTo>
                    <a:pt x="2826" y="2421"/>
                  </a:lnTo>
                  <a:lnTo>
                    <a:pt x="2819" y="2420"/>
                  </a:lnTo>
                  <a:lnTo>
                    <a:pt x="2812" y="2418"/>
                  </a:lnTo>
                  <a:lnTo>
                    <a:pt x="2805" y="2420"/>
                  </a:lnTo>
                  <a:lnTo>
                    <a:pt x="2798" y="2421"/>
                  </a:lnTo>
                  <a:lnTo>
                    <a:pt x="2792" y="2425"/>
                  </a:lnTo>
                  <a:lnTo>
                    <a:pt x="2766" y="2425"/>
                  </a:lnTo>
                  <a:lnTo>
                    <a:pt x="2753" y="2425"/>
                  </a:lnTo>
                  <a:lnTo>
                    <a:pt x="2741" y="2425"/>
                  </a:lnTo>
                  <a:lnTo>
                    <a:pt x="2725" y="2418"/>
                  </a:lnTo>
                  <a:lnTo>
                    <a:pt x="2718" y="2406"/>
                  </a:lnTo>
                  <a:lnTo>
                    <a:pt x="2715" y="2398"/>
                  </a:lnTo>
                  <a:lnTo>
                    <a:pt x="2711" y="2393"/>
                  </a:lnTo>
                  <a:lnTo>
                    <a:pt x="2709" y="2383"/>
                  </a:lnTo>
                  <a:lnTo>
                    <a:pt x="2706" y="2372"/>
                  </a:lnTo>
                  <a:lnTo>
                    <a:pt x="2699" y="2354"/>
                  </a:lnTo>
                  <a:lnTo>
                    <a:pt x="2679" y="2354"/>
                  </a:lnTo>
                  <a:lnTo>
                    <a:pt x="2667" y="2354"/>
                  </a:lnTo>
                  <a:lnTo>
                    <a:pt x="2660" y="2356"/>
                  </a:lnTo>
                  <a:lnTo>
                    <a:pt x="2653" y="2358"/>
                  </a:lnTo>
                  <a:lnTo>
                    <a:pt x="2649" y="2360"/>
                  </a:lnTo>
                  <a:lnTo>
                    <a:pt x="2644" y="2363"/>
                  </a:lnTo>
                  <a:lnTo>
                    <a:pt x="2637" y="2368"/>
                  </a:lnTo>
                  <a:lnTo>
                    <a:pt x="2634" y="2372"/>
                  </a:lnTo>
                  <a:lnTo>
                    <a:pt x="2630" y="2376"/>
                  </a:lnTo>
                  <a:lnTo>
                    <a:pt x="2628" y="2381"/>
                  </a:lnTo>
                  <a:lnTo>
                    <a:pt x="2626" y="2386"/>
                  </a:lnTo>
                  <a:lnTo>
                    <a:pt x="2623" y="2388"/>
                  </a:lnTo>
                  <a:lnTo>
                    <a:pt x="2618" y="2397"/>
                  </a:lnTo>
                  <a:lnTo>
                    <a:pt x="2611" y="2395"/>
                  </a:lnTo>
                  <a:lnTo>
                    <a:pt x="2595" y="2395"/>
                  </a:lnTo>
                  <a:lnTo>
                    <a:pt x="2586" y="2393"/>
                  </a:lnTo>
                  <a:lnTo>
                    <a:pt x="2579" y="2393"/>
                  </a:lnTo>
                  <a:lnTo>
                    <a:pt x="2559" y="2400"/>
                  </a:lnTo>
                  <a:lnTo>
                    <a:pt x="2556" y="2398"/>
                  </a:lnTo>
                  <a:lnTo>
                    <a:pt x="2549" y="2391"/>
                  </a:lnTo>
                  <a:lnTo>
                    <a:pt x="2537" y="2390"/>
                  </a:lnTo>
                  <a:lnTo>
                    <a:pt x="2529" y="2390"/>
                  </a:lnTo>
                  <a:lnTo>
                    <a:pt x="2526" y="2388"/>
                  </a:lnTo>
                  <a:lnTo>
                    <a:pt x="2503" y="2372"/>
                  </a:lnTo>
                  <a:lnTo>
                    <a:pt x="2482" y="2386"/>
                  </a:lnTo>
                  <a:lnTo>
                    <a:pt x="2480" y="2386"/>
                  </a:lnTo>
                  <a:lnTo>
                    <a:pt x="2471" y="2383"/>
                  </a:lnTo>
                  <a:lnTo>
                    <a:pt x="2454" y="2376"/>
                  </a:lnTo>
                  <a:lnTo>
                    <a:pt x="2443" y="2381"/>
                  </a:lnTo>
                  <a:lnTo>
                    <a:pt x="2440" y="2379"/>
                  </a:lnTo>
                  <a:lnTo>
                    <a:pt x="2432" y="2376"/>
                  </a:lnTo>
                  <a:lnTo>
                    <a:pt x="2424" y="2376"/>
                  </a:lnTo>
                  <a:lnTo>
                    <a:pt x="2413" y="2376"/>
                  </a:lnTo>
                  <a:lnTo>
                    <a:pt x="2404" y="2372"/>
                  </a:lnTo>
                  <a:lnTo>
                    <a:pt x="2394" y="2368"/>
                  </a:lnTo>
                  <a:lnTo>
                    <a:pt x="2383" y="2363"/>
                  </a:lnTo>
                  <a:lnTo>
                    <a:pt x="2371" y="2360"/>
                  </a:lnTo>
                  <a:lnTo>
                    <a:pt x="2362" y="2358"/>
                  </a:lnTo>
                  <a:lnTo>
                    <a:pt x="2350" y="2356"/>
                  </a:lnTo>
                  <a:lnTo>
                    <a:pt x="2344" y="2349"/>
                  </a:lnTo>
                  <a:lnTo>
                    <a:pt x="2335" y="2342"/>
                  </a:lnTo>
                  <a:lnTo>
                    <a:pt x="2327" y="2335"/>
                  </a:lnTo>
                  <a:lnTo>
                    <a:pt x="2321" y="2333"/>
                  </a:lnTo>
                  <a:lnTo>
                    <a:pt x="2314" y="2331"/>
                  </a:lnTo>
                  <a:lnTo>
                    <a:pt x="2309" y="2331"/>
                  </a:lnTo>
                  <a:lnTo>
                    <a:pt x="2302" y="2331"/>
                  </a:lnTo>
                  <a:lnTo>
                    <a:pt x="2297" y="2333"/>
                  </a:lnTo>
                  <a:lnTo>
                    <a:pt x="2288" y="2339"/>
                  </a:lnTo>
                  <a:lnTo>
                    <a:pt x="2275" y="2342"/>
                  </a:lnTo>
                  <a:lnTo>
                    <a:pt x="2268" y="2337"/>
                  </a:lnTo>
                  <a:lnTo>
                    <a:pt x="2261" y="2330"/>
                  </a:lnTo>
                  <a:lnTo>
                    <a:pt x="2251" y="2321"/>
                  </a:lnTo>
                  <a:lnTo>
                    <a:pt x="2247" y="2319"/>
                  </a:lnTo>
                  <a:lnTo>
                    <a:pt x="2283" y="2245"/>
                  </a:lnTo>
                  <a:lnTo>
                    <a:pt x="2258" y="2293"/>
                  </a:lnTo>
                  <a:lnTo>
                    <a:pt x="2263" y="2270"/>
                  </a:lnTo>
                  <a:lnTo>
                    <a:pt x="2268" y="2247"/>
                  </a:lnTo>
                  <a:lnTo>
                    <a:pt x="2272" y="2234"/>
                  </a:lnTo>
                  <a:lnTo>
                    <a:pt x="2277" y="2222"/>
                  </a:lnTo>
                  <a:lnTo>
                    <a:pt x="2284" y="2210"/>
                  </a:lnTo>
                  <a:lnTo>
                    <a:pt x="2277" y="2197"/>
                  </a:lnTo>
                  <a:lnTo>
                    <a:pt x="2275" y="2192"/>
                  </a:lnTo>
                  <a:lnTo>
                    <a:pt x="2272" y="2187"/>
                  </a:lnTo>
                  <a:lnTo>
                    <a:pt x="2270" y="2176"/>
                  </a:lnTo>
                  <a:lnTo>
                    <a:pt x="2267" y="2152"/>
                  </a:lnTo>
                  <a:lnTo>
                    <a:pt x="2274" y="2143"/>
                  </a:lnTo>
                  <a:lnTo>
                    <a:pt x="2281" y="2134"/>
                  </a:lnTo>
                  <a:lnTo>
                    <a:pt x="2284" y="2127"/>
                  </a:lnTo>
                  <a:lnTo>
                    <a:pt x="2288" y="2122"/>
                  </a:lnTo>
                  <a:lnTo>
                    <a:pt x="2293" y="210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/>
            </a:p>
          </p:txBody>
        </p:sp>
        <p:sp>
          <p:nvSpPr>
            <p:cNvPr id="22550" name="Freeform 8"/>
            <p:cNvSpPr>
              <a:spLocks noEditPoints="1"/>
            </p:cNvSpPr>
            <p:nvPr/>
          </p:nvSpPr>
          <p:spPr bwMode="auto">
            <a:xfrm>
              <a:off x="7583417" y="2173553"/>
              <a:ext cx="568325" cy="144462"/>
            </a:xfrm>
            <a:custGeom>
              <a:avLst/>
              <a:gdLst>
                <a:gd name="T0" fmla="*/ 2147483647 w 716"/>
                <a:gd name="T1" fmla="*/ 2147483647 h 182"/>
                <a:gd name="T2" fmla="*/ 2147483647 w 716"/>
                <a:gd name="T3" fmla="*/ 2147483647 h 182"/>
                <a:gd name="T4" fmla="*/ 2147483647 w 716"/>
                <a:gd name="T5" fmla="*/ 2147483647 h 182"/>
                <a:gd name="T6" fmla="*/ 2147483647 w 716"/>
                <a:gd name="T7" fmla="*/ 2147483647 h 182"/>
                <a:gd name="T8" fmla="*/ 2147483647 w 716"/>
                <a:gd name="T9" fmla="*/ 2147483647 h 182"/>
                <a:gd name="T10" fmla="*/ 2147483647 w 716"/>
                <a:gd name="T11" fmla="*/ 2147483647 h 182"/>
                <a:gd name="T12" fmla="*/ 2147483647 w 716"/>
                <a:gd name="T13" fmla="*/ 2147483647 h 182"/>
                <a:gd name="T14" fmla="*/ 2147483647 w 716"/>
                <a:gd name="T15" fmla="*/ 2147483647 h 182"/>
                <a:gd name="T16" fmla="*/ 2147483647 w 716"/>
                <a:gd name="T17" fmla="*/ 2147483647 h 182"/>
                <a:gd name="T18" fmla="*/ 2147483647 w 716"/>
                <a:gd name="T19" fmla="*/ 2147483647 h 182"/>
                <a:gd name="T20" fmla="*/ 2147483647 w 716"/>
                <a:gd name="T21" fmla="*/ 2147483647 h 182"/>
                <a:gd name="T22" fmla="*/ 2147483647 w 716"/>
                <a:gd name="T23" fmla="*/ 2147483647 h 182"/>
                <a:gd name="T24" fmla="*/ 2147483647 w 716"/>
                <a:gd name="T25" fmla="*/ 2147483647 h 182"/>
                <a:gd name="T26" fmla="*/ 2147483647 w 716"/>
                <a:gd name="T27" fmla="*/ 2147483647 h 182"/>
                <a:gd name="T28" fmla="*/ 2147483647 w 716"/>
                <a:gd name="T29" fmla="*/ 2147483647 h 182"/>
                <a:gd name="T30" fmla="*/ 2147483647 w 716"/>
                <a:gd name="T31" fmla="*/ 2147483647 h 182"/>
                <a:gd name="T32" fmla="*/ 2147483647 w 716"/>
                <a:gd name="T33" fmla="*/ 2147483647 h 182"/>
                <a:gd name="T34" fmla="*/ 2147483647 w 716"/>
                <a:gd name="T35" fmla="*/ 2147483647 h 182"/>
                <a:gd name="T36" fmla="*/ 2147483647 w 716"/>
                <a:gd name="T37" fmla="*/ 2147483647 h 182"/>
                <a:gd name="T38" fmla="*/ 2147483647 w 716"/>
                <a:gd name="T39" fmla="*/ 2147483647 h 182"/>
                <a:gd name="T40" fmla="*/ 2147483647 w 716"/>
                <a:gd name="T41" fmla="*/ 2147483647 h 182"/>
                <a:gd name="T42" fmla="*/ 2147483647 w 716"/>
                <a:gd name="T43" fmla="*/ 2147483647 h 182"/>
                <a:gd name="T44" fmla="*/ 2147483647 w 716"/>
                <a:gd name="T45" fmla="*/ 2147483647 h 182"/>
                <a:gd name="T46" fmla="*/ 2147483647 w 716"/>
                <a:gd name="T47" fmla="*/ 2147483647 h 182"/>
                <a:gd name="T48" fmla="*/ 2147483647 w 716"/>
                <a:gd name="T49" fmla="*/ 2147483647 h 182"/>
                <a:gd name="T50" fmla="*/ 2147483647 w 716"/>
                <a:gd name="T51" fmla="*/ 2147483647 h 182"/>
                <a:gd name="T52" fmla="*/ 2147483647 w 716"/>
                <a:gd name="T53" fmla="*/ 2147483647 h 182"/>
                <a:gd name="T54" fmla="*/ 2147483647 w 716"/>
                <a:gd name="T55" fmla="*/ 2147483647 h 182"/>
                <a:gd name="T56" fmla="*/ 2147483647 w 716"/>
                <a:gd name="T57" fmla="*/ 2147483647 h 182"/>
                <a:gd name="T58" fmla="*/ 2147483647 w 716"/>
                <a:gd name="T59" fmla="*/ 2147483647 h 182"/>
                <a:gd name="T60" fmla="*/ 2147483647 w 716"/>
                <a:gd name="T61" fmla="*/ 2147483647 h 182"/>
                <a:gd name="T62" fmla="*/ 2147483647 w 716"/>
                <a:gd name="T63" fmla="*/ 2147483647 h 182"/>
                <a:gd name="T64" fmla="*/ 2147483647 w 716"/>
                <a:gd name="T65" fmla="*/ 2147483647 h 182"/>
                <a:gd name="T66" fmla="*/ 2147483647 w 716"/>
                <a:gd name="T67" fmla="*/ 2147483647 h 182"/>
                <a:gd name="T68" fmla="*/ 2147483647 w 716"/>
                <a:gd name="T69" fmla="*/ 2147483647 h 182"/>
                <a:gd name="T70" fmla="*/ 2147483647 w 716"/>
                <a:gd name="T71" fmla="*/ 2147483647 h 182"/>
                <a:gd name="T72" fmla="*/ 2147483647 w 716"/>
                <a:gd name="T73" fmla="*/ 2147483647 h 182"/>
                <a:gd name="T74" fmla="*/ 2147483647 w 716"/>
                <a:gd name="T75" fmla="*/ 2147483647 h 182"/>
                <a:gd name="T76" fmla="*/ 2147483647 w 716"/>
                <a:gd name="T77" fmla="*/ 2147483647 h 182"/>
                <a:gd name="T78" fmla="*/ 2147483647 w 716"/>
                <a:gd name="T79" fmla="*/ 2147483647 h 182"/>
                <a:gd name="T80" fmla="*/ 2147483647 w 716"/>
                <a:gd name="T81" fmla="*/ 2147483647 h 182"/>
                <a:gd name="T82" fmla="*/ 2147483647 w 716"/>
                <a:gd name="T83" fmla="*/ 2147483647 h 182"/>
                <a:gd name="T84" fmla="*/ 2147483647 w 716"/>
                <a:gd name="T85" fmla="*/ 2147483647 h 182"/>
                <a:gd name="T86" fmla="*/ 2147483647 w 716"/>
                <a:gd name="T87" fmla="*/ 2147483647 h 182"/>
                <a:gd name="T88" fmla="*/ 2147483647 w 716"/>
                <a:gd name="T89" fmla="*/ 2147483647 h 182"/>
                <a:gd name="T90" fmla="*/ 2147483647 w 716"/>
                <a:gd name="T91" fmla="*/ 2147483647 h 182"/>
                <a:gd name="T92" fmla="*/ 2147483647 w 716"/>
                <a:gd name="T93" fmla="*/ 2147483647 h 182"/>
                <a:gd name="T94" fmla="*/ 2147483647 w 716"/>
                <a:gd name="T95" fmla="*/ 2147483647 h 182"/>
                <a:gd name="T96" fmla="*/ 2147483647 w 716"/>
                <a:gd name="T97" fmla="*/ 2147483647 h 182"/>
                <a:gd name="T98" fmla="*/ 2147483647 w 716"/>
                <a:gd name="T99" fmla="*/ 2147483647 h 182"/>
                <a:gd name="T100" fmla="*/ 2147483647 w 716"/>
                <a:gd name="T101" fmla="*/ 2147483647 h 182"/>
                <a:gd name="T102" fmla="*/ 2147483647 w 716"/>
                <a:gd name="T103" fmla="*/ 2147483647 h 182"/>
                <a:gd name="T104" fmla="*/ 2147483647 w 716"/>
                <a:gd name="T105" fmla="*/ 2147483647 h 182"/>
                <a:gd name="T106" fmla="*/ 2147483647 w 716"/>
                <a:gd name="T107" fmla="*/ 2147483647 h 182"/>
                <a:gd name="T108" fmla="*/ 2147483647 w 716"/>
                <a:gd name="T109" fmla="*/ 2147483647 h 182"/>
                <a:gd name="T110" fmla="*/ 2147483647 w 716"/>
                <a:gd name="T111" fmla="*/ 2147483647 h 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6"/>
                <a:gd name="T169" fmla="*/ 0 h 182"/>
                <a:gd name="T170" fmla="*/ 716 w 716"/>
                <a:gd name="T171" fmla="*/ 182 h 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6" h="182">
                  <a:moveTo>
                    <a:pt x="614" y="4"/>
                  </a:moveTo>
                  <a:lnTo>
                    <a:pt x="614" y="180"/>
                  </a:lnTo>
                  <a:lnTo>
                    <a:pt x="716" y="180"/>
                  </a:lnTo>
                  <a:lnTo>
                    <a:pt x="716" y="143"/>
                  </a:lnTo>
                  <a:lnTo>
                    <a:pt x="659" y="143"/>
                  </a:lnTo>
                  <a:lnTo>
                    <a:pt x="659" y="4"/>
                  </a:lnTo>
                  <a:lnTo>
                    <a:pt x="614" y="4"/>
                  </a:lnTo>
                  <a:close/>
                  <a:moveTo>
                    <a:pt x="548" y="4"/>
                  </a:moveTo>
                  <a:lnTo>
                    <a:pt x="548" y="180"/>
                  </a:lnTo>
                  <a:lnTo>
                    <a:pt x="594" y="180"/>
                  </a:lnTo>
                  <a:lnTo>
                    <a:pt x="594" y="4"/>
                  </a:lnTo>
                  <a:lnTo>
                    <a:pt x="548" y="4"/>
                  </a:lnTo>
                  <a:close/>
                  <a:moveTo>
                    <a:pt x="487" y="55"/>
                  </a:moveTo>
                  <a:lnTo>
                    <a:pt x="529" y="55"/>
                  </a:lnTo>
                  <a:lnTo>
                    <a:pt x="529" y="43"/>
                  </a:lnTo>
                  <a:lnTo>
                    <a:pt x="527" y="36"/>
                  </a:lnTo>
                  <a:lnTo>
                    <a:pt x="525" y="30"/>
                  </a:lnTo>
                  <a:lnTo>
                    <a:pt x="522" y="22"/>
                  </a:lnTo>
                  <a:lnTo>
                    <a:pt x="515" y="15"/>
                  </a:lnTo>
                  <a:lnTo>
                    <a:pt x="508" y="7"/>
                  </a:lnTo>
                  <a:lnTo>
                    <a:pt x="502" y="6"/>
                  </a:lnTo>
                  <a:lnTo>
                    <a:pt x="497" y="4"/>
                  </a:lnTo>
                  <a:lnTo>
                    <a:pt x="487" y="2"/>
                  </a:lnTo>
                  <a:lnTo>
                    <a:pt x="473" y="0"/>
                  </a:lnTo>
                  <a:lnTo>
                    <a:pt x="458" y="2"/>
                  </a:lnTo>
                  <a:lnTo>
                    <a:pt x="453" y="2"/>
                  </a:lnTo>
                  <a:lnTo>
                    <a:pt x="446" y="4"/>
                  </a:lnTo>
                  <a:lnTo>
                    <a:pt x="441" y="6"/>
                  </a:lnTo>
                  <a:lnTo>
                    <a:pt x="437" y="9"/>
                  </a:lnTo>
                  <a:lnTo>
                    <a:pt x="432" y="11"/>
                  </a:lnTo>
                  <a:lnTo>
                    <a:pt x="428" y="15"/>
                  </a:lnTo>
                  <a:lnTo>
                    <a:pt x="425" y="18"/>
                  </a:lnTo>
                  <a:lnTo>
                    <a:pt x="423" y="23"/>
                  </a:lnTo>
                  <a:lnTo>
                    <a:pt x="418" y="32"/>
                  </a:lnTo>
                  <a:lnTo>
                    <a:pt x="416" y="37"/>
                  </a:lnTo>
                  <a:lnTo>
                    <a:pt x="416" y="43"/>
                  </a:lnTo>
                  <a:lnTo>
                    <a:pt x="414" y="55"/>
                  </a:lnTo>
                  <a:lnTo>
                    <a:pt x="414" y="64"/>
                  </a:lnTo>
                  <a:lnTo>
                    <a:pt x="416" y="69"/>
                  </a:lnTo>
                  <a:lnTo>
                    <a:pt x="418" y="76"/>
                  </a:lnTo>
                  <a:lnTo>
                    <a:pt x="420" y="82"/>
                  </a:lnTo>
                  <a:lnTo>
                    <a:pt x="425" y="90"/>
                  </a:lnTo>
                  <a:lnTo>
                    <a:pt x="434" y="96"/>
                  </a:lnTo>
                  <a:lnTo>
                    <a:pt x="441" y="103"/>
                  </a:lnTo>
                  <a:lnTo>
                    <a:pt x="451" y="106"/>
                  </a:lnTo>
                  <a:lnTo>
                    <a:pt x="467" y="113"/>
                  </a:lnTo>
                  <a:lnTo>
                    <a:pt x="474" y="117"/>
                  </a:lnTo>
                  <a:lnTo>
                    <a:pt x="481" y="122"/>
                  </a:lnTo>
                  <a:lnTo>
                    <a:pt x="483" y="126"/>
                  </a:lnTo>
                  <a:lnTo>
                    <a:pt x="485" y="127"/>
                  </a:lnTo>
                  <a:lnTo>
                    <a:pt x="487" y="131"/>
                  </a:lnTo>
                  <a:lnTo>
                    <a:pt x="487" y="136"/>
                  </a:lnTo>
                  <a:lnTo>
                    <a:pt x="485" y="142"/>
                  </a:lnTo>
                  <a:lnTo>
                    <a:pt x="485" y="145"/>
                  </a:lnTo>
                  <a:lnTo>
                    <a:pt x="483" y="149"/>
                  </a:lnTo>
                  <a:lnTo>
                    <a:pt x="480" y="150"/>
                  </a:lnTo>
                  <a:lnTo>
                    <a:pt x="478" y="152"/>
                  </a:lnTo>
                  <a:lnTo>
                    <a:pt x="473" y="152"/>
                  </a:lnTo>
                  <a:lnTo>
                    <a:pt x="465" y="152"/>
                  </a:lnTo>
                  <a:lnTo>
                    <a:pt x="464" y="150"/>
                  </a:lnTo>
                  <a:lnTo>
                    <a:pt x="460" y="149"/>
                  </a:lnTo>
                  <a:lnTo>
                    <a:pt x="458" y="145"/>
                  </a:lnTo>
                  <a:lnTo>
                    <a:pt x="458" y="142"/>
                  </a:lnTo>
                  <a:lnTo>
                    <a:pt x="457" y="138"/>
                  </a:lnTo>
                  <a:lnTo>
                    <a:pt x="457" y="133"/>
                  </a:lnTo>
                  <a:lnTo>
                    <a:pt x="457" y="127"/>
                  </a:lnTo>
                  <a:lnTo>
                    <a:pt x="413" y="127"/>
                  </a:lnTo>
                  <a:lnTo>
                    <a:pt x="413" y="134"/>
                  </a:lnTo>
                  <a:lnTo>
                    <a:pt x="413" y="147"/>
                  </a:lnTo>
                  <a:lnTo>
                    <a:pt x="414" y="152"/>
                  </a:lnTo>
                  <a:lnTo>
                    <a:pt x="416" y="157"/>
                  </a:lnTo>
                  <a:lnTo>
                    <a:pt x="421" y="166"/>
                  </a:lnTo>
                  <a:lnTo>
                    <a:pt x="425" y="170"/>
                  </a:lnTo>
                  <a:lnTo>
                    <a:pt x="428" y="173"/>
                  </a:lnTo>
                  <a:lnTo>
                    <a:pt x="435" y="177"/>
                  </a:lnTo>
                  <a:lnTo>
                    <a:pt x="446" y="180"/>
                  </a:lnTo>
                  <a:lnTo>
                    <a:pt x="458" y="182"/>
                  </a:lnTo>
                  <a:lnTo>
                    <a:pt x="471" y="182"/>
                  </a:lnTo>
                  <a:lnTo>
                    <a:pt x="485" y="182"/>
                  </a:lnTo>
                  <a:lnTo>
                    <a:pt x="499" y="180"/>
                  </a:lnTo>
                  <a:lnTo>
                    <a:pt x="504" y="179"/>
                  </a:lnTo>
                  <a:lnTo>
                    <a:pt x="510" y="175"/>
                  </a:lnTo>
                  <a:lnTo>
                    <a:pt x="518" y="170"/>
                  </a:lnTo>
                  <a:lnTo>
                    <a:pt x="522" y="166"/>
                  </a:lnTo>
                  <a:lnTo>
                    <a:pt x="525" y="163"/>
                  </a:lnTo>
                  <a:lnTo>
                    <a:pt x="527" y="159"/>
                  </a:lnTo>
                  <a:lnTo>
                    <a:pt x="529" y="154"/>
                  </a:lnTo>
                  <a:lnTo>
                    <a:pt x="532" y="143"/>
                  </a:lnTo>
                  <a:lnTo>
                    <a:pt x="534" y="136"/>
                  </a:lnTo>
                  <a:lnTo>
                    <a:pt x="534" y="129"/>
                  </a:lnTo>
                  <a:lnTo>
                    <a:pt x="532" y="122"/>
                  </a:lnTo>
                  <a:lnTo>
                    <a:pt x="532" y="115"/>
                  </a:lnTo>
                  <a:lnTo>
                    <a:pt x="531" y="110"/>
                  </a:lnTo>
                  <a:lnTo>
                    <a:pt x="527" y="104"/>
                  </a:lnTo>
                  <a:lnTo>
                    <a:pt x="522" y="94"/>
                  </a:lnTo>
                  <a:lnTo>
                    <a:pt x="518" y="90"/>
                  </a:lnTo>
                  <a:lnTo>
                    <a:pt x="515" y="87"/>
                  </a:lnTo>
                  <a:lnTo>
                    <a:pt x="506" y="82"/>
                  </a:lnTo>
                  <a:lnTo>
                    <a:pt x="495" y="78"/>
                  </a:lnTo>
                  <a:lnTo>
                    <a:pt x="478" y="69"/>
                  </a:lnTo>
                  <a:lnTo>
                    <a:pt x="471" y="66"/>
                  </a:lnTo>
                  <a:lnTo>
                    <a:pt x="464" y="62"/>
                  </a:lnTo>
                  <a:lnTo>
                    <a:pt x="462" y="59"/>
                  </a:lnTo>
                  <a:lnTo>
                    <a:pt x="460" y="55"/>
                  </a:lnTo>
                  <a:lnTo>
                    <a:pt x="458" y="52"/>
                  </a:lnTo>
                  <a:lnTo>
                    <a:pt x="458" y="48"/>
                  </a:lnTo>
                  <a:lnTo>
                    <a:pt x="460" y="43"/>
                  </a:lnTo>
                  <a:lnTo>
                    <a:pt x="460" y="39"/>
                  </a:lnTo>
                  <a:lnTo>
                    <a:pt x="462" y="37"/>
                  </a:lnTo>
                  <a:lnTo>
                    <a:pt x="464" y="34"/>
                  </a:lnTo>
                  <a:lnTo>
                    <a:pt x="467" y="34"/>
                  </a:lnTo>
                  <a:lnTo>
                    <a:pt x="469" y="32"/>
                  </a:lnTo>
                  <a:lnTo>
                    <a:pt x="473" y="32"/>
                  </a:lnTo>
                  <a:lnTo>
                    <a:pt x="480" y="34"/>
                  </a:lnTo>
                  <a:lnTo>
                    <a:pt x="481" y="36"/>
                  </a:lnTo>
                  <a:lnTo>
                    <a:pt x="483" y="37"/>
                  </a:lnTo>
                  <a:lnTo>
                    <a:pt x="485" y="45"/>
                  </a:lnTo>
                  <a:lnTo>
                    <a:pt x="487" y="52"/>
                  </a:lnTo>
                  <a:lnTo>
                    <a:pt x="487" y="55"/>
                  </a:lnTo>
                  <a:close/>
                  <a:moveTo>
                    <a:pt x="367" y="4"/>
                  </a:moveTo>
                  <a:lnTo>
                    <a:pt x="411" y="180"/>
                  </a:lnTo>
                  <a:lnTo>
                    <a:pt x="361" y="180"/>
                  </a:lnTo>
                  <a:lnTo>
                    <a:pt x="356" y="149"/>
                  </a:lnTo>
                  <a:lnTo>
                    <a:pt x="321" y="149"/>
                  </a:lnTo>
                  <a:lnTo>
                    <a:pt x="316" y="180"/>
                  </a:lnTo>
                  <a:lnTo>
                    <a:pt x="268" y="180"/>
                  </a:lnTo>
                  <a:lnTo>
                    <a:pt x="310" y="4"/>
                  </a:lnTo>
                  <a:lnTo>
                    <a:pt x="367" y="4"/>
                  </a:lnTo>
                  <a:close/>
                  <a:moveTo>
                    <a:pt x="338" y="41"/>
                  </a:moveTo>
                  <a:lnTo>
                    <a:pt x="326" y="115"/>
                  </a:lnTo>
                  <a:lnTo>
                    <a:pt x="351" y="115"/>
                  </a:lnTo>
                  <a:lnTo>
                    <a:pt x="338" y="41"/>
                  </a:lnTo>
                  <a:close/>
                  <a:moveTo>
                    <a:pt x="139" y="4"/>
                  </a:moveTo>
                  <a:lnTo>
                    <a:pt x="139" y="180"/>
                  </a:lnTo>
                  <a:lnTo>
                    <a:pt x="185" y="180"/>
                  </a:lnTo>
                  <a:lnTo>
                    <a:pt x="185" y="110"/>
                  </a:lnTo>
                  <a:lnTo>
                    <a:pt x="197" y="110"/>
                  </a:lnTo>
                  <a:lnTo>
                    <a:pt x="201" y="110"/>
                  </a:lnTo>
                  <a:lnTo>
                    <a:pt x="204" y="112"/>
                  </a:lnTo>
                  <a:lnTo>
                    <a:pt x="206" y="113"/>
                  </a:lnTo>
                  <a:lnTo>
                    <a:pt x="210" y="115"/>
                  </a:lnTo>
                  <a:lnTo>
                    <a:pt x="210" y="119"/>
                  </a:lnTo>
                  <a:lnTo>
                    <a:pt x="211" y="122"/>
                  </a:lnTo>
                  <a:lnTo>
                    <a:pt x="213" y="134"/>
                  </a:lnTo>
                  <a:lnTo>
                    <a:pt x="213" y="147"/>
                  </a:lnTo>
                  <a:lnTo>
                    <a:pt x="213" y="154"/>
                  </a:lnTo>
                  <a:lnTo>
                    <a:pt x="213" y="163"/>
                  </a:lnTo>
                  <a:lnTo>
                    <a:pt x="213" y="172"/>
                  </a:lnTo>
                  <a:lnTo>
                    <a:pt x="215" y="177"/>
                  </a:lnTo>
                  <a:lnTo>
                    <a:pt x="217" y="180"/>
                  </a:lnTo>
                  <a:lnTo>
                    <a:pt x="266" y="180"/>
                  </a:lnTo>
                  <a:lnTo>
                    <a:pt x="266" y="179"/>
                  </a:lnTo>
                  <a:lnTo>
                    <a:pt x="263" y="175"/>
                  </a:lnTo>
                  <a:lnTo>
                    <a:pt x="261" y="172"/>
                  </a:lnTo>
                  <a:lnTo>
                    <a:pt x="259" y="168"/>
                  </a:lnTo>
                  <a:lnTo>
                    <a:pt x="259" y="163"/>
                  </a:lnTo>
                  <a:lnTo>
                    <a:pt x="257" y="156"/>
                  </a:lnTo>
                  <a:lnTo>
                    <a:pt x="257" y="149"/>
                  </a:lnTo>
                  <a:lnTo>
                    <a:pt x="257" y="133"/>
                  </a:lnTo>
                  <a:lnTo>
                    <a:pt x="257" y="124"/>
                  </a:lnTo>
                  <a:lnTo>
                    <a:pt x="257" y="120"/>
                  </a:lnTo>
                  <a:lnTo>
                    <a:pt x="257" y="117"/>
                  </a:lnTo>
                  <a:lnTo>
                    <a:pt x="256" y="112"/>
                  </a:lnTo>
                  <a:lnTo>
                    <a:pt x="252" y="104"/>
                  </a:lnTo>
                  <a:lnTo>
                    <a:pt x="249" y="101"/>
                  </a:lnTo>
                  <a:lnTo>
                    <a:pt x="243" y="97"/>
                  </a:lnTo>
                  <a:lnTo>
                    <a:pt x="236" y="96"/>
                  </a:lnTo>
                  <a:lnTo>
                    <a:pt x="229" y="94"/>
                  </a:lnTo>
                  <a:lnTo>
                    <a:pt x="236" y="92"/>
                  </a:lnTo>
                  <a:lnTo>
                    <a:pt x="243" y="89"/>
                  </a:lnTo>
                  <a:lnTo>
                    <a:pt x="249" y="85"/>
                  </a:lnTo>
                  <a:lnTo>
                    <a:pt x="250" y="82"/>
                  </a:lnTo>
                  <a:lnTo>
                    <a:pt x="252" y="80"/>
                  </a:lnTo>
                  <a:lnTo>
                    <a:pt x="256" y="75"/>
                  </a:lnTo>
                  <a:lnTo>
                    <a:pt x="257" y="67"/>
                  </a:lnTo>
                  <a:lnTo>
                    <a:pt x="259" y="60"/>
                  </a:lnTo>
                  <a:lnTo>
                    <a:pt x="259" y="52"/>
                  </a:lnTo>
                  <a:lnTo>
                    <a:pt x="259" y="41"/>
                  </a:lnTo>
                  <a:lnTo>
                    <a:pt x="257" y="32"/>
                  </a:lnTo>
                  <a:lnTo>
                    <a:pt x="256" y="29"/>
                  </a:lnTo>
                  <a:lnTo>
                    <a:pt x="254" y="25"/>
                  </a:lnTo>
                  <a:lnTo>
                    <a:pt x="250" y="22"/>
                  </a:lnTo>
                  <a:lnTo>
                    <a:pt x="249" y="18"/>
                  </a:lnTo>
                  <a:lnTo>
                    <a:pt x="245" y="15"/>
                  </a:lnTo>
                  <a:lnTo>
                    <a:pt x="241" y="13"/>
                  </a:lnTo>
                  <a:lnTo>
                    <a:pt x="238" y="9"/>
                  </a:lnTo>
                  <a:lnTo>
                    <a:pt x="233" y="7"/>
                  </a:lnTo>
                  <a:lnTo>
                    <a:pt x="229" y="6"/>
                  </a:lnTo>
                  <a:lnTo>
                    <a:pt x="224" y="6"/>
                  </a:lnTo>
                  <a:lnTo>
                    <a:pt x="211" y="4"/>
                  </a:lnTo>
                  <a:lnTo>
                    <a:pt x="139" y="4"/>
                  </a:lnTo>
                  <a:close/>
                  <a:moveTo>
                    <a:pt x="185" y="78"/>
                  </a:moveTo>
                  <a:lnTo>
                    <a:pt x="185" y="37"/>
                  </a:lnTo>
                  <a:lnTo>
                    <a:pt x="194" y="37"/>
                  </a:lnTo>
                  <a:lnTo>
                    <a:pt x="199" y="37"/>
                  </a:lnTo>
                  <a:lnTo>
                    <a:pt x="203" y="39"/>
                  </a:lnTo>
                  <a:lnTo>
                    <a:pt x="206" y="39"/>
                  </a:lnTo>
                  <a:lnTo>
                    <a:pt x="210" y="43"/>
                  </a:lnTo>
                  <a:lnTo>
                    <a:pt x="211" y="45"/>
                  </a:lnTo>
                  <a:lnTo>
                    <a:pt x="213" y="48"/>
                  </a:lnTo>
                  <a:lnTo>
                    <a:pt x="213" y="53"/>
                  </a:lnTo>
                  <a:lnTo>
                    <a:pt x="213" y="59"/>
                  </a:lnTo>
                  <a:lnTo>
                    <a:pt x="213" y="62"/>
                  </a:lnTo>
                  <a:lnTo>
                    <a:pt x="213" y="66"/>
                  </a:lnTo>
                  <a:lnTo>
                    <a:pt x="211" y="69"/>
                  </a:lnTo>
                  <a:lnTo>
                    <a:pt x="210" y="73"/>
                  </a:lnTo>
                  <a:lnTo>
                    <a:pt x="203" y="78"/>
                  </a:lnTo>
                  <a:lnTo>
                    <a:pt x="199" y="78"/>
                  </a:lnTo>
                  <a:lnTo>
                    <a:pt x="194" y="78"/>
                  </a:lnTo>
                  <a:lnTo>
                    <a:pt x="185" y="78"/>
                  </a:lnTo>
                  <a:close/>
                  <a:moveTo>
                    <a:pt x="0" y="4"/>
                  </a:moveTo>
                  <a:lnTo>
                    <a:pt x="0" y="180"/>
                  </a:lnTo>
                  <a:lnTo>
                    <a:pt x="69" y="180"/>
                  </a:lnTo>
                  <a:lnTo>
                    <a:pt x="83" y="179"/>
                  </a:lnTo>
                  <a:lnTo>
                    <a:pt x="88" y="179"/>
                  </a:lnTo>
                  <a:lnTo>
                    <a:pt x="93" y="177"/>
                  </a:lnTo>
                  <a:lnTo>
                    <a:pt x="102" y="172"/>
                  </a:lnTo>
                  <a:lnTo>
                    <a:pt x="106" y="170"/>
                  </a:lnTo>
                  <a:lnTo>
                    <a:pt x="109" y="166"/>
                  </a:lnTo>
                  <a:lnTo>
                    <a:pt x="114" y="157"/>
                  </a:lnTo>
                  <a:lnTo>
                    <a:pt x="116" y="154"/>
                  </a:lnTo>
                  <a:lnTo>
                    <a:pt x="118" y="149"/>
                  </a:lnTo>
                  <a:lnTo>
                    <a:pt x="122" y="140"/>
                  </a:lnTo>
                  <a:lnTo>
                    <a:pt x="122" y="127"/>
                  </a:lnTo>
                  <a:lnTo>
                    <a:pt x="122" y="122"/>
                  </a:lnTo>
                  <a:lnTo>
                    <a:pt x="120" y="115"/>
                  </a:lnTo>
                  <a:lnTo>
                    <a:pt x="118" y="108"/>
                  </a:lnTo>
                  <a:lnTo>
                    <a:pt x="114" y="103"/>
                  </a:lnTo>
                  <a:lnTo>
                    <a:pt x="109" y="97"/>
                  </a:lnTo>
                  <a:lnTo>
                    <a:pt x="107" y="96"/>
                  </a:lnTo>
                  <a:lnTo>
                    <a:pt x="104" y="92"/>
                  </a:lnTo>
                  <a:lnTo>
                    <a:pt x="97" y="90"/>
                  </a:lnTo>
                  <a:lnTo>
                    <a:pt x="90" y="89"/>
                  </a:lnTo>
                  <a:lnTo>
                    <a:pt x="93" y="87"/>
                  </a:lnTo>
                  <a:lnTo>
                    <a:pt x="97" y="85"/>
                  </a:lnTo>
                  <a:lnTo>
                    <a:pt x="102" y="83"/>
                  </a:lnTo>
                  <a:lnTo>
                    <a:pt x="106" y="78"/>
                  </a:lnTo>
                  <a:lnTo>
                    <a:pt x="111" y="73"/>
                  </a:lnTo>
                  <a:lnTo>
                    <a:pt x="113" y="67"/>
                  </a:lnTo>
                  <a:lnTo>
                    <a:pt x="114" y="62"/>
                  </a:lnTo>
                  <a:lnTo>
                    <a:pt x="116" y="55"/>
                  </a:lnTo>
                  <a:lnTo>
                    <a:pt x="116" y="48"/>
                  </a:lnTo>
                  <a:lnTo>
                    <a:pt x="116" y="39"/>
                  </a:lnTo>
                  <a:lnTo>
                    <a:pt x="114" y="30"/>
                  </a:lnTo>
                  <a:lnTo>
                    <a:pt x="111" y="23"/>
                  </a:lnTo>
                  <a:lnTo>
                    <a:pt x="106" y="16"/>
                  </a:lnTo>
                  <a:lnTo>
                    <a:pt x="102" y="15"/>
                  </a:lnTo>
                  <a:lnTo>
                    <a:pt x="99" y="11"/>
                  </a:lnTo>
                  <a:lnTo>
                    <a:pt x="90" y="7"/>
                  </a:lnTo>
                  <a:lnTo>
                    <a:pt x="81" y="6"/>
                  </a:lnTo>
                  <a:lnTo>
                    <a:pt x="69" y="4"/>
                  </a:lnTo>
                  <a:lnTo>
                    <a:pt x="0" y="4"/>
                  </a:lnTo>
                  <a:close/>
                  <a:moveTo>
                    <a:pt x="46" y="73"/>
                  </a:moveTo>
                  <a:lnTo>
                    <a:pt x="46" y="37"/>
                  </a:lnTo>
                  <a:lnTo>
                    <a:pt x="56" y="37"/>
                  </a:lnTo>
                  <a:lnTo>
                    <a:pt x="63" y="39"/>
                  </a:lnTo>
                  <a:lnTo>
                    <a:pt x="65" y="41"/>
                  </a:lnTo>
                  <a:lnTo>
                    <a:pt x="67" y="43"/>
                  </a:lnTo>
                  <a:lnTo>
                    <a:pt x="70" y="48"/>
                  </a:lnTo>
                  <a:lnTo>
                    <a:pt x="70" y="55"/>
                  </a:lnTo>
                  <a:lnTo>
                    <a:pt x="70" y="62"/>
                  </a:lnTo>
                  <a:lnTo>
                    <a:pt x="69" y="66"/>
                  </a:lnTo>
                  <a:lnTo>
                    <a:pt x="67" y="67"/>
                  </a:lnTo>
                  <a:lnTo>
                    <a:pt x="65" y="71"/>
                  </a:lnTo>
                  <a:lnTo>
                    <a:pt x="63" y="73"/>
                  </a:lnTo>
                  <a:lnTo>
                    <a:pt x="56" y="73"/>
                  </a:lnTo>
                  <a:lnTo>
                    <a:pt x="46" y="73"/>
                  </a:lnTo>
                  <a:close/>
                  <a:moveTo>
                    <a:pt x="46" y="147"/>
                  </a:moveTo>
                  <a:lnTo>
                    <a:pt x="46" y="104"/>
                  </a:lnTo>
                  <a:lnTo>
                    <a:pt x="58" y="104"/>
                  </a:lnTo>
                  <a:lnTo>
                    <a:pt x="65" y="106"/>
                  </a:lnTo>
                  <a:lnTo>
                    <a:pt x="70" y="110"/>
                  </a:lnTo>
                  <a:lnTo>
                    <a:pt x="72" y="113"/>
                  </a:lnTo>
                  <a:lnTo>
                    <a:pt x="74" y="117"/>
                  </a:lnTo>
                  <a:lnTo>
                    <a:pt x="74" y="120"/>
                  </a:lnTo>
                  <a:lnTo>
                    <a:pt x="74" y="126"/>
                  </a:lnTo>
                  <a:lnTo>
                    <a:pt x="74" y="131"/>
                  </a:lnTo>
                  <a:lnTo>
                    <a:pt x="74" y="134"/>
                  </a:lnTo>
                  <a:lnTo>
                    <a:pt x="70" y="142"/>
                  </a:lnTo>
                  <a:lnTo>
                    <a:pt x="65" y="147"/>
                  </a:lnTo>
                  <a:lnTo>
                    <a:pt x="58" y="147"/>
                  </a:lnTo>
                  <a:lnTo>
                    <a:pt x="46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533965" y="2679756"/>
              <a:ext cx="1869918" cy="2075680"/>
            </a:xfrm>
            <a:custGeom>
              <a:avLst/>
              <a:gdLst/>
              <a:ahLst/>
              <a:cxnLst>
                <a:cxn ang="0">
                  <a:pos x="1383" y="525"/>
                </a:cxn>
                <a:cxn ang="0">
                  <a:pos x="1386" y="640"/>
                </a:cxn>
                <a:cxn ang="0">
                  <a:pos x="1354" y="716"/>
                </a:cxn>
                <a:cxn ang="0">
                  <a:pos x="1337" y="876"/>
                </a:cxn>
                <a:cxn ang="0">
                  <a:pos x="1384" y="934"/>
                </a:cxn>
                <a:cxn ang="0">
                  <a:pos x="1464" y="950"/>
                </a:cxn>
                <a:cxn ang="0">
                  <a:pos x="1577" y="975"/>
                </a:cxn>
                <a:cxn ang="0">
                  <a:pos x="1661" y="994"/>
                </a:cxn>
                <a:cxn ang="0">
                  <a:pos x="1748" y="989"/>
                </a:cxn>
                <a:cxn ang="0">
                  <a:pos x="1795" y="949"/>
                </a:cxn>
                <a:cxn ang="0">
                  <a:pos x="1845" y="1016"/>
                </a:cxn>
                <a:cxn ang="0">
                  <a:pos x="1947" y="1033"/>
                </a:cxn>
                <a:cxn ang="0">
                  <a:pos x="1996" y="1139"/>
                </a:cxn>
                <a:cxn ang="0">
                  <a:pos x="2009" y="1331"/>
                </a:cxn>
                <a:cxn ang="0">
                  <a:pos x="2011" y="1448"/>
                </a:cxn>
                <a:cxn ang="0">
                  <a:pos x="2044" y="1578"/>
                </a:cxn>
                <a:cxn ang="0">
                  <a:pos x="2180" y="1575"/>
                </a:cxn>
                <a:cxn ang="0">
                  <a:pos x="2256" y="1548"/>
                </a:cxn>
                <a:cxn ang="0">
                  <a:pos x="2344" y="1631"/>
                </a:cxn>
                <a:cxn ang="0">
                  <a:pos x="2330" y="1778"/>
                </a:cxn>
                <a:cxn ang="0">
                  <a:pos x="2284" y="1917"/>
                </a:cxn>
                <a:cxn ang="0">
                  <a:pos x="2224" y="2040"/>
                </a:cxn>
                <a:cxn ang="0">
                  <a:pos x="2210" y="2174"/>
                </a:cxn>
                <a:cxn ang="0">
                  <a:pos x="2192" y="2264"/>
                </a:cxn>
                <a:cxn ang="0">
                  <a:pos x="2141" y="2390"/>
                </a:cxn>
                <a:cxn ang="0">
                  <a:pos x="2042" y="2457"/>
                </a:cxn>
                <a:cxn ang="0">
                  <a:pos x="1974" y="2485"/>
                </a:cxn>
                <a:cxn ang="0">
                  <a:pos x="1908" y="2525"/>
                </a:cxn>
                <a:cxn ang="0">
                  <a:pos x="1836" y="2615"/>
                </a:cxn>
                <a:cxn ang="0">
                  <a:pos x="1714" y="2596"/>
                </a:cxn>
                <a:cxn ang="0">
                  <a:pos x="1520" y="2596"/>
                </a:cxn>
                <a:cxn ang="0">
                  <a:pos x="1399" y="2555"/>
                </a:cxn>
                <a:cxn ang="0">
                  <a:pos x="1257" y="2515"/>
                </a:cxn>
                <a:cxn ang="0">
                  <a:pos x="1125" y="2492"/>
                </a:cxn>
                <a:cxn ang="0">
                  <a:pos x="1099" y="2460"/>
                </a:cxn>
                <a:cxn ang="0">
                  <a:pos x="1155" y="2400"/>
                </a:cxn>
                <a:cxn ang="0">
                  <a:pos x="1187" y="2328"/>
                </a:cxn>
                <a:cxn ang="0">
                  <a:pos x="1226" y="2204"/>
                </a:cxn>
                <a:cxn ang="0">
                  <a:pos x="1298" y="2150"/>
                </a:cxn>
                <a:cxn ang="0">
                  <a:pos x="1358" y="2039"/>
                </a:cxn>
                <a:cxn ang="0">
                  <a:pos x="1374" y="1912"/>
                </a:cxn>
                <a:cxn ang="0">
                  <a:pos x="1282" y="1823"/>
                </a:cxn>
                <a:cxn ang="0">
                  <a:pos x="1201" y="1778"/>
                </a:cxn>
                <a:cxn ang="0">
                  <a:pos x="1148" y="1753"/>
                </a:cxn>
                <a:cxn ang="0">
                  <a:pos x="1011" y="1688"/>
                </a:cxn>
                <a:cxn ang="0">
                  <a:pos x="935" y="1629"/>
                </a:cxn>
                <a:cxn ang="0">
                  <a:pos x="866" y="1575"/>
                </a:cxn>
                <a:cxn ang="0">
                  <a:pos x="679" y="1457"/>
                </a:cxn>
                <a:cxn ang="0">
                  <a:pos x="541" y="1411"/>
                </a:cxn>
                <a:cxn ang="0">
                  <a:pos x="437" y="1347"/>
                </a:cxn>
                <a:cxn ang="0">
                  <a:pos x="363" y="1273"/>
                </a:cxn>
                <a:cxn ang="0">
                  <a:pos x="291" y="1220"/>
                </a:cxn>
                <a:cxn ang="0">
                  <a:pos x="212" y="1137"/>
                </a:cxn>
                <a:cxn ang="0">
                  <a:pos x="144" y="1056"/>
                </a:cxn>
                <a:cxn ang="0">
                  <a:pos x="107" y="982"/>
                </a:cxn>
                <a:cxn ang="0">
                  <a:pos x="55" y="931"/>
                </a:cxn>
                <a:cxn ang="0">
                  <a:pos x="3" y="882"/>
                </a:cxn>
                <a:cxn ang="0">
                  <a:pos x="129" y="400"/>
                </a:cxn>
                <a:cxn ang="0">
                  <a:pos x="762" y="7"/>
                </a:cxn>
                <a:cxn ang="0">
                  <a:pos x="1328" y="266"/>
                </a:cxn>
                <a:cxn ang="0">
                  <a:pos x="1339" y="358"/>
                </a:cxn>
                <a:cxn ang="0">
                  <a:pos x="1370" y="476"/>
                </a:cxn>
              </a:cxnLst>
              <a:rect l="0" t="0" r="r" b="b"/>
              <a:pathLst>
                <a:path w="2358" h="2617">
                  <a:moveTo>
                    <a:pt x="1391" y="476"/>
                  </a:moveTo>
                  <a:lnTo>
                    <a:pt x="1388" y="479"/>
                  </a:lnTo>
                  <a:lnTo>
                    <a:pt x="1384" y="486"/>
                  </a:lnTo>
                  <a:lnTo>
                    <a:pt x="1383" y="488"/>
                  </a:lnTo>
                  <a:lnTo>
                    <a:pt x="1383" y="492"/>
                  </a:lnTo>
                  <a:lnTo>
                    <a:pt x="1383" y="497"/>
                  </a:lnTo>
                  <a:lnTo>
                    <a:pt x="1384" y="502"/>
                  </a:lnTo>
                  <a:lnTo>
                    <a:pt x="1388" y="506"/>
                  </a:lnTo>
                  <a:lnTo>
                    <a:pt x="1388" y="511"/>
                  </a:lnTo>
                  <a:lnTo>
                    <a:pt x="1386" y="515"/>
                  </a:lnTo>
                  <a:lnTo>
                    <a:pt x="1384" y="520"/>
                  </a:lnTo>
                  <a:lnTo>
                    <a:pt x="1384" y="522"/>
                  </a:lnTo>
                  <a:lnTo>
                    <a:pt x="1383" y="525"/>
                  </a:lnTo>
                  <a:lnTo>
                    <a:pt x="1383" y="529"/>
                  </a:lnTo>
                  <a:lnTo>
                    <a:pt x="1384" y="531"/>
                  </a:lnTo>
                  <a:lnTo>
                    <a:pt x="1384" y="534"/>
                  </a:lnTo>
                  <a:lnTo>
                    <a:pt x="1386" y="538"/>
                  </a:lnTo>
                  <a:lnTo>
                    <a:pt x="1388" y="539"/>
                  </a:lnTo>
                  <a:lnTo>
                    <a:pt x="1391" y="541"/>
                  </a:lnTo>
                  <a:lnTo>
                    <a:pt x="1404" y="548"/>
                  </a:lnTo>
                  <a:lnTo>
                    <a:pt x="1402" y="561"/>
                  </a:lnTo>
                  <a:lnTo>
                    <a:pt x="1400" y="573"/>
                  </a:lnTo>
                  <a:lnTo>
                    <a:pt x="1395" y="603"/>
                  </a:lnTo>
                  <a:lnTo>
                    <a:pt x="1393" y="617"/>
                  </a:lnTo>
                  <a:lnTo>
                    <a:pt x="1390" y="631"/>
                  </a:lnTo>
                  <a:lnTo>
                    <a:pt x="1386" y="640"/>
                  </a:lnTo>
                  <a:lnTo>
                    <a:pt x="1384" y="643"/>
                  </a:lnTo>
                  <a:lnTo>
                    <a:pt x="1383" y="649"/>
                  </a:lnTo>
                  <a:lnTo>
                    <a:pt x="1381" y="654"/>
                  </a:lnTo>
                  <a:lnTo>
                    <a:pt x="1383" y="659"/>
                  </a:lnTo>
                  <a:lnTo>
                    <a:pt x="1383" y="663"/>
                  </a:lnTo>
                  <a:lnTo>
                    <a:pt x="1377" y="673"/>
                  </a:lnTo>
                  <a:lnTo>
                    <a:pt x="1372" y="684"/>
                  </a:lnTo>
                  <a:lnTo>
                    <a:pt x="1365" y="695"/>
                  </a:lnTo>
                  <a:lnTo>
                    <a:pt x="1360" y="702"/>
                  </a:lnTo>
                  <a:lnTo>
                    <a:pt x="1358" y="703"/>
                  </a:lnTo>
                  <a:lnTo>
                    <a:pt x="1356" y="709"/>
                  </a:lnTo>
                  <a:lnTo>
                    <a:pt x="1354" y="712"/>
                  </a:lnTo>
                  <a:lnTo>
                    <a:pt x="1354" y="716"/>
                  </a:lnTo>
                  <a:lnTo>
                    <a:pt x="1358" y="746"/>
                  </a:lnTo>
                  <a:lnTo>
                    <a:pt x="1360" y="755"/>
                  </a:lnTo>
                  <a:lnTo>
                    <a:pt x="1361" y="762"/>
                  </a:lnTo>
                  <a:lnTo>
                    <a:pt x="1365" y="769"/>
                  </a:lnTo>
                  <a:lnTo>
                    <a:pt x="1369" y="776"/>
                  </a:lnTo>
                  <a:lnTo>
                    <a:pt x="1361" y="792"/>
                  </a:lnTo>
                  <a:lnTo>
                    <a:pt x="1358" y="806"/>
                  </a:lnTo>
                  <a:lnTo>
                    <a:pt x="1351" y="829"/>
                  </a:lnTo>
                  <a:lnTo>
                    <a:pt x="1346" y="850"/>
                  </a:lnTo>
                  <a:lnTo>
                    <a:pt x="1344" y="857"/>
                  </a:lnTo>
                  <a:lnTo>
                    <a:pt x="1340" y="869"/>
                  </a:lnTo>
                  <a:lnTo>
                    <a:pt x="1340" y="873"/>
                  </a:lnTo>
                  <a:lnTo>
                    <a:pt x="1337" y="876"/>
                  </a:lnTo>
                  <a:lnTo>
                    <a:pt x="1333" y="880"/>
                  </a:lnTo>
                  <a:lnTo>
                    <a:pt x="1332" y="883"/>
                  </a:lnTo>
                  <a:lnTo>
                    <a:pt x="1332" y="889"/>
                  </a:lnTo>
                  <a:lnTo>
                    <a:pt x="1332" y="892"/>
                  </a:lnTo>
                  <a:lnTo>
                    <a:pt x="1332" y="896"/>
                  </a:lnTo>
                  <a:lnTo>
                    <a:pt x="1335" y="899"/>
                  </a:lnTo>
                  <a:lnTo>
                    <a:pt x="1337" y="901"/>
                  </a:lnTo>
                  <a:lnTo>
                    <a:pt x="1342" y="905"/>
                  </a:lnTo>
                  <a:lnTo>
                    <a:pt x="1349" y="908"/>
                  </a:lnTo>
                  <a:lnTo>
                    <a:pt x="1358" y="917"/>
                  </a:lnTo>
                  <a:lnTo>
                    <a:pt x="1369" y="926"/>
                  </a:lnTo>
                  <a:lnTo>
                    <a:pt x="1376" y="931"/>
                  </a:lnTo>
                  <a:lnTo>
                    <a:pt x="1384" y="934"/>
                  </a:lnTo>
                  <a:lnTo>
                    <a:pt x="1390" y="936"/>
                  </a:lnTo>
                  <a:lnTo>
                    <a:pt x="1393" y="936"/>
                  </a:lnTo>
                  <a:lnTo>
                    <a:pt x="1406" y="933"/>
                  </a:lnTo>
                  <a:lnTo>
                    <a:pt x="1416" y="929"/>
                  </a:lnTo>
                  <a:lnTo>
                    <a:pt x="1421" y="926"/>
                  </a:lnTo>
                  <a:lnTo>
                    <a:pt x="1425" y="926"/>
                  </a:lnTo>
                  <a:lnTo>
                    <a:pt x="1429" y="926"/>
                  </a:lnTo>
                  <a:lnTo>
                    <a:pt x="1437" y="929"/>
                  </a:lnTo>
                  <a:lnTo>
                    <a:pt x="1439" y="934"/>
                  </a:lnTo>
                  <a:lnTo>
                    <a:pt x="1446" y="942"/>
                  </a:lnTo>
                  <a:lnTo>
                    <a:pt x="1453" y="947"/>
                  </a:lnTo>
                  <a:lnTo>
                    <a:pt x="1459" y="949"/>
                  </a:lnTo>
                  <a:lnTo>
                    <a:pt x="1464" y="950"/>
                  </a:lnTo>
                  <a:lnTo>
                    <a:pt x="1471" y="950"/>
                  </a:lnTo>
                  <a:lnTo>
                    <a:pt x="1480" y="952"/>
                  </a:lnTo>
                  <a:lnTo>
                    <a:pt x="1490" y="956"/>
                  </a:lnTo>
                  <a:lnTo>
                    <a:pt x="1501" y="961"/>
                  </a:lnTo>
                  <a:lnTo>
                    <a:pt x="1511" y="964"/>
                  </a:lnTo>
                  <a:lnTo>
                    <a:pt x="1524" y="968"/>
                  </a:lnTo>
                  <a:lnTo>
                    <a:pt x="1531" y="970"/>
                  </a:lnTo>
                  <a:lnTo>
                    <a:pt x="1541" y="970"/>
                  </a:lnTo>
                  <a:lnTo>
                    <a:pt x="1547" y="973"/>
                  </a:lnTo>
                  <a:lnTo>
                    <a:pt x="1554" y="975"/>
                  </a:lnTo>
                  <a:lnTo>
                    <a:pt x="1563" y="975"/>
                  </a:lnTo>
                  <a:lnTo>
                    <a:pt x="1571" y="973"/>
                  </a:lnTo>
                  <a:lnTo>
                    <a:pt x="1577" y="975"/>
                  </a:lnTo>
                  <a:lnTo>
                    <a:pt x="1585" y="979"/>
                  </a:lnTo>
                  <a:lnTo>
                    <a:pt x="1591" y="980"/>
                  </a:lnTo>
                  <a:lnTo>
                    <a:pt x="1596" y="982"/>
                  </a:lnTo>
                  <a:lnTo>
                    <a:pt x="1603" y="980"/>
                  </a:lnTo>
                  <a:lnTo>
                    <a:pt x="1610" y="979"/>
                  </a:lnTo>
                  <a:lnTo>
                    <a:pt x="1619" y="973"/>
                  </a:lnTo>
                  <a:lnTo>
                    <a:pt x="1626" y="977"/>
                  </a:lnTo>
                  <a:lnTo>
                    <a:pt x="1631" y="980"/>
                  </a:lnTo>
                  <a:lnTo>
                    <a:pt x="1638" y="982"/>
                  </a:lnTo>
                  <a:lnTo>
                    <a:pt x="1644" y="984"/>
                  </a:lnTo>
                  <a:lnTo>
                    <a:pt x="1653" y="984"/>
                  </a:lnTo>
                  <a:lnTo>
                    <a:pt x="1658" y="993"/>
                  </a:lnTo>
                  <a:lnTo>
                    <a:pt x="1661" y="994"/>
                  </a:lnTo>
                  <a:lnTo>
                    <a:pt x="1665" y="998"/>
                  </a:lnTo>
                  <a:lnTo>
                    <a:pt x="1668" y="1000"/>
                  </a:lnTo>
                  <a:lnTo>
                    <a:pt x="1672" y="1000"/>
                  </a:lnTo>
                  <a:lnTo>
                    <a:pt x="1675" y="1000"/>
                  </a:lnTo>
                  <a:lnTo>
                    <a:pt x="1679" y="998"/>
                  </a:lnTo>
                  <a:lnTo>
                    <a:pt x="1686" y="993"/>
                  </a:lnTo>
                  <a:lnTo>
                    <a:pt x="1698" y="987"/>
                  </a:lnTo>
                  <a:lnTo>
                    <a:pt x="1709" y="989"/>
                  </a:lnTo>
                  <a:lnTo>
                    <a:pt x="1714" y="989"/>
                  </a:lnTo>
                  <a:lnTo>
                    <a:pt x="1720" y="987"/>
                  </a:lnTo>
                  <a:lnTo>
                    <a:pt x="1734" y="991"/>
                  </a:lnTo>
                  <a:lnTo>
                    <a:pt x="1742" y="991"/>
                  </a:lnTo>
                  <a:lnTo>
                    <a:pt x="1748" y="989"/>
                  </a:lnTo>
                  <a:lnTo>
                    <a:pt x="1751" y="987"/>
                  </a:lnTo>
                  <a:lnTo>
                    <a:pt x="1753" y="984"/>
                  </a:lnTo>
                  <a:lnTo>
                    <a:pt x="1755" y="980"/>
                  </a:lnTo>
                  <a:lnTo>
                    <a:pt x="1755" y="977"/>
                  </a:lnTo>
                  <a:lnTo>
                    <a:pt x="1764" y="972"/>
                  </a:lnTo>
                  <a:lnTo>
                    <a:pt x="1767" y="966"/>
                  </a:lnTo>
                  <a:lnTo>
                    <a:pt x="1769" y="961"/>
                  </a:lnTo>
                  <a:lnTo>
                    <a:pt x="1771" y="957"/>
                  </a:lnTo>
                  <a:lnTo>
                    <a:pt x="1772" y="956"/>
                  </a:lnTo>
                  <a:lnTo>
                    <a:pt x="1774" y="952"/>
                  </a:lnTo>
                  <a:lnTo>
                    <a:pt x="1780" y="950"/>
                  </a:lnTo>
                  <a:lnTo>
                    <a:pt x="1787" y="949"/>
                  </a:lnTo>
                  <a:lnTo>
                    <a:pt x="1795" y="949"/>
                  </a:lnTo>
                  <a:lnTo>
                    <a:pt x="1797" y="956"/>
                  </a:lnTo>
                  <a:lnTo>
                    <a:pt x="1799" y="963"/>
                  </a:lnTo>
                  <a:lnTo>
                    <a:pt x="1801" y="970"/>
                  </a:lnTo>
                  <a:lnTo>
                    <a:pt x="1802" y="975"/>
                  </a:lnTo>
                  <a:lnTo>
                    <a:pt x="1808" y="980"/>
                  </a:lnTo>
                  <a:lnTo>
                    <a:pt x="1811" y="986"/>
                  </a:lnTo>
                  <a:lnTo>
                    <a:pt x="1818" y="1000"/>
                  </a:lnTo>
                  <a:lnTo>
                    <a:pt x="1820" y="1003"/>
                  </a:lnTo>
                  <a:lnTo>
                    <a:pt x="1825" y="1007"/>
                  </a:lnTo>
                  <a:lnTo>
                    <a:pt x="1829" y="1010"/>
                  </a:lnTo>
                  <a:lnTo>
                    <a:pt x="1834" y="1010"/>
                  </a:lnTo>
                  <a:lnTo>
                    <a:pt x="1838" y="1010"/>
                  </a:lnTo>
                  <a:lnTo>
                    <a:pt x="1845" y="1016"/>
                  </a:lnTo>
                  <a:lnTo>
                    <a:pt x="1850" y="1017"/>
                  </a:lnTo>
                  <a:lnTo>
                    <a:pt x="1857" y="1019"/>
                  </a:lnTo>
                  <a:lnTo>
                    <a:pt x="1866" y="1019"/>
                  </a:lnTo>
                  <a:lnTo>
                    <a:pt x="1882" y="1019"/>
                  </a:lnTo>
                  <a:lnTo>
                    <a:pt x="1910" y="1019"/>
                  </a:lnTo>
                  <a:lnTo>
                    <a:pt x="1915" y="1017"/>
                  </a:lnTo>
                  <a:lnTo>
                    <a:pt x="1921" y="1016"/>
                  </a:lnTo>
                  <a:lnTo>
                    <a:pt x="1924" y="1014"/>
                  </a:lnTo>
                  <a:lnTo>
                    <a:pt x="1928" y="1014"/>
                  </a:lnTo>
                  <a:lnTo>
                    <a:pt x="1935" y="1014"/>
                  </a:lnTo>
                  <a:lnTo>
                    <a:pt x="1940" y="1016"/>
                  </a:lnTo>
                  <a:lnTo>
                    <a:pt x="1945" y="1028"/>
                  </a:lnTo>
                  <a:lnTo>
                    <a:pt x="1947" y="1033"/>
                  </a:lnTo>
                  <a:lnTo>
                    <a:pt x="1951" y="1039"/>
                  </a:lnTo>
                  <a:lnTo>
                    <a:pt x="1959" y="1049"/>
                  </a:lnTo>
                  <a:lnTo>
                    <a:pt x="1959" y="1060"/>
                  </a:lnTo>
                  <a:lnTo>
                    <a:pt x="1961" y="1070"/>
                  </a:lnTo>
                  <a:lnTo>
                    <a:pt x="1963" y="1079"/>
                  </a:lnTo>
                  <a:lnTo>
                    <a:pt x="1966" y="1088"/>
                  </a:lnTo>
                  <a:lnTo>
                    <a:pt x="1968" y="1095"/>
                  </a:lnTo>
                  <a:lnTo>
                    <a:pt x="1972" y="1102"/>
                  </a:lnTo>
                  <a:lnTo>
                    <a:pt x="1981" y="1114"/>
                  </a:lnTo>
                  <a:lnTo>
                    <a:pt x="1988" y="1125"/>
                  </a:lnTo>
                  <a:lnTo>
                    <a:pt x="1991" y="1129"/>
                  </a:lnTo>
                  <a:lnTo>
                    <a:pt x="1993" y="1132"/>
                  </a:lnTo>
                  <a:lnTo>
                    <a:pt x="1996" y="1139"/>
                  </a:lnTo>
                  <a:lnTo>
                    <a:pt x="1996" y="1143"/>
                  </a:lnTo>
                  <a:lnTo>
                    <a:pt x="1996" y="1146"/>
                  </a:lnTo>
                  <a:lnTo>
                    <a:pt x="1993" y="1158"/>
                  </a:lnTo>
                  <a:lnTo>
                    <a:pt x="1988" y="1173"/>
                  </a:lnTo>
                  <a:lnTo>
                    <a:pt x="1986" y="1183"/>
                  </a:lnTo>
                  <a:lnTo>
                    <a:pt x="1984" y="1194"/>
                  </a:lnTo>
                  <a:lnTo>
                    <a:pt x="1984" y="1204"/>
                  </a:lnTo>
                  <a:lnTo>
                    <a:pt x="1984" y="1215"/>
                  </a:lnTo>
                  <a:lnTo>
                    <a:pt x="1986" y="1236"/>
                  </a:lnTo>
                  <a:lnTo>
                    <a:pt x="1991" y="1257"/>
                  </a:lnTo>
                  <a:lnTo>
                    <a:pt x="2002" y="1298"/>
                  </a:lnTo>
                  <a:lnTo>
                    <a:pt x="2005" y="1315"/>
                  </a:lnTo>
                  <a:lnTo>
                    <a:pt x="2009" y="1331"/>
                  </a:lnTo>
                  <a:lnTo>
                    <a:pt x="2009" y="1342"/>
                  </a:lnTo>
                  <a:lnTo>
                    <a:pt x="2009" y="1351"/>
                  </a:lnTo>
                  <a:lnTo>
                    <a:pt x="2005" y="1372"/>
                  </a:lnTo>
                  <a:lnTo>
                    <a:pt x="2005" y="1384"/>
                  </a:lnTo>
                  <a:lnTo>
                    <a:pt x="2004" y="1395"/>
                  </a:lnTo>
                  <a:lnTo>
                    <a:pt x="2004" y="1409"/>
                  </a:lnTo>
                  <a:lnTo>
                    <a:pt x="2005" y="1421"/>
                  </a:lnTo>
                  <a:lnTo>
                    <a:pt x="2014" y="1402"/>
                  </a:lnTo>
                  <a:lnTo>
                    <a:pt x="2011" y="1414"/>
                  </a:lnTo>
                  <a:lnTo>
                    <a:pt x="2009" y="1423"/>
                  </a:lnTo>
                  <a:lnTo>
                    <a:pt x="2009" y="1430"/>
                  </a:lnTo>
                  <a:lnTo>
                    <a:pt x="2009" y="1437"/>
                  </a:lnTo>
                  <a:lnTo>
                    <a:pt x="2011" y="1448"/>
                  </a:lnTo>
                  <a:lnTo>
                    <a:pt x="2014" y="1455"/>
                  </a:lnTo>
                  <a:lnTo>
                    <a:pt x="2019" y="1469"/>
                  </a:lnTo>
                  <a:lnTo>
                    <a:pt x="2023" y="1481"/>
                  </a:lnTo>
                  <a:lnTo>
                    <a:pt x="2023" y="1487"/>
                  </a:lnTo>
                  <a:lnTo>
                    <a:pt x="2025" y="1494"/>
                  </a:lnTo>
                  <a:lnTo>
                    <a:pt x="2023" y="1511"/>
                  </a:lnTo>
                  <a:lnTo>
                    <a:pt x="2023" y="1529"/>
                  </a:lnTo>
                  <a:lnTo>
                    <a:pt x="2023" y="1539"/>
                  </a:lnTo>
                  <a:lnTo>
                    <a:pt x="2026" y="1548"/>
                  </a:lnTo>
                  <a:lnTo>
                    <a:pt x="2032" y="1564"/>
                  </a:lnTo>
                  <a:lnTo>
                    <a:pt x="2035" y="1569"/>
                  </a:lnTo>
                  <a:lnTo>
                    <a:pt x="2039" y="1575"/>
                  </a:lnTo>
                  <a:lnTo>
                    <a:pt x="2044" y="1578"/>
                  </a:lnTo>
                  <a:lnTo>
                    <a:pt x="2049" y="1582"/>
                  </a:lnTo>
                  <a:lnTo>
                    <a:pt x="2055" y="1585"/>
                  </a:lnTo>
                  <a:lnTo>
                    <a:pt x="2060" y="1587"/>
                  </a:lnTo>
                  <a:lnTo>
                    <a:pt x="2072" y="1589"/>
                  </a:lnTo>
                  <a:lnTo>
                    <a:pt x="2085" y="1591"/>
                  </a:lnTo>
                  <a:lnTo>
                    <a:pt x="2095" y="1589"/>
                  </a:lnTo>
                  <a:lnTo>
                    <a:pt x="2108" y="1587"/>
                  </a:lnTo>
                  <a:lnTo>
                    <a:pt x="2129" y="1584"/>
                  </a:lnTo>
                  <a:lnTo>
                    <a:pt x="2148" y="1578"/>
                  </a:lnTo>
                  <a:lnTo>
                    <a:pt x="2166" y="1575"/>
                  </a:lnTo>
                  <a:lnTo>
                    <a:pt x="2171" y="1575"/>
                  </a:lnTo>
                  <a:lnTo>
                    <a:pt x="2176" y="1575"/>
                  </a:lnTo>
                  <a:lnTo>
                    <a:pt x="2180" y="1575"/>
                  </a:lnTo>
                  <a:lnTo>
                    <a:pt x="2183" y="1575"/>
                  </a:lnTo>
                  <a:lnTo>
                    <a:pt x="2189" y="1573"/>
                  </a:lnTo>
                  <a:lnTo>
                    <a:pt x="2190" y="1571"/>
                  </a:lnTo>
                  <a:lnTo>
                    <a:pt x="2192" y="1571"/>
                  </a:lnTo>
                  <a:lnTo>
                    <a:pt x="2203" y="1562"/>
                  </a:lnTo>
                  <a:lnTo>
                    <a:pt x="2213" y="1557"/>
                  </a:lnTo>
                  <a:lnTo>
                    <a:pt x="2224" y="1555"/>
                  </a:lnTo>
                  <a:lnTo>
                    <a:pt x="2229" y="1555"/>
                  </a:lnTo>
                  <a:lnTo>
                    <a:pt x="2235" y="1555"/>
                  </a:lnTo>
                  <a:lnTo>
                    <a:pt x="2236" y="1555"/>
                  </a:lnTo>
                  <a:lnTo>
                    <a:pt x="2240" y="1555"/>
                  </a:lnTo>
                  <a:lnTo>
                    <a:pt x="2247" y="1554"/>
                  </a:lnTo>
                  <a:lnTo>
                    <a:pt x="2256" y="1548"/>
                  </a:lnTo>
                  <a:lnTo>
                    <a:pt x="2261" y="1547"/>
                  </a:lnTo>
                  <a:lnTo>
                    <a:pt x="2268" y="1545"/>
                  </a:lnTo>
                  <a:lnTo>
                    <a:pt x="2287" y="1555"/>
                  </a:lnTo>
                  <a:lnTo>
                    <a:pt x="2310" y="1569"/>
                  </a:lnTo>
                  <a:lnTo>
                    <a:pt x="2323" y="1576"/>
                  </a:lnTo>
                  <a:lnTo>
                    <a:pt x="2328" y="1582"/>
                  </a:lnTo>
                  <a:lnTo>
                    <a:pt x="2333" y="1585"/>
                  </a:lnTo>
                  <a:lnTo>
                    <a:pt x="2337" y="1591"/>
                  </a:lnTo>
                  <a:lnTo>
                    <a:pt x="2340" y="1596"/>
                  </a:lnTo>
                  <a:lnTo>
                    <a:pt x="2344" y="1601"/>
                  </a:lnTo>
                  <a:lnTo>
                    <a:pt x="2354" y="1608"/>
                  </a:lnTo>
                  <a:lnTo>
                    <a:pt x="2347" y="1624"/>
                  </a:lnTo>
                  <a:lnTo>
                    <a:pt x="2344" y="1631"/>
                  </a:lnTo>
                  <a:lnTo>
                    <a:pt x="2339" y="1638"/>
                  </a:lnTo>
                  <a:lnTo>
                    <a:pt x="2337" y="1649"/>
                  </a:lnTo>
                  <a:lnTo>
                    <a:pt x="2339" y="1659"/>
                  </a:lnTo>
                  <a:lnTo>
                    <a:pt x="2342" y="1668"/>
                  </a:lnTo>
                  <a:lnTo>
                    <a:pt x="2351" y="1682"/>
                  </a:lnTo>
                  <a:lnTo>
                    <a:pt x="2358" y="1695"/>
                  </a:lnTo>
                  <a:lnTo>
                    <a:pt x="2346" y="1719"/>
                  </a:lnTo>
                  <a:lnTo>
                    <a:pt x="2337" y="1739"/>
                  </a:lnTo>
                  <a:lnTo>
                    <a:pt x="2335" y="1748"/>
                  </a:lnTo>
                  <a:lnTo>
                    <a:pt x="2332" y="1755"/>
                  </a:lnTo>
                  <a:lnTo>
                    <a:pt x="2332" y="1762"/>
                  </a:lnTo>
                  <a:lnTo>
                    <a:pt x="2330" y="1767"/>
                  </a:lnTo>
                  <a:lnTo>
                    <a:pt x="2330" y="1778"/>
                  </a:lnTo>
                  <a:lnTo>
                    <a:pt x="2328" y="1785"/>
                  </a:lnTo>
                  <a:lnTo>
                    <a:pt x="2328" y="1788"/>
                  </a:lnTo>
                  <a:lnTo>
                    <a:pt x="2325" y="1793"/>
                  </a:lnTo>
                  <a:lnTo>
                    <a:pt x="2344" y="1788"/>
                  </a:lnTo>
                  <a:lnTo>
                    <a:pt x="2333" y="1795"/>
                  </a:lnTo>
                  <a:lnTo>
                    <a:pt x="2325" y="1802"/>
                  </a:lnTo>
                  <a:lnTo>
                    <a:pt x="2317" y="1811"/>
                  </a:lnTo>
                  <a:lnTo>
                    <a:pt x="2312" y="1818"/>
                  </a:lnTo>
                  <a:lnTo>
                    <a:pt x="2309" y="1827"/>
                  </a:lnTo>
                  <a:lnTo>
                    <a:pt x="2305" y="1834"/>
                  </a:lnTo>
                  <a:lnTo>
                    <a:pt x="2300" y="1850"/>
                  </a:lnTo>
                  <a:lnTo>
                    <a:pt x="2291" y="1883"/>
                  </a:lnTo>
                  <a:lnTo>
                    <a:pt x="2284" y="1917"/>
                  </a:lnTo>
                  <a:lnTo>
                    <a:pt x="2279" y="1933"/>
                  </a:lnTo>
                  <a:lnTo>
                    <a:pt x="2275" y="1947"/>
                  </a:lnTo>
                  <a:lnTo>
                    <a:pt x="2270" y="1961"/>
                  </a:lnTo>
                  <a:lnTo>
                    <a:pt x="2266" y="1973"/>
                  </a:lnTo>
                  <a:lnTo>
                    <a:pt x="2259" y="1982"/>
                  </a:lnTo>
                  <a:lnTo>
                    <a:pt x="2256" y="1989"/>
                  </a:lnTo>
                  <a:lnTo>
                    <a:pt x="2250" y="1995"/>
                  </a:lnTo>
                  <a:lnTo>
                    <a:pt x="2245" y="1996"/>
                  </a:lnTo>
                  <a:lnTo>
                    <a:pt x="2240" y="2000"/>
                  </a:lnTo>
                  <a:lnTo>
                    <a:pt x="2235" y="2005"/>
                  </a:lnTo>
                  <a:lnTo>
                    <a:pt x="2231" y="2016"/>
                  </a:lnTo>
                  <a:lnTo>
                    <a:pt x="2228" y="2024"/>
                  </a:lnTo>
                  <a:lnTo>
                    <a:pt x="2224" y="2040"/>
                  </a:lnTo>
                  <a:lnTo>
                    <a:pt x="2222" y="2054"/>
                  </a:lnTo>
                  <a:lnTo>
                    <a:pt x="2222" y="2067"/>
                  </a:lnTo>
                  <a:lnTo>
                    <a:pt x="2224" y="2077"/>
                  </a:lnTo>
                  <a:lnTo>
                    <a:pt x="2224" y="2088"/>
                  </a:lnTo>
                  <a:lnTo>
                    <a:pt x="2222" y="2093"/>
                  </a:lnTo>
                  <a:lnTo>
                    <a:pt x="2220" y="2099"/>
                  </a:lnTo>
                  <a:lnTo>
                    <a:pt x="2215" y="2118"/>
                  </a:lnTo>
                  <a:lnTo>
                    <a:pt x="2213" y="2129"/>
                  </a:lnTo>
                  <a:lnTo>
                    <a:pt x="2212" y="2136"/>
                  </a:lnTo>
                  <a:lnTo>
                    <a:pt x="2213" y="2141"/>
                  </a:lnTo>
                  <a:lnTo>
                    <a:pt x="2215" y="2153"/>
                  </a:lnTo>
                  <a:lnTo>
                    <a:pt x="2219" y="2162"/>
                  </a:lnTo>
                  <a:lnTo>
                    <a:pt x="2210" y="2174"/>
                  </a:lnTo>
                  <a:lnTo>
                    <a:pt x="2208" y="2181"/>
                  </a:lnTo>
                  <a:lnTo>
                    <a:pt x="2206" y="2185"/>
                  </a:lnTo>
                  <a:lnTo>
                    <a:pt x="2206" y="2189"/>
                  </a:lnTo>
                  <a:lnTo>
                    <a:pt x="2208" y="2194"/>
                  </a:lnTo>
                  <a:lnTo>
                    <a:pt x="2206" y="2201"/>
                  </a:lnTo>
                  <a:lnTo>
                    <a:pt x="2203" y="2203"/>
                  </a:lnTo>
                  <a:lnTo>
                    <a:pt x="2198" y="2210"/>
                  </a:lnTo>
                  <a:lnTo>
                    <a:pt x="2194" y="2213"/>
                  </a:lnTo>
                  <a:lnTo>
                    <a:pt x="2194" y="2217"/>
                  </a:lnTo>
                  <a:lnTo>
                    <a:pt x="2192" y="2233"/>
                  </a:lnTo>
                  <a:lnTo>
                    <a:pt x="2192" y="2250"/>
                  </a:lnTo>
                  <a:lnTo>
                    <a:pt x="2192" y="2257"/>
                  </a:lnTo>
                  <a:lnTo>
                    <a:pt x="2192" y="2264"/>
                  </a:lnTo>
                  <a:lnTo>
                    <a:pt x="2196" y="2278"/>
                  </a:lnTo>
                  <a:lnTo>
                    <a:pt x="2190" y="2291"/>
                  </a:lnTo>
                  <a:lnTo>
                    <a:pt x="2185" y="2307"/>
                  </a:lnTo>
                  <a:lnTo>
                    <a:pt x="2183" y="2316"/>
                  </a:lnTo>
                  <a:lnTo>
                    <a:pt x="2178" y="2324"/>
                  </a:lnTo>
                  <a:lnTo>
                    <a:pt x="2169" y="2340"/>
                  </a:lnTo>
                  <a:lnTo>
                    <a:pt x="2160" y="2354"/>
                  </a:lnTo>
                  <a:lnTo>
                    <a:pt x="2155" y="2361"/>
                  </a:lnTo>
                  <a:lnTo>
                    <a:pt x="2150" y="2365"/>
                  </a:lnTo>
                  <a:lnTo>
                    <a:pt x="2146" y="2370"/>
                  </a:lnTo>
                  <a:lnTo>
                    <a:pt x="2143" y="2377"/>
                  </a:lnTo>
                  <a:lnTo>
                    <a:pt x="2143" y="2383"/>
                  </a:lnTo>
                  <a:lnTo>
                    <a:pt x="2141" y="2390"/>
                  </a:lnTo>
                  <a:lnTo>
                    <a:pt x="2138" y="2402"/>
                  </a:lnTo>
                  <a:lnTo>
                    <a:pt x="2123" y="2402"/>
                  </a:lnTo>
                  <a:lnTo>
                    <a:pt x="2115" y="2404"/>
                  </a:lnTo>
                  <a:lnTo>
                    <a:pt x="2111" y="2404"/>
                  </a:lnTo>
                  <a:lnTo>
                    <a:pt x="2108" y="2405"/>
                  </a:lnTo>
                  <a:lnTo>
                    <a:pt x="2097" y="2416"/>
                  </a:lnTo>
                  <a:lnTo>
                    <a:pt x="2092" y="2423"/>
                  </a:lnTo>
                  <a:lnTo>
                    <a:pt x="2086" y="2437"/>
                  </a:lnTo>
                  <a:lnTo>
                    <a:pt x="2078" y="2439"/>
                  </a:lnTo>
                  <a:lnTo>
                    <a:pt x="2071" y="2441"/>
                  </a:lnTo>
                  <a:lnTo>
                    <a:pt x="2062" y="2444"/>
                  </a:lnTo>
                  <a:lnTo>
                    <a:pt x="2055" y="2448"/>
                  </a:lnTo>
                  <a:lnTo>
                    <a:pt x="2042" y="2457"/>
                  </a:lnTo>
                  <a:lnTo>
                    <a:pt x="2028" y="2469"/>
                  </a:lnTo>
                  <a:lnTo>
                    <a:pt x="2023" y="2481"/>
                  </a:lnTo>
                  <a:lnTo>
                    <a:pt x="2019" y="2478"/>
                  </a:lnTo>
                  <a:lnTo>
                    <a:pt x="2018" y="2476"/>
                  </a:lnTo>
                  <a:lnTo>
                    <a:pt x="2014" y="2476"/>
                  </a:lnTo>
                  <a:lnTo>
                    <a:pt x="2011" y="2474"/>
                  </a:lnTo>
                  <a:lnTo>
                    <a:pt x="2004" y="2476"/>
                  </a:lnTo>
                  <a:lnTo>
                    <a:pt x="2000" y="2478"/>
                  </a:lnTo>
                  <a:lnTo>
                    <a:pt x="1996" y="2480"/>
                  </a:lnTo>
                  <a:lnTo>
                    <a:pt x="1993" y="2483"/>
                  </a:lnTo>
                  <a:lnTo>
                    <a:pt x="1986" y="2485"/>
                  </a:lnTo>
                  <a:lnTo>
                    <a:pt x="1981" y="2485"/>
                  </a:lnTo>
                  <a:lnTo>
                    <a:pt x="1974" y="2485"/>
                  </a:lnTo>
                  <a:lnTo>
                    <a:pt x="1966" y="2485"/>
                  </a:lnTo>
                  <a:lnTo>
                    <a:pt x="1961" y="2485"/>
                  </a:lnTo>
                  <a:lnTo>
                    <a:pt x="1956" y="2487"/>
                  </a:lnTo>
                  <a:lnTo>
                    <a:pt x="1951" y="2490"/>
                  </a:lnTo>
                  <a:lnTo>
                    <a:pt x="1947" y="2494"/>
                  </a:lnTo>
                  <a:lnTo>
                    <a:pt x="1944" y="2497"/>
                  </a:lnTo>
                  <a:lnTo>
                    <a:pt x="1935" y="2508"/>
                  </a:lnTo>
                  <a:lnTo>
                    <a:pt x="1929" y="2517"/>
                  </a:lnTo>
                  <a:lnTo>
                    <a:pt x="1929" y="2524"/>
                  </a:lnTo>
                  <a:lnTo>
                    <a:pt x="1917" y="2524"/>
                  </a:lnTo>
                  <a:lnTo>
                    <a:pt x="1915" y="2524"/>
                  </a:lnTo>
                  <a:lnTo>
                    <a:pt x="1914" y="2524"/>
                  </a:lnTo>
                  <a:lnTo>
                    <a:pt x="1908" y="2525"/>
                  </a:lnTo>
                  <a:lnTo>
                    <a:pt x="1905" y="2529"/>
                  </a:lnTo>
                  <a:lnTo>
                    <a:pt x="1901" y="2532"/>
                  </a:lnTo>
                  <a:lnTo>
                    <a:pt x="1894" y="2545"/>
                  </a:lnTo>
                  <a:lnTo>
                    <a:pt x="1892" y="2548"/>
                  </a:lnTo>
                  <a:lnTo>
                    <a:pt x="1887" y="2561"/>
                  </a:lnTo>
                  <a:lnTo>
                    <a:pt x="1885" y="2569"/>
                  </a:lnTo>
                  <a:lnTo>
                    <a:pt x="1885" y="2578"/>
                  </a:lnTo>
                  <a:lnTo>
                    <a:pt x="1887" y="2585"/>
                  </a:lnTo>
                  <a:lnTo>
                    <a:pt x="1880" y="2592"/>
                  </a:lnTo>
                  <a:lnTo>
                    <a:pt x="1871" y="2598"/>
                  </a:lnTo>
                  <a:lnTo>
                    <a:pt x="1855" y="2608"/>
                  </a:lnTo>
                  <a:lnTo>
                    <a:pt x="1845" y="2615"/>
                  </a:lnTo>
                  <a:lnTo>
                    <a:pt x="1836" y="2615"/>
                  </a:lnTo>
                  <a:lnTo>
                    <a:pt x="1825" y="2615"/>
                  </a:lnTo>
                  <a:lnTo>
                    <a:pt x="1820" y="2614"/>
                  </a:lnTo>
                  <a:lnTo>
                    <a:pt x="1817" y="2612"/>
                  </a:lnTo>
                  <a:lnTo>
                    <a:pt x="1799" y="2607"/>
                  </a:lnTo>
                  <a:lnTo>
                    <a:pt x="1785" y="2605"/>
                  </a:lnTo>
                  <a:lnTo>
                    <a:pt x="1774" y="2605"/>
                  </a:lnTo>
                  <a:lnTo>
                    <a:pt x="1765" y="2605"/>
                  </a:lnTo>
                  <a:lnTo>
                    <a:pt x="1753" y="2603"/>
                  </a:lnTo>
                  <a:lnTo>
                    <a:pt x="1748" y="2601"/>
                  </a:lnTo>
                  <a:lnTo>
                    <a:pt x="1746" y="2599"/>
                  </a:lnTo>
                  <a:lnTo>
                    <a:pt x="1739" y="2596"/>
                  </a:lnTo>
                  <a:lnTo>
                    <a:pt x="1732" y="2594"/>
                  </a:lnTo>
                  <a:lnTo>
                    <a:pt x="1714" y="2596"/>
                  </a:lnTo>
                  <a:lnTo>
                    <a:pt x="1697" y="2599"/>
                  </a:lnTo>
                  <a:lnTo>
                    <a:pt x="1690" y="2601"/>
                  </a:lnTo>
                  <a:lnTo>
                    <a:pt x="1681" y="2605"/>
                  </a:lnTo>
                  <a:lnTo>
                    <a:pt x="1665" y="2615"/>
                  </a:lnTo>
                  <a:lnTo>
                    <a:pt x="1624" y="2610"/>
                  </a:lnTo>
                  <a:lnTo>
                    <a:pt x="1614" y="2612"/>
                  </a:lnTo>
                  <a:lnTo>
                    <a:pt x="1607" y="2617"/>
                  </a:lnTo>
                  <a:lnTo>
                    <a:pt x="1589" y="2614"/>
                  </a:lnTo>
                  <a:lnTo>
                    <a:pt x="1573" y="2612"/>
                  </a:lnTo>
                  <a:lnTo>
                    <a:pt x="1559" y="2608"/>
                  </a:lnTo>
                  <a:lnTo>
                    <a:pt x="1547" y="2603"/>
                  </a:lnTo>
                  <a:lnTo>
                    <a:pt x="1534" y="2599"/>
                  </a:lnTo>
                  <a:lnTo>
                    <a:pt x="1520" y="2596"/>
                  </a:lnTo>
                  <a:lnTo>
                    <a:pt x="1504" y="2594"/>
                  </a:lnTo>
                  <a:lnTo>
                    <a:pt x="1496" y="2592"/>
                  </a:lnTo>
                  <a:lnTo>
                    <a:pt x="1485" y="2592"/>
                  </a:lnTo>
                  <a:lnTo>
                    <a:pt x="1476" y="2591"/>
                  </a:lnTo>
                  <a:lnTo>
                    <a:pt x="1464" y="2587"/>
                  </a:lnTo>
                  <a:lnTo>
                    <a:pt x="1448" y="2582"/>
                  </a:lnTo>
                  <a:lnTo>
                    <a:pt x="1437" y="2580"/>
                  </a:lnTo>
                  <a:lnTo>
                    <a:pt x="1429" y="2571"/>
                  </a:lnTo>
                  <a:lnTo>
                    <a:pt x="1420" y="2562"/>
                  </a:lnTo>
                  <a:lnTo>
                    <a:pt x="1413" y="2559"/>
                  </a:lnTo>
                  <a:lnTo>
                    <a:pt x="1409" y="2557"/>
                  </a:lnTo>
                  <a:lnTo>
                    <a:pt x="1404" y="2557"/>
                  </a:lnTo>
                  <a:lnTo>
                    <a:pt x="1399" y="2555"/>
                  </a:lnTo>
                  <a:lnTo>
                    <a:pt x="1381" y="2555"/>
                  </a:lnTo>
                  <a:lnTo>
                    <a:pt x="1361" y="2555"/>
                  </a:lnTo>
                  <a:lnTo>
                    <a:pt x="1351" y="2555"/>
                  </a:lnTo>
                  <a:lnTo>
                    <a:pt x="1346" y="2554"/>
                  </a:lnTo>
                  <a:lnTo>
                    <a:pt x="1340" y="2550"/>
                  </a:lnTo>
                  <a:lnTo>
                    <a:pt x="1326" y="2543"/>
                  </a:lnTo>
                  <a:lnTo>
                    <a:pt x="1319" y="2538"/>
                  </a:lnTo>
                  <a:lnTo>
                    <a:pt x="1310" y="2534"/>
                  </a:lnTo>
                  <a:lnTo>
                    <a:pt x="1298" y="2531"/>
                  </a:lnTo>
                  <a:lnTo>
                    <a:pt x="1293" y="2529"/>
                  </a:lnTo>
                  <a:lnTo>
                    <a:pt x="1286" y="2529"/>
                  </a:lnTo>
                  <a:lnTo>
                    <a:pt x="1273" y="2522"/>
                  </a:lnTo>
                  <a:lnTo>
                    <a:pt x="1257" y="2515"/>
                  </a:lnTo>
                  <a:lnTo>
                    <a:pt x="1243" y="2508"/>
                  </a:lnTo>
                  <a:lnTo>
                    <a:pt x="1238" y="2506"/>
                  </a:lnTo>
                  <a:lnTo>
                    <a:pt x="1235" y="2502"/>
                  </a:lnTo>
                  <a:lnTo>
                    <a:pt x="1231" y="2499"/>
                  </a:lnTo>
                  <a:lnTo>
                    <a:pt x="1226" y="2497"/>
                  </a:lnTo>
                  <a:lnTo>
                    <a:pt x="1220" y="2497"/>
                  </a:lnTo>
                  <a:lnTo>
                    <a:pt x="1217" y="2497"/>
                  </a:lnTo>
                  <a:lnTo>
                    <a:pt x="1210" y="2499"/>
                  </a:lnTo>
                  <a:lnTo>
                    <a:pt x="1201" y="2499"/>
                  </a:lnTo>
                  <a:lnTo>
                    <a:pt x="1192" y="2499"/>
                  </a:lnTo>
                  <a:lnTo>
                    <a:pt x="1183" y="2499"/>
                  </a:lnTo>
                  <a:lnTo>
                    <a:pt x="1145" y="2494"/>
                  </a:lnTo>
                  <a:lnTo>
                    <a:pt x="1125" y="2492"/>
                  </a:lnTo>
                  <a:lnTo>
                    <a:pt x="1115" y="2492"/>
                  </a:lnTo>
                  <a:lnTo>
                    <a:pt x="1104" y="2494"/>
                  </a:lnTo>
                  <a:lnTo>
                    <a:pt x="1095" y="2495"/>
                  </a:lnTo>
                  <a:lnTo>
                    <a:pt x="1085" y="2499"/>
                  </a:lnTo>
                  <a:lnTo>
                    <a:pt x="1074" y="2504"/>
                  </a:lnTo>
                  <a:lnTo>
                    <a:pt x="1063" y="2510"/>
                  </a:lnTo>
                  <a:lnTo>
                    <a:pt x="1056" y="2497"/>
                  </a:lnTo>
                  <a:lnTo>
                    <a:pt x="1053" y="2492"/>
                  </a:lnTo>
                  <a:lnTo>
                    <a:pt x="1065" y="2481"/>
                  </a:lnTo>
                  <a:lnTo>
                    <a:pt x="1081" y="2465"/>
                  </a:lnTo>
                  <a:lnTo>
                    <a:pt x="1090" y="2465"/>
                  </a:lnTo>
                  <a:lnTo>
                    <a:pt x="1095" y="2464"/>
                  </a:lnTo>
                  <a:lnTo>
                    <a:pt x="1099" y="2460"/>
                  </a:lnTo>
                  <a:lnTo>
                    <a:pt x="1104" y="2457"/>
                  </a:lnTo>
                  <a:lnTo>
                    <a:pt x="1106" y="2455"/>
                  </a:lnTo>
                  <a:lnTo>
                    <a:pt x="1106" y="2451"/>
                  </a:lnTo>
                  <a:lnTo>
                    <a:pt x="1109" y="2437"/>
                  </a:lnTo>
                  <a:lnTo>
                    <a:pt x="1111" y="2428"/>
                  </a:lnTo>
                  <a:lnTo>
                    <a:pt x="1113" y="2421"/>
                  </a:lnTo>
                  <a:lnTo>
                    <a:pt x="1125" y="2418"/>
                  </a:lnTo>
                  <a:lnTo>
                    <a:pt x="1139" y="2414"/>
                  </a:lnTo>
                  <a:lnTo>
                    <a:pt x="1141" y="2414"/>
                  </a:lnTo>
                  <a:lnTo>
                    <a:pt x="1145" y="2413"/>
                  </a:lnTo>
                  <a:lnTo>
                    <a:pt x="1150" y="2409"/>
                  </a:lnTo>
                  <a:lnTo>
                    <a:pt x="1153" y="2405"/>
                  </a:lnTo>
                  <a:lnTo>
                    <a:pt x="1155" y="2400"/>
                  </a:lnTo>
                  <a:lnTo>
                    <a:pt x="1155" y="2390"/>
                  </a:lnTo>
                  <a:lnTo>
                    <a:pt x="1159" y="2388"/>
                  </a:lnTo>
                  <a:lnTo>
                    <a:pt x="1162" y="2384"/>
                  </a:lnTo>
                  <a:lnTo>
                    <a:pt x="1166" y="2381"/>
                  </a:lnTo>
                  <a:lnTo>
                    <a:pt x="1167" y="2377"/>
                  </a:lnTo>
                  <a:lnTo>
                    <a:pt x="1171" y="2367"/>
                  </a:lnTo>
                  <a:lnTo>
                    <a:pt x="1175" y="2363"/>
                  </a:lnTo>
                  <a:lnTo>
                    <a:pt x="1176" y="2361"/>
                  </a:lnTo>
                  <a:lnTo>
                    <a:pt x="1180" y="2356"/>
                  </a:lnTo>
                  <a:lnTo>
                    <a:pt x="1182" y="2351"/>
                  </a:lnTo>
                  <a:lnTo>
                    <a:pt x="1183" y="2345"/>
                  </a:lnTo>
                  <a:lnTo>
                    <a:pt x="1183" y="2340"/>
                  </a:lnTo>
                  <a:lnTo>
                    <a:pt x="1187" y="2328"/>
                  </a:lnTo>
                  <a:lnTo>
                    <a:pt x="1190" y="2316"/>
                  </a:lnTo>
                  <a:lnTo>
                    <a:pt x="1192" y="2307"/>
                  </a:lnTo>
                  <a:lnTo>
                    <a:pt x="1192" y="2300"/>
                  </a:lnTo>
                  <a:lnTo>
                    <a:pt x="1197" y="2291"/>
                  </a:lnTo>
                  <a:lnTo>
                    <a:pt x="1199" y="2280"/>
                  </a:lnTo>
                  <a:lnTo>
                    <a:pt x="1199" y="2268"/>
                  </a:lnTo>
                  <a:lnTo>
                    <a:pt x="1201" y="2256"/>
                  </a:lnTo>
                  <a:lnTo>
                    <a:pt x="1212" y="2243"/>
                  </a:lnTo>
                  <a:lnTo>
                    <a:pt x="1217" y="2233"/>
                  </a:lnTo>
                  <a:lnTo>
                    <a:pt x="1217" y="2227"/>
                  </a:lnTo>
                  <a:lnTo>
                    <a:pt x="1219" y="2222"/>
                  </a:lnTo>
                  <a:lnTo>
                    <a:pt x="1224" y="2210"/>
                  </a:lnTo>
                  <a:lnTo>
                    <a:pt x="1226" y="2204"/>
                  </a:lnTo>
                  <a:lnTo>
                    <a:pt x="1226" y="2199"/>
                  </a:lnTo>
                  <a:lnTo>
                    <a:pt x="1226" y="2194"/>
                  </a:lnTo>
                  <a:lnTo>
                    <a:pt x="1238" y="2185"/>
                  </a:lnTo>
                  <a:lnTo>
                    <a:pt x="1247" y="2183"/>
                  </a:lnTo>
                  <a:lnTo>
                    <a:pt x="1252" y="2180"/>
                  </a:lnTo>
                  <a:lnTo>
                    <a:pt x="1257" y="2176"/>
                  </a:lnTo>
                  <a:lnTo>
                    <a:pt x="1261" y="2171"/>
                  </a:lnTo>
                  <a:lnTo>
                    <a:pt x="1266" y="2167"/>
                  </a:lnTo>
                  <a:lnTo>
                    <a:pt x="1272" y="2166"/>
                  </a:lnTo>
                  <a:lnTo>
                    <a:pt x="1279" y="2164"/>
                  </a:lnTo>
                  <a:lnTo>
                    <a:pt x="1284" y="2162"/>
                  </a:lnTo>
                  <a:lnTo>
                    <a:pt x="1289" y="2159"/>
                  </a:lnTo>
                  <a:lnTo>
                    <a:pt x="1298" y="2150"/>
                  </a:lnTo>
                  <a:lnTo>
                    <a:pt x="1303" y="2141"/>
                  </a:lnTo>
                  <a:lnTo>
                    <a:pt x="1307" y="2127"/>
                  </a:lnTo>
                  <a:lnTo>
                    <a:pt x="1312" y="2111"/>
                  </a:lnTo>
                  <a:lnTo>
                    <a:pt x="1317" y="2092"/>
                  </a:lnTo>
                  <a:lnTo>
                    <a:pt x="1319" y="2083"/>
                  </a:lnTo>
                  <a:lnTo>
                    <a:pt x="1323" y="2072"/>
                  </a:lnTo>
                  <a:lnTo>
                    <a:pt x="1330" y="2070"/>
                  </a:lnTo>
                  <a:lnTo>
                    <a:pt x="1332" y="2067"/>
                  </a:lnTo>
                  <a:lnTo>
                    <a:pt x="1335" y="2063"/>
                  </a:lnTo>
                  <a:lnTo>
                    <a:pt x="1339" y="2060"/>
                  </a:lnTo>
                  <a:lnTo>
                    <a:pt x="1339" y="2056"/>
                  </a:lnTo>
                  <a:lnTo>
                    <a:pt x="1346" y="2046"/>
                  </a:lnTo>
                  <a:lnTo>
                    <a:pt x="1358" y="2039"/>
                  </a:lnTo>
                  <a:lnTo>
                    <a:pt x="1369" y="2033"/>
                  </a:lnTo>
                  <a:lnTo>
                    <a:pt x="1377" y="2026"/>
                  </a:lnTo>
                  <a:lnTo>
                    <a:pt x="1384" y="2017"/>
                  </a:lnTo>
                  <a:lnTo>
                    <a:pt x="1390" y="2009"/>
                  </a:lnTo>
                  <a:lnTo>
                    <a:pt x="1395" y="1996"/>
                  </a:lnTo>
                  <a:lnTo>
                    <a:pt x="1397" y="1991"/>
                  </a:lnTo>
                  <a:lnTo>
                    <a:pt x="1397" y="1984"/>
                  </a:lnTo>
                  <a:lnTo>
                    <a:pt x="1399" y="1977"/>
                  </a:lnTo>
                  <a:lnTo>
                    <a:pt x="1399" y="1970"/>
                  </a:lnTo>
                  <a:lnTo>
                    <a:pt x="1395" y="1959"/>
                  </a:lnTo>
                  <a:lnTo>
                    <a:pt x="1377" y="1933"/>
                  </a:lnTo>
                  <a:lnTo>
                    <a:pt x="1377" y="1920"/>
                  </a:lnTo>
                  <a:lnTo>
                    <a:pt x="1374" y="1912"/>
                  </a:lnTo>
                  <a:lnTo>
                    <a:pt x="1361" y="1890"/>
                  </a:lnTo>
                  <a:lnTo>
                    <a:pt x="1353" y="1876"/>
                  </a:lnTo>
                  <a:lnTo>
                    <a:pt x="1344" y="1864"/>
                  </a:lnTo>
                  <a:lnTo>
                    <a:pt x="1335" y="1853"/>
                  </a:lnTo>
                  <a:lnTo>
                    <a:pt x="1330" y="1848"/>
                  </a:lnTo>
                  <a:lnTo>
                    <a:pt x="1323" y="1843"/>
                  </a:lnTo>
                  <a:lnTo>
                    <a:pt x="1316" y="1839"/>
                  </a:lnTo>
                  <a:lnTo>
                    <a:pt x="1309" y="1838"/>
                  </a:lnTo>
                  <a:lnTo>
                    <a:pt x="1302" y="1836"/>
                  </a:lnTo>
                  <a:lnTo>
                    <a:pt x="1293" y="1834"/>
                  </a:lnTo>
                  <a:lnTo>
                    <a:pt x="1287" y="1827"/>
                  </a:lnTo>
                  <a:lnTo>
                    <a:pt x="1286" y="1827"/>
                  </a:lnTo>
                  <a:lnTo>
                    <a:pt x="1282" y="1823"/>
                  </a:lnTo>
                  <a:lnTo>
                    <a:pt x="1275" y="1822"/>
                  </a:lnTo>
                  <a:lnTo>
                    <a:pt x="1264" y="1820"/>
                  </a:lnTo>
                  <a:lnTo>
                    <a:pt x="1257" y="1813"/>
                  </a:lnTo>
                  <a:lnTo>
                    <a:pt x="1252" y="1808"/>
                  </a:lnTo>
                  <a:lnTo>
                    <a:pt x="1249" y="1802"/>
                  </a:lnTo>
                  <a:lnTo>
                    <a:pt x="1247" y="1800"/>
                  </a:lnTo>
                  <a:lnTo>
                    <a:pt x="1243" y="1797"/>
                  </a:lnTo>
                  <a:lnTo>
                    <a:pt x="1236" y="1793"/>
                  </a:lnTo>
                  <a:lnTo>
                    <a:pt x="1224" y="1785"/>
                  </a:lnTo>
                  <a:lnTo>
                    <a:pt x="1217" y="1779"/>
                  </a:lnTo>
                  <a:lnTo>
                    <a:pt x="1210" y="1778"/>
                  </a:lnTo>
                  <a:lnTo>
                    <a:pt x="1205" y="1778"/>
                  </a:lnTo>
                  <a:lnTo>
                    <a:pt x="1201" y="1778"/>
                  </a:lnTo>
                  <a:lnTo>
                    <a:pt x="1196" y="1779"/>
                  </a:lnTo>
                  <a:lnTo>
                    <a:pt x="1194" y="1779"/>
                  </a:lnTo>
                  <a:lnTo>
                    <a:pt x="1192" y="1781"/>
                  </a:lnTo>
                  <a:lnTo>
                    <a:pt x="1187" y="1785"/>
                  </a:lnTo>
                  <a:lnTo>
                    <a:pt x="1182" y="1786"/>
                  </a:lnTo>
                  <a:lnTo>
                    <a:pt x="1175" y="1783"/>
                  </a:lnTo>
                  <a:lnTo>
                    <a:pt x="1169" y="1778"/>
                  </a:lnTo>
                  <a:lnTo>
                    <a:pt x="1167" y="1776"/>
                  </a:lnTo>
                  <a:lnTo>
                    <a:pt x="1166" y="1772"/>
                  </a:lnTo>
                  <a:lnTo>
                    <a:pt x="1164" y="1769"/>
                  </a:lnTo>
                  <a:lnTo>
                    <a:pt x="1162" y="1767"/>
                  </a:lnTo>
                  <a:lnTo>
                    <a:pt x="1157" y="1758"/>
                  </a:lnTo>
                  <a:lnTo>
                    <a:pt x="1148" y="1753"/>
                  </a:lnTo>
                  <a:lnTo>
                    <a:pt x="1139" y="1748"/>
                  </a:lnTo>
                  <a:lnTo>
                    <a:pt x="1123" y="1741"/>
                  </a:lnTo>
                  <a:lnTo>
                    <a:pt x="1115" y="1739"/>
                  </a:lnTo>
                  <a:lnTo>
                    <a:pt x="1086" y="1741"/>
                  </a:lnTo>
                  <a:lnTo>
                    <a:pt x="1076" y="1730"/>
                  </a:lnTo>
                  <a:lnTo>
                    <a:pt x="1062" y="1719"/>
                  </a:lnTo>
                  <a:lnTo>
                    <a:pt x="1046" y="1711"/>
                  </a:lnTo>
                  <a:lnTo>
                    <a:pt x="1039" y="1707"/>
                  </a:lnTo>
                  <a:lnTo>
                    <a:pt x="1032" y="1705"/>
                  </a:lnTo>
                  <a:lnTo>
                    <a:pt x="1026" y="1696"/>
                  </a:lnTo>
                  <a:lnTo>
                    <a:pt x="1023" y="1693"/>
                  </a:lnTo>
                  <a:lnTo>
                    <a:pt x="1018" y="1691"/>
                  </a:lnTo>
                  <a:lnTo>
                    <a:pt x="1011" y="1688"/>
                  </a:lnTo>
                  <a:lnTo>
                    <a:pt x="1007" y="1684"/>
                  </a:lnTo>
                  <a:lnTo>
                    <a:pt x="1002" y="1679"/>
                  </a:lnTo>
                  <a:lnTo>
                    <a:pt x="993" y="1674"/>
                  </a:lnTo>
                  <a:lnTo>
                    <a:pt x="982" y="1668"/>
                  </a:lnTo>
                  <a:lnTo>
                    <a:pt x="977" y="1666"/>
                  </a:lnTo>
                  <a:lnTo>
                    <a:pt x="972" y="1665"/>
                  </a:lnTo>
                  <a:lnTo>
                    <a:pt x="961" y="1658"/>
                  </a:lnTo>
                  <a:lnTo>
                    <a:pt x="954" y="1654"/>
                  </a:lnTo>
                  <a:lnTo>
                    <a:pt x="949" y="1652"/>
                  </a:lnTo>
                  <a:lnTo>
                    <a:pt x="943" y="1647"/>
                  </a:lnTo>
                  <a:lnTo>
                    <a:pt x="938" y="1642"/>
                  </a:lnTo>
                  <a:lnTo>
                    <a:pt x="938" y="1638"/>
                  </a:lnTo>
                  <a:lnTo>
                    <a:pt x="935" y="1629"/>
                  </a:lnTo>
                  <a:lnTo>
                    <a:pt x="926" y="1621"/>
                  </a:lnTo>
                  <a:lnTo>
                    <a:pt x="924" y="1619"/>
                  </a:lnTo>
                  <a:lnTo>
                    <a:pt x="921" y="1617"/>
                  </a:lnTo>
                  <a:lnTo>
                    <a:pt x="913" y="1615"/>
                  </a:lnTo>
                  <a:lnTo>
                    <a:pt x="910" y="1612"/>
                  </a:lnTo>
                  <a:lnTo>
                    <a:pt x="908" y="1608"/>
                  </a:lnTo>
                  <a:lnTo>
                    <a:pt x="905" y="1603"/>
                  </a:lnTo>
                  <a:lnTo>
                    <a:pt x="898" y="1592"/>
                  </a:lnTo>
                  <a:lnTo>
                    <a:pt x="892" y="1585"/>
                  </a:lnTo>
                  <a:lnTo>
                    <a:pt x="885" y="1580"/>
                  </a:lnTo>
                  <a:lnTo>
                    <a:pt x="875" y="1576"/>
                  </a:lnTo>
                  <a:lnTo>
                    <a:pt x="869" y="1576"/>
                  </a:lnTo>
                  <a:lnTo>
                    <a:pt x="866" y="1575"/>
                  </a:lnTo>
                  <a:lnTo>
                    <a:pt x="862" y="1573"/>
                  </a:lnTo>
                  <a:lnTo>
                    <a:pt x="855" y="1571"/>
                  </a:lnTo>
                  <a:lnTo>
                    <a:pt x="850" y="1566"/>
                  </a:lnTo>
                  <a:lnTo>
                    <a:pt x="843" y="1562"/>
                  </a:lnTo>
                  <a:lnTo>
                    <a:pt x="839" y="1557"/>
                  </a:lnTo>
                  <a:lnTo>
                    <a:pt x="838" y="1548"/>
                  </a:lnTo>
                  <a:lnTo>
                    <a:pt x="832" y="1541"/>
                  </a:lnTo>
                  <a:lnTo>
                    <a:pt x="802" y="1520"/>
                  </a:lnTo>
                  <a:lnTo>
                    <a:pt x="771" y="1499"/>
                  </a:lnTo>
                  <a:lnTo>
                    <a:pt x="739" y="1479"/>
                  </a:lnTo>
                  <a:lnTo>
                    <a:pt x="707" y="1460"/>
                  </a:lnTo>
                  <a:lnTo>
                    <a:pt x="698" y="1457"/>
                  </a:lnTo>
                  <a:lnTo>
                    <a:pt x="679" y="1457"/>
                  </a:lnTo>
                  <a:lnTo>
                    <a:pt x="660" y="1457"/>
                  </a:lnTo>
                  <a:lnTo>
                    <a:pt x="621" y="1453"/>
                  </a:lnTo>
                  <a:lnTo>
                    <a:pt x="617" y="1450"/>
                  </a:lnTo>
                  <a:lnTo>
                    <a:pt x="615" y="1446"/>
                  </a:lnTo>
                  <a:lnTo>
                    <a:pt x="610" y="1441"/>
                  </a:lnTo>
                  <a:lnTo>
                    <a:pt x="603" y="1437"/>
                  </a:lnTo>
                  <a:lnTo>
                    <a:pt x="596" y="1434"/>
                  </a:lnTo>
                  <a:lnTo>
                    <a:pt x="587" y="1430"/>
                  </a:lnTo>
                  <a:lnTo>
                    <a:pt x="578" y="1428"/>
                  </a:lnTo>
                  <a:lnTo>
                    <a:pt x="570" y="1428"/>
                  </a:lnTo>
                  <a:lnTo>
                    <a:pt x="555" y="1414"/>
                  </a:lnTo>
                  <a:lnTo>
                    <a:pt x="547" y="1412"/>
                  </a:lnTo>
                  <a:lnTo>
                    <a:pt x="541" y="1411"/>
                  </a:lnTo>
                  <a:lnTo>
                    <a:pt x="533" y="1409"/>
                  </a:lnTo>
                  <a:lnTo>
                    <a:pt x="515" y="1404"/>
                  </a:lnTo>
                  <a:lnTo>
                    <a:pt x="497" y="1398"/>
                  </a:lnTo>
                  <a:lnTo>
                    <a:pt x="485" y="1393"/>
                  </a:lnTo>
                  <a:lnTo>
                    <a:pt x="478" y="1386"/>
                  </a:lnTo>
                  <a:lnTo>
                    <a:pt x="471" y="1381"/>
                  </a:lnTo>
                  <a:lnTo>
                    <a:pt x="462" y="1377"/>
                  </a:lnTo>
                  <a:lnTo>
                    <a:pt x="453" y="1374"/>
                  </a:lnTo>
                  <a:lnTo>
                    <a:pt x="448" y="1367"/>
                  </a:lnTo>
                  <a:lnTo>
                    <a:pt x="444" y="1361"/>
                  </a:lnTo>
                  <a:lnTo>
                    <a:pt x="443" y="1352"/>
                  </a:lnTo>
                  <a:lnTo>
                    <a:pt x="441" y="1349"/>
                  </a:lnTo>
                  <a:lnTo>
                    <a:pt x="437" y="1347"/>
                  </a:lnTo>
                  <a:lnTo>
                    <a:pt x="434" y="1344"/>
                  </a:lnTo>
                  <a:lnTo>
                    <a:pt x="430" y="1340"/>
                  </a:lnTo>
                  <a:lnTo>
                    <a:pt x="423" y="1328"/>
                  </a:lnTo>
                  <a:lnTo>
                    <a:pt x="414" y="1312"/>
                  </a:lnTo>
                  <a:lnTo>
                    <a:pt x="409" y="1305"/>
                  </a:lnTo>
                  <a:lnTo>
                    <a:pt x="406" y="1300"/>
                  </a:lnTo>
                  <a:lnTo>
                    <a:pt x="400" y="1296"/>
                  </a:lnTo>
                  <a:lnTo>
                    <a:pt x="391" y="1291"/>
                  </a:lnTo>
                  <a:lnTo>
                    <a:pt x="384" y="1285"/>
                  </a:lnTo>
                  <a:lnTo>
                    <a:pt x="374" y="1280"/>
                  </a:lnTo>
                  <a:lnTo>
                    <a:pt x="370" y="1278"/>
                  </a:lnTo>
                  <a:lnTo>
                    <a:pt x="367" y="1277"/>
                  </a:lnTo>
                  <a:lnTo>
                    <a:pt x="363" y="1273"/>
                  </a:lnTo>
                  <a:lnTo>
                    <a:pt x="360" y="1268"/>
                  </a:lnTo>
                  <a:lnTo>
                    <a:pt x="356" y="1264"/>
                  </a:lnTo>
                  <a:lnTo>
                    <a:pt x="351" y="1261"/>
                  </a:lnTo>
                  <a:lnTo>
                    <a:pt x="346" y="1259"/>
                  </a:lnTo>
                  <a:lnTo>
                    <a:pt x="340" y="1259"/>
                  </a:lnTo>
                  <a:lnTo>
                    <a:pt x="335" y="1261"/>
                  </a:lnTo>
                  <a:lnTo>
                    <a:pt x="321" y="1250"/>
                  </a:lnTo>
                  <a:lnTo>
                    <a:pt x="307" y="1240"/>
                  </a:lnTo>
                  <a:lnTo>
                    <a:pt x="305" y="1233"/>
                  </a:lnTo>
                  <a:lnTo>
                    <a:pt x="301" y="1227"/>
                  </a:lnTo>
                  <a:lnTo>
                    <a:pt x="298" y="1224"/>
                  </a:lnTo>
                  <a:lnTo>
                    <a:pt x="296" y="1222"/>
                  </a:lnTo>
                  <a:lnTo>
                    <a:pt x="291" y="1220"/>
                  </a:lnTo>
                  <a:lnTo>
                    <a:pt x="282" y="1204"/>
                  </a:lnTo>
                  <a:lnTo>
                    <a:pt x="277" y="1201"/>
                  </a:lnTo>
                  <a:lnTo>
                    <a:pt x="271" y="1197"/>
                  </a:lnTo>
                  <a:lnTo>
                    <a:pt x="259" y="1194"/>
                  </a:lnTo>
                  <a:lnTo>
                    <a:pt x="247" y="1188"/>
                  </a:lnTo>
                  <a:lnTo>
                    <a:pt x="245" y="1183"/>
                  </a:lnTo>
                  <a:lnTo>
                    <a:pt x="238" y="1176"/>
                  </a:lnTo>
                  <a:lnTo>
                    <a:pt x="233" y="1174"/>
                  </a:lnTo>
                  <a:lnTo>
                    <a:pt x="229" y="1162"/>
                  </a:lnTo>
                  <a:lnTo>
                    <a:pt x="226" y="1157"/>
                  </a:lnTo>
                  <a:lnTo>
                    <a:pt x="224" y="1153"/>
                  </a:lnTo>
                  <a:lnTo>
                    <a:pt x="217" y="1144"/>
                  </a:lnTo>
                  <a:lnTo>
                    <a:pt x="212" y="1137"/>
                  </a:lnTo>
                  <a:lnTo>
                    <a:pt x="203" y="1130"/>
                  </a:lnTo>
                  <a:lnTo>
                    <a:pt x="196" y="1125"/>
                  </a:lnTo>
                  <a:lnTo>
                    <a:pt x="176" y="1114"/>
                  </a:lnTo>
                  <a:lnTo>
                    <a:pt x="171" y="1106"/>
                  </a:lnTo>
                  <a:lnTo>
                    <a:pt x="169" y="1102"/>
                  </a:lnTo>
                  <a:lnTo>
                    <a:pt x="167" y="1099"/>
                  </a:lnTo>
                  <a:lnTo>
                    <a:pt x="162" y="1090"/>
                  </a:lnTo>
                  <a:lnTo>
                    <a:pt x="159" y="1084"/>
                  </a:lnTo>
                  <a:lnTo>
                    <a:pt x="157" y="1079"/>
                  </a:lnTo>
                  <a:lnTo>
                    <a:pt x="152" y="1074"/>
                  </a:lnTo>
                  <a:lnTo>
                    <a:pt x="146" y="1067"/>
                  </a:lnTo>
                  <a:lnTo>
                    <a:pt x="146" y="1061"/>
                  </a:lnTo>
                  <a:lnTo>
                    <a:pt x="144" y="1056"/>
                  </a:lnTo>
                  <a:lnTo>
                    <a:pt x="141" y="1051"/>
                  </a:lnTo>
                  <a:lnTo>
                    <a:pt x="130" y="1042"/>
                  </a:lnTo>
                  <a:lnTo>
                    <a:pt x="130" y="1035"/>
                  </a:lnTo>
                  <a:lnTo>
                    <a:pt x="127" y="1028"/>
                  </a:lnTo>
                  <a:lnTo>
                    <a:pt x="123" y="1023"/>
                  </a:lnTo>
                  <a:lnTo>
                    <a:pt x="123" y="1019"/>
                  </a:lnTo>
                  <a:lnTo>
                    <a:pt x="120" y="1010"/>
                  </a:lnTo>
                  <a:lnTo>
                    <a:pt x="118" y="1005"/>
                  </a:lnTo>
                  <a:lnTo>
                    <a:pt x="115" y="1003"/>
                  </a:lnTo>
                  <a:lnTo>
                    <a:pt x="113" y="1002"/>
                  </a:lnTo>
                  <a:lnTo>
                    <a:pt x="111" y="998"/>
                  </a:lnTo>
                  <a:lnTo>
                    <a:pt x="109" y="993"/>
                  </a:lnTo>
                  <a:lnTo>
                    <a:pt x="107" y="982"/>
                  </a:lnTo>
                  <a:lnTo>
                    <a:pt x="109" y="968"/>
                  </a:lnTo>
                  <a:lnTo>
                    <a:pt x="107" y="963"/>
                  </a:lnTo>
                  <a:lnTo>
                    <a:pt x="106" y="957"/>
                  </a:lnTo>
                  <a:lnTo>
                    <a:pt x="100" y="954"/>
                  </a:lnTo>
                  <a:lnTo>
                    <a:pt x="99" y="952"/>
                  </a:lnTo>
                  <a:lnTo>
                    <a:pt x="97" y="950"/>
                  </a:lnTo>
                  <a:lnTo>
                    <a:pt x="90" y="949"/>
                  </a:lnTo>
                  <a:lnTo>
                    <a:pt x="81" y="942"/>
                  </a:lnTo>
                  <a:lnTo>
                    <a:pt x="76" y="938"/>
                  </a:lnTo>
                  <a:lnTo>
                    <a:pt x="70" y="936"/>
                  </a:lnTo>
                  <a:lnTo>
                    <a:pt x="63" y="936"/>
                  </a:lnTo>
                  <a:lnTo>
                    <a:pt x="58" y="934"/>
                  </a:lnTo>
                  <a:lnTo>
                    <a:pt x="55" y="931"/>
                  </a:lnTo>
                  <a:lnTo>
                    <a:pt x="53" y="926"/>
                  </a:lnTo>
                  <a:lnTo>
                    <a:pt x="53" y="924"/>
                  </a:lnTo>
                  <a:lnTo>
                    <a:pt x="51" y="922"/>
                  </a:lnTo>
                  <a:lnTo>
                    <a:pt x="47" y="919"/>
                  </a:lnTo>
                  <a:lnTo>
                    <a:pt x="42" y="915"/>
                  </a:lnTo>
                  <a:lnTo>
                    <a:pt x="39" y="913"/>
                  </a:lnTo>
                  <a:lnTo>
                    <a:pt x="30" y="912"/>
                  </a:lnTo>
                  <a:lnTo>
                    <a:pt x="23" y="903"/>
                  </a:lnTo>
                  <a:lnTo>
                    <a:pt x="18" y="899"/>
                  </a:lnTo>
                  <a:lnTo>
                    <a:pt x="12" y="897"/>
                  </a:lnTo>
                  <a:lnTo>
                    <a:pt x="9" y="892"/>
                  </a:lnTo>
                  <a:lnTo>
                    <a:pt x="5" y="890"/>
                  </a:lnTo>
                  <a:lnTo>
                    <a:pt x="3" y="882"/>
                  </a:lnTo>
                  <a:lnTo>
                    <a:pt x="2" y="880"/>
                  </a:lnTo>
                  <a:lnTo>
                    <a:pt x="0" y="875"/>
                  </a:lnTo>
                  <a:lnTo>
                    <a:pt x="14" y="837"/>
                  </a:lnTo>
                  <a:lnTo>
                    <a:pt x="26" y="800"/>
                  </a:lnTo>
                  <a:lnTo>
                    <a:pt x="39" y="762"/>
                  </a:lnTo>
                  <a:lnTo>
                    <a:pt x="51" y="725"/>
                  </a:lnTo>
                  <a:lnTo>
                    <a:pt x="69" y="670"/>
                  </a:lnTo>
                  <a:lnTo>
                    <a:pt x="83" y="622"/>
                  </a:lnTo>
                  <a:lnTo>
                    <a:pt x="95" y="580"/>
                  </a:lnTo>
                  <a:lnTo>
                    <a:pt x="106" y="538"/>
                  </a:lnTo>
                  <a:lnTo>
                    <a:pt x="115" y="494"/>
                  </a:lnTo>
                  <a:lnTo>
                    <a:pt x="122" y="449"/>
                  </a:lnTo>
                  <a:lnTo>
                    <a:pt x="129" y="400"/>
                  </a:lnTo>
                  <a:lnTo>
                    <a:pt x="134" y="344"/>
                  </a:lnTo>
                  <a:lnTo>
                    <a:pt x="159" y="312"/>
                  </a:lnTo>
                  <a:lnTo>
                    <a:pt x="182" y="280"/>
                  </a:lnTo>
                  <a:lnTo>
                    <a:pt x="204" y="250"/>
                  </a:lnTo>
                  <a:lnTo>
                    <a:pt x="224" y="218"/>
                  </a:lnTo>
                  <a:lnTo>
                    <a:pt x="243" y="187"/>
                  </a:lnTo>
                  <a:lnTo>
                    <a:pt x="263" y="155"/>
                  </a:lnTo>
                  <a:lnTo>
                    <a:pt x="280" y="120"/>
                  </a:lnTo>
                  <a:lnTo>
                    <a:pt x="298" y="83"/>
                  </a:lnTo>
                  <a:lnTo>
                    <a:pt x="510" y="51"/>
                  </a:lnTo>
                  <a:lnTo>
                    <a:pt x="615" y="33"/>
                  </a:lnTo>
                  <a:lnTo>
                    <a:pt x="721" y="16"/>
                  </a:lnTo>
                  <a:lnTo>
                    <a:pt x="762" y="7"/>
                  </a:lnTo>
                  <a:lnTo>
                    <a:pt x="779" y="3"/>
                  </a:lnTo>
                  <a:lnTo>
                    <a:pt x="790" y="1"/>
                  </a:lnTo>
                  <a:lnTo>
                    <a:pt x="799" y="0"/>
                  </a:lnTo>
                  <a:lnTo>
                    <a:pt x="834" y="0"/>
                  </a:lnTo>
                  <a:lnTo>
                    <a:pt x="869" y="0"/>
                  </a:lnTo>
                  <a:lnTo>
                    <a:pt x="942" y="5"/>
                  </a:lnTo>
                  <a:lnTo>
                    <a:pt x="1014" y="10"/>
                  </a:lnTo>
                  <a:lnTo>
                    <a:pt x="1085" y="16"/>
                  </a:lnTo>
                  <a:lnTo>
                    <a:pt x="1332" y="187"/>
                  </a:lnTo>
                  <a:lnTo>
                    <a:pt x="1330" y="197"/>
                  </a:lnTo>
                  <a:lnTo>
                    <a:pt x="1330" y="210"/>
                  </a:lnTo>
                  <a:lnTo>
                    <a:pt x="1330" y="248"/>
                  </a:lnTo>
                  <a:lnTo>
                    <a:pt x="1328" y="266"/>
                  </a:lnTo>
                  <a:lnTo>
                    <a:pt x="1328" y="284"/>
                  </a:lnTo>
                  <a:lnTo>
                    <a:pt x="1326" y="296"/>
                  </a:lnTo>
                  <a:lnTo>
                    <a:pt x="1324" y="305"/>
                  </a:lnTo>
                  <a:lnTo>
                    <a:pt x="1323" y="312"/>
                  </a:lnTo>
                  <a:lnTo>
                    <a:pt x="1324" y="319"/>
                  </a:lnTo>
                  <a:lnTo>
                    <a:pt x="1326" y="321"/>
                  </a:lnTo>
                  <a:lnTo>
                    <a:pt x="1328" y="324"/>
                  </a:lnTo>
                  <a:lnTo>
                    <a:pt x="1332" y="326"/>
                  </a:lnTo>
                  <a:lnTo>
                    <a:pt x="1333" y="328"/>
                  </a:lnTo>
                  <a:lnTo>
                    <a:pt x="1333" y="335"/>
                  </a:lnTo>
                  <a:lnTo>
                    <a:pt x="1333" y="340"/>
                  </a:lnTo>
                  <a:lnTo>
                    <a:pt x="1337" y="352"/>
                  </a:lnTo>
                  <a:lnTo>
                    <a:pt x="1339" y="358"/>
                  </a:lnTo>
                  <a:lnTo>
                    <a:pt x="1342" y="363"/>
                  </a:lnTo>
                  <a:lnTo>
                    <a:pt x="1347" y="368"/>
                  </a:lnTo>
                  <a:lnTo>
                    <a:pt x="1353" y="374"/>
                  </a:lnTo>
                  <a:lnTo>
                    <a:pt x="1353" y="382"/>
                  </a:lnTo>
                  <a:lnTo>
                    <a:pt x="1354" y="391"/>
                  </a:lnTo>
                  <a:lnTo>
                    <a:pt x="1356" y="402"/>
                  </a:lnTo>
                  <a:lnTo>
                    <a:pt x="1360" y="411"/>
                  </a:lnTo>
                  <a:lnTo>
                    <a:pt x="1361" y="458"/>
                  </a:lnTo>
                  <a:lnTo>
                    <a:pt x="1361" y="465"/>
                  </a:lnTo>
                  <a:lnTo>
                    <a:pt x="1363" y="469"/>
                  </a:lnTo>
                  <a:lnTo>
                    <a:pt x="1367" y="474"/>
                  </a:lnTo>
                  <a:lnTo>
                    <a:pt x="1369" y="476"/>
                  </a:lnTo>
                  <a:lnTo>
                    <a:pt x="1370" y="476"/>
                  </a:lnTo>
                  <a:lnTo>
                    <a:pt x="1374" y="478"/>
                  </a:lnTo>
                  <a:lnTo>
                    <a:pt x="1379" y="478"/>
                  </a:lnTo>
                  <a:lnTo>
                    <a:pt x="1384" y="476"/>
                  </a:lnTo>
                  <a:lnTo>
                    <a:pt x="1390" y="472"/>
                  </a:lnTo>
                  <a:lnTo>
                    <a:pt x="1391" y="47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/>
            </a:p>
          </p:txBody>
        </p:sp>
        <p:sp>
          <p:nvSpPr>
            <p:cNvPr id="22552" name="Freeform 11"/>
            <p:cNvSpPr>
              <a:spLocks/>
            </p:cNvSpPr>
            <p:nvPr/>
          </p:nvSpPr>
          <p:spPr bwMode="auto">
            <a:xfrm>
              <a:off x="5624513" y="3048000"/>
              <a:ext cx="20637" cy="15875"/>
            </a:xfrm>
            <a:custGeom>
              <a:avLst/>
              <a:gdLst>
                <a:gd name="T0" fmla="*/ 2147483647 w 26"/>
                <a:gd name="T1" fmla="*/ 2147483647 h 21"/>
                <a:gd name="T2" fmla="*/ 2147483647 w 26"/>
                <a:gd name="T3" fmla="*/ 2147483647 h 21"/>
                <a:gd name="T4" fmla="*/ 0 w 26"/>
                <a:gd name="T5" fmla="*/ 2147483647 h 21"/>
                <a:gd name="T6" fmla="*/ 2147483647 w 26"/>
                <a:gd name="T7" fmla="*/ 0 h 21"/>
                <a:gd name="T8" fmla="*/ 2147483647 w 26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1"/>
                <a:gd name="T17" fmla="*/ 26 w 2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1">
                  <a:moveTo>
                    <a:pt x="26" y="18"/>
                  </a:moveTo>
                  <a:lnTo>
                    <a:pt x="24" y="21"/>
                  </a:lnTo>
                  <a:lnTo>
                    <a:pt x="0" y="4"/>
                  </a:lnTo>
                  <a:lnTo>
                    <a:pt x="1" y="0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12"/>
            <p:cNvSpPr>
              <a:spLocks/>
            </p:cNvSpPr>
            <p:nvPr/>
          </p:nvSpPr>
          <p:spPr bwMode="auto">
            <a:xfrm>
              <a:off x="5619750" y="3051175"/>
              <a:ext cx="23812" cy="17462"/>
            </a:xfrm>
            <a:custGeom>
              <a:avLst/>
              <a:gdLst>
                <a:gd name="T0" fmla="*/ 2147483647 w 30"/>
                <a:gd name="T1" fmla="*/ 2147483647 h 22"/>
                <a:gd name="T2" fmla="*/ 2147483647 w 30"/>
                <a:gd name="T3" fmla="*/ 0 h 22"/>
                <a:gd name="T4" fmla="*/ 0 w 30"/>
                <a:gd name="T5" fmla="*/ 2147483647 h 22"/>
                <a:gd name="T6" fmla="*/ 2147483647 w 30"/>
                <a:gd name="T7" fmla="*/ 2147483647 h 22"/>
                <a:gd name="T8" fmla="*/ 2147483647 w 30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"/>
                <a:gd name="T17" fmla="*/ 30 w 3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">
                  <a:moveTo>
                    <a:pt x="30" y="14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27" y="22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13"/>
            <p:cNvSpPr>
              <a:spLocks/>
            </p:cNvSpPr>
            <p:nvPr/>
          </p:nvSpPr>
          <p:spPr bwMode="auto">
            <a:xfrm>
              <a:off x="5622925" y="3049587"/>
              <a:ext cx="20637" cy="14287"/>
            </a:xfrm>
            <a:custGeom>
              <a:avLst/>
              <a:gdLst>
                <a:gd name="T0" fmla="*/ 2147483647 w 26"/>
                <a:gd name="T1" fmla="*/ 0 h 17"/>
                <a:gd name="T2" fmla="*/ 0 w 26"/>
                <a:gd name="T3" fmla="*/ 2147483647 h 17"/>
                <a:gd name="T4" fmla="*/ 2147483647 w 26"/>
                <a:gd name="T5" fmla="*/ 2147483647 h 17"/>
                <a:gd name="T6" fmla="*/ 2147483647 w 26"/>
                <a:gd name="T7" fmla="*/ 2147483647 h 17"/>
                <a:gd name="T8" fmla="*/ 2147483647 w 2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2" y="0"/>
                  </a:moveTo>
                  <a:lnTo>
                    <a:pt x="0" y="1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14"/>
            <p:cNvSpPr>
              <a:spLocks/>
            </p:cNvSpPr>
            <p:nvPr/>
          </p:nvSpPr>
          <p:spPr bwMode="auto">
            <a:xfrm>
              <a:off x="5616575" y="3060700"/>
              <a:ext cx="28575" cy="19050"/>
            </a:xfrm>
            <a:custGeom>
              <a:avLst/>
              <a:gdLst>
                <a:gd name="T0" fmla="*/ 2147483647 w 35"/>
                <a:gd name="T1" fmla="*/ 2147483647 h 23"/>
                <a:gd name="T2" fmla="*/ 2147483647 w 35"/>
                <a:gd name="T3" fmla="*/ 2147483647 h 23"/>
                <a:gd name="T4" fmla="*/ 2147483647 w 35"/>
                <a:gd name="T5" fmla="*/ 2147483647 h 23"/>
                <a:gd name="T6" fmla="*/ 2147483647 w 35"/>
                <a:gd name="T7" fmla="*/ 2147483647 h 23"/>
                <a:gd name="T8" fmla="*/ 0 w 35"/>
                <a:gd name="T9" fmla="*/ 2147483647 h 23"/>
                <a:gd name="T10" fmla="*/ 2147483647 w 35"/>
                <a:gd name="T11" fmla="*/ 0 h 23"/>
                <a:gd name="T12" fmla="*/ 2147483647 w 35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23"/>
                <a:gd name="T23" fmla="*/ 35 w 35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23">
                  <a:moveTo>
                    <a:pt x="32" y="1"/>
                  </a:moveTo>
                  <a:lnTo>
                    <a:pt x="30" y="10"/>
                  </a:lnTo>
                  <a:lnTo>
                    <a:pt x="35" y="19"/>
                  </a:lnTo>
                  <a:lnTo>
                    <a:pt x="5" y="23"/>
                  </a:lnTo>
                  <a:lnTo>
                    <a:pt x="0" y="14"/>
                  </a:lnTo>
                  <a:lnTo>
                    <a:pt x="2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15"/>
            <p:cNvSpPr>
              <a:spLocks/>
            </p:cNvSpPr>
            <p:nvPr/>
          </p:nvSpPr>
          <p:spPr bwMode="auto">
            <a:xfrm>
              <a:off x="5618163" y="3057525"/>
              <a:ext cx="23812" cy="11112"/>
            </a:xfrm>
            <a:custGeom>
              <a:avLst/>
              <a:gdLst>
                <a:gd name="T0" fmla="*/ 2147483647 w 30"/>
                <a:gd name="T1" fmla="*/ 0 h 15"/>
                <a:gd name="T2" fmla="*/ 0 w 30"/>
                <a:gd name="T3" fmla="*/ 2147483647 h 15"/>
                <a:gd name="T4" fmla="*/ 0 w 30"/>
                <a:gd name="T5" fmla="*/ 2147483647 h 15"/>
                <a:gd name="T6" fmla="*/ 2147483647 w 30"/>
                <a:gd name="T7" fmla="*/ 2147483647 h 15"/>
                <a:gd name="T8" fmla="*/ 2147483647 w 30"/>
                <a:gd name="T9" fmla="*/ 2147483647 h 15"/>
                <a:gd name="T10" fmla="*/ 2147483647 w 3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5"/>
                <a:gd name="T20" fmla="*/ 30 w 3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5">
                  <a:moveTo>
                    <a:pt x="1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30" y="7"/>
                  </a:lnTo>
                  <a:lnTo>
                    <a:pt x="28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16"/>
            <p:cNvSpPr>
              <a:spLocks/>
            </p:cNvSpPr>
            <p:nvPr/>
          </p:nvSpPr>
          <p:spPr bwMode="auto">
            <a:xfrm>
              <a:off x="5618163" y="3076575"/>
              <a:ext cx="26987" cy="12700"/>
            </a:xfrm>
            <a:custGeom>
              <a:avLst/>
              <a:gdLst>
                <a:gd name="T0" fmla="*/ 2147483647 w 33"/>
                <a:gd name="T1" fmla="*/ 2147483647 h 16"/>
                <a:gd name="T2" fmla="*/ 2147483647 w 33"/>
                <a:gd name="T3" fmla="*/ 2147483647 h 16"/>
                <a:gd name="T4" fmla="*/ 0 w 33"/>
                <a:gd name="T5" fmla="*/ 2147483647 h 16"/>
                <a:gd name="T6" fmla="*/ 2147483647 w 33"/>
                <a:gd name="T7" fmla="*/ 0 h 16"/>
                <a:gd name="T8" fmla="*/ 2147483647 w 33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6"/>
                <a:gd name="T17" fmla="*/ 33 w 3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6">
                  <a:moveTo>
                    <a:pt x="33" y="4"/>
                  </a:moveTo>
                  <a:lnTo>
                    <a:pt x="30" y="16"/>
                  </a:lnTo>
                  <a:lnTo>
                    <a:pt x="0" y="12"/>
                  </a:lnTo>
                  <a:lnTo>
                    <a:pt x="3" y="0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17"/>
            <p:cNvSpPr>
              <a:spLocks/>
            </p:cNvSpPr>
            <p:nvPr/>
          </p:nvSpPr>
          <p:spPr bwMode="auto">
            <a:xfrm>
              <a:off x="5621338" y="3076575"/>
              <a:ext cx="23812" cy="3175"/>
            </a:xfrm>
            <a:custGeom>
              <a:avLst/>
              <a:gdLst>
                <a:gd name="T0" fmla="*/ 2147483647 w 30"/>
                <a:gd name="T1" fmla="*/ 0 h 4"/>
                <a:gd name="T2" fmla="*/ 2147483647 w 30"/>
                <a:gd name="T3" fmla="*/ 2147483647 h 4"/>
                <a:gd name="T4" fmla="*/ 2147483647 w 30"/>
                <a:gd name="T5" fmla="*/ 2147483647 h 4"/>
                <a:gd name="T6" fmla="*/ 0 w 30"/>
                <a:gd name="T7" fmla="*/ 0 h 4"/>
                <a:gd name="T8" fmla="*/ 0 w 30"/>
                <a:gd name="T9" fmla="*/ 2147483647 h 4"/>
                <a:gd name="T10" fmla="*/ 2147483647 w 30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4"/>
                <a:gd name="T20" fmla="*/ 30 w 30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4">
                  <a:moveTo>
                    <a:pt x="30" y="0"/>
                  </a:moveTo>
                  <a:lnTo>
                    <a:pt x="30" y="2"/>
                  </a:lnTo>
                  <a:lnTo>
                    <a:pt x="3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18"/>
            <p:cNvSpPr>
              <a:spLocks/>
            </p:cNvSpPr>
            <p:nvPr/>
          </p:nvSpPr>
          <p:spPr bwMode="auto">
            <a:xfrm>
              <a:off x="5618163" y="3087687"/>
              <a:ext cx="30162" cy="22225"/>
            </a:xfrm>
            <a:custGeom>
              <a:avLst/>
              <a:gdLst>
                <a:gd name="T0" fmla="*/ 2147483647 w 37"/>
                <a:gd name="T1" fmla="*/ 0 h 28"/>
                <a:gd name="T2" fmla="*/ 2147483647 w 37"/>
                <a:gd name="T3" fmla="*/ 2147483647 h 28"/>
                <a:gd name="T4" fmla="*/ 2147483647 w 37"/>
                <a:gd name="T5" fmla="*/ 2147483647 h 28"/>
                <a:gd name="T6" fmla="*/ 2147483647 w 37"/>
                <a:gd name="T7" fmla="*/ 2147483647 h 28"/>
                <a:gd name="T8" fmla="*/ 2147483647 w 37"/>
                <a:gd name="T9" fmla="*/ 2147483647 h 28"/>
                <a:gd name="T10" fmla="*/ 0 w 37"/>
                <a:gd name="T11" fmla="*/ 0 h 28"/>
                <a:gd name="T12" fmla="*/ 2147483647 w 37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8"/>
                <a:gd name="T23" fmla="*/ 37 w 37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8">
                  <a:moveTo>
                    <a:pt x="30" y="0"/>
                  </a:moveTo>
                  <a:lnTo>
                    <a:pt x="30" y="9"/>
                  </a:lnTo>
                  <a:lnTo>
                    <a:pt x="37" y="20"/>
                  </a:lnTo>
                  <a:lnTo>
                    <a:pt x="8" y="28"/>
                  </a:lnTo>
                  <a:lnTo>
                    <a:pt x="1" y="18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Freeform 19"/>
            <p:cNvSpPr>
              <a:spLocks/>
            </p:cNvSpPr>
            <p:nvPr/>
          </p:nvSpPr>
          <p:spPr bwMode="auto">
            <a:xfrm>
              <a:off x="5618163" y="3086100"/>
              <a:ext cx="23812" cy="3175"/>
            </a:xfrm>
            <a:custGeom>
              <a:avLst/>
              <a:gdLst>
                <a:gd name="T0" fmla="*/ 0 w 30"/>
                <a:gd name="T1" fmla="*/ 0 h 4"/>
                <a:gd name="T2" fmla="*/ 0 w 30"/>
                <a:gd name="T3" fmla="*/ 2147483647 h 4"/>
                <a:gd name="T4" fmla="*/ 2147483647 w 30"/>
                <a:gd name="T5" fmla="*/ 2147483647 h 4"/>
                <a:gd name="T6" fmla="*/ 2147483647 w 30"/>
                <a:gd name="T7" fmla="*/ 2147483647 h 4"/>
                <a:gd name="T8" fmla="*/ 0 w 3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"/>
                <a:gd name="T17" fmla="*/ 30 w 3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">
                  <a:moveTo>
                    <a:pt x="0" y="0"/>
                  </a:moveTo>
                  <a:lnTo>
                    <a:pt x="0" y="2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20"/>
            <p:cNvSpPr>
              <a:spLocks/>
            </p:cNvSpPr>
            <p:nvPr/>
          </p:nvSpPr>
          <p:spPr bwMode="auto">
            <a:xfrm>
              <a:off x="5629275" y="3095625"/>
              <a:ext cx="23812" cy="25400"/>
            </a:xfrm>
            <a:custGeom>
              <a:avLst/>
              <a:gdLst>
                <a:gd name="T0" fmla="*/ 2147483647 w 30"/>
                <a:gd name="T1" fmla="*/ 0 h 32"/>
                <a:gd name="T2" fmla="*/ 0 w 30"/>
                <a:gd name="T3" fmla="*/ 2147483647 h 32"/>
                <a:gd name="T4" fmla="*/ 2147483647 w 30"/>
                <a:gd name="T5" fmla="*/ 2147483647 h 32"/>
                <a:gd name="T6" fmla="*/ 2147483647 w 30"/>
                <a:gd name="T7" fmla="*/ 2147483647 h 32"/>
                <a:gd name="T8" fmla="*/ 2147483647 w 3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2"/>
                <a:gd name="T17" fmla="*/ 30 w 3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2">
                  <a:moveTo>
                    <a:pt x="17" y="0"/>
                  </a:moveTo>
                  <a:lnTo>
                    <a:pt x="0" y="25"/>
                  </a:lnTo>
                  <a:lnTo>
                    <a:pt x="12" y="32"/>
                  </a:lnTo>
                  <a:lnTo>
                    <a:pt x="30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Freeform 21"/>
            <p:cNvSpPr>
              <a:spLocks/>
            </p:cNvSpPr>
            <p:nvPr/>
          </p:nvSpPr>
          <p:spPr bwMode="auto">
            <a:xfrm>
              <a:off x="5626100" y="3095625"/>
              <a:ext cx="22225" cy="20637"/>
            </a:xfrm>
            <a:custGeom>
              <a:avLst/>
              <a:gdLst>
                <a:gd name="T0" fmla="*/ 0 w 29"/>
                <a:gd name="T1" fmla="*/ 2147483647 h 25"/>
                <a:gd name="T2" fmla="*/ 2147483647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0 h 25"/>
                <a:gd name="T8" fmla="*/ 2147483647 w 29"/>
                <a:gd name="T9" fmla="*/ 2147483647 h 25"/>
                <a:gd name="T10" fmla="*/ 0 w 29"/>
                <a:gd name="T11" fmla="*/ 214748364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5"/>
                <a:gd name="T20" fmla="*/ 29 w 29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5">
                  <a:moveTo>
                    <a:pt x="0" y="17"/>
                  </a:moveTo>
                  <a:lnTo>
                    <a:pt x="2" y="23"/>
                  </a:lnTo>
                  <a:lnTo>
                    <a:pt x="6" y="25"/>
                  </a:lnTo>
                  <a:lnTo>
                    <a:pt x="23" y="0"/>
                  </a:lnTo>
                  <a:lnTo>
                    <a:pt x="29" y="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22"/>
            <p:cNvSpPr>
              <a:spLocks/>
            </p:cNvSpPr>
            <p:nvPr/>
          </p:nvSpPr>
          <p:spPr bwMode="auto">
            <a:xfrm>
              <a:off x="5629275" y="3109912"/>
              <a:ext cx="28575" cy="22225"/>
            </a:xfrm>
            <a:custGeom>
              <a:avLst/>
              <a:gdLst>
                <a:gd name="T0" fmla="*/ 2147483647 w 35"/>
                <a:gd name="T1" fmla="*/ 2147483647 h 29"/>
                <a:gd name="T2" fmla="*/ 2147483647 w 35"/>
                <a:gd name="T3" fmla="*/ 2147483647 h 29"/>
                <a:gd name="T4" fmla="*/ 0 w 35"/>
                <a:gd name="T5" fmla="*/ 2147483647 h 29"/>
                <a:gd name="T6" fmla="*/ 2147483647 w 35"/>
                <a:gd name="T7" fmla="*/ 0 h 29"/>
                <a:gd name="T8" fmla="*/ 2147483647 w 35"/>
                <a:gd name="T9" fmla="*/ 214748364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9"/>
                <a:gd name="T17" fmla="*/ 35 w 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9">
                  <a:moveTo>
                    <a:pt x="35" y="4"/>
                  </a:moveTo>
                  <a:lnTo>
                    <a:pt x="30" y="29"/>
                  </a:lnTo>
                  <a:lnTo>
                    <a:pt x="0" y="25"/>
                  </a:lnTo>
                  <a:lnTo>
                    <a:pt x="5" y="0"/>
                  </a:lnTo>
                  <a:lnTo>
                    <a:pt x="3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23"/>
            <p:cNvSpPr>
              <a:spLocks/>
            </p:cNvSpPr>
            <p:nvPr/>
          </p:nvSpPr>
          <p:spPr bwMode="auto">
            <a:xfrm>
              <a:off x="5634038" y="3101975"/>
              <a:ext cx="25400" cy="19050"/>
            </a:xfrm>
            <a:custGeom>
              <a:avLst/>
              <a:gdLst>
                <a:gd name="T0" fmla="*/ 2147483647 w 32"/>
                <a:gd name="T1" fmla="*/ 0 h 25"/>
                <a:gd name="T2" fmla="*/ 2147483647 w 32"/>
                <a:gd name="T3" fmla="*/ 2147483647 h 25"/>
                <a:gd name="T4" fmla="*/ 2147483647 w 32"/>
                <a:gd name="T5" fmla="*/ 2147483647 h 25"/>
                <a:gd name="T6" fmla="*/ 0 w 32"/>
                <a:gd name="T7" fmla="*/ 2147483647 h 25"/>
                <a:gd name="T8" fmla="*/ 2147483647 w 32"/>
                <a:gd name="T9" fmla="*/ 2147483647 h 25"/>
                <a:gd name="T10" fmla="*/ 2147483647 w 32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5"/>
                <a:gd name="T20" fmla="*/ 32 w 32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5">
                  <a:moveTo>
                    <a:pt x="25" y="0"/>
                  </a:moveTo>
                  <a:lnTo>
                    <a:pt x="32" y="3"/>
                  </a:lnTo>
                  <a:lnTo>
                    <a:pt x="30" y="14"/>
                  </a:lnTo>
                  <a:lnTo>
                    <a:pt x="0" y="10"/>
                  </a:lnTo>
                  <a:lnTo>
                    <a:pt x="7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24"/>
            <p:cNvSpPr>
              <a:spLocks/>
            </p:cNvSpPr>
            <p:nvPr/>
          </p:nvSpPr>
          <p:spPr bwMode="auto">
            <a:xfrm>
              <a:off x="5627688" y="3130550"/>
              <a:ext cx="25400" cy="25400"/>
            </a:xfrm>
            <a:custGeom>
              <a:avLst/>
              <a:gdLst>
                <a:gd name="T0" fmla="*/ 2147483647 w 34"/>
                <a:gd name="T1" fmla="*/ 2147483647 h 34"/>
                <a:gd name="T2" fmla="*/ 2147483647 w 34"/>
                <a:gd name="T3" fmla="*/ 0 h 34"/>
                <a:gd name="T4" fmla="*/ 0 w 34"/>
                <a:gd name="T5" fmla="*/ 2147483647 h 34"/>
                <a:gd name="T6" fmla="*/ 2147483647 w 34"/>
                <a:gd name="T7" fmla="*/ 2147483647 h 34"/>
                <a:gd name="T8" fmla="*/ 2147483647 w 34"/>
                <a:gd name="T9" fmla="*/ 214748364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4"/>
                <a:gd name="T17" fmla="*/ 34 w 3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4">
                  <a:moveTo>
                    <a:pt x="34" y="4"/>
                  </a:moveTo>
                  <a:lnTo>
                    <a:pt x="4" y="0"/>
                  </a:lnTo>
                  <a:lnTo>
                    <a:pt x="0" y="30"/>
                  </a:lnTo>
                  <a:lnTo>
                    <a:pt x="30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25"/>
            <p:cNvSpPr>
              <a:spLocks/>
            </p:cNvSpPr>
            <p:nvPr/>
          </p:nvSpPr>
          <p:spPr bwMode="auto">
            <a:xfrm>
              <a:off x="5629275" y="3130550"/>
              <a:ext cx="23812" cy="1587"/>
            </a:xfrm>
            <a:custGeom>
              <a:avLst/>
              <a:gdLst>
                <a:gd name="T0" fmla="*/ 0 w 30"/>
                <a:gd name="T1" fmla="*/ 0 h 4"/>
                <a:gd name="T2" fmla="*/ 2147483647 w 30"/>
                <a:gd name="T3" fmla="*/ 2147483647 h 4"/>
                <a:gd name="T4" fmla="*/ 0 w 30"/>
                <a:gd name="T5" fmla="*/ 0 h 4"/>
                <a:gd name="T6" fmla="*/ 0 60000 65536"/>
                <a:gd name="T7" fmla="*/ 0 60000 65536"/>
                <a:gd name="T8" fmla="*/ 0 60000 65536"/>
                <a:gd name="T9" fmla="*/ 0 w 30"/>
                <a:gd name="T10" fmla="*/ 0 h 4"/>
                <a:gd name="T11" fmla="*/ 30 w 30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4">
                  <a:moveTo>
                    <a:pt x="0" y="0"/>
                  </a:moveTo>
                  <a:lnTo>
                    <a:pt x="3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26"/>
            <p:cNvSpPr>
              <a:spLocks/>
            </p:cNvSpPr>
            <p:nvPr/>
          </p:nvSpPr>
          <p:spPr bwMode="auto">
            <a:xfrm>
              <a:off x="5622925" y="3154362"/>
              <a:ext cx="28575" cy="23812"/>
            </a:xfrm>
            <a:custGeom>
              <a:avLst/>
              <a:gdLst>
                <a:gd name="T0" fmla="*/ 2147483647 w 35"/>
                <a:gd name="T1" fmla="*/ 2147483647 h 32"/>
                <a:gd name="T2" fmla="*/ 2147483647 w 35"/>
                <a:gd name="T3" fmla="*/ 2147483647 h 32"/>
                <a:gd name="T4" fmla="*/ 0 w 35"/>
                <a:gd name="T5" fmla="*/ 2147483647 h 32"/>
                <a:gd name="T6" fmla="*/ 2147483647 w 35"/>
                <a:gd name="T7" fmla="*/ 0 h 32"/>
                <a:gd name="T8" fmla="*/ 2147483647 w 35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2"/>
                <a:gd name="T17" fmla="*/ 35 w 3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2">
                  <a:moveTo>
                    <a:pt x="35" y="4"/>
                  </a:moveTo>
                  <a:lnTo>
                    <a:pt x="30" y="32"/>
                  </a:lnTo>
                  <a:lnTo>
                    <a:pt x="0" y="28"/>
                  </a:lnTo>
                  <a:lnTo>
                    <a:pt x="5" y="0"/>
                  </a:lnTo>
                  <a:lnTo>
                    <a:pt x="3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27"/>
            <p:cNvSpPr>
              <a:spLocks/>
            </p:cNvSpPr>
            <p:nvPr/>
          </p:nvSpPr>
          <p:spPr bwMode="auto">
            <a:xfrm>
              <a:off x="5627688" y="3154362"/>
              <a:ext cx="23812" cy="1587"/>
            </a:xfrm>
            <a:custGeom>
              <a:avLst/>
              <a:gdLst>
                <a:gd name="T0" fmla="*/ 2147483647 w 30"/>
                <a:gd name="T1" fmla="*/ 2147483647 h 4"/>
                <a:gd name="T2" fmla="*/ 0 w 30"/>
                <a:gd name="T3" fmla="*/ 0 h 4"/>
                <a:gd name="T4" fmla="*/ 2147483647 w 30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30"/>
                <a:gd name="T10" fmla="*/ 0 h 4"/>
                <a:gd name="T11" fmla="*/ 30 w 30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4">
                  <a:moveTo>
                    <a:pt x="30" y="4"/>
                  </a:moveTo>
                  <a:lnTo>
                    <a:pt x="0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28"/>
            <p:cNvSpPr>
              <a:spLocks/>
            </p:cNvSpPr>
            <p:nvPr/>
          </p:nvSpPr>
          <p:spPr bwMode="auto">
            <a:xfrm>
              <a:off x="5619750" y="3173412"/>
              <a:ext cx="26987" cy="17462"/>
            </a:xfrm>
            <a:custGeom>
              <a:avLst/>
              <a:gdLst>
                <a:gd name="T0" fmla="*/ 2147483647 w 34"/>
                <a:gd name="T1" fmla="*/ 2147483647 h 23"/>
                <a:gd name="T2" fmla="*/ 2147483647 w 34"/>
                <a:gd name="T3" fmla="*/ 2147483647 h 23"/>
                <a:gd name="T4" fmla="*/ 0 w 34"/>
                <a:gd name="T5" fmla="*/ 2147483647 h 23"/>
                <a:gd name="T6" fmla="*/ 2147483647 w 34"/>
                <a:gd name="T7" fmla="*/ 0 h 23"/>
                <a:gd name="T8" fmla="*/ 2147483647 w 34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3"/>
                <a:gd name="T17" fmla="*/ 34 w 3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3">
                  <a:moveTo>
                    <a:pt x="34" y="10"/>
                  </a:moveTo>
                  <a:lnTo>
                    <a:pt x="29" y="2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29"/>
            <p:cNvSpPr>
              <a:spLocks/>
            </p:cNvSpPr>
            <p:nvPr/>
          </p:nvSpPr>
          <p:spPr bwMode="auto">
            <a:xfrm>
              <a:off x="5622925" y="3173412"/>
              <a:ext cx="23812" cy="11112"/>
            </a:xfrm>
            <a:custGeom>
              <a:avLst/>
              <a:gdLst>
                <a:gd name="T0" fmla="*/ 2147483647 w 30"/>
                <a:gd name="T1" fmla="*/ 2147483647 h 14"/>
                <a:gd name="T2" fmla="*/ 2147483647 w 30"/>
                <a:gd name="T3" fmla="*/ 2147483647 h 14"/>
                <a:gd name="T4" fmla="*/ 2147483647 w 30"/>
                <a:gd name="T5" fmla="*/ 2147483647 h 14"/>
                <a:gd name="T6" fmla="*/ 2147483647 w 30"/>
                <a:gd name="T7" fmla="*/ 0 h 14"/>
                <a:gd name="T8" fmla="*/ 0 w 30"/>
                <a:gd name="T9" fmla="*/ 2147483647 h 14"/>
                <a:gd name="T10" fmla="*/ 2147483647 w 30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4"/>
                <a:gd name="T20" fmla="*/ 30 w 3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4">
                  <a:moveTo>
                    <a:pt x="30" y="7"/>
                  </a:moveTo>
                  <a:lnTo>
                    <a:pt x="28" y="14"/>
                  </a:lnTo>
                  <a:lnTo>
                    <a:pt x="30" y="10"/>
                  </a:lnTo>
                  <a:lnTo>
                    <a:pt x="2" y="0"/>
                  </a:lnTo>
                  <a:lnTo>
                    <a:pt x="0" y="3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30"/>
            <p:cNvSpPr>
              <a:spLocks/>
            </p:cNvSpPr>
            <p:nvPr/>
          </p:nvSpPr>
          <p:spPr bwMode="auto">
            <a:xfrm>
              <a:off x="5616575" y="3184525"/>
              <a:ext cx="25400" cy="17462"/>
            </a:xfrm>
            <a:custGeom>
              <a:avLst/>
              <a:gdLst>
                <a:gd name="T0" fmla="*/ 2147483647 w 34"/>
                <a:gd name="T1" fmla="*/ 2147483647 h 23"/>
                <a:gd name="T2" fmla="*/ 2147483647 w 34"/>
                <a:gd name="T3" fmla="*/ 2147483647 h 23"/>
                <a:gd name="T4" fmla="*/ 2147483647 w 34"/>
                <a:gd name="T5" fmla="*/ 2147483647 h 23"/>
                <a:gd name="T6" fmla="*/ 2147483647 w 34"/>
                <a:gd name="T7" fmla="*/ 2147483647 h 23"/>
                <a:gd name="T8" fmla="*/ 0 w 34"/>
                <a:gd name="T9" fmla="*/ 2147483647 h 23"/>
                <a:gd name="T10" fmla="*/ 2147483647 w 34"/>
                <a:gd name="T11" fmla="*/ 0 h 23"/>
                <a:gd name="T12" fmla="*/ 2147483647 w 34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23"/>
                <a:gd name="T23" fmla="*/ 34 w 34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23">
                  <a:moveTo>
                    <a:pt x="34" y="9"/>
                  </a:moveTo>
                  <a:lnTo>
                    <a:pt x="30" y="14"/>
                  </a:lnTo>
                  <a:lnTo>
                    <a:pt x="32" y="23"/>
                  </a:lnTo>
                  <a:lnTo>
                    <a:pt x="2" y="21"/>
                  </a:lnTo>
                  <a:lnTo>
                    <a:pt x="0" y="12"/>
                  </a:lnTo>
                  <a:lnTo>
                    <a:pt x="5" y="0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31"/>
            <p:cNvSpPr>
              <a:spLocks/>
            </p:cNvSpPr>
            <p:nvPr/>
          </p:nvSpPr>
          <p:spPr bwMode="auto">
            <a:xfrm>
              <a:off x="5619750" y="3182937"/>
              <a:ext cx="22225" cy="7937"/>
            </a:xfrm>
            <a:custGeom>
              <a:avLst/>
              <a:gdLst>
                <a:gd name="T0" fmla="*/ 0 w 29"/>
                <a:gd name="T1" fmla="*/ 0 h 11"/>
                <a:gd name="T2" fmla="*/ 0 w 29"/>
                <a:gd name="T3" fmla="*/ 2147483647 h 11"/>
                <a:gd name="T4" fmla="*/ 2147483647 w 29"/>
                <a:gd name="T5" fmla="*/ 2147483647 h 11"/>
                <a:gd name="T6" fmla="*/ 0 w 29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1"/>
                <a:gd name="T14" fmla="*/ 29 w 29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1">
                  <a:moveTo>
                    <a:pt x="0" y="0"/>
                  </a:moveTo>
                  <a:lnTo>
                    <a:pt x="0" y="2"/>
                  </a:lnTo>
                  <a:lnTo>
                    <a:pt x="2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32"/>
            <p:cNvSpPr>
              <a:spLocks/>
            </p:cNvSpPr>
            <p:nvPr/>
          </p:nvSpPr>
          <p:spPr bwMode="auto">
            <a:xfrm>
              <a:off x="5602288" y="3197225"/>
              <a:ext cx="38100" cy="41275"/>
            </a:xfrm>
            <a:custGeom>
              <a:avLst/>
              <a:gdLst>
                <a:gd name="T0" fmla="*/ 2147483647 w 48"/>
                <a:gd name="T1" fmla="*/ 2147483647 h 53"/>
                <a:gd name="T2" fmla="*/ 2147483647 w 48"/>
                <a:gd name="T3" fmla="*/ 2147483647 h 53"/>
                <a:gd name="T4" fmla="*/ 2147483647 w 48"/>
                <a:gd name="T5" fmla="*/ 2147483647 h 53"/>
                <a:gd name="T6" fmla="*/ 0 w 48"/>
                <a:gd name="T7" fmla="*/ 2147483647 h 53"/>
                <a:gd name="T8" fmla="*/ 2147483647 w 48"/>
                <a:gd name="T9" fmla="*/ 2147483647 h 53"/>
                <a:gd name="T10" fmla="*/ 2147483647 w 48"/>
                <a:gd name="T11" fmla="*/ 0 h 53"/>
                <a:gd name="T12" fmla="*/ 2147483647 w 48"/>
                <a:gd name="T13" fmla="*/ 2147483647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3"/>
                <a:gd name="T23" fmla="*/ 48 w 4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3">
                  <a:moveTo>
                    <a:pt x="48" y="14"/>
                  </a:moveTo>
                  <a:lnTo>
                    <a:pt x="37" y="37"/>
                  </a:lnTo>
                  <a:lnTo>
                    <a:pt x="25" y="53"/>
                  </a:lnTo>
                  <a:lnTo>
                    <a:pt x="0" y="37"/>
                  </a:lnTo>
                  <a:lnTo>
                    <a:pt x="13" y="21"/>
                  </a:lnTo>
                  <a:lnTo>
                    <a:pt x="22" y="0"/>
                  </a:lnTo>
                  <a:lnTo>
                    <a:pt x="4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Freeform 33"/>
            <p:cNvSpPr>
              <a:spLocks/>
            </p:cNvSpPr>
            <p:nvPr/>
          </p:nvSpPr>
          <p:spPr bwMode="auto">
            <a:xfrm>
              <a:off x="5616575" y="3197225"/>
              <a:ext cx="23812" cy="11112"/>
            </a:xfrm>
            <a:custGeom>
              <a:avLst/>
              <a:gdLst>
                <a:gd name="T0" fmla="*/ 2147483647 w 30"/>
                <a:gd name="T1" fmla="*/ 2147483647 h 14"/>
                <a:gd name="T2" fmla="*/ 2147483647 w 30"/>
                <a:gd name="T3" fmla="*/ 2147483647 h 14"/>
                <a:gd name="T4" fmla="*/ 2147483647 w 30"/>
                <a:gd name="T5" fmla="*/ 2147483647 h 14"/>
                <a:gd name="T6" fmla="*/ 2147483647 w 30"/>
                <a:gd name="T7" fmla="*/ 0 h 14"/>
                <a:gd name="T8" fmla="*/ 0 w 30"/>
                <a:gd name="T9" fmla="*/ 2147483647 h 14"/>
                <a:gd name="T10" fmla="*/ 2147483647 w 30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4"/>
                <a:gd name="T20" fmla="*/ 30 w 3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4">
                  <a:moveTo>
                    <a:pt x="30" y="7"/>
                  </a:moveTo>
                  <a:lnTo>
                    <a:pt x="30" y="10"/>
                  </a:lnTo>
                  <a:lnTo>
                    <a:pt x="28" y="14"/>
                  </a:lnTo>
                  <a:lnTo>
                    <a:pt x="2" y="0"/>
                  </a:lnTo>
                  <a:lnTo>
                    <a:pt x="0" y="5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Freeform 34"/>
            <p:cNvSpPr>
              <a:spLocks/>
            </p:cNvSpPr>
            <p:nvPr/>
          </p:nvSpPr>
          <p:spPr bwMode="auto">
            <a:xfrm>
              <a:off x="5595938" y="3228975"/>
              <a:ext cx="26987" cy="20637"/>
            </a:xfrm>
            <a:custGeom>
              <a:avLst/>
              <a:gdLst>
                <a:gd name="T0" fmla="*/ 2147483647 w 34"/>
                <a:gd name="T1" fmla="*/ 2147483647 h 25"/>
                <a:gd name="T2" fmla="*/ 2147483647 w 34"/>
                <a:gd name="T3" fmla="*/ 2147483647 h 25"/>
                <a:gd name="T4" fmla="*/ 0 w 34"/>
                <a:gd name="T5" fmla="*/ 2147483647 h 25"/>
                <a:gd name="T6" fmla="*/ 2147483647 w 34"/>
                <a:gd name="T7" fmla="*/ 0 h 25"/>
                <a:gd name="T8" fmla="*/ 2147483647 w 34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5"/>
                <a:gd name="T17" fmla="*/ 34 w 3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5">
                  <a:moveTo>
                    <a:pt x="34" y="9"/>
                  </a:moveTo>
                  <a:lnTo>
                    <a:pt x="29" y="25"/>
                  </a:lnTo>
                  <a:lnTo>
                    <a:pt x="0" y="16"/>
                  </a:lnTo>
                  <a:lnTo>
                    <a:pt x="6" y="0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Freeform 35"/>
            <p:cNvSpPr>
              <a:spLocks/>
            </p:cNvSpPr>
            <p:nvPr/>
          </p:nvSpPr>
          <p:spPr bwMode="auto">
            <a:xfrm>
              <a:off x="5600700" y="3225800"/>
              <a:ext cx="22225" cy="12700"/>
            </a:xfrm>
            <a:custGeom>
              <a:avLst/>
              <a:gdLst>
                <a:gd name="T0" fmla="*/ 2147483647 w 28"/>
                <a:gd name="T1" fmla="*/ 0 h 16"/>
                <a:gd name="T2" fmla="*/ 0 w 28"/>
                <a:gd name="T3" fmla="*/ 2147483647 h 16"/>
                <a:gd name="T4" fmla="*/ 0 w 28"/>
                <a:gd name="T5" fmla="*/ 2147483647 h 16"/>
                <a:gd name="T6" fmla="*/ 2147483647 w 28"/>
                <a:gd name="T7" fmla="*/ 2147483647 h 16"/>
                <a:gd name="T8" fmla="*/ 2147483647 w 28"/>
                <a:gd name="T9" fmla="*/ 2147483647 h 16"/>
                <a:gd name="T10" fmla="*/ 2147483647 w 28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6"/>
                <a:gd name="T20" fmla="*/ 28 w 2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6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8" y="12"/>
                  </a:lnTo>
                  <a:lnTo>
                    <a:pt x="26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Freeform 36"/>
            <p:cNvSpPr>
              <a:spLocks/>
            </p:cNvSpPr>
            <p:nvPr/>
          </p:nvSpPr>
          <p:spPr bwMode="auto">
            <a:xfrm>
              <a:off x="5594350" y="3243262"/>
              <a:ext cx="26987" cy="26987"/>
            </a:xfrm>
            <a:custGeom>
              <a:avLst/>
              <a:gdLst>
                <a:gd name="T0" fmla="*/ 2147483647 w 33"/>
                <a:gd name="T1" fmla="*/ 0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0 w 33"/>
                <a:gd name="T7" fmla="*/ 2147483647 h 34"/>
                <a:gd name="T8" fmla="*/ 2147483647 w 33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4"/>
                <a:gd name="T17" fmla="*/ 33 w 3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4">
                  <a:moveTo>
                    <a:pt x="30" y="0"/>
                  </a:moveTo>
                  <a:lnTo>
                    <a:pt x="33" y="30"/>
                  </a:lnTo>
                  <a:lnTo>
                    <a:pt x="3" y="34"/>
                  </a:lnTo>
                  <a:lnTo>
                    <a:pt x="0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Freeform 37"/>
            <p:cNvSpPr>
              <a:spLocks/>
            </p:cNvSpPr>
            <p:nvPr/>
          </p:nvSpPr>
          <p:spPr bwMode="auto">
            <a:xfrm>
              <a:off x="5594350" y="3241675"/>
              <a:ext cx="23812" cy="7937"/>
            </a:xfrm>
            <a:custGeom>
              <a:avLst/>
              <a:gdLst>
                <a:gd name="T0" fmla="*/ 2147483647 w 30"/>
                <a:gd name="T1" fmla="*/ 0 h 9"/>
                <a:gd name="T2" fmla="*/ 0 w 30"/>
                <a:gd name="T3" fmla="*/ 2147483647 h 9"/>
                <a:gd name="T4" fmla="*/ 2147483647 w 30"/>
                <a:gd name="T5" fmla="*/ 2147483647 h 9"/>
                <a:gd name="T6" fmla="*/ 2147483647 w 30"/>
                <a:gd name="T7" fmla="*/ 2147483647 h 9"/>
                <a:gd name="T8" fmla="*/ 2147483647 w 3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9"/>
                <a:gd name="T17" fmla="*/ 30 w 3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9">
                  <a:moveTo>
                    <a:pt x="1" y="0"/>
                  </a:moveTo>
                  <a:lnTo>
                    <a:pt x="0" y="6"/>
                  </a:lnTo>
                  <a:lnTo>
                    <a:pt x="30" y="2"/>
                  </a:lnTo>
                  <a:lnTo>
                    <a:pt x="3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Freeform 38"/>
            <p:cNvSpPr>
              <a:spLocks/>
            </p:cNvSpPr>
            <p:nvPr/>
          </p:nvSpPr>
          <p:spPr bwMode="auto">
            <a:xfrm>
              <a:off x="5597525" y="3267075"/>
              <a:ext cx="31750" cy="30162"/>
            </a:xfrm>
            <a:custGeom>
              <a:avLst/>
              <a:gdLst>
                <a:gd name="T0" fmla="*/ 2147483647 w 41"/>
                <a:gd name="T1" fmla="*/ 0 h 37"/>
                <a:gd name="T2" fmla="*/ 2147483647 w 41"/>
                <a:gd name="T3" fmla="*/ 2147483647 h 37"/>
                <a:gd name="T4" fmla="*/ 2147483647 w 41"/>
                <a:gd name="T5" fmla="*/ 2147483647 h 37"/>
                <a:gd name="T6" fmla="*/ 2147483647 w 41"/>
                <a:gd name="T7" fmla="*/ 2147483647 h 37"/>
                <a:gd name="T8" fmla="*/ 2147483647 w 41"/>
                <a:gd name="T9" fmla="*/ 2147483647 h 37"/>
                <a:gd name="T10" fmla="*/ 0 w 41"/>
                <a:gd name="T11" fmla="*/ 2147483647 h 37"/>
                <a:gd name="T12" fmla="*/ 2147483647 w 41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7"/>
                <a:gd name="T23" fmla="*/ 41 w 4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7">
                  <a:moveTo>
                    <a:pt x="30" y="0"/>
                  </a:moveTo>
                  <a:lnTo>
                    <a:pt x="34" y="14"/>
                  </a:lnTo>
                  <a:lnTo>
                    <a:pt x="41" y="28"/>
                  </a:lnTo>
                  <a:lnTo>
                    <a:pt x="12" y="37"/>
                  </a:lnTo>
                  <a:lnTo>
                    <a:pt x="5" y="23"/>
                  </a:lnTo>
                  <a:lnTo>
                    <a:pt x="0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Freeform 39"/>
            <p:cNvSpPr>
              <a:spLocks/>
            </p:cNvSpPr>
            <p:nvPr/>
          </p:nvSpPr>
          <p:spPr bwMode="auto">
            <a:xfrm>
              <a:off x="5597525" y="3267075"/>
              <a:ext cx="23812" cy="4762"/>
            </a:xfrm>
            <a:custGeom>
              <a:avLst/>
              <a:gdLst>
                <a:gd name="T0" fmla="*/ 0 w 30"/>
                <a:gd name="T1" fmla="*/ 2147483647 h 5"/>
                <a:gd name="T2" fmla="*/ 0 w 30"/>
                <a:gd name="T3" fmla="*/ 2147483647 h 5"/>
                <a:gd name="T4" fmla="*/ 2147483647 w 30"/>
                <a:gd name="T5" fmla="*/ 0 h 5"/>
                <a:gd name="T6" fmla="*/ 0 w 30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5"/>
                <a:gd name="T14" fmla="*/ 30 w 3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5">
                  <a:moveTo>
                    <a:pt x="0" y="4"/>
                  </a:moveTo>
                  <a:lnTo>
                    <a:pt x="0" y="5"/>
                  </a:lnTo>
                  <a:lnTo>
                    <a:pt x="3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Freeform 40"/>
            <p:cNvSpPr>
              <a:spLocks/>
            </p:cNvSpPr>
            <p:nvPr/>
          </p:nvSpPr>
          <p:spPr bwMode="auto">
            <a:xfrm>
              <a:off x="5592763" y="3289300"/>
              <a:ext cx="36512" cy="49212"/>
            </a:xfrm>
            <a:custGeom>
              <a:avLst/>
              <a:gdLst>
                <a:gd name="T0" fmla="*/ 2147483647 w 46"/>
                <a:gd name="T1" fmla="*/ 2147483647 h 62"/>
                <a:gd name="T2" fmla="*/ 2147483647 w 46"/>
                <a:gd name="T3" fmla="*/ 2147483647 h 62"/>
                <a:gd name="T4" fmla="*/ 2147483647 w 46"/>
                <a:gd name="T5" fmla="*/ 2147483647 h 62"/>
                <a:gd name="T6" fmla="*/ 0 w 46"/>
                <a:gd name="T7" fmla="*/ 2147483647 h 62"/>
                <a:gd name="T8" fmla="*/ 2147483647 w 46"/>
                <a:gd name="T9" fmla="*/ 2147483647 h 62"/>
                <a:gd name="T10" fmla="*/ 2147483647 w 46"/>
                <a:gd name="T11" fmla="*/ 0 h 62"/>
                <a:gd name="T12" fmla="*/ 2147483647 w 46"/>
                <a:gd name="T13" fmla="*/ 2147483647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62"/>
                <a:gd name="T23" fmla="*/ 46 w 46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62">
                  <a:moveTo>
                    <a:pt x="46" y="9"/>
                  </a:moveTo>
                  <a:lnTo>
                    <a:pt x="35" y="37"/>
                  </a:lnTo>
                  <a:lnTo>
                    <a:pt x="28" y="62"/>
                  </a:lnTo>
                  <a:lnTo>
                    <a:pt x="0" y="53"/>
                  </a:lnTo>
                  <a:lnTo>
                    <a:pt x="7" y="28"/>
                  </a:lnTo>
                  <a:lnTo>
                    <a:pt x="17" y="0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Freeform 41"/>
            <p:cNvSpPr>
              <a:spLocks/>
            </p:cNvSpPr>
            <p:nvPr/>
          </p:nvSpPr>
          <p:spPr bwMode="auto">
            <a:xfrm>
              <a:off x="5607050" y="3289300"/>
              <a:ext cx="23812" cy="7937"/>
            </a:xfrm>
            <a:custGeom>
              <a:avLst/>
              <a:gdLst>
                <a:gd name="T0" fmla="*/ 2147483647 w 30"/>
                <a:gd name="T1" fmla="*/ 0 h 9"/>
                <a:gd name="T2" fmla="*/ 2147483647 w 30"/>
                <a:gd name="T3" fmla="*/ 2147483647 h 9"/>
                <a:gd name="T4" fmla="*/ 2147483647 w 30"/>
                <a:gd name="T5" fmla="*/ 2147483647 h 9"/>
                <a:gd name="T6" fmla="*/ 0 w 30"/>
                <a:gd name="T7" fmla="*/ 0 h 9"/>
                <a:gd name="T8" fmla="*/ 0 w 30"/>
                <a:gd name="T9" fmla="*/ 2147483647 h 9"/>
                <a:gd name="T10" fmla="*/ 2147483647 w 30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9"/>
                <a:gd name="T20" fmla="*/ 30 w 30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9">
                  <a:moveTo>
                    <a:pt x="29" y="0"/>
                  </a:moveTo>
                  <a:lnTo>
                    <a:pt x="30" y="6"/>
                  </a:lnTo>
                  <a:lnTo>
                    <a:pt x="29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Freeform 42"/>
            <p:cNvSpPr>
              <a:spLocks/>
            </p:cNvSpPr>
            <p:nvPr/>
          </p:nvSpPr>
          <p:spPr bwMode="auto">
            <a:xfrm>
              <a:off x="5589588" y="3332162"/>
              <a:ext cx="26987" cy="23812"/>
            </a:xfrm>
            <a:custGeom>
              <a:avLst/>
              <a:gdLst>
                <a:gd name="T0" fmla="*/ 2147483647 w 33"/>
                <a:gd name="T1" fmla="*/ 2147483647 h 30"/>
                <a:gd name="T2" fmla="*/ 2147483647 w 33"/>
                <a:gd name="T3" fmla="*/ 2147483647 h 30"/>
                <a:gd name="T4" fmla="*/ 0 w 33"/>
                <a:gd name="T5" fmla="*/ 2147483647 h 30"/>
                <a:gd name="T6" fmla="*/ 2147483647 w 33"/>
                <a:gd name="T7" fmla="*/ 0 h 30"/>
                <a:gd name="T8" fmla="*/ 2147483647 w 33"/>
                <a:gd name="T9" fmla="*/ 214748364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0"/>
                <a:gd name="T17" fmla="*/ 33 w 3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0">
                  <a:moveTo>
                    <a:pt x="33" y="9"/>
                  </a:moveTo>
                  <a:lnTo>
                    <a:pt x="28" y="30"/>
                  </a:lnTo>
                  <a:lnTo>
                    <a:pt x="0" y="21"/>
                  </a:lnTo>
                  <a:lnTo>
                    <a:pt x="5" y="0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Freeform 43"/>
            <p:cNvSpPr>
              <a:spLocks/>
            </p:cNvSpPr>
            <p:nvPr/>
          </p:nvSpPr>
          <p:spPr bwMode="auto">
            <a:xfrm>
              <a:off x="5592763" y="3332162"/>
              <a:ext cx="23812" cy="6350"/>
            </a:xfrm>
            <a:custGeom>
              <a:avLst/>
              <a:gdLst>
                <a:gd name="T0" fmla="*/ 0 w 28"/>
                <a:gd name="T1" fmla="*/ 0 h 9"/>
                <a:gd name="T2" fmla="*/ 2147483647 w 28"/>
                <a:gd name="T3" fmla="*/ 2147483647 h 9"/>
                <a:gd name="T4" fmla="*/ 0 w 28"/>
                <a:gd name="T5" fmla="*/ 0 h 9"/>
                <a:gd name="T6" fmla="*/ 0 60000 65536"/>
                <a:gd name="T7" fmla="*/ 0 60000 65536"/>
                <a:gd name="T8" fmla="*/ 0 60000 65536"/>
                <a:gd name="T9" fmla="*/ 0 w 28"/>
                <a:gd name="T10" fmla="*/ 0 h 9"/>
                <a:gd name="T11" fmla="*/ 28 w 2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9">
                  <a:moveTo>
                    <a:pt x="0" y="0"/>
                  </a:moveTo>
                  <a:lnTo>
                    <a:pt x="2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Freeform 44"/>
            <p:cNvSpPr>
              <a:spLocks/>
            </p:cNvSpPr>
            <p:nvPr/>
          </p:nvSpPr>
          <p:spPr bwMode="auto">
            <a:xfrm>
              <a:off x="5588000" y="3348037"/>
              <a:ext cx="23812" cy="12700"/>
            </a:xfrm>
            <a:custGeom>
              <a:avLst/>
              <a:gdLst>
                <a:gd name="T0" fmla="*/ 2147483647 w 30"/>
                <a:gd name="T1" fmla="*/ 2147483647 h 16"/>
                <a:gd name="T2" fmla="*/ 2147483647 w 30"/>
                <a:gd name="T3" fmla="*/ 2147483647 h 16"/>
                <a:gd name="T4" fmla="*/ 0 w 30"/>
                <a:gd name="T5" fmla="*/ 2147483647 h 16"/>
                <a:gd name="T6" fmla="*/ 2147483647 w 30"/>
                <a:gd name="T7" fmla="*/ 0 h 16"/>
                <a:gd name="T8" fmla="*/ 2147483647 w 30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6"/>
                <a:gd name="T17" fmla="*/ 30 w 3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6">
                  <a:moveTo>
                    <a:pt x="30" y="9"/>
                  </a:moveTo>
                  <a:lnTo>
                    <a:pt x="28" y="16"/>
                  </a:lnTo>
                  <a:lnTo>
                    <a:pt x="0" y="7"/>
                  </a:lnTo>
                  <a:lnTo>
                    <a:pt x="2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Freeform 45"/>
            <p:cNvSpPr>
              <a:spLocks/>
            </p:cNvSpPr>
            <p:nvPr/>
          </p:nvSpPr>
          <p:spPr bwMode="auto">
            <a:xfrm>
              <a:off x="5589588" y="3348037"/>
              <a:ext cx="22225" cy="7937"/>
            </a:xfrm>
            <a:custGeom>
              <a:avLst/>
              <a:gdLst>
                <a:gd name="T0" fmla="*/ 2147483647 w 28"/>
                <a:gd name="T1" fmla="*/ 2147483647 h 9"/>
                <a:gd name="T2" fmla="*/ 0 w 28"/>
                <a:gd name="T3" fmla="*/ 0 h 9"/>
                <a:gd name="T4" fmla="*/ 2147483647 w 28"/>
                <a:gd name="T5" fmla="*/ 2147483647 h 9"/>
                <a:gd name="T6" fmla="*/ 0 60000 65536"/>
                <a:gd name="T7" fmla="*/ 0 60000 65536"/>
                <a:gd name="T8" fmla="*/ 0 60000 65536"/>
                <a:gd name="T9" fmla="*/ 0 w 28"/>
                <a:gd name="T10" fmla="*/ 0 h 9"/>
                <a:gd name="T11" fmla="*/ 28 w 2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9">
                  <a:moveTo>
                    <a:pt x="28" y="9"/>
                  </a:moveTo>
                  <a:lnTo>
                    <a:pt x="0" y="0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Freeform 46"/>
            <p:cNvSpPr>
              <a:spLocks/>
            </p:cNvSpPr>
            <p:nvPr/>
          </p:nvSpPr>
          <p:spPr bwMode="auto">
            <a:xfrm>
              <a:off x="5584825" y="3354387"/>
              <a:ext cx="25400" cy="15875"/>
            </a:xfrm>
            <a:custGeom>
              <a:avLst/>
              <a:gdLst>
                <a:gd name="T0" fmla="*/ 2147483647 w 32"/>
                <a:gd name="T1" fmla="*/ 2147483647 h 22"/>
                <a:gd name="T2" fmla="*/ 2147483647 w 32"/>
                <a:gd name="T3" fmla="*/ 2147483647 h 22"/>
                <a:gd name="T4" fmla="*/ 0 w 32"/>
                <a:gd name="T5" fmla="*/ 2147483647 h 22"/>
                <a:gd name="T6" fmla="*/ 2147483647 w 32"/>
                <a:gd name="T7" fmla="*/ 0 h 22"/>
                <a:gd name="T8" fmla="*/ 2147483647 w 32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2"/>
                <a:gd name="T17" fmla="*/ 32 w 3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2">
                  <a:moveTo>
                    <a:pt x="32" y="9"/>
                  </a:moveTo>
                  <a:lnTo>
                    <a:pt x="28" y="22"/>
                  </a:lnTo>
                  <a:lnTo>
                    <a:pt x="0" y="13"/>
                  </a:lnTo>
                  <a:lnTo>
                    <a:pt x="4" y="0"/>
                  </a:lnTo>
                  <a:lnTo>
                    <a:pt x="3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Freeform 47"/>
            <p:cNvSpPr>
              <a:spLocks/>
            </p:cNvSpPr>
            <p:nvPr/>
          </p:nvSpPr>
          <p:spPr bwMode="auto">
            <a:xfrm>
              <a:off x="5588000" y="3354387"/>
              <a:ext cx="22225" cy="6350"/>
            </a:xfrm>
            <a:custGeom>
              <a:avLst/>
              <a:gdLst>
                <a:gd name="T0" fmla="*/ 0 w 28"/>
                <a:gd name="T1" fmla="*/ 0 h 9"/>
                <a:gd name="T2" fmla="*/ 2147483647 w 28"/>
                <a:gd name="T3" fmla="*/ 2147483647 h 9"/>
                <a:gd name="T4" fmla="*/ 0 w 28"/>
                <a:gd name="T5" fmla="*/ 0 h 9"/>
                <a:gd name="T6" fmla="*/ 0 60000 65536"/>
                <a:gd name="T7" fmla="*/ 0 60000 65536"/>
                <a:gd name="T8" fmla="*/ 0 60000 65536"/>
                <a:gd name="T9" fmla="*/ 0 w 28"/>
                <a:gd name="T10" fmla="*/ 0 h 9"/>
                <a:gd name="T11" fmla="*/ 28 w 2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9">
                  <a:moveTo>
                    <a:pt x="0" y="0"/>
                  </a:moveTo>
                  <a:lnTo>
                    <a:pt x="2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Freeform 48"/>
            <p:cNvSpPr>
              <a:spLocks/>
            </p:cNvSpPr>
            <p:nvPr/>
          </p:nvSpPr>
          <p:spPr bwMode="auto">
            <a:xfrm>
              <a:off x="5583238" y="3367087"/>
              <a:ext cx="23812" cy="3175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2147483647 h 6"/>
                <a:gd name="T4" fmla="*/ 0 w 30"/>
                <a:gd name="T5" fmla="*/ 2147483647 h 6"/>
                <a:gd name="T6" fmla="*/ 2147483647 w 30"/>
                <a:gd name="T7" fmla="*/ 2147483647 h 6"/>
                <a:gd name="T8" fmla="*/ 2147483647 w 30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6"/>
                <a:gd name="T17" fmla="*/ 30 w 3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6">
                  <a:moveTo>
                    <a:pt x="30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30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Freeform 49"/>
            <p:cNvSpPr>
              <a:spLocks/>
            </p:cNvSpPr>
            <p:nvPr/>
          </p:nvSpPr>
          <p:spPr bwMode="auto">
            <a:xfrm>
              <a:off x="5583238" y="3363912"/>
              <a:ext cx="23812" cy="6350"/>
            </a:xfrm>
            <a:custGeom>
              <a:avLst/>
              <a:gdLst>
                <a:gd name="T0" fmla="*/ 2147483647 w 30"/>
                <a:gd name="T1" fmla="*/ 0 h 9"/>
                <a:gd name="T2" fmla="*/ 0 w 30"/>
                <a:gd name="T3" fmla="*/ 2147483647 h 9"/>
                <a:gd name="T4" fmla="*/ 2147483647 w 30"/>
                <a:gd name="T5" fmla="*/ 2147483647 h 9"/>
                <a:gd name="T6" fmla="*/ 2147483647 w 30"/>
                <a:gd name="T7" fmla="*/ 2147483647 h 9"/>
                <a:gd name="T8" fmla="*/ 2147483647 w 3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9"/>
                <a:gd name="T17" fmla="*/ 30 w 3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9">
                  <a:moveTo>
                    <a:pt x="2" y="0"/>
                  </a:moveTo>
                  <a:lnTo>
                    <a:pt x="0" y="5"/>
                  </a:lnTo>
                  <a:lnTo>
                    <a:pt x="30" y="3"/>
                  </a:lnTo>
                  <a:lnTo>
                    <a:pt x="3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Freeform 50"/>
            <p:cNvSpPr>
              <a:spLocks/>
            </p:cNvSpPr>
            <p:nvPr/>
          </p:nvSpPr>
          <p:spPr bwMode="auto">
            <a:xfrm>
              <a:off x="5584825" y="3360737"/>
              <a:ext cx="19050" cy="19050"/>
            </a:xfrm>
            <a:custGeom>
              <a:avLst/>
              <a:gdLst>
                <a:gd name="T0" fmla="*/ 2147483647 w 25"/>
                <a:gd name="T1" fmla="*/ 2147483647 h 25"/>
                <a:gd name="T2" fmla="*/ 2147483647 w 25"/>
                <a:gd name="T3" fmla="*/ 0 h 25"/>
                <a:gd name="T4" fmla="*/ 0 w 25"/>
                <a:gd name="T5" fmla="*/ 2147483647 h 25"/>
                <a:gd name="T6" fmla="*/ 2147483647 w 25"/>
                <a:gd name="T7" fmla="*/ 2147483647 h 25"/>
                <a:gd name="T8" fmla="*/ 2147483647 w 25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25" y="21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1" y="25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Freeform 51"/>
            <p:cNvSpPr>
              <a:spLocks/>
            </p:cNvSpPr>
            <p:nvPr/>
          </p:nvSpPr>
          <p:spPr bwMode="auto">
            <a:xfrm>
              <a:off x="5583238" y="3360737"/>
              <a:ext cx="23812" cy="17462"/>
            </a:xfrm>
            <a:custGeom>
              <a:avLst/>
              <a:gdLst>
                <a:gd name="T0" fmla="*/ 2147483647 w 30"/>
                <a:gd name="T1" fmla="*/ 2147483647 h 21"/>
                <a:gd name="T2" fmla="*/ 2147483647 w 30"/>
                <a:gd name="T3" fmla="*/ 2147483647 h 21"/>
                <a:gd name="T4" fmla="*/ 2147483647 w 30"/>
                <a:gd name="T5" fmla="*/ 2147483647 h 21"/>
                <a:gd name="T6" fmla="*/ 2147483647 w 30"/>
                <a:gd name="T7" fmla="*/ 0 h 21"/>
                <a:gd name="T8" fmla="*/ 0 w 30"/>
                <a:gd name="T9" fmla="*/ 2147483647 h 21"/>
                <a:gd name="T10" fmla="*/ 2147483647 w 30"/>
                <a:gd name="T11" fmla="*/ 214748364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1"/>
                <a:gd name="T20" fmla="*/ 30 w 3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1">
                  <a:moveTo>
                    <a:pt x="30" y="11"/>
                  </a:moveTo>
                  <a:lnTo>
                    <a:pt x="30" y="18"/>
                  </a:lnTo>
                  <a:lnTo>
                    <a:pt x="27" y="21"/>
                  </a:lnTo>
                  <a:lnTo>
                    <a:pt x="6" y="0"/>
                  </a:lnTo>
                  <a:lnTo>
                    <a:pt x="0" y="13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Freeform 52"/>
            <p:cNvSpPr>
              <a:spLocks/>
            </p:cNvSpPr>
            <p:nvPr/>
          </p:nvSpPr>
          <p:spPr bwMode="auto">
            <a:xfrm>
              <a:off x="5576888" y="3365500"/>
              <a:ext cx="26987" cy="38100"/>
            </a:xfrm>
            <a:custGeom>
              <a:avLst/>
              <a:gdLst>
                <a:gd name="T0" fmla="*/ 2147483647 w 33"/>
                <a:gd name="T1" fmla="*/ 2147483647 h 48"/>
                <a:gd name="T2" fmla="*/ 2147483647 w 33"/>
                <a:gd name="T3" fmla="*/ 2147483647 h 48"/>
                <a:gd name="T4" fmla="*/ 2147483647 w 33"/>
                <a:gd name="T5" fmla="*/ 2147483647 h 48"/>
                <a:gd name="T6" fmla="*/ 2147483647 w 33"/>
                <a:gd name="T7" fmla="*/ 2147483647 h 48"/>
                <a:gd name="T8" fmla="*/ 2147483647 w 33"/>
                <a:gd name="T9" fmla="*/ 2147483647 h 48"/>
                <a:gd name="T10" fmla="*/ 2147483647 w 33"/>
                <a:gd name="T11" fmla="*/ 2147483647 h 48"/>
                <a:gd name="T12" fmla="*/ 2147483647 w 33"/>
                <a:gd name="T13" fmla="*/ 2147483647 h 48"/>
                <a:gd name="T14" fmla="*/ 0 w 33"/>
                <a:gd name="T15" fmla="*/ 2147483647 h 48"/>
                <a:gd name="T16" fmla="*/ 2147483647 w 33"/>
                <a:gd name="T17" fmla="*/ 2147483647 h 48"/>
                <a:gd name="T18" fmla="*/ 2147483647 w 33"/>
                <a:gd name="T19" fmla="*/ 0 h 48"/>
                <a:gd name="T20" fmla="*/ 2147483647 w 33"/>
                <a:gd name="T21" fmla="*/ 2147483647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48"/>
                <a:gd name="T35" fmla="*/ 33 w 33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48">
                  <a:moveTo>
                    <a:pt x="33" y="18"/>
                  </a:moveTo>
                  <a:lnTo>
                    <a:pt x="30" y="22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33" y="25"/>
                  </a:lnTo>
                  <a:lnTo>
                    <a:pt x="14" y="48"/>
                  </a:lnTo>
                  <a:lnTo>
                    <a:pt x="8" y="41"/>
                  </a:lnTo>
                  <a:lnTo>
                    <a:pt x="0" y="27"/>
                  </a:lnTo>
                  <a:lnTo>
                    <a:pt x="1" y="13"/>
                  </a:lnTo>
                  <a:lnTo>
                    <a:pt x="8" y="0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Freeform 53"/>
            <p:cNvSpPr>
              <a:spLocks/>
            </p:cNvSpPr>
            <p:nvPr/>
          </p:nvSpPr>
          <p:spPr bwMode="auto">
            <a:xfrm>
              <a:off x="5583238" y="3363912"/>
              <a:ext cx="20637" cy="15875"/>
            </a:xfrm>
            <a:custGeom>
              <a:avLst/>
              <a:gdLst>
                <a:gd name="T0" fmla="*/ 2147483647 w 25"/>
                <a:gd name="T1" fmla="*/ 0 h 21"/>
                <a:gd name="T2" fmla="*/ 0 w 25"/>
                <a:gd name="T3" fmla="*/ 2147483647 h 21"/>
                <a:gd name="T4" fmla="*/ 2147483647 w 25"/>
                <a:gd name="T5" fmla="*/ 2147483647 h 21"/>
                <a:gd name="T6" fmla="*/ 2147483647 w 25"/>
                <a:gd name="T7" fmla="*/ 2147483647 h 21"/>
                <a:gd name="T8" fmla="*/ 2147483647 w 25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1"/>
                <a:gd name="T17" fmla="*/ 25 w 2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1">
                  <a:moveTo>
                    <a:pt x="2" y="0"/>
                  </a:moveTo>
                  <a:lnTo>
                    <a:pt x="0" y="1"/>
                  </a:lnTo>
                  <a:lnTo>
                    <a:pt x="25" y="19"/>
                  </a:lnTo>
                  <a:lnTo>
                    <a:pt x="23" y="2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Freeform 54"/>
            <p:cNvSpPr>
              <a:spLocks/>
            </p:cNvSpPr>
            <p:nvPr/>
          </p:nvSpPr>
          <p:spPr bwMode="auto">
            <a:xfrm>
              <a:off x="5589588" y="3382962"/>
              <a:ext cx="20637" cy="23812"/>
            </a:xfrm>
            <a:custGeom>
              <a:avLst/>
              <a:gdLst>
                <a:gd name="T0" fmla="*/ 2147483647 w 26"/>
                <a:gd name="T1" fmla="*/ 0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0 w 26"/>
                <a:gd name="T7" fmla="*/ 2147483647 h 30"/>
                <a:gd name="T8" fmla="*/ 2147483647 w 2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0"/>
                <a:gd name="T17" fmla="*/ 26 w 2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0">
                  <a:moveTo>
                    <a:pt x="17" y="0"/>
                  </a:moveTo>
                  <a:lnTo>
                    <a:pt x="26" y="6"/>
                  </a:lnTo>
                  <a:lnTo>
                    <a:pt x="8" y="30"/>
                  </a:lnTo>
                  <a:lnTo>
                    <a:pt x="0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Freeform 55"/>
            <p:cNvSpPr>
              <a:spLocks/>
            </p:cNvSpPr>
            <p:nvPr/>
          </p:nvSpPr>
          <p:spPr bwMode="auto">
            <a:xfrm>
              <a:off x="5588000" y="3382962"/>
              <a:ext cx="15875" cy="20637"/>
            </a:xfrm>
            <a:custGeom>
              <a:avLst/>
              <a:gdLst>
                <a:gd name="T0" fmla="*/ 0 w 19"/>
                <a:gd name="T1" fmla="*/ 2147483647 h 25"/>
                <a:gd name="T2" fmla="*/ 2147483647 w 19"/>
                <a:gd name="T3" fmla="*/ 2147483647 h 25"/>
                <a:gd name="T4" fmla="*/ 2147483647 w 19"/>
                <a:gd name="T5" fmla="*/ 0 h 25"/>
                <a:gd name="T6" fmla="*/ 2147483647 w 19"/>
                <a:gd name="T7" fmla="*/ 2147483647 h 25"/>
                <a:gd name="T8" fmla="*/ 0 w 19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5"/>
                <a:gd name="T17" fmla="*/ 19 w 1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5">
                  <a:moveTo>
                    <a:pt x="0" y="25"/>
                  </a:moveTo>
                  <a:lnTo>
                    <a:pt x="2" y="25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Freeform 56"/>
            <p:cNvSpPr>
              <a:spLocks/>
            </p:cNvSpPr>
            <p:nvPr/>
          </p:nvSpPr>
          <p:spPr bwMode="auto">
            <a:xfrm>
              <a:off x="5594350" y="3389312"/>
              <a:ext cx="22225" cy="25400"/>
            </a:xfrm>
            <a:custGeom>
              <a:avLst/>
              <a:gdLst>
                <a:gd name="T0" fmla="*/ 2147483647 w 28"/>
                <a:gd name="T1" fmla="*/ 0 h 32"/>
                <a:gd name="T2" fmla="*/ 2147483647 w 28"/>
                <a:gd name="T3" fmla="*/ 2147483647 h 32"/>
                <a:gd name="T4" fmla="*/ 2147483647 w 28"/>
                <a:gd name="T5" fmla="*/ 2147483647 h 32"/>
                <a:gd name="T6" fmla="*/ 0 w 28"/>
                <a:gd name="T7" fmla="*/ 2147483647 h 32"/>
                <a:gd name="T8" fmla="*/ 2147483647 w 2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19" y="0"/>
                  </a:moveTo>
                  <a:lnTo>
                    <a:pt x="28" y="9"/>
                  </a:lnTo>
                  <a:lnTo>
                    <a:pt x="8" y="32"/>
                  </a:lnTo>
                  <a:lnTo>
                    <a:pt x="0" y="2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Freeform 57"/>
            <p:cNvSpPr>
              <a:spLocks/>
            </p:cNvSpPr>
            <p:nvPr/>
          </p:nvSpPr>
          <p:spPr bwMode="auto">
            <a:xfrm>
              <a:off x="5594350" y="3387725"/>
              <a:ext cx="15875" cy="19050"/>
            </a:xfrm>
            <a:custGeom>
              <a:avLst/>
              <a:gdLst>
                <a:gd name="T0" fmla="*/ 2147483647 w 19"/>
                <a:gd name="T1" fmla="*/ 0 h 24"/>
                <a:gd name="T2" fmla="*/ 2147483647 w 19"/>
                <a:gd name="T3" fmla="*/ 2147483647 h 24"/>
                <a:gd name="T4" fmla="*/ 0 w 19"/>
                <a:gd name="T5" fmla="*/ 2147483647 h 24"/>
                <a:gd name="T6" fmla="*/ 2147483647 w 19"/>
                <a:gd name="T7" fmla="*/ 2147483647 h 24"/>
                <a:gd name="T8" fmla="*/ 2147483647 w 1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19" y="0"/>
                  </a:moveTo>
                  <a:lnTo>
                    <a:pt x="19" y="1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Freeform 58"/>
            <p:cNvSpPr>
              <a:spLocks/>
            </p:cNvSpPr>
            <p:nvPr/>
          </p:nvSpPr>
          <p:spPr bwMode="auto">
            <a:xfrm>
              <a:off x="5602288" y="3395662"/>
              <a:ext cx="36512" cy="31750"/>
            </a:xfrm>
            <a:custGeom>
              <a:avLst/>
              <a:gdLst>
                <a:gd name="T0" fmla="*/ 2147483647 w 46"/>
                <a:gd name="T1" fmla="*/ 0 h 41"/>
                <a:gd name="T2" fmla="*/ 2147483647 w 46"/>
                <a:gd name="T3" fmla="*/ 2147483647 h 41"/>
                <a:gd name="T4" fmla="*/ 2147483647 w 46"/>
                <a:gd name="T5" fmla="*/ 2147483647 h 41"/>
                <a:gd name="T6" fmla="*/ 2147483647 w 46"/>
                <a:gd name="T7" fmla="*/ 2147483647 h 41"/>
                <a:gd name="T8" fmla="*/ 2147483647 w 46"/>
                <a:gd name="T9" fmla="*/ 2147483647 h 41"/>
                <a:gd name="T10" fmla="*/ 0 w 46"/>
                <a:gd name="T11" fmla="*/ 2147483647 h 41"/>
                <a:gd name="T12" fmla="*/ 2147483647 w 46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1"/>
                <a:gd name="T23" fmla="*/ 46 w 46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1">
                  <a:moveTo>
                    <a:pt x="20" y="0"/>
                  </a:moveTo>
                  <a:lnTo>
                    <a:pt x="30" y="7"/>
                  </a:lnTo>
                  <a:lnTo>
                    <a:pt x="46" y="16"/>
                  </a:lnTo>
                  <a:lnTo>
                    <a:pt x="29" y="41"/>
                  </a:lnTo>
                  <a:lnTo>
                    <a:pt x="13" y="32"/>
                  </a:lnTo>
                  <a:lnTo>
                    <a:pt x="0" y="2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Freeform 59"/>
            <p:cNvSpPr>
              <a:spLocks/>
            </p:cNvSpPr>
            <p:nvPr/>
          </p:nvSpPr>
          <p:spPr bwMode="auto">
            <a:xfrm>
              <a:off x="5602288" y="3395662"/>
              <a:ext cx="14287" cy="19050"/>
            </a:xfrm>
            <a:custGeom>
              <a:avLst/>
              <a:gdLst>
                <a:gd name="T0" fmla="*/ 0 w 20"/>
                <a:gd name="T1" fmla="*/ 2147483647 h 23"/>
                <a:gd name="T2" fmla="*/ 2147483647 w 20"/>
                <a:gd name="T3" fmla="*/ 0 h 23"/>
                <a:gd name="T4" fmla="*/ 0 w 20"/>
                <a:gd name="T5" fmla="*/ 2147483647 h 23"/>
                <a:gd name="T6" fmla="*/ 0 60000 65536"/>
                <a:gd name="T7" fmla="*/ 0 60000 65536"/>
                <a:gd name="T8" fmla="*/ 0 60000 65536"/>
                <a:gd name="T9" fmla="*/ 0 w 20"/>
                <a:gd name="T10" fmla="*/ 0 h 23"/>
                <a:gd name="T11" fmla="*/ 20 w 20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3">
                  <a:moveTo>
                    <a:pt x="0" y="23"/>
                  </a:moveTo>
                  <a:lnTo>
                    <a:pt x="2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Freeform 60"/>
            <p:cNvSpPr>
              <a:spLocks/>
            </p:cNvSpPr>
            <p:nvPr/>
          </p:nvSpPr>
          <p:spPr bwMode="auto">
            <a:xfrm>
              <a:off x="5629275" y="3406775"/>
              <a:ext cx="11112" cy="25400"/>
            </a:xfrm>
            <a:custGeom>
              <a:avLst/>
              <a:gdLst>
                <a:gd name="T0" fmla="*/ 2147483647 w 12"/>
                <a:gd name="T1" fmla="*/ 0 h 32"/>
                <a:gd name="T2" fmla="*/ 2147483647 w 12"/>
                <a:gd name="T3" fmla="*/ 2147483647 h 32"/>
                <a:gd name="T4" fmla="*/ 2147483647 w 12"/>
                <a:gd name="T5" fmla="*/ 2147483647 h 32"/>
                <a:gd name="T6" fmla="*/ 0 w 12"/>
                <a:gd name="T7" fmla="*/ 2147483647 h 32"/>
                <a:gd name="T8" fmla="*/ 2147483647 w 1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2"/>
                <a:gd name="T17" fmla="*/ 12 w 1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2">
                  <a:moveTo>
                    <a:pt x="3" y="0"/>
                  </a:moveTo>
                  <a:lnTo>
                    <a:pt x="12" y="2"/>
                  </a:lnTo>
                  <a:lnTo>
                    <a:pt x="8" y="32"/>
                  </a:lnTo>
                  <a:lnTo>
                    <a:pt x="0" y="3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Freeform 61"/>
            <p:cNvSpPr>
              <a:spLocks/>
            </p:cNvSpPr>
            <p:nvPr/>
          </p:nvSpPr>
          <p:spPr bwMode="auto">
            <a:xfrm>
              <a:off x="5624513" y="3406775"/>
              <a:ext cx="14287" cy="23812"/>
            </a:xfrm>
            <a:custGeom>
              <a:avLst/>
              <a:gdLst>
                <a:gd name="T0" fmla="*/ 0 w 17"/>
                <a:gd name="T1" fmla="*/ 2147483647 h 30"/>
                <a:gd name="T2" fmla="*/ 2147483647 w 17"/>
                <a:gd name="T3" fmla="*/ 2147483647 h 30"/>
                <a:gd name="T4" fmla="*/ 2147483647 w 17"/>
                <a:gd name="T5" fmla="*/ 2147483647 h 30"/>
                <a:gd name="T6" fmla="*/ 2147483647 w 17"/>
                <a:gd name="T7" fmla="*/ 0 h 30"/>
                <a:gd name="T8" fmla="*/ 2147483647 w 17"/>
                <a:gd name="T9" fmla="*/ 2147483647 h 30"/>
                <a:gd name="T10" fmla="*/ 0 w 17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0"/>
                <a:gd name="T20" fmla="*/ 17 w 17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0">
                  <a:moveTo>
                    <a:pt x="0" y="27"/>
                  </a:moveTo>
                  <a:lnTo>
                    <a:pt x="5" y="30"/>
                  </a:lnTo>
                  <a:lnTo>
                    <a:pt x="7" y="30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Freeform 62"/>
            <p:cNvSpPr>
              <a:spLocks/>
            </p:cNvSpPr>
            <p:nvPr/>
          </p:nvSpPr>
          <p:spPr bwMode="auto">
            <a:xfrm>
              <a:off x="5634038" y="3403600"/>
              <a:ext cx="25400" cy="26987"/>
            </a:xfrm>
            <a:custGeom>
              <a:avLst/>
              <a:gdLst>
                <a:gd name="T0" fmla="*/ 0 w 32"/>
                <a:gd name="T1" fmla="*/ 2147483647 h 35"/>
                <a:gd name="T2" fmla="*/ 2147483647 w 32"/>
                <a:gd name="T3" fmla="*/ 0 h 35"/>
                <a:gd name="T4" fmla="*/ 2147483647 w 32"/>
                <a:gd name="T5" fmla="*/ 2147483647 h 35"/>
                <a:gd name="T6" fmla="*/ 2147483647 w 32"/>
                <a:gd name="T7" fmla="*/ 2147483647 h 35"/>
                <a:gd name="T8" fmla="*/ 0 w 32"/>
                <a:gd name="T9" fmla="*/ 214748364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0" y="7"/>
                  </a:moveTo>
                  <a:lnTo>
                    <a:pt x="23" y="0"/>
                  </a:lnTo>
                  <a:lnTo>
                    <a:pt x="32" y="28"/>
                  </a:lnTo>
                  <a:lnTo>
                    <a:pt x="9" y="3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Freeform 63"/>
            <p:cNvSpPr>
              <a:spLocks/>
            </p:cNvSpPr>
            <p:nvPr/>
          </p:nvSpPr>
          <p:spPr bwMode="auto">
            <a:xfrm>
              <a:off x="5634038" y="3408362"/>
              <a:ext cx="6350" cy="23812"/>
            </a:xfrm>
            <a:custGeom>
              <a:avLst/>
              <a:gdLst>
                <a:gd name="T0" fmla="*/ 2147483647 w 9"/>
                <a:gd name="T1" fmla="*/ 2147483647 h 30"/>
                <a:gd name="T2" fmla="*/ 2147483647 w 9"/>
                <a:gd name="T3" fmla="*/ 2147483647 h 30"/>
                <a:gd name="T4" fmla="*/ 0 w 9"/>
                <a:gd name="T5" fmla="*/ 0 h 30"/>
                <a:gd name="T6" fmla="*/ 2147483647 w 9"/>
                <a:gd name="T7" fmla="*/ 0 h 30"/>
                <a:gd name="T8" fmla="*/ 2147483647 w 9"/>
                <a:gd name="T9" fmla="*/ 214748364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0"/>
                <a:gd name="T17" fmla="*/ 9 w 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0">
                  <a:moveTo>
                    <a:pt x="3" y="30"/>
                  </a:moveTo>
                  <a:lnTo>
                    <a:pt x="9" y="28"/>
                  </a:lnTo>
                  <a:lnTo>
                    <a:pt x="0" y="0"/>
                  </a:lnTo>
                  <a:lnTo>
                    <a:pt x="7" y="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Freeform 64"/>
            <p:cNvSpPr>
              <a:spLocks/>
            </p:cNvSpPr>
            <p:nvPr/>
          </p:nvSpPr>
          <p:spPr bwMode="auto">
            <a:xfrm>
              <a:off x="5651500" y="3402012"/>
              <a:ext cx="14287" cy="23812"/>
            </a:xfrm>
            <a:custGeom>
              <a:avLst/>
              <a:gdLst>
                <a:gd name="T0" fmla="*/ 0 w 20"/>
                <a:gd name="T1" fmla="*/ 2147483647 h 30"/>
                <a:gd name="T2" fmla="*/ 2147483647 w 20"/>
                <a:gd name="T3" fmla="*/ 2147483647 h 30"/>
                <a:gd name="T4" fmla="*/ 2147483647 w 20"/>
                <a:gd name="T5" fmla="*/ 2147483647 h 30"/>
                <a:gd name="T6" fmla="*/ 2147483647 w 20"/>
                <a:gd name="T7" fmla="*/ 0 h 30"/>
                <a:gd name="T8" fmla="*/ 0 w 20"/>
                <a:gd name="T9" fmla="*/ 214748364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0"/>
                <a:gd name="T17" fmla="*/ 20 w 2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0">
                  <a:moveTo>
                    <a:pt x="0" y="4"/>
                  </a:moveTo>
                  <a:lnTo>
                    <a:pt x="14" y="30"/>
                  </a:lnTo>
                  <a:lnTo>
                    <a:pt x="20" y="27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Freeform 65"/>
            <p:cNvSpPr>
              <a:spLocks/>
            </p:cNvSpPr>
            <p:nvPr/>
          </p:nvSpPr>
          <p:spPr bwMode="auto">
            <a:xfrm>
              <a:off x="5651500" y="3403600"/>
              <a:ext cx="15875" cy="22225"/>
            </a:xfrm>
            <a:custGeom>
              <a:avLst/>
              <a:gdLst>
                <a:gd name="T0" fmla="*/ 2147483647 w 21"/>
                <a:gd name="T1" fmla="*/ 2147483647 h 28"/>
                <a:gd name="T2" fmla="*/ 2147483647 w 21"/>
                <a:gd name="T3" fmla="*/ 2147483647 h 28"/>
                <a:gd name="T4" fmla="*/ 2147483647 w 21"/>
                <a:gd name="T5" fmla="*/ 2147483647 h 28"/>
                <a:gd name="T6" fmla="*/ 0 w 21"/>
                <a:gd name="T7" fmla="*/ 2147483647 h 28"/>
                <a:gd name="T8" fmla="*/ 2147483647 w 21"/>
                <a:gd name="T9" fmla="*/ 0 h 28"/>
                <a:gd name="T10" fmla="*/ 2147483647 w 21"/>
                <a:gd name="T11" fmla="*/ 214748364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8"/>
                <a:gd name="T20" fmla="*/ 21 w 2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8">
                  <a:moveTo>
                    <a:pt x="11" y="28"/>
                  </a:moveTo>
                  <a:lnTo>
                    <a:pt x="21" y="25"/>
                  </a:lnTo>
                  <a:lnTo>
                    <a:pt x="14" y="28"/>
                  </a:lnTo>
                  <a:lnTo>
                    <a:pt x="0" y="2"/>
                  </a:lnTo>
                  <a:lnTo>
                    <a:pt x="2" y="0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66"/>
            <p:cNvSpPr>
              <a:spLocks/>
            </p:cNvSpPr>
            <p:nvPr/>
          </p:nvSpPr>
          <p:spPr bwMode="auto">
            <a:xfrm>
              <a:off x="5659438" y="3400425"/>
              <a:ext cx="15875" cy="25400"/>
            </a:xfrm>
            <a:custGeom>
              <a:avLst/>
              <a:gdLst>
                <a:gd name="T0" fmla="*/ 2147483647 w 21"/>
                <a:gd name="T1" fmla="*/ 0 h 31"/>
                <a:gd name="T2" fmla="*/ 2147483647 w 21"/>
                <a:gd name="T3" fmla="*/ 0 h 31"/>
                <a:gd name="T4" fmla="*/ 2147483647 w 21"/>
                <a:gd name="T5" fmla="*/ 2147483647 h 31"/>
                <a:gd name="T6" fmla="*/ 2147483647 w 21"/>
                <a:gd name="T7" fmla="*/ 2147483647 h 31"/>
                <a:gd name="T8" fmla="*/ 2147483647 w 21"/>
                <a:gd name="T9" fmla="*/ 2147483647 h 31"/>
                <a:gd name="T10" fmla="*/ 0 w 21"/>
                <a:gd name="T11" fmla="*/ 2147483647 h 31"/>
                <a:gd name="T12" fmla="*/ 2147483647 w 21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1"/>
                <a:gd name="T23" fmla="*/ 21 w 21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1">
                  <a:moveTo>
                    <a:pt x="1" y="0"/>
                  </a:moveTo>
                  <a:lnTo>
                    <a:pt x="12" y="0"/>
                  </a:lnTo>
                  <a:lnTo>
                    <a:pt x="21" y="3"/>
                  </a:lnTo>
                  <a:lnTo>
                    <a:pt x="12" y="31"/>
                  </a:lnTo>
                  <a:lnTo>
                    <a:pt x="3" y="28"/>
                  </a:lnTo>
                  <a:lnTo>
                    <a:pt x="0" y="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Freeform 67"/>
            <p:cNvSpPr>
              <a:spLocks/>
            </p:cNvSpPr>
            <p:nvPr/>
          </p:nvSpPr>
          <p:spPr bwMode="auto">
            <a:xfrm>
              <a:off x="5654675" y="3400425"/>
              <a:ext cx="11112" cy="23812"/>
            </a:xfrm>
            <a:custGeom>
              <a:avLst/>
              <a:gdLst>
                <a:gd name="T0" fmla="*/ 0 w 15"/>
                <a:gd name="T1" fmla="*/ 2147483647 h 30"/>
                <a:gd name="T2" fmla="*/ 2147483647 w 15"/>
                <a:gd name="T3" fmla="*/ 0 h 30"/>
                <a:gd name="T4" fmla="*/ 2147483647 w 15"/>
                <a:gd name="T5" fmla="*/ 0 h 30"/>
                <a:gd name="T6" fmla="*/ 2147483647 w 15"/>
                <a:gd name="T7" fmla="*/ 2147483647 h 30"/>
                <a:gd name="T8" fmla="*/ 2147483647 w 15"/>
                <a:gd name="T9" fmla="*/ 2147483647 h 30"/>
                <a:gd name="T10" fmla="*/ 0 w 15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0"/>
                <a:gd name="T20" fmla="*/ 15 w 1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0">
                  <a:moveTo>
                    <a:pt x="0" y="1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6" y="30"/>
                  </a:lnTo>
                  <a:lnTo>
                    <a:pt x="15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Freeform 68"/>
            <p:cNvSpPr>
              <a:spLocks/>
            </p:cNvSpPr>
            <p:nvPr/>
          </p:nvSpPr>
          <p:spPr bwMode="auto">
            <a:xfrm>
              <a:off x="5662613" y="3409950"/>
              <a:ext cx="23812" cy="12700"/>
            </a:xfrm>
            <a:custGeom>
              <a:avLst/>
              <a:gdLst>
                <a:gd name="T0" fmla="*/ 2147483647 w 30"/>
                <a:gd name="T1" fmla="*/ 0 h 16"/>
                <a:gd name="T2" fmla="*/ 0 w 30"/>
                <a:gd name="T3" fmla="*/ 2147483647 h 16"/>
                <a:gd name="T4" fmla="*/ 2147483647 w 30"/>
                <a:gd name="T5" fmla="*/ 2147483647 h 16"/>
                <a:gd name="T6" fmla="*/ 2147483647 w 30"/>
                <a:gd name="T7" fmla="*/ 2147483647 h 16"/>
                <a:gd name="T8" fmla="*/ 2147483647 w 30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6"/>
                <a:gd name="T17" fmla="*/ 30 w 3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6">
                  <a:moveTo>
                    <a:pt x="28" y="0"/>
                  </a:moveTo>
                  <a:lnTo>
                    <a:pt x="0" y="10"/>
                  </a:lnTo>
                  <a:lnTo>
                    <a:pt x="2" y="16"/>
                  </a:lnTo>
                  <a:lnTo>
                    <a:pt x="30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Freeform 69"/>
            <p:cNvSpPr>
              <a:spLocks/>
            </p:cNvSpPr>
            <p:nvPr/>
          </p:nvSpPr>
          <p:spPr bwMode="auto">
            <a:xfrm>
              <a:off x="5662613" y="3403600"/>
              <a:ext cx="22225" cy="22225"/>
            </a:xfrm>
            <a:custGeom>
              <a:avLst/>
              <a:gdLst>
                <a:gd name="T0" fmla="*/ 2147483647 w 28"/>
                <a:gd name="T1" fmla="*/ 0 h 28"/>
                <a:gd name="T2" fmla="*/ 2147483647 w 28"/>
                <a:gd name="T3" fmla="*/ 2147483647 h 28"/>
                <a:gd name="T4" fmla="*/ 2147483647 w 28"/>
                <a:gd name="T5" fmla="*/ 2147483647 h 28"/>
                <a:gd name="T6" fmla="*/ 0 w 28"/>
                <a:gd name="T7" fmla="*/ 2147483647 h 28"/>
                <a:gd name="T8" fmla="*/ 2147483647 w 28"/>
                <a:gd name="T9" fmla="*/ 2147483647 h 28"/>
                <a:gd name="T10" fmla="*/ 2147483647 w 28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8"/>
                <a:gd name="T20" fmla="*/ 28 w 28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8">
                  <a:moveTo>
                    <a:pt x="18" y="0"/>
                  </a:moveTo>
                  <a:lnTo>
                    <a:pt x="25" y="2"/>
                  </a:lnTo>
                  <a:lnTo>
                    <a:pt x="28" y="9"/>
                  </a:lnTo>
                  <a:lnTo>
                    <a:pt x="0" y="19"/>
                  </a:lnTo>
                  <a:lnTo>
                    <a:pt x="9" y="2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Freeform 70"/>
            <p:cNvSpPr>
              <a:spLocks/>
            </p:cNvSpPr>
            <p:nvPr/>
          </p:nvSpPr>
          <p:spPr bwMode="auto">
            <a:xfrm>
              <a:off x="5664200" y="3411537"/>
              <a:ext cx="22225" cy="20637"/>
            </a:xfrm>
            <a:custGeom>
              <a:avLst/>
              <a:gdLst>
                <a:gd name="T0" fmla="*/ 2147483647 w 28"/>
                <a:gd name="T1" fmla="*/ 0 h 26"/>
                <a:gd name="T2" fmla="*/ 2147483647 w 28"/>
                <a:gd name="T3" fmla="*/ 2147483647 h 26"/>
                <a:gd name="T4" fmla="*/ 2147483647 w 28"/>
                <a:gd name="T5" fmla="*/ 2147483647 h 26"/>
                <a:gd name="T6" fmla="*/ 0 w 28"/>
                <a:gd name="T7" fmla="*/ 2147483647 h 26"/>
                <a:gd name="T8" fmla="*/ 2147483647 w 2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6"/>
                <a:gd name="T17" fmla="*/ 28 w 2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6">
                  <a:moveTo>
                    <a:pt x="23" y="0"/>
                  </a:moveTo>
                  <a:lnTo>
                    <a:pt x="28" y="7"/>
                  </a:lnTo>
                  <a:lnTo>
                    <a:pt x="5" y="26"/>
                  </a:lnTo>
                  <a:lnTo>
                    <a:pt x="0" y="1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Freeform 71"/>
            <p:cNvSpPr>
              <a:spLocks/>
            </p:cNvSpPr>
            <p:nvPr/>
          </p:nvSpPr>
          <p:spPr bwMode="auto">
            <a:xfrm>
              <a:off x="5662613" y="3411537"/>
              <a:ext cx="23812" cy="15875"/>
            </a:xfrm>
            <a:custGeom>
              <a:avLst/>
              <a:gdLst>
                <a:gd name="T0" fmla="*/ 0 w 28"/>
                <a:gd name="T1" fmla="*/ 2147483647 h 21"/>
                <a:gd name="T2" fmla="*/ 2147483647 w 28"/>
                <a:gd name="T3" fmla="*/ 2147483647 h 21"/>
                <a:gd name="T4" fmla="*/ 2147483647 w 28"/>
                <a:gd name="T5" fmla="*/ 2147483647 h 21"/>
                <a:gd name="T6" fmla="*/ 2147483647 w 28"/>
                <a:gd name="T7" fmla="*/ 0 h 21"/>
                <a:gd name="T8" fmla="*/ 2147483647 w 28"/>
                <a:gd name="T9" fmla="*/ 2147483647 h 21"/>
                <a:gd name="T10" fmla="*/ 0 w 28"/>
                <a:gd name="T11" fmla="*/ 214748364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1"/>
                <a:gd name="T20" fmla="*/ 28 w 28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1">
                  <a:moveTo>
                    <a:pt x="0" y="14"/>
                  </a:moveTo>
                  <a:lnTo>
                    <a:pt x="4" y="21"/>
                  </a:lnTo>
                  <a:lnTo>
                    <a:pt x="2" y="19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Freeform 72"/>
            <p:cNvSpPr>
              <a:spLocks/>
            </p:cNvSpPr>
            <p:nvPr/>
          </p:nvSpPr>
          <p:spPr bwMode="auto">
            <a:xfrm>
              <a:off x="5672138" y="3414712"/>
              <a:ext cx="20637" cy="23812"/>
            </a:xfrm>
            <a:custGeom>
              <a:avLst/>
              <a:gdLst>
                <a:gd name="T0" fmla="*/ 2147483647 w 26"/>
                <a:gd name="T1" fmla="*/ 0 h 30"/>
                <a:gd name="T2" fmla="*/ 0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2147483647 h 30"/>
                <a:gd name="T8" fmla="*/ 2147483647 w 2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0"/>
                <a:gd name="T17" fmla="*/ 26 w 2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0">
                  <a:moveTo>
                    <a:pt x="17" y="0"/>
                  </a:moveTo>
                  <a:lnTo>
                    <a:pt x="0" y="25"/>
                  </a:lnTo>
                  <a:lnTo>
                    <a:pt x="8" y="30"/>
                  </a:lnTo>
                  <a:lnTo>
                    <a:pt x="26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Freeform 73"/>
            <p:cNvSpPr>
              <a:spLocks/>
            </p:cNvSpPr>
            <p:nvPr/>
          </p:nvSpPr>
          <p:spPr bwMode="auto">
            <a:xfrm>
              <a:off x="5667375" y="3414712"/>
              <a:ext cx="19050" cy="19050"/>
            </a:xfrm>
            <a:custGeom>
              <a:avLst/>
              <a:gdLst>
                <a:gd name="T0" fmla="*/ 2147483647 w 25"/>
                <a:gd name="T1" fmla="*/ 2147483647 h 25"/>
                <a:gd name="T2" fmla="*/ 0 w 25"/>
                <a:gd name="T3" fmla="*/ 2147483647 h 25"/>
                <a:gd name="T4" fmla="*/ 2147483647 w 25"/>
                <a:gd name="T5" fmla="*/ 2147483647 h 25"/>
                <a:gd name="T6" fmla="*/ 2147483647 w 25"/>
                <a:gd name="T7" fmla="*/ 0 h 25"/>
                <a:gd name="T8" fmla="*/ 2147483647 w 25"/>
                <a:gd name="T9" fmla="*/ 2147483647 h 25"/>
                <a:gd name="T10" fmla="*/ 2147483647 w 25"/>
                <a:gd name="T11" fmla="*/ 214748364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5"/>
                <a:gd name="T20" fmla="*/ 25 w 25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5">
                  <a:moveTo>
                    <a:pt x="2" y="23"/>
                  </a:moveTo>
                  <a:lnTo>
                    <a:pt x="0" y="21"/>
                  </a:lnTo>
                  <a:lnTo>
                    <a:pt x="6" y="25"/>
                  </a:lnTo>
                  <a:lnTo>
                    <a:pt x="23" y="0"/>
                  </a:lnTo>
                  <a:lnTo>
                    <a:pt x="25" y="4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5" name="Freeform 74"/>
            <p:cNvSpPr>
              <a:spLocks/>
            </p:cNvSpPr>
            <p:nvPr/>
          </p:nvSpPr>
          <p:spPr bwMode="auto">
            <a:xfrm>
              <a:off x="5681663" y="3416300"/>
              <a:ext cx="15875" cy="25400"/>
            </a:xfrm>
            <a:custGeom>
              <a:avLst/>
              <a:gdLst>
                <a:gd name="T0" fmla="*/ 2147483647 w 19"/>
                <a:gd name="T1" fmla="*/ 0 h 31"/>
                <a:gd name="T2" fmla="*/ 2147483647 w 19"/>
                <a:gd name="T3" fmla="*/ 2147483647 h 31"/>
                <a:gd name="T4" fmla="*/ 2147483647 w 19"/>
                <a:gd name="T5" fmla="*/ 2147483647 h 31"/>
                <a:gd name="T6" fmla="*/ 0 w 19"/>
                <a:gd name="T7" fmla="*/ 2147483647 h 31"/>
                <a:gd name="T8" fmla="*/ 2147483647 w 1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1"/>
                <a:gd name="T17" fmla="*/ 19 w 1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1">
                  <a:moveTo>
                    <a:pt x="9" y="0"/>
                  </a:moveTo>
                  <a:lnTo>
                    <a:pt x="19" y="3"/>
                  </a:lnTo>
                  <a:lnTo>
                    <a:pt x="11" y="31"/>
                  </a:lnTo>
                  <a:lnTo>
                    <a:pt x="0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Freeform 75"/>
            <p:cNvSpPr>
              <a:spLocks/>
            </p:cNvSpPr>
            <p:nvPr/>
          </p:nvSpPr>
          <p:spPr bwMode="auto">
            <a:xfrm>
              <a:off x="5678488" y="3416300"/>
              <a:ext cx="14287" cy="22225"/>
            </a:xfrm>
            <a:custGeom>
              <a:avLst/>
              <a:gdLst>
                <a:gd name="T0" fmla="*/ 0 w 18"/>
                <a:gd name="T1" fmla="*/ 2147483647 h 28"/>
                <a:gd name="T2" fmla="*/ 2147483647 w 18"/>
                <a:gd name="T3" fmla="*/ 2147483647 h 28"/>
                <a:gd name="T4" fmla="*/ 2147483647 w 18"/>
                <a:gd name="T5" fmla="*/ 2147483647 h 28"/>
                <a:gd name="T6" fmla="*/ 2147483647 w 18"/>
                <a:gd name="T7" fmla="*/ 0 h 28"/>
                <a:gd name="T8" fmla="*/ 2147483647 w 18"/>
                <a:gd name="T9" fmla="*/ 2147483647 h 28"/>
                <a:gd name="T10" fmla="*/ 0 w 18"/>
                <a:gd name="T11" fmla="*/ 214748364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8"/>
                <a:gd name="T20" fmla="*/ 18 w 18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8">
                  <a:moveTo>
                    <a:pt x="0" y="26"/>
                  </a:moveTo>
                  <a:lnTo>
                    <a:pt x="2" y="28"/>
                  </a:lnTo>
                  <a:lnTo>
                    <a:pt x="4" y="28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Freeform 76"/>
            <p:cNvSpPr>
              <a:spLocks/>
            </p:cNvSpPr>
            <p:nvPr/>
          </p:nvSpPr>
          <p:spPr bwMode="auto">
            <a:xfrm>
              <a:off x="5692775" y="3419475"/>
              <a:ext cx="15875" cy="25400"/>
            </a:xfrm>
            <a:custGeom>
              <a:avLst/>
              <a:gdLst>
                <a:gd name="T0" fmla="*/ 2147483647 w 19"/>
                <a:gd name="T1" fmla="*/ 0 h 32"/>
                <a:gd name="T2" fmla="*/ 2147483647 w 19"/>
                <a:gd name="T3" fmla="*/ 2147483647 h 32"/>
                <a:gd name="T4" fmla="*/ 2147483647 w 19"/>
                <a:gd name="T5" fmla="*/ 2147483647 h 32"/>
                <a:gd name="T6" fmla="*/ 0 w 19"/>
                <a:gd name="T7" fmla="*/ 2147483647 h 32"/>
                <a:gd name="T8" fmla="*/ 2147483647 w 19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2"/>
                <a:gd name="T17" fmla="*/ 19 w 19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2">
                  <a:moveTo>
                    <a:pt x="4" y="0"/>
                  </a:moveTo>
                  <a:lnTo>
                    <a:pt x="19" y="2"/>
                  </a:lnTo>
                  <a:lnTo>
                    <a:pt x="16" y="32"/>
                  </a:lnTo>
                  <a:lnTo>
                    <a:pt x="0" y="3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Freeform 77"/>
            <p:cNvSpPr>
              <a:spLocks/>
            </p:cNvSpPr>
            <p:nvPr/>
          </p:nvSpPr>
          <p:spPr bwMode="auto">
            <a:xfrm>
              <a:off x="5689600" y="3419475"/>
              <a:ext cx="9525" cy="25400"/>
            </a:xfrm>
            <a:custGeom>
              <a:avLst/>
              <a:gdLst>
                <a:gd name="T0" fmla="*/ 0 w 10"/>
                <a:gd name="T1" fmla="*/ 2147483647 h 32"/>
                <a:gd name="T2" fmla="*/ 2147483647 w 10"/>
                <a:gd name="T3" fmla="*/ 2147483647 h 32"/>
                <a:gd name="T4" fmla="*/ 2147483647 w 10"/>
                <a:gd name="T5" fmla="*/ 2147483647 h 32"/>
                <a:gd name="T6" fmla="*/ 2147483647 w 10"/>
                <a:gd name="T7" fmla="*/ 0 h 32"/>
                <a:gd name="T8" fmla="*/ 2147483647 w 10"/>
                <a:gd name="T9" fmla="*/ 0 h 32"/>
                <a:gd name="T10" fmla="*/ 0 w 10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32"/>
                <a:gd name="T20" fmla="*/ 10 w 1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32">
                  <a:moveTo>
                    <a:pt x="0" y="28"/>
                  </a:moveTo>
                  <a:lnTo>
                    <a:pt x="10" y="32"/>
                  </a:lnTo>
                  <a:lnTo>
                    <a:pt x="3" y="30"/>
                  </a:lnTo>
                  <a:lnTo>
                    <a:pt x="7" y="0"/>
                  </a:lnTo>
                  <a:lnTo>
                    <a:pt x="8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Freeform 78"/>
            <p:cNvSpPr>
              <a:spLocks/>
            </p:cNvSpPr>
            <p:nvPr/>
          </p:nvSpPr>
          <p:spPr bwMode="auto">
            <a:xfrm>
              <a:off x="5702300" y="3421062"/>
              <a:ext cx="23812" cy="28575"/>
            </a:xfrm>
            <a:custGeom>
              <a:avLst/>
              <a:gdLst>
                <a:gd name="T0" fmla="*/ 2147483647 w 30"/>
                <a:gd name="T1" fmla="*/ 0 h 35"/>
                <a:gd name="T2" fmla="*/ 2147483647 w 30"/>
                <a:gd name="T3" fmla="*/ 2147483647 h 35"/>
                <a:gd name="T4" fmla="*/ 2147483647 w 30"/>
                <a:gd name="T5" fmla="*/ 2147483647 h 35"/>
                <a:gd name="T6" fmla="*/ 0 w 30"/>
                <a:gd name="T7" fmla="*/ 2147483647 h 35"/>
                <a:gd name="T8" fmla="*/ 2147483647 w 30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5"/>
                <a:gd name="T17" fmla="*/ 30 w 3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5">
                  <a:moveTo>
                    <a:pt x="11" y="0"/>
                  </a:moveTo>
                  <a:lnTo>
                    <a:pt x="30" y="7"/>
                  </a:lnTo>
                  <a:lnTo>
                    <a:pt x="20" y="35"/>
                  </a:lnTo>
                  <a:lnTo>
                    <a:pt x="0" y="2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Freeform 79"/>
            <p:cNvSpPr>
              <a:spLocks/>
            </p:cNvSpPr>
            <p:nvPr/>
          </p:nvSpPr>
          <p:spPr bwMode="auto">
            <a:xfrm>
              <a:off x="5702300" y="3421062"/>
              <a:ext cx="9525" cy="23812"/>
            </a:xfrm>
            <a:custGeom>
              <a:avLst/>
              <a:gdLst>
                <a:gd name="T0" fmla="*/ 2147483647 w 13"/>
                <a:gd name="T1" fmla="*/ 0 h 30"/>
                <a:gd name="T2" fmla="*/ 2147483647 w 13"/>
                <a:gd name="T3" fmla="*/ 2147483647 h 30"/>
                <a:gd name="T4" fmla="*/ 2147483647 w 13"/>
                <a:gd name="T5" fmla="*/ 0 h 30"/>
                <a:gd name="T6" fmla="*/ 0 w 13"/>
                <a:gd name="T7" fmla="*/ 2147483647 h 30"/>
                <a:gd name="T8" fmla="*/ 2147483647 w 13"/>
                <a:gd name="T9" fmla="*/ 2147483647 h 30"/>
                <a:gd name="T10" fmla="*/ 2147483647 w 13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0"/>
                <a:gd name="T20" fmla="*/ 13 w 13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0">
                  <a:moveTo>
                    <a:pt x="7" y="0"/>
                  </a:moveTo>
                  <a:lnTo>
                    <a:pt x="13" y="2"/>
                  </a:lnTo>
                  <a:lnTo>
                    <a:pt x="11" y="0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Freeform 80"/>
            <p:cNvSpPr>
              <a:spLocks/>
            </p:cNvSpPr>
            <p:nvPr/>
          </p:nvSpPr>
          <p:spPr bwMode="auto">
            <a:xfrm>
              <a:off x="5718175" y="3427412"/>
              <a:ext cx="25400" cy="28575"/>
            </a:xfrm>
            <a:custGeom>
              <a:avLst/>
              <a:gdLst>
                <a:gd name="T0" fmla="*/ 2147483647 w 32"/>
                <a:gd name="T1" fmla="*/ 0 h 37"/>
                <a:gd name="T2" fmla="*/ 2147483647 w 32"/>
                <a:gd name="T3" fmla="*/ 2147483647 h 37"/>
                <a:gd name="T4" fmla="*/ 2147483647 w 32"/>
                <a:gd name="T5" fmla="*/ 2147483647 h 37"/>
                <a:gd name="T6" fmla="*/ 0 w 32"/>
                <a:gd name="T7" fmla="*/ 2147483647 h 37"/>
                <a:gd name="T8" fmla="*/ 2147483647 w 32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7"/>
                <a:gd name="T17" fmla="*/ 32 w 3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7">
                  <a:moveTo>
                    <a:pt x="9" y="0"/>
                  </a:moveTo>
                  <a:lnTo>
                    <a:pt x="32" y="9"/>
                  </a:lnTo>
                  <a:lnTo>
                    <a:pt x="23" y="37"/>
                  </a:lnTo>
                  <a:lnTo>
                    <a:pt x="0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Freeform 81"/>
            <p:cNvSpPr>
              <a:spLocks/>
            </p:cNvSpPr>
            <p:nvPr/>
          </p:nvSpPr>
          <p:spPr bwMode="auto">
            <a:xfrm>
              <a:off x="5718175" y="3427412"/>
              <a:ext cx="7937" cy="22225"/>
            </a:xfrm>
            <a:custGeom>
              <a:avLst/>
              <a:gdLst>
                <a:gd name="T0" fmla="*/ 0 w 10"/>
                <a:gd name="T1" fmla="*/ 2147483647 h 28"/>
                <a:gd name="T2" fmla="*/ 2147483647 w 10"/>
                <a:gd name="T3" fmla="*/ 0 h 28"/>
                <a:gd name="T4" fmla="*/ 2147483647 w 10"/>
                <a:gd name="T5" fmla="*/ 0 h 28"/>
                <a:gd name="T6" fmla="*/ 0 w 10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28"/>
                <a:gd name="T14" fmla="*/ 10 w 10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28">
                  <a:moveTo>
                    <a:pt x="0" y="28"/>
                  </a:moveTo>
                  <a:lnTo>
                    <a:pt x="9" y="0"/>
                  </a:lnTo>
                  <a:lnTo>
                    <a:pt x="1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3" name="Freeform 82"/>
            <p:cNvSpPr>
              <a:spLocks/>
            </p:cNvSpPr>
            <p:nvPr/>
          </p:nvSpPr>
          <p:spPr bwMode="auto">
            <a:xfrm>
              <a:off x="5738813" y="3433762"/>
              <a:ext cx="17462" cy="25400"/>
            </a:xfrm>
            <a:custGeom>
              <a:avLst/>
              <a:gdLst>
                <a:gd name="T0" fmla="*/ 2147483647 w 21"/>
                <a:gd name="T1" fmla="*/ 0 h 32"/>
                <a:gd name="T2" fmla="*/ 2147483647 w 21"/>
                <a:gd name="T3" fmla="*/ 2147483647 h 32"/>
                <a:gd name="T4" fmla="*/ 2147483647 w 21"/>
                <a:gd name="T5" fmla="*/ 2147483647 h 32"/>
                <a:gd name="T6" fmla="*/ 0 w 21"/>
                <a:gd name="T7" fmla="*/ 2147483647 h 32"/>
                <a:gd name="T8" fmla="*/ 2147483647 w 21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2"/>
                <a:gd name="T17" fmla="*/ 21 w 2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2">
                  <a:moveTo>
                    <a:pt x="4" y="0"/>
                  </a:moveTo>
                  <a:lnTo>
                    <a:pt x="21" y="2"/>
                  </a:lnTo>
                  <a:lnTo>
                    <a:pt x="18" y="32"/>
                  </a:lnTo>
                  <a:lnTo>
                    <a:pt x="0" y="3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Freeform 83"/>
            <p:cNvSpPr>
              <a:spLocks/>
            </p:cNvSpPr>
            <p:nvPr/>
          </p:nvSpPr>
          <p:spPr bwMode="auto">
            <a:xfrm>
              <a:off x="5735638" y="3433762"/>
              <a:ext cx="7937" cy="23812"/>
            </a:xfrm>
            <a:custGeom>
              <a:avLst/>
              <a:gdLst>
                <a:gd name="T0" fmla="*/ 0 w 9"/>
                <a:gd name="T1" fmla="*/ 2147483647 h 30"/>
                <a:gd name="T2" fmla="*/ 2147483647 w 9"/>
                <a:gd name="T3" fmla="*/ 2147483647 h 30"/>
                <a:gd name="T4" fmla="*/ 2147483647 w 9"/>
                <a:gd name="T5" fmla="*/ 2147483647 h 30"/>
                <a:gd name="T6" fmla="*/ 2147483647 w 9"/>
                <a:gd name="T7" fmla="*/ 0 h 30"/>
                <a:gd name="T8" fmla="*/ 2147483647 w 9"/>
                <a:gd name="T9" fmla="*/ 0 h 30"/>
                <a:gd name="T10" fmla="*/ 0 w 9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0"/>
                <a:gd name="T20" fmla="*/ 9 w 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0">
                  <a:moveTo>
                    <a:pt x="0" y="28"/>
                  </a:moveTo>
                  <a:lnTo>
                    <a:pt x="5" y="30"/>
                  </a:lnTo>
                  <a:lnTo>
                    <a:pt x="3" y="30"/>
                  </a:lnTo>
                  <a:lnTo>
                    <a:pt x="7" y="0"/>
                  </a:lnTo>
                  <a:lnTo>
                    <a:pt x="9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Freeform 84"/>
            <p:cNvSpPr>
              <a:spLocks/>
            </p:cNvSpPr>
            <p:nvPr/>
          </p:nvSpPr>
          <p:spPr bwMode="auto">
            <a:xfrm>
              <a:off x="5749925" y="3435350"/>
              <a:ext cx="28575" cy="26987"/>
            </a:xfrm>
            <a:custGeom>
              <a:avLst/>
              <a:gdLst>
                <a:gd name="T0" fmla="*/ 2147483647 w 36"/>
                <a:gd name="T1" fmla="*/ 0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2147483647 w 36"/>
                <a:gd name="T9" fmla="*/ 2147483647 h 35"/>
                <a:gd name="T10" fmla="*/ 0 w 36"/>
                <a:gd name="T11" fmla="*/ 2147483647 h 35"/>
                <a:gd name="T12" fmla="*/ 2147483647 w 36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5"/>
                <a:gd name="T23" fmla="*/ 36 w 36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5">
                  <a:moveTo>
                    <a:pt x="11" y="0"/>
                  </a:moveTo>
                  <a:lnTo>
                    <a:pt x="20" y="5"/>
                  </a:lnTo>
                  <a:lnTo>
                    <a:pt x="36" y="3"/>
                  </a:lnTo>
                  <a:lnTo>
                    <a:pt x="34" y="33"/>
                  </a:lnTo>
                  <a:lnTo>
                    <a:pt x="18" y="35"/>
                  </a:lnTo>
                  <a:lnTo>
                    <a:pt x="0" y="2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Freeform 85"/>
            <p:cNvSpPr>
              <a:spLocks/>
            </p:cNvSpPr>
            <p:nvPr/>
          </p:nvSpPr>
          <p:spPr bwMode="auto">
            <a:xfrm>
              <a:off x="5749925" y="3435350"/>
              <a:ext cx="9525" cy="23812"/>
            </a:xfrm>
            <a:custGeom>
              <a:avLst/>
              <a:gdLst>
                <a:gd name="T0" fmla="*/ 2147483647 w 13"/>
                <a:gd name="T1" fmla="*/ 0 h 30"/>
                <a:gd name="T2" fmla="*/ 2147483647 w 13"/>
                <a:gd name="T3" fmla="*/ 0 h 30"/>
                <a:gd name="T4" fmla="*/ 2147483647 w 13"/>
                <a:gd name="T5" fmla="*/ 0 h 30"/>
                <a:gd name="T6" fmla="*/ 0 w 13"/>
                <a:gd name="T7" fmla="*/ 2147483647 h 30"/>
                <a:gd name="T8" fmla="*/ 2147483647 w 13"/>
                <a:gd name="T9" fmla="*/ 2147483647 h 30"/>
                <a:gd name="T10" fmla="*/ 2147483647 w 13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0"/>
                <a:gd name="T20" fmla="*/ 13 w 13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0">
                  <a:moveTo>
                    <a:pt x="7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Freeform 86"/>
            <p:cNvSpPr>
              <a:spLocks/>
            </p:cNvSpPr>
            <p:nvPr/>
          </p:nvSpPr>
          <p:spPr bwMode="auto">
            <a:xfrm>
              <a:off x="5773738" y="3438525"/>
              <a:ext cx="14287" cy="23812"/>
            </a:xfrm>
            <a:custGeom>
              <a:avLst/>
              <a:gdLst>
                <a:gd name="T0" fmla="*/ 2147483647 w 18"/>
                <a:gd name="T1" fmla="*/ 0 h 30"/>
                <a:gd name="T2" fmla="*/ 2147483647 w 18"/>
                <a:gd name="T3" fmla="*/ 2147483647 h 30"/>
                <a:gd name="T4" fmla="*/ 2147483647 w 18"/>
                <a:gd name="T5" fmla="*/ 2147483647 h 30"/>
                <a:gd name="T6" fmla="*/ 0 w 18"/>
                <a:gd name="T7" fmla="*/ 2147483647 h 30"/>
                <a:gd name="T8" fmla="*/ 2147483647 w 1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0"/>
                <a:gd name="T17" fmla="*/ 18 w 1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0">
                  <a:moveTo>
                    <a:pt x="11" y="0"/>
                  </a:moveTo>
                  <a:lnTo>
                    <a:pt x="18" y="2"/>
                  </a:lnTo>
                  <a:lnTo>
                    <a:pt x="7" y="30"/>
                  </a:lnTo>
                  <a:lnTo>
                    <a:pt x="0" y="2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Freeform 87"/>
            <p:cNvSpPr>
              <a:spLocks/>
            </p:cNvSpPr>
            <p:nvPr/>
          </p:nvSpPr>
          <p:spPr bwMode="auto">
            <a:xfrm>
              <a:off x="5773738" y="3438525"/>
              <a:ext cx="9525" cy="23812"/>
            </a:xfrm>
            <a:custGeom>
              <a:avLst/>
              <a:gdLst>
                <a:gd name="T0" fmla="*/ 2147483647 w 13"/>
                <a:gd name="T1" fmla="*/ 0 h 30"/>
                <a:gd name="T2" fmla="*/ 2147483647 w 13"/>
                <a:gd name="T3" fmla="*/ 0 h 30"/>
                <a:gd name="T4" fmla="*/ 2147483647 w 13"/>
                <a:gd name="T5" fmla="*/ 0 h 30"/>
                <a:gd name="T6" fmla="*/ 0 w 13"/>
                <a:gd name="T7" fmla="*/ 2147483647 h 30"/>
                <a:gd name="T8" fmla="*/ 2147483647 w 13"/>
                <a:gd name="T9" fmla="*/ 2147483647 h 30"/>
                <a:gd name="T10" fmla="*/ 2147483647 w 13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0"/>
                <a:gd name="T20" fmla="*/ 13 w 13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0">
                  <a:moveTo>
                    <a:pt x="6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Freeform 88"/>
            <p:cNvSpPr>
              <a:spLocks/>
            </p:cNvSpPr>
            <p:nvPr/>
          </p:nvSpPr>
          <p:spPr bwMode="auto">
            <a:xfrm>
              <a:off x="5780088" y="3438525"/>
              <a:ext cx="14287" cy="25400"/>
            </a:xfrm>
            <a:custGeom>
              <a:avLst/>
              <a:gdLst>
                <a:gd name="T0" fmla="*/ 2147483647 w 20"/>
                <a:gd name="T1" fmla="*/ 0 h 32"/>
                <a:gd name="T2" fmla="*/ 0 w 20"/>
                <a:gd name="T3" fmla="*/ 2147483647 h 32"/>
                <a:gd name="T4" fmla="*/ 2147483647 w 20"/>
                <a:gd name="T5" fmla="*/ 2147483647 h 32"/>
                <a:gd name="T6" fmla="*/ 2147483647 w 20"/>
                <a:gd name="T7" fmla="*/ 2147483647 h 32"/>
                <a:gd name="T8" fmla="*/ 2147483647 w 2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2"/>
                <a:gd name="T17" fmla="*/ 20 w 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2">
                  <a:moveTo>
                    <a:pt x="11" y="0"/>
                  </a:moveTo>
                  <a:lnTo>
                    <a:pt x="0" y="28"/>
                  </a:lnTo>
                  <a:lnTo>
                    <a:pt x="9" y="32"/>
                  </a:lnTo>
                  <a:lnTo>
                    <a:pt x="20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Freeform 89"/>
            <p:cNvSpPr>
              <a:spLocks/>
            </p:cNvSpPr>
            <p:nvPr/>
          </p:nvSpPr>
          <p:spPr bwMode="auto">
            <a:xfrm>
              <a:off x="5780088" y="3438525"/>
              <a:ext cx="7937" cy="23812"/>
            </a:xfrm>
            <a:custGeom>
              <a:avLst/>
              <a:gdLst>
                <a:gd name="T0" fmla="*/ 2147483647 w 11"/>
                <a:gd name="T1" fmla="*/ 0 h 28"/>
                <a:gd name="T2" fmla="*/ 0 w 11"/>
                <a:gd name="T3" fmla="*/ 2147483647 h 28"/>
                <a:gd name="T4" fmla="*/ 2147483647 w 11"/>
                <a:gd name="T5" fmla="*/ 0 h 28"/>
                <a:gd name="T6" fmla="*/ 0 60000 65536"/>
                <a:gd name="T7" fmla="*/ 0 60000 65536"/>
                <a:gd name="T8" fmla="*/ 0 60000 65536"/>
                <a:gd name="T9" fmla="*/ 0 w 11"/>
                <a:gd name="T10" fmla="*/ 0 h 28"/>
                <a:gd name="T11" fmla="*/ 11 w 11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28">
                  <a:moveTo>
                    <a:pt x="11" y="0"/>
                  </a:moveTo>
                  <a:lnTo>
                    <a:pt x="0" y="2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Freeform 90"/>
            <p:cNvSpPr>
              <a:spLocks/>
            </p:cNvSpPr>
            <p:nvPr/>
          </p:nvSpPr>
          <p:spPr bwMode="auto">
            <a:xfrm>
              <a:off x="5786438" y="3441700"/>
              <a:ext cx="15875" cy="25400"/>
            </a:xfrm>
            <a:custGeom>
              <a:avLst/>
              <a:gdLst>
                <a:gd name="T0" fmla="*/ 2147483647 w 20"/>
                <a:gd name="T1" fmla="*/ 0 h 32"/>
                <a:gd name="T2" fmla="*/ 2147483647 w 20"/>
                <a:gd name="T3" fmla="*/ 2147483647 h 32"/>
                <a:gd name="T4" fmla="*/ 2147483647 w 20"/>
                <a:gd name="T5" fmla="*/ 2147483647 h 32"/>
                <a:gd name="T6" fmla="*/ 0 w 20"/>
                <a:gd name="T7" fmla="*/ 2147483647 h 32"/>
                <a:gd name="T8" fmla="*/ 2147483647 w 2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2"/>
                <a:gd name="T17" fmla="*/ 20 w 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2">
                  <a:moveTo>
                    <a:pt x="9" y="0"/>
                  </a:moveTo>
                  <a:lnTo>
                    <a:pt x="20" y="4"/>
                  </a:lnTo>
                  <a:lnTo>
                    <a:pt x="11" y="32"/>
                  </a:lnTo>
                  <a:lnTo>
                    <a:pt x="0" y="2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Freeform 91"/>
            <p:cNvSpPr>
              <a:spLocks/>
            </p:cNvSpPr>
            <p:nvPr/>
          </p:nvSpPr>
          <p:spPr bwMode="auto">
            <a:xfrm>
              <a:off x="5786438" y="3441700"/>
              <a:ext cx="7937" cy="22225"/>
            </a:xfrm>
            <a:custGeom>
              <a:avLst/>
              <a:gdLst>
                <a:gd name="T0" fmla="*/ 0 w 11"/>
                <a:gd name="T1" fmla="*/ 2147483647 h 29"/>
                <a:gd name="T2" fmla="*/ 2147483647 w 11"/>
                <a:gd name="T3" fmla="*/ 0 h 29"/>
                <a:gd name="T4" fmla="*/ 2147483647 w 11"/>
                <a:gd name="T5" fmla="*/ 0 h 29"/>
                <a:gd name="T6" fmla="*/ 0 w 11"/>
                <a:gd name="T7" fmla="*/ 214748364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9"/>
                <a:gd name="T14" fmla="*/ 11 w 11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9">
                  <a:moveTo>
                    <a:pt x="0" y="29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Freeform 92"/>
            <p:cNvSpPr>
              <a:spLocks/>
            </p:cNvSpPr>
            <p:nvPr/>
          </p:nvSpPr>
          <p:spPr bwMode="auto">
            <a:xfrm>
              <a:off x="5797550" y="3441700"/>
              <a:ext cx="14287" cy="26987"/>
            </a:xfrm>
            <a:custGeom>
              <a:avLst/>
              <a:gdLst>
                <a:gd name="T0" fmla="*/ 0 w 18"/>
                <a:gd name="T1" fmla="*/ 2147483647 h 34"/>
                <a:gd name="T2" fmla="*/ 2147483647 w 18"/>
                <a:gd name="T3" fmla="*/ 0 h 34"/>
                <a:gd name="T4" fmla="*/ 2147483647 w 18"/>
                <a:gd name="T5" fmla="*/ 2147483647 h 34"/>
                <a:gd name="T6" fmla="*/ 2147483647 w 18"/>
                <a:gd name="T7" fmla="*/ 2147483647 h 34"/>
                <a:gd name="T8" fmla="*/ 0 w 18"/>
                <a:gd name="T9" fmla="*/ 214748364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4"/>
                <a:gd name="T17" fmla="*/ 18 w 1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4">
                  <a:moveTo>
                    <a:pt x="0" y="4"/>
                  </a:moveTo>
                  <a:lnTo>
                    <a:pt x="14" y="0"/>
                  </a:lnTo>
                  <a:lnTo>
                    <a:pt x="18" y="30"/>
                  </a:lnTo>
                  <a:lnTo>
                    <a:pt x="4" y="3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Freeform 93"/>
            <p:cNvSpPr>
              <a:spLocks/>
            </p:cNvSpPr>
            <p:nvPr/>
          </p:nvSpPr>
          <p:spPr bwMode="auto">
            <a:xfrm>
              <a:off x="5794375" y="3444875"/>
              <a:ext cx="7937" cy="23812"/>
            </a:xfrm>
            <a:custGeom>
              <a:avLst/>
              <a:gdLst>
                <a:gd name="T0" fmla="*/ 0 w 9"/>
                <a:gd name="T1" fmla="*/ 2147483647 h 30"/>
                <a:gd name="T2" fmla="*/ 2147483647 w 9"/>
                <a:gd name="T3" fmla="*/ 2147483647 h 30"/>
                <a:gd name="T4" fmla="*/ 2147483647 w 9"/>
                <a:gd name="T5" fmla="*/ 0 h 30"/>
                <a:gd name="T6" fmla="*/ 2147483647 w 9"/>
                <a:gd name="T7" fmla="*/ 0 h 30"/>
                <a:gd name="T8" fmla="*/ 0 w 9"/>
                <a:gd name="T9" fmla="*/ 214748364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0"/>
                <a:gd name="T17" fmla="*/ 9 w 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0">
                  <a:moveTo>
                    <a:pt x="0" y="28"/>
                  </a:moveTo>
                  <a:lnTo>
                    <a:pt x="7" y="30"/>
                  </a:lnTo>
                  <a:lnTo>
                    <a:pt x="3" y="0"/>
                  </a:lnTo>
                  <a:lnTo>
                    <a:pt x="9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Freeform 94"/>
            <p:cNvSpPr>
              <a:spLocks/>
            </p:cNvSpPr>
            <p:nvPr/>
          </p:nvSpPr>
          <p:spPr bwMode="auto">
            <a:xfrm>
              <a:off x="5803900" y="3438525"/>
              <a:ext cx="20637" cy="23812"/>
            </a:xfrm>
            <a:custGeom>
              <a:avLst/>
              <a:gdLst>
                <a:gd name="T0" fmla="*/ 0 w 27"/>
                <a:gd name="T1" fmla="*/ 2147483647 h 32"/>
                <a:gd name="T2" fmla="*/ 2147483647 w 27"/>
                <a:gd name="T3" fmla="*/ 2147483647 h 32"/>
                <a:gd name="T4" fmla="*/ 2147483647 w 27"/>
                <a:gd name="T5" fmla="*/ 2147483647 h 32"/>
                <a:gd name="T6" fmla="*/ 2147483647 w 27"/>
                <a:gd name="T7" fmla="*/ 0 h 32"/>
                <a:gd name="T8" fmla="*/ 0 w 27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2"/>
                <a:gd name="T17" fmla="*/ 27 w 2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2">
                  <a:moveTo>
                    <a:pt x="0" y="7"/>
                  </a:moveTo>
                  <a:lnTo>
                    <a:pt x="18" y="32"/>
                  </a:lnTo>
                  <a:lnTo>
                    <a:pt x="27" y="25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Freeform 95"/>
            <p:cNvSpPr>
              <a:spLocks/>
            </p:cNvSpPr>
            <p:nvPr/>
          </p:nvSpPr>
          <p:spPr bwMode="auto">
            <a:xfrm>
              <a:off x="5803900" y="3441700"/>
              <a:ext cx="14287" cy="23812"/>
            </a:xfrm>
            <a:custGeom>
              <a:avLst/>
              <a:gdLst>
                <a:gd name="T0" fmla="*/ 2147483647 w 18"/>
                <a:gd name="T1" fmla="*/ 2147483647 h 30"/>
                <a:gd name="T2" fmla="*/ 2147483647 w 18"/>
                <a:gd name="T3" fmla="*/ 2147483647 h 30"/>
                <a:gd name="T4" fmla="*/ 2147483647 w 18"/>
                <a:gd name="T5" fmla="*/ 2147483647 h 30"/>
                <a:gd name="T6" fmla="*/ 0 w 18"/>
                <a:gd name="T7" fmla="*/ 2147483647 h 30"/>
                <a:gd name="T8" fmla="*/ 2147483647 w 18"/>
                <a:gd name="T9" fmla="*/ 0 h 30"/>
                <a:gd name="T10" fmla="*/ 2147483647 w 18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0"/>
                <a:gd name="T20" fmla="*/ 18 w 1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0">
                  <a:moveTo>
                    <a:pt x="11" y="30"/>
                  </a:moveTo>
                  <a:lnTo>
                    <a:pt x="14" y="30"/>
                  </a:lnTo>
                  <a:lnTo>
                    <a:pt x="18" y="27"/>
                  </a:lnTo>
                  <a:lnTo>
                    <a:pt x="0" y="2"/>
                  </a:lnTo>
                  <a:lnTo>
                    <a:pt x="7" y="0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7" name="Freeform 96"/>
            <p:cNvSpPr>
              <a:spLocks/>
            </p:cNvSpPr>
            <p:nvPr/>
          </p:nvSpPr>
          <p:spPr bwMode="auto">
            <a:xfrm>
              <a:off x="5810250" y="3438525"/>
              <a:ext cx="19050" cy="23812"/>
            </a:xfrm>
            <a:custGeom>
              <a:avLst/>
              <a:gdLst>
                <a:gd name="T0" fmla="*/ 2147483647 w 25"/>
                <a:gd name="T1" fmla="*/ 0 h 30"/>
                <a:gd name="T2" fmla="*/ 2147483647 w 25"/>
                <a:gd name="T3" fmla="*/ 2147483647 h 30"/>
                <a:gd name="T4" fmla="*/ 2147483647 w 25"/>
                <a:gd name="T5" fmla="*/ 2147483647 h 30"/>
                <a:gd name="T6" fmla="*/ 0 w 25"/>
                <a:gd name="T7" fmla="*/ 2147483647 h 30"/>
                <a:gd name="T8" fmla="*/ 2147483647 w 25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0"/>
                <a:gd name="T17" fmla="*/ 25 w 25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0">
                  <a:moveTo>
                    <a:pt x="18" y="0"/>
                  </a:moveTo>
                  <a:lnTo>
                    <a:pt x="25" y="5"/>
                  </a:lnTo>
                  <a:lnTo>
                    <a:pt x="7" y="30"/>
                  </a:lnTo>
                  <a:lnTo>
                    <a:pt x="0" y="2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Freeform 97"/>
            <p:cNvSpPr>
              <a:spLocks/>
            </p:cNvSpPr>
            <p:nvPr/>
          </p:nvSpPr>
          <p:spPr bwMode="auto">
            <a:xfrm>
              <a:off x="5810250" y="3433762"/>
              <a:ext cx="14287" cy="23812"/>
            </a:xfrm>
            <a:custGeom>
              <a:avLst/>
              <a:gdLst>
                <a:gd name="T0" fmla="*/ 0 w 18"/>
                <a:gd name="T1" fmla="*/ 2147483647 h 30"/>
                <a:gd name="T2" fmla="*/ 2147483647 w 18"/>
                <a:gd name="T3" fmla="*/ 0 h 30"/>
                <a:gd name="T4" fmla="*/ 2147483647 w 18"/>
                <a:gd name="T5" fmla="*/ 2147483647 h 30"/>
                <a:gd name="T6" fmla="*/ 0 w 18"/>
                <a:gd name="T7" fmla="*/ 2147483647 h 30"/>
                <a:gd name="T8" fmla="*/ 2147483647 w 18"/>
                <a:gd name="T9" fmla="*/ 2147483647 h 30"/>
                <a:gd name="T10" fmla="*/ 0 w 18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0"/>
                <a:gd name="T20" fmla="*/ 18 w 1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0">
                  <a:moveTo>
                    <a:pt x="0" y="5"/>
                  </a:moveTo>
                  <a:lnTo>
                    <a:pt x="9" y="0"/>
                  </a:lnTo>
                  <a:lnTo>
                    <a:pt x="18" y="5"/>
                  </a:lnTo>
                  <a:lnTo>
                    <a:pt x="0" y="30"/>
                  </a:lnTo>
                  <a:lnTo>
                    <a:pt x="18" y="3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9" name="Freeform 98"/>
            <p:cNvSpPr>
              <a:spLocks/>
            </p:cNvSpPr>
            <p:nvPr/>
          </p:nvSpPr>
          <p:spPr bwMode="auto">
            <a:xfrm>
              <a:off x="5818188" y="3440112"/>
              <a:ext cx="28575" cy="28575"/>
            </a:xfrm>
            <a:custGeom>
              <a:avLst/>
              <a:gdLst>
                <a:gd name="T0" fmla="*/ 2147483647 w 35"/>
                <a:gd name="T1" fmla="*/ 0 h 35"/>
                <a:gd name="T2" fmla="*/ 2147483647 w 35"/>
                <a:gd name="T3" fmla="*/ 2147483647 h 35"/>
                <a:gd name="T4" fmla="*/ 2147483647 w 35"/>
                <a:gd name="T5" fmla="*/ 2147483647 h 35"/>
                <a:gd name="T6" fmla="*/ 2147483647 w 35"/>
                <a:gd name="T7" fmla="*/ 2147483647 h 35"/>
                <a:gd name="T8" fmla="*/ 2147483647 w 35"/>
                <a:gd name="T9" fmla="*/ 2147483647 h 35"/>
                <a:gd name="T10" fmla="*/ 0 w 35"/>
                <a:gd name="T11" fmla="*/ 2147483647 h 35"/>
                <a:gd name="T12" fmla="*/ 2147483647 w 35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5"/>
                <a:gd name="T23" fmla="*/ 35 w 35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5">
                  <a:moveTo>
                    <a:pt x="10" y="0"/>
                  </a:moveTo>
                  <a:lnTo>
                    <a:pt x="21" y="5"/>
                  </a:lnTo>
                  <a:lnTo>
                    <a:pt x="35" y="7"/>
                  </a:lnTo>
                  <a:lnTo>
                    <a:pt x="26" y="35"/>
                  </a:lnTo>
                  <a:lnTo>
                    <a:pt x="12" y="33"/>
                  </a:lnTo>
                  <a:lnTo>
                    <a:pt x="0" y="2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Freeform 99"/>
            <p:cNvSpPr>
              <a:spLocks/>
            </p:cNvSpPr>
            <p:nvPr/>
          </p:nvSpPr>
          <p:spPr bwMode="auto">
            <a:xfrm>
              <a:off x="5816600" y="3440112"/>
              <a:ext cx="12700" cy="22225"/>
            </a:xfrm>
            <a:custGeom>
              <a:avLst/>
              <a:gdLst>
                <a:gd name="T0" fmla="*/ 0 w 18"/>
                <a:gd name="T1" fmla="*/ 2147483647 h 28"/>
                <a:gd name="T2" fmla="*/ 2147483647 w 18"/>
                <a:gd name="T3" fmla="*/ 2147483647 h 28"/>
                <a:gd name="T4" fmla="*/ 2147483647 w 18"/>
                <a:gd name="T5" fmla="*/ 2147483647 h 28"/>
                <a:gd name="T6" fmla="*/ 2147483647 w 18"/>
                <a:gd name="T7" fmla="*/ 0 h 28"/>
                <a:gd name="T8" fmla="*/ 2147483647 w 18"/>
                <a:gd name="T9" fmla="*/ 2147483647 h 28"/>
                <a:gd name="T10" fmla="*/ 0 w 18"/>
                <a:gd name="T11" fmla="*/ 214748364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8"/>
                <a:gd name="T20" fmla="*/ 18 w 18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8">
                  <a:moveTo>
                    <a:pt x="0" y="26"/>
                  </a:moveTo>
                  <a:lnTo>
                    <a:pt x="2" y="26"/>
                  </a:lnTo>
                  <a:lnTo>
                    <a:pt x="4" y="28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1" name="Freeform 100"/>
            <p:cNvSpPr>
              <a:spLocks/>
            </p:cNvSpPr>
            <p:nvPr/>
          </p:nvSpPr>
          <p:spPr bwMode="auto">
            <a:xfrm>
              <a:off x="5834063" y="3451225"/>
              <a:ext cx="22225" cy="22225"/>
            </a:xfrm>
            <a:custGeom>
              <a:avLst/>
              <a:gdLst>
                <a:gd name="T0" fmla="*/ 2147483647 w 28"/>
                <a:gd name="T1" fmla="*/ 0 h 28"/>
                <a:gd name="T2" fmla="*/ 2147483647 w 28"/>
                <a:gd name="T3" fmla="*/ 2147483647 h 28"/>
                <a:gd name="T4" fmla="*/ 2147483647 w 28"/>
                <a:gd name="T5" fmla="*/ 2147483647 h 28"/>
                <a:gd name="T6" fmla="*/ 0 w 28"/>
                <a:gd name="T7" fmla="*/ 2147483647 h 28"/>
                <a:gd name="T8" fmla="*/ 2147483647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3" y="0"/>
                  </a:moveTo>
                  <a:lnTo>
                    <a:pt x="28" y="9"/>
                  </a:lnTo>
                  <a:lnTo>
                    <a:pt x="5" y="28"/>
                  </a:lnTo>
                  <a:lnTo>
                    <a:pt x="0" y="1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Freeform 101"/>
            <p:cNvSpPr>
              <a:spLocks/>
            </p:cNvSpPr>
            <p:nvPr/>
          </p:nvSpPr>
          <p:spPr bwMode="auto">
            <a:xfrm>
              <a:off x="5834063" y="3446462"/>
              <a:ext cx="19050" cy="22225"/>
            </a:xfrm>
            <a:custGeom>
              <a:avLst/>
              <a:gdLst>
                <a:gd name="T0" fmla="*/ 2147483647 w 23"/>
                <a:gd name="T1" fmla="*/ 0 h 28"/>
                <a:gd name="T2" fmla="*/ 2147483647 w 23"/>
                <a:gd name="T3" fmla="*/ 2147483647 h 28"/>
                <a:gd name="T4" fmla="*/ 2147483647 w 23"/>
                <a:gd name="T5" fmla="*/ 2147483647 h 28"/>
                <a:gd name="T6" fmla="*/ 0 w 23"/>
                <a:gd name="T7" fmla="*/ 2147483647 h 28"/>
                <a:gd name="T8" fmla="*/ 2147483647 w 23"/>
                <a:gd name="T9" fmla="*/ 2147483647 h 28"/>
                <a:gd name="T10" fmla="*/ 2147483647 w 23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8"/>
                <a:gd name="T20" fmla="*/ 23 w 23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8">
                  <a:moveTo>
                    <a:pt x="16" y="0"/>
                  </a:moveTo>
                  <a:lnTo>
                    <a:pt x="20" y="2"/>
                  </a:lnTo>
                  <a:lnTo>
                    <a:pt x="23" y="5"/>
                  </a:lnTo>
                  <a:lnTo>
                    <a:pt x="0" y="24"/>
                  </a:lnTo>
                  <a:lnTo>
                    <a:pt x="7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Freeform 102"/>
            <p:cNvSpPr>
              <a:spLocks/>
            </p:cNvSpPr>
            <p:nvPr/>
          </p:nvSpPr>
          <p:spPr bwMode="auto">
            <a:xfrm>
              <a:off x="5840413" y="3455987"/>
              <a:ext cx="36512" cy="26987"/>
            </a:xfrm>
            <a:custGeom>
              <a:avLst/>
              <a:gdLst>
                <a:gd name="T0" fmla="*/ 2147483647 w 48"/>
                <a:gd name="T1" fmla="*/ 0 h 34"/>
                <a:gd name="T2" fmla="*/ 2147483647 w 48"/>
                <a:gd name="T3" fmla="*/ 2147483647 h 34"/>
                <a:gd name="T4" fmla="*/ 2147483647 w 48"/>
                <a:gd name="T5" fmla="*/ 2147483647 h 34"/>
                <a:gd name="T6" fmla="*/ 2147483647 w 48"/>
                <a:gd name="T7" fmla="*/ 2147483647 h 34"/>
                <a:gd name="T8" fmla="*/ 2147483647 w 48"/>
                <a:gd name="T9" fmla="*/ 0 h 34"/>
                <a:gd name="T10" fmla="*/ 2147483647 w 48"/>
                <a:gd name="T11" fmla="*/ 2147483647 h 34"/>
                <a:gd name="T12" fmla="*/ 2147483647 w 48"/>
                <a:gd name="T13" fmla="*/ 2147483647 h 34"/>
                <a:gd name="T14" fmla="*/ 2147483647 w 48"/>
                <a:gd name="T15" fmla="*/ 2147483647 h 34"/>
                <a:gd name="T16" fmla="*/ 2147483647 w 48"/>
                <a:gd name="T17" fmla="*/ 2147483647 h 34"/>
                <a:gd name="T18" fmla="*/ 0 w 48"/>
                <a:gd name="T19" fmla="*/ 2147483647 h 34"/>
                <a:gd name="T20" fmla="*/ 2147483647 w 48"/>
                <a:gd name="T21" fmla="*/ 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34"/>
                <a:gd name="T35" fmla="*/ 48 w 48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34">
                  <a:moveTo>
                    <a:pt x="20" y="0"/>
                  </a:moveTo>
                  <a:lnTo>
                    <a:pt x="25" y="4"/>
                  </a:lnTo>
                  <a:lnTo>
                    <a:pt x="28" y="0"/>
                  </a:lnTo>
                  <a:lnTo>
                    <a:pt x="48" y="23"/>
                  </a:lnTo>
                  <a:lnTo>
                    <a:pt x="39" y="30"/>
                  </a:lnTo>
                  <a:lnTo>
                    <a:pt x="25" y="34"/>
                  </a:lnTo>
                  <a:lnTo>
                    <a:pt x="11" y="30"/>
                  </a:lnTo>
                  <a:lnTo>
                    <a:pt x="0" y="2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Freeform 103"/>
            <p:cNvSpPr>
              <a:spLocks/>
            </p:cNvSpPr>
            <p:nvPr/>
          </p:nvSpPr>
          <p:spPr bwMode="auto">
            <a:xfrm>
              <a:off x="5838825" y="3455987"/>
              <a:ext cx="17462" cy="19050"/>
            </a:xfrm>
            <a:custGeom>
              <a:avLst/>
              <a:gdLst>
                <a:gd name="T0" fmla="*/ 0 w 23"/>
                <a:gd name="T1" fmla="*/ 2147483647 h 23"/>
                <a:gd name="T2" fmla="*/ 2147483647 w 23"/>
                <a:gd name="T3" fmla="*/ 2147483647 h 23"/>
                <a:gd name="T4" fmla="*/ 2147483647 w 23"/>
                <a:gd name="T5" fmla="*/ 0 h 23"/>
                <a:gd name="T6" fmla="*/ 2147483647 w 23"/>
                <a:gd name="T7" fmla="*/ 2147483647 h 23"/>
                <a:gd name="T8" fmla="*/ 0 w 23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0" y="21"/>
                  </a:moveTo>
                  <a:lnTo>
                    <a:pt x="2" y="23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5" name="Freeform 104"/>
            <p:cNvSpPr>
              <a:spLocks/>
            </p:cNvSpPr>
            <p:nvPr/>
          </p:nvSpPr>
          <p:spPr bwMode="auto">
            <a:xfrm>
              <a:off x="5865813" y="3449637"/>
              <a:ext cx="19050" cy="25400"/>
            </a:xfrm>
            <a:custGeom>
              <a:avLst/>
              <a:gdLst>
                <a:gd name="T0" fmla="*/ 0 w 23"/>
                <a:gd name="T1" fmla="*/ 2147483647 h 34"/>
                <a:gd name="T2" fmla="*/ 2147483647 w 23"/>
                <a:gd name="T3" fmla="*/ 2147483647 h 34"/>
                <a:gd name="T4" fmla="*/ 2147483647 w 23"/>
                <a:gd name="T5" fmla="*/ 2147483647 h 34"/>
                <a:gd name="T6" fmla="*/ 2147483647 w 23"/>
                <a:gd name="T7" fmla="*/ 0 h 34"/>
                <a:gd name="T8" fmla="*/ 0 w 23"/>
                <a:gd name="T9" fmla="*/ 214748364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4"/>
                <a:gd name="T17" fmla="*/ 23 w 2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4">
                  <a:moveTo>
                    <a:pt x="0" y="6"/>
                  </a:moveTo>
                  <a:lnTo>
                    <a:pt x="10" y="34"/>
                  </a:lnTo>
                  <a:lnTo>
                    <a:pt x="23" y="29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6" name="Freeform 105"/>
            <p:cNvSpPr>
              <a:spLocks/>
            </p:cNvSpPr>
            <p:nvPr/>
          </p:nvSpPr>
          <p:spPr bwMode="auto">
            <a:xfrm>
              <a:off x="5862638" y="3452812"/>
              <a:ext cx="14287" cy="22225"/>
            </a:xfrm>
            <a:custGeom>
              <a:avLst/>
              <a:gdLst>
                <a:gd name="T0" fmla="*/ 0 w 20"/>
                <a:gd name="T1" fmla="*/ 2147483647 h 28"/>
                <a:gd name="T2" fmla="*/ 2147483647 w 20"/>
                <a:gd name="T3" fmla="*/ 0 h 28"/>
                <a:gd name="T4" fmla="*/ 2147483647 w 20"/>
                <a:gd name="T5" fmla="*/ 0 h 28"/>
                <a:gd name="T6" fmla="*/ 2147483647 w 20"/>
                <a:gd name="T7" fmla="*/ 2147483647 h 28"/>
                <a:gd name="T8" fmla="*/ 2147483647 w 20"/>
                <a:gd name="T9" fmla="*/ 2147483647 h 28"/>
                <a:gd name="T10" fmla="*/ 0 w 20"/>
                <a:gd name="T11" fmla="*/ 214748364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8"/>
                <a:gd name="T20" fmla="*/ 20 w 20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8">
                  <a:moveTo>
                    <a:pt x="0" y="3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7" name="Rectangle 106"/>
            <p:cNvSpPr>
              <a:spLocks noChangeArrowheads="1"/>
            </p:cNvSpPr>
            <p:nvPr/>
          </p:nvSpPr>
          <p:spPr bwMode="auto">
            <a:xfrm>
              <a:off x="5880100" y="3449637"/>
              <a:ext cx="17462" cy="23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>
                <a:latin typeface="Gill Sans MT" pitchFamily="34" charset="0"/>
              </a:endParaRPr>
            </a:p>
          </p:txBody>
        </p:sp>
        <p:sp>
          <p:nvSpPr>
            <p:cNvPr id="22648" name="Freeform 107"/>
            <p:cNvSpPr>
              <a:spLocks/>
            </p:cNvSpPr>
            <p:nvPr/>
          </p:nvSpPr>
          <p:spPr bwMode="auto">
            <a:xfrm>
              <a:off x="5876925" y="3449637"/>
              <a:ext cx="7937" cy="23812"/>
            </a:xfrm>
            <a:custGeom>
              <a:avLst/>
              <a:gdLst>
                <a:gd name="T0" fmla="*/ 0 w 11"/>
                <a:gd name="T1" fmla="*/ 0 h 30"/>
                <a:gd name="T2" fmla="*/ 2147483647 w 11"/>
                <a:gd name="T3" fmla="*/ 0 h 30"/>
                <a:gd name="T4" fmla="*/ 2147483647 w 11"/>
                <a:gd name="T5" fmla="*/ 2147483647 h 30"/>
                <a:gd name="T6" fmla="*/ 2147483647 w 11"/>
                <a:gd name="T7" fmla="*/ 2147483647 h 30"/>
                <a:gd name="T8" fmla="*/ 0 w 11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0"/>
                <a:gd name="T17" fmla="*/ 11 w 1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0">
                  <a:moveTo>
                    <a:pt x="0" y="0"/>
                  </a:moveTo>
                  <a:lnTo>
                    <a:pt x="5" y="0"/>
                  </a:lnTo>
                  <a:lnTo>
                    <a:pt x="5" y="30"/>
                  </a:lnTo>
                  <a:lnTo>
                    <a:pt x="11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9" name="Freeform 108"/>
            <p:cNvSpPr>
              <a:spLocks/>
            </p:cNvSpPr>
            <p:nvPr/>
          </p:nvSpPr>
          <p:spPr bwMode="auto">
            <a:xfrm>
              <a:off x="5894388" y="3449637"/>
              <a:ext cx="15875" cy="25400"/>
            </a:xfrm>
            <a:custGeom>
              <a:avLst/>
              <a:gdLst>
                <a:gd name="T0" fmla="*/ 2147483647 w 19"/>
                <a:gd name="T1" fmla="*/ 0 h 34"/>
                <a:gd name="T2" fmla="*/ 0 w 19"/>
                <a:gd name="T3" fmla="*/ 2147483647 h 34"/>
                <a:gd name="T4" fmla="*/ 2147483647 w 19"/>
                <a:gd name="T5" fmla="*/ 2147483647 h 34"/>
                <a:gd name="T6" fmla="*/ 2147483647 w 19"/>
                <a:gd name="T7" fmla="*/ 2147483647 h 34"/>
                <a:gd name="T8" fmla="*/ 2147483647 w 19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4"/>
                <a:gd name="T17" fmla="*/ 19 w 19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4">
                  <a:moveTo>
                    <a:pt x="5" y="0"/>
                  </a:moveTo>
                  <a:lnTo>
                    <a:pt x="0" y="30"/>
                  </a:lnTo>
                  <a:lnTo>
                    <a:pt x="14" y="34"/>
                  </a:lnTo>
                  <a:lnTo>
                    <a:pt x="1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0" name="Freeform 109"/>
            <p:cNvSpPr>
              <a:spLocks/>
            </p:cNvSpPr>
            <p:nvPr/>
          </p:nvSpPr>
          <p:spPr bwMode="auto">
            <a:xfrm>
              <a:off x="5894388" y="3449637"/>
              <a:ext cx="4762" cy="23812"/>
            </a:xfrm>
            <a:custGeom>
              <a:avLst/>
              <a:gdLst>
                <a:gd name="T0" fmla="*/ 2147483647 w 5"/>
                <a:gd name="T1" fmla="*/ 0 h 30"/>
                <a:gd name="T2" fmla="*/ 2147483647 w 5"/>
                <a:gd name="T3" fmla="*/ 0 h 30"/>
                <a:gd name="T4" fmla="*/ 0 w 5"/>
                <a:gd name="T5" fmla="*/ 2147483647 h 30"/>
                <a:gd name="T6" fmla="*/ 2147483647 w 5"/>
                <a:gd name="T7" fmla="*/ 2147483647 h 30"/>
                <a:gd name="T8" fmla="*/ 2147483647 w 5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0"/>
                <a:gd name="T17" fmla="*/ 5 w 5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0">
                  <a:moveTo>
                    <a:pt x="4" y="0"/>
                  </a:moveTo>
                  <a:lnTo>
                    <a:pt x="5" y="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1" name="Freeform 110"/>
            <p:cNvSpPr>
              <a:spLocks/>
            </p:cNvSpPr>
            <p:nvPr/>
          </p:nvSpPr>
          <p:spPr bwMode="auto">
            <a:xfrm>
              <a:off x="5907088" y="3444875"/>
              <a:ext cx="28575" cy="30162"/>
            </a:xfrm>
            <a:custGeom>
              <a:avLst/>
              <a:gdLst>
                <a:gd name="T0" fmla="*/ 2147483647 w 35"/>
                <a:gd name="T1" fmla="*/ 2147483647 h 39"/>
                <a:gd name="T2" fmla="*/ 2147483647 w 35"/>
                <a:gd name="T3" fmla="*/ 2147483647 h 39"/>
                <a:gd name="T4" fmla="*/ 2147483647 w 35"/>
                <a:gd name="T5" fmla="*/ 2147483647 h 39"/>
                <a:gd name="T6" fmla="*/ 2147483647 w 35"/>
                <a:gd name="T7" fmla="*/ 0 h 39"/>
                <a:gd name="T8" fmla="*/ 2147483647 w 35"/>
                <a:gd name="T9" fmla="*/ 2147483647 h 39"/>
                <a:gd name="T10" fmla="*/ 2147483647 w 35"/>
                <a:gd name="T11" fmla="*/ 2147483647 h 39"/>
                <a:gd name="T12" fmla="*/ 2147483647 w 35"/>
                <a:gd name="T13" fmla="*/ 2147483647 h 39"/>
                <a:gd name="T14" fmla="*/ 0 w 35"/>
                <a:gd name="T15" fmla="*/ 2147483647 h 39"/>
                <a:gd name="T16" fmla="*/ 2147483647 w 35"/>
                <a:gd name="T17" fmla="*/ 2147483647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9"/>
                <a:gd name="T29" fmla="*/ 35 w 35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9">
                  <a:moveTo>
                    <a:pt x="2" y="9"/>
                  </a:moveTo>
                  <a:lnTo>
                    <a:pt x="7" y="9"/>
                  </a:lnTo>
                  <a:lnTo>
                    <a:pt x="3" y="12"/>
                  </a:lnTo>
                  <a:lnTo>
                    <a:pt x="10" y="0"/>
                  </a:lnTo>
                  <a:lnTo>
                    <a:pt x="35" y="18"/>
                  </a:lnTo>
                  <a:lnTo>
                    <a:pt x="26" y="32"/>
                  </a:lnTo>
                  <a:lnTo>
                    <a:pt x="10" y="39"/>
                  </a:lnTo>
                  <a:lnTo>
                    <a:pt x="0" y="3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Freeform 111"/>
            <p:cNvSpPr>
              <a:spLocks/>
            </p:cNvSpPr>
            <p:nvPr/>
          </p:nvSpPr>
          <p:spPr bwMode="auto">
            <a:xfrm>
              <a:off x="5905500" y="3451225"/>
              <a:ext cx="4762" cy="23812"/>
            </a:xfrm>
            <a:custGeom>
              <a:avLst/>
              <a:gdLst>
                <a:gd name="T0" fmla="*/ 0 w 5"/>
                <a:gd name="T1" fmla="*/ 2147483647 h 30"/>
                <a:gd name="T2" fmla="*/ 2147483647 w 5"/>
                <a:gd name="T3" fmla="*/ 2147483647 h 30"/>
                <a:gd name="T4" fmla="*/ 2147483647 w 5"/>
                <a:gd name="T5" fmla="*/ 0 h 30"/>
                <a:gd name="T6" fmla="*/ 2147483647 w 5"/>
                <a:gd name="T7" fmla="*/ 0 h 30"/>
                <a:gd name="T8" fmla="*/ 0 w 5"/>
                <a:gd name="T9" fmla="*/ 214748364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0"/>
                <a:gd name="T17" fmla="*/ 5 w 5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0">
                  <a:moveTo>
                    <a:pt x="0" y="30"/>
                  </a:moveTo>
                  <a:lnTo>
                    <a:pt x="2" y="30"/>
                  </a:lnTo>
                  <a:lnTo>
                    <a:pt x="4" y="0"/>
                  </a:lnTo>
                  <a:lnTo>
                    <a:pt x="5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3" name="Freeform 112"/>
            <p:cNvSpPr>
              <a:spLocks/>
            </p:cNvSpPr>
            <p:nvPr/>
          </p:nvSpPr>
          <p:spPr bwMode="auto">
            <a:xfrm>
              <a:off x="5918200" y="3438525"/>
              <a:ext cx="20637" cy="23812"/>
            </a:xfrm>
            <a:custGeom>
              <a:avLst/>
              <a:gdLst>
                <a:gd name="T0" fmla="*/ 0 w 26"/>
                <a:gd name="T1" fmla="*/ 2147483647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0 h 30"/>
                <a:gd name="T8" fmla="*/ 0 w 26"/>
                <a:gd name="T9" fmla="*/ 214748364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0"/>
                <a:gd name="T17" fmla="*/ 26 w 2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0">
                  <a:moveTo>
                    <a:pt x="0" y="5"/>
                  </a:moveTo>
                  <a:lnTo>
                    <a:pt x="18" y="30"/>
                  </a:lnTo>
                  <a:lnTo>
                    <a:pt x="26" y="2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4" name="Freeform 113"/>
            <p:cNvSpPr>
              <a:spLocks/>
            </p:cNvSpPr>
            <p:nvPr/>
          </p:nvSpPr>
          <p:spPr bwMode="auto">
            <a:xfrm>
              <a:off x="5915025" y="3441700"/>
              <a:ext cx="20637" cy="20637"/>
            </a:xfrm>
            <a:custGeom>
              <a:avLst/>
              <a:gdLst>
                <a:gd name="T0" fmla="*/ 0 w 25"/>
                <a:gd name="T1" fmla="*/ 2147483647 h 25"/>
                <a:gd name="T2" fmla="*/ 2147483647 w 25"/>
                <a:gd name="T3" fmla="*/ 2147483647 h 25"/>
                <a:gd name="T4" fmla="*/ 2147483647 w 25"/>
                <a:gd name="T5" fmla="*/ 0 h 25"/>
                <a:gd name="T6" fmla="*/ 2147483647 w 25"/>
                <a:gd name="T7" fmla="*/ 2147483647 h 25"/>
                <a:gd name="T8" fmla="*/ 2147483647 w 25"/>
                <a:gd name="T9" fmla="*/ 2147483647 h 25"/>
                <a:gd name="T10" fmla="*/ 0 w 25"/>
                <a:gd name="T11" fmla="*/ 214748364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5"/>
                <a:gd name="T20" fmla="*/ 25 w 25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5">
                  <a:moveTo>
                    <a:pt x="0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2" y="25"/>
                  </a:lnTo>
                  <a:lnTo>
                    <a:pt x="25" y="2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5" name="Freeform 114"/>
            <p:cNvSpPr>
              <a:spLocks/>
            </p:cNvSpPr>
            <p:nvPr/>
          </p:nvSpPr>
          <p:spPr bwMode="auto">
            <a:xfrm>
              <a:off x="5922963" y="3433762"/>
              <a:ext cx="23812" cy="20637"/>
            </a:xfrm>
            <a:custGeom>
              <a:avLst/>
              <a:gdLst>
                <a:gd name="T0" fmla="*/ 0 w 30"/>
                <a:gd name="T1" fmla="*/ 2147483647 h 26"/>
                <a:gd name="T2" fmla="*/ 2147483647 w 30"/>
                <a:gd name="T3" fmla="*/ 0 h 26"/>
                <a:gd name="T4" fmla="*/ 2147483647 w 30"/>
                <a:gd name="T5" fmla="*/ 2147483647 h 26"/>
                <a:gd name="T6" fmla="*/ 2147483647 w 30"/>
                <a:gd name="T7" fmla="*/ 2147483647 h 26"/>
                <a:gd name="T8" fmla="*/ 0 w 30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6"/>
                <a:gd name="T17" fmla="*/ 30 w 3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6">
                  <a:moveTo>
                    <a:pt x="0" y="10"/>
                  </a:moveTo>
                  <a:lnTo>
                    <a:pt x="6" y="0"/>
                  </a:lnTo>
                  <a:lnTo>
                    <a:pt x="30" y="16"/>
                  </a:lnTo>
                  <a:lnTo>
                    <a:pt x="25" y="2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6" name="Freeform 115"/>
            <p:cNvSpPr>
              <a:spLocks/>
            </p:cNvSpPr>
            <p:nvPr/>
          </p:nvSpPr>
          <p:spPr bwMode="auto">
            <a:xfrm>
              <a:off x="5922963" y="3438525"/>
              <a:ext cx="19050" cy="19050"/>
            </a:xfrm>
            <a:custGeom>
              <a:avLst/>
              <a:gdLst>
                <a:gd name="T0" fmla="*/ 2147483647 w 25"/>
                <a:gd name="T1" fmla="*/ 2147483647 h 25"/>
                <a:gd name="T2" fmla="*/ 2147483647 w 25"/>
                <a:gd name="T3" fmla="*/ 2147483647 h 25"/>
                <a:gd name="T4" fmla="*/ 2147483647 w 25"/>
                <a:gd name="T5" fmla="*/ 2147483647 h 25"/>
                <a:gd name="T6" fmla="*/ 0 w 25"/>
                <a:gd name="T7" fmla="*/ 2147483647 h 25"/>
                <a:gd name="T8" fmla="*/ 2147483647 w 25"/>
                <a:gd name="T9" fmla="*/ 0 h 25"/>
                <a:gd name="T10" fmla="*/ 2147483647 w 25"/>
                <a:gd name="T11" fmla="*/ 214748364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5"/>
                <a:gd name="T20" fmla="*/ 25 w 25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5">
                  <a:moveTo>
                    <a:pt x="21" y="25"/>
                  </a:moveTo>
                  <a:lnTo>
                    <a:pt x="23" y="23"/>
                  </a:lnTo>
                  <a:lnTo>
                    <a:pt x="25" y="21"/>
                  </a:lnTo>
                  <a:lnTo>
                    <a:pt x="0" y="5"/>
                  </a:lnTo>
                  <a:lnTo>
                    <a:pt x="4" y="0"/>
                  </a:lnTo>
                  <a:lnTo>
                    <a:pt x="21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7" name="Freeform 116"/>
            <p:cNvSpPr>
              <a:spLocks/>
            </p:cNvSpPr>
            <p:nvPr/>
          </p:nvSpPr>
          <p:spPr bwMode="auto">
            <a:xfrm>
              <a:off x="5924550" y="3422650"/>
              <a:ext cx="28575" cy="22225"/>
            </a:xfrm>
            <a:custGeom>
              <a:avLst/>
              <a:gdLst>
                <a:gd name="T0" fmla="*/ 0 w 35"/>
                <a:gd name="T1" fmla="*/ 2147483647 h 28"/>
                <a:gd name="T2" fmla="*/ 2147483647 w 35"/>
                <a:gd name="T3" fmla="*/ 2147483647 h 28"/>
                <a:gd name="T4" fmla="*/ 2147483647 w 35"/>
                <a:gd name="T5" fmla="*/ 0 h 28"/>
                <a:gd name="T6" fmla="*/ 2147483647 w 35"/>
                <a:gd name="T7" fmla="*/ 2147483647 h 28"/>
                <a:gd name="T8" fmla="*/ 2147483647 w 35"/>
                <a:gd name="T9" fmla="*/ 2147483647 h 28"/>
                <a:gd name="T10" fmla="*/ 2147483647 w 35"/>
                <a:gd name="T11" fmla="*/ 2147483647 h 28"/>
                <a:gd name="T12" fmla="*/ 0 w 35"/>
                <a:gd name="T13" fmla="*/ 214748364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28"/>
                <a:gd name="T23" fmla="*/ 35 w 35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28">
                  <a:moveTo>
                    <a:pt x="0" y="14"/>
                  </a:moveTo>
                  <a:lnTo>
                    <a:pt x="7" y="3"/>
                  </a:lnTo>
                  <a:lnTo>
                    <a:pt x="14" y="0"/>
                  </a:lnTo>
                  <a:lnTo>
                    <a:pt x="35" y="21"/>
                  </a:lnTo>
                  <a:lnTo>
                    <a:pt x="28" y="24"/>
                  </a:lnTo>
                  <a:lnTo>
                    <a:pt x="26" y="2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8" name="Freeform 117"/>
            <p:cNvSpPr>
              <a:spLocks/>
            </p:cNvSpPr>
            <p:nvPr/>
          </p:nvSpPr>
          <p:spPr bwMode="auto">
            <a:xfrm>
              <a:off x="5924550" y="3433762"/>
              <a:ext cx="22225" cy="12700"/>
            </a:xfrm>
            <a:custGeom>
              <a:avLst/>
              <a:gdLst>
                <a:gd name="T0" fmla="*/ 2147483647 w 26"/>
                <a:gd name="T1" fmla="*/ 2147483647 h 16"/>
                <a:gd name="T2" fmla="*/ 2147483647 w 26"/>
                <a:gd name="T3" fmla="*/ 2147483647 h 16"/>
                <a:gd name="T4" fmla="*/ 0 w 26"/>
                <a:gd name="T5" fmla="*/ 0 h 16"/>
                <a:gd name="T6" fmla="*/ 2147483647 w 26"/>
                <a:gd name="T7" fmla="*/ 0 h 16"/>
                <a:gd name="T8" fmla="*/ 2147483647 w 26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26" y="1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9" name="Freeform 118"/>
            <p:cNvSpPr>
              <a:spLocks/>
            </p:cNvSpPr>
            <p:nvPr/>
          </p:nvSpPr>
          <p:spPr bwMode="auto">
            <a:xfrm>
              <a:off x="5943600" y="3417887"/>
              <a:ext cx="15875" cy="25400"/>
            </a:xfrm>
            <a:custGeom>
              <a:avLst/>
              <a:gdLst>
                <a:gd name="T0" fmla="*/ 0 w 19"/>
                <a:gd name="T1" fmla="*/ 2147483647 h 32"/>
                <a:gd name="T2" fmla="*/ 2147483647 w 19"/>
                <a:gd name="T3" fmla="*/ 0 h 32"/>
                <a:gd name="T4" fmla="*/ 2147483647 w 19"/>
                <a:gd name="T5" fmla="*/ 2147483647 h 32"/>
                <a:gd name="T6" fmla="*/ 2147483647 w 19"/>
                <a:gd name="T7" fmla="*/ 2147483647 h 32"/>
                <a:gd name="T8" fmla="*/ 0 w 19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2"/>
                <a:gd name="T17" fmla="*/ 19 w 19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2">
                  <a:moveTo>
                    <a:pt x="0" y="2"/>
                  </a:moveTo>
                  <a:lnTo>
                    <a:pt x="16" y="0"/>
                  </a:lnTo>
                  <a:lnTo>
                    <a:pt x="19" y="30"/>
                  </a:lnTo>
                  <a:lnTo>
                    <a:pt x="3" y="3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Freeform 119"/>
            <p:cNvSpPr>
              <a:spLocks/>
            </p:cNvSpPr>
            <p:nvPr/>
          </p:nvSpPr>
          <p:spPr bwMode="auto">
            <a:xfrm>
              <a:off x="5935663" y="3419475"/>
              <a:ext cx="17462" cy="23812"/>
            </a:xfrm>
            <a:custGeom>
              <a:avLst/>
              <a:gdLst>
                <a:gd name="T0" fmla="*/ 0 w 21"/>
                <a:gd name="T1" fmla="*/ 2147483647 h 30"/>
                <a:gd name="T2" fmla="*/ 2147483647 w 21"/>
                <a:gd name="T3" fmla="*/ 2147483647 h 30"/>
                <a:gd name="T4" fmla="*/ 2147483647 w 21"/>
                <a:gd name="T5" fmla="*/ 0 h 30"/>
                <a:gd name="T6" fmla="*/ 2147483647 w 21"/>
                <a:gd name="T7" fmla="*/ 2147483647 h 30"/>
                <a:gd name="T8" fmla="*/ 2147483647 w 21"/>
                <a:gd name="T9" fmla="*/ 2147483647 h 30"/>
                <a:gd name="T10" fmla="*/ 0 w 21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0"/>
                <a:gd name="T20" fmla="*/ 21 w 2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0">
                  <a:moveTo>
                    <a:pt x="0" y="4"/>
                  </a:moveTo>
                  <a:lnTo>
                    <a:pt x="2" y="2"/>
                  </a:lnTo>
                  <a:lnTo>
                    <a:pt x="9" y="0"/>
                  </a:lnTo>
                  <a:lnTo>
                    <a:pt x="12" y="30"/>
                  </a:lnTo>
                  <a:lnTo>
                    <a:pt x="21" y="2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1" name="Freeform 120"/>
            <p:cNvSpPr>
              <a:spLocks/>
            </p:cNvSpPr>
            <p:nvPr/>
          </p:nvSpPr>
          <p:spPr bwMode="auto">
            <a:xfrm>
              <a:off x="5945188" y="3427412"/>
              <a:ext cx="26987" cy="14287"/>
            </a:xfrm>
            <a:custGeom>
              <a:avLst/>
              <a:gdLst>
                <a:gd name="T0" fmla="*/ 2147483647 w 33"/>
                <a:gd name="T1" fmla="*/ 0 h 17"/>
                <a:gd name="T2" fmla="*/ 2147483647 w 33"/>
                <a:gd name="T3" fmla="*/ 2147483647 h 17"/>
                <a:gd name="T4" fmla="*/ 2147483647 w 33"/>
                <a:gd name="T5" fmla="*/ 2147483647 h 17"/>
                <a:gd name="T6" fmla="*/ 0 w 33"/>
                <a:gd name="T7" fmla="*/ 2147483647 h 17"/>
                <a:gd name="T8" fmla="*/ 2147483647 w 3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29" y="0"/>
                  </a:moveTo>
                  <a:lnTo>
                    <a:pt x="33" y="14"/>
                  </a:lnTo>
                  <a:lnTo>
                    <a:pt x="3" y="17"/>
                  </a:lnTo>
                  <a:lnTo>
                    <a:pt x="0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2" name="Freeform 121"/>
            <p:cNvSpPr>
              <a:spLocks/>
            </p:cNvSpPr>
            <p:nvPr/>
          </p:nvSpPr>
          <p:spPr bwMode="auto">
            <a:xfrm>
              <a:off x="5945188" y="3416300"/>
              <a:ext cx="23812" cy="25400"/>
            </a:xfrm>
            <a:custGeom>
              <a:avLst/>
              <a:gdLst>
                <a:gd name="T0" fmla="*/ 2147483647 w 29"/>
                <a:gd name="T1" fmla="*/ 2147483647 h 31"/>
                <a:gd name="T2" fmla="*/ 2147483647 w 29"/>
                <a:gd name="T3" fmla="*/ 0 h 31"/>
                <a:gd name="T4" fmla="*/ 2147483647 w 29"/>
                <a:gd name="T5" fmla="*/ 2147483647 h 31"/>
                <a:gd name="T6" fmla="*/ 0 w 29"/>
                <a:gd name="T7" fmla="*/ 2147483647 h 31"/>
                <a:gd name="T8" fmla="*/ 2147483647 w 29"/>
                <a:gd name="T9" fmla="*/ 2147483647 h 31"/>
                <a:gd name="T10" fmla="*/ 2147483647 w 29"/>
                <a:gd name="T11" fmla="*/ 2147483647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1"/>
                <a:gd name="T20" fmla="*/ 29 w 29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1">
                  <a:moveTo>
                    <a:pt x="14" y="1"/>
                  </a:moveTo>
                  <a:lnTo>
                    <a:pt x="28" y="0"/>
                  </a:lnTo>
                  <a:lnTo>
                    <a:pt x="29" y="14"/>
                  </a:lnTo>
                  <a:lnTo>
                    <a:pt x="0" y="17"/>
                  </a:lnTo>
                  <a:lnTo>
                    <a:pt x="17" y="3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3" name="Freeform 122"/>
            <p:cNvSpPr>
              <a:spLocks/>
            </p:cNvSpPr>
            <p:nvPr/>
          </p:nvSpPr>
          <p:spPr bwMode="auto">
            <a:xfrm>
              <a:off x="5948363" y="3436937"/>
              <a:ext cx="25400" cy="17462"/>
            </a:xfrm>
            <a:custGeom>
              <a:avLst/>
              <a:gdLst>
                <a:gd name="T0" fmla="*/ 2147483647 w 32"/>
                <a:gd name="T1" fmla="*/ 0 h 23"/>
                <a:gd name="T2" fmla="*/ 2147483647 w 32"/>
                <a:gd name="T3" fmla="*/ 2147483647 h 23"/>
                <a:gd name="T4" fmla="*/ 2147483647 w 32"/>
                <a:gd name="T5" fmla="*/ 2147483647 h 23"/>
                <a:gd name="T6" fmla="*/ 0 w 32"/>
                <a:gd name="T7" fmla="*/ 2147483647 h 23"/>
                <a:gd name="T8" fmla="*/ 2147483647 w 32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3"/>
                <a:gd name="T17" fmla="*/ 32 w 3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3">
                  <a:moveTo>
                    <a:pt x="28" y="0"/>
                  </a:moveTo>
                  <a:lnTo>
                    <a:pt x="32" y="13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4" name="Freeform 123"/>
            <p:cNvSpPr>
              <a:spLocks/>
            </p:cNvSpPr>
            <p:nvPr/>
          </p:nvSpPr>
          <p:spPr bwMode="auto">
            <a:xfrm>
              <a:off x="5948363" y="3436937"/>
              <a:ext cx="23812" cy="7937"/>
            </a:xfrm>
            <a:custGeom>
              <a:avLst/>
              <a:gdLst>
                <a:gd name="T0" fmla="*/ 0 w 30"/>
                <a:gd name="T1" fmla="*/ 2147483647 h 11"/>
                <a:gd name="T2" fmla="*/ 0 w 30"/>
                <a:gd name="T3" fmla="*/ 2147483647 h 11"/>
                <a:gd name="T4" fmla="*/ 2147483647 w 30"/>
                <a:gd name="T5" fmla="*/ 2147483647 h 11"/>
                <a:gd name="T6" fmla="*/ 2147483647 w 30"/>
                <a:gd name="T7" fmla="*/ 0 h 11"/>
                <a:gd name="T8" fmla="*/ 2147483647 w 30"/>
                <a:gd name="T9" fmla="*/ 2147483647 h 11"/>
                <a:gd name="T10" fmla="*/ 0 w 3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0" y="7"/>
                  </a:moveTo>
                  <a:lnTo>
                    <a:pt x="0" y="6"/>
                  </a:lnTo>
                  <a:lnTo>
                    <a:pt x="2" y="11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5" name="Freeform 124"/>
            <p:cNvSpPr>
              <a:spLocks/>
            </p:cNvSpPr>
            <p:nvPr/>
          </p:nvSpPr>
          <p:spPr bwMode="auto">
            <a:xfrm>
              <a:off x="5953125" y="3443287"/>
              <a:ext cx="31750" cy="31750"/>
            </a:xfrm>
            <a:custGeom>
              <a:avLst/>
              <a:gdLst>
                <a:gd name="T0" fmla="*/ 2147483647 w 41"/>
                <a:gd name="T1" fmla="*/ 0 h 41"/>
                <a:gd name="T2" fmla="*/ 2147483647 w 41"/>
                <a:gd name="T3" fmla="*/ 2147483647 h 41"/>
                <a:gd name="T4" fmla="*/ 2147483647 w 41"/>
                <a:gd name="T5" fmla="*/ 2147483647 h 41"/>
                <a:gd name="T6" fmla="*/ 2147483647 w 41"/>
                <a:gd name="T7" fmla="*/ 2147483647 h 41"/>
                <a:gd name="T8" fmla="*/ 2147483647 w 41"/>
                <a:gd name="T9" fmla="*/ 2147483647 h 41"/>
                <a:gd name="T10" fmla="*/ 0 w 41"/>
                <a:gd name="T11" fmla="*/ 2147483647 h 41"/>
                <a:gd name="T12" fmla="*/ 2147483647 w 41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41"/>
                <a:gd name="T23" fmla="*/ 41 w 41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41">
                  <a:moveTo>
                    <a:pt x="25" y="0"/>
                  </a:moveTo>
                  <a:lnTo>
                    <a:pt x="34" y="13"/>
                  </a:lnTo>
                  <a:lnTo>
                    <a:pt x="41" y="27"/>
                  </a:lnTo>
                  <a:lnTo>
                    <a:pt x="14" y="41"/>
                  </a:lnTo>
                  <a:lnTo>
                    <a:pt x="7" y="27"/>
                  </a:lnTo>
                  <a:lnTo>
                    <a:pt x="0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6" name="Freeform 125"/>
            <p:cNvSpPr>
              <a:spLocks/>
            </p:cNvSpPr>
            <p:nvPr/>
          </p:nvSpPr>
          <p:spPr bwMode="auto">
            <a:xfrm>
              <a:off x="5951538" y="3443287"/>
              <a:ext cx="22225" cy="14287"/>
            </a:xfrm>
            <a:custGeom>
              <a:avLst/>
              <a:gdLst>
                <a:gd name="T0" fmla="*/ 0 w 29"/>
                <a:gd name="T1" fmla="*/ 2147483647 h 18"/>
                <a:gd name="T2" fmla="*/ 2147483647 w 29"/>
                <a:gd name="T3" fmla="*/ 2147483647 h 18"/>
                <a:gd name="T4" fmla="*/ 2147483647 w 29"/>
                <a:gd name="T5" fmla="*/ 2147483647 h 18"/>
                <a:gd name="T6" fmla="*/ 2147483647 w 29"/>
                <a:gd name="T7" fmla="*/ 0 h 18"/>
                <a:gd name="T8" fmla="*/ 2147483647 w 29"/>
                <a:gd name="T9" fmla="*/ 2147483647 h 18"/>
                <a:gd name="T10" fmla="*/ 0 w 29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8"/>
                <a:gd name="T20" fmla="*/ 29 w 29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8">
                  <a:moveTo>
                    <a:pt x="0" y="14"/>
                  </a:moveTo>
                  <a:lnTo>
                    <a:pt x="2" y="16"/>
                  </a:lnTo>
                  <a:lnTo>
                    <a:pt x="2" y="18"/>
                  </a:lnTo>
                  <a:lnTo>
                    <a:pt x="27" y="0"/>
                  </a:lnTo>
                  <a:lnTo>
                    <a:pt x="29" y="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7" name="Freeform 126"/>
            <p:cNvSpPr>
              <a:spLocks/>
            </p:cNvSpPr>
            <p:nvPr/>
          </p:nvSpPr>
          <p:spPr bwMode="auto">
            <a:xfrm>
              <a:off x="5967413" y="3462337"/>
              <a:ext cx="28575" cy="25400"/>
            </a:xfrm>
            <a:custGeom>
              <a:avLst/>
              <a:gdLst>
                <a:gd name="T0" fmla="*/ 2147483647 w 35"/>
                <a:gd name="T1" fmla="*/ 0 h 34"/>
                <a:gd name="T2" fmla="*/ 2147483647 w 35"/>
                <a:gd name="T3" fmla="*/ 2147483647 h 34"/>
                <a:gd name="T4" fmla="*/ 2147483647 w 35"/>
                <a:gd name="T5" fmla="*/ 2147483647 h 34"/>
                <a:gd name="T6" fmla="*/ 2147483647 w 35"/>
                <a:gd name="T7" fmla="*/ 2147483647 h 34"/>
                <a:gd name="T8" fmla="*/ 2147483647 w 35"/>
                <a:gd name="T9" fmla="*/ 2147483647 h 34"/>
                <a:gd name="T10" fmla="*/ 0 w 35"/>
                <a:gd name="T11" fmla="*/ 2147483647 h 34"/>
                <a:gd name="T12" fmla="*/ 2147483647 w 35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4"/>
                <a:gd name="T23" fmla="*/ 35 w 35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4">
                  <a:moveTo>
                    <a:pt x="21" y="0"/>
                  </a:moveTo>
                  <a:lnTo>
                    <a:pt x="24" y="5"/>
                  </a:lnTo>
                  <a:lnTo>
                    <a:pt x="35" y="9"/>
                  </a:lnTo>
                  <a:lnTo>
                    <a:pt x="17" y="34"/>
                  </a:lnTo>
                  <a:lnTo>
                    <a:pt x="7" y="30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8" name="Freeform 127"/>
            <p:cNvSpPr>
              <a:spLocks/>
            </p:cNvSpPr>
            <p:nvPr/>
          </p:nvSpPr>
          <p:spPr bwMode="auto">
            <a:xfrm>
              <a:off x="5964238" y="3462337"/>
              <a:ext cx="20637" cy="15875"/>
            </a:xfrm>
            <a:custGeom>
              <a:avLst/>
              <a:gdLst>
                <a:gd name="T0" fmla="*/ 0 w 27"/>
                <a:gd name="T1" fmla="*/ 2147483647 h 21"/>
                <a:gd name="T2" fmla="*/ 2147483647 w 27"/>
                <a:gd name="T3" fmla="*/ 2147483647 h 21"/>
                <a:gd name="T4" fmla="*/ 2147483647 w 27"/>
                <a:gd name="T5" fmla="*/ 0 h 21"/>
                <a:gd name="T6" fmla="*/ 2147483647 w 27"/>
                <a:gd name="T7" fmla="*/ 2147483647 h 21"/>
                <a:gd name="T8" fmla="*/ 0 w 27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1"/>
                <a:gd name="T17" fmla="*/ 27 w 2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1">
                  <a:moveTo>
                    <a:pt x="0" y="18"/>
                  </a:moveTo>
                  <a:lnTo>
                    <a:pt x="4" y="21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9" name="Rectangle 128"/>
            <p:cNvSpPr>
              <a:spLocks noChangeArrowheads="1"/>
            </p:cNvSpPr>
            <p:nvPr/>
          </p:nvSpPr>
          <p:spPr bwMode="auto">
            <a:xfrm>
              <a:off x="5988050" y="3467100"/>
              <a:ext cx="3175" cy="23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>
                <a:latin typeface="Gill Sans MT" pitchFamily="34" charset="0"/>
              </a:endParaRPr>
            </a:p>
          </p:txBody>
        </p:sp>
        <p:sp>
          <p:nvSpPr>
            <p:cNvPr id="22670" name="Freeform 129"/>
            <p:cNvSpPr>
              <a:spLocks/>
            </p:cNvSpPr>
            <p:nvPr/>
          </p:nvSpPr>
          <p:spPr bwMode="auto">
            <a:xfrm>
              <a:off x="5981700" y="3467100"/>
              <a:ext cx="14287" cy="23812"/>
            </a:xfrm>
            <a:custGeom>
              <a:avLst/>
              <a:gdLst>
                <a:gd name="T0" fmla="*/ 0 w 18"/>
                <a:gd name="T1" fmla="*/ 2147483647 h 30"/>
                <a:gd name="T2" fmla="*/ 2147483647 w 18"/>
                <a:gd name="T3" fmla="*/ 2147483647 h 30"/>
                <a:gd name="T4" fmla="*/ 2147483647 w 18"/>
                <a:gd name="T5" fmla="*/ 2147483647 h 30"/>
                <a:gd name="T6" fmla="*/ 2147483647 w 18"/>
                <a:gd name="T7" fmla="*/ 0 h 30"/>
                <a:gd name="T8" fmla="*/ 2147483647 w 18"/>
                <a:gd name="T9" fmla="*/ 2147483647 h 30"/>
                <a:gd name="T10" fmla="*/ 0 w 18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0"/>
                <a:gd name="T20" fmla="*/ 18 w 1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0">
                  <a:moveTo>
                    <a:pt x="0" y="27"/>
                  </a:moveTo>
                  <a:lnTo>
                    <a:pt x="6" y="30"/>
                  </a:lnTo>
                  <a:lnTo>
                    <a:pt x="9" y="30"/>
                  </a:lnTo>
                  <a:lnTo>
                    <a:pt x="9" y="0"/>
                  </a:lnTo>
                  <a:lnTo>
                    <a:pt x="18" y="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1" name="Freeform 130"/>
            <p:cNvSpPr>
              <a:spLocks/>
            </p:cNvSpPr>
            <p:nvPr/>
          </p:nvSpPr>
          <p:spPr bwMode="auto">
            <a:xfrm>
              <a:off x="5983288" y="3468687"/>
              <a:ext cx="23812" cy="25400"/>
            </a:xfrm>
            <a:custGeom>
              <a:avLst/>
              <a:gdLst>
                <a:gd name="T0" fmla="*/ 2147483647 w 28"/>
                <a:gd name="T1" fmla="*/ 0 h 32"/>
                <a:gd name="T2" fmla="*/ 2147483647 w 28"/>
                <a:gd name="T3" fmla="*/ 2147483647 h 32"/>
                <a:gd name="T4" fmla="*/ 2147483647 w 28"/>
                <a:gd name="T5" fmla="*/ 2147483647 h 32"/>
                <a:gd name="T6" fmla="*/ 0 w 28"/>
                <a:gd name="T7" fmla="*/ 2147483647 h 32"/>
                <a:gd name="T8" fmla="*/ 2147483647 w 2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18" y="0"/>
                  </a:moveTo>
                  <a:lnTo>
                    <a:pt x="28" y="7"/>
                  </a:lnTo>
                  <a:lnTo>
                    <a:pt x="10" y="32"/>
                  </a:lnTo>
                  <a:lnTo>
                    <a:pt x="0" y="2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2" name="Freeform 131"/>
            <p:cNvSpPr>
              <a:spLocks/>
            </p:cNvSpPr>
            <p:nvPr/>
          </p:nvSpPr>
          <p:spPr bwMode="auto">
            <a:xfrm>
              <a:off x="5983288" y="3467100"/>
              <a:ext cx="14287" cy="23812"/>
            </a:xfrm>
            <a:custGeom>
              <a:avLst/>
              <a:gdLst>
                <a:gd name="T0" fmla="*/ 2147483647 w 18"/>
                <a:gd name="T1" fmla="*/ 0 h 30"/>
                <a:gd name="T2" fmla="*/ 2147483647 w 18"/>
                <a:gd name="T3" fmla="*/ 0 h 30"/>
                <a:gd name="T4" fmla="*/ 2147483647 w 18"/>
                <a:gd name="T5" fmla="*/ 2147483647 h 30"/>
                <a:gd name="T6" fmla="*/ 0 w 18"/>
                <a:gd name="T7" fmla="*/ 2147483647 h 30"/>
                <a:gd name="T8" fmla="*/ 2147483647 w 18"/>
                <a:gd name="T9" fmla="*/ 2147483647 h 30"/>
                <a:gd name="T10" fmla="*/ 2147483647 w 1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0"/>
                <a:gd name="T20" fmla="*/ 18 w 1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0">
                  <a:moveTo>
                    <a:pt x="9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0" y="27"/>
                  </a:lnTo>
                  <a:lnTo>
                    <a:pt x="9" y="3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3" name="Freeform 132"/>
            <p:cNvSpPr>
              <a:spLocks/>
            </p:cNvSpPr>
            <p:nvPr/>
          </p:nvSpPr>
          <p:spPr bwMode="auto">
            <a:xfrm>
              <a:off x="5997575" y="3473450"/>
              <a:ext cx="28575" cy="25400"/>
            </a:xfrm>
            <a:custGeom>
              <a:avLst/>
              <a:gdLst>
                <a:gd name="T0" fmla="*/ 2147483647 w 35"/>
                <a:gd name="T1" fmla="*/ 0 h 32"/>
                <a:gd name="T2" fmla="*/ 2147483647 w 35"/>
                <a:gd name="T3" fmla="*/ 2147483647 h 32"/>
                <a:gd name="T4" fmla="*/ 2147483647 w 35"/>
                <a:gd name="T5" fmla="*/ 2147483647 h 32"/>
                <a:gd name="T6" fmla="*/ 0 w 35"/>
                <a:gd name="T7" fmla="*/ 2147483647 h 32"/>
                <a:gd name="T8" fmla="*/ 2147483647 w 35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2"/>
                <a:gd name="T17" fmla="*/ 35 w 3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2">
                  <a:moveTo>
                    <a:pt x="1" y="0"/>
                  </a:moveTo>
                  <a:lnTo>
                    <a:pt x="35" y="2"/>
                  </a:lnTo>
                  <a:lnTo>
                    <a:pt x="33" y="32"/>
                  </a:lnTo>
                  <a:lnTo>
                    <a:pt x="0" y="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4" name="Freeform 133"/>
            <p:cNvSpPr>
              <a:spLocks/>
            </p:cNvSpPr>
            <p:nvPr/>
          </p:nvSpPr>
          <p:spPr bwMode="auto">
            <a:xfrm>
              <a:off x="5992813" y="3473450"/>
              <a:ext cx="14287" cy="23812"/>
            </a:xfrm>
            <a:custGeom>
              <a:avLst/>
              <a:gdLst>
                <a:gd name="T0" fmla="*/ 0 w 18"/>
                <a:gd name="T1" fmla="*/ 2147483647 h 30"/>
                <a:gd name="T2" fmla="*/ 2147483647 w 18"/>
                <a:gd name="T3" fmla="*/ 2147483647 h 30"/>
                <a:gd name="T4" fmla="*/ 2147483647 w 18"/>
                <a:gd name="T5" fmla="*/ 2147483647 h 30"/>
                <a:gd name="T6" fmla="*/ 2147483647 w 18"/>
                <a:gd name="T7" fmla="*/ 0 h 30"/>
                <a:gd name="T8" fmla="*/ 2147483647 w 18"/>
                <a:gd name="T9" fmla="*/ 2147483647 h 30"/>
                <a:gd name="T10" fmla="*/ 0 w 18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0"/>
                <a:gd name="T20" fmla="*/ 18 w 1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0">
                  <a:moveTo>
                    <a:pt x="0" y="27"/>
                  </a:moveTo>
                  <a:lnTo>
                    <a:pt x="6" y="30"/>
                  </a:lnTo>
                  <a:lnTo>
                    <a:pt x="8" y="30"/>
                  </a:lnTo>
                  <a:lnTo>
                    <a:pt x="9" y="0"/>
                  </a:lnTo>
                  <a:lnTo>
                    <a:pt x="18" y="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5" name="Rectangle 134"/>
            <p:cNvSpPr>
              <a:spLocks noChangeArrowheads="1"/>
            </p:cNvSpPr>
            <p:nvPr/>
          </p:nvSpPr>
          <p:spPr bwMode="auto">
            <a:xfrm>
              <a:off x="6026150" y="3475037"/>
              <a:ext cx="22225" cy="23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>
                <a:latin typeface="Gill Sans MT" pitchFamily="34" charset="0"/>
              </a:endParaRPr>
            </a:p>
          </p:txBody>
        </p:sp>
        <p:sp>
          <p:nvSpPr>
            <p:cNvPr id="22676" name="Freeform 135"/>
            <p:cNvSpPr>
              <a:spLocks/>
            </p:cNvSpPr>
            <p:nvPr/>
          </p:nvSpPr>
          <p:spPr bwMode="auto">
            <a:xfrm>
              <a:off x="6024563" y="3475037"/>
              <a:ext cx="1587" cy="23812"/>
            </a:xfrm>
            <a:custGeom>
              <a:avLst/>
              <a:gdLst>
                <a:gd name="T0" fmla="*/ 0 w 2"/>
                <a:gd name="T1" fmla="*/ 2147483647 h 30"/>
                <a:gd name="T2" fmla="*/ 2147483647 w 2"/>
                <a:gd name="T3" fmla="*/ 2147483647 h 30"/>
                <a:gd name="T4" fmla="*/ 2147483647 w 2"/>
                <a:gd name="T5" fmla="*/ 0 h 30"/>
                <a:gd name="T6" fmla="*/ 0 w 2"/>
                <a:gd name="T7" fmla="*/ 214748364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0"/>
                <a:gd name="T14" fmla="*/ 2 w 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0">
                  <a:moveTo>
                    <a:pt x="0" y="30"/>
                  </a:moveTo>
                  <a:lnTo>
                    <a:pt x="2" y="30"/>
                  </a:lnTo>
                  <a:lnTo>
                    <a:pt x="2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7" name="Freeform 136"/>
            <p:cNvSpPr>
              <a:spLocks/>
            </p:cNvSpPr>
            <p:nvPr/>
          </p:nvSpPr>
          <p:spPr bwMode="auto">
            <a:xfrm>
              <a:off x="6043613" y="3471862"/>
              <a:ext cx="15875" cy="25400"/>
            </a:xfrm>
            <a:custGeom>
              <a:avLst/>
              <a:gdLst>
                <a:gd name="T0" fmla="*/ 0 w 19"/>
                <a:gd name="T1" fmla="*/ 2147483647 h 31"/>
                <a:gd name="T2" fmla="*/ 2147483647 w 19"/>
                <a:gd name="T3" fmla="*/ 0 h 31"/>
                <a:gd name="T4" fmla="*/ 2147483647 w 19"/>
                <a:gd name="T5" fmla="*/ 2147483647 h 31"/>
                <a:gd name="T6" fmla="*/ 2147483647 w 19"/>
                <a:gd name="T7" fmla="*/ 2147483647 h 31"/>
                <a:gd name="T8" fmla="*/ 0 w 19"/>
                <a:gd name="T9" fmla="*/ 214748364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1"/>
                <a:gd name="T17" fmla="*/ 19 w 1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1">
                  <a:moveTo>
                    <a:pt x="0" y="3"/>
                  </a:moveTo>
                  <a:lnTo>
                    <a:pt x="10" y="0"/>
                  </a:lnTo>
                  <a:lnTo>
                    <a:pt x="19" y="28"/>
                  </a:lnTo>
                  <a:lnTo>
                    <a:pt x="9" y="3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8" name="Freeform 137"/>
            <p:cNvSpPr>
              <a:spLocks/>
            </p:cNvSpPr>
            <p:nvPr/>
          </p:nvSpPr>
          <p:spPr bwMode="auto">
            <a:xfrm>
              <a:off x="6043613" y="3475037"/>
              <a:ext cx="7937" cy="23812"/>
            </a:xfrm>
            <a:custGeom>
              <a:avLst/>
              <a:gdLst>
                <a:gd name="T0" fmla="*/ 2147483647 w 9"/>
                <a:gd name="T1" fmla="*/ 2147483647 h 30"/>
                <a:gd name="T2" fmla="*/ 2147483647 w 9"/>
                <a:gd name="T3" fmla="*/ 2147483647 h 30"/>
                <a:gd name="T4" fmla="*/ 2147483647 w 9"/>
                <a:gd name="T5" fmla="*/ 2147483647 h 30"/>
                <a:gd name="T6" fmla="*/ 0 w 9"/>
                <a:gd name="T7" fmla="*/ 0 h 30"/>
                <a:gd name="T8" fmla="*/ 2147483647 w 9"/>
                <a:gd name="T9" fmla="*/ 0 h 30"/>
                <a:gd name="T10" fmla="*/ 2147483647 w 9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0"/>
                <a:gd name="T20" fmla="*/ 9 w 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0">
                  <a:moveTo>
                    <a:pt x="5" y="30"/>
                  </a:moveTo>
                  <a:lnTo>
                    <a:pt x="3" y="30"/>
                  </a:lnTo>
                  <a:lnTo>
                    <a:pt x="9" y="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9" name="Freeform 138"/>
            <p:cNvSpPr>
              <a:spLocks/>
            </p:cNvSpPr>
            <p:nvPr/>
          </p:nvSpPr>
          <p:spPr bwMode="auto">
            <a:xfrm>
              <a:off x="6053138" y="3470275"/>
              <a:ext cx="12700" cy="23812"/>
            </a:xfrm>
            <a:custGeom>
              <a:avLst/>
              <a:gdLst>
                <a:gd name="T0" fmla="*/ 0 w 18"/>
                <a:gd name="T1" fmla="*/ 2147483647 h 30"/>
                <a:gd name="T2" fmla="*/ 2147483647 w 18"/>
                <a:gd name="T3" fmla="*/ 0 h 30"/>
                <a:gd name="T4" fmla="*/ 2147483647 w 18"/>
                <a:gd name="T5" fmla="*/ 2147483647 h 30"/>
                <a:gd name="T6" fmla="*/ 2147483647 w 18"/>
                <a:gd name="T7" fmla="*/ 2147483647 h 30"/>
                <a:gd name="T8" fmla="*/ 0 w 18"/>
                <a:gd name="T9" fmla="*/ 214748364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0"/>
                <a:gd name="T17" fmla="*/ 18 w 1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0">
                  <a:moveTo>
                    <a:pt x="0" y="2"/>
                  </a:moveTo>
                  <a:lnTo>
                    <a:pt x="7" y="0"/>
                  </a:lnTo>
                  <a:lnTo>
                    <a:pt x="18" y="28"/>
                  </a:lnTo>
                  <a:lnTo>
                    <a:pt x="11" y="3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0" name="Freeform 139"/>
            <p:cNvSpPr>
              <a:spLocks/>
            </p:cNvSpPr>
            <p:nvPr/>
          </p:nvSpPr>
          <p:spPr bwMode="auto">
            <a:xfrm>
              <a:off x="6053138" y="3471862"/>
              <a:ext cx="7937" cy="22225"/>
            </a:xfrm>
            <a:custGeom>
              <a:avLst/>
              <a:gdLst>
                <a:gd name="T0" fmla="*/ 2147483647 w 11"/>
                <a:gd name="T1" fmla="*/ 2147483647 h 28"/>
                <a:gd name="T2" fmla="*/ 2147483647 w 11"/>
                <a:gd name="T3" fmla="*/ 2147483647 h 28"/>
                <a:gd name="T4" fmla="*/ 0 w 11"/>
                <a:gd name="T5" fmla="*/ 0 h 28"/>
                <a:gd name="T6" fmla="*/ 2147483647 w 11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8"/>
                <a:gd name="T14" fmla="*/ 11 w 1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8">
                  <a:moveTo>
                    <a:pt x="9" y="28"/>
                  </a:moveTo>
                  <a:lnTo>
                    <a:pt x="11" y="28"/>
                  </a:lnTo>
                  <a:lnTo>
                    <a:pt x="0" y="0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1" name="Freeform 140"/>
            <p:cNvSpPr>
              <a:spLocks/>
            </p:cNvSpPr>
            <p:nvPr/>
          </p:nvSpPr>
          <p:spPr bwMode="auto">
            <a:xfrm>
              <a:off x="6061075" y="3470275"/>
              <a:ext cx="12700" cy="25400"/>
            </a:xfrm>
            <a:custGeom>
              <a:avLst/>
              <a:gdLst>
                <a:gd name="T0" fmla="*/ 2147483647 w 16"/>
                <a:gd name="T1" fmla="*/ 0 h 31"/>
                <a:gd name="T2" fmla="*/ 2147483647 w 16"/>
                <a:gd name="T3" fmla="*/ 2147483647 h 31"/>
                <a:gd name="T4" fmla="*/ 2147483647 w 16"/>
                <a:gd name="T5" fmla="*/ 2147483647 h 31"/>
                <a:gd name="T6" fmla="*/ 0 w 16"/>
                <a:gd name="T7" fmla="*/ 2147483647 h 31"/>
                <a:gd name="T8" fmla="*/ 2147483647 w 16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1"/>
                <a:gd name="T17" fmla="*/ 16 w 1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1">
                  <a:moveTo>
                    <a:pt x="3" y="0"/>
                  </a:moveTo>
                  <a:lnTo>
                    <a:pt x="16" y="2"/>
                  </a:lnTo>
                  <a:lnTo>
                    <a:pt x="12" y="31"/>
                  </a:lnTo>
                  <a:lnTo>
                    <a:pt x="0" y="3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2" name="Freeform 141"/>
            <p:cNvSpPr>
              <a:spLocks/>
            </p:cNvSpPr>
            <p:nvPr/>
          </p:nvSpPr>
          <p:spPr bwMode="auto">
            <a:xfrm>
              <a:off x="6057900" y="3470275"/>
              <a:ext cx="7937" cy="23812"/>
            </a:xfrm>
            <a:custGeom>
              <a:avLst/>
              <a:gdLst>
                <a:gd name="T0" fmla="*/ 0 w 11"/>
                <a:gd name="T1" fmla="*/ 0 h 30"/>
                <a:gd name="T2" fmla="*/ 2147483647 w 11"/>
                <a:gd name="T3" fmla="*/ 0 h 30"/>
                <a:gd name="T4" fmla="*/ 2147483647 w 11"/>
                <a:gd name="T5" fmla="*/ 0 h 30"/>
                <a:gd name="T6" fmla="*/ 2147483647 w 11"/>
                <a:gd name="T7" fmla="*/ 2147483647 h 30"/>
                <a:gd name="T8" fmla="*/ 2147483647 w 11"/>
                <a:gd name="T9" fmla="*/ 2147483647 h 30"/>
                <a:gd name="T10" fmla="*/ 0 w 1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0"/>
                <a:gd name="T20" fmla="*/ 11 w 1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0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4" y="30"/>
                  </a:lnTo>
                  <a:lnTo>
                    <a:pt x="1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3" name="Freeform 142"/>
            <p:cNvSpPr>
              <a:spLocks/>
            </p:cNvSpPr>
            <p:nvPr/>
          </p:nvSpPr>
          <p:spPr bwMode="auto">
            <a:xfrm>
              <a:off x="6061075" y="3479800"/>
              <a:ext cx="26987" cy="17462"/>
            </a:xfrm>
            <a:custGeom>
              <a:avLst/>
              <a:gdLst>
                <a:gd name="T0" fmla="*/ 2147483647 w 33"/>
                <a:gd name="T1" fmla="*/ 0 h 21"/>
                <a:gd name="T2" fmla="*/ 2147483647 w 33"/>
                <a:gd name="T3" fmla="*/ 2147483647 h 21"/>
                <a:gd name="T4" fmla="*/ 2147483647 w 33"/>
                <a:gd name="T5" fmla="*/ 2147483647 h 21"/>
                <a:gd name="T6" fmla="*/ 0 w 33"/>
                <a:gd name="T7" fmla="*/ 2147483647 h 21"/>
                <a:gd name="T8" fmla="*/ 2147483647 w 33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1"/>
                <a:gd name="T17" fmla="*/ 33 w 3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1">
                  <a:moveTo>
                    <a:pt x="28" y="0"/>
                  </a:moveTo>
                  <a:lnTo>
                    <a:pt x="33" y="12"/>
                  </a:lnTo>
                  <a:lnTo>
                    <a:pt x="5" y="21"/>
                  </a:lnTo>
                  <a:lnTo>
                    <a:pt x="0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4" name="Freeform 143"/>
            <p:cNvSpPr>
              <a:spLocks/>
            </p:cNvSpPr>
            <p:nvPr/>
          </p:nvSpPr>
          <p:spPr bwMode="auto">
            <a:xfrm>
              <a:off x="6061075" y="3471862"/>
              <a:ext cx="22225" cy="23812"/>
            </a:xfrm>
            <a:custGeom>
              <a:avLst/>
              <a:gdLst>
                <a:gd name="T0" fmla="*/ 2147483647 w 28"/>
                <a:gd name="T1" fmla="*/ 0 h 29"/>
                <a:gd name="T2" fmla="*/ 2147483647 w 28"/>
                <a:gd name="T3" fmla="*/ 2147483647 h 29"/>
                <a:gd name="T4" fmla="*/ 2147483647 w 28"/>
                <a:gd name="T5" fmla="*/ 2147483647 h 29"/>
                <a:gd name="T6" fmla="*/ 0 w 28"/>
                <a:gd name="T7" fmla="*/ 2147483647 h 29"/>
                <a:gd name="T8" fmla="*/ 2147483647 w 28"/>
                <a:gd name="T9" fmla="*/ 2147483647 h 29"/>
                <a:gd name="T10" fmla="*/ 2147483647 w 28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9"/>
                <a:gd name="T20" fmla="*/ 28 w 2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9">
                  <a:moveTo>
                    <a:pt x="16" y="0"/>
                  </a:moveTo>
                  <a:lnTo>
                    <a:pt x="25" y="1"/>
                  </a:lnTo>
                  <a:lnTo>
                    <a:pt x="28" y="10"/>
                  </a:lnTo>
                  <a:lnTo>
                    <a:pt x="0" y="19"/>
                  </a:lnTo>
                  <a:lnTo>
                    <a:pt x="12" y="2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5" name="Freeform 144"/>
            <p:cNvSpPr>
              <a:spLocks/>
            </p:cNvSpPr>
            <p:nvPr/>
          </p:nvSpPr>
          <p:spPr bwMode="auto">
            <a:xfrm>
              <a:off x="6065838" y="3486150"/>
              <a:ext cx="31750" cy="30162"/>
            </a:xfrm>
            <a:custGeom>
              <a:avLst/>
              <a:gdLst>
                <a:gd name="T0" fmla="*/ 2147483647 w 41"/>
                <a:gd name="T1" fmla="*/ 0 h 37"/>
                <a:gd name="T2" fmla="*/ 2147483647 w 41"/>
                <a:gd name="T3" fmla="*/ 2147483647 h 37"/>
                <a:gd name="T4" fmla="*/ 2147483647 w 41"/>
                <a:gd name="T5" fmla="*/ 2147483647 h 37"/>
                <a:gd name="T6" fmla="*/ 2147483647 w 41"/>
                <a:gd name="T7" fmla="*/ 2147483647 h 37"/>
                <a:gd name="T8" fmla="*/ 2147483647 w 41"/>
                <a:gd name="T9" fmla="*/ 2147483647 h 37"/>
                <a:gd name="T10" fmla="*/ 0 w 41"/>
                <a:gd name="T11" fmla="*/ 2147483647 h 37"/>
                <a:gd name="T12" fmla="*/ 2147483647 w 41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7"/>
                <a:gd name="T23" fmla="*/ 41 w 4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7">
                  <a:moveTo>
                    <a:pt x="27" y="0"/>
                  </a:moveTo>
                  <a:lnTo>
                    <a:pt x="32" y="9"/>
                  </a:lnTo>
                  <a:lnTo>
                    <a:pt x="41" y="19"/>
                  </a:lnTo>
                  <a:lnTo>
                    <a:pt x="16" y="37"/>
                  </a:lnTo>
                  <a:lnTo>
                    <a:pt x="7" y="26"/>
                  </a:lnTo>
                  <a:lnTo>
                    <a:pt x="0" y="1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6" name="Freeform 145"/>
            <p:cNvSpPr>
              <a:spLocks/>
            </p:cNvSpPr>
            <p:nvPr/>
          </p:nvSpPr>
          <p:spPr bwMode="auto">
            <a:xfrm>
              <a:off x="6065838" y="3486150"/>
              <a:ext cx="22225" cy="12700"/>
            </a:xfrm>
            <a:custGeom>
              <a:avLst/>
              <a:gdLst>
                <a:gd name="T0" fmla="*/ 0 w 28"/>
                <a:gd name="T1" fmla="*/ 2147483647 h 14"/>
                <a:gd name="T2" fmla="*/ 0 w 28"/>
                <a:gd name="T3" fmla="*/ 2147483647 h 14"/>
                <a:gd name="T4" fmla="*/ 2147483647 w 28"/>
                <a:gd name="T5" fmla="*/ 0 h 14"/>
                <a:gd name="T6" fmla="*/ 2147483647 w 28"/>
                <a:gd name="T7" fmla="*/ 2147483647 h 14"/>
                <a:gd name="T8" fmla="*/ 0 w 28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4"/>
                <a:gd name="T17" fmla="*/ 28 w 2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4">
                  <a:moveTo>
                    <a:pt x="0" y="12"/>
                  </a:moveTo>
                  <a:lnTo>
                    <a:pt x="0" y="14"/>
                  </a:lnTo>
                  <a:lnTo>
                    <a:pt x="27" y="0"/>
                  </a:lnTo>
                  <a:lnTo>
                    <a:pt x="28" y="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7" name="Freeform 146"/>
            <p:cNvSpPr>
              <a:spLocks/>
            </p:cNvSpPr>
            <p:nvPr/>
          </p:nvSpPr>
          <p:spPr bwMode="auto">
            <a:xfrm>
              <a:off x="6075363" y="3509962"/>
              <a:ext cx="38100" cy="57150"/>
            </a:xfrm>
            <a:custGeom>
              <a:avLst/>
              <a:gdLst>
                <a:gd name="T0" fmla="*/ 2147483647 w 49"/>
                <a:gd name="T1" fmla="*/ 0 h 72"/>
                <a:gd name="T2" fmla="*/ 2147483647 w 49"/>
                <a:gd name="T3" fmla="*/ 2147483647 h 72"/>
                <a:gd name="T4" fmla="*/ 2147483647 w 49"/>
                <a:gd name="T5" fmla="*/ 2147483647 h 72"/>
                <a:gd name="T6" fmla="*/ 2147483647 w 49"/>
                <a:gd name="T7" fmla="*/ 2147483647 h 72"/>
                <a:gd name="T8" fmla="*/ 2147483647 w 49"/>
                <a:gd name="T9" fmla="*/ 2147483647 h 72"/>
                <a:gd name="T10" fmla="*/ 2147483647 w 49"/>
                <a:gd name="T11" fmla="*/ 2147483647 h 72"/>
                <a:gd name="T12" fmla="*/ 2147483647 w 49"/>
                <a:gd name="T13" fmla="*/ 2147483647 h 72"/>
                <a:gd name="T14" fmla="*/ 0 w 49"/>
                <a:gd name="T15" fmla="*/ 2147483647 h 72"/>
                <a:gd name="T16" fmla="*/ 2147483647 w 49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72"/>
                <a:gd name="T29" fmla="*/ 49 w 49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72">
                  <a:moveTo>
                    <a:pt x="30" y="0"/>
                  </a:moveTo>
                  <a:lnTo>
                    <a:pt x="31" y="20"/>
                  </a:lnTo>
                  <a:lnTo>
                    <a:pt x="37" y="34"/>
                  </a:lnTo>
                  <a:lnTo>
                    <a:pt x="49" y="58"/>
                  </a:lnTo>
                  <a:lnTo>
                    <a:pt x="22" y="72"/>
                  </a:lnTo>
                  <a:lnTo>
                    <a:pt x="8" y="44"/>
                  </a:lnTo>
                  <a:lnTo>
                    <a:pt x="1" y="23"/>
                  </a:lnTo>
                  <a:lnTo>
                    <a:pt x="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8" name="Freeform 147"/>
            <p:cNvSpPr>
              <a:spLocks/>
            </p:cNvSpPr>
            <p:nvPr/>
          </p:nvSpPr>
          <p:spPr bwMode="auto">
            <a:xfrm>
              <a:off x="6075363" y="3502025"/>
              <a:ext cx="23812" cy="14287"/>
            </a:xfrm>
            <a:custGeom>
              <a:avLst/>
              <a:gdLst>
                <a:gd name="T0" fmla="*/ 2147483647 w 30"/>
                <a:gd name="T1" fmla="*/ 0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0 w 30"/>
                <a:gd name="T7" fmla="*/ 2147483647 h 18"/>
                <a:gd name="T8" fmla="*/ 2147483647 w 30"/>
                <a:gd name="T9" fmla="*/ 2147483647 h 18"/>
                <a:gd name="T10" fmla="*/ 2147483647 w 3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28" y="0"/>
                  </a:moveTo>
                  <a:lnTo>
                    <a:pt x="30" y="2"/>
                  </a:lnTo>
                  <a:lnTo>
                    <a:pt x="30" y="9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9" name="Freeform 148"/>
            <p:cNvSpPr>
              <a:spLocks/>
            </p:cNvSpPr>
            <p:nvPr/>
          </p:nvSpPr>
          <p:spPr bwMode="auto">
            <a:xfrm>
              <a:off x="6094413" y="3554412"/>
              <a:ext cx="25400" cy="22225"/>
            </a:xfrm>
            <a:custGeom>
              <a:avLst/>
              <a:gdLst>
                <a:gd name="T0" fmla="*/ 2147483647 w 32"/>
                <a:gd name="T1" fmla="*/ 0 h 28"/>
                <a:gd name="T2" fmla="*/ 0 w 32"/>
                <a:gd name="T3" fmla="*/ 2147483647 h 28"/>
                <a:gd name="T4" fmla="*/ 2147483647 w 32"/>
                <a:gd name="T5" fmla="*/ 2147483647 h 28"/>
                <a:gd name="T6" fmla="*/ 2147483647 w 32"/>
                <a:gd name="T7" fmla="*/ 2147483647 h 28"/>
                <a:gd name="T8" fmla="*/ 2147483647 w 32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8"/>
                <a:gd name="T17" fmla="*/ 32 w 3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8">
                  <a:moveTo>
                    <a:pt x="25" y="0"/>
                  </a:moveTo>
                  <a:lnTo>
                    <a:pt x="0" y="17"/>
                  </a:lnTo>
                  <a:lnTo>
                    <a:pt x="7" y="28"/>
                  </a:lnTo>
                  <a:lnTo>
                    <a:pt x="32" y="1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0" name="Freeform 149"/>
            <p:cNvSpPr>
              <a:spLocks/>
            </p:cNvSpPr>
            <p:nvPr/>
          </p:nvSpPr>
          <p:spPr bwMode="auto">
            <a:xfrm>
              <a:off x="6092825" y="3554412"/>
              <a:ext cx="20637" cy="14287"/>
            </a:xfrm>
            <a:custGeom>
              <a:avLst/>
              <a:gdLst>
                <a:gd name="T0" fmla="*/ 0 w 27"/>
                <a:gd name="T1" fmla="*/ 2147483647 h 17"/>
                <a:gd name="T2" fmla="*/ 2147483647 w 27"/>
                <a:gd name="T3" fmla="*/ 2147483647 h 17"/>
                <a:gd name="T4" fmla="*/ 2147483647 w 27"/>
                <a:gd name="T5" fmla="*/ 0 h 17"/>
                <a:gd name="T6" fmla="*/ 2147483647 w 27"/>
                <a:gd name="T7" fmla="*/ 2147483647 h 17"/>
                <a:gd name="T8" fmla="*/ 0 w 2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15"/>
                  </a:moveTo>
                  <a:lnTo>
                    <a:pt x="2" y="17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1" name="Freeform 150"/>
            <p:cNvSpPr>
              <a:spLocks/>
            </p:cNvSpPr>
            <p:nvPr/>
          </p:nvSpPr>
          <p:spPr bwMode="auto">
            <a:xfrm>
              <a:off x="6100763" y="3562350"/>
              <a:ext cx="23812" cy="19050"/>
            </a:xfrm>
            <a:custGeom>
              <a:avLst/>
              <a:gdLst>
                <a:gd name="T0" fmla="*/ 2147483647 w 30"/>
                <a:gd name="T1" fmla="*/ 0 h 25"/>
                <a:gd name="T2" fmla="*/ 2147483647 w 30"/>
                <a:gd name="T3" fmla="*/ 2147483647 h 25"/>
                <a:gd name="T4" fmla="*/ 2147483647 w 30"/>
                <a:gd name="T5" fmla="*/ 2147483647 h 25"/>
                <a:gd name="T6" fmla="*/ 0 w 30"/>
                <a:gd name="T7" fmla="*/ 2147483647 h 25"/>
                <a:gd name="T8" fmla="*/ 2147483647 w 30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5"/>
                <a:gd name="T17" fmla="*/ 30 w 3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5">
                  <a:moveTo>
                    <a:pt x="25" y="0"/>
                  </a:moveTo>
                  <a:lnTo>
                    <a:pt x="30" y="7"/>
                  </a:lnTo>
                  <a:lnTo>
                    <a:pt x="6" y="25"/>
                  </a:lnTo>
                  <a:lnTo>
                    <a:pt x="0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" name="Freeform 151"/>
            <p:cNvSpPr>
              <a:spLocks/>
            </p:cNvSpPr>
            <p:nvPr/>
          </p:nvSpPr>
          <p:spPr bwMode="auto">
            <a:xfrm>
              <a:off x="6100763" y="3562350"/>
              <a:ext cx="19050" cy="14287"/>
            </a:xfrm>
            <a:custGeom>
              <a:avLst/>
              <a:gdLst>
                <a:gd name="T0" fmla="*/ 2147483647 w 25"/>
                <a:gd name="T1" fmla="*/ 0 h 18"/>
                <a:gd name="T2" fmla="*/ 0 w 25"/>
                <a:gd name="T3" fmla="*/ 2147483647 h 18"/>
                <a:gd name="T4" fmla="*/ 2147483647 w 25"/>
                <a:gd name="T5" fmla="*/ 0 h 18"/>
                <a:gd name="T6" fmla="*/ 0 60000 65536"/>
                <a:gd name="T7" fmla="*/ 0 60000 65536"/>
                <a:gd name="T8" fmla="*/ 0 60000 65536"/>
                <a:gd name="T9" fmla="*/ 0 w 25"/>
                <a:gd name="T10" fmla="*/ 0 h 18"/>
                <a:gd name="T11" fmla="*/ 25 w 25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8">
                  <a:moveTo>
                    <a:pt x="25" y="0"/>
                  </a:moveTo>
                  <a:lnTo>
                    <a:pt x="0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3" name="Freeform 152"/>
            <p:cNvSpPr>
              <a:spLocks/>
            </p:cNvSpPr>
            <p:nvPr/>
          </p:nvSpPr>
          <p:spPr bwMode="auto">
            <a:xfrm>
              <a:off x="6102350" y="3571875"/>
              <a:ext cx="25400" cy="17462"/>
            </a:xfrm>
            <a:custGeom>
              <a:avLst/>
              <a:gdLst>
                <a:gd name="T0" fmla="*/ 2147483647 w 32"/>
                <a:gd name="T1" fmla="*/ 0 h 21"/>
                <a:gd name="T2" fmla="*/ 2147483647 w 32"/>
                <a:gd name="T3" fmla="*/ 2147483647 h 21"/>
                <a:gd name="T4" fmla="*/ 2147483647 w 32"/>
                <a:gd name="T5" fmla="*/ 2147483647 h 21"/>
                <a:gd name="T6" fmla="*/ 0 w 32"/>
                <a:gd name="T7" fmla="*/ 2147483647 h 21"/>
                <a:gd name="T8" fmla="*/ 2147483647 w 3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1"/>
                <a:gd name="T17" fmla="*/ 32 w 3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1">
                  <a:moveTo>
                    <a:pt x="28" y="0"/>
                  </a:moveTo>
                  <a:lnTo>
                    <a:pt x="32" y="12"/>
                  </a:lnTo>
                  <a:lnTo>
                    <a:pt x="3" y="21"/>
                  </a:lnTo>
                  <a:lnTo>
                    <a:pt x="0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4" name="Freeform 153"/>
            <p:cNvSpPr>
              <a:spLocks/>
            </p:cNvSpPr>
            <p:nvPr/>
          </p:nvSpPr>
          <p:spPr bwMode="auto">
            <a:xfrm>
              <a:off x="6102350" y="3568700"/>
              <a:ext cx="23812" cy="12700"/>
            </a:xfrm>
            <a:custGeom>
              <a:avLst/>
              <a:gdLst>
                <a:gd name="T0" fmla="*/ 2147483647 w 28"/>
                <a:gd name="T1" fmla="*/ 0 h 18"/>
                <a:gd name="T2" fmla="*/ 2147483647 w 28"/>
                <a:gd name="T3" fmla="*/ 2147483647 h 18"/>
                <a:gd name="T4" fmla="*/ 2147483647 w 28"/>
                <a:gd name="T5" fmla="*/ 2147483647 h 18"/>
                <a:gd name="T6" fmla="*/ 0 w 28"/>
                <a:gd name="T7" fmla="*/ 2147483647 h 18"/>
                <a:gd name="T8" fmla="*/ 2147483647 w 28"/>
                <a:gd name="T9" fmla="*/ 2147483647 h 18"/>
                <a:gd name="T10" fmla="*/ 2147483647 w 2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8"/>
                <a:gd name="T20" fmla="*/ 28 w 28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8">
                  <a:moveTo>
                    <a:pt x="26" y="0"/>
                  </a:moveTo>
                  <a:lnTo>
                    <a:pt x="26" y="2"/>
                  </a:lnTo>
                  <a:lnTo>
                    <a:pt x="28" y="6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5" name="Freeform 154"/>
            <p:cNvSpPr>
              <a:spLocks/>
            </p:cNvSpPr>
            <p:nvPr/>
          </p:nvSpPr>
          <p:spPr bwMode="auto">
            <a:xfrm>
              <a:off x="6099175" y="3582987"/>
              <a:ext cx="28575" cy="28575"/>
            </a:xfrm>
            <a:custGeom>
              <a:avLst/>
              <a:gdLst>
                <a:gd name="T0" fmla="*/ 2147483647 w 37"/>
                <a:gd name="T1" fmla="*/ 2147483647 h 35"/>
                <a:gd name="T2" fmla="*/ 2147483647 w 37"/>
                <a:gd name="T3" fmla="*/ 2147483647 h 35"/>
                <a:gd name="T4" fmla="*/ 2147483647 w 37"/>
                <a:gd name="T5" fmla="*/ 2147483647 h 35"/>
                <a:gd name="T6" fmla="*/ 0 w 37"/>
                <a:gd name="T7" fmla="*/ 2147483647 h 35"/>
                <a:gd name="T8" fmla="*/ 2147483647 w 37"/>
                <a:gd name="T9" fmla="*/ 2147483647 h 35"/>
                <a:gd name="T10" fmla="*/ 2147483647 w 37"/>
                <a:gd name="T11" fmla="*/ 0 h 35"/>
                <a:gd name="T12" fmla="*/ 2147483647 w 37"/>
                <a:gd name="T13" fmla="*/ 2147483647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5"/>
                <a:gd name="T23" fmla="*/ 37 w 37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5">
                  <a:moveTo>
                    <a:pt x="37" y="3"/>
                  </a:moveTo>
                  <a:lnTo>
                    <a:pt x="33" y="21"/>
                  </a:lnTo>
                  <a:lnTo>
                    <a:pt x="28" y="35"/>
                  </a:lnTo>
                  <a:lnTo>
                    <a:pt x="0" y="26"/>
                  </a:lnTo>
                  <a:lnTo>
                    <a:pt x="5" y="12"/>
                  </a:lnTo>
                  <a:lnTo>
                    <a:pt x="7" y="0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6" name="Freeform 155"/>
            <p:cNvSpPr>
              <a:spLocks/>
            </p:cNvSpPr>
            <p:nvPr/>
          </p:nvSpPr>
          <p:spPr bwMode="auto">
            <a:xfrm>
              <a:off x="6103938" y="3581400"/>
              <a:ext cx="23812" cy="7937"/>
            </a:xfrm>
            <a:custGeom>
              <a:avLst/>
              <a:gdLst>
                <a:gd name="T0" fmla="*/ 2147483647 w 30"/>
                <a:gd name="T1" fmla="*/ 0 h 9"/>
                <a:gd name="T2" fmla="*/ 2147483647 w 30"/>
                <a:gd name="T3" fmla="*/ 2147483647 h 9"/>
                <a:gd name="T4" fmla="*/ 2147483647 w 30"/>
                <a:gd name="T5" fmla="*/ 2147483647 h 9"/>
                <a:gd name="T6" fmla="*/ 0 w 30"/>
                <a:gd name="T7" fmla="*/ 2147483647 h 9"/>
                <a:gd name="T8" fmla="*/ 2147483647 w 30"/>
                <a:gd name="T9" fmla="*/ 2147483647 h 9"/>
                <a:gd name="T10" fmla="*/ 2147483647 w 30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9"/>
                <a:gd name="T20" fmla="*/ 30 w 30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9">
                  <a:moveTo>
                    <a:pt x="30" y="0"/>
                  </a:moveTo>
                  <a:lnTo>
                    <a:pt x="30" y="2"/>
                  </a:lnTo>
                  <a:lnTo>
                    <a:pt x="30" y="5"/>
                  </a:lnTo>
                  <a:lnTo>
                    <a:pt x="0" y="2"/>
                  </a:lnTo>
                  <a:lnTo>
                    <a:pt x="1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7" name="Freeform 156"/>
            <p:cNvSpPr>
              <a:spLocks/>
            </p:cNvSpPr>
            <p:nvPr/>
          </p:nvSpPr>
          <p:spPr bwMode="auto">
            <a:xfrm>
              <a:off x="6094413" y="3605212"/>
              <a:ext cx="30162" cy="71437"/>
            </a:xfrm>
            <a:custGeom>
              <a:avLst/>
              <a:gdLst>
                <a:gd name="T0" fmla="*/ 2147483647 w 37"/>
                <a:gd name="T1" fmla="*/ 2147483647 h 88"/>
                <a:gd name="T2" fmla="*/ 2147483647 w 37"/>
                <a:gd name="T3" fmla="*/ 2147483647 h 88"/>
                <a:gd name="T4" fmla="*/ 2147483647 w 37"/>
                <a:gd name="T5" fmla="*/ 2147483647 h 88"/>
                <a:gd name="T6" fmla="*/ 2147483647 w 37"/>
                <a:gd name="T7" fmla="*/ 2147483647 h 88"/>
                <a:gd name="T8" fmla="*/ 2147483647 w 37"/>
                <a:gd name="T9" fmla="*/ 2147483647 h 88"/>
                <a:gd name="T10" fmla="*/ 0 w 37"/>
                <a:gd name="T11" fmla="*/ 2147483647 h 88"/>
                <a:gd name="T12" fmla="*/ 0 w 37"/>
                <a:gd name="T13" fmla="*/ 2147483647 h 88"/>
                <a:gd name="T14" fmla="*/ 2147483647 w 37"/>
                <a:gd name="T15" fmla="*/ 0 h 88"/>
                <a:gd name="T16" fmla="*/ 2147483647 w 37"/>
                <a:gd name="T17" fmla="*/ 2147483647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88"/>
                <a:gd name="T29" fmla="*/ 37 w 37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88">
                  <a:moveTo>
                    <a:pt x="34" y="3"/>
                  </a:moveTo>
                  <a:lnTo>
                    <a:pt x="30" y="23"/>
                  </a:lnTo>
                  <a:lnTo>
                    <a:pt x="30" y="42"/>
                  </a:lnTo>
                  <a:lnTo>
                    <a:pt x="37" y="84"/>
                  </a:lnTo>
                  <a:lnTo>
                    <a:pt x="7" y="88"/>
                  </a:lnTo>
                  <a:lnTo>
                    <a:pt x="0" y="46"/>
                  </a:lnTo>
                  <a:lnTo>
                    <a:pt x="0" y="21"/>
                  </a:lnTo>
                  <a:lnTo>
                    <a:pt x="4" y="0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8" name="Freeform 157"/>
            <p:cNvSpPr>
              <a:spLocks/>
            </p:cNvSpPr>
            <p:nvPr/>
          </p:nvSpPr>
          <p:spPr bwMode="auto">
            <a:xfrm>
              <a:off x="6097588" y="3605212"/>
              <a:ext cx="23812" cy="6350"/>
            </a:xfrm>
            <a:custGeom>
              <a:avLst/>
              <a:gdLst>
                <a:gd name="T0" fmla="*/ 2147483647 w 30"/>
                <a:gd name="T1" fmla="*/ 0 h 9"/>
                <a:gd name="T2" fmla="*/ 0 w 30"/>
                <a:gd name="T3" fmla="*/ 2147483647 h 9"/>
                <a:gd name="T4" fmla="*/ 2147483647 w 30"/>
                <a:gd name="T5" fmla="*/ 2147483647 h 9"/>
                <a:gd name="T6" fmla="*/ 2147483647 w 30"/>
                <a:gd name="T7" fmla="*/ 2147483647 h 9"/>
                <a:gd name="T8" fmla="*/ 2147483647 w 3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9"/>
                <a:gd name="T17" fmla="*/ 30 w 3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9">
                  <a:moveTo>
                    <a:pt x="2" y="0"/>
                  </a:moveTo>
                  <a:lnTo>
                    <a:pt x="0" y="2"/>
                  </a:lnTo>
                  <a:lnTo>
                    <a:pt x="30" y="5"/>
                  </a:lnTo>
                  <a:lnTo>
                    <a:pt x="3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9" name="Freeform 158"/>
            <p:cNvSpPr>
              <a:spLocks/>
            </p:cNvSpPr>
            <p:nvPr/>
          </p:nvSpPr>
          <p:spPr bwMode="auto">
            <a:xfrm>
              <a:off x="6102350" y="3671887"/>
              <a:ext cx="30162" cy="39687"/>
            </a:xfrm>
            <a:custGeom>
              <a:avLst/>
              <a:gdLst>
                <a:gd name="T0" fmla="*/ 2147483647 w 39"/>
                <a:gd name="T1" fmla="*/ 0 h 49"/>
                <a:gd name="T2" fmla="*/ 2147483647 w 39"/>
                <a:gd name="T3" fmla="*/ 2147483647 h 49"/>
                <a:gd name="T4" fmla="*/ 2147483647 w 39"/>
                <a:gd name="T5" fmla="*/ 2147483647 h 49"/>
                <a:gd name="T6" fmla="*/ 0 w 39"/>
                <a:gd name="T7" fmla="*/ 2147483647 h 49"/>
                <a:gd name="T8" fmla="*/ 2147483647 w 39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9"/>
                <a:gd name="T17" fmla="*/ 39 w 39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9">
                  <a:moveTo>
                    <a:pt x="28" y="0"/>
                  </a:moveTo>
                  <a:lnTo>
                    <a:pt x="39" y="40"/>
                  </a:lnTo>
                  <a:lnTo>
                    <a:pt x="11" y="49"/>
                  </a:lnTo>
                  <a:lnTo>
                    <a:pt x="0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0" name="Freeform 159"/>
            <p:cNvSpPr>
              <a:spLocks/>
            </p:cNvSpPr>
            <p:nvPr/>
          </p:nvSpPr>
          <p:spPr bwMode="auto">
            <a:xfrm>
              <a:off x="6099175" y="3668712"/>
              <a:ext cx="25400" cy="9525"/>
            </a:xfrm>
            <a:custGeom>
              <a:avLst/>
              <a:gdLst>
                <a:gd name="T0" fmla="*/ 2147483647 w 31"/>
                <a:gd name="T1" fmla="*/ 2147483647 h 13"/>
                <a:gd name="T2" fmla="*/ 0 w 31"/>
                <a:gd name="T3" fmla="*/ 0 h 13"/>
                <a:gd name="T4" fmla="*/ 2147483647 w 31"/>
                <a:gd name="T5" fmla="*/ 2147483647 h 13"/>
                <a:gd name="T6" fmla="*/ 2147483647 w 31"/>
                <a:gd name="T7" fmla="*/ 2147483647 h 13"/>
                <a:gd name="T8" fmla="*/ 2147483647 w 31"/>
                <a:gd name="T9" fmla="*/ 2147483647 h 13"/>
                <a:gd name="T10" fmla="*/ 2147483647 w 31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13"/>
                <a:gd name="T20" fmla="*/ 31 w 3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13">
                  <a:moveTo>
                    <a:pt x="1" y="9"/>
                  </a:moveTo>
                  <a:lnTo>
                    <a:pt x="0" y="0"/>
                  </a:lnTo>
                  <a:lnTo>
                    <a:pt x="3" y="13"/>
                  </a:lnTo>
                  <a:lnTo>
                    <a:pt x="31" y="4"/>
                  </a:lnTo>
                  <a:lnTo>
                    <a:pt x="31" y="5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1" name="Freeform 160"/>
            <p:cNvSpPr>
              <a:spLocks/>
            </p:cNvSpPr>
            <p:nvPr/>
          </p:nvSpPr>
          <p:spPr bwMode="auto">
            <a:xfrm>
              <a:off x="6108700" y="3705225"/>
              <a:ext cx="28575" cy="30162"/>
            </a:xfrm>
            <a:custGeom>
              <a:avLst/>
              <a:gdLst>
                <a:gd name="T0" fmla="*/ 2147483647 w 37"/>
                <a:gd name="T1" fmla="*/ 0 h 37"/>
                <a:gd name="T2" fmla="*/ 2147483647 w 37"/>
                <a:gd name="T3" fmla="*/ 2147483647 h 37"/>
                <a:gd name="T4" fmla="*/ 2147483647 w 37"/>
                <a:gd name="T5" fmla="*/ 2147483647 h 37"/>
                <a:gd name="T6" fmla="*/ 0 w 37"/>
                <a:gd name="T7" fmla="*/ 2147483647 h 37"/>
                <a:gd name="T8" fmla="*/ 2147483647 w 3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30" y="0"/>
                  </a:moveTo>
                  <a:lnTo>
                    <a:pt x="37" y="34"/>
                  </a:lnTo>
                  <a:lnTo>
                    <a:pt x="7" y="37"/>
                  </a:lnTo>
                  <a:lnTo>
                    <a:pt x="0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2" name="Freeform 161"/>
            <p:cNvSpPr>
              <a:spLocks/>
            </p:cNvSpPr>
            <p:nvPr/>
          </p:nvSpPr>
          <p:spPr bwMode="auto">
            <a:xfrm>
              <a:off x="6108700" y="3703637"/>
              <a:ext cx="23812" cy="7937"/>
            </a:xfrm>
            <a:custGeom>
              <a:avLst/>
              <a:gdLst>
                <a:gd name="T0" fmla="*/ 2147483647 w 30"/>
                <a:gd name="T1" fmla="*/ 0 h 9"/>
                <a:gd name="T2" fmla="*/ 2147483647 w 30"/>
                <a:gd name="T3" fmla="*/ 2147483647 h 9"/>
                <a:gd name="T4" fmla="*/ 0 w 30"/>
                <a:gd name="T5" fmla="*/ 2147483647 h 9"/>
                <a:gd name="T6" fmla="*/ 2147483647 w 30"/>
                <a:gd name="T7" fmla="*/ 2147483647 h 9"/>
                <a:gd name="T8" fmla="*/ 2147483647 w 3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9"/>
                <a:gd name="T17" fmla="*/ 30 w 3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9">
                  <a:moveTo>
                    <a:pt x="30" y="0"/>
                  </a:moveTo>
                  <a:lnTo>
                    <a:pt x="30" y="2"/>
                  </a:lnTo>
                  <a:lnTo>
                    <a:pt x="0" y="6"/>
                  </a:lnTo>
                  <a:lnTo>
                    <a:pt x="2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3" name="Rectangle 162"/>
            <p:cNvSpPr>
              <a:spLocks noChangeArrowheads="1"/>
            </p:cNvSpPr>
            <p:nvPr/>
          </p:nvSpPr>
          <p:spPr bwMode="auto">
            <a:xfrm>
              <a:off x="6113463" y="3733800"/>
              <a:ext cx="23812" cy="142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>
                <a:latin typeface="Gill Sans MT" pitchFamily="34" charset="0"/>
              </a:endParaRPr>
            </a:p>
          </p:txBody>
        </p:sp>
        <p:sp>
          <p:nvSpPr>
            <p:cNvPr id="22704" name="Freeform 163"/>
            <p:cNvSpPr>
              <a:spLocks/>
            </p:cNvSpPr>
            <p:nvPr/>
          </p:nvSpPr>
          <p:spPr bwMode="auto">
            <a:xfrm>
              <a:off x="6113463" y="3732212"/>
              <a:ext cx="23812" cy="3175"/>
            </a:xfrm>
            <a:custGeom>
              <a:avLst/>
              <a:gdLst>
                <a:gd name="T0" fmla="*/ 2147483647 w 30"/>
                <a:gd name="T1" fmla="*/ 0 h 3"/>
                <a:gd name="T2" fmla="*/ 2147483647 w 30"/>
                <a:gd name="T3" fmla="*/ 2147483647 h 3"/>
                <a:gd name="T4" fmla="*/ 0 w 30"/>
                <a:gd name="T5" fmla="*/ 2147483647 h 3"/>
                <a:gd name="T6" fmla="*/ 0 w 30"/>
                <a:gd name="T7" fmla="*/ 2147483647 h 3"/>
                <a:gd name="T8" fmla="*/ 2147483647 w 30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"/>
                <a:gd name="T17" fmla="*/ 30 w 30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">
                  <a:moveTo>
                    <a:pt x="30" y="0"/>
                  </a:moveTo>
                  <a:lnTo>
                    <a:pt x="3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5" name="Freeform 164"/>
            <p:cNvSpPr>
              <a:spLocks/>
            </p:cNvSpPr>
            <p:nvPr/>
          </p:nvSpPr>
          <p:spPr bwMode="auto">
            <a:xfrm>
              <a:off x="6111875" y="3746500"/>
              <a:ext cx="25400" cy="20637"/>
            </a:xfrm>
            <a:custGeom>
              <a:avLst/>
              <a:gdLst>
                <a:gd name="T0" fmla="*/ 2147483647 w 34"/>
                <a:gd name="T1" fmla="*/ 2147483647 h 25"/>
                <a:gd name="T2" fmla="*/ 2147483647 w 34"/>
                <a:gd name="T3" fmla="*/ 2147483647 h 25"/>
                <a:gd name="T4" fmla="*/ 0 w 34"/>
                <a:gd name="T5" fmla="*/ 2147483647 h 25"/>
                <a:gd name="T6" fmla="*/ 2147483647 w 34"/>
                <a:gd name="T7" fmla="*/ 0 h 25"/>
                <a:gd name="T8" fmla="*/ 2147483647 w 34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5"/>
                <a:gd name="T17" fmla="*/ 34 w 3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5">
                  <a:moveTo>
                    <a:pt x="34" y="3"/>
                  </a:moveTo>
                  <a:lnTo>
                    <a:pt x="30" y="25"/>
                  </a:lnTo>
                  <a:lnTo>
                    <a:pt x="0" y="21"/>
                  </a:lnTo>
                  <a:lnTo>
                    <a:pt x="4" y="0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6" name="Freeform 165"/>
            <p:cNvSpPr>
              <a:spLocks/>
            </p:cNvSpPr>
            <p:nvPr/>
          </p:nvSpPr>
          <p:spPr bwMode="auto">
            <a:xfrm>
              <a:off x="6113463" y="3746500"/>
              <a:ext cx="23812" cy="3175"/>
            </a:xfrm>
            <a:custGeom>
              <a:avLst/>
              <a:gdLst>
                <a:gd name="T0" fmla="*/ 2147483647 w 30"/>
                <a:gd name="T1" fmla="*/ 2147483647 h 3"/>
                <a:gd name="T2" fmla="*/ 2147483647 w 30"/>
                <a:gd name="T3" fmla="*/ 2147483647 h 3"/>
                <a:gd name="T4" fmla="*/ 0 w 30"/>
                <a:gd name="T5" fmla="*/ 0 h 3"/>
                <a:gd name="T6" fmla="*/ 0 w 30"/>
                <a:gd name="T7" fmla="*/ 2147483647 h 3"/>
                <a:gd name="T8" fmla="*/ 2147483647 w 30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"/>
                <a:gd name="T17" fmla="*/ 30 w 30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">
                  <a:moveTo>
                    <a:pt x="30" y="2"/>
                  </a:moveTo>
                  <a:lnTo>
                    <a:pt x="30" y="3"/>
                  </a:lnTo>
                  <a:lnTo>
                    <a:pt x="0" y="0"/>
                  </a:lnTo>
                  <a:lnTo>
                    <a:pt x="0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7" name="Freeform 166"/>
            <p:cNvSpPr>
              <a:spLocks/>
            </p:cNvSpPr>
            <p:nvPr/>
          </p:nvSpPr>
          <p:spPr bwMode="auto">
            <a:xfrm>
              <a:off x="6110288" y="3763962"/>
              <a:ext cx="25400" cy="41275"/>
            </a:xfrm>
            <a:custGeom>
              <a:avLst/>
              <a:gdLst>
                <a:gd name="T0" fmla="*/ 2147483647 w 31"/>
                <a:gd name="T1" fmla="*/ 2147483647 h 51"/>
                <a:gd name="T2" fmla="*/ 2147483647 w 31"/>
                <a:gd name="T3" fmla="*/ 2147483647 h 51"/>
                <a:gd name="T4" fmla="*/ 2147483647 w 31"/>
                <a:gd name="T5" fmla="*/ 2147483647 h 51"/>
                <a:gd name="T6" fmla="*/ 2147483647 w 31"/>
                <a:gd name="T7" fmla="*/ 2147483647 h 51"/>
                <a:gd name="T8" fmla="*/ 0 w 31"/>
                <a:gd name="T9" fmla="*/ 2147483647 h 51"/>
                <a:gd name="T10" fmla="*/ 2147483647 w 31"/>
                <a:gd name="T11" fmla="*/ 0 h 51"/>
                <a:gd name="T12" fmla="*/ 2147483647 w 31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1"/>
                <a:gd name="T23" fmla="*/ 31 w 31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1">
                  <a:moveTo>
                    <a:pt x="31" y="2"/>
                  </a:moveTo>
                  <a:lnTo>
                    <a:pt x="30" y="25"/>
                  </a:lnTo>
                  <a:lnTo>
                    <a:pt x="31" y="51"/>
                  </a:lnTo>
                  <a:lnTo>
                    <a:pt x="1" y="51"/>
                  </a:lnTo>
                  <a:lnTo>
                    <a:pt x="0" y="25"/>
                  </a:lnTo>
                  <a:lnTo>
                    <a:pt x="1" y="0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8" name="Freeform 167"/>
            <p:cNvSpPr>
              <a:spLocks/>
            </p:cNvSpPr>
            <p:nvPr/>
          </p:nvSpPr>
          <p:spPr bwMode="auto">
            <a:xfrm>
              <a:off x="6111875" y="3763962"/>
              <a:ext cx="23812" cy="3175"/>
            </a:xfrm>
            <a:custGeom>
              <a:avLst/>
              <a:gdLst>
                <a:gd name="T0" fmla="*/ 0 w 30"/>
                <a:gd name="T1" fmla="*/ 0 h 4"/>
                <a:gd name="T2" fmla="*/ 2147483647 w 30"/>
                <a:gd name="T3" fmla="*/ 2147483647 h 4"/>
                <a:gd name="T4" fmla="*/ 2147483647 w 30"/>
                <a:gd name="T5" fmla="*/ 2147483647 h 4"/>
                <a:gd name="T6" fmla="*/ 0 w 30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4"/>
                <a:gd name="T14" fmla="*/ 30 w 30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4">
                  <a:moveTo>
                    <a:pt x="0" y="0"/>
                  </a:moveTo>
                  <a:lnTo>
                    <a:pt x="30" y="2"/>
                  </a:lnTo>
                  <a:lnTo>
                    <a:pt x="3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9" name="Freeform 168"/>
            <p:cNvSpPr>
              <a:spLocks/>
            </p:cNvSpPr>
            <p:nvPr/>
          </p:nvSpPr>
          <p:spPr bwMode="auto">
            <a:xfrm>
              <a:off x="6113463" y="3783012"/>
              <a:ext cx="26987" cy="26987"/>
            </a:xfrm>
            <a:custGeom>
              <a:avLst/>
              <a:gdLst>
                <a:gd name="T0" fmla="*/ 0 w 35"/>
                <a:gd name="T1" fmla="*/ 2147483647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2147483647 w 35"/>
                <a:gd name="T7" fmla="*/ 0 h 33"/>
                <a:gd name="T8" fmla="*/ 0 w 35"/>
                <a:gd name="T9" fmla="*/ 214748364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0" y="19"/>
                  </a:moveTo>
                  <a:lnTo>
                    <a:pt x="27" y="33"/>
                  </a:lnTo>
                  <a:lnTo>
                    <a:pt x="35" y="14"/>
                  </a:lnTo>
                  <a:lnTo>
                    <a:pt x="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0" name="Freeform 169"/>
            <p:cNvSpPr>
              <a:spLocks/>
            </p:cNvSpPr>
            <p:nvPr/>
          </p:nvSpPr>
          <p:spPr bwMode="auto">
            <a:xfrm>
              <a:off x="6111875" y="3798887"/>
              <a:ext cx="23812" cy="11112"/>
            </a:xfrm>
            <a:custGeom>
              <a:avLst/>
              <a:gdLst>
                <a:gd name="T0" fmla="*/ 0 w 30"/>
                <a:gd name="T1" fmla="*/ 2147483647 h 14"/>
                <a:gd name="T2" fmla="*/ 2147483647 w 30"/>
                <a:gd name="T3" fmla="*/ 2147483647 h 14"/>
                <a:gd name="T4" fmla="*/ 2147483647 w 30"/>
                <a:gd name="T5" fmla="*/ 0 h 14"/>
                <a:gd name="T6" fmla="*/ 2147483647 w 30"/>
                <a:gd name="T7" fmla="*/ 2147483647 h 14"/>
                <a:gd name="T8" fmla="*/ 0 w 30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4"/>
                <a:gd name="T17" fmla="*/ 30 w 3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4">
                  <a:moveTo>
                    <a:pt x="0" y="7"/>
                  </a:moveTo>
                  <a:lnTo>
                    <a:pt x="29" y="14"/>
                  </a:lnTo>
                  <a:lnTo>
                    <a:pt x="2" y="0"/>
                  </a:lnTo>
                  <a:lnTo>
                    <a:pt x="3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1" name="Freeform 170"/>
            <p:cNvSpPr>
              <a:spLocks/>
            </p:cNvSpPr>
            <p:nvPr/>
          </p:nvSpPr>
          <p:spPr bwMode="auto">
            <a:xfrm>
              <a:off x="6113463" y="3786187"/>
              <a:ext cx="28575" cy="49212"/>
            </a:xfrm>
            <a:custGeom>
              <a:avLst/>
              <a:gdLst>
                <a:gd name="T0" fmla="*/ 2147483647 w 35"/>
                <a:gd name="T1" fmla="*/ 2147483647 h 62"/>
                <a:gd name="T2" fmla="*/ 2147483647 w 35"/>
                <a:gd name="T3" fmla="*/ 2147483647 h 62"/>
                <a:gd name="T4" fmla="*/ 2147483647 w 35"/>
                <a:gd name="T5" fmla="*/ 2147483647 h 62"/>
                <a:gd name="T6" fmla="*/ 2147483647 w 35"/>
                <a:gd name="T7" fmla="*/ 2147483647 h 62"/>
                <a:gd name="T8" fmla="*/ 2147483647 w 35"/>
                <a:gd name="T9" fmla="*/ 2147483647 h 62"/>
                <a:gd name="T10" fmla="*/ 2147483647 w 35"/>
                <a:gd name="T11" fmla="*/ 2147483647 h 62"/>
                <a:gd name="T12" fmla="*/ 2147483647 w 35"/>
                <a:gd name="T13" fmla="*/ 2147483647 h 62"/>
                <a:gd name="T14" fmla="*/ 0 w 35"/>
                <a:gd name="T15" fmla="*/ 2147483647 h 62"/>
                <a:gd name="T16" fmla="*/ 0 w 35"/>
                <a:gd name="T17" fmla="*/ 2147483647 h 62"/>
                <a:gd name="T18" fmla="*/ 2147483647 w 35"/>
                <a:gd name="T19" fmla="*/ 0 h 62"/>
                <a:gd name="T20" fmla="*/ 2147483647 w 35"/>
                <a:gd name="T21" fmla="*/ 2147483647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62"/>
                <a:gd name="T35" fmla="*/ 35 w 35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62">
                  <a:moveTo>
                    <a:pt x="35" y="9"/>
                  </a:moveTo>
                  <a:lnTo>
                    <a:pt x="30" y="27"/>
                  </a:lnTo>
                  <a:lnTo>
                    <a:pt x="30" y="39"/>
                  </a:lnTo>
                  <a:lnTo>
                    <a:pt x="32" y="46"/>
                  </a:lnTo>
                  <a:lnTo>
                    <a:pt x="35" y="52"/>
                  </a:lnTo>
                  <a:lnTo>
                    <a:pt x="7" y="62"/>
                  </a:lnTo>
                  <a:lnTo>
                    <a:pt x="3" y="55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7" y="0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2" name="Freeform 171"/>
            <p:cNvSpPr>
              <a:spLocks/>
            </p:cNvSpPr>
            <p:nvPr/>
          </p:nvSpPr>
          <p:spPr bwMode="auto">
            <a:xfrm>
              <a:off x="6119813" y="3783012"/>
              <a:ext cx="22225" cy="11112"/>
            </a:xfrm>
            <a:custGeom>
              <a:avLst/>
              <a:gdLst>
                <a:gd name="T0" fmla="*/ 0 w 28"/>
                <a:gd name="T1" fmla="*/ 0 h 14"/>
                <a:gd name="T2" fmla="*/ 2147483647 w 28"/>
                <a:gd name="T3" fmla="*/ 2147483647 h 14"/>
                <a:gd name="T4" fmla="*/ 0 w 28"/>
                <a:gd name="T5" fmla="*/ 2147483647 h 14"/>
                <a:gd name="T6" fmla="*/ 2147483647 w 28"/>
                <a:gd name="T7" fmla="*/ 2147483647 h 14"/>
                <a:gd name="T8" fmla="*/ 0 w 2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4"/>
                <a:gd name="T17" fmla="*/ 28 w 2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4">
                  <a:moveTo>
                    <a:pt x="0" y="0"/>
                  </a:moveTo>
                  <a:lnTo>
                    <a:pt x="28" y="12"/>
                  </a:lnTo>
                  <a:lnTo>
                    <a:pt x="0" y="3"/>
                  </a:lnTo>
                  <a:lnTo>
                    <a:pt x="2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3" name="Freeform 172"/>
            <p:cNvSpPr>
              <a:spLocks/>
            </p:cNvSpPr>
            <p:nvPr/>
          </p:nvSpPr>
          <p:spPr bwMode="auto">
            <a:xfrm>
              <a:off x="6119813" y="3827462"/>
              <a:ext cx="26987" cy="19050"/>
            </a:xfrm>
            <a:custGeom>
              <a:avLst/>
              <a:gdLst>
                <a:gd name="T0" fmla="*/ 2147483647 w 33"/>
                <a:gd name="T1" fmla="*/ 0 h 24"/>
                <a:gd name="T2" fmla="*/ 2147483647 w 33"/>
                <a:gd name="T3" fmla="*/ 2147483647 h 24"/>
                <a:gd name="T4" fmla="*/ 2147483647 w 33"/>
                <a:gd name="T5" fmla="*/ 2147483647 h 24"/>
                <a:gd name="T6" fmla="*/ 0 w 33"/>
                <a:gd name="T7" fmla="*/ 2147483647 h 24"/>
                <a:gd name="T8" fmla="*/ 2147483647 w 3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4"/>
                <a:gd name="T17" fmla="*/ 33 w 3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4">
                  <a:moveTo>
                    <a:pt x="28" y="0"/>
                  </a:moveTo>
                  <a:lnTo>
                    <a:pt x="33" y="14"/>
                  </a:lnTo>
                  <a:lnTo>
                    <a:pt x="5" y="24"/>
                  </a:lnTo>
                  <a:lnTo>
                    <a:pt x="0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4" name="Freeform 173"/>
            <p:cNvSpPr>
              <a:spLocks/>
            </p:cNvSpPr>
            <p:nvPr/>
          </p:nvSpPr>
          <p:spPr bwMode="auto">
            <a:xfrm>
              <a:off x="6119813" y="3827462"/>
              <a:ext cx="22225" cy="7937"/>
            </a:xfrm>
            <a:custGeom>
              <a:avLst/>
              <a:gdLst>
                <a:gd name="T0" fmla="*/ 0 w 28"/>
                <a:gd name="T1" fmla="*/ 2147483647 h 10"/>
                <a:gd name="T2" fmla="*/ 2147483647 w 28"/>
                <a:gd name="T3" fmla="*/ 0 h 10"/>
                <a:gd name="T4" fmla="*/ 0 w 28"/>
                <a:gd name="T5" fmla="*/ 2147483647 h 10"/>
                <a:gd name="T6" fmla="*/ 0 60000 65536"/>
                <a:gd name="T7" fmla="*/ 0 60000 65536"/>
                <a:gd name="T8" fmla="*/ 0 60000 65536"/>
                <a:gd name="T9" fmla="*/ 0 w 28"/>
                <a:gd name="T10" fmla="*/ 0 h 10"/>
                <a:gd name="T11" fmla="*/ 28 w 28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0">
                  <a:moveTo>
                    <a:pt x="0" y="10"/>
                  </a:moveTo>
                  <a:lnTo>
                    <a:pt x="2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5" name="Freeform 174"/>
            <p:cNvSpPr>
              <a:spLocks/>
            </p:cNvSpPr>
            <p:nvPr/>
          </p:nvSpPr>
          <p:spPr bwMode="auto">
            <a:xfrm>
              <a:off x="6124575" y="3840162"/>
              <a:ext cx="25400" cy="15875"/>
            </a:xfrm>
            <a:custGeom>
              <a:avLst/>
              <a:gdLst>
                <a:gd name="T0" fmla="*/ 2147483647 w 32"/>
                <a:gd name="T1" fmla="*/ 0 h 22"/>
                <a:gd name="T2" fmla="*/ 2147483647 w 32"/>
                <a:gd name="T3" fmla="*/ 2147483647 h 22"/>
                <a:gd name="T4" fmla="*/ 2147483647 w 32"/>
                <a:gd name="T5" fmla="*/ 2147483647 h 22"/>
                <a:gd name="T6" fmla="*/ 0 w 32"/>
                <a:gd name="T7" fmla="*/ 2147483647 h 22"/>
                <a:gd name="T8" fmla="*/ 2147483647 w 3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2"/>
                <a:gd name="T17" fmla="*/ 32 w 3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2">
                  <a:moveTo>
                    <a:pt x="28" y="0"/>
                  </a:moveTo>
                  <a:lnTo>
                    <a:pt x="32" y="13"/>
                  </a:lnTo>
                  <a:lnTo>
                    <a:pt x="4" y="22"/>
                  </a:lnTo>
                  <a:lnTo>
                    <a:pt x="0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6" name="Freeform 175"/>
            <p:cNvSpPr>
              <a:spLocks/>
            </p:cNvSpPr>
            <p:nvPr/>
          </p:nvSpPr>
          <p:spPr bwMode="auto">
            <a:xfrm>
              <a:off x="6124575" y="3838575"/>
              <a:ext cx="22225" cy="7937"/>
            </a:xfrm>
            <a:custGeom>
              <a:avLst/>
              <a:gdLst>
                <a:gd name="T0" fmla="*/ 2147483647 w 28"/>
                <a:gd name="T1" fmla="*/ 0 h 10"/>
                <a:gd name="T2" fmla="*/ 2147483647 w 28"/>
                <a:gd name="T3" fmla="*/ 2147483647 h 10"/>
                <a:gd name="T4" fmla="*/ 0 w 28"/>
                <a:gd name="T5" fmla="*/ 2147483647 h 10"/>
                <a:gd name="T6" fmla="*/ 2147483647 w 28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0"/>
                <a:gd name="T14" fmla="*/ 28 w 2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0">
                  <a:moveTo>
                    <a:pt x="28" y="0"/>
                  </a:moveTo>
                  <a:lnTo>
                    <a:pt x="28" y="1"/>
                  </a:lnTo>
                  <a:lnTo>
                    <a:pt x="0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7" name="Freeform 176"/>
            <p:cNvSpPr>
              <a:spLocks/>
            </p:cNvSpPr>
            <p:nvPr/>
          </p:nvSpPr>
          <p:spPr bwMode="auto">
            <a:xfrm>
              <a:off x="6126163" y="3852862"/>
              <a:ext cx="23812" cy="11112"/>
            </a:xfrm>
            <a:custGeom>
              <a:avLst/>
              <a:gdLst>
                <a:gd name="T0" fmla="*/ 2147483647 w 30"/>
                <a:gd name="T1" fmla="*/ 0 h 14"/>
                <a:gd name="T2" fmla="*/ 2147483647 w 30"/>
                <a:gd name="T3" fmla="*/ 2147483647 h 14"/>
                <a:gd name="T4" fmla="*/ 0 w 30"/>
                <a:gd name="T5" fmla="*/ 2147483647 h 14"/>
                <a:gd name="T6" fmla="*/ 0 w 30"/>
                <a:gd name="T7" fmla="*/ 2147483647 h 14"/>
                <a:gd name="T8" fmla="*/ 2147483647 w 3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4"/>
                <a:gd name="T17" fmla="*/ 30 w 3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4">
                  <a:moveTo>
                    <a:pt x="30" y="0"/>
                  </a:moveTo>
                  <a:lnTo>
                    <a:pt x="30" y="13"/>
                  </a:lnTo>
                  <a:lnTo>
                    <a:pt x="0" y="14"/>
                  </a:lnTo>
                  <a:lnTo>
                    <a:pt x="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8" name="Freeform 177"/>
            <p:cNvSpPr>
              <a:spLocks/>
            </p:cNvSpPr>
            <p:nvPr/>
          </p:nvSpPr>
          <p:spPr bwMode="auto">
            <a:xfrm>
              <a:off x="6126163" y="3848100"/>
              <a:ext cx="23812" cy="7937"/>
            </a:xfrm>
            <a:custGeom>
              <a:avLst/>
              <a:gdLst>
                <a:gd name="T0" fmla="*/ 2147483647 w 30"/>
                <a:gd name="T1" fmla="*/ 2147483647 h 11"/>
                <a:gd name="T2" fmla="*/ 2147483647 w 30"/>
                <a:gd name="T3" fmla="*/ 0 h 11"/>
                <a:gd name="T4" fmla="*/ 2147483647 w 30"/>
                <a:gd name="T5" fmla="*/ 2147483647 h 11"/>
                <a:gd name="T6" fmla="*/ 0 w 30"/>
                <a:gd name="T7" fmla="*/ 2147483647 h 11"/>
                <a:gd name="T8" fmla="*/ 2147483647 w 30"/>
                <a:gd name="T9" fmla="*/ 2147483647 h 11"/>
                <a:gd name="T10" fmla="*/ 2147483647 w 3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30" y="2"/>
                  </a:moveTo>
                  <a:lnTo>
                    <a:pt x="30" y="0"/>
                  </a:lnTo>
                  <a:lnTo>
                    <a:pt x="30" y="5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9" name="Rectangle 178"/>
            <p:cNvSpPr>
              <a:spLocks noChangeArrowheads="1"/>
            </p:cNvSpPr>
            <p:nvPr/>
          </p:nvSpPr>
          <p:spPr bwMode="auto">
            <a:xfrm>
              <a:off x="6126163" y="3862387"/>
              <a:ext cx="23812" cy="142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>
                <a:latin typeface="Gill Sans MT" pitchFamily="34" charset="0"/>
              </a:endParaRPr>
            </a:p>
          </p:txBody>
        </p:sp>
        <p:sp>
          <p:nvSpPr>
            <p:cNvPr id="22720" name="Freeform 179"/>
            <p:cNvSpPr>
              <a:spLocks/>
            </p:cNvSpPr>
            <p:nvPr/>
          </p:nvSpPr>
          <p:spPr bwMode="auto">
            <a:xfrm>
              <a:off x="6126163" y="3862387"/>
              <a:ext cx="23812" cy="1587"/>
            </a:xfrm>
            <a:custGeom>
              <a:avLst/>
              <a:gdLst>
                <a:gd name="T0" fmla="*/ 2147483647 w 30"/>
                <a:gd name="T1" fmla="*/ 0 h 1"/>
                <a:gd name="T2" fmla="*/ 0 w 30"/>
                <a:gd name="T3" fmla="*/ 0 h 1"/>
                <a:gd name="T4" fmla="*/ 0 w 30"/>
                <a:gd name="T5" fmla="*/ 2147483647 h 1"/>
                <a:gd name="T6" fmla="*/ 2147483647 w 3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"/>
                <a:gd name="T14" fmla="*/ 30 w 30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">
                  <a:moveTo>
                    <a:pt x="3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1" name="Freeform 180"/>
            <p:cNvSpPr>
              <a:spLocks/>
            </p:cNvSpPr>
            <p:nvPr/>
          </p:nvSpPr>
          <p:spPr bwMode="auto">
            <a:xfrm>
              <a:off x="6126163" y="3876675"/>
              <a:ext cx="23812" cy="30162"/>
            </a:xfrm>
            <a:custGeom>
              <a:avLst/>
              <a:gdLst>
                <a:gd name="T0" fmla="*/ 2147483647 w 32"/>
                <a:gd name="T1" fmla="*/ 0 h 39"/>
                <a:gd name="T2" fmla="*/ 2147483647 w 32"/>
                <a:gd name="T3" fmla="*/ 2147483647 h 39"/>
                <a:gd name="T4" fmla="*/ 2147483647 w 32"/>
                <a:gd name="T5" fmla="*/ 2147483647 h 39"/>
                <a:gd name="T6" fmla="*/ 2147483647 w 32"/>
                <a:gd name="T7" fmla="*/ 2147483647 h 39"/>
                <a:gd name="T8" fmla="*/ 0 w 32"/>
                <a:gd name="T9" fmla="*/ 2147483647 h 39"/>
                <a:gd name="T10" fmla="*/ 0 w 32"/>
                <a:gd name="T11" fmla="*/ 0 h 39"/>
                <a:gd name="T12" fmla="*/ 2147483647 w 32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39"/>
                <a:gd name="T23" fmla="*/ 32 w 32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39">
                  <a:moveTo>
                    <a:pt x="30" y="0"/>
                  </a:moveTo>
                  <a:lnTo>
                    <a:pt x="30" y="18"/>
                  </a:lnTo>
                  <a:lnTo>
                    <a:pt x="32" y="37"/>
                  </a:lnTo>
                  <a:lnTo>
                    <a:pt x="2" y="39"/>
                  </a:lnTo>
                  <a:lnTo>
                    <a:pt x="0" y="20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2" name="Freeform 181"/>
            <p:cNvSpPr>
              <a:spLocks/>
            </p:cNvSpPr>
            <p:nvPr/>
          </p:nvSpPr>
          <p:spPr bwMode="auto">
            <a:xfrm>
              <a:off x="6126163" y="3876675"/>
              <a:ext cx="23812" cy="1587"/>
            </a:xfrm>
            <a:custGeom>
              <a:avLst/>
              <a:gdLst>
                <a:gd name="T0" fmla="*/ 0 w 30"/>
                <a:gd name="T1" fmla="*/ 0 h 1587"/>
                <a:gd name="T2" fmla="*/ 2147483647 w 30"/>
                <a:gd name="T3" fmla="*/ 0 h 1587"/>
                <a:gd name="T4" fmla="*/ 0 w 30"/>
                <a:gd name="T5" fmla="*/ 0 h 1587"/>
                <a:gd name="T6" fmla="*/ 0 60000 65536"/>
                <a:gd name="T7" fmla="*/ 0 60000 65536"/>
                <a:gd name="T8" fmla="*/ 0 60000 65536"/>
                <a:gd name="T9" fmla="*/ 0 w 30"/>
                <a:gd name="T10" fmla="*/ 0 h 1587"/>
                <a:gd name="T11" fmla="*/ 30 w 30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1587">
                  <a:moveTo>
                    <a:pt x="0" y="0"/>
                  </a:move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3" name="Freeform 182"/>
            <p:cNvSpPr>
              <a:spLocks/>
            </p:cNvSpPr>
            <p:nvPr/>
          </p:nvSpPr>
          <p:spPr bwMode="auto">
            <a:xfrm>
              <a:off x="6127750" y="3900487"/>
              <a:ext cx="77787" cy="50800"/>
            </a:xfrm>
            <a:custGeom>
              <a:avLst/>
              <a:gdLst>
                <a:gd name="T0" fmla="*/ 2147483647 w 97"/>
                <a:gd name="T1" fmla="*/ 0 h 65"/>
                <a:gd name="T2" fmla="*/ 2147483647 w 97"/>
                <a:gd name="T3" fmla="*/ 2147483647 h 65"/>
                <a:gd name="T4" fmla="*/ 2147483647 w 97"/>
                <a:gd name="T5" fmla="*/ 2147483647 h 65"/>
                <a:gd name="T6" fmla="*/ 2147483647 w 97"/>
                <a:gd name="T7" fmla="*/ 2147483647 h 65"/>
                <a:gd name="T8" fmla="*/ 2147483647 w 97"/>
                <a:gd name="T9" fmla="*/ 2147483647 h 65"/>
                <a:gd name="T10" fmla="*/ 2147483647 w 97"/>
                <a:gd name="T11" fmla="*/ 2147483647 h 65"/>
                <a:gd name="T12" fmla="*/ 2147483647 w 97"/>
                <a:gd name="T13" fmla="*/ 2147483647 h 65"/>
                <a:gd name="T14" fmla="*/ 2147483647 w 97"/>
                <a:gd name="T15" fmla="*/ 2147483647 h 65"/>
                <a:gd name="T16" fmla="*/ 2147483647 w 97"/>
                <a:gd name="T17" fmla="*/ 2147483647 h 65"/>
                <a:gd name="T18" fmla="*/ 2147483647 w 97"/>
                <a:gd name="T19" fmla="*/ 2147483647 h 65"/>
                <a:gd name="T20" fmla="*/ 2147483647 w 97"/>
                <a:gd name="T21" fmla="*/ 2147483647 h 65"/>
                <a:gd name="T22" fmla="*/ 0 w 97"/>
                <a:gd name="T23" fmla="*/ 2147483647 h 65"/>
                <a:gd name="T24" fmla="*/ 2147483647 w 97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"/>
                <a:gd name="T40" fmla="*/ 0 h 65"/>
                <a:gd name="T41" fmla="*/ 97 w 97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" h="65">
                  <a:moveTo>
                    <a:pt x="26" y="0"/>
                  </a:moveTo>
                  <a:lnTo>
                    <a:pt x="40" y="25"/>
                  </a:lnTo>
                  <a:lnTo>
                    <a:pt x="45" y="28"/>
                  </a:lnTo>
                  <a:lnTo>
                    <a:pt x="51" y="32"/>
                  </a:lnTo>
                  <a:lnTo>
                    <a:pt x="72" y="35"/>
                  </a:lnTo>
                  <a:lnTo>
                    <a:pt x="95" y="32"/>
                  </a:lnTo>
                  <a:lnTo>
                    <a:pt x="97" y="62"/>
                  </a:lnTo>
                  <a:lnTo>
                    <a:pt x="72" y="65"/>
                  </a:lnTo>
                  <a:lnTo>
                    <a:pt x="45" y="62"/>
                  </a:lnTo>
                  <a:lnTo>
                    <a:pt x="31" y="55"/>
                  </a:lnTo>
                  <a:lnTo>
                    <a:pt x="15" y="43"/>
                  </a:lnTo>
                  <a:lnTo>
                    <a:pt x="0" y="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4" name="Freeform 183"/>
            <p:cNvSpPr>
              <a:spLocks/>
            </p:cNvSpPr>
            <p:nvPr/>
          </p:nvSpPr>
          <p:spPr bwMode="auto">
            <a:xfrm>
              <a:off x="6126163" y="3900487"/>
              <a:ext cx="23812" cy="11112"/>
            </a:xfrm>
            <a:custGeom>
              <a:avLst/>
              <a:gdLst>
                <a:gd name="T0" fmla="*/ 0 w 30"/>
                <a:gd name="T1" fmla="*/ 2147483647 h 14"/>
                <a:gd name="T2" fmla="*/ 0 w 30"/>
                <a:gd name="T3" fmla="*/ 2147483647 h 14"/>
                <a:gd name="T4" fmla="*/ 2147483647 w 30"/>
                <a:gd name="T5" fmla="*/ 2147483647 h 14"/>
                <a:gd name="T6" fmla="*/ 2147483647 w 30"/>
                <a:gd name="T7" fmla="*/ 0 h 14"/>
                <a:gd name="T8" fmla="*/ 2147483647 w 30"/>
                <a:gd name="T9" fmla="*/ 2147483647 h 14"/>
                <a:gd name="T10" fmla="*/ 0 w 30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4"/>
                <a:gd name="T20" fmla="*/ 30 w 3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4">
                  <a:moveTo>
                    <a:pt x="0" y="9"/>
                  </a:moveTo>
                  <a:lnTo>
                    <a:pt x="0" y="11"/>
                  </a:lnTo>
                  <a:lnTo>
                    <a:pt x="2" y="14"/>
                  </a:lnTo>
                  <a:lnTo>
                    <a:pt x="28" y="0"/>
                  </a:lnTo>
                  <a:lnTo>
                    <a:pt x="3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5" name="Freeform 184"/>
            <p:cNvSpPr>
              <a:spLocks/>
            </p:cNvSpPr>
            <p:nvPr/>
          </p:nvSpPr>
          <p:spPr bwMode="auto">
            <a:xfrm>
              <a:off x="6202363" y="3917950"/>
              <a:ext cx="36512" cy="30162"/>
            </a:xfrm>
            <a:custGeom>
              <a:avLst/>
              <a:gdLst>
                <a:gd name="T0" fmla="*/ 0 w 46"/>
                <a:gd name="T1" fmla="*/ 2147483647 h 39"/>
                <a:gd name="T2" fmla="*/ 2147483647 w 46"/>
                <a:gd name="T3" fmla="*/ 0 h 39"/>
                <a:gd name="T4" fmla="*/ 2147483647 w 46"/>
                <a:gd name="T5" fmla="*/ 2147483647 h 39"/>
                <a:gd name="T6" fmla="*/ 2147483647 w 46"/>
                <a:gd name="T7" fmla="*/ 2147483647 h 39"/>
                <a:gd name="T8" fmla="*/ 0 w 46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9"/>
                <a:gd name="T17" fmla="*/ 46 w 46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9">
                  <a:moveTo>
                    <a:pt x="0" y="9"/>
                  </a:moveTo>
                  <a:lnTo>
                    <a:pt x="42" y="0"/>
                  </a:lnTo>
                  <a:lnTo>
                    <a:pt x="46" y="30"/>
                  </a:lnTo>
                  <a:lnTo>
                    <a:pt x="4" y="3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6" name="Freeform 185"/>
            <p:cNvSpPr>
              <a:spLocks/>
            </p:cNvSpPr>
            <p:nvPr/>
          </p:nvSpPr>
          <p:spPr bwMode="auto">
            <a:xfrm>
              <a:off x="6202363" y="3924300"/>
              <a:ext cx="3175" cy="23812"/>
            </a:xfrm>
            <a:custGeom>
              <a:avLst/>
              <a:gdLst>
                <a:gd name="T0" fmla="*/ 2147483647 w 4"/>
                <a:gd name="T1" fmla="*/ 2147483647 h 30"/>
                <a:gd name="T2" fmla="*/ 0 w 4"/>
                <a:gd name="T3" fmla="*/ 0 h 30"/>
                <a:gd name="T4" fmla="*/ 2147483647 w 4"/>
                <a:gd name="T5" fmla="*/ 0 h 30"/>
                <a:gd name="T6" fmla="*/ 2147483647 w 4"/>
                <a:gd name="T7" fmla="*/ 214748364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0"/>
                <a:gd name="T14" fmla="*/ 4 w 4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0">
                  <a:moveTo>
                    <a:pt x="4" y="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7" name="Freeform 186"/>
            <p:cNvSpPr>
              <a:spLocks/>
            </p:cNvSpPr>
            <p:nvPr/>
          </p:nvSpPr>
          <p:spPr bwMode="auto">
            <a:xfrm>
              <a:off x="6235700" y="3914775"/>
              <a:ext cx="23812" cy="26987"/>
            </a:xfrm>
            <a:custGeom>
              <a:avLst/>
              <a:gdLst>
                <a:gd name="T0" fmla="*/ 0 w 30"/>
                <a:gd name="T1" fmla="*/ 2147483647 h 33"/>
                <a:gd name="T2" fmla="*/ 2147483647 w 30"/>
                <a:gd name="T3" fmla="*/ 0 h 33"/>
                <a:gd name="T4" fmla="*/ 2147483647 w 30"/>
                <a:gd name="T5" fmla="*/ 0 h 33"/>
                <a:gd name="T6" fmla="*/ 2147483647 w 30"/>
                <a:gd name="T7" fmla="*/ 2147483647 h 33"/>
                <a:gd name="T8" fmla="*/ 2147483647 w 30"/>
                <a:gd name="T9" fmla="*/ 2147483647 h 33"/>
                <a:gd name="T10" fmla="*/ 2147483647 w 30"/>
                <a:gd name="T11" fmla="*/ 2147483647 h 33"/>
                <a:gd name="T12" fmla="*/ 0 w 30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33"/>
                <a:gd name="T23" fmla="*/ 30 w 30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33">
                  <a:moveTo>
                    <a:pt x="0" y="3"/>
                  </a:moveTo>
                  <a:lnTo>
                    <a:pt x="20" y="0"/>
                  </a:lnTo>
                  <a:lnTo>
                    <a:pt x="29" y="0"/>
                  </a:lnTo>
                  <a:lnTo>
                    <a:pt x="30" y="30"/>
                  </a:lnTo>
                  <a:lnTo>
                    <a:pt x="22" y="30"/>
                  </a:lnTo>
                  <a:lnTo>
                    <a:pt x="4" y="3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8" name="Freeform 187"/>
            <p:cNvSpPr>
              <a:spLocks/>
            </p:cNvSpPr>
            <p:nvPr/>
          </p:nvSpPr>
          <p:spPr bwMode="auto">
            <a:xfrm>
              <a:off x="6235700" y="3917950"/>
              <a:ext cx="3175" cy="23812"/>
            </a:xfrm>
            <a:custGeom>
              <a:avLst/>
              <a:gdLst>
                <a:gd name="T0" fmla="*/ 0 w 4"/>
                <a:gd name="T1" fmla="*/ 0 h 30"/>
                <a:gd name="T2" fmla="*/ 2147483647 w 4"/>
                <a:gd name="T3" fmla="*/ 2147483647 h 30"/>
                <a:gd name="T4" fmla="*/ 0 w 4"/>
                <a:gd name="T5" fmla="*/ 0 h 30"/>
                <a:gd name="T6" fmla="*/ 0 60000 65536"/>
                <a:gd name="T7" fmla="*/ 0 60000 65536"/>
                <a:gd name="T8" fmla="*/ 0 60000 65536"/>
                <a:gd name="T9" fmla="*/ 0 w 4"/>
                <a:gd name="T10" fmla="*/ 0 h 30"/>
                <a:gd name="T11" fmla="*/ 4 w 4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0">
                  <a:moveTo>
                    <a:pt x="0" y="0"/>
                  </a:moveTo>
                  <a:lnTo>
                    <a:pt x="4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9" name="Freeform 188"/>
            <p:cNvSpPr>
              <a:spLocks/>
            </p:cNvSpPr>
            <p:nvPr/>
          </p:nvSpPr>
          <p:spPr bwMode="auto">
            <a:xfrm>
              <a:off x="6254750" y="3913187"/>
              <a:ext cx="19050" cy="23812"/>
            </a:xfrm>
            <a:custGeom>
              <a:avLst/>
              <a:gdLst>
                <a:gd name="T0" fmla="*/ 0 w 25"/>
                <a:gd name="T1" fmla="*/ 2147483647 h 32"/>
                <a:gd name="T2" fmla="*/ 2147483647 w 25"/>
                <a:gd name="T3" fmla="*/ 0 h 32"/>
                <a:gd name="T4" fmla="*/ 2147483647 w 25"/>
                <a:gd name="T5" fmla="*/ 2147483647 h 32"/>
                <a:gd name="T6" fmla="*/ 2147483647 w 25"/>
                <a:gd name="T7" fmla="*/ 2147483647 h 32"/>
                <a:gd name="T8" fmla="*/ 0 w 25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2"/>
                <a:gd name="T17" fmla="*/ 25 w 2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2">
                  <a:moveTo>
                    <a:pt x="0" y="4"/>
                  </a:moveTo>
                  <a:lnTo>
                    <a:pt x="16" y="0"/>
                  </a:lnTo>
                  <a:lnTo>
                    <a:pt x="25" y="28"/>
                  </a:lnTo>
                  <a:lnTo>
                    <a:pt x="9" y="3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0" name="Freeform 189"/>
            <p:cNvSpPr>
              <a:spLocks/>
            </p:cNvSpPr>
            <p:nvPr/>
          </p:nvSpPr>
          <p:spPr bwMode="auto">
            <a:xfrm>
              <a:off x="6254750" y="3914775"/>
              <a:ext cx="6350" cy="23812"/>
            </a:xfrm>
            <a:custGeom>
              <a:avLst/>
              <a:gdLst>
                <a:gd name="T0" fmla="*/ 2147483647 w 9"/>
                <a:gd name="T1" fmla="*/ 2147483647 h 30"/>
                <a:gd name="T2" fmla="*/ 2147483647 w 9"/>
                <a:gd name="T3" fmla="*/ 2147483647 h 30"/>
                <a:gd name="T4" fmla="*/ 0 w 9"/>
                <a:gd name="T5" fmla="*/ 0 h 30"/>
                <a:gd name="T6" fmla="*/ 2147483647 w 9"/>
                <a:gd name="T7" fmla="*/ 0 h 30"/>
                <a:gd name="T8" fmla="*/ 2147483647 w 9"/>
                <a:gd name="T9" fmla="*/ 214748364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0"/>
                <a:gd name="T17" fmla="*/ 9 w 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0">
                  <a:moveTo>
                    <a:pt x="7" y="30"/>
                  </a:moveTo>
                  <a:lnTo>
                    <a:pt x="9" y="28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1" name="Freeform 190"/>
            <p:cNvSpPr>
              <a:spLocks/>
            </p:cNvSpPr>
            <p:nvPr/>
          </p:nvSpPr>
          <p:spPr bwMode="auto">
            <a:xfrm>
              <a:off x="6264275" y="3900487"/>
              <a:ext cx="41275" cy="33337"/>
            </a:xfrm>
            <a:custGeom>
              <a:avLst/>
              <a:gdLst>
                <a:gd name="T0" fmla="*/ 0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0 h 43"/>
                <a:gd name="T6" fmla="*/ 2147483647 w 53"/>
                <a:gd name="T7" fmla="*/ 0 h 43"/>
                <a:gd name="T8" fmla="*/ 2147483647 w 53"/>
                <a:gd name="T9" fmla="*/ 2147483647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0 w 53"/>
                <a:gd name="T17" fmla="*/ 2147483647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43"/>
                <a:gd name="T29" fmla="*/ 53 w 53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43">
                  <a:moveTo>
                    <a:pt x="0" y="18"/>
                  </a:moveTo>
                  <a:lnTo>
                    <a:pt x="24" y="4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51" y="30"/>
                  </a:lnTo>
                  <a:lnTo>
                    <a:pt x="44" y="30"/>
                  </a:lnTo>
                  <a:lnTo>
                    <a:pt x="38" y="30"/>
                  </a:lnTo>
                  <a:lnTo>
                    <a:pt x="17" y="4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2" name="Freeform 191"/>
            <p:cNvSpPr>
              <a:spLocks/>
            </p:cNvSpPr>
            <p:nvPr/>
          </p:nvSpPr>
          <p:spPr bwMode="auto">
            <a:xfrm>
              <a:off x="6264275" y="3913187"/>
              <a:ext cx="14287" cy="22225"/>
            </a:xfrm>
            <a:custGeom>
              <a:avLst/>
              <a:gdLst>
                <a:gd name="T0" fmla="*/ 2147483647 w 17"/>
                <a:gd name="T1" fmla="*/ 2147483647 h 28"/>
                <a:gd name="T2" fmla="*/ 2147483647 w 17"/>
                <a:gd name="T3" fmla="*/ 2147483647 h 28"/>
                <a:gd name="T4" fmla="*/ 2147483647 w 17"/>
                <a:gd name="T5" fmla="*/ 2147483647 h 28"/>
                <a:gd name="T6" fmla="*/ 0 w 17"/>
                <a:gd name="T7" fmla="*/ 2147483647 h 28"/>
                <a:gd name="T8" fmla="*/ 2147483647 w 17"/>
                <a:gd name="T9" fmla="*/ 0 h 28"/>
                <a:gd name="T10" fmla="*/ 2147483647 w 17"/>
                <a:gd name="T11" fmla="*/ 214748364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8"/>
                <a:gd name="T20" fmla="*/ 17 w 17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8">
                  <a:moveTo>
                    <a:pt x="12" y="28"/>
                  </a:moveTo>
                  <a:lnTo>
                    <a:pt x="16" y="27"/>
                  </a:lnTo>
                  <a:lnTo>
                    <a:pt x="17" y="27"/>
                  </a:lnTo>
                  <a:lnTo>
                    <a:pt x="0" y="2"/>
                  </a:lnTo>
                  <a:lnTo>
                    <a:pt x="3" y="0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" name="Freeform 192"/>
            <p:cNvSpPr>
              <a:spLocks/>
            </p:cNvSpPr>
            <p:nvPr/>
          </p:nvSpPr>
          <p:spPr bwMode="auto">
            <a:xfrm>
              <a:off x="6303963" y="3898900"/>
              <a:ext cx="12700" cy="25400"/>
            </a:xfrm>
            <a:custGeom>
              <a:avLst/>
              <a:gdLst>
                <a:gd name="T0" fmla="*/ 0 w 16"/>
                <a:gd name="T1" fmla="*/ 2147483647 h 32"/>
                <a:gd name="T2" fmla="*/ 2147483647 w 16"/>
                <a:gd name="T3" fmla="*/ 0 h 32"/>
                <a:gd name="T4" fmla="*/ 2147483647 w 16"/>
                <a:gd name="T5" fmla="*/ 2147483647 h 32"/>
                <a:gd name="T6" fmla="*/ 2147483647 w 16"/>
                <a:gd name="T7" fmla="*/ 2147483647 h 32"/>
                <a:gd name="T8" fmla="*/ 0 w 16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2"/>
                <a:gd name="T17" fmla="*/ 16 w 1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2">
                  <a:moveTo>
                    <a:pt x="0" y="2"/>
                  </a:moveTo>
                  <a:lnTo>
                    <a:pt x="12" y="0"/>
                  </a:lnTo>
                  <a:lnTo>
                    <a:pt x="16" y="30"/>
                  </a:lnTo>
                  <a:lnTo>
                    <a:pt x="3" y="3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4" name="Freeform 193"/>
            <p:cNvSpPr>
              <a:spLocks/>
            </p:cNvSpPr>
            <p:nvPr/>
          </p:nvSpPr>
          <p:spPr bwMode="auto">
            <a:xfrm>
              <a:off x="6303963" y="3900487"/>
              <a:ext cx="3175" cy="23812"/>
            </a:xfrm>
            <a:custGeom>
              <a:avLst/>
              <a:gdLst>
                <a:gd name="T0" fmla="*/ 0 w 3"/>
                <a:gd name="T1" fmla="*/ 2147483647 h 30"/>
                <a:gd name="T2" fmla="*/ 2147483647 w 3"/>
                <a:gd name="T3" fmla="*/ 2147483647 h 30"/>
                <a:gd name="T4" fmla="*/ 0 w 3"/>
                <a:gd name="T5" fmla="*/ 0 h 30"/>
                <a:gd name="T6" fmla="*/ 2147483647 w 3"/>
                <a:gd name="T7" fmla="*/ 0 h 30"/>
                <a:gd name="T8" fmla="*/ 0 w 3"/>
                <a:gd name="T9" fmla="*/ 214748364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0"/>
                <a:gd name="T17" fmla="*/ 3 w 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0">
                  <a:moveTo>
                    <a:pt x="0" y="30"/>
                  </a:moveTo>
                  <a:lnTo>
                    <a:pt x="3" y="3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5" name="Freeform 194"/>
            <p:cNvSpPr>
              <a:spLocks/>
            </p:cNvSpPr>
            <p:nvPr/>
          </p:nvSpPr>
          <p:spPr bwMode="auto">
            <a:xfrm>
              <a:off x="6311900" y="3890962"/>
              <a:ext cx="22225" cy="30162"/>
            </a:xfrm>
            <a:custGeom>
              <a:avLst/>
              <a:gdLst>
                <a:gd name="T0" fmla="*/ 0 w 28"/>
                <a:gd name="T1" fmla="*/ 2147483647 h 37"/>
                <a:gd name="T2" fmla="*/ 2147483647 w 28"/>
                <a:gd name="T3" fmla="*/ 0 h 37"/>
                <a:gd name="T4" fmla="*/ 2147483647 w 28"/>
                <a:gd name="T5" fmla="*/ 2147483647 h 37"/>
                <a:gd name="T6" fmla="*/ 2147483647 w 28"/>
                <a:gd name="T7" fmla="*/ 2147483647 h 37"/>
                <a:gd name="T8" fmla="*/ 0 w 28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7"/>
                <a:gd name="T17" fmla="*/ 28 w 2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7">
                  <a:moveTo>
                    <a:pt x="0" y="8"/>
                  </a:moveTo>
                  <a:lnTo>
                    <a:pt x="19" y="0"/>
                  </a:lnTo>
                  <a:lnTo>
                    <a:pt x="28" y="28"/>
                  </a:lnTo>
                  <a:lnTo>
                    <a:pt x="8" y="3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6" name="Freeform 195"/>
            <p:cNvSpPr>
              <a:spLocks/>
            </p:cNvSpPr>
            <p:nvPr/>
          </p:nvSpPr>
          <p:spPr bwMode="auto">
            <a:xfrm>
              <a:off x="6311900" y="3898900"/>
              <a:ext cx="6350" cy="23812"/>
            </a:xfrm>
            <a:custGeom>
              <a:avLst/>
              <a:gdLst>
                <a:gd name="T0" fmla="*/ 2147483647 w 8"/>
                <a:gd name="T1" fmla="*/ 2147483647 h 30"/>
                <a:gd name="T2" fmla="*/ 2147483647 w 8"/>
                <a:gd name="T3" fmla="*/ 2147483647 h 30"/>
                <a:gd name="T4" fmla="*/ 0 w 8"/>
                <a:gd name="T5" fmla="*/ 0 h 30"/>
                <a:gd name="T6" fmla="*/ 2147483647 w 8"/>
                <a:gd name="T7" fmla="*/ 0 h 30"/>
                <a:gd name="T8" fmla="*/ 2147483647 w 8"/>
                <a:gd name="T9" fmla="*/ 214748364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0"/>
                <a:gd name="T17" fmla="*/ 8 w 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0">
                  <a:moveTo>
                    <a:pt x="7" y="30"/>
                  </a:moveTo>
                  <a:lnTo>
                    <a:pt x="8" y="29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7" name="Freeform 196"/>
            <p:cNvSpPr>
              <a:spLocks/>
            </p:cNvSpPr>
            <p:nvPr/>
          </p:nvSpPr>
          <p:spPr bwMode="auto">
            <a:xfrm>
              <a:off x="6326188" y="3892550"/>
              <a:ext cx="46037" cy="41275"/>
            </a:xfrm>
            <a:custGeom>
              <a:avLst/>
              <a:gdLst>
                <a:gd name="T0" fmla="*/ 2147483647 w 58"/>
                <a:gd name="T1" fmla="*/ 0 h 52"/>
                <a:gd name="T2" fmla="*/ 2147483647 w 58"/>
                <a:gd name="T3" fmla="*/ 2147483647 h 52"/>
                <a:gd name="T4" fmla="*/ 2147483647 w 58"/>
                <a:gd name="T5" fmla="*/ 2147483647 h 52"/>
                <a:gd name="T6" fmla="*/ 0 w 58"/>
                <a:gd name="T7" fmla="*/ 2147483647 h 52"/>
                <a:gd name="T8" fmla="*/ 2147483647 w 58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2"/>
                <a:gd name="T17" fmla="*/ 58 w 5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52">
                  <a:moveTo>
                    <a:pt x="14" y="0"/>
                  </a:moveTo>
                  <a:lnTo>
                    <a:pt x="58" y="25"/>
                  </a:lnTo>
                  <a:lnTo>
                    <a:pt x="44" y="52"/>
                  </a:lnTo>
                  <a:lnTo>
                    <a:pt x="0" y="2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8" name="Freeform 197"/>
            <p:cNvSpPr>
              <a:spLocks/>
            </p:cNvSpPr>
            <p:nvPr/>
          </p:nvSpPr>
          <p:spPr bwMode="auto">
            <a:xfrm>
              <a:off x="6326188" y="3889375"/>
              <a:ext cx="11112" cy="23812"/>
            </a:xfrm>
            <a:custGeom>
              <a:avLst/>
              <a:gdLst>
                <a:gd name="T0" fmla="*/ 2147483647 w 14"/>
                <a:gd name="T1" fmla="*/ 2147483647 h 30"/>
                <a:gd name="T2" fmla="*/ 2147483647 w 14"/>
                <a:gd name="T3" fmla="*/ 0 h 30"/>
                <a:gd name="T4" fmla="*/ 2147483647 w 14"/>
                <a:gd name="T5" fmla="*/ 2147483647 h 30"/>
                <a:gd name="T6" fmla="*/ 0 w 14"/>
                <a:gd name="T7" fmla="*/ 2147483647 h 30"/>
                <a:gd name="T8" fmla="*/ 2147483647 w 14"/>
                <a:gd name="T9" fmla="*/ 2147483647 h 30"/>
                <a:gd name="T10" fmla="*/ 2147483647 w 14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0"/>
                <a:gd name="T20" fmla="*/ 14 w 14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0">
                  <a:moveTo>
                    <a:pt x="2" y="2"/>
                  </a:moveTo>
                  <a:lnTo>
                    <a:pt x="7" y="0"/>
                  </a:lnTo>
                  <a:lnTo>
                    <a:pt x="14" y="3"/>
                  </a:lnTo>
                  <a:lnTo>
                    <a:pt x="0" y="30"/>
                  </a:lnTo>
                  <a:lnTo>
                    <a:pt x="11" y="3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9" name="Freeform 198"/>
            <p:cNvSpPr>
              <a:spLocks/>
            </p:cNvSpPr>
            <p:nvPr/>
          </p:nvSpPr>
          <p:spPr bwMode="auto">
            <a:xfrm>
              <a:off x="6357938" y="3913187"/>
              <a:ext cx="31750" cy="31750"/>
            </a:xfrm>
            <a:custGeom>
              <a:avLst/>
              <a:gdLst>
                <a:gd name="T0" fmla="*/ 2147483647 w 40"/>
                <a:gd name="T1" fmla="*/ 0 h 39"/>
                <a:gd name="T2" fmla="*/ 2147483647 w 40"/>
                <a:gd name="T3" fmla="*/ 2147483647 h 39"/>
                <a:gd name="T4" fmla="*/ 2147483647 w 40"/>
                <a:gd name="T5" fmla="*/ 2147483647 h 39"/>
                <a:gd name="T6" fmla="*/ 0 w 40"/>
                <a:gd name="T7" fmla="*/ 2147483647 h 39"/>
                <a:gd name="T8" fmla="*/ 2147483647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19" y="0"/>
                  </a:moveTo>
                  <a:lnTo>
                    <a:pt x="40" y="16"/>
                  </a:lnTo>
                  <a:lnTo>
                    <a:pt x="21" y="39"/>
                  </a:lnTo>
                  <a:lnTo>
                    <a:pt x="0" y="2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0" name="Freeform 199"/>
            <p:cNvSpPr>
              <a:spLocks/>
            </p:cNvSpPr>
            <p:nvPr/>
          </p:nvSpPr>
          <p:spPr bwMode="auto">
            <a:xfrm>
              <a:off x="6357938" y="3913187"/>
              <a:ext cx="15875" cy="20637"/>
            </a:xfrm>
            <a:custGeom>
              <a:avLst/>
              <a:gdLst>
                <a:gd name="T0" fmla="*/ 2147483647 w 19"/>
                <a:gd name="T1" fmla="*/ 0 h 27"/>
                <a:gd name="T2" fmla="*/ 2147483647 w 19"/>
                <a:gd name="T3" fmla="*/ 2147483647 h 27"/>
                <a:gd name="T4" fmla="*/ 0 w 19"/>
                <a:gd name="T5" fmla="*/ 2147483647 h 27"/>
                <a:gd name="T6" fmla="*/ 2147483647 w 19"/>
                <a:gd name="T7" fmla="*/ 2147483647 h 27"/>
                <a:gd name="T8" fmla="*/ 2147483647 w 19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7"/>
                <a:gd name="T17" fmla="*/ 19 w 19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7">
                  <a:moveTo>
                    <a:pt x="17" y="0"/>
                  </a:moveTo>
                  <a:lnTo>
                    <a:pt x="19" y="2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1" name="Freeform 200"/>
            <p:cNvSpPr>
              <a:spLocks/>
            </p:cNvSpPr>
            <p:nvPr/>
          </p:nvSpPr>
          <p:spPr bwMode="auto">
            <a:xfrm>
              <a:off x="6373813" y="3927475"/>
              <a:ext cx="23812" cy="19050"/>
            </a:xfrm>
            <a:custGeom>
              <a:avLst/>
              <a:gdLst>
                <a:gd name="T0" fmla="*/ 2147483647 w 30"/>
                <a:gd name="T1" fmla="*/ 0 h 23"/>
                <a:gd name="T2" fmla="*/ 2147483647 w 30"/>
                <a:gd name="T3" fmla="*/ 2147483647 h 23"/>
                <a:gd name="T4" fmla="*/ 2147483647 w 30"/>
                <a:gd name="T5" fmla="*/ 2147483647 h 23"/>
                <a:gd name="T6" fmla="*/ 0 w 30"/>
                <a:gd name="T7" fmla="*/ 2147483647 h 23"/>
                <a:gd name="T8" fmla="*/ 2147483647 w 3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3"/>
                <a:gd name="T17" fmla="*/ 30 w 3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3">
                  <a:moveTo>
                    <a:pt x="25" y="0"/>
                  </a:moveTo>
                  <a:lnTo>
                    <a:pt x="30" y="6"/>
                  </a:lnTo>
                  <a:lnTo>
                    <a:pt x="6" y="23"/>
                  </a:lnTo>
                  <a:lnTo>
                    <a:pt x="0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2" name="Freeform 201"/>
            <p:cNvSpPr>
              <a:spLocks/>
            </p:cNvSpPr>
            <p:nvPr/>
          </p:nvSpPr>
          <p:spPr bwMode="auto">
            <a:xfrm>
              <a:off x="6373813" y="3925887"/>
              <a:ext cx="20637" cy="19050"/>
            </a:xfrm>
            <a:custGeom>
              <a:avLst/>
              <a:gdLst>
                <a:gd name="T0" fmla="*/ 2147483647 w 27"/>
                <a:gd name="T1" fmla="*/ 0 h 23"/>
                <a:gd name="T2" fmla="*/ 2147483647 w 27"/>
                <a:gd name="T3" fmla="*/ 2147483647 h 23"/>
                <a:gd name="T4" fmla="*/ 2147483647 w 27"/>
                <a:gd name="T5" fmla="*/ 2147483647 h 23"/>
                <a:gd name="T6" fmla="*/ 0 w 27"/>
                <a:gd name="T7" fmla="*/ 2147483647 h 23"/>
                <a:gd name="T8" fmla="*/ 2147483647 w 27"/>
                <a:gd name="T9" fmla="*/ 2147483647 h 23"/>
                <a:gd name="T10" fmla="*/ 2147483647 w 2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3"/>
                <a:gd name="T20" fmla="*/ 27 w 2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3">
                  <a:moveTo>
                    <a:pt x="21" y="0"/>
                  </a:moveTo>
                  <a:lnTo>
                    <a:pt x="27" y="3"/>
                  </a:lnTo>
                  <a:lnTo>
                    <a:pt x="25" y="1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3" name="Freeform 202"/>
            <p:cNvSpPr>
              <a:spLocks/>
            </p:cNvSpPr>
            <p:nvPr/>
          </p:nvSpPr>
          <p:spPr bwMode="auto">
            <a:xfrm>
              <a:off x="6378575" y="3930650"/>
              <a:ext cx="30162" cy="30162"/>
            </a:xfrm>
            <a:custGeom>
              <a:avLst/>
              <a:gdLst>
                <a:gd name="T0" fmla="*/ 2147483647 w 37"/>
                <a:gd name="T1" fmla="*/ 0 h 39"/>
                <a:gd name="T2" fmla="*/ 2147483647 w 37"/>
                <a:gd name="T3" fmla="*/ 2147483647 h 39"/>
                <a:gd name="T4" fmla="*/ 2147483647 w 37"/>
                <a:gd name="T5" fmla="*/ 2147483647 h 39"/>
                <a:gd name="T6" fmla="*/ 0 w 37"/>
                <a:gd name="T7" fmla="*/ 2147483647 h 39"/>
                <a:gd name="T8" fmla="*/ 2147483647 w 37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9"/>
                <a:gd name="T17" fmla="*/ 37 w 3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9">
                  <a:moveTo>
                    <a:pt x="21" y="0"/>
                  </a:moveTo>
                  <a:lnTo>
                    <a:pt x="37" y="18"/>
                  </a:lnTo>
                  <a:lnTo>
                    <a:pt x="16" y="39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4" name="Freeform 203"/>
            <p:cNvSpPr>
              <a:spLocks/>
            </p:cNvSpPr>
            <p:nvPr/>
          </p:nvSpPr>
          <p:spPr bwMode="auto">
            <a:xfrm>
              <a:off x="6376988" y="3930650"/>
              <a:ext cx="20637" cy="17462"/>
            </a:xfrm>
            <a:custGeom>
              <a:avLst/>
              <a:gdLst>
                <a:gd name="T0" fmla="*/ 0 w 24"/>
                <a:gd name="T1" fmla="*/ 2147483647 h 21"/>
                <a:gd name="T2" fmla="*/ 2147483647 w 24"/>
                <a:gd name="T3" fmla="*/ 2147483647 h 21"/>
                <a:gd name="T4" fmla="*/ 2147483647 w 24"/>
                <a:gd name="T5" fmla="*/ 0 h 21"/>
                <a:gd name="T6" fmla="*/ 2147483647 w 24"/>
                <a:gd name="T7" fmla="*/ 2147483647 h 21"/>
                <a:gd name="T8" fmla="*/ 0 w 24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1"/>
                <a:gd name="T17" fmla="*/ 24 w 2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1">
                  <a:moveTo>
                    <a:pt x="0" y="19"/>
                  </a:moveTo>
                  <a:lnTo>
                    <a:pt x="1" y="21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745" name="Group 405"/>
            <p:cNvGrpSpPr>
              <a:grpSpLocks/>
            </p:cNvGrpSpPr>
            <p:nvPr/>
          </p:nvGrpSpPr>
          <p:grpSpPr bwMode="auto">
            <a:xfrm>
              <a:off x="5352482" y="3945009"/>
              <a:ext cx="1065100" cy="820757"/>
              <a:chOff x="3372" y="2485"/>
              <a:chExt cx="671" cy="517"/>
            </a:xfrm>
          </p:grpSpPr>
          <p:sp>
            <p:nvSpPr>
              <p:cNvPr id="23045" name="Freeform 205"/>
              <p:cNvSpPr>
                <a:spLocks/>
              </p:cNvSpPr>
              <p:nvPr/>
            </p:nvSpPr>
            <p:spPr bwMode="auto">
              <a:xfrm>
                <a:off x="4017" y="2487"/>
                <a:ext cx="21" cy="22"/>
              </a:xfrm>
              <a:custGeom>
                <a:avLst/>
                <a:gdLst>
                  <a:gd name="T0" fmla="*/ 1 w 40"/>
                  <a:gd name="T1" fmla="*/ 1 h 44"/>
                  <a:gd name="T2" fmla="*/ 1 w 40"/>
                  <a:gd name="T3" fmla="*/ 1 h 44"/>
                  <a:gd name="T4" fmla="*/ 0 w 40"/>
                  <a:gd name="T5" fmla="*/ 1 h 44"/>
                  <a:gd name="T6" fmla="*/ 1 w 40"/>
                  <a:gd name="T7" fmla="*/ 0 h 44"/>
                  <a:gd name="T8" fmla="*/ 1 w 40"/>
                  <a:gd name="T9" fmla="*/ 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4"/>
                  <a:gd name="T17" fmla="*/ 40 w 4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4">
                    <a:moveTo>
                      <a:pt x="40" y="14"/>
                    </a:moveTo>
                    <a:lnTo>
                      <a:pt x="26" y="44"/>
                    </a:lnTo>
                    <a:lnTo>
                      <a:pt x="0" y="30"/>
                    </a:lnTo>
                    <a:lnTo>
                      <a:pt x="14" y="0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6" name="Freeform 206"/>
              <p:cNvSpPr>
                <a:spLocks/>
              </p:cNvSpPr>
              <p:nvPr/>
            </p:nvSpPr>
            <p:spPr bwMode="auto">
              <a:xfrm>
                <a:off x="4024" y="2485"/>
                <a:ext cx="16" cy="10"/>
              </a:xfrm>
              <a:custGeom>
                <a:avLst/>
                <a:gdLst>
                  <a:gd name="T0" fmla="*/ 1 w 31"/>
                  <a:gd name="T1" fmla="*/ 0 h 21"/>
                  <a:gd name="T2" fmla="*/ 1 w 31"/>
                  <a:gd name="T3" fmla="*/ 0 h 21"/>
                  <a:gd name="T4" fmla="*/ 1 w 31"/>
                  <a:gd name="T5" fmla="*/ 0 h 21"/>
                  <a:gd name="T6" fmla="*/ 0 w 31"/>
                  <a:gd name="T7" fmla="*/ 0 h 21"/>
                  <a:gd name="T8" fmla="*/ 1 w 31"/>
                  <a:gd name="T9" fmla="*/ 0 h 21"/>
                  <a:gd name="T10" fmla="*/ 1 w 31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1"/>
                  <a:gd name="T20" fmla="*/ 31 w 31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1">
                    <a:moveTo>
                      <a:pt x="24" y="0"/>
                    </a:moveTo>
                    <a:lnTo>
                      <a:pt x="31" y="7"/>
                    </a:lnTo>
                    <a:lnTo>
                      <a:pt x="26" y="17"/>
                    </a:lnTo>
                    <a:lnTo>
                      <a:pt x="0" y="3"/>
                    </a:lnTo>
                    <a:lnTo>
                      <a:pt x="3" y="2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7" name="Freeform 207"/>
              <p:cNvSpPr>
                <a:spLocks/>
              </p:cNvSpPr>
              <p:nvPr/>
            </p:nvSpPr>
            <p:spPr bwMode="auto">
              <a:xfrm>
                <a:off x="4015" y="2504"/>
                <a:ext cx="16" cy="7"/>
              </a:xfrm>
              <a:custGeom>
                <a:avLst/>
                <a:gdLst>
                  <a:gd name="T0" fmla="*/ 1 w 32"/>
                  <a:gd name="T1" fmla="*/ 0 h 15"/>
                  <a:gd name="T2" fmla="*/ 1 w 32"/>
                  <a:gd name="T3" fmla="*/ 0 h 15"/>
                  <a:gd name="T4" fmla="*/ 0 w 32"/>
                  <a:gd name="T5" fmla="*/ 0 h 15"/>
                  <a:gd name="T6" fmla="*/ 1 w 32"/>
                  <a:gd name="T7" fmla="*/ 0 h 15"/>
                  <a:gd name="T8" fmla="*/ 1 w 32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5"/>
                  <a:gd name="T17" fmla="*/ 32 w 3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5">
                    <a:moveTo>
                      <a:pt x="32" y="4"/>
                    </a:moveTo>
                    <a:lnTo>
                      <a:pt x="30" y="15"/>
                    </a:lnTo>
                    <a:lnTo>
                      <a:pt x="0" y="11"/>
                    </a:lnTo>
                    <a:lnTo>
                      <a:pt x="2" y="0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8" name="Freeform 208"/>
              <p:cNvSpPr>
                <a:spLocks/>
              </p:cNvSpPr>
              <p:nvPr/>
            </p:nvSpPr>
            <p:spPr bwMode="auto">
              <a:xfrm>
                <a:off x="4016" y="2502"/>
                <a:ext cx="15" cy="7"/>
              </a:xfrm>
              <a:custGeom>
                <a:avLst/>
                <a:gdLst>
                  <a:gd name="T0" fmla="*/ 1 w 30"/>
                  <a:gd name="T1" fmla="*/ 0 h 14"/>
                  <a:gd name="T2" fmla="*/ 0 w 30"/>
                  <a:gd name="T3" fmla="*/ 1 h 14"/>
                  <a:gd name="T4" fmla="*/ 0 w 30"/>
                  <a:gd name="T5" fmla="*/ 1 h 14"/>
                  <a:gd name="T6" fmla="*/ 1 w 30"/>
                  <a:gd name="T7" fmla="*/ 1 h 14"/>
                  <a:gd name="T8" fmla="*/ 1 w 30"/>
                  <a:gd name="T9" fmla="*/ 1 h 14"/>
                  <a:gd name="T10" fmla="*/ 1 w 30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4"/>
                  <a:gd name="T20" fmla="*/ 30 w 30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4">
                    <a:moveTo>
                      <a:pt x="2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30" y="9"/>
                    </a:lnTo>
                    <a:lnTo>
                      <a:pt x="28" y="1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9" name="Freeform 209"/>
              <p:cNvSpPr>
                <a:spLocks/>
              </p:cNvSpPr>
              <p:nvPr/>
            </p:nvSpPr>
            <p:spPr bwMode="auto">
              <a:xfrm>
                <a:off x="4016" y="2509"/>
                <a:ext cx="22" cy="21"/>
              </a:xfrm>
              <a:custGeom>
                <a:avLst/>
                <a:gdLst>
                  <a:gd name="T0" fmla="*/ 1 w 42"/>
                  <a:gd name="T1" fmla="*/ 0 h 43"/>
                  <a:gd name="T2" fmla="*/ 1 w 42"/>
                  <a:gd name="T3" fmla="*/ 0 h 43"/>
                  <a:gd name="T4" fmla="*/ 1 w 42"/>
                  <a:gd name="T5" fmla="*/ 0 h 43"/>
                  <a:gd name="T6" fmla="*/ 1 w 42"/>
                  <a:gd name="T7" fmla="*/ 0 h 43"/>
                  <a:gd name="T8" fmla="*/ 1 w 42"/>
                  <a:gd name="T9" fmla="*/ 0 h 43"/>
                  <a:gd name="T10" fmla="*/ 0 w 42"/>
                  <a:gd name="T11" fmla="*/ 0 h 43"/>
                  <a:gd name="T12" fmla="*/ 1 w 42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3"/>
                  <a:gd name="T23" fmla="*/ 42 w 42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3">
                    <a:moveTo>
                      <a:pt x="28" y="0"/>
                    </a:moveTo>
                    <a:lnTo>
                      <a:pt x="33" y="18"/>
                    </a:lnTo>
                    <a:lnTo>
                      <a:pt x="42" y="32"/>
                    </a:lnTo>
                    <a:lnTo>
                      <a:pt x="14" y="43"/>
                    </a:lnTo>
                    <a:lnTo>
                      <a:pt x="5" y="29"/>
                    </a:lnTo>
                    <a:lnTo>
                      <a:pt x="0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0" name="Freeform 210"/>
              <p:cNvSpPr>
                <a:spLocks/>
              </p:cNvSpPr>
              <p:nvPr/>
            </p:nvSpPr>
            <p:spPr bwMode="auto">
              <a:xfrm>
                <a:off x="4015" y="2509"/>
                <a:ext cx="15" cy="4"/>
              </a:xfrm>
              <a:custGeom>
                <a:avLst/>
                <a:gdLst>
                  <a:gd name="T0" fmla="*/ 0 w 30"/>
                  <a:gd name="T1" fmla="*/ 0 h 9"/>
                  <a:gd name="T2" fmla="*/ 1 w 30"/>
                  <a:gd name="T3" fmla="*/ 0 h 9"/>
                  <a:gd name="T4" fmla="*/ 1 w 30"/>
                  <a:gd name="T5" fmla="*/ 0 h 9"/>
                  <a:gd name="T6" fmla="*/ 1 w 30"/>
                  <a:gd name="T7" fmla="*/ 0 h 9"/>
                  <a:gd name="T8" fmla="*/ 0 w 30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9"/>
                  <a:gd name="T17" fmla="*/ 30 w 3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9">
                    <a:moveTo>
                      <a:pt x="0" y="2"/>
                    </a:moveTo>
                    <a:lnTo>
                      <a:pt x="2" y="9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1" name="Freeform 211"/>
              <p:cNvSpPr>
                <a:spLocks/>
              </p:cNvSpPr>
              <p:nvPr/>
            </p:nvSpPr>
            <p:spPr bwMode="auto">
              <a:xfrm>
                <a:off x="4024" y="2523"/>
                <a:ext cx="16" cy="15"/>
              </a:xfrm>
              <a:custGeom>
                <a:avLst/>
                <a:gdLst>
                  <a:gd name="T0" fmla="*/ 1 w 31"/>
                  <a:gd name="T1" fmla="*/ 0 h 29"/>
                  <a:gd name="T2" fmla="*/ 1 w 31"/>
                  <a:gd name="T3" fmla="*/ 1 h 29"/>
                  <a:gd name="T4" fmla="*/ 1 w 31"/>
                  <a:gd name="T5" fmla="*/ 1 h 29"/>
                  <a:gd name="T6" fmla="*/ 0 w 31"/>
                  <a:gd name="T7" fmla="*/ 1 h 29"/>
                  <a:gd name="T8" fmla="*/ 1 w 3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9"/>
                  <a:gd name="T17" fmla="*/ 31 w 31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9">
                    <a:moveTo>
                      <a:pt x="24" y="0"/>
                    </a:moveTo>
                    <a:lnTo>
                      <a:pt x="31" y="12"/>
                    </a:lnTo>
                    <a:lnTo>
                      <a:pt x="7" y="29"/>
                    </a:lnTo>
                    <a:lnTo>
                      <a:pt x="0" y="1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2" name="Freeform 212"/>
              <p:cNvSpPr>
                <a:spLocks/>
              </p:cNvSpPr>
              <p:nvPr/>
            </p:nvSpPr>
            <p:spPr bwMode="auto">
              <a:xfrm>
                <a:off x="4023" y="2523"/>
                <a:ext cx="15" cy="9"/>
              </a:xfrm>
              <a:custGeom>
                <a:avLst/>
                <a:gdLst>
                  <a:gd name="T0" fmla="*/ 0 w 28"/>
                  <a:gd name="T1" fmla="*/ 1 h 17"/>
                  <a:gd name="T2" fmla="*/ 0 w 28"/>
                  <a:gd name="T3" fmla="*/ 1 h 17"/>
                  <a:gd name="T4" fmla="*/ 1 w 28"/>
                  <a:gd name="T5" fmla="*/ 1 h 17"/>
                  <a:gd name="T6" fmla="*/ 1 w 28"/>
                  <a:gd name="T7" fmla="*/ 0 h 17"/>
                  <a:gd name="T8" fmla="*/ 1 w 28"/>
                  <a:gd name="T9" fmla="*/ 1 h 17"/>
                  <a:gd name="T10" fmla="*/ 0 w 28"/>
                  <a:gd name="T11" fmla="*/ 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7"/>
                  <a:gd name="T20" fmla="*/ 28 w 2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7">
                    <a:moveTo>
                      <a:pt x="0" y="14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26" y="0"/>
                    </a:lnTo>
                    <a:lnTo>
                      <a:pt x="28" y="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3" name="Freeform 213"/>
              <p:cNvSpPr>
                <a:spLocks/>
              </p:cNvSpPr>
              <p:nvPr/>
            </p:nvSpPr>
            <p:spPr bwMode="auto">
              <a:xfrm>
                <a:off x="4012" y="2530"/>
                <a:ext cx="28" cy="40"/>
              </a:xfrm>
              <a:custGeom>
                <a:avLst/>
                <a:gdLst>
                  <a:gd name="T0" fmla="*/ 1 w 56"/>
                  <a:gd name="T1" fmla="*/ 0 h 81"/>
                  <a:gd name="T2" fmla="*/ 1 w 56"/>
                  <a:gd name="T3" fmla="*/ 0 h 81"/>
                  <a:gd name="T4" fmla="*/ 1 w 56"/>
                  <a:gd name="T5" fmla="*/ 0 h 81"/>
                  <a:gd name="T6" fmla="*/ 1 w 56"/>
                  <a:gd name="T7" fmla="*/ 0 h 81"/>
                  <a:gd name="T8" fmla="*/ 1 w 56"/>
                  <a:gd name="T9" fmla="*/ 0 h 81"/>
                  <a:gd name="T10" fmla="*/ 0 w 56"/>
                  <a:gd name="T11" fmla="*/ 0 h 81"/>
                  <a:gd name="T12" fmla="*/ 1 w 56"/>
                  <a:gd name="T13" fmla="*/ 0 h 81"/>
                  <a:gd name="T14" fmla="*/ 1 w 56"/>
                  <a:gd name="T15" fmla="*/ 0 h 81"/>
                  <a:gd name="T16" fmla="*/ 1 w 56"/>
                  <a:gd name="T17" fmla="*/ 0 h 81"/>
                  <a:gd name="T18" fmla="*/ 1 w 56"/>
                  <a:gd name="T19" fmla="*/ 0 h 81"/>
                  <a:gd name="T20" fmla="*/ 1 w 56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81"/>
                  <a:gd name="T35" fmla="*/ 56 w 56"/>
                  <a:gd name="T36" fmla="*/ 81 h 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81">
                    <a:moveTo>
                      <a:pt x="56" y="14"/>
                    </a:moveTo>
                    <a:lnTo>
                      <a:pt x="44" y="38"/>
                    </a:lnTo>
                    <a:lnTo>
                      <a:pt x="37" y="56"/>
                    </a:lnTo>
                    <a:lnTo>
                      <a:pt x="32" y="72"/>
                    </a:lnTo>
                    <a:lnTo>
                      <a:pt x="30" y="81"/>
                    </a:lnTo>
                    <a:lnTo>
                      <a:pt x="0" y="77"/>
                    </a:lnTo>
                    <a:lnTo>
                      <a:pt x="3" y="63"/>
                    </a:lnTo>
                    <a:lnTo>
                      <a:pt x="9" y="45"/>
                    </a:lnTo>
                    <a:lnTo>
                      <a:pt x="18" y="24"/>
                    </a:lnTo>
                    <a:lnTo>
                      <a:pt x="30" y="0"/>
                    </a:lnTo>
                    <a:lnTo>
                      <a:pt x="5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4" name="Freeform 214"/>
              <p:cNvSpPr>
                <a:spLocks/>
              </p:cNvSpPr>
              <p:nvPr/>
            </p:nvSpPr>
            <p:spPr bwMode="auto">
              <a:xfrm>
                <a:off x="4027" y="2529"/>
                <a:ext cx="16" cy="9"/>
              </a:xfrm>
              <a:custGeom>
                <a:avLst/>
                <a:gdLst>
                  <a:gd name="T0" fmla="*/ 1 w 32"/>
                  <a:gd name="T1" fmla="*/ 0 h 17"/>
                  <a:gd name="T2" fmla="*/ 1 w 32"/>
                  <a:gd name="T3" fmla="*/ 1 h 17"/>
                  <a:gd name="T4" fmla="*/ 1 w 32"/>
                  <a:gd name="T5" fmla="*/ 1 h 17"/>
                  <a:gd name="T6" fmla="*/ 0 w 32"/>
                  <a:gd name="T7" fmla="*/ 1 h 17"/>
                  <a:gd name="T8" fmla="*/ 1 w 32"/>
                  <a:gd name="T9" fmla="*/ 1 h 17"/>
                  <a:gd name="T10" fmla="*/ 1 w 32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7"/>
                  <a:gd name="T20" fmla="*/ 32 w 3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7">
                    <a:moveTo>
                      <a:pt x="26" y="0"/>
                    </a:moveTo>
                    <a:lnTo>
                      <a:pt x="32" y="7"/>
                    </a:lnTo>
                    <a:lnTo>
                      <a:pt x="26" y="16"/>
                    </a:lnTo>
                    <a:lnTo>
                      <a:pt x="0" y="2"/>
                    </a:lnTo>
                    <a:lnTo>
                      <a:pt x="2" y="1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5" name="Freeform 215"/>
              <p:cNvSpPr>
                <a:spLocks/>
              </p:cNvSpPr>
              <p:nvPr/>
            </p:nvSpPr>
            <p:spPr bwMode="auto">
              <a:xfrm>
                <a:off x="4011" y="2569"/>
                <a:ext cx="16" cy="9"/>
              </a:xfrm>
              <a:custGeom>
                <a:avLst/>
                <a:gdLst>
                  <a:gd name="T0" fmla="*/ 1 w 32"/>
                  <a:gd name="T1" fmla="*/ 0 h 20"/>
                  <a:gd name="T2" fmla="*/ 1 w 32"/>
                  <a:gd name="T3" fmla="*/ 0 h 20"/>
                  <a:gd name="T4" fmla="*/ 0 w 32"/>
                  <a:gd name="T5" fmla="*/ 0 h 20"/>
                  <a:gd name="T6" fmla="*/ 1 w 32"/>
                  <a:gd name="T7" fmla="*/ 0 h 20"/>
                  <a:gd name="T8" fmla="*/ 1 w 3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0"/>
                  <a:gd name="T17" fmla="*/ 32 w 3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0">
                    <a:moveTo>
                      <a:pt x="32" y="2"/>
                    </a:moveTo>
                    <a:lnTo>
                      <a:pt x="30" y="20"/>
                    </a:lnTo>
                    <a:lnTo>
                      <a:pt x="0" y="18"/>
                    </a:lnTo>
                    <a:lnTo>
                      <a:pt x="2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6" name="Freeform 216"/>
              <p:cNvSpPr>
                <a:spLocks/>
              </p:cNvSpPr>
              <p:nvPr/>
            </p:nvSpPr>
            <p:spPr bwMode="auto">
              <a:xfrm>
                <a:off x="4012" y="2569"/>
                <a:ext cx="15" cy="1"/>
              </a:xfrm>
              <a:custGeom>
                <a:avLst/>
                <a:gdLst>
                  <a:gd name="T0" fmla="*/ 0 w 30"/>
                  <a:gd name="T1" fmla="*/ 0 h 4"/>
                  <a:gd name="T2" fmla="*/ 1 w 30"/>
                  <a:gd name="T3" fmla="*/ 0 h 4"/>
                  <a:gd name="T4" fmla="*/ 1 w 30"/>
                  <a:gd name="T5" fmla="*/ 0 h 4"/>
                  <a:gd name="T6" fmla="*/ 0 w 30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4"/>
                  <a:gd name="T14" fmla="*/ 30 w 30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4">
                    <a:moveTo>
                      <a:pt x="0" y="0"/>
                    </a:moveTo>
                    <a:lnTo>
                      <a:pt x="30" y="2"/>
                    </a:lnTo>
                    <a:lnTo>
                      <a:pt x="3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7" name="Freeform 217"/>
              <p:cNvSpPr>
                <a:spLocks/>
              </p:cNvSpPr>
              <p:nvPr/>
            </p:nvSpPr>
            <p:spPr bwMode="auto">
              <a:xfrm>
                <a:off x="4010" y="2576"/>
                <a:ext cx="16" cy="9"/>
              </a:xfrm>
              <a:custGeom>
                <a:avLst/>
                <a:gdLst>
                  <a:gd name="T0" fmla="*/ 1 w 32"/>
                  <a:gd name="T1" fmla="*/ 0 h 20"/>
                  <a:gd name="T2" fmla="*/ 1 w 32"/>
                  <a:gd name="T3" fmla="*/ 0 h 20"/>
                  <a:gd name="T4" fmla="*/ 0 w 32"/>
                  <a:gd name="T5" fmla="*/ 0 h 20"/>
                  <a:gd name="T6" fmla="*/ 1 w 32"/>
                  <a:gd name="T7" fmla="*/ 0 h 20"/>
                  <a:gd name="T8" fmla="*/ 1 w 3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0"/>
                  <a:gd name="T17" fmla="*/ 32 w 3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0">
                    <a:moveTo>
                      <a:pt x="32" y="11"/>
                    </a:moveTo>
                    <a:lnTo>
                      <a:pt x="29" y="20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8" name="Freeform 218"/>
              <p:cNvSpPr>
                <a:spLocks/>
              </p:cNvSpPr>
              <p:nvPr/>
            </p:nvSpPr>
            <p:spPr bwMode="auto">
              <a:xfrm>
                <a:off x="4011" y="2576"/>
                <a:ext cx="15" cy="6"/>
              </a:xfrm>
              <a:custGeom>
                <a:avLst/>
                <a:gdLst>
                  <a:gd name="T0" fmla="*/ 1 w 30"/>
                  <a:gd name="T1" fmla="*/ 0 h 13"/>
                  <a:gd name="T2" fmla="*/ 1 w 30"/>
                  <a:gd name="T3" fmla="*/ 0 h 13"/>
                  <a:gd name="T4" fmla="*/ 1 w 30"/>
                  <a:gd name="T5" fmla="*/ 0 h 13"/>
                  <a:gd name="T6" fmla="*/ 1 w 30"/>
                  <a:gd name="T7" fmla="*/ 0 h 13"/>
                  <a:gd name="T8" fmla="*/ 0 w 30"/>
                  <a:gd name="T9" fmla="*/ 0 h 13"/>
                  <a:gd name="T10" fmla="*/ 1 w 30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3"/>
                  <a:gd name="T20" fmla="*/ 30 w 30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3">
                    <a:moveTo>
                      <a:pt x="30" y="6"/>
                    </a:moveTo>
                    <a:lnTo>
                      <a:pt x="30" y="13"/>
                    </a:lnTo>
                    <a:lnTo>
                      <a:pt x="30" y="1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9" name="Freeform 219"/>
              <p:cNvSpPr>
                <a:spLocks/>
              </p:cNvSpPr>
              <p:nvPr/>
            </p:nvSpPr>
            <p:spPr bwMode="auto">
              <a:xfrm>
                <a:off x="4015" y="2572"/>
                <a:ext cx="14" cy="18"/>
              </a:xfrm>
              <a:custGeom>
                <a:avLst/>
                <a:gdLst>
                  <a:gd name="T0" fmla="*/ 0 w 28"/>
                  <a:gd name="T1" fmla="*/ 1 h 36"/>
                  <a:gd name="T2" fmla="*/ 1 w 28"/>
                  <a:gd name="T3" fmla="*/ 1 h 36"/>
                  <a:gd name="T4" fmla="*/ 1 w 28"/>
                  <a:gd name="T5" fmla="*/ 1 h 36"/>
                  <a:gd name="T6" fmla="*/ 1 w 28"/>
                  <a:gd name="T7" fmla="*/ 0 h 36"/>
                  <a:gd name="T8" fmla="*/ 0 w 28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6"/>
                  <a:gd name="T17" fmla="*/ 28 w 28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6">
                    <a:moveTo>
                      <a:pt x="0" y="7"/>
                    </a:moveTo>
                    <a:lnTo>
                      <a:pt x="9" y="36"/>
                    </a:lnTo>
                    <a:lnTo>
                      <a:pt x="28" y="28"/>
                    </a:lnTo>
                    <a:lnTo>
                      <a:pt x="2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0" name="Freeform 220"/>
              <p:cNvSpPr>
                <a:spLocks/>
              </p:cNvSpPr>
              <p:nvPr/>
            </p:nvSpPr>
            <p:spPr bwMode="auto">
              <a:xfrm>
                <a:off x="4004" y="2576"/>
                <a:ext cx="20" cy="19"/>
              </a:xfrm>
              <a:custGeom>
                <a:avLst/>
                <a:gdLst>
                  <a:gd name="T0" fmla="*/ 0 w 41"/>
                  <a:gd name="T1" fmla="*/ 0 h 39"/>
                  <a:gd name="T2" fmla="*/ 0 w 41"/>
                  <a:gd name="T3" fmla="*/ 0 h 39"/>
                  <a:gd name="T4" fmla="*/ 0 w 41"/>
                  <a:gd name="T5" fmla="*/ 0 h 39"/>
                  <a:gd name="T6" fmla="*/ 0 w 41"/>
                  <a:gd name="T7" fmla="*/ 0 h 39"/>
                  <a:gd name="T8" fmla="*/ 0 w 41"/>
                  <a:gd name="T9" fmla="*/ 0 h 39"/>
                  <a:gd name="T10" fmla="*/ 0 w 41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39"/>
                  <a:gd name="T20" fmla="*/ 41 w 41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39">
                    <a:moveTo>
                      <a:pt x="12" y="9"/>
                    </a:moveTo>
                    <a:lnTo>
                      <a:pt x="0" y="39"/>
                    </a:lnTo>
                    <a:lnTo>
                      <a:pt x="30" y="29"/>
                    </a:lnTo>
                    <a:lnTo>
                      <a:pt x="21" y="0"/>
                    </a:lnTo>
                    <a:lnTo>
                      <a:pt x="41" y="20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1" name="Freeform 221"/>
              <p:cNvSpPr>
                <a:spLocks/>
              </p:cNvSpPr>
              <p:nvPr/>
            </p:nvSpPr>
            <p:spPr bwMode="auto">
              <a:xfrm>
                <a:off x="3998" y="2574"/>
                <a:ext cx="33" cy="40"/>
              </a:xfrm>
              <a:custGeom>
                <a:avLst/>
                <a:gdLst>
                  <a:gd name="T0" fmla="*/ 0 w 67"/>
                  <a:gd name="T1" fmla="*/ 1 h 79"/>
                  <a:gd name="T2" fmla="*/ 0 w 67"/>
                  <a:gd name="T3" fmla="*/ 1 h 79"/>
                  <a:gd name="T4" fmla="*/ 0 w 67"/>
                  <a:gd name="T5" fmla="*/ 1 h 79"/>
                  <a:gd name="T6" fmla="*/ 0 w 67"/>
                  <a:gd name="T7" fmla="*/ 1 h 79"/>
                  <a:gd name="T8" fmla="*/ 0 w 67"/>
                  <a:gd name="T9" fmla="*/ 1 h 79"/>
                  <a:gd name="T10" fmla="*/ 0 w 67"/>
                  <a:gd name="T11" fmla="*/ 1 h 79"/>
                  <a:gd name="T12" fmla="*/ 0 w 67"/>
                  <a:gd name="T13" fmla="*/ 1 h 79"/>
                  <a:gd name="T14" fmla="*/ 0 w 67"/>
                  <a:gd name="T15" fmla="*/ 1 h 79"/>
                  <a:gd name="T16" fmla="*/ 0 w 67"/>
                  <a:gd name="T17" fmla="*/ 1 h 79"/>
                  <a:gd name="T18" fmla="*/ 0 w 67"/>
                  <a:gd name="T19" fmla="*/ 0 h 79"/>
                  <a:gd name="T20" fmla="*/ 0 w 67"/>
                  <a:gd name="T21" fmla="*/ 1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79"/>
                  <a:gd name="T35" fmla="*/ 67 w 67"/>
                  <a:gd name="T36" fmla="*/ 79 h 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79">
                    <a:moveTo>
                      <a:pt x="67" y="23"/>
                    </a:moveTo>
                    <a:lnTo>
                      <a:pt x="49" y="37"/>
                    </a:lnTo>
                    <a:lnTo>
                      <a:pt x="39" y="51"/>
                    </a:lnTo>
                    <a:lnTo>
                      <a:pt x="33" y="63"/>
                    </a:lnTo>
                    <a:lnTo>
                      <a:pt x="28" y="79"/>
                    </a:lnTo>
                    <a:lnTo>
                      <a:pt x="0" y="70"/>
                    </a:lnTo>
                    <a:lnTo>
                      <a:pt x="5" y="53"/>
                    </a:lnTo>
                    <a:lnTo>
                      <a:pt x="14" y="33"/>
                    </a:lnTo>
                    <a:lnTo>
                      <a:pt x="28" y="16"/>
                    </a:lnTo>
                    <a:lnTo>
                      <a:pt x="47" y="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2" name="Freeform 222"/>
              <p:cNvSpPr>
                <a:spLocks/>
              </p:cNvSpPr>
              <p:nvPr/>
            </p:nvSpPr>
            <p:spPr bwMode="auto">
              <a:xfrm>
                <a:off x="4022" y="2572"/>
                <a:ext cx="9" cy="14"/>
              </a:xfrm>
              <a:custGeom>
                <a:avLst/>
                <a:gdLst>
                  <a:gd name="T0" fmla="*/ 0 w 20"/>
                  <a:gd name="T1" fmla="*/ 0 h 28"/>
                  <a:gd name="T2" fmla="*/ 0 w 20"/>
                  <a:gd name="T3" fmla="*/ 1 h 28"/>
                  <a:gd name="T4" fmla="*/ 0 w 20"/>
                  <a:gd name="T5" fmla="*/ 1 h 28"/>
                  <a:gd name="T6" fmla="*/ 0 w 20"/>
                  <a:gd name="T7" fmla="*/ 1 h 28"/>
                  <a:gd name="T8" fmla="*/ 0 w 20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8"/>
                  <a:gd name="T17" fmla="*/ 20 w 20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8">
                    <a:moveTo>
                      <a:pt x="6" y="0"/>
                    </a:moveTo>
                    <a:lnTo>
                      <a:pt x="20" y="27"/>
                    </a:lnTo>
                    <a:lnTo>
                      <a:pt x="0" y="4"/>
                    </a:lnTo>
                    <a:lnTo>
                      <a:pt x="14" y="2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3" name="Freeform 223"/>
              <p:cNvSpPr>
                <a:spLocks/>
              </p:cNvSpPr>
              <p:nvPr/>
            </p:nvSpPr>
            <p:spPr bwMode="auto">
              <a:xfrm>
                <a:off x="3989" y="2610"/>
                <a:ext cx="23" cy="36"/>
              </a:xfrm>
              <a:custGeom>
                <a:avLst/>
                <a:gdLst>
                  <a:gd name="T0" fmla="*/ 1 w 46"/>
                  <a:gd name="T1" fmla="*/ 1 h 72"/>
                  <a:gd name="T2" fmla="*/ 1 w 46"/>
                  <a:gd name="T3" fmla="*/ 1 h 72"/>
                  <a:gd name="T4" fmla="*/ 0 w 46"/>
                  <a:gd name="T5" fmla="*/ 1 h 72"/>
                  <a:gd name="T6" fmla="*/ 1 w 46"/>
                  <a:gd name="T7" fmla="*/ 0 h 72"/>
                  <a:gd name="T8" fmla="*/ 1 w 46"/>
                  <a:gd name="T9" fmla="*/ 1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72"/>
                  <a:gd name="T17" fmla="*/ 46 w 4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72">
                    <a:moveTo>
                      <a:pt x="46" y="5"/>
                    </a:moveTo>
                    <a:lnTo>
                      <a:pt x="30" y="72"/>
                    </a:lnTo>
                    <a:lnTo>
                      <a:pt x="0" y="67"/>
                    </a:lnTo>
                    <a:lnTo>
                      <a:pt x="16" y="0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4" name="Freeform 224"/>
              <p:cNvSpPr>
                <a:spLocks/>
              </p:cNvSpPr>
              <p:nvPr/>
            </p:nvSpPr>
            <p:spPr bwMode="auto">
              <a:xfrm>
                <a:off x="3997" y="2609"/>
                <a:ext cx="15" cy="5"/>
              </a:xfrm>
              <a:custGeom>
                <a:avLst/>
                <a:gdLst>
                  <a:gd name="T0" fmla="*/ 1 w 30"/>
                  <a:gd name="T1" fmla="*/ 0 h 9"/>
                  <a:gd name="T2" fmla="*/ 0 w 30"/>
                  <a:gd name="T3" fmla="*/ 1 h 9"/>
                  <a:gd name="T4" fmla="*/ 1 w 30"/>
                  <a:gd name="T5" fmla="*/ 1 h 9"/>
                  <a:gd name="T6" fmla="*/ 1 w 30"/>
                  <a:gd name="T7" fmla="*/ 1 h 9"/>
                  <a:gd name="T8" fmla="*/ 1 w 30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9"/>
                  <a:gd name="T17" fmla="*/ 30 w 3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9">
                    <a:moveTo>
                      <a:pt x="2" y="0"/>
                    </a:moveTo>
                    <a:lnTo>
                      <a:pt x="0" y="2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5" name="Freeform 225"/>
              <p:cNvSpPr>
                <a:spLocks/>
              </p:cNvSpPr>
              <p:nvPr/>
            </p:nvSpPr>
            <p:spPr bwMode="auto">
              <a:xfrm>
                <a:off x="3980" y="2643"/>
                <a:ext cx="24" cy="32"/>
              </a:xfrm>
              <a:custGeom>
                <a:avLst/>
                <a:gdLst>
                  <a:gd name="T0" fmla="*/ 1 w 48"/>
                  <a:gd name="T1" fmla="*/ 0 h 66"/>
                  <a:gd name="T2" fmla="*/ 1 w 48"/>
                  <a:gd name="T3" fmla="*/ 0 h 66"/>
                  <a:gd name="T4" fmla="*/ 1 w 48"/>
                  <a:gd name="T5" fmla="*/ 0 h 66"/>
                  <a:gd name="T6" fmla="*/ 0 w 48"/>
                  <a:gd name="T7" fmla="*/ 0 h 66"/>
                  <a:gd name="T8" fmla="*/ 1 w 48"/>
                  <a:gd name="T9" fmla="*/ 0 h 66"/>
                  <a:gd name="T10" fmla="*/ 1 w 48"/>
                  <a:gd name="T11" fmla="*/ 0 h 66"/>
                  <a:gd name="T12" fmla="*/ 1 w 48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66"/>
                  <a:gd name="T23" fmla="*/ 48 w 48"/>
                  <a:gd name="T24" fmla="*/ 66 h 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66">
                    <a:moveTo>
                      <a:pt x="48" y="9"/>
                    </a:moveTo>
                    <a:lnTo>
                      <a:pt x="39" y="39"/>
                    </a:lnTo>
                    <a:lnTo>
                      <a:pt x="29" y="66"/>
                    </a:lnTo>
                    <a:lnTo>
                      <a:pt x="0" y="57"/>
                    </a:lnTo>
                    <a:lnTo>
                      <a:pt x="11" y="30"/>
                    </a:lnTo>
                    <a:lnTo>
                      <a:pt x="20" y="0"/>
                    </a:lnTo>
                    <a:lnTo>
                      <a:pt x="4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6" name="Freeform 226"/>
              <p:cNvSpPr>
                <a:spLocks/>
              </p:cNvSpPr>
              <p:nvPr/>
            </p:nvSpPr>
            <p:spPr bwMode="auto">
              <a:xfrm>
                <a:off x="3989" y="2643"/>
                <a:ext cx="15" cy="4"/>
              </a:xfrm>
              <a:custGeom>
                <a:avLst/>
                <a:gdLst>
                  <a:gd name="T0" fmla="*/ 1 w 30"/>
                  <a:gd name="T1" fmla="*/ 0 h 9"/>
                  <a:gd name="T2" fmla="*/ 1 w 30"/>
                  <a:gd name="T3" fmla="*/ 0 h 9"/>
                  <a:gd name="T4" fmla="*/ 1 w 30"/>
                  <a:gd name="T5" fmla="*/ 0 h 9"/>
                  <a:gd name="T6" fmla="*/ 0 w 30"/>
                  <a:gd name="T7" fmla="*/ 0 h 9"/>
                  <a:gd name="T8" fmla="*/ 1 w 30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9"/>
                  <a:gd name="T17" fmla="*/ 30 w 3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9">
                    <a:moveTo>
                      <a:pt x="30" y="7"/>
                    </a:moveTo>
                    <a:lnTo>
                      <a:pt x="30" y="9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7" name="Freeform 227"/>
              <p:cNvSpPr>
                <a:spLocks/>
              </p:cNvSpPr>
              <p:nvPr/>
            </p:nvSpPr>
            <p:spPr bwMode="auto">
              <a:xfrm>
                <a:off x="3971" y="2669"/>
                <a:ext cx="22" cy="20"/>
              </a:xfrm>
              <a:custGeom>
                <a:avLst/>
                <a:gdLst>
                  <a:gd name="T0" fmla="*/ 1 w 44"/>
                  <a:gd name="T1" fmla="*/ 0 h 41"/>
                  <a:gd name="T2" fmla="*/ 1 w 44"/>
                  <a:gd name="T3" fmla="*/ 0 h 41"/>
                  <a:gd name="T4" fmla="*/ 1 w 44"/>
                  <a:gd name="T5" fmla="*/ 0 h 41"/>
                  <a:gd name="T6" fmla="*/ 0 w 44"/>
                  <a:gd name="T7" fmla="*/ 0 h 41"/>
                  <a:gd name="T8" fmla="*/ 1 w 44"/>
                  <a:gd name="T9" fmla="*/ 0 h 41"/>
                  <a:gd name="T10" fmla="*/ 1 w 44"/>
                  <a:gd name="T11" fmla="*/ 0 h 41"/>
                  <a:gd name="T12" fmla="*/ 1 w 44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41"/>
                  <a:gd name="T23" fmla="*/ 44 w 44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41">
                    <a:moveTo>
                      <a:pt x="44" y="16"/>
                    </a:moveTo>
                    <a:lnTo>
                      <a:pt x="32" y="34"/>
                    </a:lnTo>
                    <a:lnTo>
                      <a:pt x="23" y="41"/>
                    </a:lnTo>
                    <a:lnTo>
                      <a:pt x="0" y="21"/>
                    </a:lnTo>
                    <a:lnTo>
                      <a:pt x="9" y="14"/>
                    </a:lnTo>
                    <a:lnTo>
                      <a:pt x="19" y="0"/>
                    </a:lnTo>
                    <a:lnTo>
                      <a:pt x="44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8" name="Freeform 228"/>
              <p:cNvSpPr>
                <a:spLocks/>
              </p:cNvSpPr>
              <p:nvPr/>
            </p:nvSpPr>
            <p:spPr bwMode="auto">
              <a:xfrm>
                <a:off x="3980" y="2669"/>
                <a:ext cx="14" cy="8"/>
              </a:xfrm>
              <a:custGeom>
                <a:avLst/>
                <a:gdLst>
                  <a:gd name="T0" fmla="*/ 0 w 29"/>
                  <a:gd name="T1" fmla="*/ 1 h 16"/>
                  <a:gd name="T2" fmla="*/ 0 w 29"/>
                  <a:gd name="T3" fmla="*/ 1 h 16"/>
                  <a:gd name="T4" fmla="*/ 0 w 29"/>
                  <a:gd name="T5" fmla="*/ 1 h 16"/>
                  <a:gd name="T6" fmla="*/ 0 w 29"/>
                  <a:gd name="T7" fmla="*/ 0 h 16"/>
                  <a:gd name="T8" fmla="*/ 0 w 29"/>
                  <a:gd name="T9" fmla="*/ 1 h 16"/>
                  <a:gd name="T10" fmla="*/ 0 w 29"/>
                  <a:gd name="T11" fmla="*/ 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16"/>
                  <a:gd name="T20" fmla="*/ 29 w 29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16">
                    <a:moveTo>
                      <a:pt x="29" y="13"/>
                    </a:moveTo>
                    <a:lnTo>
                      <a:pt x="29" y="14"/>
                    </a:lnTo>
                    <a:lnTo>
                      <a:pt x="27" y="16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9" name="Freeform 229"/>
              <p:cNvSpPr>
                <a:spLocks/>
              </p:cNvSpPr>
              <p:nvPr/>
            </p:nvSpPr>
            <p:spPr bwMode="auto">
              <a:xfrm>
                <a:off x="3967" y="2679"/>
                <a:ext cx="16" cy="15"/>
              </a:xfrm>
              <a:custGeom>
                <a:avLst/>
                <a:gdLst>
                  <a:gd name="T0" fmla="*/ 1 w 32"/>
                  <a:gd name="T1" fmla="*/ 1 h 30"/>
                  <a:gd name="T2" fmla="*/ 1 w 32"/>
                  <a:gd name="T3" fmla="*/ 1 h 30"/>
                  <a:gd name="T4" fmla="*/ 0 w 32"/>
                  <a:gd name="T5" fmla="*/ 1 h 30"/>
                  <a:gd name="T6" fmla="*/ 1 w 32"/>
                  <a:gd name="T7" fmla="*/ 0 h 30"/>
                  <a:gd name="T8" fmla="*/ 1 w 32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0"/>
                  <a:gd name="T17" fmla="*/ 32 w 3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0">
                    <a:moveTo>
                      <a:pt x="32" y="21"/>
                    </a:moveTo>
                    <a:lnTo>
                      <a:pt x="21" y="30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0" name="Freeform 230"/>
              <p:cNvSpPr>
                <a:spLocks/>
              </p:cNvSpPr>
              <p:nvPr/>
            </p:nvSpPr>
            <p:spPr bwMode="auto">
              <a:xfrm>
                <a:off x="3971" y="2679"/>
                <a:ext cx="12" cy="10"/>
              </a:xfrm>
              <a:custGeom>
                <a:avLst/>
                <a:gdLst>
                  <a:gd name="T0" fmla="*/ 1 w 23"/>
                  <a:gd name="T1" fmla="*/ 0 h 21"/>
                  <a:gd name="T2" fmla="*/ 1 w 23"/>
                  <a:gd name="T3" fmla="*/ 0 h 21"/>
                  <a:gd name="T4" fmla="*/ 0 w 23"/>
                  <a:gd name="T5" fmla="*/ 0 h 21"/>
                  <a:gd name="T6" fmla="*/ 1 w 23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1"/>
                  <a:gd name="T14" fmla="*/ 23 w 23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1">
                    <a:moveTo>
                      <a:pt x="23" y="2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1" name="Freeform 231"/>
              <p:cNvSpPr>
                <a:spLocks/>
              </p:cNvSpPr>
              <p:nvPr/>
            </p:nvSpPr>
            <p:spPr bwMode="auto">
              <a:xfrm>
                <a:off x="3958" y="2686"/>
                <a:ext cx="21" cy="33"/>
              </a:xfrm>
              <a:custGeom>
                <a:avLst/>
                <a:gdLst>
                  <a:gd name="T0" fmla="*/ 0 w 43"/>
                  <a:gd name="T1" fmla="*/ 0 h 67"/>
                  <a:gd name="T2" fmla="*/ 0 w 43"/>
                  <a:gd name="T3" fmla="*/ 0 h 67"/>
                  <a:gd name="T4" fmla="*/ 0 w 43"/>
                  <a:gd name="T5" fmla="*/ 0 h 67"/>
                  <a:gd name="T6" fmla="*/ 0 w 43"/>
                  <a:gd name="T7" fmla="*/ 0 h 67"/>
                  <a:gd name="T8" fmla="*/ 0 w 43"/>
                  <a:gd name="T9" fmla="*/ 0 h 67"/>
                  <a:gd name="T10" fmla="*/ 0 w 43"/>
                  <a:gd name="T11" fmla="*/ 0 h 67"/>
                  <a:gd name="T12" fmla="*/ 0 w 43"/>
                  <a:gd name="T13" fmla="*/ 0 h 67"/>
                  <a:gd name="T14" fmla="*/ 0 w 43"/>
                  <a:gd name="T15" fmla="*/ 0 h 67"/>
                  <a:gd name="T16" fmla="*/ 0 w 43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67"/>
                  <a:gd name="T29" fmla="*/ 43 w 43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67">
                    <a:moveTo>
                      <a:pt x="43" y="10"/>
                    </a:moveTo>
                    <a:lnTo>
                      <a:pt x="36" y="30"/>
                    </a:lnTo>
                    <a:lnTo>
                      <a:pt x="32" y="40"/>
                    </a:lnTo>
                    <a:lnTo>
                      <a:pt x="30" y="67"/>
                    </a:lnTo>
                    <a:lnTo>
                      <a:pt x="0" y="67"/>
                    </a:lnTo>
                    <a:lnTo>
                      <a:pt x="2" y="39"/>
                    </a:lnTo>
                    <a:lnTo>
                      <a:pt x="7" y="21"/>
                    </a:lnTo>
                    <a:lnTo>
                      <a:pt x="14" y="0"/>
                    </a:lnTo>
                    <a:lnTo>
                      <a:pt x="43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2" name="Freeform 232"/>
              <p:cNvSpPr>
                <a:spLocks/>
              </p:cNvSpPr>
              <p:nvPr/>
            </p:nvSpPr>
            <p:spPr bwMode="auto">
              <a:xfrm>
                <a:off x="3965" y="2683"/>
                <a:ext cx="14" cy="11"/>
              </a:xfrm>
              <a:custGeom>
                <a:avLst/>
                <a:gdLst>
                  <a:gd name="T0" fmla="*/ 0 w 29"/>
                  <a:gd name="T1" fmla="*/ 0 h 21"/>
                  <a:gd name="T2" fmla="*/ 0 w 29"/>
                  <a:gd name="T3" fmla="*/ 1 h 21"/>
                  <a:gd name="T4" fmla="*/ 0 w 29"/>
                  <a:gd name="T5" fmla="*/ 1 h 21"/>
                  <a:gd name="T6" fmla="*/ 0 w 29"/>
                  <a:gd name="T7" fmla="*/ 1 h 21"/>
                  <a:gd name="T8" fmla="*/ 0 w 29"/>
                  <a:gd name="T9" fmla="*/ 1 h 21"/>
                  <a:gd name="T10" fmla="*/ 0 w 29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21"/>
                  <a:gd name="T20" fmla="*/ 29 w 29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21">
                    <a:moveTo>
                      <a:pt x="4" y="0"/>
                    </a:moveTo>
                    <a:lnTo>
                      <a:pt x="2" y="1"/>
                    </a:lnTo>
                    <a:lnTo>
                      <a:pt x="0" y="5"/>
                    </a:lnTo>
                    <a:lnTo>
                      <a:pt x="29" y="15"/>
                    </a:lnTo>
                    <a:lnTo>
                      <a:pt x="25" y="2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3" name="Rectangle 233"/>
              <p:cNvSpPr>
                <a:spLocks noChangeArrowheads="1"/>
              </p:cNvSpPr>
              <p:nvPr/>
            </p:nvSpPr>
            <p:spPr bwMode="auto">
              <a:xfrm>
                <a:off x="3958" y="2719"/>
                <a:ext cx="15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>
                  <a:latin typeface="Gill Sans MT" pitchFamily="34" charset="0"/>
                </a:endParaRPr>
              </a:p>
            </p:txBody>
          </p:sp>
          <p:sp>
            <p:nvSpPr>
              <p:cNvPr id="23074" name="Freeform 234"/>
              <p:cNvSpPr>
                <a:spLocks/>
              </p:cNvSpPr>
              <p:nvPr/>
            </p:nvSpPr>
            <p:spPr bwMode="auto">
              <a:xfrm>
                <a:off x="3958" y="2719"/>
                <a:ext cx="15" cy="1"/>
              </a:xfrm>
              <a:custGeom>
                <a:avLst/>
                <a:gdLst>
                  <a:gd name="T0" fmla="*/ 0 w 30"/>
                  <a:gd name="T1" fmla="*/ 0 h 1"/>
                  <a:gd name="T2" fmla="*/ 1 w 30"/>
                  <a:gd name="T3" fmla="*/ 0 h 1"/>
                  <a:gd name="T4" fmla="*/ 0 w 3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1"/>
                  <a:gd name="T11" fmla="*/ 30 w 3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1">
                    <a:moveTo>
                      <a:pt x="0" y="0"/>
                    </a:moveTo>
                    <a:lnTo>
                      <a:pt x="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5" name="Freeform 235"/>
              <p:cNvSpPr>
                <a:spLocks/>
              </p:cNvSpPr>
              <p:nvPr/>
            </p:nvSpPr>
            <p:spPr bwMode="auto">
              <a:xfrm>
                <a:off x="3957" y="2728"/>
                <a:ext cx="16" cy="8"/>
              </a:xfrm>
              <a:custGeom>
                <a:avLst/>
                <a:gdLst>
                  <a:gd name="T0" fmla="*/ 1 w 31"/>
                  <a:gd name="T1" fmla="*/ 1 h 16"/>
                  <a:gd name="T2" fmla="*/ 1 w 31"/>
                  <a:gd name="T3" fmla="*/ 1 h 16"/>
                  <a:gd name="T4" fmla="*/ 0 w 31"/>
                  <a:gd name="T5" fmla="*/ 1 h 16"/>
                  <a:gd name="T6" fmla="*/ 1 w 31"/>
                  <a:gd name="T7" fmla="*/ 0 h 16"/>
                  <a:gd name="T8" fmla="*/ 1 w 31"/>
                  <a:gd name="T9" fmla="*/ 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16"/>
                  <a:gd name="T17" fmla="*/ 31 w 3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16">
                    <a:moveTo>
                      <a:pt x="31" y="4"/>
                    </a:moveTo>
                    <a:lnTo>
                      <a:pt x="30" y="16"/>
                    </a:lnTo>
                    <a:lnTo>
                      <a:pt x="0" y="13"/>
                    </a:lnTo>
                    <a:lnTo>
                      <a:pt x="1" y="0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6" name="Freeform 236"/>
              <p:cNvSpPr>
                <a:spLocks/>
              </p:cNvSpPr>
              <p:nvPr/>
            </p:nvSpPr>
            <p:spPr bwMode="auto">
              <a:xfrm>
                <a:off x="3958" y="2728"/>
                <a:ext cx="15" cy="2"/>
              </a:xfrm>
              <a:custGeom>
                <a:avLst/>
                <a:gdLst>
                  <a:gd name="T0" fmla="*/ 1 w 30"/>
                  <a:gd name="T1" fmla="*/ 1 h 4"/>
                  <a:gd name="T2" fmla="*/ 1 w 30"/>
                  <a:gd name="T3" fmla="*/ 1 h 4"/>
                  <a:gd name="T4" fmla="*/ 0 w 30"/>
                  <a:gd name="T5" fmla="*/ 0 h 4"/>
                  <a:gd name="T6" fmla="*/ 0 w 30"/>
                  <a:gd name="T7" fmla="*/ 1 h 4"/>
                  <a:gd name="T8" fmla="*/ 1 w 30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4"/>
                  <a:gd name="T17" fmla="*/ 30 w 30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4">
                    <a:moveTo>
                      <a:pt x="30" y="2"/>
                    </a:moveTo>
                    <a:lnTo>
                      <a:pt x="30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7" name="Freeform 237"/>
              <p:cNvSpPr>
                <a:spLocks/>
              </p:cNvSpPr>
              <p:nvPr/>
            </p:nvSpPr>
            <p:spPr bwMode="auto">
              <a:xfrm>
                <a:off x="3953" y="2734"/>
                <a:ext cx="19" cy="23"/>
              </a:xfrm>
              <a:custGeom>
                <a:avLst/>
                <a:gdLst>
                  <a:gd name="T0" fmla="*/ 0 w 39"/>
                  <a:gd name="T1" fmla="*/ 0 h 48"/>
                  <a:gd name="T2" fmla="*/ 0 w 39"/>
                  <a:gd name="T3" fmla="*/ 0 h 48"/>
                  <a:gd name="T4" fmla="*/ 0 w 39"/>
                  <a:gd name="T5" fmla="*/ 0 h 48"/>
                  <a:gd name="T6" fmla="*/ 0 w 39"/>
                  <a:gd name="T7" fmla="*/ 0 h 48"/>
                  <a:gd name="T8" fmla="*/ 0 w 39"/>
                  <a:gd name="T9" fmla="*/ 0 h 48"/>
                  <a:gd name="T10" fmla="*/ 0 w 39"/>
                  <a:gd name="T11" fmla="*/ 0 h 48"/>
                  <a:gd name="T12" fmla="*/ 0 w 39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48"/>
                  <a:gd name="T23" fmla="*/ 39 w 39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48">
                    <a:moveTo>
                      <a:pt x="39" y="9"/>
                    </a:moveTo>
                    <a:lnTo>
                      <a:pt x="30" y="35"/>
                    </a:lnTo>
                    <a:lnTo>
                      <a:pt x="32" y="48"/>
                    </a:lnTo>
                    <a:lnTo>
                      <a:pt x="2" y="44"/>
                    </a:lnTo>
                    <a:lnTo>
                      <a:pt x="0" y="32"/>
                    </a:lnTo>
                    <a:lnTo>
                      <a:pt x="10" y="0"/>
                    </a:lnTo>
                    <a:lnTo>
                      <a:pt x="3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8" name="Freeform 238"/>
              <p:cNvSpPr>
                <a:spLocks/>
              </p:cNvSpPr>
              <p:nvPr/>
            </p:nvSpPr>
            <p:spPr bwMode="auto">
              <a:xfrm>
                <a:off x="3957" y="2734"/>
                <a:ext cx="15" cy="8"/>
              </a:xfrm>
              <a:custGeom>
                <a:avLst/>
                <a:gdLst>
                  <a:gd name="T0" fmla="*/ 1 w 30"/>
                  <a:gd name="T1" fmla="*/ 0 h 18"/>
                  <a:gd name="T2" fmla="*/ 1 w 30"/>
                  <a:gd name="T3" fmla="*/ 0 h 18"/>
                  <a:gd name="T4" fmla="*/ 1 w 30"/>
                  <a:gd name="T5" fmla="*/ 0 h 18"/>
                  <a:gd name="T6" fmla="*/ 1 w 30"/>
                  <a:gd name="T7" fmla="*/ 0 h 18"/>
                  <a:gd name="T8" fmla="*/ 0 w 30"/>
                  <a:gd name="T9" fmla="*/ 0 h 18"/>
                  <a:gd name="T10" fmla="*/ 1 w 3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30" y="5"/>
                    </a:moveTo>
                    <a:lnTo>
                      <a:pt x="28" y="18"/>
                    </a:lnTo>
                    <a:lnTo>
                      <a:pt x="30" y="9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9" name="Freeform 239"/>
              <p:cNvSpPr>
                <a:spLocks/>
              </p:cNvSpPr>
              <p:nvPr/>
            </p:nvSpPr>
            <p:spPr bwMode="auto">
              <a:xfrm>
                <a:off x="3954" y="2756"/>
                <a:ext cx="16" cy="8"/>
              </a:xfrm>
              <a:custGeom>
                <a:avLst/>
                <a:gdLst>
                  <a:gd name="T0" fmla="*/ 1 w 31"/>
                  <a:gd name="T1" fmla="*/ 0 h 16"/>
                  <a:gd name="T2" fmla="*/ 1 w 31"/>
                  <a:gd name="T3" fmla="*/ 1 h 16"/>
                  <a:gd name="T4" fmla="*/ 1 w 31"/>
                  <a:gd name="T5" fmla="*/ 1 h 16"/>
                  <a:gd name="T6" fmla="*/ 0 w 31"/>
                  <a:gd name="T7" fmla="*/ 1 h 16"/>
                  <a:gd name="T8" fmla="*/ 1 w 3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16"/>
                  <a:gd name="T17" fmla="*/ 31 w 3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16">
                    <a:moveTo>
                      <a:pt x="30" y="0"/>
                    </a:moveTo>
                    <a:lnTo>
                      <a:pt x="31" y="12"/>
                    </a:lnTo>
                    <a:lnTo>
                      <a:pt x="1" y="16"/>
                    </a:lnTo>
                    <a:lnTo>
                      <a:pt x="0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0" name="Freeform 240"/>
              <p:cNvSpPr>
                <a:spLocks/>
              </p:cNvSpPr>
              <p:nvPr/>
            </p:nvSpPr>
            <p:spPr bwMode="auto">
              <a:xfrm>
                <a:off x="3954" y="2756"/>
                <a:ext cx="15" cy="1"/>
              </a:xfrm>
              <a:custGeom>
                <a:avLst/>
                <a:gdLst>
                  <a:gd name="T0" fmla="*/ 0 w 30"/>
                  <a:gd name="T1" fmla="*/ 0 h 4"/>
                  <a:gd name="T2" fmla="*/ 0 w 30"/>
                  <a:gd name="T3" fmla="*/ 0 h 4"/>
                  <a:gd name="T4" fmla="*/ 0 w 30"/>
                  <a:gd name="T5" fmla="*/ 0 h 4"/>
                  <a:gd name="T6" fmla="*/ 1 w 30"/>
                  <a:gd name="T7" fmla="*/ 0 h 4"/>
                  <a:gd name="T8" fmla="*/ 1 w 30"/>
                  <a:gd name="T9" fmla="*/ 0 h 4"/>
                  <a:gd name="T10" fmla="*/ 0 w 30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4"/>
                  <a:gd name="T20" fmla="*/ 30 w 3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30" y="0"/>
                    </a:lnTo>
                    <a:lnTo>
                      <a:pt x="3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1" name="Freeform 241"/>
              <p:cNvSpPr>
                <a:spLocks/>
              </p:cNvSpPr>
              <p:nvPr/>
            </p:nvSpPr>
            <p:spPr bwMode="auto">
              <a:xfrm>
                <a:off x="3956" y="2761"/>
                <a:ext cx="15" cy="9"/>
              </a:xfrm>
              <a:custGeom>
                <a:avLst/>
                <a:gdLst>
                  <a:gd name="T0" fmla="*/ 1 w 30"/>
                  <a:gd name="T1" fmla="*/ 0 h 17"/>
                  <a:gd name="T2" fmla="*/ 1 w 30"/>
                  <a:gd name="T3" fmla="*/ 1 h 17"/>
                  <a:gd name="T4" fmla="*/ 1 w 30"/>
                  <a:gd name="T5" fmla="*/ 1 h 17"/>
                  <a:gd name="T6" fmla="*/ 0 w 30"/>
                  <a:gd name="T7" fmla="*/ 1 h 17"/>
                  <a:gd name="T8" fmla="*/ 1 w 3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7"/>
                  <a:gd name="T17" fmla="*/ 30 w 30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7">
                    <a:moveTo>
                      <a:pt x="28" y="0"/>
                    </a:moveTo>
                    <a:lnTo>
                      <a:pt x="30" y="9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2" name="Freeform 242"/>
              <p:cNvSpPr>
                <a:spLocks/>
              </p:cNvSpPr>
              <p:nvPr/>
            </p:nvSpPr>
            <p:spPr bwMode="auto">
              <a:xfrm>
                <a:off x="3954" y="2760"/>
                <a:ext cx="16" cy="5"/>
              </a:xfrm>
              <a:custGeom>
                <a:avLst/>
                <a:gdLst>
                  <a:gd name="T0" fmla="*/ 1 w 31"/>
                  <a:gd name="T1" fmla="*/ 0 h 11"/>
                  <a:gd name="T2" fmla="*/ 0 w 31"/>
                  <a:gd name="T3" fmla="*/ 0 h 11"/>
                  <a:gd name="T4" fmla="*/ 1 w 31"/>
                  <a:gd name="T5" fmla="*/ 0 h 11"/>
                  <a:gd name="T6" fmla="*/ 1 w 31"/>
                  <a:gd name="T7" fmla="*/ 0 h 11"/>
                  <a:gd name="T8" fmla="*/ 1 w 31"/>
                  <a:gd name="T9" fmla="*/ 0 h 11"/>
                  <a:gd name="T10" fmla="*/ 1 w 31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11"/>
                  <a:gd name="T20" fmla="*/ 31 w 3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11">
                    <a:moveTo>
                      <a:pt x="1" y="7"/>
                    </a:moveTo>
                    <a:lnTo>
                      <a:pt x="0" y="0"/>
                    </a:lnTo>
                    <a:lnTo>
                      <a:pt x="3" y="11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3" name="Freeform 243"/>
              <p:cNvSpPr>
                <a:spLocks/>
              </p:cNvSpPr>
              <p:nvPr/>
            </p:nvSpPr>
            <p:spPr bwMode="auto">
              <a:xfrm>
                <a:off x="3953" y="2764"/>
                <a:ext cx="17" cy="13"/>
              </a:xfrm>
              <a:custGeom>
                <a:avLst/>
                <a:gdLst>
                  <a:gd name="T0" fmla="*/ 1 w 33"/>
                  <a:gd name="T1" fmla="*/ 1 h 26"/>
                  <a:gd name="T2" fmla="*/ 1 w 33"/>
                  <a:gd name="T3" fmla="*/ 1 h 26"/>
                  <a:gd name="T4" fmla="*/ 0 w 33"/>
                  <a:gd name="T5" fmla="*/ 1 h 26"/>
                  <a:gd name="T6" fmla="*/ 1 w 33"/>
                  <a:gd name="T7" fmla="*/ 0 h 26"/>
                  <a:gd name="T8" fmla="*/ 1 w 33"/>
                  <a:gd name="T9" fmla="*/ 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6"/>
                  <a:gd name="T17" fmla="*/ 33 w 33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6">
                    <a:moveTo>
                      <a:pt x="33" y="14"/>
                    </a:moveTo>
                    <a:lnTo>
                      <a:pt x="26" y="26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4" name="Freeform 244"/>
              <p:cNvSpPr>
                <a:spLocks/>
              </p:cNvSpPr>
              <p:nvPr/>
            </p:nvSpPr>
            <p:spPr bwMode="auto">
              <a:xfrm>
                <a:off x="3956" y="2764"/>
                <a:ext cx="15" cy="7"/>
              </a:xfrm>
              <a:custGeom>
                <a:avLst/>
                <a:gdLst>
                  <a:gd name="T0" fmla="*/ 1 w 30"/>
                  <a:gd name="T1" fmla="*/ 1 h 14"/>
                  <a:gd name="T2" fmla="*/ 1 w 30"/>
                  <a:gd name="T3" fmla="*/ 1 h 14"/>
                  <a:gd name="T4" fmla="*/ 1 w 30"/>
                  <a:gd name="T5" fmla="*/ 1 h 14"/>
                  <a:gd name="T6" fmla="*/ 0 w 30"/>
                  <a:gd name="T7" fmla="*/ 0 h 14"/>
                  <a:gd name="T8" fmla="*/ 0 w 30"/>
                  <a:gd name="T9" fmla="*/ 1 h 14"/>
                  <a:gd name="T10" fmla="*/ 1 w 30"/>
                  <a:gd name="T11" fmla="*/ 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4"/>
                  <a:gd name="T20" fmla="*/ 30 w 30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4">
                    <a:moveTo>
                      <a:pt x="28" y="4"/>
                    </a:moveTo>
                    <a:lnTo>
                      <a:pt x="30" y="9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5" name="Freeform 245"/>
              <p:cNvSpPr>
                <a:spLocks/>
              </p:cNvSpPr>
              <p:nvPr/>
            </p:nvSpPr>
            <p:spPr bwMode="auto">
              <a:xfrm>
                <a:off x="3950" y="2772"/>
                <a:ext cx="17" cy="9"/>
              </a:xfrm>
              <a:custGeom>
                <a:avLst/>
                <a:gdLst>
                  <a:gd name="T0" fmla="*/ 1 w 34"/>
                  <a:gd name="T1" fmla="*/ 1 h 17"/>
                  <a:gd name="T2" fmla="*/ 1 w 34"/>
                  <a:gd name="T3" fmla="*/ 1 h 17"/>
                  <a:gd name="T4" fmla="*/ 0 w 34"/>
                  <a:gd name="T5" fmla="*/ 1 h 17"/>
                  <a:gd name="T6" fmla="*/ 1 w 34"/>
                  <a:gd name="T7" fmla="*/ 0 h 17"/>
                  <a:gd name="T8" fmla="*/ 1 w 34"/>
                  <a:gd name="T9" fmla="*/ 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7"/>
                  <a:gd name="T17" fmla="*/ 34 w 3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7">
                    <a:moveTo>
                      <a:pt x="34" y="5"/>
                    </a:moveTo>
                    <a:lnTo>
                      <a:pt x="30" y="17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6" name="Freeform 246"/>
              <p:cNvSpPr>
                <a:spLocks/>
              </p:cNvSpPr>
              <p:nvPr/>
            </p:nvSpPr>
            <p:spPr bwMode="auto">
              <a:xfrm>
                <a:off x="3952" y="2770"/>
                <a:ext cx="15" cy="7"/>
              </a:xfrm>
              <a:custGeom>
                <a:avLst/>
                <a:gdLst>
                  <a:gd name="T0" fmla="*/ 1 w 30"/>
                  <a:gd name="T1" fmla="*/ 0 h 14"/>
                  <a:gd name="T2" fmla="*/ 1 w 30"/>
                  <a:gd name="T3" fmla="*/ 1 h 14"/>
                  <a:gd name="T4" fmla="*/ 0 w 30"/>
                  <a:gd name="T5" fmla="*/ 1 h 14"/>
                  <a:gd name="T6" fmla="*/ 1 w 30"/>
                  <a:gd name="T7" fmla="*/ 1 h 14"/>
                  <a:gd name="T8" fmla="*/ 1 w 30"/>
                  <a:gd name="T9" fmla="*/ 1 h 14"/>
                  <a:gd name="T10" fmla="*/ 1 w 30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4"/>
                  <a:gd name="T20" fmla="*/ 30 w 30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4">
                    <a:moveTo>
                      <a:pt x="2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30" y="11"/>
                    </a:lnTo>
                    <a:lnTo>
                      <a:pt x="28" y="1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7" name="Rectangle 247"/>
              <p:cNvSpPr>
                <a:spLocks noChangeArrowheads="1"/>
              </p:cNvSpPr>
              <p:nvPr/>
            </p:nvSpPr>
            <p:spPr bwMode="auto">
              <a:xfrm>
                <a:off x="3950" y="2779"/>
                <a:ext cx="15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>
                  <a:latin typeface="Gill Sans MT" pitchFamily="34" charset="0"/>
                </a:endParaRPr>
              </a:p>
            </p:txBody>
          </p:sp>
          <p:sp>
            <p:nvSpPr>
              <p:cNvPr id="23088" name="Freeform 248"/>
              <p:cNvSpPr>
                <a:spLocks/>
              </p:cNvSpPr>
              <p:nvPr/>
            </p:nvSpPr>
            <p:spPr bwMode="auto">
              <a:xfrm>
                <a:off x="3950" y="2778"/>
                <a:ext cx="15" cy="3"/>
              </a:xfrm>
              <a:custGeom>
                <a:avLst/>
                <a:gdLst>
                  <a:gd name="T0" fmla="*/ 0 w 30"/>
                  <a:gd name="T1" fmla="*/ 0 h 5"/>
                  <a:gd name="T2" fmla="*/ 0 w 30"/>
                  <a:gd name="T3" fmla="*/ 1 h 5"/>
                  <a:gd name="T4" fmla="*/ 1 w 30"/>
                  <a:gd name="T5" fmla="*/ 1 h 5"/>
                  <a:gd name="T6" fmla="*/ 1 w 30"/>
                  <a:gd name="T7" fmla="*/ 1 h 5"/>
                  <a:gd name="T8" fmla="*/ 0 w 30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5"/>
                  <a:gd name="T17" fmla="*/ 30 w 3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5">
                    <a:moveTo>
                      <a:pt x="0" y="0"/>
                    </a:moveTo>
                    <a:lnTo>
                      <a:pt x="0" y="2"/>
                    </a:lnTo>
                    <a:lnTo>
                      <a:pt x="30" y="2"/>
                    </a:lnTo>
                    <a:lnTo>
                      <a:pt x="3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9" name="Freeform 249"/>
              <p:cNvSpPr>
                <a:spLocks/>
              </p:cNvSpPr>
              <p:nvPr/>
            </p:nvSpPr>
            <p:spPr bwMode="auto">
              <a:xfrm>
                <a:off x="3952" y="2780"/>
                <a:ext cx="10" cy="13"/>
              </a:xfrm>
              <a:custGeom>
                <a:avLst/>
                <a:gdLst>
                  <a:gd name="T0" fmla="*/ 1 w 19"/>
                  <a:gd name="T1" fmla="*/ 1 h 26"/>
                  <a:gd name="T2" fmla="*/ 1 w 19"/>
                  <a:gd name="T3" fmla="*/ 0 h 26"/>
                  <a:gd name="T4" fmla="*/ 0 w 19"/>
                  <a:gd name="T5" fmla="*/ 1 h 26"/>
                  <a:gd name="T6" fmla="*/ 1 w 19"/>
                  <a:gd name="T7" fmla="*/ 1 h 26"/>
                  <a:gd name="T8" fmla="*/ 1 w 19"/>
                  <a:gd name="T9" fmla="*/ 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6"/>
                  <a:gd name="T17" fmla="*/ 19 w 1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6">
                    <a:moveTo>
                      <a:pt x="19" y="24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16" y="26"/>
                    </a:lnTo>
                    <a:lnTo>
                      <a:pt x="19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0" name="Freeform 250"/>
              <p:cNvSpPr>
                <a:spLocks/>
              </p:cNvSpPr>
              <p:nvPr/>
            </p:nvSpPr>
            <p:spPr bwMode="auto">
              <a:xfrm>
                <a:off x="3950" y="2780"/>
                <a:ext cx="15" cy="13"/>
              </a:xfrm>
              <a:custGeom>
                <a:avLst/>
                <a:gdLst>
                  <a:gd name="T0" fmla="*/ 1 w 30"/>
                  <a:gd name="T1" fmla="*/ 1 h 24"/>
                  <a:gd name="T2" fmla="*/ 1 w 30"/>
                  <a:gd name="T3" fmla="*/ 1 h 24"/>
                  <a:gd name="T4" fmla="*/ 1 w 30"/>
                  <a:gd name="T5" fmla="*/ 1 h 24"/>
                  <a:gd name="T6" fmla="*/ 1 w 30"/>
                  <a:gd name="T7" fmla="*/ 0 h 24"/>
                  <a:gd name="T8" fmla="*/ 0 w 30"/>
                  <a:gd name="T9" fmla="*/ 1 h 24"/>
                  <a:gd name="T10" fmla="*/ 1 w 30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4"/>
                  <a:gd name="T20" fmla="*/ 30 w 3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4">
                    <a:moveTo>
                      <a:pt x="30" y="12"/>
                    </a:moveTo>
                    <a:lnTo>
                      <a:pt x="30" y="21"/>
                    </a:lnTo>
                    <a:lnTo>
                      <a:pt x="23" y="24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1" name="Freeform 251"/>
              <p:cNvSpPr>
                <a:spLocks/>
              </p:cNvSpPr>
              <p:nvPr/>
            </p:nvSpPr>
            <p:spPr bwMode="auto">
              <a:xfrm>
                <a:off x="3946" y="2783"/>
                <a:ext cx="16" cy="16"/>
              </a:xfrm>
              <a:custGeom>
                <a:avLst/>
                <a:gdLst>
                  <a:gd name="T0" fmla="*/ 1 w 31"/>
                  <a:gd name="T1" fmla="*/ 1 h 32"/>
                  <a:gd name="T2" fmla="*/ 1 w 31"/>
                  <a:gd name="T3" fmla="*/ 1 h 32"/>
                  <a:gd name="T4" fmla="*/ 1 w 31"/>
                  <a:gd name="T5" fmla="*/ 1 h 32"/>
                  <a:gd name="T6" fmla="*/ 0 w 31"/>
                  <a:gd name="T7" fmla="*/ 1 h 32"/>
                  <a:gd name="T8" fmla="*/ 1 w 31"/>
                  <a:gd name="T9" fmla="*/ 1 h 32"/>
                  <a:gd name="T10" fmla="*/ 1 w 31"/>
                  <a:gd name="T11" fmla="*/ 0 h 32"/>
                  <a:gd name="T12" fmla="*/ 1 w 31"/>
                  <a:gd name="T13" fmla="*/ 1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2"/>
                  <a:gd name="T23" fmla="*/ 31 w 31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2">
                    <a:moveTo>
                      <a:pt x="31" y="19"/>
                    </a:moveTo>
                    <a:lnTo>
                      <a:pt x="28" y="25"/>
                    </a:lnTo>
                    <a:lnTo>
                      <a:pt x="24" y="32"/>
                    </a:lnTo>
                    <a:lnTo>
                      <a:pt x="0" y="14"/>
                    </a:lnTo>
                    <a:lnTo>
                      <a:pt x="3" y="7"/>
                    </a:lnTo>
                    <a:lnTo>
                      <a:pt x="8" y="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2" name="Freeform 252"/>
              <p:cNvSpPr>
                <a:spLocks/>
              </p:cNvSpPr>
              <p:nvPr/>
            </p:nvSpPr>
            <p:spPr bwMode="auto">
              <a:xfrm>
                <a:off x="3950" y="2781"/>
                <a:ext cx="12" cy="12"/>
              </a:xfrm>
              <a:custGeom>
                <a:avLst/>
                <a:gdLst>
                  <a:gd name="T0" fmla="*/ 1 w 23"/>
                  <a:gd name="T1" fmla="*/ 0 h 25"/>
                  <a:gd name="T2" fmla="*/ 1 w 23"/>
                  <a:gd name="T3" fmla="*/ 0 h 25"/>
                  <a:gd name="T4" fmla="*/ 0 w 23"/>
                  <a:gd name="T5" fmla="*/ 0 h 25"/>
                  <a:gd name="T6" fmla="*/ 1 w 23"/>
                  <a:gd name="T7" fmla="*/ 0 h 25"/>
                  <a:gd name="T8" fmla="*/ 1 w 23"/>
                  <a:gd name="T9" fmla="*/ 0 h 25"/>
                  <a:gd name="T10" fmla="*/ 1 w 23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4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3" y="23"/>
                    </a:lnTo>
                    <a:lnTo>
                      <a:pt x="20" y="2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3" name="Freeform 253"/>
              <p:cNvSpPr>
                <a:spLocks/>
              </p:cNvSpPr>
              <p:nvPr/>
            </p:nvSpPr>
            <p:spPr bwMode="auto">
              <a:xfrm>
                <a:off x="3943" y="2794"/>
                <a:ext cx="16" cy="17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1 h 33"/>
                  <a:gd name="T4" fmla="*/ 0 w 32"/>
                  <a:gd name="T5" fmla="*/ 1 h 33"/>
                  <a:gd name="T6" fmla="*/ 1 w 32"/>
                  <a:gd name="T7" fmla="*/ 0 h 33"/>
                  <a:gd name="T8" fmla="*/ 1 w 3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3"/>
                  <a:gd name="T17" fmla="*/ 32 w 3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3">
                    <a:moveTo>
                      <a:pt x="32" y="0"/>
                    </a:moveTo>
                    <a:lnTo>
                      <a:pt x="30" y="33"/>
                    </a:lnTo>
                    <a:lnTo>
                      <a:pt x="0" y="33"/>
                    </a:lnTo>
                    <a:lnTo>
                      <a:pt x="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4" name="Freeform 254"/>
              <p:cNvSpPr>
                <a:spLocks/>
              </p:cNvSpPr>
              <p:nvPr/>
            </p:nvSpPr>
            <p:spPr bwMode="auto">
              <a:xfrm>
                <a:off x="3944" y="2790"/>
                <a:ext cx="15" cy="9"/>
              </a:xfrm>
              <a:custGeom>
                <a:avLst/>
                <a:gdLst>
                  <a:gd name="T0" fmla="*/ 1 w 30"/>
                  <a:gd name="T1" fmla="*/ 0 h 18"/>
                  <a:gd name="T2" fmla="*/ 0 w 30"/>
                  <a:gd name="T3" fmla="*/ 1 h 18"/>
                  <a:gd name="T4" fmla="*/ 0 w 30"/>
                  <a:gd name="T5" fmla="*/ 1 h 18"/>
                  <a:gd name="T6" fmla="*/ 1 w 30"/>
                  <a:gd name="T7" fmla="*/ 1 h 18"/>
                  <a:gd name="T8" fmla="*/ 1 w 30"/>
                  <a:gd name="T9" fmla="*/ 1 h 18"/>
                  <a:gd name="T10" fmla="*/ 1 w 3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4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30" y="9"/>
                    </a:lnTo>
                    <a:lnTo>
                      <a:pt x="28" y="1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5" name="Freeform 255"/>
              <p:cNvSpPr>
                <a:spLocks/>
              </p:cNvSpPr>
              <p:nvPr/>
            </p:nvSpPr>
            <p:spPr bwMode="auto">
              <a:xfrm>
                <a:off x="3943" y="2811"/>
                <a:ext cx="17" cy="15"/>
              </a:xfrm>
              <a:custGeom>
                <a:avLst/>
                <a:gdLst>
                  <a:gd name="T0" fmla="*/ 1 w 34"/>
                  <a:gd name="T1" fmla="*/ 0 h 30"/>
                  <a:gd name="T2" fmla="*/ 1 w 34"/>
                  <a:gd name="T3" fmla="*/ 1 h 30"/>
                  <a:gd name="T4" fmla="*/ 1 w 34"/>
                  <a:gd name="T5" fmla="*/ 1 h 30"/>
                  <a:gd name="T6" fmla="*/ 1 w 34"/>
                  <a:gd name="T7" fmla="*/ 1 h 30"/>
                  <a:gd name="T8" fmla="*/ 0 w 34"/>
                  <a:gd name="T9" fmla="*/ 1 h 30"/>
                  <a:gd name="T10" fmla="*/ 0 w 34"/>
                  <a:gd name="T11" fmla="*/ 1 h 30"/>
                  <a:gd name="T12" fmla="*/ 1 w 34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0"/>
                  <a:gd name="T23" fmla="*/ 34 w 34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0">
                    <a:moveTo>
                      <a:pt x="30" y="0"/>
                    </a:moveTo>
                    <a:lnTo>
                      <a:pt x="30" y="13"/>
                    </a:lnTo>
                    <a:lnTo>
                      <a:pt x="34" y="27"/>
                    </a:lnTo>
                    <a:lnTo>
                      <a:pt x="4" y="30"/>
                    </a:lnTo>
                    <a:lnTo>
                      <a:pt x="0" y="16"/>
                    </a:lnTo>
                    <a:lnTo>
                      <a:pt x="0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6" name="Freeform 256"/>
              <p:cNvSpPr>
                <a:spLocks/>
              </p:cNvSpPr>
              <p:nvPr/>
            </p:nvSpPr>
            <p:spPr bwMode="auto">
              <a:xfrm>
                <a:off x="3943" y="2811"/>
                <a:ext cx="15" cy="1"/>
              </a:xfrm>
              <a:custGeom>
                <a:avLst/>
                <a:gdLst>
                  <a:gd name="T0" fmla="*/ 0 w 30"/>
                  <a:gd name="T1" fmla="*/ 0 h 2"/>
                  <a:gd name="T2" fmla="*/ 0 w 30"/>
                  <a:gd name="T3" fmla="*/ 1 h 2"/>
                  <a:gd name="T4" fmla="*/ 1 w 30"/>
                  <a:gd name="T5" fmla="*/ 0 h 2"/>
                  <a:gd name="T6" fmla="*/ 0 w 30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2"/>
                  <a:gd name="T14" fmla="*/ 30 w 30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2">
                    <a:moveTo>
                      <a:pt x="0" y="0"/>
                    </a:moveTo>
                    <a:lnTo>
                      <a:pt x="0" y="2"/>
                    </a:lnTo>
                    <a:lnTo>
                      <a:pt x="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7" name="Freeform 257"/>
              <p:cNvSpPr>
                <a:spLocks/>
              </p:cNvSpPr>
              <p:nvPr/>
            </p:nvSpPr>
            <p:spPr bwMode="auto">
              <a:xfrm>
                <a:off x="3943" y="2823"/>
                <a:ext cx="17" cy="11"/>
              </a:xfrm>
              <a:custGeom>
                <a:avLst/>
                <a:gdLst>
                  <a:gd name="T0" fmla="*/ 1 w 34"/>
                  <a:gd name="T1" fmla="*/ 0 h 23"/>
                  <a:gd name="T2" fmla="*/ 1 w 34"/>
                  <a:gd name="T3" fmla="*/ 0 h 23"/>
                  <a:gd name="T4" fmla="*/ 0 w 34"/>
                  <a:gd name="T5" fmla="*/ 0 h 23"/>
                  <a:gd name="T6" fmla="*/ 1 w 34"/>
                  <a:gd name="T7" fmla="*/ 0 h 23"/>
                  <a:gd name="T8" fmla="*/ 1 w 3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3"/>
                  <a:gd name="T17" fmla="*/ 34 w 3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3">
                    <a:moveTo>
                      <a:pt x="34" y="11"/>
                    </a:moveTo>
                    <a:lnTo>
                      <a:pt x="6" y="0"/>
                    </a:lnTo>
                    <a:lnTo>
                      <a:pt x="0" y="13"/>
                    </a:lnTo>
                    <a:lnTo>
                      <a:pt x="29" y="23"/>
                    </a:lnTo>
                    <a:lnTo>
                      <a:pt x="3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8" name="Freeform 258"/>
              <p:cNvSpPr>
                <a:spLocks/>
              </p:cNvSpPr>
              <p:nvPr/>
            </p:nvSpPr>
            <p:spPr bwMode="auto">
              <a:xfrm>
                <a:off x="3945" y="2823"/>
                <a:ext cx="15" cy="5"/>
              </a:xfrm>
              <a:custGeom>
                <a:avLst/>
                <a:gdLst>
                  <a:gd name="T0" fmla="*/ 1 w 30"/>
                  <a:gd name="T1" fmla="*/ 0 h 11"/>
                  <a:gd name="T2" fmla="*/ 1 w 30"/>
                  <a:gd name="T3" fmla="*/ 0 h 11"/>
                  <a:gd name="T4" fmla="*/ 1 w 30"/>
                  <a:gd name="T5" fmla="*/ 0 h 11"/>
                  <a:gd name="T6" fmla="*/ 1 w 30"/>
                  <a:gd name="T7" fmla="*/ 0 h 11"/>
                  <a:gd name="T8" fmla="*/ 0 w 30"/>
                  <a:gd name="T9" fmla="*/ 0 h 11"/>
                  <a:gd name="T10" fmla="*/ 1 w 3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1"/>
                  <a:gd name="T20" fmla="*/ 30 w 3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1">
                    <a:moveTo>
                      <a:pt x="30" y="4"/>
                    </a:moveTo>
                    <a:lnTo>
                      <a:pt x="30" y="9"/>
                    </a:lnTo>
                    <a:lnTo>
                      <a:pt x="30" y="11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9" name="Freeform 259"/>
              <p:cNvSpPr>
                <a:spLocks/>
              </p:cNvSpPr>
              <p:nvPr/>
            </p:nvSpPr>
            <p:spPr bwMode="auto">
              <a:xfrm>
                <a:off x="3941" y="2830"/>
                <a:ext cx="16" cy="12"/>
              </a:xfrm>
              <a:custGeom>
                <a:avLst/>
                <a:gdLst>
                  <a:gd name="T0" fmla="*/ 0 w 34"/>
                  <a:gd name="T1" fmla="*/ 0 h 25"/>
                  <a:gd name="T2" fmla="*/ 0 w 34"/>
                  <a:gd name="T3" fmla="*/ 0 h 25"/>
                  <a:gd name="T4" fmla="*/ 0 w 34"/>
                  <a:gd name="T5" fmla="*/ 0 h 25"/>
                  <a:gd name="T6" fmla="*/ 0 w 34"/>
                  <a:gd name="T7" fmla="*/ 0 h 25"/>
                  <a:gd name="T8" fmla="*/ 0 w 3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5"/>
                  <a:gd name="T17" fmla="*/ 34 w 3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5">
                    <a:moveTo>
                      <a:pt x="34" y="9"/>
                    </a:moveTo>
                    <a:lnTo>
                      <a:pt x="28" y="25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0" name="Freeform 260"/>
              <p:cNvSpPr>
                <a:spLocks/>
              </p:cNvSpPr>
              <p:nvPr/>
            </p:nvSpPr>
            <p:spPr bwMode="auto">
              <a:xfrm>
                <a:off x="3943" y="2829"/>
                <a:ext cx="14" cy="5"/>
              </a:xfrm>
              <a:custGeom>
                <a:avLst/>
                <a:gdLst>
                  <a:gd name="T0" fmla="*/ 0 w 29"/>
                  <a:gd name="T1" fmla="*/ 0 h 10"/>
                  <a:gd name="T2" fmla="*/ 0 w 29"/>
                  <a:gd name="T3" fmla="*/ 1 h 10"/>
                  <a:gd name="T4" fmla="*/ 0 w 29"/>
                  <a:gd name="T5" fmla="*/ 1 h 10"/>
                  <a:gd name="T6" fmla="*/ 0 w 29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10"/>
                  <a:gd name="T14" fmla="*/ 29 w 29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10">
                    <a:moveTo>
                      <a:pt x="0" y="0"/>
                    </a:moveTo>
                    <a:lnTo>
                      <a:pt x="0" y="1"/>
                    </a:lnTo>
                    <a:lnTo>
                      <a:pt x="2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1" name="Freeform 261"/>
              <p:cNvSpPr>
                <a:spLocks/>
              </p:cNvSpPr>
              <p:nvPr/>
            </p:nvSpPr>
            <p:spPr bwMode="auto">
              <a:xfrm>
                <a:off x="3939" y="2838"/>
                <a:ext cx="16" cy="7"/>
              </a:xfrm>
              <a:custGeom>
                <a:avLst/>
                <a:gdLst>
                  <a:gd name="T0" fmla="*/ 1 w 31"/>
                  <a:gd name="T1" fmla="*/ 1 h 12"/>
                  <a:gd name="T2" fmla="*/ 1 w 31"/>
                  <a:gd name="T3" fmla="*/ 1 h 12"/>
                  <a:gd name="T4" fmla="*/ 0 w 31"/>
                  <a:gd name="T5" fmla="*/ 1 h 12"/>
                  <a:gd name="T6" fmla="*/ 1 w 31"/>
                  <a:gd name="T7" fmla="*/ 0 h 12"/>
                  <a:gd name="T8" fmla="*/ 1 w 31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12"/>
                  <a:gd name="T17" fmla="*/ 31 w 3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12">
                    <a:moveTo>
                      <a:pt x="31" y="3"/>
                    </a:moveTo>
                    <a:lnTo>
                      <a:pt x="30" y="12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2" name="Freeform 262"/>
              <p:cNvSpPr>
                <a:spLocks/>
              </p:cNvSpPr>
              <p:nvPr/>
            </p:nvSpPr>
            <p:spPr bwMode="auto">
              <a:xfrm>
                <a:off x="3940" y="2838"/>
                <a:ext cx="15" cy="4"/>
              </a:xfrm>
              <a:custGeom>
                <a:avLst/>
                <a:gdLst>
                  <a:gd name="T0" fmla="*/ 1 w 30"/>
                  <a:gd name="T1" fmla="*/ 0 h 9"/>
                  <a:gd name="T2" fmla="*/ 0 w 30"/>
                  <a:gd name="T3" fmla="*/ 0 h 9"/>
                  <a:gd name="T4" fmla="*/ 1 w 30"/>
                  <a:gd name="T5" fmla="*/ 0 h 9"/>
                  <a:gd name="T6" fmla="*/ 1 w 30"/>
                  <a:gd name="T7" fmla="*/ 0 h 9"/>
                  <a:gd name="T8" fmla="*/ 1 w 30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9"/>
                  <a:gd name="T17" fmla="*/ 30 w 3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9">
                    <a:moveTo>
                      <a:pt x="2" y="0"/>
                    </a:moveTo>
                    <a:lnTo>
                      <a:pt x="0" y="2"/>
                    </a:lnTo>
                    <a:lnTo>
                      <a:pt x="30" y="5"/>
                    </a:lnTo>
                    <a:lnTo>
                      <a:pt x="3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3" name="Freeform 263"/>
              <p:cNvSpPr>
                <a:spLocks/>
              </p:cNvSpPr>
              <p:nvPr/>
            </p:nvSpPr>
            <p:spPr bwMode="auto">
              <a:xfrm>
                <a:off x="3938" y="2839"/>
                <a:ext cx="15" cy="14"/>
              </a:xfrm>
              <a:custGeom>
                <a:avLst/>
                <a:gdLst>
                  <a:gd name="T0" fmla="*/ 1 w 30"/>
                  <a:gd name="T1" fmla="*/ 1 h 26"/>
                  <a:gd name="T2" fmla="*/ 1 w 30"/>
                  <a:gd name="T3" fmla="*/ 1 h 26"/>
                  <a:gd name="T4" fmla="*/ 0 w 30"/>
                  <a:gd name="T5" fmla="*/ 1 h 26"/>
                  <a:gd name="T6" fmla="*/ 1 w 30"/>
                  <a:gd name="T7" fmla="*/ 0 h 26"/>
                  <a:gd name="T8" fmla="*/ 1 w 30"/>
                  <a:gd name="T9" fmla="*/ 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6"/>
                  <a:gd name="T17" fmla="*/ 30 w 3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6">
                    <a:moveTo>
                      <a:pt x="30" y="17"/>
                    </a:moveTo>
                    <a:lnTo>
                      <a:pt x="24" y="26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4" name="Freeform 264"/>
              <p:cNvSpPr>
                <a:spLocks/>
              </p:cNvSpPr>
              <p:nvPr/>
            </p:nvSpPr>
            <p:spPr bwMode="auto">
              <a:xfrm>
                <a:off x="3939" y="2839"/>
                <a:ext cx="15" cy="9"/>
              </a:xfrm>
              <a:custGeom>
                <a:avLst/>
                <a:gdLst>
                  <a:gd name="T0" fmla="*/ 1 w 30"/>
                  <a:gd name="T1" fmla="*/ 1 h 17"/>
                  <a:gd name="T2" fmla="*/ 1 w 30"/>
                  <a:gd name="T3" fmla="*/ 1 h 17"/>
                  <a:gd name="T4" fmla="*/ 1 w 30"/>
                  <a:gd name="T5" fmla="*/ 0 h 17"/>
                  <a:gd name="T6" fmla="*/ 0 w 30"/>
                  <a:gd name="T7" fmla="*/ 1 h 17"/>
                  <a:gd name="T8" fmla="*/ 1 w 30"/>
                  <a:gd name="T9" fmla="*/ 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7"/>
                  <a:gd name="T17" fmla="*/ 30 w 30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7">
                    <a:moveTo>
                      <a:pt x="30" y="10"/>
                    </a:moveTo>
                    <a:lnTo>
                      <a:pt x="28" y="17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5" name="Freeform 265"/>
              <p:cNvSpPr>
                <a:spLocks/>
              </p:cNvSpPr>
              <p:nvPr/>
            </p:nvSpPr>
            <p:spPr bwMode="auto">
              <a:xfrm>
                <a:off x="3933" y="2845"/>
                <a:ext cx="17" cy="15"/>
              </a:xfrm>
              <a:custGeom>
                <a:avLst/>
                <a:gdLst>
                  <a:gd name="T0" fmla="*/ 0 w 35"/>
                  <a:gd name="T1" fmla="*/ 1 h 30"/>
                  <a:gd name="T2" fmla="*/ 0 w 35"/>
                  <a:gd name="T3" fmla="*/ 1 h 30"/>
                  <a:gd name="T4" fmla="*/ 0 w 35"/>
                  <a:gd name="T5" fmla="*/ 1 h 30"/>
                  <a:gd name="T6" fmla="*/ 0 w 35"/>
                  <a:gd name="T7" fmla="*/ 0 h 30"/>
                  <a:gd name="T8" fmla="*/ 0 w 35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0"/>
                  <a:gd name="T17" fmla="*/ 35 w 3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0">
                    <a:moveTo>
                      <a:pt x="35" y="14"/>
                    </a:moveTo>
                    <a:lnTo>
                      <a:pt x="27" y="30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6" name="Freeform 266"/>
              <p:cNvSpPr>
                <a:spLocks/>
              </p:cNvSpPr>
              <p:nvPr/>
            </p:nvSpPr>
            <p:spPr bwMode="auto">
              <a:xfrm>
                <a:off x="3937" y="2844"/>
                <a:ext cx="13" cy="9"/>
              </a:xfrm>
              <a:custGeom>
                <a:avLst/>
                <a:gdLst>
                  <a:gd name="T0" fmla="*/ 1 w 26"/>
                  <a:gd name="T1" fmla="*/ 0 h 17"/>
                  <a:gd name="T2" fmla="*/ 0 w 26"/>
                  <a:gd name="T3" fmla="*/ 1 h 17"/>
                  <a:gd name="T4" fmla="*/ 1 w 26"/>
                  <a:gd name="T5" fmla="*/ 1 h 17"/>
                  <a:gd name="T6" fmla="*/ 1 w 26"/>
                  <a:gd name="T7" fmla="*/ 1 h 17"/>
                  <a:gd name="T8" fmla="*/ 1 w 2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7"/>
                  <a:gd name="T17" fmla="*/ 26 w 2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7">
                    <a:moveTo>
                      <a:pt x="2" y="0"/>
                    </a:moveTo>
                    <a:lnTo>
                      <a:pt x="0" y="1"/>
                    </a:lnTo>
                    <a:lnTo>
                      <a:pt x="26" y="15"/>
                    </a:lnTo>
                    <a:lnTo>
                      <a:pt x="26" y="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7" name="Freeform 267"/>
              <p:cNvSpPr>
                <a:spLocks/>
              </p:cNvSpPr>
              <p:nvPr/>
            </p:nvSpPr>
            <p:spPr bwMode="auto">
              <a:xfrm>
                <a:off x="3924" y="2853"/>
                <a:ext cx="22" cy="20"/>
              </a:xfrm>
              <a:custGeom>
                <a:avLst/>
                <a:gdLst>
                  <a:gd name="T0" fmla="*/ 1 w 44"/>
                  <a:gd name="T1" fmla="*/ 0 h 41"/>
                  <a:gd name="T2" fmla="*/ 1 w 44"/>
                  <a:gd name="T3" fmla="*/ 0 h 41"/>
                  <a:gd name="T4" fmla="*/ 1 w 44"/>
                  <a:gd name="T5" fmla="*/ 0 h 41"/>
                  <a:gd name="T6" fmla="*/ 0 w 44"/>
                  <a:gd name="T7" fmla="*/ 0 h 41"/>
                  <a:gd name="T8" fmla="*/ 1 w 44"/>
                  <a:gd name="T9" fmla="*/ 0 h 41"/>
                  <a:gd name="T10" fmla="*/ 1 w 44"/>
                  <a:gd name="T11" fmla="*/ 0 h 41"/>
                  <a:gd name="T12" fmla="*/ 1 w 44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41"/>
                  <a:gd name="T23" fmla="*/ 44 w 44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41">
                    <a:moveTo>
                      <a:pt x="44" y="16"/>
                    </a:moveTo>
                    <a:lnTo>
                      <a:pt x="35" y="30"/>
                    </a:lnTo>
                    <a:lnTo>
                      <a:pt x="24" y="41"/>
                    </a:lnTo>
                    <a:lnTo>
                      <a:pt x="0" y="23"/>
                    </a:lnTo>
                    <a:lnTo>
                      <a:pt x="10" y="12"/>
                    </a:lnTo>
                    <a:lnTo>
                      <a:pt x="19" y="0"/>
                    </a:lnTo>
                    <a:lnTo>
                      <a:pt x="44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8" name="Freeform 268"/>
              <p:cNvSpPr>
                <a:spLocks/>
              </p:cNvSpPr>
              <p:nvPr/>
            </p:nvSpPr>
            <p:spPr bwMode="auto">
              <a:xfrm>
                <a:off x="3933" y="2853"/>
                <a:ext cx="13" cy="8"/>
              </a:xfrm>
              <a:custGeom>
                <a:avLst/>
                <a:gdLst>
                  <a:gd name="T0" fmla="*/ 0 w 27"/>
                  <a:gd name="T1" fmla="*/ 1 h 16"/>
                  <a:gd name="T2" fmla="*/ 0 w 27"/>
                  <a:gd name="T3" fmla="*/ 1 h 16"/>
                  <a:gd name="T4" fmla="*/ 0 w 27"/>
                  <a:gd name="T5" fmla="*/ 0 h 16"/>
                  <a:gd name="T6" fmla="*/ 0 w 27"/>
                  <a:gd name="T7" fmla="*/ 0 h 16"/>
                  <a:gd name="T8" fmla="*/ 0 w 27"/>
                  <a:gd name="T9" fmla="*/ 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6"/>
                  <a:gd name="T17" fmla="*/ 27 w 2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6">
                    <a:moveTo>
                      <a:pt x="27" y="14"/>
                    </a:moveTo>
                    <a:lnTo>
                      <a:pt x="27" y="1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9" name="Freeform 269"/>
              <p:cNvSpPr>
                <a:spLocks/>
              </p:cNvSpPr>
              <p:nvPr/>
            </p:nvSpPr>
            <p:spPr bwMode="auto">
              <a:xfrm>
                <a:off x="3919" y="2865"/>
                <a:ext cx="17" cy="13"/>
              </a:xfrm>
              <a:custGeom>
                <a:avLst/>
                <a:gdLst>
                  <a:gd name="T0" fmla="*/ 1 w 33"/>
                  <a:gd name="T1" fmla="*/ 1 h 26"/>
                  <a:gd name="T2" fmla="*/ 1 w 33"/>
                  <a:gd name="T3" fmla="*/ 1 h 26"/>
                  <a:gd name="T4" fmla="*/ 0 w 33"/>
                  <a:gd name="T5" fmla="*/ 1 h 26"/>
                  <a:gd name="T6" fmla="*/ 1 w 33"/>
                  <a:gd name="T7" fmla="*/ 0 h 26"/>
                  <a:gd name="T8" fmla="*/ 1 w 33"/>
                  <a:gd name="T9" fmla="*/ 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6"/>
                  <a:gd name="T17" fmla="*/ 33 w 33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6">
                    <a:moveTo>
                      <a:pt x="33" y="14"/>
                    </a:moveTo>
                    <a:lnTo>
                      <a:pt x="26" y="26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0" name="Freeform 270"/>
              <p:cNvSpPr>
                <a:spLocks/>
              </p:cNvSpPr>
              <p:nvPr/>
            </p:nvSpPr>
            <p:spPr bwMode="auto">
              <a:xfrm>
                <a:off x="3923" y="2864"/>
                <a:ext cx="13" cy="9"/>
              </a:xfrm>
              <a:custGeom>
                <a:avLst/>
                <a:gdLst>
                  <a:gd name="T0" fmla="*/ 1 w 26"/>
                  <a:gd name="T1" fmla="*/ 0 h 18"/>
                  <a:gd name="T2" fmla="*/ 0 w 26"/>
                  <a:gd name="T3" fmla="*/ 1 h 18"/>
                  <a:gd name="T4" fmla="*/ 1 w 26"/>
                  <a:gd name="T5" fmla="*/ 1 h 18"/>
                  <a:gd name="T6" fmla="*/ 1 w 26"/>
                  <a:gd name="T7" fmla="*/ 1 h 18"/>
                  <a:gd name="T8" fmla="*/ 1 w 2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8"/>
                  <a:gd name="T17" fmla="*/ 26 w 2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8">
                    <a:moveTo>
                      <a:pt x="2" y="0"/>
                    </a:moveTo>
                    <a:lnTo>
                      <a:pt x="0" y="2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1" name="Freeform 271"/>
              <p:cNvSpPr>
                <a:spLocks/>
              </p:cNvSpPr>
              <p:nvPr/>
            </p:nvSpPr>
            <p:spPr bwMode="auto">
              <a:xfrm>
                <a:off x="3916" y="2874"/>
                <a:ext cx="17" cy="14"/>
              </a:xfrm>
              <a:custGeom>
                <a:avLst/>
                <a:gdLst>
                  <a:gd name="T0" fmla="*/ 0 w 35"/>
                  <a:gd name="T1" fmla="*/ 0 h 29"/>
                  <a:gd name="T2" fmla="*/ 0 w 35"/>
                  <a:gd name="T3" fmla="*/ 0 h 29"/>
                  <a:gd name="T4" fmla="*/ 0 w 35"/>
                  <a:gd name="T5" fmla="*/ 0 h 29"/>
                  <a:gd name="T6" fmla="*/ 0 w 35"/>
                  <a:gd name="T7" fmla="*/ 0 h 29"/>
                  <a:gd name="T8" fmla="*/ 0 w 35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9"/>
                  <a:gd name="T17" fmla="*/ 35 w 35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9">
                    <a:moveTo>
                      <a:pt x="35" y="4"/>
                    </a:moveTo>
                    <a:lnTo>
                      <a:pt x="30" y="29"/>
                    </a:lnTo>
                    <a:lnTo>
                      <a:pt x="0" y="25"/>
                    </a:lnTo>
                    <a:lnTo>
                      <a:pt x="5" y="0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2" name="Freeform 272"/>
              <p:cNvSpPr>
                <a:spLocks/>
              </p:cNvSpPr>
              <p:nvPr/>
            </p:nvSpPr>
            <p:spPr bwMode="auto">
              <a:xfrm>
                <a:off x="3918" y="2871"/>
                <a:ext cx="15" cy="7"/>
              </a:xfrm>
              <a:custGeom>
                <a:avLst/>
                <a:gdLst>
                  <a:gd name="T0" fmla="*/ 1 w 30"/>
                  <a:gd name="T1" fmla="*/ 0 h 14"/>
                  <a:gd name="T2" fmla="*/ 1 w 30"/>
                  <a:gd name="T3" fmla="*/ 1 h 14"/>
                  <a:gd name="T4" fmla="*/ 0 w 30"/>
                  <a:gd name="T5" fmla="*/ 1 h 14"/>
                  <a:gd name="T6" fmla="*/ 1 w 30"/>
                  <a:gd name="T7" fmla="*/ 1 h 14"/>
                  <a:gd name="T8" fmla="*/ 1 w 30"/>
                  <a:gd name="T9" fmla="*/ 1 h 14"/>
                  <a:gd name="T10" fmla="*/ 1 w 30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4"/>
                  <a:gd name="T20" fmla="*/ 30 w 30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4">
                    <a:moveTo>
                      <a:pt x="2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30" y="9"/>
                    </a:lnTo>
                    <a:lnTo>
                      <a:pt x="28" y="1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3" name="Rectangle 273"/>
              <p:cNvSpPr>
                <a:spLocks noChangeArrowheads="1"/>
              </p:cNvSpPr>
              <p:nvPr/>
            </p:nvSpPr>
            <p:spPr bwMode="auto">
              <a:xfrm>
                <a:off x="3916" y="2880"/>
                <a:ext cx="8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>
                  <a:latin typeface="Gill Sans MT" pitchFamily="34" charset="0"/>
                </a:endParaRPr>
              </a:p>
            </p:txBody>
          </p:sp>
          <p:sp>
            <p:nvSpPr>
              <p:cNvPr id="23114" name="Freeform 274"/>
              <p:cNvSpPr>
                <a:spLocks/>
              </p:cNvSpPr>
              <p:nvPr/>
            </p:nvSpPr>
            <p:spPr bwMode="auto">
              <a:xfrm>
                <a:off x="3916" y="2880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0 h 28"/>
                  <a:gd name="T8" fmla="*/ 0 w 30"/>
                  <a:gd name="T9" fmla="*/ 1 h 28"/>
                  <a:gd name="T10" fmla="*/ 1 w 30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8"/>
                  <a:gd name="T20" fmla="*/ 30 w 30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8">
                    <a:moveTo>
                      <a:pt x="30" y="16"/>
                    </a:moveTo>
                    <a:lnTo>
                      <a:pt x="26" y="28"/>
                    </a:lnTo>
                    <a:lnTo>
                      <a:pt x="16" y="28"/>
                    </a:lnTo>
                    <a:lnTo>
                      <a:pt x="16" y="0"/>
                    </a:lnTo>
                    <a:lnTo>
                      <a:pt x="0" y="12"/>
                    </a:lnTo>
                    <a:lnTo>
                      <a:pt x="3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5" name="Freeform 275"/>
              <p:cNvSpPr>
                <a:spLocks/>
              </p:cNvSpPr>
              <p:nvPr/>
            </p:nvSpPr>
            <p:spPr bwMode="auto">
              <a:xfrm>
                <a:off x="3906" y="2880"/>
                <a:ext cx="12" cy="16"/>
              </a:xfrm>
              <a:custGeom>
                <a:avLst/>
                <a:gdLst>
                  <a:gd name="T0" fmla="*/ 1 w 23"/>
                  <a:gd name="T1" fmla="*/ 1 h 32"/>
                  <a:gd name="T2" fmla="*/ 1 w 23"/>
                  <a:gd name="T3" fmla="*/ 1 h 32"/>
                  <a:gd name="T4" fmla="*/ 0 w 23"/>
                  <a:gd name="T5" fmla="*/ 1 h 32"/>
                  <a:gd name="T6" fmla="*/ 1 w 23"/>
                  <a:gd name="T7" fmla="*/ 0 h 32"/>
                  <a:gd name="T8" fmla="*/ 1 w 23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2"/>
                  <a:gd name="T17" fmla="*/ 23 w 23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2">
                    <a:moveTo>
                      <a:pt x="23" y="28"/>
                    </a:moveTo>
                    <a:lnTo>
                      <a:pt x="9" y="32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2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6" name="Freeform 276"/>
              <p:cNvSpPr>
                <a:spLocks/>
              </p:cNvSpPr>
              <p:nvPr/>
            </p:nvSpPr>
            <p:spPr bwMode="auto">
              <a:xfrm>
                <a:off x="3913" y="2880"/>
                <a:ext cx="5" cy="14"/>
              </a:xfrm>
              <a:custGeom>
                <a:avLst/>
                <a:gdLst>
                  <a:gd name="T0" fmla="*/ 1 w 9"/>
                  <a:gd name="T1" fmla="*/ 0 h 28"/>
                  <a:gd name="T2" fmla="*/ 1 w 9"/>
                  <a:gd name="T3" fmla="*/ 0 h 28"/>
                  <a:gd name="T4" fmla="*/ 0 w 9"/>
                  <a:gd name="T5" fmla="*/ 0 h 28"/>
                  <a:gd name="T6" fmla="*/ 1 w 9"/>
                  <a:gd name="T7" fmla="*/ 1 h 28"/>
                  <a:gd name="T8" fmla="*/ 1 w 9"/>
                  <a:gd name="T9" fmla="*/ 1 h 28"/>
                  <a:gd name="T10" fmla="*/ 1 w 9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8"/>
                  <a:gd name="T20" fmla="*/ 9 w 9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8">
                    <a:moveTo>
                      <a:pt x="6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28"/>
                    </a:lnTo>
                    <a:lnTo>
                      <a:pt x="6" y="2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7" name="Freeform 277"/>
              <p:cNvSpPr>
                <a:spLocks/>
              </p:cNvSpPr>
              <p:nvPr/>
            </p:nvSpPr>
            <p:spPr bwMode="auto">
              <a:xfrm>
                <a:off x="3897" y="2883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0 h 32"/>
                  <a:gd name="T4" fmla="*/ 0 w 33"/>
                  <a:gd name="T5" fmla="*/ 1 h 32"/>
                  <a:gd name="T6" fmla="*/ 1 w 33"/>
                  <a:gd name="T7" fmla="*/ 1 h 32"/>
                  <a:gd name="T8" fmla="*/ 1 w 33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2"/>
                  <a:gd name="T17" fmla="*/ 33 w 33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2">
                    <a:moveTo>
                      <a:pt x="33" y="21"/>
                    </a:moveTo>
                    <a:lnTo>
                      <a:pt x="12" y="0"/>
                    </a:lnTo>
                    <a:lnTo>
                      <a:pt x="0" y="10"/>
                    </a:lnTo>
                    <a:lnTo>
                      <a:pt x="21" y="32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8" name="Freeform 278"/>
              <p:cNvSpPr>
                <a:spLocks/>
              </p:cNvSpPr>
              <p:nvPr/>
            </p:nvSpPr>
            <p:spPr bwMode="auto">
              <a:xfrm>
                <a:off x="3903" y="2882"/>
                <a:ext cx="11" cy="14"/>
              </a:xfrm>
              <a:custGeom>
                <a:avLst/>
                <a:gdLst>
                  <a:gd name="T0" fmla="*/ 1 w 21"/>
                  <a:gd name="T1" fmla="*/ 0 h 29"/>
                  <a:gd name="T2" fmla="*/ 1 w 21"/>
                  <a:gd name="T3" fmla="*/ 0 h 29"/>
                  <a:gd name="T4" fmla="*/ 0 w 21"/>
                  <a:gd name="T5" fmla="*/ 0 h 29"/>
                  <a:gd name="T6" fmla="*/ 1 w 21"/>
                  <a:gd name="T7" fmla="*/ 0 h 29"/>
                  <a:gd name="T8" fmla="*/ 1 w 21"/>
                  <a:gd name="T9" fmla="*/ 0 h 29"/>
                  <a:gd name="T10" fmla="*/ 1 w 21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9"/>
                  <a:gd name="T20" fmla="*/ 21 w 21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9">
                    <a:moveTo>
                      <a:pt x="5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21" y="25"/>
                    </a:lnTo>
                    <a:lnTo>
                      <a:pt x="14" y="2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9" name="Freeform 279"/>
              <p:cNvSpPr>
                <a:spLocks/>
              </p:cNvSpPr>
              <p:nvPr/>
            </p:nvSpPr>
            <p:spPr bwMode="auto">
              <a:xfrm>
                <a:off x="3895" y="2890"/>
                <a:ext cx="14" cy="12"/>
              </a:xfrm>
              <a:custGeom>
                <a:avLst/>
                <a:gdLst>
                  <a:gd name="T0" fmla="*/ 0 w 29"/>
                  <a:gd name="T1" fmla="*/ 0 h 25"/>
                  <a:gd name="T2" fmla="*/ 0 w 29"/>
                  <a:gd name="T3" fmla="*/ 0 h 25"/>
                  <a:gd name="T4" fmla="*/ 0 w 29"/>
                  <a:gd name="T5" fmla="*/ 0 h 25"/>
                  <a:gd name="T6" fmla="*/ 0 w 29"/>
                  <a:gd name="T7" fmla="*/ 0 h 25"/>
                  <a:gd name="T8" fmla="*/ 0 w 2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5"/>
                  <a:gd name="T17" fmla="*/ 29 w 2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5">
                    <a:moveTo>
                      <a:pt x="29" y="18"/>
                    </a:moveTo>
                    <a:lnTo>
                      <a:pt x="25" y="25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0" name="Freeform 280"/>
              <p:cNvSpPr>
                <a:spLocks/>
              </p:cNvSpPr>
              <p:nvPr/>
            </p:nvSpPr>
            <p:spPr bwMode="auto">
              <a:xfrm>
                <a:off x="3896" y="2889"/>
                <a:ext cx="13" cy="10"/>
              </a:xfrm>
              <a:custGeom>
                <a:avLst/>
                <a:gdLst>
                  <a:gd name="T0" fmla="*/ 1 w 25"/>
                  <a:gd name="T1" fmla="*/ 0 h 22"/>
                  <a:gd name="T2" fmla="*/ 0 w 25"/>
                  <a:gd name="T3" fmla="*/ 0 h 22"/>
                  <a:gd name="T4" fmla="*/ 1 w 25"/>
                  <a:gd name="T5" fmla="*/ 0 h 22"/>
                  <a:gd name="T6" fmla="*/ 1 w 25"/>
                  <a:gd name="T7" fmla="*/ 0 h 22"/>
                  <a:gd name="T8" fmla="*/ 1 w 25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2"/>
                  <a:gd name="T17" fmla="*/ 25 w 2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2">
                    <a:moveTo>
                      <a:pt x="2" y="0"/>
                    </a:moveTo>
                    <a:lnTo>
                      <a:pt x="0" y="2"/>
                    </a:lnTo>
                    <a:lnTo>
                      <a:pt x="25" y="20"/>
                    </a:lnTo>
                    <a:lnTo>
                      <a:pt x="23" y="2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1" name="Freeform 281"/>
              <p:cNvSpPr>
                <a:spLocks/>
              </p:cNvSpPr>
              <p:nvPr/>
            </p:nvSpPr>
            <p:spPr bwMode="auto">
              <a:xfrm>
                <a:off x="3891" y="2896"/>
                <a:ext cx="17" cy="11"/>
              </a:xfrm>
              <a:custGeom>
                <a:avLst/>
                <a:gdLst>
                  <a:gd name="T0" fmla="*/ 1 w 34"/>
                  <a:gd name="T1" fmla="*/ 0 h 23"/>
                  <a:gd name="T2" fmla="*/ 1 w 34"/>
                  <a:gd name="T3" fmla="*/ 0 h 23"/>
                  <a:gd name="T4" fmla="*/ 0 w 34"/>
                  <a:gd name="T5" fmla="*/ 0 h 23"/>
                  <a:gd name="T6" fmla="*/ 1 w 34"/>
                  <a:gd name="T7" fmla="*/ 0 h 23"/>
                  <a:gd name="T8" fmla="*/ 1 w 3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3"/>
                  <a:gd name="T17" fmla="*/ 34 w 3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3">
                    <a:moveTo>
                      <a:pt x="34" y="8"/>
                    </a:moveTo>
                    <a:lnTo>
                      <a:pt x="6" y="0"/>
                    </a:lnTo>
                    <a:lnTo>
                      <a:pt x="0" y="14"/>
                    </a:lnTo>
                    <a:lnTo>
                      <a:pt x="29" y="23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2" name="Freeform 282"/>
              <p:cNvSpPr>
                <a:spLocks/>
              </p:cNvSpPr>
              <p:nvPr/>
            </p:nvSpPr>
            <p:spPr bwMode="auto">
              <a:xfrm>
                <a:off x="3894" y="2893"/>
                <a:ext cx="14" cy="9"/>
              </a:xfrm>
              <a:custGeom>
                <a:avLst/>
                <a:gdLst>
                  <a:gd name="T0" fmla="*/ 1 w 28"/>
                  <a:gd name="T1" fmla="*/ 0 h 18"/>
                  <a:gd name="T2" fmla="*/ 0 w 28"/>
                  <a:gd name="T3" fmla="*/ 1 h 18"/>
                  <a:gd name="T4" fmla="*/ 1 w 28"/>
                  <a:gd name="T5" fmla="*/ 1 h 18"/>
                  <a:gd name="T6" fmla="*/ 1 w 28"/>
                  <a:gd name="T7" fmla="*/ 1 h 18"/>
                  <a:gd name="T8" fmla="*/ 1 w 2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8"/>
                  <a:gd name="T17" fmla="*/ 28 w 2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8">
                    <a:moveTo>
                      <a:pt x="1" y="0"/>
                    </a:moveTo>
                    <a:lnTo>
                      <a:pt x="0" y="6"/>
                    </a:lnTo>
                    <a:lnTo>
                      <a:pt x="28" y="14"/>
                    </a:lnTo>
                    <a:lnTo>
                      <a:pt x="26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3" name="Freeform 283"/>
              <p:cNvSpPr>
                <a:spLocks/>
              </p:cNvSpPr>
              <p:nvPr/>
            </p:nvSpPr>
            <p:spPr bwMode="auto">
              <a:xfrm>
                <a:off x="3864" y="2898"/>
                <a:ext cx="36" cy="29"/>
              </a:xfrm>
              <a:custGeom>
                <a:avLst/>
                <a:gdLst>
                  <a:gd name="T0" fmla="*/ 1 w 72"/>
                  <a:gd name="T1" fmla="*/ 1 h 58"/>
                  <a:gd name="T2" fmla="*/ 1 w 72"/>
                  <a:gd name="T3" fmla="*/ 1 h 58"/>
                  <a:gd name="T4" fmla="*/ 1 w 72"/>
                  <a:gd name="T5" fmla="*/ 1 h 58"/>
                  <a:gd name="T6" fmla="*/ 1 w 72"/>
                  <a:gd name="T7" fmla="*/ 1 h 58"/>
                  <a:gd name="T8" fmla="*/ 0 w 72"/>
                  <a:gd name="T9" fmla="*/ 1 h 58"/>
                  <a:gd name="T10" fmla="*/ 1 w 72"/>
                  <a:gd name="T11" fmla="*/ 1 h 58"/>
                  <a:gd name="T12" fmla="*/ 1 w 72"/>
                  <a:gd name="T13" fmla="*/ 1 h 58"/>
                  <a:gd name="T14" fmla="*/ 1 w 72"/>
                  <a:gd name="T15" fmla="*/ 0 h 58"/>
                  <a:gd name="T16" fmla="*/ 1 w 72"/>
                  <a:gd name="T17" fmla="*/ 1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58"/>
                  <a:gd name="T29" fmla="*/ 72 w 72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58">
                    <a:moveTo>
                      <a:pt x="72" y="28"/>
                    </a:moveTo>
                    <a:lnTo>
                      <a:pt x="54" y="32"/>
                    </a:lnTo>
                    <a:lnTo>
                      <a:pt x="45" y="37"/>
                    </a:lnTo>
                    <a:lnTo>
                      <a:pt x="19" y="58"/>
                    </a:lnTo>
                    <a:lnTo>
                      <a:pt x="0" y="35"/>
                    </a:lnTo>
                    <a:lnTo>
                      <a:pt x="28" y="12"/>
                    </a:lnTo>
                    <a:lnTo>
                      <a:pt x="45" y="4"/>
                    </a:lnTo>
                    <a:lnTo>
                      <a:pt x="63" y="0"/>
                    </a:lnTo>
                    <a:lnTo>
                      <a:pt x="7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4" name="Freeform 284"/>
              <p:cNvSpPr>
                <a:spLocks/>
              </p:cNvSpPr>
              <p:nvPr/>
            </p:nvSpPr>
            <p:spPr bwMode="auto">
              <a:xfrm>
                <a:off x="3891" y="2898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0 h 28"/>
                  <a:gd name="T8" fmla="*/ 0 w 29"/>
                  <a:gd name="T9" fmla="*/ 1 h 28"/>
                  <a:gd name="T10" fmla="*/ 0 w 29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28"/>
                  <a:gd name="T20" fmla="*/ 29 w 29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28">
                    <a:moveTo>
                      <a:pt x="29" y="20"/>
                    </a:moveTo>
                    <a:lnTo>
                      <a:pt x="27" y="27"/>
                    </a:lnTo>
                    <a:lnTo>
                      <a:pt x="18" y="28"/>
                    </a:lnTo>
                    <a:lnTo>
                      <a:pt x="9" y="0"/>
                    </a:lnTo>
                    <a:lnTo>
                      <a:pt x="0" y="11"/>
                    </a:lnTo>
                    <a:lnTo>
                      <a:pt x="29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5" name="Freeform 285"/>
              <p:cNvSpPr>
                <a:spLocks/>
              </p:cNvSpPr>
              <p:nvPr/>
            </p:nvSpPr>
            <p:spPr bwMode="auto">
              <a:xfrm>
                <a:off x="3859" y="2917"/>
                <a:ext cx="16" cy="13"/>
              </a:xfrm>
              <a:custGeom>
                <a:avLst/>
                <a:gdLst>
                  <a:gd name="T0" fmla="*/ 1 w 32"/>
                  <a:gd name="T1" fmla="*/ 1 h 26"/>
                  <a:gd name="T2" fmla="*/ 1 w 32"/>
                  <a:gd name="T3" fmla="*/ 1 h 26"/>
                  <a:gd name="T4" fmla="*/ 0 w 32"/>
                  <a:gd name="T5" fmla="*/ 1 h 26"/>
                  <a:gd name="T6" fmla="*/ 1 w 32"/>
                  <a:gd name="T7" fmla="*/ 0 h 26"/>
                  <a:gd name="T8" fmla="*/ 1 w 32"/>
                  <a:gd name="T9" fmla="*/ 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6"/>
                  <a:gd name="T17" fmla="*/ 32 w 32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6">
                    <a:moveTo>
                      <a:pt x="32" y="14"/>
                    </a:moveTo>
                    <a:lnTo>
                      <a:pt x="26" y="26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32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6" name="Freeform 286"/>
              <p:cNvSpPr>
                <a:spLocks/>
              </p:cNvSpPr>
              <p:nvPr/>
            </p:nvSpPr>
            <p:spPr bwMode="auto">
              <a:xfrm>
                <a:off x="3862" y="2915"/>
                <a:ext cx="13" cy="12"/>
              </a:xfrm>
              <a:custGeom>
                <a:avLst/>
                <a:gdLst>
                  <a:gd name="T0" fmla="*/ 0 w 27"/>
                  <a:gd name="T1" fmla="*/ 0 h 23"/>
                  <a:gd name="T2" fmla="*/ 0 w 27"/>
                  <a:gd name="T3" fmla="*/ 1 h 23"/>
                  <a:gd name="T4" fmla="*/ 0 w 27"/>
                  <a:gd name="T5" fmla="*/ 1 h 23"/>
                  <a:gd name="T6" fmla="*/ 0 w 27"/>
                  <a:gd name="T7" fmla="*/ 1 h 23"/>
                  <a:gd name="T8" fmla="*/ 0 w 27"/>
                  <a:gd name="T9" fmla="*/ 1 h 23"/>
                  <a:gd name="T10" fmla="*/ 0 w 2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3"/>
                  <a:gd name="T20" fmla="*/ 27 w 2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3">
                    <a:moveTo>
                      <a:pt x="4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7" y="18"/>
                    </a:lnTo>
                    <a:lnTo>
                      <a:pt x="23" y="2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7" name="Freeform 287"/>
              <p:cNvSpPr>
                <a:spLocks/>
              </p:cNvSpPr>
              <p:nvPr/>
            </p:nvSpPr>
            <p:spPr bwMode="auto">
              <a:xfrm>
                <a:off x="3853" y="2916"/>
                <a:ext cx="17" cy="18"/>
              </a:xfrm>
              <a:custGeom>
                <a:avLst/>
                <a:gdLst>
                  <a:gd name="T0" fmla="*/ 1 w 34"/>
                  <a:gd name="T1" fmla="*/ 1 h 35"/>
                  <a:gd name="T2" fmla="*/ 1 w 34"/>
                  <a:gd name="T3" fmla="*/ 1 h 35"/>
                  <a:gd name="T4" fmla="*/ 0 w 34"/>
                  <a:gd name="T5" fmla="*/ 1 h 35"/>
                  <a:gd name="T6" fmla="*/ 0 w 34"/>
                  <a:gd name="T7" fmla="*/ 1 h 35"/>
                  <a:gd name="T8" fmla="*/ 1 w 34"/>
                  <a:gd name="T9" fmla="*/ 0 h 35"/>
                  <a:gd name="T10" fmla="*/ 1 w 34"/>
                  <a:gd name="T11" fmla="*/ 1 h 35"/>
                  <a:gd name="T12" fmla="*/ 1 w 34"/>
                  <a:gd name="T13" fmla="*/ 1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5"/>
                  <a:gd name="T23" fmla="*/ 34 w 34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5">
                    <a:moveTo>
                      <a:pt x="20" y="35"/>
                    </a:moveTo>
                    <a:lnTo>
                      <a:pt x="15" y="28"/>
                    </a:lnTo>
                    <a:lnTo>
                      <a:pt x="0" y="34"/>
                    </a:lnTo>
                    <a:lnTo>
                      <a:pt x="0" y="5"/>
                    </a:lnTo>
                    <a:lnTo>
                      <a:pt x="15" y="0"/>
                    </a:lnTo>
                    <a:lnTo>
                      <a:pt x="34" y="9"/>
                    </a:lnTo>
                    <a:lnTo>
                      <a:pt x="20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8" name="Freeform 288"/>
              <p:cNvSpPr>
                <a:spLocks/>
              </p:cNvSpPr>
              <p:nvPr/>
            </p:nvSpPr>
            <p:spPr bwMode="auto">
              <a:xfrm>
                <a:off x="3859" y="2920"/>
                <a:ext cx="14" cy="17"/>
              </a:xfrm>
              <a:custGeom>
                <a:avLst/>
                <a:gdLst>
                  <a:gd name="T0" fmla="*/ 1 w 26"/>
                  <a:gd name="T1" fmla="*/ 1 h 33"/>
                  <a:gd name="T2" fmla="*/ 1 w 26"/>
                  <a:gd name="T3" fmla="*/ 1 h 33"/>
                  <a:gd name="T4" fmla="*/ 1 w 26"/>
                  <a:gd name="T5" fmla="*/ 1 h 33"/>
                  <a:gd name="T6" fmla="*/ 1 w 26"/>
                  <a:gd name="T7" fmla="*/ 0 h 33"/>
                  <a:gd name="T8" fmla="*/ 0 w 26"/>
                  <a:gd name="T9" fmla="*/ 1 h 33"/>
                  <a:gd name="T10" fmla="*/ 1 w 26"/>
                  <a:gd name="T11" fmla="*/ 1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33"/>
                  <a:gd name="T20" fmla="*/ 26 w 2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33">
                    <a:moveTo>
                      <a:pt x="26" y="19"/>
                    </a:moveTo>
                    <a:lnTo>
                      <a:pt x="19" y="33"/>
                    </a:lnTo>
                    <a:lnTo>
                      <a:pt x="7" y="26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9" name="Freeform 289"/>
              <p:cNvSpPr>
                <a:spLocks/>
              </p:cNvSpPr>
              <p:nvPr/>
            </p:nvSpPr>
            <p:spPr bwMode="auto">
              <a:xfrm>
                <a:off x="3840" y="2920"/>
                <a:ext cx="17" cy="15"/>
              </a:xfrm>
              <a:custGeom>
                <a:avLst/>
                <a:gdLst>
                  <a:gd name="T0" fmla="*/ 1 w 34"/>
                  <a:gd name="T1" fmla="*/ 0 h 32"/>
                  <a:gd name="T2" fmla="*/ 1 w 34"/>
                  <a:gd name="T3" fmla="*/ 0 h 32"/>
                  <a:gd name="T4" fmla="*/ 1 w 34"/>
                  <a:gd name="T5" fmla="*/ 0 h 32"/>
                  <a:gd name="T6" fmla="*/ 0 w 34"/>
                  <a:gd name="T7" fmla="*/ 0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2"/>
                  <a:gd name="T23" fmla="*/ 34 w 34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2">
                    <a:moveTo>
                      <a:pt x="34" y="27"/>
                    </a:moveTo>
                    <a:lnTo>
                      <a:pt x="19" y="32"/>
                    </a:lnTo>
                    <a:lnTo>
                      <a:pt x="7" y="32"/>
                    </a:lnTo>
                    <a:lnTo>
                      <a:pt x="0" y="4"/>
                    </a:lnTo>
                    <a:lnTo>
                      <a:pt x="12" y="4"/>
                    </a:lnTo>
                    <a:lnTo>
                      <a:pt x="19" y="0"/>
                    </a:lnTo>
                    <a:lnTo>
                      <a:pt x="34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0" name="Freeform 290"/>
              <p:cNvSpPr>
                <a:spLocks/>
              </p:cNvSpPr>
              <p:nvPr/>
            </p:nvSpPr>
            <p:spPr bwMode="auto">
              <a:xfrm>
                <a:off x="3850" y="2919"/>
                <a:ext cx="7" cy="14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0 h 29"/>
                  <a:gd name="T4" fmla="*/ 0 w 15"/>
                  <a:gd name="T5" fmla="*/ 0 h 29"/>
                  <a:gd name="T6" fmla="*/ 0 w 15"/>
                  <a:gd name="T7" fmla="*/ 0 h 29"/>
                  <a:gd name="T8" fmla="*/ 0 w 15"/>
                  <a:gd name="T9" fmla="*/ 0 h 29"/>
                  <a:gd name="T10" fmla="*/ 0 w 15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9"/>
                  <a:gd name="T20" fmla="*/ 15 w 15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9">
                    <a:moveTo>
                      <a:pt x="7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15" y="29"/>
                    </a:lnTo>
                    <a:lnTo>
                      <a:pt x="7" y="2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1" name="Freeform 291"/>
              <p:cNvSpPr>
                <a:spLocks/>
              </p:cNvSpPr>
              <p:nvPr/>
            </p:nvSpPr>
            <p:spPr bwMode="auto">
              <a:xfrm>
                <a:off x="3835" y="2921"/>
                <a:ext cx="8" cy="14"/>
              </a:xfrm>
              <a:custGeom>
                <a:avLst/>
                <a:gdLst>
                  <a:gd name="T0" fmla="*/ 1 w 16"/>
                  <a:gd name="T1" fmla="*/ 1 h 28"/>
                  <a:gd name="T2" fmla="*/ 1 w 16"/>
                  <a:gd name="T3" fmla="*/ 1 h 28"/>
                  <a:gd name="T4" fmla="*/ 0 w 16"/>
                  <a:gd name="T5" fmla="*/ 0 h 28"/>
                  <a:gd name="T6" fmla="*/ 1 w 16"/>
                  <a:gd name="T7" fmla="*/ 0 h 28"/>
                  <a:gd name="T8" fmla="*/ 1 w 16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16" y="28"/>
                    </a:moveTo>
                    <a:lnTo>
                      <a:pt x="4" y="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2" name="Freeform 292"/>
              <p:cNvSpPr>
                <a:spLocks/>
              </p:cNvSpPr>
              <p:nvPr/>
            </p:nvSpPr>
            <p:spPr bwMode="auto">
              <a:xfrm>
                <a:off x="3840" y="2921"/>
                <a:ext cx="4" cy="14"/>
              </a:xfrm>
              <a:custGeom>
                <a:avLst/>
                <a:gdLst>
                  <a:gd name="T0" fmla="*/ 1 w 7"/>
                  <a:gd name="T1" fmla="*/ 1 h 28"/>
                  <a:gd name="T2" fmla="*/ 1 w 7"/>
                  <a:gd name="T3" fmla="*/ 1 h 28"/>
                  <a:gd name="T4" fmla="*/ 1 w 7"/>
                  <a:gd name="T5" fmla="*/ 0 h 28"/>
                  <a:gd name="T6" fmla="*/ 0 w 7"/>
                  <a:gd name="T7" fmla="*/ 0 h 28"/>
                  <a:gd name="T8" fmla="*/ 1 w 7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8"/>
                  <a:gd name="T17" fmla="*/ 7 w 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8">
                    <a:moveTo>
                      <a:pt x="7" y="28"/>
                    </a:moveTo>
                    <a:lnTo>
                      <a:pt x="5" y="2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3" name="Freeform 293"/>
              <p:cNvSpPr>
                <a:spLocks/>
              </p:cNvSpPr>
              <p:nvPr/>
            </p:nvSpPr>
            <p:spPr bwMode="auto">
              <a:xfrm>
                <a:off x="3821" y="2923"/>
                <a:ext cx="19" cy="18"/>
              </a:xfrm>
              <a:custGeom>
                <a:avLst/>
                <a:gdLst>
                  <a:gd name="T0" fmla="*/ 1 w 37"/>
                  <a:gd name="T1" fmla="*/ 1 h 36"/>
                  <a:gd name="T2" fmla="*/ 1 w 37"/>
                  <a:gd name="T3" fmla="*/ 1 h 36"/>
                  <a:gd name="T4" fmla="*/ 0 w 37"/>
                  <a:gd name="T5" fmla="*/ 1 h 36"/>
                  <a:gd name="T6" fmla="*/ 1 w 37"/>
                  <a:gd name="T7" fmla="*/ 0 h 36"/>
                  <a:gd name="T8" fmla="*/ 1 w 37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6"/>
                  <a:gd name="T17" fmla="*/ 37 w 3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6">
                    <a:moveTo>
                      <a:pt x="37" y="23"/>
                    </a:moveTo>
                    <a:lnTo>
                      <a:pt x="19" y="36"/>
                    </a:lnTo>
                    <a:lnTo>
                      <a:pt x="0" y="13"/>
                    </a:lnTo>
                    <a:lnTo>
                      <a:pt x="18" y="0"/>
                    </a:lnTo>
                    <a:lnTo>
                      <a:pt x="37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4" name="Freeform 294"/>
              <p:cNvSpPr>
                <a:spLocks/>
              </p:cNvSpPr>
              <p:nvPr/>
            </p:nvSpPr>
            <p:spPr bwMode="auto">
              <a:xfrm>
                <a:off x="3830" y="2921"/>
                <a:ext cx="10" cy="14"/>
              </a:xfrm>
              <a:custGeom>
                <a:avLst/>
                <a:gdLst>
                  <a:gd name="T0" fmla="*/ 1 w 19"/>
                  <a:gd name="T1" fmla="*/ 0 h 28"/>
                  <a:gd name="T2" fmla="*/ 1 w 19"/>
                  <a:gd name="T3" fmla="*/ 0 h 28"/>
                  <a:gd name="T4" fmla="*/ 0 w 19"/>
                  <a:gd name="T5" fmla="*/ 1 h 28"/>
                  <a:gd name="T6" fmla="*/ 1 w 19"/>
                  <a:gd name="T7" fmla="*/ 1 h 28"/>
                  <a:gd name="T8" fmla="*/ 1 w 19"/>
                  <a:gd name="T9" fmla="*/ 1 h 28"/>
                  <a:gd name="T10" fmla="*/ 1 w 19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8"/>
                  <a:gd name="T20" fmla="*/ 19 w 19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8">
                    <a:moveTo>
                      <a:pt x="8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19" y="26"/>
                    </a:lnTo>
                    <a:lnTo>
                      <a:pt x="12" y="2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5" name="Freeform 295"/>
              <p:cNvSpPr>
                <a:spLocks/>
              </p:cNvSpPr>
              <p:nvPr/>
            </p:nvSpPr>
            <p:spPr bwMode="auto">
              <a:xfrm>
                <a:off x="3815" y="2930"/>
                <a:ext cx="17" cy="15"/>
              </a:xfrm>
              <a:custGeom>
                <a:avLst/>
                <a:gdLst>
                  <a:gd name="T0" fmla="*/ 1 w 33"/>
                  <a:gd name="T1" fmla="*/ 1 h 30"/>
                  <a:gd name="T2" fmla="*/ 1 w 33"/>
                  <a:gd name="T3" fmla="*/ 1 h 30"/>
                  <a:gd name="T4" fmla="*/ 0 w 33"/>
                  <a:gd name="T5" fmla="*/ 1 h 30"/>
                  <a:gd name="T6" fmla="*/ 1 w 33"/>
                  <a:gd name="T7" fmla="*/ 0 h 30"/>
                  <a:gd name="T8" fmla="*/ 1 w 33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0"/>
                  <a:gd name="T17" fmla="*/ 33 w 3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0">
                    <a:moveTo>
                      <a:pt x="33" y="20"/>
                    </a:moveTo>
                    <a:lnTo>
                      <a:pt x="23" y="30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6" name="Freeform 296"/>
              <p:cNvSpPr>
                <a:spLocks/>
              </p:cNvSpPr>
              <p:nvPr/>
            </p:nvSpPr>
            <p:spPr bwMode="auto">
              <a:xfrm>
                <a:off x="3821" y="2929"/>
                <a:ext cx="11" cy="12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1 h 23"/>
                  <a:gd name="T4" fmla="*/ 0 w 23"/>
                  <a:gd name="T5" fmla="*/ 1 h 23"/>
                  <a:gd name="T6" fmla="*/ 0 w 23"/>
                  <a:gd name="T7" fmla="*/ 1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2" y="0"/>
                    </a:moveTo>
                    <a:lnTo>
                      <a:pt x="0" y="1"/>
                    </a:lnTo>
                    <a:lnTo>
                      <a:pt x="23" y="21"/>
                    </a:lnTo>
                    <a:lnTo>
                      <a:pt x="21" y="2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7" name="Freeform 297"/>
              <p:cNvSpPr>
                <a:spLocks/>
              </p:cNvSpPr>
              <p:nvPr/>
            </p:nvSpPr>
            <p:spPr bwMode="auto">
              <a:xfrm>
                <a:off x="3813" y="2936"/>
                <a:ext cx="15" cy="12"/>
              </a:xfrm>
              <a:custGeom>
                <a:avLst/>
                <a:gdLst>
                  <a:gd name="T0" fmla="*/ 1 w 30"/>
                  <a:gd name="T1" fmla="*/ 1 h 23"/>
                  <a:gd name="T2" fmla="*/ 1 w 30"/>
                  <a:gd name="T3" fmla="*/ 1 h 23"/>
                  <a:gd name="T4" fmla="*/ 0 w 30"/>
                  <a:gd name="T5" fmla="*/ 1 h 23"/>
                  <a:gd name="T6" fmla="*/ 1 w 30"/>
                  <a:gd name="T7" fmla="*/ 0 h 23"/>
                  <a:gd name="T8" fmla="*/ 1 w 30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3"/>
                  <a:gd name="T17" fmla="*/ 30 w 3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3">
                    <a:moveTo>
                      <a:pt x="30" y="14"/>
                    </a:moveTo>
                    <a:lnTo>
                      <a:pt x="27" y="23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8" name="Freeform 298"/>
              <p:cNvSpPr>
                <a:spLocks/>
              </p:cNvSpPr>
              <p:nvPr/>
            </p:nvSpPr>
            <p:spPr bwMode="auto">
              <a:xfrm>
                <a:off x="3814" y="2935"/>
                <a:ext cx="14" cy="10"/>
              </a:xfrm>
              <a:custGeom>
                <a:avLst/>
                <a:gdLst>
                  <a:gd name="T0" fmla="*/ 1 w 26"/>
                  <a:gd name="T1" fmla="*/ 0 h 19"/>
                  <a:gd name="T2" fmla="*/ 0 w 26"/>
                  <a:gd name="T3" fmla="*/ 1 h 19"/>
                  <a:gd name="T4" fmla="*/ 1 w 26"/>
                  <a:gd name="T5" fmla="*/ 1 h 19"/>
                  <a:gd name="T6" fmla="*/ 1 w 26"/>
                  <a:gd name="T7" fmla="*/ 1 h 19"/>
                  <a:gd name="T8" fmla="*/ 1 w 2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9"/>
                  <a:gd name="T17" fmla="*/ 26 w 2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9">
                    <a:moveTo>
                      <a:pt x="2" y="0"/>
                    </a:moveTo>
                    <a:lnTo>
                      <a:pt x="0" y="2"/>
                    </a:lnTo>
                    <a:lnTo>
                      <a:pt x="26" y="16"/>
                    </a:lnTo>
                    <a:lnTo>
                      <a:pt x="25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9" name="Freeform 299"/>
              <p:cNvSpPr>
                <a:spLocks/>
              </p:cNvSpPr>
              <p:nvPr/>
            </p:nvSpPr>
            <p:spPr bwMode="auto">
              <a:xfrm>
                <a:off x="3812" y="2943"/>
                <a:ext cx="15" cy="6"/>
              </a:xfrm>
              <a:custGeom>
                <a:avLst/>
                <a:gdLst>
                  <a:gd name="T0" fmla="*/ 1 w 30"/>
                  <a:gd name="T1" fmla="*/ 1 h 10"/>
                  <a:gd name="T2" fmla="*/ 0 w 30"/>
                  <a:gd name="T3" fmla="*/ 0 h 10"/>
                  <a:gd name="T4" fmla="*/ 0 w 30"/>
                  <a:gd name="T5" fmla="*/ 1 h 10"/>
                  <a:gd name="T6" fmla="*/ 1 w 30"/>
                  <a:gd name="T7" fmla="*/ 1 h 10"/>
                  <a:gd name="T8" fmla="*/ 1 w 30"/>
                  <a:gd name="T9" fmla="*/ 1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0"/>
                  <a:gd name="T17" fmla="*/ 30 w 3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0">
                    <a:moveTo>
                      <a:pt x="30" y="3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30" y="10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0" name="Freeform 300"/>
              <p:cNvSpPr>
                <a:spLocks/>
              </p:cNvSpPr>
              <p:nvPr/>
            </p:nvSpPr>
            <p:spPr bwMode="auto">
              <a:xfrm>
                <a:off x="3812" y="2941"/>
                <a:ext cx="15" cy="7"/>
              </a:xfrm>
              <a:custGeom>
                <a:avLst/>
                <a:gdLst>
                  <a:gd name="T0" fmla="*/ 1 w 30"/>
                  <a:gd name="T1" fmla="*/ 0 h 14"/>
                  <a:gd name="T2" fmla="*/ 0 w 30"/>
                  <a:gd name="T3" fmla="*/ 1 h 14"/>
                  <a:gd name="T4" fmla="*/ 0 w 30"/>
                  <a:gd name="T5" fmla="*/ 1 h 14"/>
                  <a:gd name="T6" fmla="*/ 1 w 30"/>
                  <a:gd name="T7" fmla="*/ 1 h 14"/>
                  <a:gd name="T8" fmla="*/ 1 w 30"/>
                  <a:gd name="T9" fmla="*/ 1 h 14"/>
                  <a:gd name="T10" fmla="*/ 1 w 30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4"/>
                  <a:gd name="T20" fmla="*/ 30 w 30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4">
                    <a:moveTo>
                      <a:pt x="1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30" y="8"/>
                    </a:lnTo>
                    <a:lnTo>
                      <a:pt x="28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1" name="Freeform 301"/>
              <p:cNvSpPr>
                <a:spLocks/>
              </p:cNvSpPr>
              <p:nvPr/>
            </p:nvSpPr>
            <p:spPr bwMode="auto">
              <a:xfrm>
                <a:off x="3813" y="2941"/>
                <a:ext cx="8" cy="14"/>
              </a:xfrm>
              <a:custGeom>
                <a:avLst/>
                <a:gdLst>
                  <a:gd name="T0" fmla="*/ 1 w 16"/>
                  <a:gd name="T1" fmla="*/ 1 h 28"/>
                  <a:gd name="T2" fmla="*/ 1 w 16"/>
                  <a:gd name="T3" fmla="*/ 0 h 28"/>
                  <a:gd name="T4" fmla="*/ 1 w 16"/>
                  <a:gd name="T5" fmla="*/ 0 h 28"/>
                  <a:gd name="T6" fmla="*/ 0 w 16"/>
                  <a:gd name="T7" fmla="*/ 1 h 28"/>
                  <a:gd name="T8" fmla="*/ 1 w 16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13" y="28"/>
                    </a:moveTo>
                    <a:lnTo>
                      <a:pt x="16" y="0"/>
                    </a:lnTo>
                    <a:lnTo>
                      <a:pt x="4" y="0"/>
                    </a:lnTo>
                    <a:lnTo>
                      <a:pt x="0" y="28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2" name="Freeform 302"/>
              <p:cNvSpPr>
                <a:spLocks/>
              </p:cNvSpPr>
              <p:nvPr/>
            </p:nvSpPr>
            <p:spPr bwMode="auto">
              <a:xfrm>
                <a:off x="3812" y="2941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0 h 30"/>
                  <a:gd name="T8" fmla="*/ 0 w 30"/>
                  <a:gd name="T9" fmla="*/ 1 h 30"/>
                  <a:gd name="T10" fmla="*/ 1 w 30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0"/>
                  <a:gd name="T20" fmla="*/ 30 w 3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0">
                    <a:moveTo>
                      <a:pt x="30" y="15"/>
                    </a:moveTo>
                    <a:lnTo>
                      <a:pt x="28" y="30"/>
                    </a:lnTo>
                    <a:lnTo>
                      <a:pt x="14" y="28"/>
                    </a:lnTo>
                    <a:lnTo>
                      <a:pt x="17" y="0"/>
                    </a:lnTo>
                    <a:lnTo>
                      <a:pt x="0" y="12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3" name="Freeform 303"/>
              <p:cNvSpPr>
                <a:spLocks/>
              </p:cNvSpPr>
              <p:nvPr/>
            </p:nvSpPr>
            <p:spPr bwMode="auto">
              <a:xfrm>
                <a:off x="3799" y="2941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0 w 32"/>
                  <a:gd name="T9" fmla="*/ 1 h 33"/>
                  <a:gd name="T10" fmla="*/ 1 w 32"/>
                  <a:gd name="T11" fmla="*/ 1 h 33"/>
                  <a:gd name="T12" fmla="*/ 1 w 32"/>
                  <a:gd name="T13" fmla="*/ 1 h 33"/>
                  <a:gd name="T14" fmla="*/ 1 w 32"/>
                  <a:gd name="T15" fmla="*/ 0 h 33"/>
                  <a:gd name="T16" fmla="*/ 1 w 32"/>
                  <a:gd name="T17" fmla="*/ 1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33"/>
                  <a:gd name="T29" fmla="*/ 32 w 32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33">
                    <a:moveTo>
                      <a:pt x="32" y="28"/>
                    </a:moveTo>
                    <a:lnTo>
                      <a:pt x="26" y="30"/>
                    </a:lnTo>
                    <a:lnTo>
                      <a:pt x="25" y="30"/>
                    </a:lnTo>
                    <a:lnTo>
                      <a:pt x="23" y="33"/>
                    </a:lnTo>
                    <a:lnTo>
                      <a:pt x="0" y="14"/>
                    </a:lnTo>
                    <a:lnTo>
                      <a:pt x="3" y="8"/>
                    </a:lnTo>
                    <a:lnTo>
                      <a:pt x="12" y="3"/>
                    </a:lnTo>
                    <a:lnTo>
                      <a:pt x="23" y="0"/>
                    </a:lnTo>
                    <a:lnTo>
                      <a:pt x="3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4" name="Freeform 304"/>
              <p:cNvSpPr>
                <a:spLocks/>
              </p:cNvSpPr>
              <p:nvPr/>
            </p:nvSpPr>
            <p:spPr bwMode="auto">
              <a:xfrm>
                <a:off x="3811" y="2941"/>
                <a:ext cx="4" cy="14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0 h 28"/>
                  <a:gd name="T4" fmla="*/ 0 w 9"/>
                  <a:gd name="T5" fmla="*/ 0 h 28"/>
                  <a:gd name="T6" fmla="*/ 0 w 9"/>
                  <a:gd name="T7" fmla="*/ 1 h 28"/>
                  <a:gd name="T8" fmla="*/ 0 w 9"/>
                  <a:gd name="T9" fmla="*/ 1 h 28"/>
                  <a:gd name="T10" fmla="*/ 0 w 9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8"/>
                  <a:gd name="T20" fmla="*/ 9 w 9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8">
                    <a:moveTo>
                      <a:pt x="7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28"/>
                    </a:lnTo>
                    <a:lnTo>
                      <a:pt x="3" y="2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5" name="Freeform 305"/>
              <p:cNvSpPr>
                <a:spLocks/>
              </p:cNvSpPr>
              <p:nvPr/>
            </p:nvSpPr>
            <p:spPr bwMode="auto">
              <a:xfrm>
                <a:off x="3795" y="2949"/>
                <a:ext cx="17" cy="12"/>
              </a:xfrm>
              <a:custGeom>
                <a:avLst/>
                <a:gdLst>
                  <a:gd name="T0" fmla="*/ 1 w 34"/>
                  <a:gd name="T1" fmla="*/ 0 h 25"/>
                  <a:gd name="T2" fmla="*/ 1 w 34"/>
                  <a:gd name="T3" fmla="*/ 0 h 25"/>
                  <a:gd name="T4" fmla="*/ 0 w 34"/>
                  <a:gd name="T5" fmla="*/ 0 h 25"/>
                  <a:gd name="T6" fmla="*/ 1 w 34"/>
                  <a:gd name="T7" fmla="*/ 0 h 25"/>
                  <a:gd name="T8" fmla="*/ 1 w 3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5"/>
                  <a:gd name="T17" fmla="*/ 34 w 3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5">
                    <a:moveTo>
                      <a:pt x="34" y="15"/>
                    </a:moveTo>
                    <a:lnTo>
                      <a:pt x="26" y="25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3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6" name="Freeform 306"/>
              <p:cNvSpPr>
                <a:spLocks/>
              </p:cNvSpPr>
              <p:nvPr/>
            </p:nvSpPr>
            <p:spPr bwMode="auto">
              <a:xfrm>
                <a:off x="3799" y="2948"/>
                <a:ext cx="13" cy="10"/>
              </a:xfrm>
              <a:custGeom>
                <a:avLst/>
                <a:gdLst>
                  <a:gd name="T0" fmla="*/ 0 w 27"/>
                  <a:gd name="T1" fmla="*/ 0 h 19"/>
                  <a:gd name="T2" fmla="*/ 0 w 27"/>
                  <a:gd name="T3" fmla="*/ 1 h 19"/>
                  <a:gd name="T4" fmla="*/ 0 w 27"/>
                  <a:gd name="T5" fmla="*/ 1 h 19"/>
                  <a:gd name="T6" fmla="*/ 0 w 27"/>
                  <a:gd name="T7" fmla="*/ 1 h 19"/>
                  <a:gd name="T8" fmla="*/ 0 w 2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9"/>
                  <a:gd name="T17" fmla="*/ 27 w 2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9">
                    <a:moveTo>
                      <a:pt x="2" y="0"/>
                    </a:moveTo>
                    <a:lnTo>
                      <a:pt x="0" y="1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7" name="Freeform 307"/>
              <p:cNvSpPr>
                <a:spLocks/>
              </p:cNvSpPr>
              <p:nvPr/>
            </p:nvSpPr>
            <p:spPr bwMode="auto">
              <a:xfrm>
                <a:off x="3794" y="2953"/>
                <a:ext cx="13" cy="12"/>
              </a:xfrm>
              <a:custGeom>
                <a:avLst/>
                <a:gdLst>
                  <a:gd name="T0" fmla="*/ 0 w 27"/>
                  <a:gd name="T1" fmla="*/ 1 h 23"/>
                  <a:gd name="T2" fmla="*/ 0 w 27"/>
                  <a:gd name="T3" fmla="*/ 1 h 23"/>
                  <a:gd name="T4" fmla="*/ 0 w 27"/>
                  <a:gd name="T5" fmla="*/ 1 h 23"/>
                  <a:gd name="T6" fmla="*/ 0 w 27"/>
                  <a:gd name="T7" fmla="*/ 0 h 23"/>
                  <a:gd name="T8" fmla="*/ 0 w 27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3"/>
                  <a:gd name="T17" fmla="*/ 27 w 2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3">
                    <a:moveTo>
                      <a:pt x="27" y="20"/>
                    </a:moveTo>
                    <a:lnTo>
                      <a:pt x="23" y="23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8" name="Freeform 308"/>
              <p:cNvSpPr>
                <a:spLocks/>
              </p:cNvSpPr>
              <p:nvPr/>
            </p:nvSpPr>
            <p:spPr bwMode="auto">
              <a:xfrm>
                <a:off x="3795" y="2953"/>
                <a:ext cx="13" cy="11"/>
              </a:xfrm>
              <a:custGeom>
                <a:avLst/>
                <a:gdLst>
                  <a:gd name="T0" fmla="*/ 1 w 26"/>
                  <a:gd name="T1" fmla="*/ 1 h 21"/>
                  <a:gd name="T2" fmla="*/ 1 w 26"/>
                  <a:gd name="T3" fmla="*/ 1 h 21"/>
                  <a:gd name="T4" fmla="*/ 1 w 26"/>
                  <a:gd name="T5" fmla="*/ 1 h 21"/>
                  <a:gd name="T6" fmla="*/ 1 w 26"/>
                  <a:gd name="T7" fmla="*/ 0 h 21"/>
                  <a:gd name="T8" fmla="*/ 0 w 26"/>
                  <a:gd name="T9" fmla="*/ 1 h 21"/>
                  <a:gd name="T10" fmla="*/ 1 w 26"/>
                  <a:gd name="T11" fmla="*/ 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1"/>
                  <a:gd name="T20" fmla="*/ 26 w 2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1">
                    <a:moveTo>
                      <a:pt x="26" y="16"/>
                    </a:moveTo>
                    <a:lnTo>
                      <a:pt x="25" y="21"/>
                    </a:lnTo>
                    <a:lnTo>
                      <a:pt x="25" y="2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9" name="Freeform 309"/>
              <p:cNvSpPr>
                <a:spLocks/>
              </p:cNvSpPr>
              <p:nvPr/>
            </p:nvSpPr>
            <p:spPr bwMode="auto">
              <a:xfrm>
                <a:off x="3790" y="2958"/>
                <a:ext cx="17" cy="22"/>
              </a:xfrm>
              <a:custGeom>
                <a:avLst/>
                <a:gdLst>
                  <a:gd name="T0" fmla="*/ 0 w 36"/>
                  <a:gd name="T1" fmla="*/ 1 h 44"/>
                  <a:gd name="T2" fmla="*/ 0 w 36"/>
                  <a:gd name="T3" fmla="*/ 1 h 44"/>
                  <a:gd name="T4" fmla="*/ 0 w 36"/>
                  <a:gd name="T5" fmla="*/ 1 h 44"/>
                  <a:gd name="T6" fmla="*/ 0 w 36"/>
                  <a:gd name="T7" fmla="*/ 1 h 44"/>
                  <a:gd name="T8" fmla="*/ 0 w 36"/>
                  <a:gd name="T9" fmla="*/ 1 h 44"/>
                  <a:gd name="T10" fmla="*/ 0 w 36"/>
                  <a:gd name="T11" fmla="*/ 0 h 44"/>
                  <a:gd name="T12" fmla="*/ 0 w 36"/>
                  <a:gd name="T13" fmla="*/ 1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44"/>
                  <a:gd name="T23" fmla="*/ 36 w 36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44">
                    <a:moveTo>
                      <a:pt x="36" y="9"/>
                    </a:moveTo>
                    <a:lnTo>
                      <a:pt x="30" y="28"/>
                    </a:lnTo>
                    <a:lnTo>
                      <a:pt x="30" y="44"/>
                    </a:lnTo>
                    <a:lnTo>
                      <a:pt x="0" y="41"/>
                    </a:lnTo>
                    <a:lnTo>
                      <a:pt x="0" y="25"/>
                    </a:lnTo>
                    <a:lnTo>
                      <a:pt x="8" y="0"/>
                    </a:lnTo>
                    <a:lnTo>
                      <a:pt x="36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0" name="Freeform 310"/>
              <p:cNvSpPr>
                <a:spLocks/>
              </p:cNvSpPr>
              <p:nvPr/>
            </p:nvSpPr>
            <p:spPr bwMode="auto">
              <a:xfrm>
                <a:off x="3793" y="2955"/>
                <a:ext cx="14" cy="10"/>
              </a:xfrm>
              <a:custGeom>
                <a:avLst/>
                <a:gdLst>
                  <a:gd name="T0" fmla="*/ 1 w 28"/>
                  <a:gd name="T1" fmla="*/ 0 h 19"/>
                  <a:gd name="T2" fmla="*/ 0 w 28"/>
                  <a:gd name="T3" fmla="*/ 1 h 19"/>
                  <a:gd name="T4" fmla="*/ 1 w 28"/>
                  <a:gd name="T5" fmla="*/ 1 h 19"/>
                  <a:gd name="T6" fmla="*/ 1 w 28"/>
                  <a:gd name="T7" fmla="*/ 1 h 19"/>
                  <a:gd name="T8" fmla="*/ 1 w 2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9"/>
                  <a:gd name="T17" fmla="*/ 28 w 2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9">
                    <a:moveTo>
                      <a:pt x="1" y="0"/>
                    </a:moveTo>
                    <a:lnTo>
                      <a:pt x="0" y="5"/>
                    </a:lnTo>
                    <a:lnTo>
                      <a:pt x="28" y="14"/>
                    </a:lnTo>
                    <a:lnTo>
                      <a:pt x="24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1" name="Freeform 311"/>
              <p:cNvSpPr>
                <a:spLocks/>
              </p:cNvSpPr>
              <p:nvPr/>
            </p:nvSpPr>
            <p:spPr bwMode="auto">
              <a:xfrm>
                <a:off x="3785" y="2973"/>
                <a:ext cx="18" cy="17"/>
              </a:xfrm>
              <a:custGeom>
                <a:avLst/>
                <a:gdLst>
                  <a:gd name="T0" fmla="*/ 1 w 35"/>
                  <a:gd name="T1" fmla="*/ 1 h 33"/>
                  <a:gd name="T2" fmla="*/ 1 w 35"/>
                  <a:gd name="T3" fmla="*/ 1 h 33"/>
                  <a:gd name="T4" fmla="*/ 0 w 35"/>
                  <a:gd name="T5" fmla="*/ 1 h 33"/>
                  <a:gd name="T6" fmla="*/ 1 w 35"/>
                  <a:gd name="T7" fmla="*/ 0 h 33"/>
                  <a:gd name="T8" fmla="*/ 1 w 35"/>
                  <a:gd name="T9" fmla="*/ 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3"/>
                  <a:gd name="T17" fmla="*/ 35 w 35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3">
                    <a:moveTo>
                      <a:pt x="35" y="21"/>
                    </a:moveTo>
                    <a:lnTo>
                      <a:pt x="21" y="33"/>
                    </a:lnTo>
                    <a:lnTo>
                      <a:pt x="0" y="12"/>
                    </a:lnTo>
                    <a:lnTo>
                      <a:pt x="14" y="0"/>
                    </a:lnTo>
                    <a:lnTo>
                      <a:pt x="35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2" name="Freeform 312"/>
              <p:cNvSpPr>
                <a:spLocks/>
              </p:cNvSpPr>
              <p:nvPr/>
            </p:nvSpPr>
            <p:spPr bwMode="auto">
              <a:xfrm>
                <a:off x="3790" y="2973"/>
                <a:ext cx="15" cy="11"/>
              </a:xfrm>
              <a:custGeom>
                <a:avLst/>
                <a:gdLst>
                  <a:gd name="T0" fmla="*/ 1 w 30"/>
                  <a:gd name="T1" fmla="*/ 1 h 21"/>
                  <a:gd name="T2" fmla="*/ 1 w 30"/>
                  <a:gd name="T3" fmla="*/ 1 h 21"/>
                  <a:gd name="T4" fmla="*/ 1 w 30"/>
                  <a:gd name="T5" fmla="*/ 1 h 21"/>
                  <a:gd name="T6" fmla="*/ 1 w 30"/>
                  <a:gd name="T7" fmla="*/ 0 h 21"/>
                  <a:gd name="T8" fmla="*/ 0 w 30"/>
                  <a:gd name="T9" fmla="*/ 1 h 21"/>
                  <a:gd name="T10" fmla="*/ 1 w 30"/>
                  <a:gd name="T11" fmla="*/ 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1"/>
                  <a:gd name="T20" fmla="*/ 30 w 30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1">
                    <a:moveTo>
                      <a:pt x="30" y="12"/>
                    </a:moveTo>
                    <a:lnTo>
                      <a:pt x="29" y="19"/>
                    </a:lnTo>
                    <a:lnTo>
                      <a:pt x="27" y="21"/>
                    </a:lnTo>
                    <a:lnTo>
                      <a:pt x="6" y="0"/>
                    </a:lnTo>
                    <a:lnTo>
                      <a:pt x="0" y="9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3" name="Freeform 313"/>
              <p:cNvSpPr>
                <a:spLocks/>
              </p:cNvSpPr>
              <p:nvPr/>
            </p:nvSpPr>
            <p:spPr bwMode="auto">
              <a:xfrm>
                <a:off x="3778" y="2979"/>
                <a:ext cx="17" cy="17"/>
              </a:xfrm>
              <a:custGeom>
                <a:avLst/>
                <a:gdLst>
                  <a:gd name="T0" fmla="*/ 1 w 33"/>
                  <a:gd name="T1" fmla="*/ 0 h 36"/>
                  <a:gd name="T2" fmla="*/ 1 w 33"/>
                  <a:gd name="T3" fmla="*/ 0 h 36"/>
                  <a:gd name="T4" fmla="*/ 0 w 33"/>
                  <a:gd name="T5" fmla="*/ 0 h 36"/>
                  <a:gd name="T6" fmla="*/ 1 w 33"/>
                  <a:gd name="T7" fmla="*/ 0 h 36"/>
                  <a:gd name="T8" fmla="*/ 1 w 33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6"/>
                  <a:gd name="T17" fmla="*/ 33 w 33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6">
                    <a:moveTo>
                      <a:pt x="33" y="25"/>
                    </a:moveTo>
                    <a:lnTo>
                      <a:pt x="17" y="36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3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4" name="Freeform 314"/>
              <p:cNvSpPr>
                <a:spLocks/>
              </p:cNvSpPr>
              <p:nvPr/>
            </p:nvSpPr>
            <p:spPr bwMode="auto">
              <a:xfrm>
                <a:off x="3785" y="2979"/>
                <a:ext cx="11" cy="12"/>
              </a:xfrm>
              <a:custGeom>
                <a:avLst/>
                <a:gdLst>
                  <a:gd name="T0" fmla="*/ 1 w 21"/>
                  <a:gd name="T1" fmla="*/ 0 h 25"/>
                  <a:gd name="T2" fmla="*/ 1 w 21"/>
                  <a:gd name="T3" fmla="*/ 0 h 25"/>
                  <a:gd name="T4" fmla="*/ 1 w 21"/>
                  <a:gd name="T5" fmla="*/ 0 h 25"/>
                  <a:gd name="T6" fmla="*/ 0 w 21"/>
                  <a:gd name="T7" fmla="*/ 0 h 25"/>
                  <a:gd name="T8" fmla="*/ 1 w 21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5"/>
                  <a:gd name="T17" fmla="*/ 21 w 21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5">
                    <a:moveTo>
                      <a:pt x="21" y="23"/>
                    </a:moveTo>
                    <a:lnTo>
                      <a:pt x="19" y="25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21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5" name="Freeform 315"/>
              <p:cNvSpPr>
                <a:spLocks/>
              </p:cNvSpPr>
              <p:nvPr/>
            </p:nvSpPr>
            <p:spPr bwMode="auto">
              <a:xfrm>
                <a:off x="3773" y="2984"/>
                <a:ext cx="14" cy="16"/>
              </a:xfrm>
              <a:custGeom>
                <a:avLst/>
                <a:gdLst>
                  <a:gd name="T0" fmla="*/ 1 w 28"/>
                  <a:gd name="T1" fmla="*/ 1 h 32"/>
                  <a:gd name="T2" fmla="*/ 1 w 28"/>
                  <a:gd name="T3" fmla="*/ 0 h 32"/>
                  <a:gd name="T4" fmla="*/ 0 w 28"/>
                  <a:gd name="T5" fmla="*/ 1 h 32"/>
                  <a:gd name="T6" fmla="*/ 1 w 28"/>
                  <a:gd name="T7" fmla="*/ 1 h 32"/>
                  <a:gd name="T8" fmla="*/ 1 w 28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2"/>
                  <a:gd name="T17" fmla="*/ 28 w 28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2">
                    <a:moveTo>
                      <a:pt x="28" y="25"/>
                    </a:moveTo>
                    <a:lnTo>
                      <a:pt x="11" y="0"/>
                    </a:lnTo>
                    <a:lnTo>
                      <a:pt x="0" y="7"/>
                    </a:lnTo>
                    <a:lnTo>
                      <a:pt x="18" y="32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6" name="Freeform 316"/>
              <p:cNvSpPr>
                <a:spLocks/>
              </p:cNvSpPr>
              <p:nvPr/>
            </p:nvSpPr>
            <p:spPr bwMode="auto">
              <a:xfrm>
                <a:off x="3778" y="2984"/>
                <a:ext cx="9" cy="12"/>
              </a:xfrm>
              <a:custGeom>
                <a:avLst/>
                <a:gdLst>
                  <a:gd name="T0" fmla="*/ 1 w 17"/>
                  <a:gd name="T1" fmla="*/ 0 h 25"/>
                  <a:gd name="T2" fmla="*/ 0 w 17"/>
                  <a:gd name="T3" fmla="*/ 0 h 25"/>
                  <a:gd name="T4" fmla="*/ 1 w 17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25"/>
                  <a:gd name="T11" fmla="*/ 17 w 17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25">
                    <a:moveTo>
                      <a:pt x="17" y="25"/>
                    </a:moveTo>
                    <a:lnTo>
                      <a:pt x="0" y="0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7" name="Freeform 317"/>
              <p:cNvSpPr>
                <a:spLocks/>
              </p:cNvSpPr>
              <p:nvPr/>
            </p:nvSpPr>
            <p:spPr bwMode="auto">
              <a:xfrm>
                <a:off x="3767" y="2987"/>
                <a:ext cx="11" cy="14"/>
              </a:xfrm>
              <a:custGeom>
                <a:avLst/>
                <a:gdLst>
                  <a:gd name="T0" fmla="*/ 0 w 23"/>
                  <a:gd name="T1" fmla="*/ 1 h 28"/>
                  <a:gd name="T2" fmla="*/ 0 w 23"/>
                  <a:gd name="T3" fmla="*/ 1 h 28"/>
                  <a:gd name="T4" fmla="*/ 0 w 23"/>
                  <a:gd name="T5" fmla="*/ 0 h 28"/>
                  <a:gd name="T6" fmla="*/ 0 w 23"/>
                  <a:gd name="T7" fmla="*/ 0 h 28"/>
                  <a:gd name="T8" fmla="*/ 0 w 23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8"/>
                  <a:gd name="T17" fmla="*/ 23 w 2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8">
                    <a:moveTo>
                      <a:pt x="19" y="28"/>
                    </a:moveTo>
                    <a:lnTo>
                      <a:pt x="0" y="28"/>
                    </a:lnTo>
                    <a:lnTo>
                      <a:pt x="3" y="0"/>
                    </a:lnTo>
                    <a:lnTo>
                      <a:pt x="23" y="0"/>
                    </a:lnTo>
                    <a:lnTo>
                      <a:pt x="1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8" name="Freeform 318"/>
              <p:cNvSpPr>
                <a:spLocks/>
              </p:cNvSpPr>
              <p:nvPr/>
            </p:nvSpPr>
            <p:spPr bwMode="auto">
              <a:xfrm>
                <a:off x="3773" y="2987"/>
                <a:ext cx="9" cy="14"/>
              </a:xfrm>
              <a:custGeom>
                <a:avLst/>
                <a:gdLst>
                  <a:gd name="T0" fmla="*/ 1 w 18"/>
                  <a:gd name="T1" fmla="*/ 1 h 28"/>
                  <a:gd name="T2" fmla="*/ 1 w 18"/>
                  <a:gd name="T3" fmla="*/ 1 h 28"/>
                  <a:gd name="T4" fmla="*/ 1 w 18"/>
                  <a:gd name="T5" fmla="*/ 1 h 28"/>
                  <a:gd name="T6" fmla="*/ 1 w 18"/>
                  <a:gd name="T7" fmla="*/ 0 h 28"/>
                  <a:gd name="T8" fmla="*/ 0 w 18"/>
                  <a:gd name="T9" fmla="*/ 1 h 28"/>
                  <a:gd name="T10" fmla="*/ 1 w 18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8"/>
                  <a:gd name="T20" fmla="*/ 18 w 1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8">
                    <a:moveTo>
                      <a:pt x="18" y="27"/>
                    </a:moveTo>
                    <a:lnTo>
                      <a:pt x="14" y="28"/>
                    </a:lnTo>
                    <a:lnTo>
                      <a:pt x="7" y="28"/>
                    </a:lnTo>
                    <a:lnTo>
                      <a:pt x="11" y="0"/>
                    </a:lnTo>
                    <a:lnTo>
                      <a:pt x="0" y="2"/>
                    </a:lnTo>
                    <a:lnTo>
                      <a:pt x="1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9" name="Freeform 319"/>
              <p:cNvSpPr>
                <a:spLocks/>
              </p:cNvSpPr>
              <p:nvPr/>
            </p:nvSpPr>
            <p:spPr bwMode="auto">
              <a:xfrm>
                <a:off x="3761" y="2985"/>
                <a:ext cx="8" cy="16"/>
              </a:xfrm>
              <a:custGeom>
                <a:avLst/>
                <a:gdLst>
                  <a:gd name="T0" fmla="*/ 0 w 18"/>
                  <a:gd name="T1" fmla="*/ 1 h 31"/>
                  <a:gd name="T2" fmla="*/ 0 w 18"/>
                  <a:gd name="T3" fmla="*/ 1 h 31"/>
                  <a:gd name="T4" fmla="*/ 0 w 18"/>
                  <a:gd name="T5" fmla="*/ 0 h 31"/>
                  <a:gd name="T6" fmla="*/ 0 w 18"/>
                  <a:gd name="T7" fmla="*/ 1 h 31"/>
                  <a:gd name="T8" fmla="*/ 0 w 18"/>
                  <a:gd name="T9" fmla="*/ 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1"/>
                  <a:gd name="T17" fmla="*/ 18 w 1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1">
                    <a:moveTo>
                      <a:pt x="9" y="31"/>
                    </a:moveTo>
                    <a:lnTo>
                      <a:pt x="0" y="28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0" name="Freeform 320"/>
              <p:cNvSpPr>
                <a:spLocks/>
              </p:cNvSpPr>
              <p:nvPr/>
            </p:nvSpPr>
            <p:spPr bwMode="auto">
              <a:xfrm>
                <a:off x="3764" y="2987"/>
                <a:ext cx="5" cy="14"/>
              </a:xfrm>
              <a:custGeom>
                <a:avLst/>
                <a:gdLst>
                  <a:gd name="T0" fmla="*/ 0 w 11"/>
                  <a:gd name="T1" fmla="*/ 1 h 28"/>
                  <a:gd name="T2" fmla="*/ 0 w 11"/>
                  <a:gd name="T3" fmla="*/ 1 h 28"/>
                  <a:gd name="T4" fmla="*/ 0 w 11"/>
                  <a:gd name="T5" fmla="*/ 1 h 28"/>
                  <a:gd name="T6" fmla="*/ 0 w 11"/>
                  <a:gd name="T7" fmla="*/ 0 h 28"/>
                  <a:gd name="T8" fmla="*/ 0 w 11"/>
                  <a:gd name="T9" fmla="*/ 0 h 28"/>
                  <a:gd name="T10" fmla="*/ 0 w 11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8"/>
                  <a:gd name="T20" fmla="*/ 11 w 1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8">
                    <a:moveTo>
                      <a:pt x="6" y="28"/>
                    </a:moveTo>
                    <a:lnTo>
                      <a:pt x="0" y="28"/>
                    </a:lnTo>
                    <a:lnTo>
                      <a:pt x="2" y="28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1" name="Freeform 321"/>
              <p:cNvSpPr>
                <a:spLocks/>
              </p:cNvSpPr>
              <p:nvPr/>
            </p:nvSpPr>
            <p:spPr bwMode="auto">
              <a:xfrm>
                <a:off x="3738" y="2981"/>
                <a:ext cx="27" cy="18"/>
              </a:xfrm>
              <a:custGeom>
                <a:avLst/>
                <a:gdLst>
                  <a:gd name="T0" fmla="*/ 0 w 55"/>
                  <a:gd name="T1" fmla="*/ 1 h 35"/>
                  <a:gd name="T2" fmla="*/ 0 w 55"/>
                  <a:gd name="T3" fmla="*/ 1 h 35"/>
                  <a:gd name="T4" fmla="*/ 0 w 55"/>
                  <a:gd name="T5" fmla="*/ 1 h 35"/>
                  <a:gd name="T6" fmla="*/ 0 w 55"/>
                  <a:gd name="T7" fmla="*/ 1 h 35"/>
                  <a:gd name="T8" fmla="*/ 0 w 55"/>
                  <a:gd name="T9" fmla="*/ 0 h 35"/>
                  <a:gd name="T10" fmla="*/ 0 w 55"/>
                  <a:gd name="T11" fmla="*/ 0 h 35"/>
                  <a:gd name="T12" fmla="*/ 0 w 55"/>
                  <a:gd name="T13" fmla="*/ 1 h 35"/>
                  <a:gd name="T14" fmla="*/ 0 w 55"/>
                  <a:gd name="T15" fmla="*/ 1 h 35"/>
                  <a:gd name="T16" fmla="*/ 0 w 55"/>
                  <a:gd name="T17" fmla="*/ 1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35"/>
                  <a:gd name="T29" fmla="*/ 55 w 55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35">
                    <a:moveTo>
                      <a:pt x="46" y="35"/>
                    </a:moveTo>
                    <a:lnTo>
                      <a:pt x="30" y="30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37" y="1"/>
                    </a:lnTo>
                    <a:lnTo>
                      <a:pt x="55" y="7"/>
                    </a:lnTo>
                    <a:lnTo>
                      <a:pt x="4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2" name="Freeform 322"/>
              <p:cNvSpPr>
                <a:spLocks/>
              </p:cNvSpPr>
              <p:nvPr/>
            </p:nvSpPr>
            <p:spPr bwMode="auto">
              <a:xfrm>
                <a:off x="3761" y="2985"/>
                <a:ext cx="4" cy="14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1 h 28"/>
                  <a:gd name="T4" fmla="*/ 0 w 9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28"/>
                  <a:gd name="T11" fmla="*/ 9 w 9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28">
                    <a:moveTo>
                      <a:pt x="9" y="0"/>
                    </a:moveTo>
                    <a:lnTo>
                      <a:pt x="0" y="2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3" name="Freeform 323"/>
              <p:cNvSpPr>
                <a:spLocks/>
              </p:cNvSpPr>
              <p:nvPr/>
            </p:nvSpPr>
            <p:spPr bwMode="auto">
              <a:xfrm>
                <a:off x="3725" y="2978"/>
                <a:ext cx="14" cy="17"/>
              </a:xfrm>
              <a:custGeom>
                <a:avLst/>
                <a:gdLst>
                  <a:gd name="T0" fmla="*/ 1 w 26"/>
                  <a:gd name="T1" fmla="*/ 0 h 35"/>
                  <a:gd name="T2" fmla="*/ 1 w 26"/>
                  <a:gd name="T3" fmla="*/ 0 h 35"/>
                  <a:gd name="T4" fmla="*/ 0 w 26"/>
                  <a:gd name="T5" fmla="*/ 0 h 35"/>
                  <a:gd name="T6" fmla="*/ 1 w 26"/>
                  <a:gd name="T7" fmla="*/ 0 h 35"/>
                  <a:gd name="T8" fmla="*/ 1 w 26"/>
                  <a:gd name="T9" fmla="*/ 0 h 35"/>
                  <a:gd name="T10" fmla="*/ 1 w 26"/>
                  <a:gd name="T11" fmla="*/ 0 h 35"/>
                  <a:gd name="T12" fmla="*/ 1 w 26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35"/>
                  <a:gd name="T23" fmla="*/ 26 w 26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35">
                    <a:moveTo>
                      <a:pt x="21" y="35"/>
                    </a:moveTo>
                    <a:lnTo>
                      <a:pt x="5" y="31"/>
                    </a:lnTo>
                    <a:lnTo>
                      <a:pt x="0" y="28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26" y="7"/>
                    </a:lnTo>
                    <a:lnTo>
                      <a:pt x="21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4" name="Freeform 324"/>
              <p:cNvSpPr>
                <a:spLocks/>
              </p:cNvSpPr>
              <p:nvPr/>
            </p:nvSpPr>
            <p:spPr bwMode="auto">
              <a:xfrm>
                <a:off x="3735" y="2981"/>
                <a:ext cx="4" cy="14"/>
              </a:xfrm>
              <a:custGeom>
                <a:avLst/>
                <a:gdLst>
                  <a:gd name="T0" fmla="*/ 1 w 7"/>
                  <a:gd name="T1" fmla="*/ 1 h 28"/>
                  <a:gd name="T2" fmla="*/ 0 w 7"/>
                  <a:gd name="T3" fmla="*/ 1 h 28"/>
                  <a:gd name="T4" fmla="*/ 1 w 7"/>
                  <a:gd name="T5" fmla="*/ 1 h 28"/>
                  <a:gd name="T6" fmla="*/ 1 w 7"/>
                  <a:gd name="T7" fmla="*/ 0 h 28"/>
                  <a:gd name="T8" fmla="*/ 1 w 7"/>
                  <a:gd name="T9" fmla="*/ 0 h 28"/>
                  <a:gd name="T10" fmla="*/ 1 w 7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8"/>
                  <a:gd name="T20" fmla="*/ 7 w 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8">
                    <a:moveTo>
                      <a:pt x="5" y="28"/>
                    </a:moveTo>
                    <a:lnTo>
                      <a:pt x="0" y="28"/>
                    </a:lnTo>
                    <a:lnTo>
                      <a:pt x="2" y="28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5" name="Freeform 325"/>
              <p:cNvSpPr>
                <a:spLocks/>
              </p:cNvSpPr>
              <p:nvPr/>
            </p:nvSpPr>
            <p:spPr bwMode="auto">
              <a:xfrm>
                <a:off x="3718" y="2977"/>
                <a:ext cx="13" cy="15"/>
              </a:xfrm>
              <a:custGeom>
                <a:avLst/>
                <a:gdLst>
                  <a:gd name="T0" fmla="*/ 1 w 24"/>
                  <a:gd name="T1" fmla="*/ 1 h 30"/>
                  <a:gd name="T2" fmla="*/ 0 w 24"/>
                  <a:gd name="T3" fmla="*/ 1 h 30"/>
                  <a:gd name="T4" fmla="*/ 1 w 24"/>
                  <a:gd name="T5" fmla="*/ 0 h 30"/>
                  <a:gd name="T6" fmla="*/ 1 w 24"/>
                  <a:gd name="T7" fmla="*/ 1 h 30"/>
                  <a:gd name="T8" fmla="*/ 1 w 24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30"/>
                  <a:gd name="T17" fmla="*/ 24 w 2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30">
                    <a:moveTo>
                      <a:pt x="14" y="30"/>
                    </a:moveTo>
                    <a:lnTo>
                      <a:pt x="0" y="26"/>
                    </a:lnTo>
                    <a:lnTo>
                      <a:pt x="10" y="0"/>
                    </a:lnTo>
                    <a:lnTo>
                      <a:pt x="24" y="3"/>
                    </a:lnTo>
                    <a:lnTo>
                      <a:pt x="14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6" name="Freeform 326"/>
              <p:cNvSpPr>
                <a:spLocks/>
              </p:cNvSpPr>
              <p:nvPr/>
            </p:nvSpPr>
            <p:spPr bwMode="auto">
              <a:xfrm>
                <a:off x="3725" y="2978"/>
                <a:ext cx="6" cy="14"/>
              </a:xfrm>
              <a:custGeom>
                <a:avLst/>
                <a:gdLst>
                  <a:gd name="T0" fmla="*/ 0 w 10"/>
                  <a:gd name="T1" fmla="*/ 1 h 28"/>
                  <a:gd name="T2" fmla="*/ 1 w 10"/>
                  <a:gd name="T3" fmla="*/ 1 h 28"/>
                  <a:gd name="T4" fmla="*/ 1 w 10"/>
                  <a:gd name="T5" fmla="*/ 0 h 28"/>
                  <a:gd name="T6" fmla="*/ 0 w 10"/>
                  <a:gd name="T7" fmla="*/ 1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28"/>
                  <a:gd name="T14" fmla="*/ 10 w 10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28">
                    <a:moveTo>
                      <a:pt x="0" y="28"/>
                    </a:moveTo>
                    <a:lnTo>
                      <a:pt x="10" y="1"/>
                    </a:lnTo>
                    <a:lnTo>
                      <a:pt x="9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7" name="Freeform 327"/>
              <p:cNvSpPr>
                <a:spLocks/>
              </p:cNvSpPr>
              <p:nvPr/>
            </p:nvSpPr>
            <p:spPr bwMode="auto">
              <a:xfrm>
                <a:off x="3684" y="2976"/>
                <a:ext cx="38" cy="24"/>
              </a:xfrm>
              <a:custGeom>
                <a:avLst/>
                <a:gdLst>
                  <a:gd name="T0" fmla="*/ 1 w 76"/>
                  <a:gd name="T1" fmla="*/ 1 h 48"/>
                  <a:gd name="T2" fmla="*/ 1 w 76"/>
                  <a:gd name="T3" fmla="*/ 1 h 48"/>
                  <a:gd name="T4" fmla="*/ 1 w 76"/>
                  <a:gd name="T5" fmla="*/ 1 h 48"/>
                  <a:gd name="T6" fmla="*/ 1 w 76"/>
                  <a:gd name="T7" fmla="*/ 1 h 48"/>
                  <a:gd name="T8" fmla="*/ 0 w 76"/>
                  <a:gd name="T9" fmla="*/ 1 h 48"/>
                  <a:gd name="T10" fmla="*/ 1 w 76"/>
                  <a:gd name="T11" fmla="*/ 1 h 48"/>
                  <a:gd name="T12" fmla="*/ 1 w 76"/>
                  <a:gd name="T13" fmla="*/ 1 h 48"/>
                  <a:gd name="T14" fmla="*/ 1 w 76"/>
                  <a:gd name="T15" fmla="*/ 0 h 48"/>
                  <a:gd name="T16" fmla="*/ 1 w 76"/>
                  <a:gd name="T17" fmla="*/ 1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48"/>
                  <a:gd name="T29" fmla="*/ 76 w 76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48">
                    <a:moveTo>
                      <a:pt x="76" y="28"/>
                    </a:moveTo>
                    <a:lnTo>
                      <a:pt x="58" y="30"/>
                    </a:lnTo>
                    <a:lnTo>
                      <a:pt x="44" y="34"/>
                    </a:lnTo>
                    <a:lnTo>
                      <a:pt x="14" y="48"/>
                    </a:lnTo>
                    <a:lnTo>
                      <a:pt x="0" y="21"/>
                    </a:lnTo>
                    <a:lnTo>
                      <a:pt x="32" y="7"/>
                    </a:lnTo>
                    <a:lnTo>
                      <a:pt x="53" y="2"/>
                    </a:lnTo>
                    <a:lnTo>
                      <a:pt x="72" y="0"/>
                    </a:lnTo>
                    <a:lnTo>
                      <a:pt x="76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8" name="Freeform 328"/>
              <p:cNvSpPr>
                <a:spLocks/>
              </p:cNvSpPr>
              <p:nvPr/>
            </p:nvSpPr>
            <p:spPr bwMode="auto">
              <a:xfrm>
                <a:off x="3718" y="2976"/>
                <a:ext cx="6" cy="14"/>
              </a:xfrm>
              <a:custGeom>
                <a:avLst/>
                <a:gdLst>
                  <a:gd name="T0" fmla="*/ 1 w 10"/>
                  <a:gd name="T1" fmla="*/ 1 h 28"/>
                  <a:gd name="T2" fmla="*/ 1 w 10"/>
                  <a:gd name="T3" fmla="*/ 0 h 28"/>
                  <a:gd name="T4" fmla="*/ 1 w 10"/>
                  <a:gd name="T5" fmla="*/ 0 h 28"/>
                  <a:gd name="T6" fmla="*/ 1 w 10"/>
                  <a:gd name="T7" fmla="*/ 1 h 28"/>
                  <a:gd name="T8" fmla="*/ 0 w 10"/>
                  <a:gd name="T9" fmla="*/ 1 h 28"/>
                  <a:gd name="T10" fmla="*/ 1 w 10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8"/>
                  <a:gd name="T20" fmla="*/ 10 w 10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8">
                    <a:moveTo>
                      <a:pt x="10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7" y="28"/>
                    </a:lnTo>
                    <a:lnTo>
                      <a:pt x="0" y="28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9" name="Freeform 329"/>
              <p:cNvSpPr>
                <a:spLocks/>
              </p:cNvSpPr>
              <p:nvPr/>
            </p:nvSpPr>
            <p:spPr bwMode="auto">
              <a:xfrm>
                <a:off x="3666" y="2984"/>
                <a:ext cx="22" cy="16"/>
              </a:xfrm>
              <a:custGeom>
                <a:avLst/>
                <a:gdLst>
                  <a:gd name="T0" fmla="*/ 1 w 44"/>
                  <a:gd name="T1" fmla="*/ 1 h 32"/>
                  <a:gd name="T2" fmla="*/ 1 w 44"/>
                  <a:gd name="T3" fmla="*/ 1 h 32"/>
                  <a:gd name="T4" fmla="*/ 1 w 44"/>
                  <a:gd name="T5" fmla="*/ 0 h 32"/>
                  <a:gd name="T6" fmla="*/ 0 w 44"/>
                  <a:gd name="T7" fmla="*/ 1 h 32"/>
                  <a:gd name="T8" fmla="*/ 1 w 44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2"/>
                  <a:gd name="T17" fmla="*/ 44 w 44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2">
                    <a:moveTo>
                      <a:pt x="40" y="32"/>
                    </a:moveTo>
                    <a:lnTo>
                      <a:pt x="44" y="3"/>
                    </a:lnTo>
                    <a:lnTo>
                      <a:pt x="3" y="0"/>
                    </a:lnTo>
                    <a:lnTo>
                      <a:pt x="0" y="28"/>
                    </a:lnTo>
                    <a:lnTo>
                      <a:pt x="4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0" name="Freeform 330"/>
              <p:cNvSpPr>
                <a:spLocks/>
              </p:cNvSpPr>
              <p:nvPr/>
            </p:nvSpPr>
            <p:spPr bwMode="auto">
              <a:xfrm>
                <a:off x="3684" y="2986"/>
                <a:ext cx="7" cy="14"/>
              </a:xfrm>
              <a:custGeom>
                <a:avLst/>
                <a:gdLst>
                  <a:gd name="T0" fmla="*/ 1 w 14"/>
                  <a:gd name="T1" fmla="*/ 0 h 29"/>
                  <a:gd name="T2" fmla="*/ 1 w 14"/>
                  <a:gd name="T3" fmla="*/ 0 h 29"/>
                  <a:gd name="T4" fmla="*/ 1 w 14"/>
                  <a:gd name="T5" fmla="*/ 0 h 29"/>
                  <a:gd name="T6" fmla="*/ 1 w 14"/>
                  <a:gd name="T7" fmla="*/ 0 h 29"/>
                  <a:gd name="T8" fmla="*/ 0 w 14"/>
                  <a:gd name="T9" fmla="*/ 0 h 29"/>
                  <a:gd name="T10" fmla="*/ 1 w 14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9"/>
                  <a:gd name="T20" fmla="*/ 14 w 14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5" y="29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1" name="Freeform 331"/>
              <p:cNvSpPr>
                <a:spLocks/>
              </p:cNvSpPr>
              <p:nvPr/>
            </p:nvSpPr>
            <p:spPr bwMode="auto">
              <a:xfrm>
                <a:off x="3659" y="2984"/>
                <a:ext cx="10" cy="15"/>
              </a:xfrm>
              <a:custGeom>
                <a:avLst/>
                <a:gdLst>
                  <a:gd name="T0" fmla="*/ 1 w 20"/>
                  <a:gd name="T1" fmla="*/ 1 h 30"/>
                  <a:gd name="T2" fmla="*/ 1 w 20"/>
                  <a:gd name="T3" fmla="*/ 1 h 30"/>
                  <a:gd name="T4" fmla="*/ 0 w 20"/>
                  <a:gd name="T5" fmla="*/ 1 h 30"/>
                  <a:gd name="T6" fmla="*/ 1 w 20"/>
                  <a:gd name="T7" fmla="*/ 0 h 30"/>
                  <a:gd name="T8" fmla="*/ 1 w 20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30"/>
                  <a:gd name="T17" fmla="*/ 20 w 2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30">
                    <a:moveTo>
                      <a:pt x="20" y="28"/>
                    </a:moveTo>
                    <a:lnTo>
                      <a:pt x="9" y="30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2" name="Freeform 332"/>
              <p:cNvSpPr>
                <a:spLocks/>
              </p:cNvSpPr>
              <p:nvPr/>
            </p:nvSpPr>
            <p:spPr bwMode="auto">
              <a:xfrm>
                <a:off x="3665" y="2984"/>
                <a:ext cx="4" cy="14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0 h 28"/>
                  <a:gd name="T4" fmla="*/ 0 w 9"/>
                  <a:gd name="T5" fmla="*/ 0 h 28"/>
                  <a:gd name="T6" fmla="*/ 0 w 9"/>
                  <a:gd name="T7" fmla="*/ 1 h 28"/>
                  <a:gd name="T8" fmla="*/ 0 w 9"/>
                  <a:gd name="T9" fmla="*/ 1 h 28"/>
                  <a:gd name="T10" fmla="*/ 0 w 9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8"/>
                  <a:gd name="T20" fmla="*/ 9 w 9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8">
                    <a:moveTo>
                      <a:pt x="7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28"/>
                    </a:lnTo>
                    <a:lnTo>
                      <a:pt x="4" y="2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3" name="Freeform 333"/>
              <p:cNvSpPr>
                <a:spLocks/>
              </p:cNvSpPr>
              <p:nvPr/>
            </p:nvSpPr>
            <p:spPr bwMode="auto">
              <a:xfrm>
                <a:off x="3654" y="2986"/>
                <a:ext cx="12" cy="15"/>
              </a:xfrm>
              <a:custGeom>
                <a:avLst/>
                <a:gdLst>
                  <a:gd name="T0" fmla="*/ 0 w 25"/>
                  <a:gd name="T1" fmla="*/ 1 h 30"/>
                  <a:gd name="T2" fmla="*/ 0 w 25"/>
                  <a:gd name="T3" fmla="*/ 0 h 30"/>
                  <a:gd name="T4" fmla="*/ 0 w 25"/>
                  <a:gd name="T5" fmla="*/ 1 h 30"/>
                  <a:gd name="T6" fmla="*/ 0 w 25"/>
                  <a:gd name="T7" fmla="*/ 1 h 30"/>
                  <a:gd name="T8" fmla="*/ 0 w 25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30"/>
                  <a:gd name="T17" fmla="*/ 25 w 2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30">
                    <a:moveTo>
                      <a:pt x="25" y="25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17" y="3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4" name="Freeform 334"/>
              <p:cNvSpPr>
                <a:spLocks/>
              </p:cNvSpPr>
              <p:nvPr/>
            </p:nvSpPr>
            <p:spPr bwMode="auto">
              <a:xfrm>
                <a:off x="3657" y="2985"/>
                <a:ext cx="9" cy="14"/>
              </a:xfrm>
              <a:custGeom>
                <a:avLst/>
                <a:gdLst>
                  <a:gd name="T0" fmla="*/ 1 w 18"/>
                  <a:gd name="T1" fmla="*/ 0 h 28"/>
                  <a:gd name="T2" fmla="*/ 0 w 18"/>
                  <a:gd name="T3" fmla="*/ 1 h 28"/>
                  <a:gd name="T4" fmla="*/ 1 w 18"/>
                  <a:gd name="T5" fmla="*/ 1 h 28"/>
                  <a:gd name="T6" fmla="*/ 1 w 18"/>
                  <a:gd name="T7" fmla="*/ 1 h 28"/>
                  <a:gd name="T8" fmla="*/ 1 w 1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8"/>
                  <a:gd name="T17" fmla="*/ 18 w 1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8">
                    <a:moveTo>
                      <a:pt x="3" y="0"/>
                    </a:moveTo>
                    <a:lnTo>
                      <a:pt x="0" y="1"/>
                    </a:lnTo>
                    <a:lnTo>
                      <a:pt x="18" y="26"/>
                    </a:lnTo>
                    <a:lnTo>
                      <a:pt x="12" y="2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5" name="Freeform 335"/>
              <p:cNvSpPr>
                <a:spLocks/>
              </p:cNvSpPr>
              <p:nvPr/>
            </p:nvSpPr>
            <p:spPr bwMode="auto">
              <a:xfrm>
                <a:off x="3627" y="2980"/>
                <a:ext cx="32" cy="22"/>
              </a:xfrm>
              <a:custGeom>
                <a:avLst/>
                <a:gdLst>
                  <a:gd name="T0" fmla="*/ 0 w 65"/>
                  <a:gd name="T1" fmla="*/ 1 h 42"/>
                  <a:gd name="T2" fmla="*/ 0 w 65"/>
                  <a:gd name="T3" fmla="*/ 1 h 42"/>
                  <a:gd name="T4" fmla="*/ 0 w 65"/>
                  <a:gd name="T5" fmla="*/ 1 h 42"/>
                  <a:gd name="T6" fmla="*/ 0 w 65"/>
                  <a:gd name="T7" fmla="*/ 0 h 42"/>
                  <a:gd name="T8" fmla="*/ 0 w 65"/>
                  <a:gd name="T9" fmla="*/ 1 h 42"/>
                  <a:gd name="T10" fmla="*/ 0 w 65"/>
                  <a:gd name="T11" fmla="*/ 1 h 42"/>
                  <a:gd name="T12" fmla="*/ 0 w 65"/>
                  <a:gd name="T13" fmla="*/ 1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42"/>
                  <a:gd name="T23" fmla="*/ 65 w 65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42">
                    <a:moveTo>
                      <a:pt x="60" y="42"/>
                    </a:moveTo>
                    <a:lnTo>
                      <a:pt x="25" y="37"/>
                    </a:lnTo>
                    <a:lnTo>
                      <a:pt x="0" y="28"/>
                    </a:lnTo>
                    <a:lnTo>
                      <a:pt x="7" y="0"/>
                    </a:lnTo>
                    <a:lnTo>
                      <a:pt x="32" y="9"/>
                    </a:lnTo>
                    <a:lnTo>
                      <a:pt x="65" y="14"/>
                    </a:lnTo>
                    <a:lnTo>
                      <a:pt x="6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6" name="Freeform 336"/>
              <p:cNvSpPr>
                <a:spLocks/>
              </p:cNvSpPr>
              <p:nvPr/>
            </p:nvSpPr>
            <p:spPr bwMode="auto">
              <a:xfrm>
                <a:off x="3654" y="2988"/>
                <a:ext cx="9" cy="14"/>
              </a:xfrm>
              <a:custGeom>
                <a:avLst/>
                <a:gdLst>
                  <a:gd name="T0" fmla="*/ 1 w 17"/>
                  <a:gd name="T1" fmla="*/ 0 h 30"/>
                  <a:gd name="T2" fmla="*/ 1 w 17"/>
                  <a:gd name="T3" fmla="*/ 0 h 30"/>
                  <a:gd name="T4" fmla="*/ 1 w 17"/>
                  <a:gd name="T5" fmla="*/ 0 h 30"/>
                  <a:gd name="T6" fmla="*/ 1 w 17"/>
                  <a:gd name="T7" fmla="*/ 0 h 30"/>
                  <a:gd name="T8" fmla="*/ 0 w 17"/>
                  <a:gd name="T9" fmla="*/ 0 h 30"/>
                  <a:gd name="T10" fmla="*/ 1 w 17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30"/>
                  <a:gd name="T20" fmla="*/ 17 w 17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30">
                    <a:moveTo>
                      <a:pt x="17" y="26"/>
                    </a:moveTo>
                    <a:lnTo>
                      <a:pt x="12" y="30"/>
                    </a:lnTo>
                    <a:lnTo>
                      <a:pt x="5" y="28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1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7" name="Freeform 337"/>
              <p:cNvSpPr>
                <a:spLocks/>
              </p:cNvSpPr>
              <p:nvPr/>
            </p:nvSpPr>
            <p:spPr bwMode="auto">
              <a:xfrm>
                <a:off x="3612" y="2977"/>
                <a:ext cx="18" cy="18"/>
              </a:xfrm>
              <a:custGeom>
                <a:avLst/>
                <a:gdLst>
                  <a:gd name="T0" fmla="*/ 1 w 35"/>
                  <a:gd name="T1" fmla="*/ 1 h 35"/>
                  <a:gd name="T2" fmla="*/ 0 w 35"/>
                  <a:gd name="T3" fmla="*/ 1 h 35"/>
                  <a:gd name="T4" fmla="*/ 1 w 35"/>
                  <a:gd name="T5" fmla="*/ 0 h 35"/>
                  <a:gd name="T6" fmla="*/ 1 w 35"/>
                  <a:gd name="T7" fmla="*/ 1 h 35"/>
                  <a:gd name="T8" fmla="*/ 1 w 35"/>
                  <a:gd name="T9" fmla="*/ 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5"/>
                  <a:gd name="T17" fmla="*/ 35 w 3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5">
                    <a:moveTo>
                      <a:pt x="26" y="35"/>
                    </a:moveTo>
                    <a:lnTo>
                      <a:pt x="0" y="28"/>
                    </a:lnTo>
                    <a:lnTo>
                      <a:pt x="9" y="0"/>
                    </a:lnTo>
                    <a:lnTo>
                      <a:pt x="35" y="7"/>
                    </a:lnTo>
                    <a:lnTo>
                      <a:pt x="2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8" name="Freeform 338"/>
              <p:cNvSpPr>
                <a:spLocks/>
              </p:cNvSpPr>
              <p:nvPr/>
            </p:nvSpPr>
            <p:spPr bwMode="auto">
              <a:xfrm>
                <a:off x="3626" y="2980"/>
                <a:ext cx="4" cy="15"/>
              </a:xfrm>
              <a:custGeom>
                <a:avLst/>
                <a:gdLst>
                  <a:gd name="T0" fmla="*/ 0 w 9"/>
                  <a:gd name="T1" fmla="*/ 1 h 28"/>
                  <a:gd name="T2" fmla="*/ 0 w 9"/>
                  <a:gd name="T3" fmla="*/ 1 h 28"/>
                  <a:gd name="T4" fmla="*/ 0 w 9"/>
                  <a:gd name="T5" fmla="*/ 0 h 28"/>
                  <a:gd name="T6" fmla="*/ 0 w 9"/>
                  <a:gd name="T7" fmla="*/ 1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8"/>
                  <a:gd name="T14" fmla="*/ 9 w 9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8">
                    <a:moveTo>
                      <a:pt x="2" y="28"/>
                    </a:moveTo>
                    <a:lnTo>
                      <a:pt x="0" y="28"/>
                    </a:lnTo>
                    <a:lnTo>
                      <a:pt x="9" y="0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9" name="Freeform 339"/>
              <p:cNvSpPr>
                <a:spLocks/>
              </p:cNvSpPr>
              <p:nvPr/>
            </p:nvSpPr>
            <p:spPr bwMode="auto">
              <a:xfrm>
                <a:off x="3597" y="2975"/>
                <a:ext cx="19" cy="16"/>
              </a:xfrm>
              <a:custGeom>
                <a:avLst/>
                <a:gdLst>
                  <a:gd name="T0" fmla="*/ 0 w 39"/>
                  <a:gd name="T1" fmla="*/ 1 h 32"/>
                  <a:gd name="T2" fmla="*/ 0 w 39"/>
                  <a:gd name="T3" fmla="*/ 1 h 32"/>
                  <a:gd name="T4" fmla="*/ 0 w 39"/>
                  <a:gd name="T5" fmla="*/ 0 h 32"/>
                  <a:gd name="T6" fmla="*/ 0 w 39"/>
                  <a:gd name="T7" fmla="*/ 1 h 32"/>
                  <a:gd name="T8" fmla="*/ 0 w 39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2"/>
                  <a:gd name="T17" fmla="*/ 39 w 39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2">
                    <a:moveTo>
                      <a:pt x="35" y="32"/>
                    </a:moveTo>
                    <a:lnTo>
                      <a:pt x="0" y="29"/>
                    </a:lnTo>
                    <a:lnTo>
                      <a:pt x="4" y="0"/>
                    </a:lnTo>
                    <a:lnTo>
                      <a:pt x="39" y="4"/>
                    </a:lnTo>
                    <a:lnTo>
                      <a:pt x="35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0" name="Freeform 340"/>
              <p:cNvSpPr>
                <a:spLocks/>
              </p:cNvSpPr>
              <p:nvPr/>
            </p:nvSpPr>
            <p:spPr bwMode="auto">
              <a:xfrm>
                <a:off x="3612" y="2977"/>
                <a:ext cx="5" cy="14"/>
              </a:xfrm>
              <a:custGeom>
                <a:avLst/>
                <a:gdLst>
                  <a:gd name="T0" fmla="*/ 1 w 9"/>
                  <a:gd name="T1" fmla="*/ 0 h 28"/>
                  <a:gd name="T2" fmla="*/ 1 w 9"/>
                  <a:gd name="T3" fmla="*/ 0 h 28"/>
                  <a:gd name="T4" fmla="*/ 1 w 9"/>
                  <a:gd name="T5" fmla="*/ 1 h 28"/>
                  <a:gd name="T6" fmla="*/ 0 w 9"/>
                  <a:gd name="T7" fmla="*/ 1 h 28"/>
                  <a:gd name="T8" fmla="*/ 1 w 9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8"/>
                  <a:gd name="T17" fmla="*/ 9 w 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8">
                    <a:moveTo>
                      <a:pt x="9" y="0"/>
                    </a:moveTo>
                    <a:lnTo>
                      <a:pt x="7" y="0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1" name="Freeform 341"/>
              <p:cNvSpPr>
                <a:spLocks/>
              </p:cNvSpPr>
              <p:nvPr/>
            </p:nvSpPr>
            <p:spPr bwMode="auto">
              <a:xfrm>
                <a:off x="3591" y="2974"/>
                <a:ext cx="7" cy="15"/>
              </a:xfrm>
              <a:custGeom>
                <a:avLst/>
                <a:gdLst>
                  <a:gd name="T0" fmla="*/ 1 w 14"/>
                  <a:gd name="T1" fmla="*/ 1 h 30"/>
                  <a:gd name="T2" fmla="*/ 0 w 14"/>
                  <a:gd name="T3" fmla="*/ 1 h 30"/>
                  <a:gd name="T4" fmla="*/ 1 w 14"/>
                  <a:gd name="T5" fmla="*/ 0 h 30"/>
                  <a:gd name="T6" fmla="*/ 1 w 14"/>
                  <a:gd name="T7" fmla="*/ 1 h 30"/>
                  <a:gd name="T8" fmla="*/ 1 w 14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0"/>
                  <a:gd name="T17" fmla="*/ 14 w 1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0">
                    <a:moveTo>
                      <a:pt x="8" y="30"/>
                    </a:moveTo>
                    <a:lnTo>
                      <a:pt x="0" y="28"/>
                    </a:lnTo>
                    <a:lnTo>
                      <a:pt x="5" y="0"/>
                    </a:lnTo>
                    <a:lnTo>
                      <a:pt x="14" y="1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2" name="Freeform 342"/>
              <p:cNvSpPr>
                <a:spLocks/>
              </p:cNvSpPr>
              <p:nvPr/>
            </p:nvSpPr>
            <p:spPr bwMode="auto">
              <a:xfrm>
                <a:off x="3596" y="2975"/>
                <a:ext cx="2" cy="14"/>
              </a:xfrm>
              <a:custGeom>
                <a:avLst/>
                <a:gdLst>
                  <a:gd name="T0" fmla="*/ 0 w 6"/>
                  <a:gd name="T1" fmla="*/ 0 h 29"/>
                  <a:gd name="T2" fmla="*/ 0 w 6"/>
                  <a:gd name="T3" fmla="*/ 0 h 29"/>
                  <a:gd name="T4" fmla="*/ 0 w 6"/>
                  <a:gd name="T5" fmla="*/ 0 h 29"/>
                  <a:gd name="T6" fmla="*/ 0 w 6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29"/>
                  <a:gd name="T14" fmla="*/ 6 w 6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29">
                    <a:moveTo>
                      <a:pt x="2" y="29"/>
                    </a:moveTo>
                    <a:lnTo>
                      <a:pt x="0" y="29"/>
                    </a:lnTo>
                    <a:lnTo>
                      <a:pt x="6" y="0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3" name="Freeform 343"/>
              <p:cNvSpPr>
                <a:spLocks/>
              </p:cNvSpPr>
              <p:nvPr/>
            </p:nvSpPr>
            <p:spPr bwMode="auto">
              <a:xfrm>
                <a:off x="3584" y="2973"/>
                <a:ext cx="11" cy="15"/>
              </a:xfrm>
              <a:custGeom>
                <a:avLst/>
                <a:gdLst>
                  <a:gd name="T0" fmla="*/ 1 w 21"/>
                  <a:gd name="T1" fmla="*/ 0 h 32"/>
                  <a:gd name="T2" fmla="*/ 0 w 21"/>
                  <a:gd name="T3" fmla="*/ 0 h 32"/>
                  <a:gd name="T4" fmla="*/ 1 w 21"/>
                  <a:gd name="T5" fmla="*/ 0 h 32"/>
                  <a:gd name="T6" fmla="*/ 1 w 21"/>
                  <a:gd name="T7" fmla="*/ 0 h 32"/>
                  <a:gd name="T8" fmla="*/ 1 w 21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32"/>
                  <a:gd name="T17" fmla="*/ 21 w 21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32">
                    <a:moveTo>
                      <a:pt x="12" y="32"/>
                    </a:moveTo>
                    <a:lnTo>
                      <a:pt x="0" y="28"/>
                    </a:lnTo>
                    <a:lnTo>
                      <a:pt x="8" y="0"/>
                    </a:lnTo>
                    <a:lnTo>
                      <a:pt x="21" y="4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4" name="Freeform 344"/>
              <p:cNvSpPr>
                <a:spLocks/>
              </p:cNvSpPr>
              <p:nvPr/>
            </p:nvSpPr>
            <p:spPr bwMode="auto">
              <a:xfrm>
                <a:off x="3590" y="2974"/>
                <a:ext cx="5" cy="14"/>
              </a:xfrm>
              <a:custGeom>
                <a:avLst/>
                <a:gdLst>
                  <a:gd name="T0" fmla="*/ 1 w 9"/>
                  <a:gd name="T1" fmla="*/ 1 h 28"/>
                  <a:gd name="T2" fmla="*/ 0 w 9"/>
                  <a:gd name="T3" fmla="*/ 1 h 28"/>
                  <a:gd name="T4" fmla="*/ 1 w 9"/>
                  <a:gd name="T5" fmla="*/ 0 h 28"/>
                  <a:gd name="T6" fmla="*/ 1 w 9"/>
                  <a:gd name="T7" fmla="*/ 0 h 28"/>
                  <a:gd name="T8" fmla="*/ 1 w 9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8"/>
                  <a:gd name="T17" fmla="*/ 9 w 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8">
                    <a:moveTo>
                      <a:pt x="2" y="28"/>
                    </a:moveTo>
                    <a:lnTo>
                      <a:pt x="0" y="28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5" name="Freeform 345"/>
              <p:cNvSpPr>
                <a:spLocks/>
              </p:cNvSpPr>
              <p:nvPr/>
            </p:nvSpPr>
            <p:spPr bwMode="auto">
              <a:xfrm>
                <a:off x="3576" y="2970"/>
                <a:ext cx="13" cy="17"/>
              </a:xfrm>
              <a:custGeom>
                <a:avLst/>
                <a:gdLst>
                  <a:gd name="T0" fmla="*/ 1 w 24"/>
                  <a:gd name="T1" fmla="*/ 1 h 33"/>
                  <a:gd name="T2" fmla="*/ 0 w 24"/>
                  <a:gd name="T3" fmla="*/ 1 h 33"/>
                  <a:gd name="T4" fmla="*/ 1 w 24"/>
                  <a:gd name="T5" fmla="*/ 0 h 33"/>
                  <a:gd name="T6" fmla="*/ 1 w 24"/>
                  <a:gd name="T7" fmla="*/ 1 h 33"/>
                  <a:gd name="T8" fmla="*/ 1 w 24"/>
                  <a:gd name="T9" fmla="*/ 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33"/>
                  <a:gd name="T17" fmla="*/ 24 w 24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33">
                    <a:moveTo>
                      <a:pt x="16" y="33"/>
                    </a:moveTo>
                    <a:lnTo>
                      <a:pt x="0" y="28"/>
                    </a:lnTo>
                    <a:lnTo>
                      <a:pt x="8" y="0"/>
                    </a:lnTo>
                    <a:lnTo>
                      <a:pt x="24" y="5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6" name="Freeform 346"/>
              <p:cNvSpPr>
                <a:spLocks/>
              </p:cNvSpPr>
              <p:nvPr/>
            </p:nvSpPr>
            <p:spPr bwMode="auto">
              <a:xfrm>
                <a:off x="3584" y="2973"/>
                <a:ext cx="5" cy="14"/>
              </a:xfrm>
              <a:custGeom>
                <a:avLst/>
                <a:gdLst>
                  <a:gd name="T0" fmla="*/ 1 w 8"/>
                  <a:gd name="T1" fmla="*/ 0 h 28"/>
                  <a:gd name="T2" fmla="*/ 0 w 8"/>
                  <a:gd name="T3" fmla="*/ 1 h 28"/>
                  <a:gd name="T4" fmla="*/ 1 w 8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8"/>
                  <a:gd name="T11" fmla="*/ 8 w 8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8">
                    <a:moveTo>
                      <a:pt x="8" y="0"/>
                    </a:moveTo>
                    <a:lnTo>
                      <a:pt x="0" y="2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7" name="Freeform 347"/>
              <p:cNvSpPr>
                <a:spLocks/>
              </p:cNvSpPr>
              <p:nvPr/>
            </p:nvSpPr>
            <p:spPr bwMode="auto">
              <a:xfrm>
                <a:off x="3572" y="2969"/>
                <a:ext cx="8" cy="15"/>
              </a:xfrm>
              <a:custGeom>
                <a:avLst/>
                <a:gdLst>
                  <a:gd name="T0" fmla="*/ 1 w 16"/>
                  <a:gd name="T1" fmla="*/ 1 h 30"/>
                  <a:gd name="T2" fmla="*/ 0 w 16"/>
                  <a:gd name="T3" fmla="*/ 1 h 30"/>
                  <a:gd name="T4" fmla="*/ 1 w 16"/>
                  <a:gd name="T5" fmla="*/ 0 h 30"/>
                  <a:gd name="T6" fmla="*/ 1 w 16"/>
                  <a:gd name="T7" fmla="*/ 1 h 30"/>
                  <a:gd name="T8" fmla="*/ 1 w 16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10" y="30"/>
                    </a:moveTo>
                    <a:lnTo>
                      <a:pt x="0" y="28"/>
                    </a:lnTo>
                    <a:lnTo>
                      <a:pt x="5" y="0"/>
                    </a:lnTo>
                    <a:lnTo>
                      <a:pt x="16" y="2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8" name="Freeform 348"/>
              <p:cNvSpPr>
                <a:spLocks/>
              </p:cNvSpPr>
              <p:nvPr/>
            </p:nvSpPr>
            <p:spPr bwMode="auto">
              <a:xfrm>
                <a:off x="3576" y="2970"/>
                <a:ext cx="5" cy="14"/>
              </a:xfrm>
              <a:custGeom>
                <a:avLst/>
                <a:gdLst>
                  <a:gd name="T0" fmla="*/ 1 w 8"/>
                  <a:gd name="T1" fmla="*/ 0 h 28"/>
                  <a:gd name="T2" fmla="*/ 1 w 8"/>
                  <a:gd name="T3" fmla="*/ 0 h 28"/>
                  <a:gd name="T4" fmla="*/ 1 w 8"/>
                  <a:gd name="T5" fmla="*/ 1 h 28"/>
                  <a:gd name="T6" fmla="*/ 0 w 8"/>
                  <a:gd name="T7" fmla="*/ 1 h 28"/>
                  <a:gd name="T8" fmla="*/ 1 w 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8"/>
                  <a:gd name="T17" fmla="*/ 8 w 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8">
                    <a:moveTo>
                      <a:pt x="8" y="0"/>
                    </a:moveTo>
                    <a:lnTo>
                      <a:pt x="7" y="0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9" name="Freeform 349"/>
              <p:cNvSpPr>
                <a:spLocks/>
              </p:cNvSpPr>
              <p:nvPr/>
            </p:nvSpPr>
            <p:spPr bwMode="auto">
              <a:xfrm>
                <a:off x="3560" y="2962"/>
                <a:ext cx="19" cy="19"/>
              </a:xfrm>
              <a:custGeom>
                <a:avLst/>
                <a:gdLst>
                  <a:gd name="T0" fmla="*/ 0 w 39"/>
                  <a:gd name="T1" fmla="*/ 0 h 39"/>
                  <a:gd name="T2" fmla="*/ 0 w 39"/>
                  <a:gd name="T3" fmla="*/ 0 h 39"/>
                  <a:gd name="T4" fmla="*/ 0 w 39"/>
                  <a:gd name="T5" fmla="*/ 0 h 39"/>
                  <a:gd name="T6" fmla="*/ 0 w 39"/>
                  <a:gd name="T7" fmla="*/ 0 h 39"/>
                  <a:gd name="T8" fmla="*/ 0 w 39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9"/>
                  <a:gd name="T17" fmla="*/ 39 w 3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9">
                    <a:moveTo>
                      <a:pt x="18" y="39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39" y="17"/>
                    </a:lnTo>
                    <a:lnTo>
                      <a:pt x="18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0" name="Freeform 350"/>
              <p:cNvSpPr>
                <a:spLocks/>
              </p:cNvSpPr>
              <p:nvPr/>
            </p:nvSpPr>
            <p:spPr bwMode="auto">
              <a:xfrm>
                <a:off x="3568" y="2969"/>
                <a:ext cx="11" cy="14"/>
              </a:xfrm>
              <a:custGeom>
                <a:avLst/>
                <a:gdLst>
                  <a:gd name="T0" fmla="*/ 1 w 21"/>
                  <a:gd name="T1" fmla="*/ 1 h 28"/>
                  <a:gd name="T2" fmla="*/ 1 w 21"/>
                  <a:gd name="T3" fmla="*/ 1 h 28"/>
                  <a:gd name="T4" fmla="*/ 0 w 21"/>
                  <a:gd name="T5" fmla="*/ 1 h 28"/>
                  <a:gd name="T6" fmla="*/ 1 w 21"/>
                  <a:gd name="T7" fmla="*/ 1 h 28"/>
                  <a:gd name="T8" fmla="*/ 1 w 21"/>
                  <a:gd name="T9" fmla="*/ 0 h 28"/>
                  <a:gd name="T10" fmla="*/ 1 w 21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8"/>
                  <a:gd name="T20" fmla="*/ 21 w 2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8">
                    <a:moveTo>
                      <a:pt x="7" y="28"/>
                    </a:moveTo>
                    <a:lnTo>
                      <a:pt x="3" y="28"/>
                    </a:lnTo>
                    <a:lnTo>
                      <a:pt x="0" y="25"/>
                    </a:lnTo>
                    <a:lnTo>
                      <a:pt x="21" y="3"/>
                    </a:lnTo>
                    <a:lnTo>
                      <a:pt x="12" y="0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1" name="Freeform 351"/>
              <p:cNvSpPr>
                <a:spLocks/>
              </p:cNvSpPr>
              <p:nvPr/>
            </p:nvSpPr>
            <p:spPr bwMode="auto">
              <a:xfrm>
                <a:off x="3555" y="2958"/>
                <a:ext cx="13" cy="16"/>
              </a:xfrm>
              <a:custGeom>
                <a:avLst/>
                <a:gdLst>
                  <a:gd name="T0" fmla="*/ 0 w 27"/>
                  <a:gd name="T1" fmla="*/ 1 h 32"/>
                  <a:gd name="T2" fmla="*/ 0 w 27"/>
                  <a:gd name="T3" fmla="*/ 1 h 32"/>
                  <a:gd name="T4" fmla="*/ 0 w 27"/>
                  <a:gd name="T5" fmla="*/ 0 h 32"/>
                  <a:gd name="T6" fmla="*/ 0 w 27"/>
                  <a:gd name="T7" fmla="*/ 1 h 32"/>
                  <a:gd name="T8" fmla="*/ 0 w 27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32"/>
                  <a:gd name="T17" fmla="*/ 27 w 2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32">
                    <a:moveTo>
                      <a:pt x="13" y="32"/>
                    </a:moveTo>
                    <a:lnTo>
                      <a:pt x="0" y="26"/>
                    </a:lnTo>
                    <a:lnTo>
                      <a:pt x="14" y="0"/>
                    </a:lnTo>
                    <a:lnTo>
                      <a:pt x="27" y="5"/>
                    </a:lnTo>
                    <a:lnTo>
                      <a:pt x="13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2" name="Freeform 352"/>
              <p:cNvSpPr>
                <a:spLocks/>
              </p:cNvSpPr>
              <p:nvPr/>
            </p:nvSpPr>
            <p:spPr bwMode="auto">
              <a:xfrm>
                <a:off x="3560" y="2961"/>
                <a:ext cx="10" cy="13"/>
              </a:xfrm>
              <a:custGeom>
                <a:avLst/>
                <a:gdLst>
                  <a:gd name="T0" fmla="*/ 0 w 21"/>
                  <a:gd name="T1" fmla="*/ 0 h 27"/>
                  <a:gd name="T2" fmla="*/ 0 w 21"/>
                  <a:gd name="T3" fmla="*/ 0 h 27"/>
                  <a:gd name="T4" fmla="*/ 0 w 21"/>
                  <a:gd name="T5" fmla="*/ 0 h 27"/>
                  <a:gd name="T6" fmla="*/ 0 w 21"/>
                  <a:gd name="T7" fmla="*/ 0 h 27"/>
                  <a:gd name="T8" fmla="*/ 0 w 2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7"/>
                  <a:gd name="T17" fmla="*/ 21 w 2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7">
                    <a:moveTo>
                      <a:pt x="21" y="2"/>
                    </a:moveTo>
                    <a:lnTo>
                      <a:pt x="18" y="0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3" name="Freeform 353"/>
              <p:cNvSpPr>
                <a:spLocks/>
              </p:cNvSpPr>
              <p:nvPr/>
            </p:nvSpPr>
            <p:spPr bwMode="auto">
              <a:xfrm>
                <a:off x="3553" y="2957"/>
                <a:ext cx="7" cy="15"/>
              </a:xfrm>
              <a:custGeom>
                <a:avLst/>
                <a:gdLst>
                  <a:gd name="T0" fmla="*/ 1 w 14"/>
                  <a:gd name="T1" fmla="*/ 1 h 30"/>
                  <a:gd name="T2" fmla="*/ 0 w 14"/>
                  <a:gd name="T3" fmla="*/ 1 h 30"/>
                  <a:gd name="T4" fmla="*/ 1 w 14"/>
                  <a:gd name="T5" fmla="*/ 0 h 30"/>
                  <a:gd name="T6" fmla="*/ 1 w 14"/>
                  <a:gd name="T7" fmla="*/ 1 h 30"/>
                  <a:gd name="T8" fmla="*/ 1 w 14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0"/>
                  <a:gd name="T17" fmla="*/ 14 w 1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0">
                    <a:moveTo>
                      <a:pt x="9" y="30"/>
                    </a:moveTo>
                    <a:lnTo>
                      <a:pt x="0" y="28"/>
                    </a:lnTo>
                    <a:lnTo>
                      <a:pt x="5" y="0"/>
                    </a:lnTo>
                    <a:lnTo>
                      <a:pt x="14" y="2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4" name="Freeform 354"/>
              <p:cNvSpPr>
                <a:spLocks/>
              </p:cNvSpPr>
              <p:nvPr/>
            </p:nvSpPr>
            <p:spPr bwMode="auto">
              <a:xfrm>
                <a:off x="3555" y="2958"/>
                <a:ext cx="7" cy="14"/>
              </a:xfrm>
              <a:custGeom>
                <a:avLst/>
                <a:gdLst>
                  <a:gd name="T0" fmla="*/ 1 w 14"/>
                  <a:gd name="T1" fmla="*/ 1 h 28"/>
                  <a:gd name="T2" fmla="*/ 1 w 14"/>
                  <a:gd name="T3" fmla="*/ 0 h 28"/>
                  <a:gd name="T4" fmla="*/ 1 w 14"/>
                  <a:gd name="T5" fmla="*/ 0 h 28"/>
                  <a:gd name="T6" fmla="*/ 1 w 14"/>
                  <a:gd name="T7" fmla="*/ 1 h 28"/>
                  <a:gd name="T8" fmla="*/ 0 w 14"/>
                  <a:gd name="T9" fmla="*/ 1 h 28"/>
                  <a:gd name="T10" fmla="*/ 1 w 14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8"/>
                  <a:gd name="T20" fmla="*/ 14 w 14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8">
                    <a:moveTo>
                      <a:pt x="14" y="2"/>
                    </a:moveTo>
                    <a:lnTo>
                      <a:pt x="11" y="0"/>
                    </a:lnTo>
                    <a:lnTo>
                      <a:pt x="9" y="0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5" name="Rectangle 355"/>
              <p:cNvSpPr>
                <a:spLocks noChangeArrowheads="1"/>
              </p:cNvSpPr>
              <p:nvPr/>
            </p:nvSpPr>
            <p:spPr bwMode="auto">
              <a:xfrm>
                <a:off x="3545" y="2957"/>
                <a:ext cx="9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>
                  <a:latin typeface="Gill Sans MT" pitchFamily="34" charset="0"/>
                </a:endParaRPr>
              </a:p>
            </p:txBody>
          </p:sp>
          <p:sp>
            <p:nvSpPr>
              <p:cNvPr id="23196" name="Freeform 356"/>
              <p:cNvSpPr>
                <a:spLocks/>
              </p:cNvSpPr>
              <p:nvPr/>
            </p:nvSpPr>
            <p:spPr bwMode="auto">
              <a:xfrm>
                <a:off x="3553" y="2957"/>
                <a:ext cx="2" cy="14"/>
              </a:xfrm>
              <a:custGeom>
                <a:avLst/>
                <a:gdLst>
                  <a:gd name="T0" fmla="*/ 0 w 5"/>
                  <a:gd name="T1" fmla="*/ 0 h 28"/>
                  <a:gd name="T2" fmla="*/ 0 w 5"/>
                  <a:gd name="T3" fmla="*/ 0 h 28"/>
                  <a:gd name="T4" fmla="*/ 0 w 5"/>
                  <a:gd name="T5" fmla="*/ 1 h 28"/>
                  <a:gd name="T6" fmla="*/ 0 w 5"/>
                  <a:gd name="T7" fmla="*/ 1 h 28"/>
                  <a:gd name="T8" fmla="*/ 0 w 5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8"/>
                  <a:gd name="T17" fmla="*/ 5 w 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8">
                    <a:moveTo>
                      <a:pt x="5" y="0"/>
                    </a:moveTo>
                    <a:lnTo>
                      <a:pt x="4" y="0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7" name="Rectangle 357"/>
              <p:cNvSpPr>
                <a:spLocks noChangeArrowheads="1"/>
              </p:cNvSpPr>
              <p:nvPr/>
            </p:nvSpPr>
            <p:spPr bwMode="auto">
              <a:xfrm>
                <a:off x="3536" y="2957"/>
                <a:ext cx="9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>
                  <a:latin typeface="Gill Sans MT" pitchFamily="34" charset="0"/>
                </a:endParaRPr>
              </a:p>
            </p:txBody>
          </p:sp>
          <p:sp>
            <p:nvSpPr>
              <p:cNvPr id="23198" name="Freeform 358"/>
              <p:cNvSpPr>
                <a:spLocks/>
              </p:cNvSpPr>
              <p:nvPr/>
            </p:nvSpPr>
            <p:spPr bwMode="auto">
              <a:xfrm>
                <a:off x="3545" y="2957"/>
                <a:ext cx="1" cy="15"/>
              </a:xfrm>
              <a:custGeom>
                <a:avLst/>
                <a:gdLst>
                  <a:gd name="T0" fmla="*/ 0 w 1"/>
                  <a:gd name="T1" fmla="*/ 0 h 30"/>
                  <a:gd name="T2" fmla="*/ 0 w 1"/>
                  <a:gd name="T3" fmla="*/ 1 h 30"/>
                  <a:gd name="T4" fmla="*/ 0 w 1"/>
                  <a:gd name="T5" fmla="*/ 1 h 30"/>
                  <a:gd name="T6" fmla="*/ 0 w 1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0"/>
                  <a:gd name="T14" fmla="*/ 1 w 1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9" name="Rectangle 359"/>
              <p:cNvSpPr>
                <a:spLocks noChangeArrowheads="1"/>
              </p:cNvSpPr>
              <p:nvPr/>
            </p:nvSpPr>
            <p:spPr bwMode="auto">
              <a:xfrm>
                <a:off x="3530" y="2957"/>
                <a:ext cx="6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>
                  <a:latin typeface="Gill Sans MT" pitchFamily="34" charset="0"/>
                </a:endParaRPr>
              </a:p>
            </p:txBody>
          </p:sp>
          <p:sp>
            <p:nvSpPr>
              <p:cNvPr id="23200" name="Freeform 360"/>
              <p:cNvSpPr>
                <a:spLocks/>
              </p:cNvSpPr>
              <p:nvPr/>
            </p:nvSpPr>
            <p:spPr bwMode="auto">
              <a:xfrm>
                <a:off x="3536" y="2957"/>
                <a:ext cx="1" cy="15"/>
              </a:xfrm>
              <a:custGeom>
                <a:avLst/>
                <a:gdLst>
                  <a:gd name="T0" fmla="*/ 0 w 1"/>
                  <a:gd name="T1" fmla="*/ 1 h 30"/>
                  <a:gd name="T2" fmla="*/ 0 w 1"/>
                  <a:gd name="T3" fmla="*/ 1 h 30"/>
                  <a:gd name="T4" fmla="*/ 0 w 1"/>
                  <a:gd name="T5" fmla="*/ 0 h 30"/>
                  <a:gd name="T6" fmla="*/ 0 w 1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0"/>
                  <a:gd name="T14" fmla="*/ 1 w 1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0">
                    <a:moveTo>
                      <a:pt x="0" y="30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1" name="Freeform 361"/>
              <p:cNvSpPr>
                <a:spLocks/>
              </p:cNvSpPr>
              <p:nvPr/>
            </p:nvSpPr>
            <p:spPr bwMode="auto">
              <a:xfrm>
                <a:off x="3523" y="2954"/>
                <a:ext cx="9" cy="17"/>
              </a:xfrm>
              <a:custGeom>
                <a:avLst/>
                <a:gdLst>
                  <a:gd name="T0" fmla="*/ 0 w 19"/>
                  <a:gd name="T1" fmla="*/ 1 h 33"/>
                  <a:gd name="T2" fmla="*/ 0 w 19"/>
                  <a:gd name="T3" fmla="*/ 1 h 33"/>
                  <a:gd name="T4" fmla="*/ 0 w 19"/>
                  <a:gd name="T5" fmla="*/ 0 h 33"/>
                  <a:gd name="T6" fmla="*/ 0 w 19"/>
                  <a:gd name="T7" fmla="*/ 1 h 33"/>
                  <a:gd name="T8" fmla="*/ 0 w 19"/>
                  <a:gd name="T9" fmla="*/ 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3"/>
                  <a:gd name="T17" fmla="*/ 19 w 1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3">
                    <a:moveTo>
                      <a:pt x="11" y="33"/>
                    </a:moveTo>
                    <a:lnTo>
                      <a:pt x="0" y="28"/>
                    </a:lnTo>
                    <a:lnTo>
                      <a:pt x="9" y="0"/>
                    </a:lnTo>
                    <a:lnTo>
                      <a:pt x="19" y="5"/>
                    </a:lnTo>
                    <a:lnTo>
                      <a:pt x="11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2" name="Freeform 362"/>
              <p:cNvSpPr>
                <a:spLocks/>
              </p:cNvSpPr>
              <p:nvPr/>
            </p:nvSpPr>
            <p:spPr bwMode="auto">
              <a:xfrm>
                <a:off x="3528" y="2957"/>
                <a:ext cx="4" cy="14"/>
              </a:xfrm>
              <a:custGeom>
                <a:avLst/>
                <a:gdLst>
                  <a:gd name="T0" fmla="*/ 1 w 8"/>
                  <a:gd name="T1" fmla="*/ 1 h 28"/>
                  <a:gd name="T2" fmla="*/ 0 w 8"/>
                  <a:gd name="T3" fmla="*/ 1 h 28"/>
                  <a:gd name="T4" fmla="*/ 1 w 8"/>
                  <a:gd name="T5" fmla="*/ 0 h 28"/>
                  <a:gd name="T6" fmla="*/ 1 w 8"/>
                  <a:gd name="T7" fmla="*/ 0 h 28"/>
                  <a:gd name="T8" fmla="*/ 1 w 8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8"/>
                  <a:gd name="T17" fmla="*/ 8 w 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8">
                    <a:moveTo>
                      <a:pt x="5" y="28"/>
                    </a:moveTo>
                    <a:lnTo>
                      <a:pt x="0" y="28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3" name="Freeform 363"/>
              <p:cNvSpPr>
                <a:spLocks/>
              </p:cNvSpPr>
              <p:nvPr/>
            </p:nvSpPr>
            <p:spPr bwMode="auto">
              <a:xfrm>
                <a:off x="3514" y="2951"/>
                <a:ext cx="16" cy="16"/>
              </a:xfrm>
              <a:custGeom>
                <a:avLst/>
                <a:gdLst>
                  <a:gd name="T0" fmla="*/ 1 w 32"/>
                  <a:gd name="T1" fmla="*/ 1 h 31"/>
                  <a:gd name="T2" fmla="*/ 0 w 32"/>
                  <a:gd name="T3" fmla="*/ 1 h 31"/>
                  <a:gd name="T4" fmla="*/ 1 w 32"/>
                  <a:gd name="T5" fmla="*/ 0 h 31"/>
                  <a:gd name="T6" fmla="*/ 1 w 32"/>
                  <a:gd name="T7" fmla="*/ 1 h 31"/>
                  <a:gd name="T8" fmla="*/ 1 w 32"/>
                  <a:gd name="T9" fmla="*/ 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1"/>
                  <a:gd name="T17" fmla="*/ 32 w 3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1">
                    <a:moveTo>
                      <a:pt x="15" y="31"/>
                    </a:moveTo>
                    <a:lnTo>
                      <a:pt x="0" y="24"/>
                    </a:lnTo>
                    <a:lnTo>
                      <a:pt x="18" y="0"/>
                    </a:lnTo>
                    <a:lnTo>
                      <a:pt x="32" y="7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4" name="Freeform 364"/>
              <p:cNvSpPr>
                <a:spLocks/>
              </p:cNvSpPr>
              <p:nvPr/>
            </p:nvSpPr>
            <p:spPr bwMode="auto">
              <a:xfrm>
                <a:off x="3521" y="2954"/>
                <a:ext cx="9" cy="14"/>
              </a:xfrm>
              <a:custGeom>
                <a:avLst/>
                <a:gdLst>
                  <a:gd name="T0" fmla="*/ 1 w 17"/>
                  <a:gd name="T1" fmla="*/ 1 h 28"/>
                  <a:gd name="T2" fmla="*/ 1 w 17"/>
                  <a:gd name="T3" fmla="*/ 1 h 28"/>
                  <a:gd name="T4" fmla="*/ 0 w 17"/>
                  <a:gd name="T5" fmla="*/ 1 h 28"/>
                  <a:gd name="T6" fmla="*/ 1 w 17"/>
                  <a:gd name="T7" fmla="*/ 1 h 28"/>
                  <a:gd name="T8" fmla="*/ 1 w 17"/>
                  <a:gd name="T9" fmla="*/ 0 h 28"/>
                  <a:gd name="T10" fmla="*/ 1 w 17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8"/>
                  <a:gd name="T20" fmla="*/ 17 w 1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8">
                    <a:moveTo>
                      <a:pt x="3" y="28"/>
                    </a:moveTo>
                    <a:lnTo>
                      <a:pt x="1" y="28"/>
                    </a:lnTo>
                    <a:lnTo>
                      <a:pt x="0" y="26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5" name="Freeform 365"/>
              <p:cNvSpPr>
                <a:spLocks/>
              </p:cNvSpPr>
              <p:nvPr/>
            </p:nvSpPr>
            <p:spPr bwMode="auto">
              <a:xfrm>
                <a:off x="3495" y="2943"/>
                <a:ext cx="27" cy="22"/>
              </a:xfrm>
              <a:custGeom>
                <a:avLst/>
                <a:gdLst>
                  <a:gd name="T0" fmla="*/ 1 w 53"/>
                  <a:gd name="T1" fmla="*/ 1 h 42"/>
                  <a:gd name="T2" fmla="*/ 1 w 53"/>
                  <a:gd name="T3" fmla="*/ 1 h 42"/>
                  <a:gd name="T4" fmla="*/ 0 w 53"/>
                  <a:gd name="T5" fmla="*/ 1 h 42"/>
                  <a:gd name="T6" fmla="*/ 1 w 53"/>
                  <a:gd name="T7" fmla="*/ 0 h 42"/>
                  <a:gd name="T8" fmla="*/ 1 w 53"/>
                  <a:gd name="T9" fmla="*/ 1 h 42"/>
                  <a:gd name="T10" fmla="*/ 1 w 53"/>
                  <a:gd name="T11" fmla="*/ 1 h 42"/>
                  <a:gd name="T12" fmla="*/ 1 w 53"/>
                  <a:gd name="T13" fmla="*/ 1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42"/>
                  <a:gd name="T23" fmla="*/ 53 w 5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42">
                    <a:moveTo>
                      <a:pt x="39" y="42"/>
                    </a:moveTo>
                    <a:lnTo>
                      <a:pt x="23" y="32"/>
                    </a:lnTo>
                    <a:lnTo>
                      <a:pt x="0" y="28"/>
                    </a:lnTo>
                    <a:lnTo>
                      <a:pt x="9" y="0"/>
                    </a:lnTo>
                    <a:lnTo>
                      <a:pt x="32" y="3"/>
                    </a:lnTo>
                    <a:lnTo>
                      <a:pt x="53" y="16"/>
                    </a:lnTo>
                    <a:lnTo>
                      <a:pt x="39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6" name="Freeform 366"/>
              <p:cNvSpPr>
                <a:spLocks/>
              </p:cNvSpPr>
              <p:nvPr/>
            </p:nvSpPr>
            <p:spPr bwMode="auto">
              <a:xfrm>
                <a:off x="3514" y="2951"/>
                <a:ext cx="9" cy="14"/>
              </a:xfrm>
              <a:custGeom>
                <a:avLst/>
                <a:gdLst>
                  <a:gd name="T0" fmla="*/ 1 w 18"/>
                  <a:gd name="T1" fmla="*/ 0 h 26"/>
                  <a:gd name="T2" fmla="*/ 1 w 18"/>
                  <a:gd name="T3" fmla="*/ 0 h 26"/>
                  <a:gd name="T4" fmla="*/ 1 w 18"/>
                  <a:gd name="T5" fmla="*/ 1 h 26"/>
                  <a:gd name="T6" fmla="*/ 0 w 18"/>
                  <a:gd name="T7" fmla="*/ 1 h 26"/>
                  <a:gd name="T8" fmla="*/ 1 w 18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6"/>
                  <a:gd name="T17" fmla="*/ 18 w 1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6">
                    <a:moveTo>
                      <a:pt x="18" y="0"/>
                    </a:moveTo>
                    <a:lnTo>
                      <a:pt x="16" y="0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7" name="Freeform 367"/>
              <p:cNvSpPr>
                <a:spLocks/>
              </p:cNvSpPr>
              <p:nvPr/>
            </p:nvSpPr>
            <p:spPr bwMode="auto">
              <a:xfrm>
                <a:off x="3487" y="2941"/>
                <a:ext cx="15" cy="16"/>
              </a:xfrm>
              <a:custGeom>
                <a:avLst/>
                <a:gdLst>
                  <a:gd name="T0" fmla="*/ 1 w 30"/>
                  <a:gd name="T1" fmla="*/ 1 h 31"/>
                  <a:gd name="T2" fmla="*/ 0 w 30"/>
                  <a:gd name="T3" fmla="*/ 1 h 31"/>
                  <a:gd name="T4" fmla="*/ 1 w 30"/>
                  <a:gd name="T5" fmla="*/ 0 h 31"/>
                  <a:gd name="T6" fmla="*/ 1 w 30"/>
                  <a:gd name="T7" fmla="*/ 1 h 31"/>
                  <a:gd name="T8" fmla="*/ 1 w 30"/>
                  <a:gd name="T9" fmla="*/ 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1"/>
                  <a:gd name="T17" fmla="*/ 30 w 30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1">
                    <a:moveTo>
                      <a:pt x="13" y="31"/>
                    </a:moveTo>
                    <a:lnTo>
                      <a:pt x="0" y="24"/>
                    </a:lnTo>
                    <a:lnTo>
                      <a:pt x="18" y="0"/>
                    </a:lnTo>
                    <a:lnTo>
                      <a:pt x="30" y="7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8" name="Freeform 368"/>
              <p:cNvSpPr>
                <a:spLocks/>
              </p:cNvSpPr>
              <p:nvPr/>
            </p:nvSpPr>
            <p:spPr bwMode="auto">
              <a:xfrm>
                <a:off x="3493" y="2943"/>
                <a:ext cx="9" cy="15"/>
              </a:xfrm>
              <a:custGeom>
                <a:avLst/>
                <a:gdLst>
                  <a:gd name="T0" fmla="*/ 1 w 17"/>
                  <a:gd name="T1" fmla="*/ 1 h 28"/>
                  <a:gd name="T2" fmla="*/ 1 w 17"/>
                  <a:gd name="T3" fmla="*/ 1 h 28"/>
                  <a:gd name="T4" fmla="*/ 0 w 17"/>
                  <a:gd name="T5" fmla="*/ 1 h 28"/>
                  <a:gd name="T6" fmla="*/ 1 w 17"/>
                  <a:gd name="T7" fmla="*/ 1 h 28"/>
                  <a:gd name="T8" fmla="*/ 1 w 17"/>
                  <a:gd name="T9" fmla="*/ 0 h 28"/>
                  <a:gd name="T10" fmla="*/ 1 w 17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8"/>
                  <a:gd name="T20" fmla="*/ 17 w 1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8">
                    <a:moveTo>
                      <a:pt x="3" y="28"/>
                    </a:moveTo>
                    <a:lnTo>
                      <a:pt x="2" y="28"/>
                    </a:lnTo>
                    <a:lnTo>
                      <a:pt x="0" y="26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9" name="Freeform 369"/>
              <p:cNvSpPr>
                <a:spLocks/>
              </p:cNvSpPr>
              <p:nvPr/>
            </p:nvSpPr>
            <p:spPr bwMode="auto">
              <a:xfrm>
                <a:off x="3480" y="2937"/>
                <a:ext cx="14" cy="17"/>
              </a:xfrm>
              <a:custGeom>
                <a:avLst/>
                <a:gdLst>
                  <a:gd name="T0" fmla="*/ 0 w 29"/>
                  <a:gd name="T1" fmla="*/ 1 h 34"/>
                  <a:gd name="T2" fmla="*/ 0 w 29"/>
                  <a:gd name="T3" fmla="*/ 1 h 34"/>
                  <a:gd name="T4" fmla="*/ 0 w 29"/>
                  <a:gd name="T5" fmla="*/ 0 h 34"/>
                  <a:gd name="T6" fmla="*/ 0 w 29"/>
                  <a:gd name="T7" fmla="*/ 1 h 34"/>
                  <a:gd name="T8" fmla="*/ 0 w 29"/>
                  <a:gd name="T9" fmla="*/ 1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4"/>
                  <a:gd name="T17" fmla="*/ 29 w 29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4">
                    <a:moveTo>
                      <a:pt x="16" y="34"/>
                    </a:moveTo>
                    <a:lnTo>
                      <a:pt x="0" y="27"/>
                    </a:lnTo>
                    <a:lnTo>
                      <a:pt x="13" y="0"/>
                    </a:lnTo>
                    <a:lnTo>
                      <a:pt x="29" y="8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0" name="Freeform 370"/>
              <p:cNvSpPr>
                <a:spLocks/>
              </p:cNvSpPr>
              <p:nvPr/>
            </p:nvSpPr>
            <p:spPr bwMode="auto">
              <a:xfrm>
                <a:off x="3487" y="2941"/>
                <a:ext cx="13" cy="13"/>
              </a:xfrm>
              <a:custGeom>
                <a:avLst/>
                <a:gdLst>
                  <a:gd name="T0" fmla="*/ 0 w 27"/>
                  <a:gd name="T1" fmla="*/ 0 h 26"/>
                  <a:gd name="T2" fmla="*/ 0 w 27"/>
                  <a:gd name="T3" fmla="*/ 1 h 26"/>
                  <a:gd name="T4" fmla="*/ 0 w 27"/>
                  <a:gd name="T5" fmla="*/ 0 h 26"/>
                  <a:gd name="T6" fmla="*/ 0 w 27"/>
                  <a:gd name="T7" fmla="*/ 1 h 26"/>
                  <a:gd name="T8" fmla="*/ 0 w 27"/>
                  <a:gd name="T9" fmla="*/ 1 h 26"/>
                  <a:gd name="T10" fmla="*/ 0 w 27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6"/>
                  <a:gd name="T20" fmla="*/ 27 w 2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6">
                    <a:moveTo>
                      <a:pt x="18" y="0"/>
                    </a:moveTo>
                    <a:lnTo>
                      <a:pt x="27" y="5"/>
                    </a:lnTo>
                    <a:lnTo>
                      <a:pt x="15" y="0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1" name="Freeform 371"/>
              <p:cNvSpPr>
                <a:spLocks/>
              </p:cNvSpPr>
              <p:nvPr/>
            </p:nvSpPr>
            <p:spPr bwMode="auto">
              <a:xfrm>
                <a:off x="3468" y="2930"/>
                <a:ext cx="18" cy="20"/>
              </a:xfrm>
              <a:custGeom>
                <a:avLst/>
                <a:gdLst>
                  <a:gd name="T0" fmla="*/ 0 w 37"/>
                  <a:gd name="T1" fmla="*/ 0 h 41"/>
                  <a:gd name="T2" fmla="*/ 0 w 37"/>
                  <a:gd name="T3" fmla="*/ 0 h 41"/>
                  <a:gd name="T4" fmla="*/ 0 w 37"/>
                  <a:gd name="T5" fmla="*/ 0 h 41"/>
                  <a:gd name="T6" fmla="*/ 0 w 37"/>
                  <a:gd name="T7" fmla="*/ 0 h 41"/>
                  <a:gd name="T8" fmla="*/ 0 w 37"/>
                  <a:gd name="T9" fmla="*/ 0 h 41"/>
                  <a:gd name="T10" fmla="*/ 0 w 37"/>
                  <a:gd name="T11" fmla="*/ 0 h 41"/>
                  <a:gd name="T12" fmla="*/ 0 w 37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1"/>
                  <a:gd name="T23" fmla="*/ 37 w 37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1">
                    <a:moveTo>
                      <a:pt x="24" y="41"/>
                    </a:moveTo>
                    <a:lnTo>
                      <a:pt x="9" y="32"/>
                    </a:lnTo>
                    <a:lnTo>
                      <a:pt x="0" y="25"/>
                    </a:lnTo>
                    <a:lnTo>
                      <a:pt x="16" y="0"/>
                    </a:lnTo>
                    <a:lnTo>
                      <a:pt x="24" y="7"/>
                    </a:lnTo>
                    <a:lnTo>
                      <a:pt x="37" y="14"/>
                    </a:lnTo>
                    <a:lnTo>
                      <a:pt x="24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2" name="Freeform 372"/>
              <p:cNvSpPr>
                <a:spLocks/>
              </p:cNvSpPr>
              <p:nvPr/>
            </p:nvSpPr>
            <p:spPr bwMode="auto">
              <a:xfrm>
                <a:off x="3480" y="2937"/>
                <a:ext cx="6" cy="13"/>
              </a:xfrm>
              <a:custGeom>
                <a:avLst/>
                <a:gdLst>
                  <a:gd name="T0" fmla="*/ 0 w 13"/>
                  <a:gd name="T1" fmla="*/ 0 h 27"/>
                  <a:gd name="T2" fmla="*/ 0 w 13"/>
                  <a:gd name="T3" fmla="*/ 0 h 27"/>
                  <a:gd name="T4" fmla="*/ 0 w 13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7"/>
                  <a:gd name="T11" fmla="*/ 13 w 13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7">
                    <a:moveTo>
                      <a:pt x="13" y="0"/>
                    </a:moveTo>
                    <a:lnTo>
                      <a:pt x="0" y="2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3" name="Freeform 373"/>
              <p:cNvSpPr>
                <a:spLocks/>
              </p:cNvSpPr>
              <p:nvPr/>
            </p:nvSpPr>
            <p:spPr bwMode="auto">
              <a:xfrm>
                <a:off x="3461" y="2928"/>
                <a:ext cx="14" cy="15"/>
              </a:xfrm>
              <a:custGeom>
                <a:avLst/>
                <a:gdLst>
                  <a:gd name="T0" fmla="*/ 1 w 28"/>
                  <a:gd name="T1" fmla="*/ 0 h 32"/>
                  <a:gd name="T2" fmla="*/ 1 w 28"/>
                  <a:gd name="T3" fmla="*/ 0 h 32"/>
                  <a:gd name="T4" fmla="*/ 0 w 28"/>
                  <a:gd name="T5" fmla="*/ 0 h 32"/>
                  <a:gd name="T6" fmla="*/ 1 w 28"/>
                  <a:gd name="T7" fmla="*/ 0 h 32"/>
                  <a:gd name="T8" fmla="*/ 1 w 28"/>
                  <a:gd name="T9" fmla="*/ 0 h 32"/>
                  <a:gd name="T10" fmla="*/ 1 w 28"/>
                  <a:gd name="T11" fmla="*/ 0 h 32"/>
                  <a:gd name="T12" fmla="*/ 1 w 28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2"/>
                  <a:gd name="T23" fmla="*/ 28 w 28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2">
                    <a:moveTo>
                      <a:pt x="15" y="32"/>
                    </a:moveTo>
                    <a:lnTo>
                      <a:pt x="8" y="28"/>
                    </a:lnTo>
                    <a:lnTo>
                      <a:pt x="0" y="28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4" name="Freeform 374"/>
              <p:cNvSpPr>
                <a:spLocks/>
              </p:cNvSpPr>
              <p:nvPr/>
            </p:nvSpPr>
            <p:spPr bwMode="auto">
              <a:xfrm>
                <a:off x="3468" y="2930"/>
                <a:ext cx="8" cy="13"/>
              </a:xfrm>
              <a:custGeom>
                <a:avLst/>
                <a:gdLst>
                  <a:gd name="T0" fmla="*/ 1 w 16"/>
                  <a:gd name="T1" fmla="*/ 0 h 27"/>
                  <a:gd name="T2" fmla="*/ 1 w 16"/>
                  <a:gd name="T3" fmla="*/ 0 h 27"/>
                  <a:gd name="T4" fmla="*/ 1 w 16"/>
                  <a:gd name="T5" fmla="*/ 0 h 27"/>
                  <a:gd name="T6" fmla="*/ 0 w 16"/>
                  <a:gd name="T7" fmla="*/ 0 h 27"/>
                  <a:gd name="T8" fmla="*/ 1 w 16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16" y="0"/>
                    </a:moveTo>
                    <a:lnTo>
                      <a:pt x="14" y="0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5" name="Freeform 375"/>
              <p:cNvSpPr>
                <a:spLocks/>
              </p:cNvSpPr>
              <p:nvPr/>
            </p:nvSpPr>
            <p:spPr bwMode="auto">
              <a:xfrm>
                <a:off x="3446" y="2928"/>
                <a:ext cx="19" cy="15"/>
              </a:xfrm>
              <a:custGeom>
                <a:avLst/>
                <a:gdLst>
                  <a:gd name="T0" fmla="*/ 1 w 38"/>
                  <a:gd name="T1" fmla="*/ 1 h 30"/>
                  <a:gd name="T2" fmla="*/ 1 w 38"/>
                  <a:gd name="T3" fmla="*/ 1 h 30"/>
                  <a:gd name="T4" fmla="*/ 1 w 38"/>
                  <a:gd name="T5" fmla="*/ 1 h 30"/>
                  <a:gd name="T6" fmla="*/ 0 w 38"/>
                  <a:gd name="T7" fmla="*/ 1 h 30"/>
                  <a:gd name="T8" fmla="*/ 1 w 38"/>
                  <a:gd name="T9" fmla="*/ 1 h 30"/>
                  <a:gd name="T10" fmla="*/ 1 w 38"/>
                  <a:gd name="T11" fmla="*/ 0 h 30"/>
                  <a:gd name="T12" fmla="*/ 1 w 38"/>
                  <a:gd name="T13" fmla="*/ 1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0"/>
                  <a:gd name="T23" fmla="*/ 38 w 38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0">
                    <a:moveTo>
                      <a:pt x="38" y="28"/>
                    </a:moveTo>
                    <a:lnTo>
                      <a:pt x="21" y="30"/>
                    </a:lnTo>
                    <a:lnTo>
                      <a:pt x="3" y="30"/>
                    </a:lnTo>
                    <a:lnTo>
                      <a:pt x="0" y="2"/>
                    </a:lnTo>
                    <a:lnTo>
                      <a:pt x="17" y="2"/>
                    </a:lnTo>
                    <a:lnTo>
                      <a:pt x="31" y="0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6" name="Freeform 376"/>
              <p:cNvSpPr>
                <a:spLocks/>
              </p:cNvSpPr>
              <p:nvPr/>
            </p:nvSpPr>
            <p:spPr bwMode="auto">
              <a:xfrm>
                <a:off x="3461" y="2928"/>
                <a:ext cx="4" cy="14"/>
              </a:xfrm>
              <a:custGeom>
                <a:avLst/>
                <a:gdLst>
                  <a:gd name="T0" fmla="*/ 1 w 8"/>
                  <a:gd name="T1" fmla="*/ 0 h 28"/>
                  <a:gd name="T2" fmla="*/ 1 w 8"/>
                  <a:gd name="T3" fmla="*/ 0 h 28"/>
                  <a:gd name="T4" fmla="*/ 1 w 8"/>
                  <a:gd name="T5" fmla="*/ 0 h 28"/>
                  <a:gd name="T6" fmla="*/ 1 w 8"/>
                  <a:gd name="T7" fmla="*/ 1 h 28"/>
                  <a:gd name="T8" fmla="*/ 0 w 8"/>
                  <a:gd name="T9" fmla="*/ 1 h 28"/>
                  <a:gd name="T10" fmla="*/ 1 w 8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8"/>
                  <a:gd name="T20" fmla="*/ 8 w 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8">
                    <a:moveTo>
                      <a:pt x="8" y="0"/>
                    </a:moveTo>
                    <a:lnTo>
                      <a:pt x="5" y="0"/>
                    </a:lnTo>
                    <a:lnTo>
                      <a:pt x="1" y="0"/>
                    </a:lnTo>
                    <a:lnTo>
                      <a:pt x="8" y="28"/>
                    </a:lnTo>
                    <a:lnTo>
                      <a:pt x="0" y="2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7" name="Freeform 377"/>
              <p:cNvSpPr>
                <a:spLocks/>
              </p:cNvSpPr>
              <p:nvPr/>
            </p:nvSpPr>
            <p:spPr bwMode="auto">
              <a:xfrm>
                <a:off x="3426" y="2926"/>
                <a:ext cx="22" cy="17"/>
              </a:xfrm>
              <a:custGeom>
                <a:avLst/>
                <a:gdLst>
                  <a:gd name="T0" fmla="*/ 1 w 44"/>
                  <a:gd name="T1" fmla="*/ 1 h 33"/>
                  <a:gd name="T2" fmla="*/ 0 w 44"/>
                  <a:gd name="T3" fmla="*/ 1 h 33"/>
                  <a:gd name="T4" fmla="*/ 1 w 44"/>
                  <a:gd name="T5" fmla="*/ 0 h 33"/>
                  <a:gd name="T6" fmla="*/ 1 w 44"/>
                  <a:gd name="T7" fmla="*/ 1 h 33"/>
                  <a:gd name="T8" fmla="*/ 1 w 44"/>
                  <a:gd name="T9" fmla="*/ 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3"/>
                  <a:gd name="T17" fmla="*/ 44 w 44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3">
                    <a:moveTo>
                      <a:pt x="39" y="33"/>
                    </a:moveTo>
                    <a:lnTo>
                      <a:pt x="0" y="28"/>
                    </a:lnTo>
                    <a:lnTo>
                      <a:pt x="5" y="0"/>
                    </a:lnTo>
                    <a:lnTo>
                      <a:pt x="44" y="5"/>
                    </a:lnTo>
                    <a:lnTo>
                      <a:pt x="39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8" name="Freeform 378"/>
              <p:cNvSpPr>
                <a:spLocks/>
              </p:cNvSpPr>
              <p:nvPr/>
            </p:nvSpPr>
            <p:spPr bwMode="auto">
              <a:xfrm>
                <a:off x="3445" y="2928"/>
                <a:ext cx="3" cy="15"/>
              </a:xfrm>
              <a:custGeom>
                <a:avLst/>
                <a:gdLst>
                  <a:gd name="T0" fmla="*/ 1 w 5"/>
                  <a:gd name="T1" fmla="*/ 1 h 28"/>
                  <a:gd name="T2" fmla="*/ 1 w 5"/>
                  <a:gd name="T3" fmla="*/ 1 h 28"/>
                  <a:gd name="T4" fmla="*/ 0 w 5"/>
                  <a:gd name="T5" fmla="*/ 1 h 28"/>
                  <a:gd name="T6" fmla="*/ 1 w 5"/>
                  <a:gd name="T7" fmla="*/ 0 h 28"/>
                  <a:gd name="T8" fmla="*/ 1 w 5"/>
                  <a:gd name="T9" fmla="*/ 0 h 28"/>
                  <a:gd name="T10" fmla="*/ 1 w 5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8"/>
                  <a:gd name="T20" fmla="*/ 5 w 5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8">
                    <a:moveTo>
                      <a:pt x="5" y="28"/>
                    </a:moveTo>
                    <a:lnTo>
                      <a:pt x="2" y="28"/>
                    </a:lnTo>
                    <a:lnTo>
                      <a:pt x="0" y="28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5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9" name="Freeform 379"/>
              <p:cNvSpPr>
                <a:spLocks/>
              </p:cNvSpPr>
              <p:nvPr/>
            </p:nvSpPr>
            <p:spPr bwMode="auto">
              <a:xfrm>
                <a:off x="3382" y="2926"/>
                <a:ext cx="45" cy="21"/>
              </a:xfrm>
              <a:custGeom>
                <a:avLst/>
                <a:gdLst>
                  <a:gd name="T0" fmla="*/ 1 w 90"/>
                  <a:gd name="T1" fmla="*/ 1 h 42"/>
                  <a:gd name="T2" fmla="*/ 1 w 90"/>
                  <a:gd name="T3" fmla="*/ 1 h 42"/>
                  <a:gd name="T4" fmla="*/ 1 w 90"/>
                  <a:gd name="T5" fmla="*/ 1 h 42"/>
                  <a:gd name="T6" fmla="*/ 1 w 90"/>
                  <a:gd name="T7" fmla="*/ 1 h 42"/>
                  <a:gd name="T8" fmla="*/ 0 w 90"/>
                  <a:gd name="T9" fmla="*/ 1 h 42"/>
                  <a:gd name="T10" fmla="*/ 1 w 90"/>
                  <a:gd name="T11" fmla="*/ 1 h 42"/>
                  <a:gd name="T12" fmla="*/ 1 w 90"/>
                  <a:gd name="T13" fmla="*/ 0 h 42"/>
                  <a:gd name="T14" fmla="*/ 1 w 90"/>
                  <a:gd name="T15" fmla="*/ 0 h 42"/>
                  <a:gd name="T16" fmla="*/ 1 w 90"/>
                  <a:gd name="T17" fmla="*/ 1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"/>
                  <a:gd name="T28" fmla="*/ 0 h 42"/>
                  <a:gd name="T29" fmla="*/ 90 w 90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" h="42">
                    <a:moveTo>
                      <a:pt x="90" y="30"/>
                    </a:moveTo>
                    <a:lnTo>
                      <a:pt x="51" y="28"/>
                    </a:lnTo>
                    <a:lnTo>
                      <a:pt x="37" y="33"/>
                    </a:lnTo>
                    <a:lnTo>
                      <a:pt x="15" y="42"/>
                    </a:lnTo>
                    <a:lnTo>
                      <a:pt x="0" y="17"/>
                    </a:lnTo>
                    <a:lnTo>
                      <a:pt x="23" y="7"/>
                    </a:lnTo>
                    <a:lnTo>
                      <a:pt x="47" y="0"/>
                    </a:lnTo>
                    <a:lnTo>
                      <a:pt x="90" y="0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0" name="Freeform 380"/>
              <p:cNvSpPr>
                <a:spLocks/>
              </p:cNvSpPr>
              <p:nvPr/>
            </p:nvSpPr>
            <p:spPr bwMode="auto">
              <a:xfrm>
                <a:off x="3426" y="2926"/>
                <a:ext cx="2" cy="15"/>
              </a:xfrm>
              <a:custGeom>
                <a:avLst/>
                <a:gdLst>
                  <a:gd name="T0" fmla="*/ 0 w 5"/>
                  <a:gd name="T1" fmla="*/ 0 h 30"/>
                  <a:gd name="T2" fmla="*/ 0 w 5"/>
                  <a:gd name="T3" fmla="*/ 0 h 30"/>
                  <a:gd name="T4" fmla="*/ 0 w 5"/>
                  <a:gd name="T5" fmla="*/ 1 h 30"/>
                  <a:gd name="T6" fmla="*/ 0 w 5"/>
                  <a:gd name="T7" fmla="*/ 1 h 30"/>
                  <a:gd name="T8" fmla="*/ 0 w 5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0"/>
                  <a:gd name="T17" fmla="*/ 5 w 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0">
                    <a:moveTo>
                      <a:pt x="5" y="0"/>
                    </a:moveTo>
                    <a:lnTo>
                      <a:pt x="4" y="0"/>
                    </a:lnTo>
                    <a:lnTo>
                      <a:pt x="4" y="30"/>
                    </a:lnTo>
                    <a:lnTo>
                      <a:pt x="0" y="2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1" name="Freeform 381"/>
              <p:cNvSpPr>
                <a:spLocks/>
              </p:cNvSpPr>
              <p:nvPr/>
            </p:nvSpPr>
            <p:spPr bwMode="auto">
              <a:xfrm>
                <a:off x="3377" y="2931"/>
                <a:ext cx="16" cy="14"/>
              </a:xfrm>
              <a:custGeom>
                <a:avLst/>
                <a:gdLst>
                  <a:gd name="T0" fmla="*/ 1 w 32"/>
                  <a:gd name="T1" fmla="*/ 1 h 28"/>
                  <a:gd name="T2" fmla="*/ 0 w 32"/>
                  <a:gd name="T3" fmla="*/ 1 h 28"/>
                  <a:gd name="T4" fmla="*/ 1 w 32"/>
                  <a:gd name="T5" fmla="*/ 0 h 28"/>
                  <a:gd name="T6" fmla="*/ 1 w 32"/>
                  <a:gd name="T7" fmla="*/ 1 h 28"/>
                  <a:gd name="T8" fmla="*/ 1 w 32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8"/>
                  <a:gd name="T17" fmla="*/ 32 w 32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8">
                    <a:moveTo>
                      <a:pt x="7" y="28"/>
                    </a:moveTo>
                    <a:lnTo>
                      <a:pt x="0" y="16"/>
                    </a:lnTo>
                    <a:lnTo>
                      <a:pt x="25" y="0"/>
                    </a:lnTo>
                    <a:lnTo>
                      <a:pt x="32" y="12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2" name="Freeform 382"/>
              <p:cNvSpPr>
                <a:spLocks/>
              </p:cNvSpPr>
              <p:nvPr/>
            </p:nvSpPr>
            <p:spPr bwMode="auto">
              <a:xfrm>
                <a:off x="3381" y="2935"/>
                <a:ext cx="12" cy="15"/>
              </a:xfrm>
              <a:custGeom>
                <a:avLst/>
                <a:gdLst>
                  <a:gd name="T0" fmla="*/ 0 w 25"/>
                  <a:gd name="T1" fmla="*/ 0 h 32"/>
                  <a:gd name="T2" fmla="*/ 0 w 25"/>
                  <a:gd name="T3" fmla="*/ 0 h 32"/>
                  <a:gd name="T4" fmla="*/ 0 w 25"/>
                  <a:gd name="T5" fmla="*/ 0 h 32"/>
                  <a:gd name="T6" fmla="*/ 0 w 25"/>
                  <a:gd name="T7" fmla="*/ 0 h 32"/>
                  <a:gd name="T8" fmla="*/ 0 w 25"/>
                  <a:gd name="T9" fmla="*/ 0 h 32"/>
                  <a:gd name="T10" fmla="*/ 0 w 25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32"/>
                  <a:gd name="T20" fmla="*/ 25 w 25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32">
                    <a:moveTo>
                      <a:pt x="19" y="25"/>
                    </a:moveTo>
                    <a:lnTo>
                      <a:pt x="7" y="32"/>
                    </a:lnTo>
                    <a:lnTo>
                      <a:pt x="0" y="21"/>
                    </a:lnTo>
                    <a:lnTo>
                      <a:pt x="25" y="5"/>
                    </a:lnTo>
                    <a:lnTo>
                      <a:pt x="4" y="0"/>
                    </a:lnTo>
                    <a:lnTo>
                      <a:pt x="19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3" name="Freeform 383"/>
              <p:cNvSpPr>
                <a:spLocks/>
              </p:cNvSpPr>
              <p:nvPr/>
            </p:nvSpPr>
            <p:spPr bwMode="auto">
              <a:xfrm>
                <a:off x="3375" y="2928"/>
                <a:ext cx="13" cy="11"/>
              </a:xfrm>
              <a:custGeom>
                <a:avLst/>
                <a:gdLst>
                  <a:gd name="T0" fmla="*/ 0 w 27"/>
                  <a:gd name="T1" fmla="*/ 0 h 23"/>
                  <a:gd name="T2" fmla="*/ 0 w 27"/>
                  <a:gd name="T3" fmla="*/ 0 h 23"/>
                  <a:gd name="T4" fmla="*/ 0 w 27"/>
                  <a:gd name="T5" fmla="*/ 0 h 23"/>
                  <a:gd name="T6" fmla="*/ 0 w 27"/>
                  <a:gd name="T7" fmla="*/ 0 h 23"/>
                  <a:gd name="T8" fmla="*/ 0 w 2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3"/>
                  <a:gd name="T17" fmla="*/ 27 w 2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3">
                    <a:moveTo>
                      <a:pt x="4" y="23"/>
                    </a:moveTo>
                    <a:lnTo>
                      <a:pt x="27" y="5"/>
                    </a:lnTo>
                    <a:lnTo>
                      <a:pt x="23" y="0"/>
                    </a:lnTo>
                    <a:lnTo>
                      <a:pt x="0" y="18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4" name="Freeform 384"/>
              <p:cNvSpPr>
                <a:spLocks/>
              </p:cNvSpPr>
              <p:nvPr/>
            </p:nvSpPr>
            <p:spPr bwMode="auto">
              <a:xfrm>
                <a:off x="3377" y="2930"/>
                <a:ext cx="12" cy="9"/>
              </a:xfrm>
              <a:custGeom>
                <a:avLst/>
                <a:gdLst>
                  <a:gd name="T0" fmla="*/ 0 w 25"/>
                  <a:gd name="T1" fmla="*/ 1 h 18"/>
                  <a:gd name="T2" fmla="*/ 0 w 25"/>
                  <a:gd name="T3" fmla="*/ 0 h 18"/>
                  <a:gd name="T4" fmla="*/ 0 w 25"/>
                  <a:gd name="T5" fmla="*/ 1 h 18"/>
                  <a:gd name="T6" fmla="*/ 0 w 25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8"/>
                  <a:gd name="T14" fmla="*/ 25 w 25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8">
                    <a:moveTo>
                      <a:pt x="25" y="2"/>
                    </a:moveTo>
                    <a:lnTo>
                      <a:pt x="23" y="0"/>
                    </a:lnTo>
                    <a:lnTo>
                      <a:pt x="0" y="18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5" name="Freeform 385"/>
              <p:cNvSpPr>
                <a:spLocks/>
              </p:cNvSpPr>
              <p:nvPr/>
            </p:nvSpPr>
            <p:spPr bwMode="auto">
              <a:xfrm>
                <a:off x="3376" y="2921"/>
                <a:ext cx="16" cy="16"/>
              </a:xfrm>
              <a:custGeom>
                <a:avLst/>
                <a:gdLst>
                  <a:gd name="T0" fmla="*/ 0 w 32"/>
                  <a:gd name="T1" fmla="*/ 1 h 31"/>
                  <a:gd name="T2" fmla="*/ 1 w 32"/>
                  <a:gd name="T3" fmla="*/ 0 h 31"/>
                  <a:gd name="T4" fmla="*/ 1 w 32"/>
                  <a:gd name="T5" fmla="*/ 1 h 31"/>
                  <a:gd name="T6" fmla="*/ 1 w 32"/>
                  <a:gd name="T7" fmla="*/ 1 h 31"/>
                  <a:gd name="T8" fmla="*/ 0 w 32"/>
                  <a:gd name="T9" fmla="*/ 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1"/>
                  <a:gd name="T17" fmla="*/ 32 w 3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1">
                    <a:moveTo>
                      <a:pt x="0" y="10"/>
                    </a:moveTo>
                    <a:lnTo>
                      <a:pt x="11" y="0"/>
                    </a:lnTo>
                    <a:lnTo>
                      <a:pt x="32" y="21"/>
                    </a:lnTo>
                    <a:lnTo>
                      <a:pt x="21" y="3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6" name="Freeform 386"/>
              <p:cNvSpPr>
                <a:spLocks/>
              </p:cNvSpPr>
              <p:nvPr/>
            </p:nvSpPr>
            <p:spPr bwMode="auto">
              <a:xfrm>
                <a:off x="3372" y="2927"/>
                <a:ext cx="15" cy="10"/>
              </a:xfrm>
              <a:custGeom>
                <a:avLst/>
                <a:gdLst>
                  <a:gd name="T0" fmla="*/ 1 w 30"/>
                  <a:gd name="T1" fmla="*/ 0 h 21"/>
                  <a:gd name="T2" fmla="*/ 0 w 30"/>
                  <a:gd name="T3" fmla="*/ 0 h 21"/>
                  <a:gd name="T4" fmla="*/ 1 w 30"/>
                  <a:gd name="T5" fmla="*/ 0 h 21"/>
                  <a:gd name="T6" fmla="*/ 1 w 30"/>
                  <a:gd name="T7" fmla="*/ 0 h 21"/>
                  <a:gd name="T8" fmla="*/ 1 w 30"/>
                  <a:gd name="T9" fmla="*/ 0 h 21"/>
                  <a:gd name="T10" fmla="*/ 1 w 30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1"/>
                  <a:gd name="T20" fmla="*/ 30 w 30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1">
                    <a:moveTo>
                      <a:pt x="7" y="20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30" y="21"/>
                    </a:lnTo>
                    <a:lnTo>
                      <a:pt x="30" y="2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7" name="Freeform 387"/>
              <p:cNvSpPr>
                <a:spLocks/>
              </p:cNvSpPr>
              <p:nvPr/>
            </p:nvSpPr>
            <p:spPr bwMode="auto">
              <a:xfrm>
                <a:off x="3381" y="2913"/>
                <a:ext cx="20" cy="19"/>
              </a:xfrm>
              <a:custGeom>
                <a:avLst/>
                <a:gdLst>
                  <a:gd name="T0" fmla="*/ 0 w 39"/>
                  <a:gd name="T1" fmla="*/ 1 h 37"/>
                  <a:gd name="T2" fmla="*/ 1 w 39"/>
                  <a:gd name="T3" fmla="*/ 0 h 37"/>
                  <a:gd name="T4" fmla="*/ 1 w 39"/>
                  <a:gd name="T5" fmla="*/ 1 h 37"/>
                  <a:gd name="T6" fmla="*/ 1 w 39"/>
                  <a:gd name="T7" fmla="*/ 1 h 37"/>
                  <a:gd name="T8" fmla="*/ 0 w 39"/>
                  <a:gd name="T9" fmla="*/ 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7"/>
                  <a:gd name="T17" fmla="*/ 39 w 3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7">
                    <a:moveTo>
                      <a:pt x="0" y="16"/>
                    </a:moveTo>
                    <a:lnTo>
                      <a:pt x="17" y="0"/>
                    </a:lnTo>
                    <a:lnTo>
                      <a:pt x="39" y="21"/>
                    </a:lnTo>
                    <a:lnTo>
                      <a:pt x="21" y="3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8" name="Freeform 388"/>
              <p:cNvSpPr>
                <a:spLocks/>
              </p:cNvSpPr>
              <p:nvPr/>
            </p:nvSpPr>
            <p:spPr bwMode="auto">
              <a:xfrm>
                <a:off x="3381" y="2921"/>
                <a:ext cx="11" cy="11"/>
              </a:xfrm>
              <a:custGeom>
                <a:avLst/>
                <a:gdLst>
                  <a:gd name="T0" fmla="*/ 0 w 21"/>
                  <a:gd name="T1" fmla="*/ 0 h 21"/>
                  <a:gd name="T2" fmla="*/ 1 w 21"/>
                  <a:gd name="T3" fmla="*/ 1 h 21"/>
                  <a:gd name="T4" fmla="*/ 0 w 2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21"/>
                  <a:gd name="T11" fmla="*/ 21 w 2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21">
                    <a:moveTo>
                      <a:pt x="0" y="0"/>
                    </a:moveTo>
                    <a:lnTo>
                      <a:pt x="2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9" name="Freeform 389"/>
              <p:cNvSpPr>
                <a:spLocks/>
              </p:cNvSpPr>
              <p:nvPr/>
            </p:nvSpPr>
            <p:spPr bwMode="auto">
              <a:xfrm>
                <a:off x="3396" y="2911"/>
                <a:ext cx="4" cy="16"/>
              </a:xfrm>
              <a:custGeom>
                <a:avLst/>
                <a:gdLst>
                  <a:gd name="T0" fmla="*/ 0 w 9"/>
                  <a:gd name="T1" fmla="*/ 1 h 31"/>
                  <a:gd name="T2" fmla="*/ 0 w 9"/>
                  <a:gd name="T3" fmla="*/ 1 h 31"/>
                  <a:gd name="T4" fmla="*/ 0 w 9"/>
                  <a:gd name="T5" fmla="*/ 1 h 31"/>
                  <a:gd name="T6" fmla="*/ 0 w 9"/>
                  <a:gd name="T7" fmla="*/ 0 h 31"/>
                  <a:gd name="T8" fmla="*/ 0 w 9"/>
                  <a:gd name="T9" fmla="*/ 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1"/>
                  <a:gd name="T17" fmla="*/ 9 w 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1">
                    <a:moveTo>
                      <a:pt x="0" y="1"/>
                    </a:moveTo>
                    <a:lnTo>
                      <a:pt x="0" y="31"/>
                    </a:lnTo>
                    <a:lnTo>
                      <a:pt x="9" y="30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0" name="Freeform 390"/>
              <p:cNvSpPr>
                <a:spLocks/>
              </p:cNvSpPr>
              <p:nvPr/>
            </p:nvSpPr>
            <p:spPr bwMode="auto">
              <a:xfrm>
                <a:off x="3390" y="2912"/>
                <a:ext cx="11" cy="15"/>
              </a:xfrm>
              <a:custGeom>
                <a:avLst/>
                <a:gdLst>
                  <a:gd name="T0" fmla="*/ 0 w 22"/>
                  <a:gd name="T1" fmla="*/ 1 h 30"/>
                  <a:gd name="T2" fmla="*/ 1 w 22"/>
                  <a:gd name="T3" fmla="*/ 0 h 30"/>
                  <a:gd name="T4" fmla="*/ 1 w 22"/>
                  <a:gd name="T5" fmla="*/ 0 h 30"/>
                  <a:gd name="T6" fmla="*/ 1 w 22"/>
                  <a:gd name="T7" fmla="*/ 1 h 30"/>
                  <a:gd name="T8" fmla="*/ 1 w 22"/>
                  <a:gd name="T9" fmla="*/ 1 h 30"/>
                  <a:gd name="T10" fmla="*/ 0 w 22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30"/>
                  <a:gd name="T20" fmla="*/ 22 w 22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30">
                    <a:moveTo>
                      <a:pt x="0" y="4"/>
                    </a:moveTo>
                    <a:lnTo>
                      <a:pt x="4" y="0"/>
                    </a:lnTo>
                    <a:lnTo>
                      <a:pt x="11" y="0"/>
                    </a:lnTo>
                    <a:lnTo>
                      <a:pt x="11" y="30"/>
                    </a:lnTo>
                    <a:lnTo>
                      <a:pt x="22" y="2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1" name="Freeform 391"/>
              <p:cNvSpPr>
                <a:spLocks/>
              </p:cNvSpPr>
              <p:nvPr/>
            </p:nvSpPr>
            <p:spPr bwMode="auto">
              <a:xfrm>
                <a:off x="3397" y="2906"/>
                <a:ext cx="15" cy="19"/>
              </a:xfrm>
              <a:custGeom>
                <a:avLst/>
                <a:gdLst>
                  <a:gd name="T0" fmla="*/ 0 w 30"/>
                  <a:gd name="T1" fmla="*/ 1 h 37"/>
                  <a:gd name="T2" fmla="*/ 1 w 30"/>
                  <a:gd name="T3" fmla="*/ 1 h 37"/>
                  <a:gd name="T4" fmla="*/ 1 w 30"/>
                  <a:gd name="T5" fmla="*/ 0 h 37"/>
                  <a:gd name="T6" fmla="*/ 1 w 30"/>
                  <a:gd name="T7" fmla="*/ 1 h 37"/>
                  <a:gd name="T8" fmla="*/ 1 w 30"/>
                  <a:gd name="T9" fmla="*/ 1 h 37"/>
                  <a:gd name="T10" fmla="*/ 1 w 30"/>
                  <a:gd name="T11" fmla="*/ 1 h 37"/>
                  <a:gd name="T12" fmla="*/ 0 w 30"/>
                  <a:gd name="T13" fmla="*/ 1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7"/>
                  <a:gd name="T23" fmla="*/ 30 w 30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7">
                    <a:moveTo>
                      <a:pt x="0" y="9"/>
                    </a:moveTo>
                    <a:lnTo>
                      <a:pt x="3" y="9"/>
                    </a:lnTo>
                    <a:lnTo>
                      <a:pt x="10" y="0"/>
                    </a:lnTo>
                    <a:lnTo>
                      <a:pt x="30" y="23"/>
                    </a:lnTo>
                    <a:lnTo>
                      <a:pt x="23" y="31"/>
                    </a:lnTo>
                    <a:lnTo>
                      <a:pt x="10" y="3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2" name="Freeform 392"/>
              <p:cNvSpPr>
                <a:spLocks/>
              </p:cNvSpPr>
              <p:nvPr/>
            </p:nvSpPr>
            <p:spPr bwMode="auto">
              <a:xfrm>
                <a:off x="3397" y="2911"/>
                <a:ext cx="6" cy="15"/>
              </a:xfrm>
              <a:custGeom>
                <a:avLst/>
                <a:gdLst>
                  <a:gd name="T0" fmla="*/ 1 w 10"/>
                  <a:gd name="T1" fmla="*/ 1 h 30"/>
                  <a:gd name="T2" fmla="*/ 1 w 10"/>
                  <a:gd name="T3" fmla="*/ 1 h 30"/>
                  <a:gd name="T4" fmla="*/ 1 w 10"/>
                  <a:gd name="T5" fmla="*/ 1 h 30"/>
                  <a:gd name="T6" fmla="*/ 0 w 10"/>
                  <a:gd name="T7" fmla="*/ 0 h 30"/>
                  <a:gd name="T8" fmla="*/ 1 w 10"/>
                  <a:gd name="T9" fmla="*/ 0 h 30"/>
                  <a:gd name="T10" fmla="*/ 1 w 10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0"/>
                  <a:gd name="T20" fmla="*/ 10 w 1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0">
                    <a:moveTo>
                      <a:pt x="5" y="30"/>
                    </a:moveTo>
                    <a:lnTo>
                      <a:pt x="7" y="30"/>
                    </a:lnTo>
                    <a:lnTo>
                      <a:pt x="10" y="28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3" name="Freeform 393"/>
              <p:cNvSpPr>
                <a:spLocks/>
              </p:cNvSpPr>
              <p:nvPr/>
            </p:nvSpPr>
            <p:spPr bwMode="auto">
              <a:xfrm>
                <a:off x="3401" y="2894"/>
                <a:ext cx="17" cy="19"/>
              </a:xfrm>
              <a:custGeom>
                <a:avLst/>
                <a:gdLst>
                  <a:gd name="T0" fmla="*/ 0 w 35"/>
                  <a:gd name="T1" fmla="*/ 0 h 39"/>
                  <a:gd name="T2" fmla="*/ 0 w 35"/>
                  <a:gd name="T3" fmla="*/ 0 h 39"/>
                  <a:gd name="T4" fmla="*/ 0 w 35"/>
                  <a:gd name="T5" fmla="*/ 0 h 39"/>
                  <a:gd name="T6" fmla="*/ 0 w 35"/>
                  <a:gd name="T7" fmla="*/ 0 h 39"/>
                  <a:gd name="T8" fmla="*/ 0 w 35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9"/>
                  <a:gd name="T17" fmla="*/ 35 w 35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9">
                    <a:moveTo>
                      <a:pt x="0" y="32"/>
                    </a:moveTo>
                    <a:lnTo>
                      <a:pt x="7" y="0"/>
                    </a:lnTo>
                    <a:lnTo>
                      <a:pt x="35" y="7"/>
                    </a:lnTo>
                    <a:lnTo>
                      <a:pt x="28" y="3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4" name="Freeform 394"/>
              <p:cNvSpPr>
                <a:spLocks/>
              </p:cNvSpPr>
              <p:nvPr/>
            </p:nvSpPr>
            <p:spPr bwMode="auto">
              <a:xfrm>
                <a:off x="3401" y="2906"/>
                <a:ext cx="14" cy="12"/>
              </a:xfrm>
              <a:custGeom>
                <a:avLst/>
                <a:gdLst>
                  <a:gd name="T0" fmla="*/ 1 w 28"/>
                  <a:gd name="T1" fmla="*/ 1 h 23"/>
                  <a:gd name="T2" fmla="*/ 1 w 28"/>
                  <a:gd name="T3" fmla="*/ 1 h 23"/>
                  <a:gd name="T4" fmla="*/ 1 w 28"/>
                  <a:gd name="T5" fmla="*/ 1 h 23"/>
                  <a:gd name="T6" fmla="*/ 0 w 28"/>
                  <a:gd name="T7" fmla="*/ 1 h 23"/>
                  <a:gd name="T8" fmla="*/ 1 w 28"/>
                  <a:gd name="T9" fmla="*/ 0 h 23"/>
                  <a:gd name="T10" fmla="*/ 1 w 28"/>
                  <a:gd name="T11" fmla="*/ 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3"/>
                  <a:gd name="T20" fmla="*/ 28 w 28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3">
                    <a:moveTo>
                      <a:pt x="23" y="23"/>
                    </a:moveTo>
                    <a:lnTo>
                      <a:pt x="26" y="19"/>
                    </a:lnTo>
                    <a:lnTo>
                      <a:pt x="28" y="14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5" name="Freeform 395"/>
              <p:cNvSpPr>
                <a:spLocks/>
              </p:cNvSpPr>
              <p:nvPr/>
            </p:nvSpPr>
            <p:spPr bwMode="auto">
              <a:xfrm>
                <a:off x="3411" y="2886"/>
                <a:ext cx="15" cy="18"/>
              </a:xfrm>
              <a:custGeom>
                <a:avLst/>
                <a:gdLst>
                  <a:gd name="T0" fmla="*/ 0 w 30"/>
                  <a:gd name="T1" fmla="*/ 1 h 35"/>
                  <a:gd name="T2" fmla="*/ 1 w 30"/>
                  <a:gd name="T3" fmla="*/ 0 h 35"/>
                  <a:gd name="T4" fmla="*/ 1 w 30"/>
                  <a:gd name="T5" fmla="*/ 1 h 35"/>
                  <a:gd name="T6" fmla="*/ 1 w 30"/>
                  <a:gd name="T7" fmla="*/ 1 h 35"/>
                  <a:gd name="T8" fmla="*/ 0 w 30"/>
                  <a:gd name="T9" fmla="*/ 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5"/>
                  <a:gd name="T17" fmla="*/ 30 w 30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5">
                    <a:moveTo>
                      <a:pt x="0" y="5"/>
                    </a:moveTo>
                    <a:lnTo>
                      <a:pt x="26" y="0"/>
                    </a:lnTo>
                    <a:lnTo>
                      <a:pt x="30" y="30"/>
                    </a:lnTo>
                    <a:lnTo>
                      <a:pt x="4" y="3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6" name="Freeform 396"/>
              <p:cNvSpPr>
                <a:spLocks/>
              </p:cNvSpPr>
              <p:nvPr/>
            </p:nvSpPr>
            <p:spPr bwMode="auto">
              <a:xfrm>
                <a:off x="3404" y="2889"/>
                <a:ext cx="14" cy="15"/>
              </a:xfrm>
              <a:custGeom>
                <a:avLst/>
                <a:gdLst>
                  <a:gd name="T0" fmla="*/ 0 w 28"/>
                  <a:gd name="T1" fmla="*/ 1 h 30"/>
                  <a:gd name="T2" fmla="*/ 1 w 28"/>
                  <a:gd name="T3" fmla="*/ 1 h 30"/>
                  <a:gd name="T4" fmla="*/ 1 w 28"/>
                  <a:gd name="T5" fmla="*/ 0 h 30"/>
                  <a:gd name="T6" fmla="*/ 1 w 28"/>
                  <a:gd name="T7" fmla="*/ 1 h 30"/>
                  <a:gd name="T8" fmla="*/ 1 w 28"/>
                  <a:gd name="T9" fmla="*/ 1 h 30"/>
                  <a:gd name="T10" fmla="*/ 0 w 28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30"/>
                  <a:gd name="T20" fmla="*/ 28 w 28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30">
                    <a:moveTo>
                      <a:pt x="0" y="11"/>
                    </a:moveTo>
                    <a:lnTo>
                      <a:pt x="1" y="2"/>
                    </a:lnTo>
                    <a:lnTo>
                      <a:pt x="12" y="0"/>
                    </a:lnTo>
                    <a:lnTo>
                      <a:pt x="16" y="30"/>
                    </a:lnTo>
                    <a:lnTo>
                      <a:pt x="28" y="1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7" name="Freeform 397"/>
              <p:cNvSpPr>
                <a:spLocks/>
              </p:cNvSpPr>
              <p:nvPr/>
            </p:nvSpPr>
            <p:spPr bwMode="auto">
              <a:xfrm>
                <a:off x="3421" y="2881"/>
                <a:ext cx="17" cy="19"/>
              </a:xfrm>
              <a:custGeom>
                <a:avLst/>
                <a:gdLst>
                  <a:gd name="T0" fmla="*/ 0 w 34"/>
                  <a:gd name="T1" fmla="*/ 1 h 38"/>
                  <a:gd name="T2" fmla="*/ 1 w 34"/>
                  <a:gd name="T3" fmla="*/ 1 h 38"/>
                  <a:gd name="T4" fmla="*/ 1 w 34"/>
                  <a:gd name="T5" fmla="*/ 0 h 38"/>
                  <a:gd name="T6" fmla="*/ 1 w 34"/>
                  <a:gd name="T7" fmla="*/ 1 h 38"/>
                  <a:gd name="T8" fmla="*/ 1 w 34"/>
                  <a:gd name="T9" fmla="*/ 1 h 38"/>
                  <a:gd name="T10" fmla="*/ 1 w 34"/>
                  <a:gd name="T11" fmla="*/ 1 h 38"/>
                  <a:gd name="T12" fmla="*/ 0 w 34"/>
                  <a:gd name="T13" fmla="*/ 1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8"/>
                  <a:gd name="T23" fmla="*/ 34 w 34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8">
                    <a:moveTo>
                      <a:pt x="0" y="12"/>
                    </a:moveTo>
                    <a:lnTo>
                      <a:pt x="5" y="8"/>
                    </a:lnTo>
                    <a:lnTo>
                      <a:pt x="13" y="0"/>
                    </a:lnTo>
                    <a:lnTo>
                      <a:pt x="34" y="21"/>
                    </a:lnTo>
                    <a:lnTo>
                      <a:pt x="27" y="30"/>
                    </a:lnTo>
                    <a:lnTo>
                      <a:pt x="14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8" name="Freeform 398"/>
              <p:cNvSpPr>
                <a:spLocks/>
              </p:cNvSpPr>
              <p:nvPr/>
            </p:nvSpPr>
            <p:spPr bwMode="auto">
              <a:xfrm>
                <a:off x="3421" y="2886"/>
                <a:ext cx="7" cy="15"/>
              </a:xfrm>
              <a:custGeom>
                <a:avLst/>
                <a:gdLst>
                  <a:gd name="T0" fmla="*/ 1 w 14"/>
                  <a:gd name="T1" fmla="*/ 1 h 30"/>
                  <a:gd name="T2" fmla="*/ 1 w 14"/>
                  <a:gd name="T3" fmla="*/ 1 h 30"/>
                  <a:gd name="T4" fmla="*/ 1 w 14"/>
                  <a:gd name="T5" fmla="*/ 1 h 30"/>
                  <a:gd name="T6" fmla="*/ 0 w 14"/>
                  <a:gd name="T7" fmla="*/ 1 h 30"/>
                  <a:gd name="T8" fmla="*/ 1 w 14"/>
                  <a:gd name="T9" fmla="*/ 0 h 30"/>
                  <a:gd name="T10" fmla="*/ 1 w 14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30"/>
                  <a:gd name="T20" fmla="*/ 14 w 14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30">
                    <a:moveTo>
                      <a:pt x="9" y="30"/>
                    </a:moveTo>
                    <a:lnTo>
                      <a:pt x="13" y="30"/>
                    </a:lnTo>
                    <a:lnTo>
                      <a:pt x="14" y="28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9" name="Freeform 399"/>
              <p:cNvSpPr>
                <a:spLocks/>
              </p:cNvSpPr>
              <p:nvPr/>
            </p:nvSpPr>
            <p:spPr bwMode="auto">
              <a:xfrm>
                <a:off x="3426" y="2880"/>
                <a:ext cx="14" cy="8"/>
              </a:xfrm>
              <a:custGeom>
                <a:avLst/>
                <a:gdLst>
                  <a:gd name="T0" fmla="*/ 0 w 28"/>
                  <a:gd name="T1" fmla="*/ 1 h 16"/>
                  <a:gd name="T2" fmla="*/ 1 w 28"/>
                  <a:gd name="T3" fmla="*/ 1 h 16"/>
                  <a:gd name="T4" fmla="*/ 1 w 28"/>
                  <a:gd name="T5" fmla="*/ 1 h 16"/>
                  <a:gd name="T6" fmla="*/ 0 w 28"/>
                  <a:gd name="T7" fmla="*/ 0 h 16"/>
                  <a:gd name="T8" fmla="*/ 0 w 28"/>
                  <a:gd name="T9" fmla="*/ 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6"/>
                  <a:gd name="T17" fmla="*/ 28 w 2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6">
                    <a:moveTo>
                      <a:pt x="0" y="10"/>
                    </a:moveTo>
                    <a:lnTo>
                      <a:pt x="28" y="16"/>
                    </a:lnTo>
                    <a:lnTo>
                      <a:pt x="28" y="5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0" name="Freeform 400"/>
              <p:cNvSpPr>
                <a:spLocks/>
              </p:cNvSpPr>
              <p:nvPr/>
            </p:nvSpPr>
            <p:spPr bwMode="auto">
              <a:xfrm>
                <a:off x="3426" y="2881"/>
                <a:ext cx="14" cy="10"/>
              </a:xfrm>
              <a:custGeom>
                <a:avLst/>
                <a:gdLst>
                  <a:gd name="T0" fmla="*/ 1 w 28"/>
                  <a:gd name="T1" fmla="*/ 0 h 21"/>
                  <a:gd name="T2" fmla="*/ 1 w 28"/>
                  <a:gd name="T3" fmla="*/ 0 h 21"/>
                  <a:gd name="T4" fmla="*/ 1 w 28"/>
                  <a:gd name="T5" fmla="*/ 0 h 21"/>
                  <a:gd name="T6" fmla="*/ 0 w 28"/>
                  <a:gd name="T7" fmla="*/ 0 h 21"/>
                  <a:gd name="T8" fmla="*/ 1 w 28"/>
                  <a:gd name="T9" fmla="*/ 0 h 21"/>
                  <a:gd name="T10" fmla="*/ 1 w 28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1"/>
                  <a:gd name="T20" fmla="*/ 28 w 28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1">
                    <a:moveTo>
                      <a:pt x="25" y="21"/>
                    </a:moveTo>
                    <a:lnTo>
                      <a:pt x="28" y="17"/>
                    </a:lnTo>
                    <a:lnTo>
                      <a:pt x="28" y="14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25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1" name="Freeform 401"/>
              <p:cNvSpPr>
                <a:spLocks/>
              </p:cNvSpPr>
              <p:nvPr/>
            </p:nvSpPr>
            <p:spPr bwMode="auto">
              <a:xfrm>
                <a:off x="3428" y="2869"/>
                <a:ext cx="16" cy="18"/>
              </a:xfrm>
              <a:custGeom>
                <a:avLst/>
                <a:gdLst>
                  <a:gd name="T0" fmla="*/ 0 w 32"/>
                  <a:gd name="T1" fmla="*/ 1 h 35"/>
                  <a:gd name="T2" fmla="*/ 1 w 32"/>
                  <a:gd name="T3" fmla="*/ 1 h 35"/>
                  <a:gd name="T4" fmla="*/ 1 w 32"/>
                  <a:gd name="T5" fmla="*/ 0 h 35"/>
                  <a:gd name="T6" fmla="*/ 1 w 32"/>
                  <a:gd name="T7" fmla="*/ 1 h 35"/>
                  <a:gd name="T8" fmla="*/ 1 w 32"/>
                  <a:gd name="T9" fmla="*/ 1 h 35"/>
                  <a:gd name="T10" fmla="*/ 1 w 32"/>
                  <a:gd name="T11" fmla="*/ 1 h 35"/>
                  <a:gd name="T12" fmla="*/ 0 w 32"/>
                  <a:gd name="T13" fmla="*/ 1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35"/>
                  <a:gd name="T23" fmla="*/ 32 w 32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35">
                    <a:moveTo>
                      <a:pt x="0" y="10"/>
                    </a:moveTo>
                    <a:lnTo>
                      <a:pt x="6" y="7"/>
                    </a:lnTo>
                    <a:lnTo>
                      <a:pt x="11" y="0"/>
                    </a:lnTo>
                    <a:lnTo>
                      <a:pt x="32" y="21"/>
                    </a:lnTo>
                    <a:lnTo>
                      <a:pt x="27" y="28"/>
                    </a:lnTo>
                    <a:lnTo>
                      <a:pt x="18" y="3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2" name="Freeform 402"/>
              <p:cNvSpPr>
                <a:spLocks/>
              </p:cNvSpPr>
              <p:nvPr/>
            </p:nvSpPr>
            <p:spPr bwMode="auto">
              <a:xfrm>
                <a:off x="3426" y="2875"/>
                <a:ext cx="14" cy="12"/>
              </a:xfrm>
              <a:custGeom>
                <a:avLst/>
                <a:gdLst>
                  <a:gd name="T0" fmla="*/ 0 w 28"/>
                  <a:gd name="T1" fmla="*/ 0 h 25"/>
                  <a:gd name="T2" fmla="*/ 0 w 28"/>
                  <a:gd name="T3" fmla="*/ 0 h 25"/>
                  <a:gd name="T4" fmla="*/ 1 w 28"/>
                  <a:gd name="T5" fmla="*/ 0 h 25"/>
                  <a:gd name="T6" fmla="*/ 1 w 28"/>
                  <a:gd name="T7" fmla="*/ 0 h 25"/>
                  <a:gd name="T8" fmla="*/ 1 w 28"/>
                  <a:gd name="T9" fmla="*/ 0 h 25"/>
                  <a:gd name="T10" fmla="*/ 0 w 2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5"/>
                  <a:gd name="T20" fmla="*/ 28 w 2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5">
                    <a:moveTo>
                      <a:pt x="0" y="11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23" y="25"/>
                    </a:lnTo>
                    <a:lnTo>
                      <a:pt x="28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3" name="Freeform 403"/>
              <p:cNvSpPr>
                <a:spLocks/>
              </p:cNvSpPr>
              <p:nvPr/>
            </p:nvSpPr>
            <p:spPr bwMode="auto">
              <a:xfrm>
                <a:off x="3432" y="2868"/>
                <a:ext cx="16" cy="9"/>
              </a:xfrm>
              <a:custGeom>
                <a:avLst/>
                <a:gdLst>
                  <a:gd name="T0" fmla="*/ 0 w 32"/>
                  <a:gd name="T1" fmla="*/ 0 h 20"/>
                  <a:gd name="T2" fmla="*/ 1 w 32"/>
                  <a:gd name="T3" fmla="*/ 0 h 20"/>
                  <a:gd name="T4" fmla="*/ 1 w 32"/>
                  <a:gd name="T5" fmla="*/ 0 h 20"/>
                  <a:gd name="T6" fmla="*/ 1 w 32"/>
                  <a:gd name="T7" fmla="*/ 0 h 20"/>
                  <a:gd name="T8" fmla="*/ 0 w 3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0"/>
                  <a:gd name="T17" fmla="*/ 32 w 3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0">
                    <a:moveTo>
                      <a:pt x="0" y="11"/>
                    </a:moveTo>
                    <a:lnTo>
                      <a:pt x="29" y="20"/>
                    </a:lnTo>
                    <a:lnTo>
                      <a:pt x="32" y="9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4" name="Freeform 404"/>
              <p:cNvSpPr>
                <a:spLocks/>
              </p:cNvSpPr>
              <p:nvPr/>
            </p:nvSpPr>
            <p:spPr bwMode="auto">
              <a:xfrm>
                <a:off x="3432" y="2869"/>
                <a:ext cx="14" cy="11"/>
              </a:xfrm>
              <a:custGeom>
                <a:avLst/>
                <a:gdLst>
                  <a:gd name="T0" fmla="*/ 0 w 29"/>
                  <a:gd name="T1" fmla="*/ 1 h 21"/>
                  <a:gd name="T2" fmla="*/ 0 w 29"/>
                  <a:gd name="T3" fmla="*/ 1 h 21"/>
                  <a:gd name="T4" fmla="*/ 0 w 29"/>
                  <a:gd name="T5" fmla="*/ 1 h 21"/>
                  <a:gd name="T6" fmla="*/ 0 w 29"/>
                  <a:gd name="T7" fmla="*/ 1 h 21"/>
                  <a:gd name="T8" fmla="*/ 0 w 29"/>
                  <a:gd name="T9" fmla="*/ 0 h 21"/>
                  <a:gd name="T10" fmla="*/ 0 w 29"/>
                  <a:gd name="T11" fmla="*/ 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21"/>
                  <a:gd name="T20" fmla="*/ 29 w 29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21">
                    <a:moveTo>
                      <a:pt x="25" y="21"/>
                    </a:moveTo>
                    <a:lnTo>
                      <a:pt x="29" y="17"/>
                    </a:lnTo>
                    <a:lnTo>
                      <a:pt x="29" y="16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25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746" name="Group 606"/>
            <p:cNvGrpSpPr>
              <a:grpSpLocks/>
            </p:cNvGrpSpPr>
            <p:nvPr/>
          </p:nvGrpSpPr>
          <p:grpSpPr bwMode="auto">
            <a:xfrm>
              <a:off x="4716989" y="3608269"/>
              <a:ext cx="936726" cy="957235"/>
              <a:chOff x="2971" y="2273"/>
              <a:chExt cx="590" cy="603"/>
            </a:xfrm>
          </p:grpSpPr>
          <p:sp>
            <p:nvSpPr>
              <p:cNvPr id="22845" name="Freeform 406"/>
              <p:cNvSpPr>
                <a:spLocks/>
              </p:cNvSpPr>
              <p:nvPr/>
            </p:nvSpPr>
            <p:spPr bwMode="auto">
              <a:xfrm>
                <a:off x="3436" y="2861"/>
                <a:ext cx="11" cy="15"/>
              </a:xfrm>
              <a:custGeom>
                <a:avLst/>
                <a:gdLst>
                  <a:gd name="T0" fmla="*/ 0 w 21"/>
                  <a:gd name="T1" fmla="*/ 1 h 28"/>
                  <a:gd name="T2" fmla="*/ 1 w 21"/>
                  <a:gd name="T3" fmla="*/ 1 h 28"/>
                  <a:gd name="T4" fmla="*/ 1 w 21"/>
                  <a:gd name="T5" fmla="*/ 1 h 28"/>
                  <a:gd name="T6" fmla="*/ 1 w 21"/>
                  <a:gd name="T7" fmla="*/ 0 h 28"/>
                  <a:gd name="T8" fmla="*/ 0 w 21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8"/>
                  <a:gd name="T17" fmla="*/ 21 w 21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8">
                    <a:moveTo>
                      <a:pt x="0" y="3"/>
                    </a:moveTo>
                    <a:lnTo>
                      <a:pt x="18" y="28"/>
                    </a:lnTo>
                    <a:lnTo>
                      <a:pt x="21" y="24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6" name="Freeform 407"/>
              <p:cNvSpPr>
                <a:spLocks/>
              </p:cNvSpPr>
              <p:nvPr/>
            </p:nvSpPr>
            <p:spPr bwMode="auto">
              <a:xfrm>
                <a:off x="3433" y="2863"/>
                <a:ext cx="15" cy="13"/>
              </a:xfrm>
              <a:custGeom>
                <a:avLst/>
                <a:gdLst>
                  <a:gd name="T0" fmla="*/ 0 w 28"/>
                  <a:gd name="T1" fmla="*/ 1 h 25"/>
                  <a:gd name="T2" fmla="*/ 1 w 28"/>
                  <a:gd name="T3" fmla="*/ 1 h 25"/>
                  <a:gd name="T4" fmla="*/ 1 w 28"/>
                  <a:gd name="T5" fmla="*/ 0 h 25"/>
                  <a:gd name="T6" fmla="*/ 1 w 28"/>
                  <a:gd name="T7" fmla="*/ 1 h 25"/>
                  <a:gd name="T8" fmla="*/ 1 w 28"/>
                  <a:gd name="T9" fmla="*/ 1 h 25"/>
                  <a:gd name="T10" fmla="*/ 0 w 28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5"/>
                  <a:gd name="T20" fmla="*/ 28 w 2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5">
                    <a:moveTo>
                      <a:pt x="0" y="9"/>
                    </a:moveTo>
                    <a:lnTo>
                      <a:pt x="2" y="4"/>
                    </a:lnTo>
                    <a:lnTo>
                      <a:pt x="5" y="0"/>
                    </a:lnTo>
                    <a:lnTo>
                      <a:pt x="23" y="25"/>
                    </a:lnTo>
                    <a:lnTo>
                      <a:pt x="28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7" name="Freeform 408"/>
              <p:cNvSpPr>
                <a:spLocks/>
              </p:cNvSpPr>
              <p:nvPr/>
            </p:nvSpPr>
            <p:spPr bwMode="auto">
              <a:xfrm>
                <a:off x="3435" y="2858"/>
                <a:ext cx="17" cy="13"/>
              </a:xfrm>
              <a:custGeom>
                <a:avLst/>
                <a:gdLst>
                  <a:gd name="T0" fmla="*/ 0 w 34"/>
                  <a:gd name="T1" fmla="*/ 1 h 26"/>
                  <a:gd name="T2" fmla="*/ 1 w 34"/>
                  <a:gd name="T3" fmla="*/ 0 h 26"/>
                  <a:gd name="T4" fmla="*/ 1 w 34"/>
                  <a:gd name="T5" fmla="*/ 1 h 26"/>
                  <a:gd name="T6" fmla="*/ 1 w 34"/>
                  <a:gd name="T7" fmla="*/ 1 h 26"/>
                  <a:gd name="T8" fmla="*/ 0 w 34"/>
                  <a:gd name="T9" fmla="*/ 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6"/>
                  <a:gd name="T17" fmla="*/ 34 w 3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6">
                    <a:moveTo>
                      <a:pt x="0" y="12"/>
                    </a:moveTo>
                    <a:lnTo>
                      <a:pt x="7" y="0"/>
                    </a:lnTo>
                    <a:lnTo>
                      <a:pt x="34" y="14"/>
                    </a:lnTo>
                    <a:lnTo>
                      <a:pt x="27" y="2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8" name="Freeform 409"/>
              <p:cNvSpPr>
                <a:spLocks/>
              </p:cNvSpPr>
              <p:nvPr/>
            </p:nvSpPr>
            <p:spPr bwMode="auto">
              <a:xfrm>
                <a:off x="3435" y="2861"/>
                <a:ext cx="13" cy="13"/>
              </a:xfrm>
              <a:custGeom>
                <a:avLst/>
                <a:gdLst>
                  <a:gd name="T0" fmla="*/ 0 w 27"/>
                  <a:gd name="T1" fmla="*/ 1 h 24"/>
                  <a:gd name="T2" fmla="*/ 0 w 27"/>
                  <a:gd name="T3" fmla="*/ 1 h 24"/>
                  <a:gd name="T4" fmla="*/ 0 w 27"/>
                  <a:gd name="T5" fmla="*/ 1 h 24"/>
                  <a:gd name="T6" fmla="*/ 0 w 27"/>
                  <a:gd name="T7" fmla="*/ 1 h 24"/>
                  <a:gd name="T8" fmla="*/ 0 w 27"/>
                  <a:gd name="T9" fmla="*/ 0 h 24"/>
                  <a:gd name="T10" fmla="*/ 0 w 27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4"/>
                  <a:gd name="T20" fmla="*/ 27 w 2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4">
                    <a:moveTo>
                      <a:pt x="23" y="24"/>
                    </a:moveTo>
                    <a:lnTo>
                      <a:pt x="25" y="23"/>
                    </a:lnTo>
                    <a:lnTo>
                      <a:pt x="27" y="19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9" name="Freeform 410"/>
              <p:cNvSpPr>
                <a:spLocks/>
              </p:cNvSpPr>
              <p:nvPr/>
            </p:nvSpPr>
            <p:spPr bwMode="auto">
              <a:xfrm>
                <a:off x="3439" y="2854"/>
                <a:ext cx="15" cy="9"/>
              </a:xfrm>
              <a:custGeom>
                <a:avLst/>
                <a:gdLst>
                  <a:gd name="T0" fmla="*/ 0 w 30"/>
                  <a:gd name="T1" fmla="*/ 1 h 17"/>
                  <a:gd name="T2" fmla="*/ 1 w 30"/>
                  <a:gd name="T3" fmla="*/ 0 h 17"/>
                  <a:gd name="T4" fmla="*/ 1 w 30"/>
                  <a:gd name="T5" fmla="*/ 1 h 17"/>
                  <a:gd name="T6" fmla="*/ 1 w 30"/>
                  <a:gd name="T7" fmla="*/ 1 h 17"/>
                  <a:gd name="T8" fmla="*/ 0 w 30"/>
                  <a:gd name="T9" fmla="*/ 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7"/>
                  <a:gd name="T17" fmla="*/ 30 w 30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7">
                    <a:moveTo>
                      <a:pt x="0" y="10"/>
                    </a:moveTo>
                    <a:lnTo>
                      <a:pt x="2" y="0"/>
                    </a:lnTo>
                    <a:lnTo>
                      <a:pt x="30" y="7"/>
                    </a:lnTo>
                    <a:lnTo>
                      <a:pt x="29" y="1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0" name="Freeform 411"/>
              <p:cNvSpPr>
                <a:spLocks/>
              </p:cNvSpPr>
              <p:nvPr/>
            </p:nvSpPr>
            <p:spPr bwMode="auto">
              <a:xfrm>
                <a:off x="3439" y="2858"/>
                <a:ext cx="14" cy="7"/>
              </a:xfrm>
              <a:custGeom>
                <a:avLst/>
                <a:gdLst>
                  <a:gd name="T0" fmla="*/ 0 w 29"/>
                  <a:gd name="T1" fmla="*/ 1 h 14"/>
                  <a:gd name="T2" fmla="*/ 0 w 29"/>
                  <a:gd name="T3" fmla="*/ 1 h 14"/>
                  <a:gd name="T4" fmla="*/ 0 w 29"/>
                  <a:gd name="T5" fmla="*/ 1 h 14"/>
                  <a:gd name="T6" fmla="*/ 0 w 29"/>
                  <a:gd name="T7" fmla="*/ 0 h 14"/>
                  <a:gd name="T8" fmla="*/ 0 w 29"/>
                  <a:gd name="T9" fmla="*/ 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"/>
                  <a:gd name="T17" fmla="*/ 29 w 2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">
                    <a:moveTo>
                      <a:pt x="27" y="14"/>
                    </a:moveTo>
                    <a:lnTo>
                      <a:pt x="29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1" name="Freeform 412"/>
              <p:cNvSpPr>
                <a:spLocks/>
              </p:cNvSpPr>
              <p:nvPr/>
            </p:nvSpPr>
            <p:spPr bwMode="auto">
              <a:xfrm>
                <a:off x="3440" y="2848"/>
                <a:ext cx="15" cy="11"/>
              </a:xfrm>
              <a:custGeom>
                <a:avLst/>
                <a:gdLst>
                  <a:gd name="T0" fmla="*/ 0 w 32"/>
                  <a:gd name="T1" fmla="*/ 1 h 21"/>
                  <a:gd name="T2" fmla="*/ 0 w 32"/>
                  <a:gd name="T3" fmla="*/ 0 h 21"/>
                  <a:gd name="T4" fmla="*/ 0 w 32"/>
                  <a:gd name="T5" fmla="*/ 1 h 21"/>
                  <a:gd name="T6" fmla="*/ 0 w 32"/>
                  <a:gd name="T7" fmla="*/ 1 h 21"/>
                  <a:gd name="T8" fmla="*/ 0 w 32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1"/>
                  <a:gd name="T17" fmla="*/ 32 w 3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1">
                    <a:moveTo>
                      <a:pt x="0" y="13"/>
                    </a:moveTo>
                    <a:lnTo>
                      <a:pt x="4" y="0"/>
                    </a:lnTo>
                    <a:lnTo>
                      <a:pt x="32" y="9"/>
                    </a:lnTo>
                    <a:lnTo>
                      <a:pt x="28" y="2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2" name="Freeform 413"/>
              <p:cNvSpPr>
                <a:spLocks/>
              </p:cNvSpPr>
              <p:nvPr/>
            </p:nvSpPr>
            <p:spPr bwMode="auto">
              <a:xfrm>
                <a:off x="3440" y="2854"/>
                <a:ext cx="14" cy="5"/>
              </a:xfrm>
              <a:custGeom>
                <a:avLst/>
                <a:gdLst>
                  <a:gd name="T0" fmla="*/ 0 w 28"/>
                  <a:gd name="T1" fmla="*/ 0 h 8"/>
                  <a:gd name="T2" fmla="*/ 1 w 28"/>
                  <a:gd name="T3" fmla="*/ 1 h 8"/>
                  <a:gd name="T4" fmla="*/ 1 w 28"/>
                  <a:gd name="T5" fmla="*/ 1 h 8"/>
                  <a:gd name="T6" fmla="*/ 0 w 28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8"/>
                  <a:gd name="T14" fmla="*/ 28 w 28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8">
                    <a:moveTo>
                      <a:pt x="0" y="0"/>
                    </a:moveTo>
                    <a:lnTo>
                      <a:pt x="28" y="8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3" name="Freeform 414"/>
              <p:cNvSpPr>
                <a:spLocks/>
              </p:cNvSpPr>
              <p:nvPr/>
            </p:nvSpPr>
            <p:spPr bwMode="auto">
              <a:xfrm>
                <a:off x="3441" y="2833"/>
                <a:ext cx="17" cy="20"/>
              </a:xfrm>
              <a:custGeom>
                <a:avLst/>
                <a:gdLst>
                  <a:gd name="T0" fmla="*/ 0 w 33"/>
                  <a:gd name="T1" fmla="*/ 1 h 39"/>
                  <a:gd name="T2" fmla="*/ 1 w 33"/>
                  <a:gd name="T3" fmla="*/ 1 h 39"/>
                  <a:gd name="T4" fmla="*/ 1 w 33"/>
                  <a:gd name="T5" fmla="*/ 0 h 39"/>
                  <a:gd name="T6" fmla="*/ 1 w 33"/>
                  <a:gd name="T7" fmla="*/ 1 h 39"/>
                  <a:gd name="T8" fmla="*/ 1 w 33"/>
                  <a:gd name="T9" fmla="*/ 1 h 39"/>
                  <a:gd name="T10" fmla="*/ 1 w 33"/>
                  <a:gd name="T11" fmla="*/ 1 h 39"/>
                  <a:gd name="T12" fmla="*/ 0 w 33"/>
                  <a:gd name="T13" fmla="*/ 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39"/>
                  <a:gd name="T23" fmla="*/ 33 w 33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39">
                    <a:moveTo>
                      <a:pt x="0" y="30"/>
                    </a:moveTo>
                    <a:lnTo>
                      <a:pt x="3" y="18"/>
                    </a:lnTo>
                    <a:lnTo>
                      <a:pt x="5" y="0"/>
                    </a:lnTo>
                    <a:lnTo>
                      <a:pt x="33" y="7"/>
                    </a:lnTo>
                    <a:lnTo>
                      <a:pt x="32" y="25"/>
                    </a:lnTo>
                    <a:lnTo>
                      <a:pt x="28" y="3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4" name="Freeform 415"/>
              <p:cNvSpPr>
                <a:spLocks/>
              </p:cNvSpPr>
              <p:nvPr/>
            </p:nvSpPr>
            <p:spPr bwMode="auto">
              <a:xfrm>
                <a:off x="3441" y="2848"/>
                <a:ext cx="14" cy="5"/>
              </a:xfrm>
              <a:custGeom>
                <a:avLst/>
                <a:gdLst>
                  <a:gd name="T0" fmla="*/ 1 w 28"/>
                  <a:gd name="T1" fmla="*/ 1 h 9"/>
                  <a:gd name="T2" fmla="*/ 0 w 28"/>
                  <a:gd name="T3" fmla="*/ 0 h 9"/>
                  <a:gd name="T4" fmla="*/ 1 w 28"/>
                  <a:gd name="T5" fmla="*/ 1 h 9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9"/>
                  <a:gd name="T11" fmla="*/ 28 w 2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9">
                    <a:moveTo>
                      <a:pt x="28" y="9"/>
                    </a:moveTo>
                    <a:lnTo>
                      <a:pt x="0" y="0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5" name="Freeform 416"/>
              <p:cNvSpPr>
                <a:spLocks/>
              </p:cNvSpPr>
              <p:nvPr/>
            </p:nvSpPr>
            <p:spPr bwMode="auto">
              <a:xfrm>
                <a:off x="3445" y="2827"/>
                <a:ext cx="15" cy="12"/>
              </a:xfrm>
              <a:custGeom>
                <a:avLst/>
                <a:gdLst>
                  <a:gd name="T0" fmla="*/ 0 w 30"/>
                  <a:gd name="T1" fmla="*/ 0 h 25"/>
                  <a:gd name="T2" fmla="*/ 1 w 30"/>
                  <a:gd name="T3" fmla="*/ 0 h 25"/>
                  <a:gd name="T4" fmla="*/ 1 w 30"/>
                  <a:gd name="T5" fmla="*/ 0 h 25"/>
                  <a:gd name="T6" fmla="*/ 1 w 30"/>
                  <a:gd name="T7" fmla="*/ 0 h 25"/>
                  <a:gd name="T8" fmla="*/ 0 w 30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5"/>
                  <a:gd name="T17" fmla="*/ 30 w 3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5">
                    <a:moveTo>
                      <a:pt x="0" y="7"/>
                    </a:moveTo>
                    <a:lnTo>
                      <a:pt x="25" y="25"/>
                    </a:lnTo>
                    <a:lnTo>
                      <a:pt x="30" y="18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6" name="Freeform 417"/>
              <p:cNvSpPr>
                <a:spLocks/>
              </p:cNvSpPr>
              <p:nvPr/>
            </p:nvSpPr>
            <p:spPr bwMode="auto">
              <a:xfrm>
                <a:off x="3444" y="2831"/>
                <a:ext cx="14" cy="8"/>
              </a:xfrm>
              <a:custGeom>
                <a:avLst/>
                <a:gdLst>
                  <a:gd name="T0" fmla="*/ 0 w 28"/>
                  <a:gd name="T1" fmla="*/ 0 h 18"/>
                  <a:gd name="T2" fmla="*/ 0 w 28"/>
                  <a:gd name="T3" fmla="*/ 0 h 18"/>
                  <a:gd name="T4" fmla="*/ 1 w 28"/>
                  <a:gd name="T5" fmla="*/ 0 h 18"/>
                  <a:gd name="T6" fmla="*/ 1 w 28"/>
                  <a:gd name="T7" fmla="*/ 0 h 18"/>
                  <a:gd name="T8" fmla="*/ 1 w 28"/>
                  <a:gd name="T9" fmla="*/ 0 h 18"/>
                  <a:gd name="T10" fmla="*/ 0 w 28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8"/>
                  <a:gd name="T20" fmla="*/ 28 w 28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8">
                    <a:moveTo>
                      <a:pt x="0" y="5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7" y="18"/>
                    </a:lnTo>
                    <a:lnTo>
                      <a:pt x="28" y="1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7" name="Freeform 418"/>
              <p:cNvSpPr>
                <a:spLocks/>
              </p:cNvSpPr>
              <p:nvPr/>
            </p:nvSpPr>
            <p:spPr bwMode="auto">
              <a:xfrm>
                <a:off x="3447" y="2824"/>
                <a:ext cx="15" cy="10"/>
              </a:xfrm>
              <a:custGeom>
                <a:avLst/>
                <a:gdLst>
                  <a:gd name="T0" fmla="*/ 0 w 30"/>
                  <a:gd name="T1" fmla="*/ 1 h 19"/>
                  <a:gd name="T2" fmla="*/ 1 w 30"/>
                  <a:gd name="T3" fmla="*/ 0 h 19"/>
                  <a:gd name="T4" fmla="*/ 1 w 30"/>
                  <a:gd name="T5" fmla="*/ 1 h 19"/>
                  <a:gd name="T6" fmla="*/ 1 w 30"/>
                  <a:gd name="T7" fmla="*/ 1 h 19"/>
                  <a:gd name="T8" fmla="*/ 0 w 30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9"/>
                  <a:gd name="T17" fmla="*/ 30 w 3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9">
                    <a:moveTo>
                      <a:pt x="0" y="10"/>
                    </a:moveTo>
                    <a:lnTo>
                      <a:pt x="2" y="0"/>
                    </a:lnTo>
                    <a:lnTo>
                      <a:pt x="30" y="9"/>
                    </a:lnTo>
                    <a:lnTo>
                      <a:pt x="29" y="1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8" name="Freeform 419"/>
              <p:cNvSpPr>
                <a:spLocks/>
              </p:cNvSpPr>
              <p:nvPr/>
            </p:nvSpPr>
            <p:spPr bwMode="auto">
              <a:xfrm>
                <a:off x="3447" y="2827"/>
                <a:ext cx="14" cy="9"/>
              </a:xfrm>
              <a:custGeom>
                <a:avLst/>
                <a:gdLst>
                  <a:gd name="T0" fmla="*/ 0 w 29"/>
                  <a:gd name="T1" fmla="*/ 1 h 18"/>
                  <a:gd name="T2" fmla="*/ 0 w 29"/>
                  <a:gd name="T3" fmla="*/ 1 h 18"/>
                  <a:gd name="T4" fmla="*/ 0 w 29"/>
                  <a:gd name="T5" fmla="*/ 1 h 18"/>
                  <a:gd name="T6" fmla="*/ 0 w 29"/>
                  <a:gd name="T7" fmla="*/ 1 h 18"/>
                  <a:gd name="T8" fmla="*/ 0 w 29"/>
                  <a:gd name="T9" fmla="*/ 0 h 18"/>
                  <a:gd name="T10" fmla="*/ 0 w 29"/>
                  <a:gd name="T11" fmla="*/ 1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18"/>
                  <a:gd name="T20" fmla="*/ 29 w 2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18">
                    <a:moveTo>
                      <a:pt x="27" y="18"/>
                    </a:moveTo>
                    <a:lnTo>
                      <a:pt x="29" y="16"/>
                    </a:lnTo>
                    <a:lnTo>
                      <a:pt x="29" y="14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7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9" name="Freeform 420"/>
              <p:cNvSpPr>
                <a:spLocks/>
              </p:cNvSpPr>
              <p:nvPr/>
            </p:nvSpPr>
            <p:spPr bwMode="auto">
              <a:xfrm>
                <a:off x="3448" y="2813"/>
                <a:ext cx="15" cy="14"/>
              </a:xfrm>
              <a:custGeom>
                <a:avLst/>
                <a:gdLst>
                  <a:gd name="T0" fmla="*/ 0 w 30"/>
                  <a:gd name="T1" fmla="*/ 1 h 28"/>
                  <a:gd name="T2" fmla="*/ 1 w 30"/>
                  <a:gd name="T3" fmla="*/ 0 h 28"/>
                  <a:gd name="T4" fmla="*/ 1 w 30"/>
                  <a:gd name="T5" fmla="*/ 1 h 28"/>
                  <a:gd name="T6" fmla="*/ 1 w 30"/>
                  <a:gd name="T7" fmla="*/ 1 h 28"/>
                  <a:gd name="T8" fmla="*/ 0 w 30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8"/>
                  <a:gd name="T17" fmla="*/ 30 w 30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8">
                    <a:moveTo>
                      <a:pt x="0" y="24"/>
                    </a:moveTo>
                    <a:lnTo>
                      <a:pt x="2" y="0"/>
                    </a:lnTo>
                    <a:lnTo>
                      <a:pt x="30" y="3"/>
                    </a:lnTo>
                    <a:lnTo>
                      <a:pt x="28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0" name="Freeform 421"/>
              <p:cNvSpPr>
                <a:spLocks/>
              </p:cNvSpPr>
              <p:nvPr/>
            </p:nvSpPr>
            <p:spPr bwMode="auto">
              <a:xfrm>
                <a:off x="3448" y="2824"/>
                <a:ext cx="14" cy="5"/>
              </a:xfrm>
              <a:custGeom>
                <a:avLst/>
                <a:gdLst>
                  <a:gd name="T0" fmla="*/ 1 w 28"/>
                  <a:gd name="T1" fmla="*/ 1 h 9"/>
                  <a:gd name="T2" fmla="*/ 1 w 28"/>
                  <a:gd name="T3" fmla="*/ 1 h 9"/>
                  <a:gd name="T4" fmla="*/ 0 w 28"/>
                  <a:gd name="T5" fmla="*/ 1 h 9"/>
                  <a:gd name="T6" fmla="*/ 0 w 28"/>
                  <a:gd name="T7" fmla="*/ 0 h 9"/>
                  <a:gd name="T8" fmla="*/ 1 w 28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9"/>
                  <a:gd name="T17" fmla="*/ 28 w 2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9">
                    <a:moveTo>
                      <a:pt x="28" y="9"/>
                    </a:moveTo>
                    <a:lnTo>
                      <a:pt x="28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1" name="Freeform 422"/>
              <p:cNvSpPr>
                <a:spLocks/>
              </p:cNvSpPr>
              <p:nvPr/>
            </p:nvSpPr>
            <p:spPr bwMode="auto">
              <a:xfrm>
                <a:off x="3450" y="2802"/>
                <a:ext cx="16" cy="17"/>
              </a:xfrm>
              <a:custGeom>
                <a:avLst/>
                <a:gdLst>
                  <a:gd name="T0" fmla="*/ 0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0 h 33"/>
                  <a:gd name="T8" fmla="*/ 0 w 32"/>
                  <a:gd name="T9" fmla="*/ 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3"/>
                  <a:gd name="T17" fmla="*/ 32 w 3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3">
                    <a:moveTo>
                      <a:pt x="0" y="12"/>
                    </a:moveTo>
                    <a:lnTo>
                      <a:pt x="22" y="33"/>
                    </a:lnTo>
                    <a:lnTo>
                      <a:pt x="32" y="21"/>
                    </a:lnTo>
                    <a:lnTo>
                      <a:pt x="1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2" name="Freeform 423"/>
              <p:cNvSpPr>
                <a:spLocks/>
              </p:cNvSpPr>
              <p:nvPr/>
            </p:nvSpPr>
            <p:spPr bwMode="auto">
              <a:xfrm>
                <a:off x="3448" y="2808"/>
                <a:ext cx="15" cy="11"/>
              </a:xfrm>
              <a:custGeom>
                <a:avLst/>
                <a:gdLst>
                  <a:gd name="T0" fmla="*/ 0 w 28"/>
                  <a:gd name="T1" fmla="*/ 1 h 21"/>
                  <a:gd name="T2" fmla="*/ 0 w 28"/>
                  <a:gd name="T3" fmla="*/ 1 h 21"/>
                  <a:gd name="T4" fmla="*/ 1 w 28"/>
                  <a:gd name="T5" fmla="*/ 0 h 21"/>
                  <a:gd name="T6" fmla="*/ 1 w 28"/>
                  <a:gd name="T7" fmla="*/ 1 h 21"/>
                  <a:gd name="T8" fmla="*/ 1 w 28"/>
                  <a:gd name="T9" fmla="*/ 1 h 21"/>
                  <a:gd name="T10" fmla="*/ 0 w 28"/>
                  <a:gd name="T11" fmla="*/ 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1"/>
                  <a:gd name="T20" fmla="*/ 28 w 28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1">
                    <a:moveTo>
                      <a:pt x="0" y="9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5" y="21"/>
                    </a:lnTo>
                    <a:lnTo>
                      <a:pt x="28" y="1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3" name="Freeform 424"/>
              <p:cNvSpPr>
                <a:spLocks/>
              </p:cNvSpPr>
              <p:nvPr/>
            </p:nvSpPr>
            <p:spPr bwMode="auto">
              <a:xfrm>
                <a:off x="3454" y="2800"/>
                <a:ext cx="15" cy="11"/>
              </a:xfrm>
              <a:custGeom>
                <a:avLst/>
                <a:gdLst>
                  <a:gd name="T0" fmla="*/ 0 w 30"/>
                  <a:gd name="T1" fmla="*/ 0 h 23"/>
                  <a:gd name="T2" fmla="*/ 1 w 30"/>
                  <a:gd name="T3" fmla="*/ 0 h 23"/>
                  <a:gd name="T4" fmla="*/ 1 w 30"/>
                  <a:gd name="T5" fmla="*/ 0 h 23"/>
                  <a:gd name="T6" fmla="*/ 1 w 30"/>
                  <a:gd name="T7" fmla="*/ 0 h 23"/>
                  <a:gd name="T8" fmla="*/ 0 w 30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3"/>
                  <a:gd name="T17" fmla="*/ 30 w 3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3">
                    <a:moveTo>
                      <a:pt x="0" y="11"/>
                    </a:moveTo>
                    <a:lnTo>
                      <a:pt x="4" y="0"/>
                    </a:lnTo>
                    <a:lnTo>
                      <a:pt x="30" y="13"/>
                    </a:lnTo>
                    <a:lnTo>
                      <a:pt x="27" y="2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4" name="Freeform 425"/>
              <p:cNvSpPr>
                <a:spLocks/>
              </p:cNvSpPr>
              <p:nvPr/>
            </p:nvSpPr>
            <p:spPr bwMode="auto">
              <a:xfrm>
                <a:off x="3454" y="2802"/>
                <a:ext cx="13" cy="11"/>
              </a:xfrm>
              <a:custGeom>
                <a:avLst/>
                <a:gdLst>
                  <a:gd name="T0" fmla="*/ 0 w 27"/>
                  <a:gd name="T1" fmla="*/ 1 h 21"/>
                  <a:gd name="T2" fmla="*/ 0 w 27"/>
                  <a:gd name="T3" fmla="*/ 1 h 21"/>
                  <a:gd name="T4" fmla="*/ 0 w 27"/>
                  <a:gd name="T5" fmla="*/ 1 h 21"/>
                  <a:gd name="T6" fmla="*/ 0 w 27"/>
                  <a:gd name="T7" fmla="*/ 0 h 21"/>
                  <a:gd name="T8" fmla="*/ 0 w 27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1"/>
                  <a:gd name="T17" fmla="*/ 27 w 2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1">
                    <a:moveTo>
                      <a:pt x="25" y="21"/>
                    </a:moveTo>
                    <a:lnTo>
                      <a:pt x="27" y="17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25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5" name="Freeform 426"/>
              <p:cNvSpPr>
                <a:spLocks/>
              </p:cNvSpPr>
              <p:nvPr/>
            </p:nvSpPr>
            <p:spPr bwMode="auto">
              <a:xfrm>
                <a:off x="3455" y="2788"/>
                <a:ext cx="18" cy="16"/>
              </a:xfrm>
              <a:custGeom>
                <a:avLst/>
                <a:gdLst>
                  <a:gd name="T0" fmla="*/ 0 w 35"/>
                  <a:gd name="T1" fmla="*/ 1 h 32"/>
                  <a:gd name="T2" fmla="*/ 1 w 35"/>
                  <a:gd name="T3" fmla="*/ 1 h 32"/>
                  <a:gd name="T4" fmla="*/ 1 w 35"/>
                  <a:gd name="T5" fmla="*/ 0 h 32"/>
                  <a:gd name="T6" fmla="*/ 1 w 35"/>
                  <a:gd name="T7" fmla="*/ 1 h 32"/>
                  <a:gd name="T8" fmla="*/ 1 w 35"/>
                  <a:gd name="T9" fmla="*/ 1 h 32"/>
                  <a:gd name="T10" fmla="*/ 1 w 35"/>
                  <a:gd name="T11" fmla="*/ 1 h 32"/>
                  <a:gd name="T12" fmla="*/ 0 w 35"/>
                  <a:gd name="T13" fmla="*/ 1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32"/>
                  <a:gd name="T23" fmla="*/ 35 w 35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32">
                    <a:moveTo>
                      <a:pt x="0" y="25"/>
                    </a:moveTo>
                    <a:lnTo>
                      <a:pt x="4" y="13"/>
                    </a:lnTo>
                    <a:lnTo>
                      <a:pt x="9" y="0"/>
                    </a:lnTo>
                    <a:lnTo>
                      <a:pt x="35" y="13"/>
                    </a:lnTo>
                    <a:lnTo>
                      <a:pt x="30" y="25"/>
                    </a:lnTo>
                    <a:lnTo>
                      <a:pt x="28" y="3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6" name="Freeform 427"/>
              <p:cNvSpPr>
                <a:spLocks/>
              </p:cNvSpPr>
              <p:nvPr/>
            </p:nvSpPr>
            <p:spPr bwMode="auto">
              <a:xfrm>
                <a:off x="3455" y="2800"/>
                <a:ext cx="15" cy="6"/>
              </a:xfrm>
              <a:custGeom>
                <a:avLst/>
                <a:gdLst>
                  <a:gd name="T0" fmla="*/ 1 w 28"/>
                  <a:gd name="T1" fmla="*/ 0 h 13"/>
                  <a:gd name="T2" fmla="*/ 1 w 28"/>
                  <a:gd name="T3" fmla="*/ 0 h 13"/>
                  <a:gd name="T4" fmla="*/ 1 w 28"/>
                  <a:gd name="T5" fmla="*/ 0 h 13"/>
                  <a:gd name="T6" fmla="*/ 0 w 28"/>
                  <a:gd name="T7" fmla="*/ 0 h 13"/>
                  <a:gd name="T8" fmla="*/ 0 w 28"/>
                  <a:gd name="T9" fmla="*/ 0 h 13"/>
                  <a:gd name="T10" fmla="*/ 1 w 28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3"/>
                  <a:gd name="T20" fmla="*/ 28 w 2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3">
                    <a:moveTo>
                      <a:pt x="26" y="13"/>
                    </a:moveTo>
                    <a:lnTo>
                      <a:pt x="28" y="7"/>
                    </a:lnTo>
                    <a:lnTo>
                      <a:pt x="28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7" name="Freeform 428"/>
              <p:cNvSpPr>
                <a:spLocks/>
              </p:cNvSpPr>
              <p:nvPr/>
            </p:nvSpPr>
            <p:spPr bwMode="auto">
              <a:xfrm>
                <a:off x="3460" y="2784"/>
                <a:ext cx="15" cy="9"/>
              </a:xfrm>
              <a:custGeom>
                <a:avLst/>
                <a:gdLst>
                  <a:gd name="T0" fmla="*/ 0 w 30"/>
                  <a:gd name="T1" fmla="*/ 1 h 17"/>
                  <a:gd name="T2" fmla="*/ 1 w 30"/>
                  <a:gd name="T3" fmla="*/ 0 h 17"/>
                  <a:gd name="T4" fmla="*/ 1 w 30"/>
                  <a:gd name="T5" fmla="*/ 1 h 17"/>
                  <a:gd name="T6" fmla="*/ 1 w 30"/>
                  <a:gd name="T7" fmla="*/ 1 h 17"/>
                  <a:gd name="T8" fmla="*/ 0 w 30"/>
                  <a:gd name="T9" fmla="*/ 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7"/>
                  <a:gd name="T17" fmla="*/ 30 w 30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7">
                    <a:moveTo>
                      <a:pt x="0" y="10"/>
                    </a:moveTo>
                    <a:lnTo>
                      <a:pt x="2" y="0"/>
                    </a:lnTo>
                    <a:lnTo>
                      <a:pt x="30" y="7"/>
                    </a:lnTo>
                    <a:lnTo>
                      <a:pt x="28" y="1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8" name="Freeform 429"/>
              <p:cNvSpPr>
                <a:spLocks/>
              </p:cNvSpPr>
              <p:nvPr/>
            </p:nvSpPr>
            <p:spPr bwMode="auto">
              <a:xfrm>
                <a:off x="3460" y="2788"/>
                <a:ext cx="14" cy="6"/>
              </a:xfrm>
              <a:custGeom>
                <a:avLst/>
                <a:gdLst>
                  <a:gd name="T0" fmla="*/ 1 w 28"/>
                  <a:gd name="T1" fmla="*/ 0 h 13"/>
                  <a:gd name="T2" fmla="*/ 1 w 28"/>
                  <a:gd name="T3" fmla="*/ 0 h 13"/>
                  <a:gd name="T4" fmla="*/ 1 w 28"/>
                  <a:gd name="T5" fmla="*/ 0 h 13"/>
                  <a:gd name="T6" fmla="*/ 0 w 28"/>
                  <a:gd name="T7" fmla="*/ 0 h 13"/>
                  <a:gd name="T8" fmla="*/ 0 w 28"/>
                  <a:gd name="T9" fmla="*/ 0 h 13"/>
                  <a:gd name="T10" fmla="*/ 1 w 28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3"/>
                  <a:gd name="T20" fmla="*/ 28 w 2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3">
                    <a:moveTo>
                      <a:pt x="26" y="13"/>
                    </a:moveTo>
                    <a:lnTo>
                      <a:pt x="28" y="6"/>
                    </a:lnTo>
                    <a:lnTo>
                      <a:pt x="28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9" name="Freeform 430"/>
              <p:cNvSpPr>
                <a:spLocks/>
              </p:cNvSpPr>
              <p:nvPr/>
            </p:nvSpPr>
            <p:spPr bwMode="auto">
              <a:xfrm>
                <a:off x="3461" y="2781"/>
                <a:ext cx="14" cy="6"/>
              </a:xfrm>
              <a:custGeom>
                <a:avLst/>
                <a:gdLst>
                  <a:gd name="T0" fmla="*/ 0 w 28"/>
                  <a:gd name="T1" fmla="*/ 0 h 13"/>
                  <a:gd name="T2" fmla="*/ 1 w 28"/>
                  <a:gd name="T3" fmla="*/ 0 h 13"/>
                  <a:gd name="T4" fmla="*/ 1 w 28"/>
                  <a:gd name="T5" fmla="*/ 0 h 13"/>
                  <a:gd name="T6" fmla="*/ 0 w 28"/>
                  <a:gd name="T7" fmla="*/ 0 h 13"/>
                  <a:gd name="T8" fmla="*/ 0 w 2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3"/>
                  <a:gd name="T17" fmla="*/ 28 w 2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3">
                    <a:moveTo>
                      <a:pt x="0" y="13"/>
                    </a:moveTo>
                    <a:lnTo>
                      <a:pt x="28" y="6"/>
                    </a:lnTo>
                    <a:lnTo>
                      <a:pt x="28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0" name="Freeform 431"/>
              <p:cNvSpPr>
                <a:spLocks/>
              </p:cNvSpPr>
              <p:nvPr/>
            </p:nvSpPr>
            <p:spPr bwMode="auto">
              <a:xfrm>
                <a:off x="3461" y="2784"/>
                <a:ext cx="14" cy="3"/>
              </a:xfrm>
              <a:custGeom>
                <a:avLst/>
                <a:gdLst>
                  <a:gd name="T0" fmla="*/ 1 w 28"/>
                  <a:gd name="T1" fmla="*/ 0 h 7"/>
                  <a:gd name="T2" fmla="*/ 1 w 28"/>
                  <a:gd name="T3" fmla="*/ 0 h 7"/>
                  <a:gd name="T4" fmla="*/ 1 w 28"/>
                  <a:gd name="T5" fmla="*/ 0 h 7"/>
                  <a:gd name="T6" fmla="*/ 0 w 28"/>
                  <a:gd name="T7" fmla="*/ 0 h 7"/>
                  <a:gd name="T8" fmla="*/ 0 w 28"/>
                  <a:gd name="T9" fmla="*/ 0 h 7"/>
                  <a:gd name="T10" fmla="*/ 1 w 2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7"/>
                  <a:gd name="T20" fmla="*/ 28 w 2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7">
                    <a:moveTo>
                      <a:pt x="28" y="7"/>
                    </a:moveTo>
                    <a:lnTo>
                      <a:pt x="28" y="3"/>
                    </a:lnTo>
                    <a:lnTo>
                      <a:pt x="28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1" name="Freeform 432"/>
              <p:cNvSpPr>
                <a:spLocks/>
              </p:cNvSpPr>
              <p:nvPr/>
            </p:nvSpPr>
            <p:spPr bwMode="auto">
              <a:xfrm>
                <a:off x="3463" y="2772"/>
                <a:ext cx="15" cy="17"/>
              </a:xfrm>
              <a:custGeom>
                <a:avLst/>
                <a:gdLst>
                  <a:gd name="T0" fmla="*/ 0 w 32"/>
                  <a:gd name="T1" fmla="*/ 1 h 33"/>
                  <a:gd name="T2" fmla="*/ 0 w 32"/>
                  <a:gd name="T3" fmla="*/ 0 h 33"/>
                  <a:gd name="T4" fmla="*/ 0 w 32"/>
                  <a:gd name="T5" fmla="*/ 1 h 33"/>
                  <a:gd name="T6" fmla="*/ 0 w 32"/>
                  <a:gd name="T7" fmla="*/ 1 h 33"/>
                  <a:gd name="T8" fmla="*/ 0 w 32"/>
                  <a:gd name="T9" fmla="*/ 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3"/>
                  <a:gd name="T17" fmla="*/ 32 w 3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3">
                    <a:moveTo>
                      <a:pt x="0" y="10"/>
                    </a:moveTo>
                    <a:lnTo>
                      <a:pt x="12" y="0"/>
                    </a:lnTo>
                    <a:lnTo>
                      <a:pt x="32" y="23"/>
                    </a:lnTo>
                    <a:lnTo>
                      <a:pt x="20" y="3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2" name="Freeform 433"/>
              <p:cNvSpPr>
                <a:spLocks/>
              </p:cNvSpPr>
              <p:nvPr/>
            </p:nvSpPr>
            <p:spPr bwMode="auto">
              <a:xfrm>
                <a:off x="3460" y="2778"/>
                <a:ext cx="15" cy="11"/>
              </a:xfrm>
              <a:custGeom>
                <a:avLst/>
                <a:gdLst>
                  <a:gd name="T0" fmla="*/ 1 w 30"/>
                  <a:gd name="T1" fmla="*/ 0 h 23"/>
                  <a:gd name="T2" fmla="*/ 0 w 30"/>
                  <a:gd name="T3" fmla="*/ 0 h 23"/>
                  <a:gd name="T4" fmla="*/ 1 w 30"/>
                  <a:gd name="T5" fmla="*/ 0 h 23"/>
                  <a:gd name="T6" fmla="*/ 1 w 30"/>
                  <a:gd name="T7" fmla="*/ 0 h 23"/>
                  <a:gd name="T8" fmla="*/ 1 w 30"/>
                  <a:gd name="T9" fmla="*/ 0 h 23"/>
                  <a:gd name="T10" fmla="*/ 1 w 30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3"/>
                  <a:gd name="T20" fmla="*/ 30 w 30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3">
                    <a:moveTo>
                      <a:pt x="2" y="14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25" y="23"/>
                    </a:lnTo>
                    <a:lnTo>
                      <a:pt x="30" y="7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3" name="Freeform 434"/>
              <p:cNvSpPr>
                <a:spLocks/>
              </p:cNvSpPr>
              <p:nvPr/>
            </p:nvSpPr>
            <p:spPr bwMode="auto">
              <a:xfrm>
                <a:off x="3473" y="2770"/>
                <a:ext cx="6" cy="16"/>
              </a:xfrm>
              <a:custGeom>
                <a:avLst/>
                <a:gdLst>
                  <a:gd name="T0" fmla="*/ 0 w 13"/>
                  <a:gd name="T1" fmla="*/ 1 h 32"/>
                  <a:gd name="T2" fmla="*/ 0 w 13"/>
                  <a:gd name="T3" fmla="*/ 1 h 32"/>
                  <a:gd name="T4" fmla="*/ 0 w 13"/>
                  <a:gd name="T5" fmla="*/ 1 h 32"/>
                  <a:gd name="T6" fmla="*/ 0 w 13"/>
                  <a:gd name="T7" fmla="*/ 0 h 32"/>
                  <a:gd name="T8" fmla="*/ 0 w 13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2"/>
                  <a:gd name="T17" fmla="*/ 13 w 13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2">
                    <a:moveTo>
                      <a:pt x="0" y="2"/>
                    </a:moveTo>
                    <a:lnTo>
                      <a:pt x="4" y="32"/>
                    </a:lnTo>
                    <a:lnTo>
                      <a:pt x="13" y="30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4" name="Freeform 435"/>
              <p:cNvSpPr>
                <a:spLocks/>
              </p:cNvSpPr>
              <p:nvPr/>
            </p:nvSpPr>
            <p:spPr bwMode="auto">
              <a:xfrm>
                <a:off x="3469" y="2771"/>
                <a:ext cx="9" cy="15"/>
              </a:xfrm>
              <a:custGeom>
                <a:avLst/>
                <a:gdLst>
                  <a:gd name="T0" fmla="*/ 0 w 20"/>
                  <a:gd name="T1" fmla="*/ 1 h 30"/>
                  <a:gd name="T2" fmla="*/ 0 w 20"/>
                  <a:gd name="T3" fmla="*/ 1 h 30"/>
                  <a:gd name="T4" fmla="*/ 0 w 20"/>
                  <a:gd name="T5" fmla="*/ 0 h 30"/>
                  <a:gd name="T6" fmla="*/ 0 w 20"/>
                  <a:gd name="T7" fmla="*/ 1 h 30"/>
                  <a:gd name="T8" fmla="*/ 0 w 20"/>
                  <a:gd name="T9" fmla="*/ 1 h 30"/>
                  <a:gd name="T10" fmla="*/ 0 w 20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30"/>
                  <a:gd name="T20" fmla="*/ 20 w 2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30">
                    <a:moveTo>
                      <a:pt x="0" y="4"/>
                    </a:moveTo>
                    <a:lnTo>
                      <a:pt x="4" y="2"/>
                    </a:lnTo>
                    <a:lnTo>
                      <a:pt x="9" y="0"/>
                    </a:lnTo>
                    <a:lnTo>
                      <a:pt x="13" y="30"/>
                    </a:lnTo>
                    <a:lnTo>
                      <a:pt x="20" y="2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5" name="Freeform 436"/>
              <p:cNvSpPr>
                <a:spLocks/>
              </p:cNvSpPr>
              <p:nvPr/>
            </p:nvSpPr>
            <p:spPr bwMode="auto">
              <a:xfrm>
                <a:off x="3474" y="2768"/>
                <a:ext cx="13" cy="15"/>
              </a:xfrm>
              <a:custGeom>
                <a:avLst/>
                <a:gdLst>
                  <a:gd name="T0" fmla="*/ 0 w 26"/>
                  <a:gd name="T1" fmla="*/ 1 h 30"/>
                  <a:gd name="T2" fmla="*/ 1 w 26"/>
                  <a:gd name="T3" fmla="*/ 0 h 30"/>
                  <a:gd name="T4" fmla="*/ 1 w 26"/>
                  <a:gd name="T5" fmla="*/ 1 h 30"/>
                  <a:gd name="T6" fmla="*/ 1 w 26"/>
                  <a:gd name="T7" fmla="*/ 1 h 30"/>
                  <a:gd name="T8" fmla="*/ 0 w 26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30"/>
                  <a:gd name="T17" fmla="*/ 26 w 2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30">
                    <a:moveTo>
                      <a:pt x="0" y="5"/>
                    </a:moveTo>
                    <a:lnTo>
                      <a:pt x="11" y="0"/>
                    </a:lnTo>
                    <a:lnTo>
                      <a:pt x="26" y="25"/>
                    </a:lnTo>
                    <a:lnTo>
                      <a:pt x="16" y="3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6" name="Freeform 437"/>
              <p:cNvSpPr>
                <a:spLocks/>
              </p:cNvSpPr>
              <p:nvPr/>
            </p:nvSpPr>
            <p:spPr bwMode="auto">
              <a:xfrm>
                <a:off x="3474" y="2770"/>
                <a:ext cx="8" cy="15"/>
              </a:xfrm>
              <a:custGeom>
                <a:avLst/>
                <a:gdLst>
                  <a:gd name="T0" fmla="*/ 1 w 16"/>
                  <a:gd name="T1" fmla="*/ 1 h 30"/>
                  <a:gd name="T2" fmla="*/ 1 w 16"/>
                  <a:gd name="T3" fmla="*/ 1 h 30"/>
                  <a:gd name="T4" fmla="*/ 0 w 16"/>
                  <a:gd name="T5" fmla="*/ 1 h 30"/>
                  <a:gd name="T6" fmla="*/ 1 w 16"/>
                  <a:gd name="T7" fmla="*/ 0 h 30"/>
                  <a:gd name="T8" fmla="*/ 1 w 16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11" y="30"/>
                    </a:moveTo>
                    <a:lnTo>
                      <a:pt x="16" y="27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1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7" name="Freeform 438"/>
              <p:cNvSpPr>
                <a:spLocks/>
              </p:cNvSpPr>
              <p:nvPr/>
            </p:nvSpPr>
            <p:spPr bwMode="auto">
              <a:xfrm>
                <a:off x="3478" y="2762"/>
                <a:ext cx="19" cy="18"/>
              </a:xfrm>
              <a:custGeom>
                <a:avLst/>
                <a:gdLst>
                  <a:gd name="T0" fmla="*/ 0 w 37"/>
                  <a:gd name="T1" fmla="*/ 0 h 38"/>
                  <a:gd name="T2" fmla="*/ 1 w 37"/>
                  <a:gd name="T3" fmla="*/ 0 h 38"/>
                  <a:gd name="T4" fmla="*/ 1 w 37"/>
                  <a:gd name="T5" fmla="*/ 0 h 38"/>
                  <a:gd name="T6" fmla="*/ 1 w 37"/>
                  <a:gd name="T7" fmla="*/ 0 h 38"/>
                  <a:gd name="T8" fmla="*/ 1 w 37"/>
                  <a:gd name="T9" fmla="*/ 0 h 38"/>
                  <a:gd name="T10" fmla="*/ 1 w 37"/>
                  <a:gd name="T11" fmla="*/ 0 h 38"/>
                  <a:gd name="T12" fmla="*/ 0 w 37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38"/>
                  <a:gd name="T23" fmla="*/ 37 w 37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38">
                    <a:moveTo>
                      <a:pt x="0" y="15"/>
                    </a:moveTo>
                    <a:lnTo>
                      <a:pt x="12" y="4"/>
                    </a:lnTo>
                    <a:lnTo>
                      <a:pt x="23" y="0"/>
                    </a:lnTo>
                    <a:lnTo>
                      <a:pt x="37" y="27"/>
                    </a:lnTo>
                    <a:lnTo>
                      <a:pt x="26" y="30"/>
                    </a:lnTo>
                    <a:lnTo>
                      <a:pt x="19" y="3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8" name="Freeform 439"/>
              <p:cNvSpPr>
                <a:spLocks/>
              </p:cNvSpPr>
              <p:nvPr/>
            </p:nvSpPr>
            <p:spPr bwMode="auto">
              <a:xfrm>
                <a:off x="3478" y="2768"/>
                <a:ext cx="10" cy="12"/>
              </a:xfrm>
              <a:custGeom>
                <a:avLst/>
                <a:gdLst>
                  <a:gd name="T0" fmla="*/ 1 w 19"/>
                  <a:gd name="T1" fmla="*/ 0 h 25"/>
                  <a:gd name="T2" fmla="*/ 1 w 19"/>
                  <a:gd name="T3" fmla="*/ 0 h 25"/>
                  <a:gd name="T4" fmla="*/ 0 w 19"/>
                  <a:gd name="T5" fmla="*/ 0 h 25"/>
                  <a:gd name="T6" fmla="*/ 1 w 19"/>
                  <a:gd name="T7" fmla="*/ 0 h 25"/>
                  <a:gd name="T8" fmla="*/ 1 w 1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5"/>
                  <a:gd name="T17" fmla="*/ 19 w 1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5">
                    <a:moveTo>
                      <a:pt x="17" y="25"/>
                    </a:moveTo>
                    <a:lnTo>
                      <a:pt x="19" y="2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9" name="Freeform 440"/>
              <p:cNvSpPr>
                <a:spLocks/>
              </p:cNvSpPr>
              <p:nvPr/>
            </p:nvSpPr>
            <p:spPr bwMode="auto">
              <a:xfrm>
                <a:off x="3491" y="2758"/>
                <a:ext cx="11" cy="17"/>
              </a:xfrm>
              <a:custGeom>
                <a:avLst/>
                <a:gdLst>
                  <a:gd name="T0" fmla="*/ 0 w 22"/>
                  <a:gd name="T1" fmla="*/ 1 h 34"/>
                  <a:gd name="T2" fmla="*/ 1 w 22"/>
                  <a:gd name="T3" fmla="*/ 0 h 34"/>
                  <a:gd name="T4" fmla="*/ 1 w 22"/>
                  <a:gd name="T5" fmla="*/ 1 h 34"/>
                  <a:gd name="T6" fmla="*/ 1 w 22"/>
                  <a:gd name="T7" fmla="*/ 1 h 34"/>
                  <a:gd name="T8" fmla="*/ 0 w 22"/>
                  <a:gd name="T9" fmla="*/ 1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4"/>
                  <a:gd name="T17" fmla="*/ 22 w 22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4">
                    <a:moveTo>
                      <a:pt x="0" y="6"/>
                    </a:moveTo>
                    <a:lnTo>
                      <a:pt x="12" y="0"/>
                    </a:lnTo>
                    <a:lnTo>
                      <a:pt x="22" y="29"/>
                    </a:lnTo>
                    <a:lnTo>
                      <a:pt x="10" y="3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0" name="Freeform 441"/>
              <p:cNvSpPr>
                <a:spLocks/>
              </p:cNvSpPr>
              <p:nvPr/>
            </p:nvSpPr>
            <p:spPr bwMode="auto">
              <a:xfrm>
                <a:off x="3490" y="2761"/>
                <a:ext cx="7" cy="14"/>
              </a:xfrm>
              <a:custGeom>
                <a:avLst/>
                <a:gdLst>
                  <a:gd name="T0" fmla="*/ 0 w 14"/>
                  <a:gd name="T1" fmla="*/ 1 h 28"/>
                  <a:gd name="T2" fmla="*/ 1 w 14"/>
                  <a:gd name="T3" fmla="*/ 0 h 28"/>
                  <a:gd name="T4" fmla="*/ 1 w 14"/>
                  <a:gd name="T5" fmla="*/ 1 h 28"/>
                  <a:gd name="T6" fmla="*/ 1 w 14"/>
                  <a:gd name="T7" fmla="*/ 1 h 28"/>
                  <a:gd name="T8" fmla="*/ 0 w 14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28"/>
                  <a:gd name="T17" fmla="*/ 14 w 14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28">
                    <a:moveTo>
                      <a:pt x="0" y="1"/>
                    </a:moveTo>
                    <a:lnTo>
                      <a:pt x="2" y="0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1" name="Freeform 442"/>
              <p:cNvSpPr>
                <a:spLocks/>
              </p:cNvSpPr>
              <p:nvPr/>
            </p:nvSpPr>
            <p:spPr bwMode="auto">
              <a:xfrm>
                <a:off x="3494" y="2756"/>
                <a:ext cx="15" cy="15"/>
              </a:xfrm>
              <a:custGeom>
                <a:avLst/>
                <a:gdLst>
                  <a:gd name="T0" fmla="*/ 0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0 h 30"/>
                  <a:gd name="T8" fmla="*/ 0 w 30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9"/>
                    </a:moveTo>
                    <a:lnTo>
                      <a:pt x="21" y="30"/>
                    </a:lnTo>
                    <a:lnTo>
                      <a:pt x="30" y="21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2" name="Freeform 443"/>
              <p:cNvSpPr>
                <a:spLocks/>
              </p:cNvSpPr>
              <p:nvPr/>
            </p:nvSpPr>
            <p:spPr bwMode="auto">
              <a:xfrm>
                <a:off x="3494" y="2758"/>
                <a:ext cx="11" cy="14"/>
              </a:xfrm>
              <a:custGeom>
                <a:avLst/>
                <a:gdLst>
                  <a:gd name="T0" fmla="*/ 1 w 21"/>
                  <a:gd name="T1" fmla="*/ 0 h 29"/>
                  <a:gd name="T2" fmla="*/ 1 w 21"/>
                  <a:gd name="T3" fmla="*/ 0 h 29"/>
                  <a:gd name="T4" fmla="*/ 1 w 21"/>
                  <a:gd name="T5" fmla="*/ 0 h 29"/>
                  <a:gd name="T6" fmla="*/ 0 w 21"/>
                  <a:gd name="T7" fmla="*/ 0 h 29"/>
                  <a:gd name="T8" fmla="*/ 1 w 21"/>
                  <a:gd name="T9" fmla="*/ 0 h 29"/>
                  <a:gd name="T10" fmla="*/ 1 w 21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9"/>
                  <a:gd name="T20" fmla="*/ 21 w 21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9">
                    <a:moveTo>
                      <a:pt x="15" y="29"/>
                    </a:moveTo>
                    <a:lnTo>
                      <a:pt x="19" y="27"/>
                    </a:lnTo>
                    <a:lnTo>
                      <a:pt x="21" y="25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3" name="Freeform 444"/>
              <p:cNvSpPr>
                <a:spLocks/>
              </p:cNvSpPr>
              <p:nvPr/>
            </p:nvSpPr>
            <p:spPr bwMode="auto">
              <a:xfrm>
                <a:off x="3497" y="2753"/>
                <a:ext cx="16" cy="11"/>
              </a:xfrm>
              <a:custGeom>
                <a:avLst/>
                <a:gdLst>
                  <a:gd name="T0" fmla="*/ 0 w 32"/>
                  <a:gd name="T1" fmla="*/ 0 h 23"/>
                  <a:gd name="T2" fmla="*/ 1 w 32"/>
                  <a:gd name="T3" fmla="*/ 0 h 23"/>
                  <a:gd name="T4" fmla="*/ 1 w 32"/>
                  <a:gd name="T5" fmla="*/ 0 h 23"/>
                  <a:gd name="T6" fmla="*/ 1 w 32"/>
                  <a:gd name="T7" fmla="*/ 0 h 23"/>
                  <a:gd name="T8" fmla="*/ 0 w 32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3"/>
                  <a:gd name="T17" fmla="*/ 32 w 3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3">
                    <a:moveTo>
                      <a:pt x="0" y="9"/>
                    </a:moveTo>
                    <a:lnTo>
                      <a:pt x="5" y="0"/>
                    </a:lnTo>
                    <a:lnTo>
                      <a:pt x="32" y="14"/>
                    </a:lnTo>
                    <a:lnTo>
                      <a:pt x="26" y="2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4" name="Freeform 445"/>
              <p:cNvSpPr>
                <a:spLocks/>
              </p:cNvSpPr>
              <p:nvPr/>
            </p:nvSpPr>
            <p:spPr bwMode="auto">
              <a:xfrm>
                <a:off x="3497" y="2756"/>
                <a:ext cx="13" cy="10"/>
              </a:xfrm>
              <a:custGeom>
                <a:avLst/>
                <a:gdLst>
                  <a:gd name="T0" fmla="*/ 1 w 26"/>
                  <a:gd name="T1" fmla="*/ 0 h 21"/>
                  <a:gd name="T2" fmla="*/ 1 w 26"/>
                  <a:gd name="T3" fmla="*/ 0 h 21"/>
                  <a:gd name="T4" fmla="*/ 0 w 26"/>
                  <a:gd name="T5" fmla="*/ 0 h 21"/>
                  <a:gd name="T6" fmla="*/ 1 w 26"/>
                  <a:gd name="T7" fmla="*/ 0 h 21"/>
                  <a:gd name="T8" fmla="*/ 1 w 26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1"/>
                  <a:gd name="T17" fmla="*/ 26 w 2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1">
                    <a:moveTo>
                      <a:pt x="25" y="21"/>
                    </a:moveTo>
                    <a:lnTo>
                      <a:pt x="26" y="18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25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5" name="Freeform 446"/>
              <p:cNvSpPr>
                <a:spLocks/>
              </p:cNvSpPr>
              <p:nvPr/>
            </p:nvSpPr>
            <p:spPr bwMode="auto">
              <a:xfrm>
                <a:off x="3500" y="2739"/>
                <a:ext cx="18" cy="20"/>
              </a:xfrm>
              <a:custGeom>
                <a:avLst/>
                <a:gdLst>
                  <a:gd name="T0" fmla="*/ 0 w 37"/>
                  <a:gd name="T1" fmla="*/ 1 h 40"/>
                  <a:gd name="T2" fmla="*/ 0 w 37"/>
                  <a:gd name="T3" fmla="*/ 0 h 40"/>
                  <a:gd name="T4" fmla="*/ 0 w 37"/>
                  <a:gd name="T5" fmla="*/ 1 h 40"/>
                  <a:gd name="T6" fmla="*/ 0 w 37"/>
                  <a:gd name="T7" fmla="*/ 1 h 40"/>
                  <a:gd name="T8" fmla="*/ 0 w 37"/>
                  <a:gd name="T9" fmla="*/ 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0"/>
                  <a:gd name="T17" fmla="*/ 37 w 3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0">
                    <a:moveTo>
                      <a:pt x="0" y="31"/>
                    </a:moveTo>
                    <a:lnTo>
                      <a:pt x="9" y="0"/>
                    </a:lnTo>
                    <a:lnTo>
                      <a:pt x="37" y="8"/>
                    </a:lnTo>
                    <a:lnTo>
                      <a:pt x="28" y="4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6" name="Freeform 447"/>
              <p:cNvSpPr>
                <a:spLocks/>
              </p:cNvSpPr>
              <p:nvPr/>
            </p:nvSpPr>
            <p:spPr bwMode="auto">
              <a:xfrm>
                <a:off x="3500" y="2753"/>
                <a:ext cx="14" cy="7"/>
              </a:xfrm>
              <a:custGeom>
                <a:avLst/>
                <a:gdLst>
                  <a:gd name="T0" fmla="*/ 1 w 28"/>
                  <a:gd name="T1" fmla="*/ 1 h 14"/>
                  <a:gd name="T2" fmla="*/ 1 w 28"/>
                  <a:gd name="T3" fmla="*/ 1 h 14"/>
                  <a:gd name="T4" fmla="*/ 0 w 28"/>
                  <a:gd name="T5" fmla="*/ 1 h 14"/>
                  <a:gd name="T6" fmla="*/ 0 w 28"/>
                  <a:gd name="T7" fmla="*/ 0 h 14"/>
                  <a:gd name="T8" fmla="*/ 1 w 28"/>
                  <a:gd name="T9" fmla="*/ 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4"/>
                  <a:gd name="T17" fmla="*/ 28 w 28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4">
                    <a:moveTo>
                      <a:pt x="27" y="14"/>
                    </a:moveTo>
                    <a:lnTo>
                      <a:pt x="28" y="1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7" name="Freeform 448"/>
              <p:cNvSpPr>
                <a:spLocks/>
              </p:cNvSpPr>
              <p:nvPr/>
            </p:nvSpPr>
            <p:spPr bwMode="auto">
              <a:xfrm>
                <a:off x="3504" y="2730"/>
                <a:ext cx="17" cy="13"/>
              </a:xfrm>
              <a:custGeom>
                <a:avLst/>
                <a:gdLst>
                  <a:gd name="T0" fmla="*/ 0 w 34"/>
                  <a:gd name="T1" fmla="*/ 1 h 26"/>
                  <a:gd name="T2" fmla="*/ 1 w 34"/>
                  <a:gd name="T3" fmla="*/ 0 h 26"/>
                  <a:gd name="T4" fmla="*/ 1 w 34"/>
                  <a:gd name="T5" fmla="*/ 1 h 26"/>
                  <a:gd name="T6" fmla="*/ 1 w 34"/>
                  <a:gd name="T7" fmla="*/ 1 h 26"/>
                  <a:gd name="T8" fmla="*/ 0 w 34"/>
                  <a:gd name="T9" fmla="*/ 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6"/>
                  <a:gd name="T17" fmla="*/ 34 w 3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6">
                    <a:moveTo>
                      <a:pt x="0" y="18"/>
                    </a:moveTo>
                    <a:lnTo>
                      <a:pt x="5" y="0"/>
                    </a:lnTo>
                    <a:lnTo>
                      <a:pt x="34" y="9"/>
                    </a:lnTo>
                    <a:lnTo>
                      <a:pt x="28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8" name="Freeform 449"/>
              <p:cNvSpPr>
                <a:spLocks/>
              </p:cNvSpPr>
              <p:nvPr/>
            </p:nvSpPr>
            <p:spPr bwMode="auto">
              <a:xfrm>
                <a:off x="3504" y="2739"/>
                <a:ext cx="14" cy="4"/>
              </a:xfrm>
              <a:custGeom>
                <a:avLst/>
                <a:gdLst>
                  <a:gd name="T0" fmla="*/ 1 w 28"/>
                  <a:gd name="T1" fmla="*/ 1 h 8"/>
                  <a:gd name="T2" fmla="*/ 0 w 28"/>
                  <a:gd name="T3" fmla="*/ 0 h 8"/>
                  <a:gd name="T4" fmla="*/ 1 w 28"/>
                  <a:gd name="T5" fmla="*/ 1 h 8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8"/>
                  <a:gd name="T11" fmla="*/ 28 w 28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8">
                    <a:moveTo>
                      <a:pt x="28" y="8"/>
                    </a:moveTo>
                    <a:lnTo>
                      <a:pt x="0" y="0"/>
                    </a:ln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9" name="Freeform 450"/>
              <p:cNvSpPr>
                <a:spLocks/>
              </p:cNvSpPr>
              <p:nvPr/>
            </p:nvSpPr>
            <p:spPr bwMode="auto">
              <a:xfrm>
                <a:off x="3507" y="2726"/>
                <a:ext cx="15" cy="8"/>
              </a:xfrm>
              <a:custGeom>
                <a:avLst/>
                <a:gdLst>
                  <a:gd name="T0" fmla="*/ 0 w 30"/>
                  <a:gd name="T1" fmla="*/ 1 h 16"/>
                  <a:gd name="T2" fmla="*/ 1 w 30"/>
                  <a:gd name="T3" fmla="*/ 0 h 16"/>
                  <a:gd name="T4" fmla="*/ 1 w 30"/>
                  <a:gd name="T5" fmla="*/ 1 h 16"/>
                  <a:gd name="T6" fmla="*/ 1 w 30"/>
                  <a:gd name="T7" fmla="*/ 1 h 16"/>
                  <a:gd name="T8" fmla="*/ 0 w 30"/>
                  <a:gd name="T9" fmla="*/ 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6"/>
                  <a:gd name="T17" fmla="*/ 30 w 30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6">
                    <a:moveTo>
                      <a:pt x="0" y="9"/>
                    </a:moveTo>
                    <a:lnTo>
                      <a:pt x="2" y="0"/>
                    </a:lnTo>
                    <a:lnTo>
                      <a:pt x="30" y="7"/>
                    </a:lnTo>
                    <a:lnTo>
                      <a:pt x="29" y="1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0" name="Freeform 451"/>
              <p:cNvSpPr>
                <a:spLocks/>
              </p:cNvSpPr>
              <p:nvPr/>
            </p:nvSpPr>
            <p:spPr bwMode="auto">
              <a:xfrm>
                <a:off x="3507" y="2730"/>
                <a:ext cx="14" cy="4"/>
              </a:xfrm>
              <a:custGeom>
                <a:avLst/>
                <a:gdLst>
                  <a:gd name="T0" fmla="*/ 0 w 29"/>
                  <a:gd name="T1" fmla="*/ 0 h 9"/>
                  <a:gd name="T2" fmla="*/ 0 w 29"/>
                  <a:gd name="T3" fmla="*/ 0 h 9"/>
                  <a:gd name="T4" fmla="*/ 0 w 29"/>
                  <a:gd name="T5" fmla="*/ 0 h 9"/>
                  <a:gd name="T6" fmla="*/ 0 w 2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9"/>
                  <a:gd name="T14" fmla="*/ 29 w 29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9">
                    <a:moveTo>
                      <a:pt x="29" y="9"/>
                    </a:moveTo>
                    <a:lnTo>
                      <a:pt x="29" y="7"/>
                    </a:lnTo>
                    <a:lnTo>
                      <a:pt x="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1" name="Freeform 452"/>
              <p:cNvSpPr>
                <a:spLocks/>
              </p:cNvSpPr>
              <p:nvPr/>
            </p:nvSpPr>
            <p:spPr bwMode="auto">
              <a:xfrm>
                <a:off x="3508" y="2719"/>
                <a:ext cx="15" cy="12"/>
              </a:xfrm>
              <a:custGeom>
                <a:avLst/>
                <a:gdLst>
                  <a:gd name="T0" fmla="*/ 0 w 30"/>
                  <a:gd name="T1" fmla="*/ 1 h 23"/>
                  <a:gd name="T2" fmla="*/ 1 w 30"/>
                  <a:gd name="T3" fmla="*/ 1 h 23"/>
                  <a:gd name="T4" fmla="*/ 1 w 30"/>
                  <a:gd name="T5" fmla="*/ 1 h 23"/>
                  <a:gd name="T6" fmla="*/ 1 w 30"/>
                  <a:gd name="T7" fmla="*/ 0 h 23"/>
                  <a:gd name="T8" fmla="*/ 0 w 30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3"/>
                  <a:gd name="T17" fmla="*/ 30 w 3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3">
                    <a:moveTo>
                      <a:pt x="0" y="10"/>
                    </a:moveTo>
                    <a:lnTo>
                      <a:pt x="27" y="23"/>
                    </a:lnTo>
                    <a:lnTo>
                      <a:pt x="30" y="12"/>
                    </a:lnTo>
                    <a:lnTo>
                      <a:pt x="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2" name="Freeform 453"/>
              <p:cNvSpPr>
                <a:spLocks/>
              </p:cNvSpPr>
              <p:nvPr/>
            </p:nvSpPr>
            <p:spPr bwMode="auto">
              <a:xfrm>
                <a:off x="3508" y="2725"/>
                <a:ext cx="14" cy="6"/>
              </a:xfrm>
              <a:custGeom>
                <a:avLst/>
                <a:gdLst>
                  <a:gd name="T0" fmla="*/ 0 w 28"/>
                  <a:gd name="T1" fmla="*/ 0 h 13"/>
                  <a:gd name="T2" fmla="*/ 0 w 28"/>
                  <a:gd name="T3" fmla="*/ 0 h 13"/>
                  <a:gd name="T4" fmla="*/ 1 w 28"/>
                  <a:gd name="T5" fmla="*/ 0 h 13"/>
                  <a:gd name="T6" fmla="*/ 1 w 28"/>
                  <a:gd name="T7" fmla="*/ 0 h 13"/>
                  <a:gd name="T8" fmla="*/ 0 w 2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3"/>
                  <a:gd name="T17" fmla="*/ 28 w 2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3">
                    <a:moveTo>
                      <a:pt x="0" y="2"/>
                    </a:moveTo>
                    <a:lnTo>
                      <a:pt x="0" y="0"/>
                    </a:lnTo>
                    <a:lnTo>
                      <a:pt x="27" y="13"/>
                    </a:lnTo>
                    <a:lnTo>
                      <a:pt x="28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3" name="Freeform 454"/>
              <p:cNvSpPr>
                <a:spLocks/>
              </p:cNvSpPr>
              <p:nvPr/>
            </p:nvSpPr>
            <p:spPr bwMode="auto">
              <a:xfrm>
                <a:off x="3513" y="2715"/>
                <a:ext cx="10" cy="14"/>
              </a:xfrm>
              <a:custGeom>
                <a:avLst/>
                <a:gdLst>
                  <a:gd name="T0" fmla="*/ 0 w 21"/>
                  <a:gd name="T1" fmla="*/ 1 h 28"/>
                  <a:gd name="T2" fmla="*/ 0 w 21"/>
                  <a:gd name="T3" fmla="*/ 1 h 28"/>
                  <a:gd name="T4" fmla="*/ 0 w 21"/>
                  <a:gd name="T5" fmla="*/ 1 h 28"/>
                  <a:gd name="T6" fmla="*/ 0 w 21"/>
                  <a:gd name="T7" fmla="*/ 0 h 28"/>
                  <a:gd name="T8" fmla="*/ 0 w 21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8"/>
                  <a:gd name="T17" fmla="*/ 21 w 21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8">
                    <a:moveTo>
                      <a:pt x="0" y="2"/>
                    </a:moveTo>
                    <a:lnTo>
                      <a:pt x="14" y="28"/>
                    </a:lnTo>
                    <a:lnTo>
                      <a:pt x="21" y="26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4" name="Freeform 455"/>
              <p:cNvSpPr>
                <a:spLocks/>
              </p:cNvSpPr>
              <p:nvPr/>
            </p:nvSpPr>
            <p:spPr bwMode="auto">
              <a:xfrm>
                <a:off x="3509" y="2716"/>
                <a:ext cx="14" cy="13"/>
              </a:xfrm>
              <a:custGeom>
                <a:avLst/>
                <a:gdLst>
                  <a:gd name="T0" fmla="*/ 0 w 26"/>
                  <a:gd name="T1" fmla="*/ 1 h 26"/>
                  <a:gd name="T2" fmla="*/ 1 w 26"/>
                  <a:gd name="T3" fmla="*/ 1 h 26"/>
                  <a:gd name="T4" fmla="*/ 1 w 26"/>
                  <a:gd name="T5" fmla="*/ 0 h 26"/>
                  <a:gd name="T6" fmla="*/ 1 w 26"/>
                  <a:gd name="T7" fmla="*/ 1 h 26"/>
                  <a:gd name="T8" fmla="*/ 1 w 26"/>
                  <a:gd name="T9" fmla="*/ 1 h 26"/>
                  <a:gd name="T10" fmla="*/ 0 w 26"/>
                  <a:gd name="T11" fmla="*/ 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6"/>
                  <a:gd name="T20" fmla="*/ 26 w 26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6">
                    <a:moveTo>
                      <a:pt x="0" y="7"/>
                    </a:moveTo>
                    <a:lnTo>
                      <a:pt x="1" y="2"/>
                    </a:lnTo>
                    <a:lnTo>
                      <a:pt x="7" y="0"/>
                    </a:lnTo>
                    <a:lnTo>
                      <a:pt x="21" y="26"/>
                    </a:lnTo>
                    <a:lnTo>
                      <a:pt x="26" y="1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5" name="Freeform 456"/>
              <p:cNvSpPr>
                <a:spLocks/>
              </p:cNvSpPr>
              <p:nvPr/>
            </p:nvSpPr>
            <p:spPr bwMode="auto">
              <a:xfrm>
                <a:off x="3514" y="2709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0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3"/>
                  <a:gd name="T17" fmla="*/ 34 w 34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3">
                    <a:moveTo>
                      <a:pt x="0" y="16"/>
                    </a:moveTo>
                    <a:lnTo>
                      <a:pt x="9" y="0"/>
                    </a:lnTo>
                    <a:lnTo>
                      <a:pt x="34" y="17"/>
                    </a:lnTo>
                    <a:lnTo>
                      <a:pt x="25" y="3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6" name="Freeform 457"/>
              <p:cNvSpPr>
                <a:spLocks/>
              </p:cNvSpPr>
              <p:nvPr/>
            </p:nvSpPr>
            <p:spPr bwMode="auto">
              <a:xfrm>
                <a:off x="3514" y="2715"/>
                <a:ext cx="12" cy="13"/>
              </a:xfrm>
              <a:custGeom>
                <a:avLst/>
                <a:gdLst>
                  <a:gd name="T0" fmla="*/ 0 w 25"/>
                  <a:gd name="T1" fmla="*/ 1 h 26"/>
                  <a:gd name="T2" fmla="*/ 0 w 25"/>
                  <a:gd name="T3" fmla="*/ 1 h 26"/>
                  <a:gd name="T4" fmla="*/ 0 w 25"/>
                  <a:gd name="T5" fmla="*/ 1 h 26"/>
                  <a:gd name="T6" fmla="*/ 0 w 25"/>
                  <a:gd name="T7" fmla="*/ 1 h 26"/>
                  <a:gd name="T8" fmla="*/ 0 w 25"/>
                  <a:gd name="T9" fmla="*/ 0 h 26"/>
                  <a:gd name="T10" fmla="*/ 0 w 25"/>
                  <a:gd name="T11" fmla="*/ 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6"/>
                  <a:gd name="T20" fmla="*/ 25 w 25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6">
                    <a:moveTo>
                      <a:pt x="20" y="26"/>
                    </a:moveTo>
                    <a:lnTo>
                      <a:pt x="22" y="25"/>
                    </a:lnTo>
                    <a:lnTo>
                      <a:pt x="25" y="21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2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7" name="Freeform 458"/>
              <p:cNvSpPr>
                <a:spLocks/>
              </p:cNvSpPr>
              <p:nvPr/>
            </p:nvSpPr>
            <p:spPr bwMode="auto">
              <a:xfrm>
                <a:off x="3518" y="2704"/>
                <a:ext cx="16" cy="14"/>
              </a:xfrm>
              <a:custGeom>
                <a:avLst/>
                <a:gdLst>
                  <a:gd name="T0" fmla="*/ 0 w 32"/>
                  <a:gd name="T1" fmla="*/ 1 h 26"/>
                  <a:gd name="T2" fmla="*/ 1 w 32"/>
                  <a:gd name="T3" fmla="*/ 1 h 26"/>
                  <a:gd name="T4" fmla="*/ 1 w 32"/>
                  <a:gd name="T5" fmla="*/ 1 h 26"/>
                  <a:gd name="T6" fmla="*/ 1 w 32"/>
                  <a:gd name="T7" fmla="*/ 0 h 26"/>
                  <a:gd name="T8" fmla="*/ 0 w 32"/>
                  <a:gd name="T9" fmla="*/ 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6"/>
                  <a:gd name="T17" fmla="*/ 32 w 32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6">
                    <a:moveTo>
                      <a:pt x="0" y="10"/>
                    </a:moveTo>
                    <a:lnTo>
                      <a:pt x="25" y="26"/>
                    </a:lnTo>
                    <a:lnTo>
                      <a:pt x="32" y="16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8" name="Freeform 459"/>
              <p:cNvSpPr>
                <a:spLocks/>
              </p:cNvSpPr>
              <p:nvPr/>
            </p:nvSpPr>
            <p:spPr bwMode="auto">
              <a:xfrm>
                <a:off x="3518" y="2709"/>
                <a:ext cx="12" cy="9"/>
              </a:xfrm>
              <a:custGeom>
                <a:avLst/>
                <a:gdLst>
                  <a:gd name="T0" fmla="*/ 0 w 25"/>
                  <a:gd name="T1" fmla="*/ 1 h 17"/>
                  <a:gd name="T2" fmla="*/ 0 w 25"/>
                  <a:gd name="T3" fmla="*/ 1 h 17"/>
                  <a:gd name="T4" fmla="*/ 0 w 25"/>
                  <a:gd name="T5" fmla="*/ 0 h 17"/>
                  <a:gd name="T6" fmla="*/ 0 w 25"/>
                  <a:gd name="T7" fmla="*/ 1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7"/>
                  <a:gd name="T14" fmla="*/ 25 w 25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7">
                    <a:moveTo>
                      <a:pt x="25" y="17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9" name="Freeform 460"/>
              <p:cNvSpPr>
                <a:spLocks/>
              </p:cNvSpPr>
              <p:nvPr/>
            </p:nvSpPr>
            <p:spPr bwMode="auto">
              <a:xfrm>
                <a:off x="3525" y="2669"/>
                <a:ext cx="36" cy="46"/>
              </a:xfrm>
              <a:custGeom>
                <a:avLst/>
                <a:gdLst>
                  <a:gd name="T0" fmla="*/ 0 w 73"/>
                  <a:gd name="T1" fmla="*/ 1 h 92"/>
                  <a:gd name="T2" fmla="*/ 0 w 73"/>
                  <a:gd name="T3" fmla="*/ 1 h 92"/>
                  <a:gd name="T4" fmla="*/ 0 w 73"/>
                  <a:gd name="T5" fmla="*/ 1 h 92"/>
                  <a:gd name="T6" fmla="*/ 0 w 73"/>
                  <a:gd name="T7" fmla="*/ 1 h 92"/>
                  <a:gd name="T8" fmla="*/ 0 w 73"/>
                  <a:gd name="T9" fmla="*/ 1 h 92"/>
                  <a:gd name="T10" fmla="*/ 0 w 73"/>
                  <a:gd name="T11" fmla="*/ 1 h 92"/>
                  <a:gd name="T12" fmla="*/ 0 w 73"/>
                  <a:gd name="T13" fmla="*/ 0 h 92"/>
                  <a:gd name="T14" fmla="*/ 0 w 73"/>
                  <a:gd name="T15" fmla="*/ 1 h 92"/>
                  <a:gd name="T16" fmla="*/ 0 w 73"/>
                  <a:gd name="T17" fmla="*/ 1 h 92"/>
                  <a:gd name="T18" fmla="*/ 0 w 73"/>
                  <a:gd name="T19" fmla="*/ 1 h 92"/>
                  <a:gd name="T20" fmla="*/ 0 w 73"/>
                  <a:gd name="T21" fmla="*/ 1 h 92"/>
                  <a:gd name="T22" fmla="*/ 0 w 73"/>
                  <a:gd name="T23" fmla="*/ 1 h 92"/>
                  <a:gd name="T24" fmla="*/ 0 w 73"/>
                  <a:gd name="T25" fmla="*/ 1 h 92"/>
                  <a:gd name="T26" fmla="*/ 0 w 73"/>
                  <a:gd name="T27" fmla="*/ 1 h 92"/>
                  <a:gd name="T28" fmla="*/ 0 w 73"/>
                  <a:gd name="T29" fmla="*/ 1 h 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92"/>
                  <a:gd name="T47" fmla="*/ 73 w 73"/>
                  <a:gd name="T48" fmla="*/ 92 h 9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92">
                    <a:moveTo>
                      <a:pt x="0" y="64"/>
                    </a:moveTo>
                    <a:lnTo>
                      <a:pt x="11" y="60"/>
                    </a:lnTo>
                    <a:lnTo>
                      <a:pt x="20" y="55"/>
                    </a:lnTo>
                    <a:lnTo>
                      <a:pt x="27" y="50"/>
                    </a:lnTo>
                    <a:lnTo>
                      <a:pt x="32" y="43"/>
                    </a:lnTo>
                    <a:lnTo>
                      <a:pt x="41" y="27"/>
                    </a:lnTo>
                    <a:lnTo>
                      <a:pt x="44" y="0"/>
                    </a:lnTo>
                    <a:lnTo>
                      <a:pt x="73" y="7"/>
                    </a:lnTo>
                    <a:lnTo>
                      <a:pt x="69" y="36"/>
                    </a:lnTo>
                    <a:lnTo>
                      <a:pt x="57" y="60"/>
                    </a:lnTo>
                    <a:lnTo>
                      <a:pt x="48" y="71"/>
                    </a:lnTo>
                    <a:lnTo>
                      <a:pt x="37" y="80"/>
                    </a:lnTo>
                    <a:lnTo>
                      <a:pt x="25" y="87"/>
                    </a:lnTo>
                    <a:lnTo>
                      <a:pt x="11" y="9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0" name="Freeform 461"/>
              <p:cNvSpPr>
                <a:spLocks/>
              </p:cNvSpPr>
              <p:nvPr/>
            </p:nvSpPr>
            <p:spPr bwMode="auto">
              <a:xfrm>
                <a:off x="3522" y="2701"/>
                <a:ext cx="12" cy="14"/>
              </a:xfrm>
              <a:custGeom>
                <a:avLst/>
                <a:gdLst>
                  <a:gd name="T0" fmla="*/ 0 w 25"/>
                  <a:gd name="T1" fmla="*/ 1 h 28"/>
                  <a:gd name="T2" fmla="*/ 0 w 25"/>
                  <a:gd name="T3" fmla="*/ 1 h 28"/>
                  <a:gd name="T4" fmla="*/ 0 w 25"/>
                  <a:gd name="T5" fmla="*/ 0 h 28"/>
                  <a:gd name="T6" fmla="*/ 0 w 25"/>
                  <a:gd name="T7" fmla="*/ 1 h 28"/>
                  <a:gd name="T8" fmla="*/ 0 w 25"/>
                  <a:gd name="T9" fmla="*/ 1 h 28"/>
                  <a:gd name="T10" fmla="*/ 0 w 25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8"/>
                  <a:gd name="T20" fmla="*/ 25 w 25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8">
                    <a:moveTo>
                      <a:pt x="0" y="7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8" y="28"/>
                    </a:lnTo>
                    <a:lnTo>
                      <a:pt x="25" y="2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1" name="Freeform 462"/>
              <p:cNvSpPr>
                <a:spLocks/>
              </p:cNvSpPr>
              <p:nvPr/>
            </p:nvSpPr>
            <p:spPr bwMode="auto">
              <a:xfrm>
                <a:off x="3545" y="2664"/>
                <a:ext cx="16" cy="10"/>
              </a:xfrm>
              <a:custGeom>
                <a:avLst/>
                <a:gdLst>
                  <a:gd name="T0" fmla="*/ 1 w 32"/>
                  <a:gd name="T1" fmla="*/ 1 h 19"/>
                  <a:gd name="T2" fmla="*/ 0 w 32"/>
                  <a:gd name="T3" fmla="*/ 1 h 19"/>
                  <a:gd name="T4" fmla="*/ 1 w 32"/>
                  <a:gd name="T5" fmla="*/ 0 h 19"/>
                  <a:gd name="T6" fmla="*/ 1 w 32"/>
                  <a:gd name="T7" fmla="*/ 1 h 19"/>
                  <a:gd name="T8" fmla="*/ 1 w 32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9"/>
                  <a:gd name="T17" fmla="*/ 32 w 3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9">
                    <a:moveTo>
                      <a:pt x="3" y="19"/>
                    </a:moveTo>
                    <a:lnTo>
                      <a:pt x="0" y="9"/>
                    </a:lnTo>
                    <a:lnTo>
                      <a:pt x="28" y="0"/>
                    </a:lnTo>
                    <a:lnTo>
                      <a:pt x="32" y="10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2" name="Freeform 463"/>
              <p:cNvSpPr>
                <a:spLocks/>
              </p:cNvSpPr>
              <p:nvPr/>
            </p:nvSpPr>
            <p:spPr bwMode="auto">
              <a:xfrm>
                <a:off x="3547" y="2669"/>
                <a:ext cx="14" cy="5"/>
              </a:xfrm>
              <a:custGeom>
                <a:avLst/>
                <a:gdLst>
                  <a:gd name="T0" fmla="*/ 0 w 29"/>
                  <a:gd name="T1" fmla="*/ 1 h 9"/>
                  <a:gd name="T2" fmla="*/ 0 w 29"/>
                  <a:gd name="T3" fmla="*/ 1 h 9"/>
                  <a:gd name="T4" fmla="*/ 0 w 29"/>
                  <a:gd name="T5" fmla="*/ 0 h 9"/>
                  <a:gd name="T6" fmla="*/ 0 w 29"/>
                  <a:gd name="T7" fmla="*/ 1 h 9"/>
                  <a:gd name="T8" fmla="*/ 0 w 29"/>
                  <a:gd name="T9" fmla="*/ 0 h 9"/>
                  <a:gd name="T10" fmla="*/ 0 w 29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9"/>
                  <a:gd name="T20" fmla="*/ 29 w 2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9">
                    <a:moveTo>
                      <a:pt x="29" y="7"/>
                    </a:moveTo>
                    <a:lnTo>
                      <a:pt x="29" y="2"/>
                    </a:lnTo>
                    <a:lnTo>
                      <a:pt x="29" y="0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3" name="Freeform 464"/>
              <p:cNvSpPr>
                <a:spLocks/>
              </p:cNvSpPr>
              <p:nvPr/>
            </p:nvSpPr>
            <p:spPr bwMode="auto">
              <a:xfrm>
                <a:off x="3538" y="2648"/>
                <a:ext cx="20" cy="22"/>
              </a:xfrm>
              <a:custGeom>
                <a:avLst/>
                <a:gdLst>
                  <a:gd name="T0" fmla="*/ 0 w 41"/>
                  <a:gd name="T1" fmla="*/ 1 h 44"/>
                  <a:gd name="T2" fmla="*/ 0 w 41"/>
                  <a:gd name="T3" fmla="*/ 1 h 44"/>
                  <a:gd name="T4" fmla="*/ 0 w 41"/>
                  <a:gd name="T5" fmla="*/ 0 h 44"/>
                  <a:gd name="T6" fmla="*/ 0 w 41"/>
                  <a:gd name="T7" fmla="*/ 1 h 44"/>
                  <a:gd name="T8" fmla="*/ 0 w 41"/>
                  <a:gd name="T9" fmla="*/ 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4"/>
                  <a:gd name="T17" fmla="*/ 41 w 41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4">
                    <a:moveTo>
                      <a:pt x="18" y="44"/>
                    </a:moveTo>
                    <a:lnTo>
                      <a:pt x="41" y="26"/>
                    </a:lnTo>
                    <a:lnTo>
                      <a:pt x="23" y="0"/>
                    </a:lnTo>
                    <a:lnTo>
                      <a:pt x="0" y="18"/>
                    </a:lnTo>
                    <a:lnTo>
                      <a:pt x="1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4" name="Freeform 465"/>
              <p:cNvSpPr>
                <a:spLocks/>
              </p:cNvSpPr>
              <p:nvPr/>
            </p:nvSpPr>
            <p:spPr bwMode="auto">
              <a:xfrm>
                <a:off x="3545" y="2661"/>
                <a:ext cx="15" cy="9"/>
              </a:xfrm>
              <a:custGeom>
                <a:avLst/>
                <a:gdLst>
                  <a:gd name="T0" fmla="*/ 1 w 28"/>
                  <a:gd name="T1" fmla="*/ 1 h 18"/>
                  <a:gd name="T2" fmla="*/ 1 w 28"/>
                  <a:gd name="T3" fmla="*/ 0 h 18"/>
                  <a:gd name="T4" fmla="*/ 1 w 28"/>
                  <a:gd name="T5" fmla="*/ 1 h 18"/>
                  <a:gd name="T6" fmla="*/ 0 w 28"/>
                  <a:gd name="T7" fmla="*/ 1 h 18"/>
                  <a:gd name="T8" fmla="*/ 1 w 28"/>
                  <a:gd name="T9" fmla="*/ 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8"/>
                  <a:gd name="T17" fmla="*/ 28 w 2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8">
                    <a:moveTo>
                      <a:pt x="28" y="6"/>
                    </a:moveTo>
                    <a:lnTo>
                      <a:pt x="25" y="0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5" name="Freeform 466"/>
              <p:cNvSpPr>
                <a:spLocks/>
              </p:cNvSpPr>
              <p:nvPr/>
            </p:nvSpPr>
            <p:spPr bwMode="auto">
              <a:xfrm>
                <a:off x="3535" y="2646"/>
                <a:ext cx="16" cy="6"/>
              </a:xfrm>
              <a:custGeom>
                <a:avLst/>
                <a:gdLst>
                  <a:gd name="T0" fmla="*/ 1 w 31"/>
                  <a:gd name="T1" fmla="*/ 0 h 13"/>
                  <a:gd name="T2" fmla="*/ 1 w 31"/>
                  <a:gd name="T3" fmla="*/ 0 h 13"/>
                  <a:gd name="T4" fmla="*/ 1 w 31"/>
                  <a:gd name="T5" fmla="*/ 0 h 13"/>
                  <a:gd name="T6" fmla="*/ 0 w 31"/>
                  <a:gd name="T7" fmla="*/ 0 h 13"/>
                  <a:gd name="T8" fmla="*/ 1 w 3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13"/>
                  <a:gd name="T17" fmla="*/ 31 w 3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13">
                    <a:moveTo>
                      <a:pt x="1" y="13"/>
                    </a:moveTo>
                    <a:lnTo>
                      <a:pt x="31" y="13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6" name="Freeform 467"/>
              <p:cNvSpPr>
                <a:spLocks/>
              </p:cNvSpPr>
              <p:nvPr/>
            </p:nvSpPr>
            <p:spPr bwMode="auto">
              <a:xfrm>
                <a:off x="3536" y="2648"/>
                <a:ext cx="15" cy="9"/>
              </a:xfrm>
              <a:custGeom>
                <a:avLst/>
                <a:gdLst>
                  <a:gd name="T0" fmla="*/ 1 w 30"/>
                  <a:gd name="T1" fmla="*/ 1 h 18"/>
                  <a:gd name="T2" fmla="*/ 0 w 30"/>
                  <a:gd name="T3" fmla="*/ 1 h 18"/>
                  <a:gd name="T4" fmla="*/ 0 w 30"/>
                  <a:gd name="T5" fmla="*/ 1 h 18"/>
                  <a:gd name="T6" fmla="*/ 1 w 30"/>
                  <a:gd name="T7" fmla="*/ 1 h 18"/>
                  <a:gd name="T8" fmla="*/ 1 w 30"/>
                  <a:gd name="T9" fmla="*/ 0 h 18"/>
                  <a:gd name="T10" fmla="*/ 1 w 30"/>
                  <a:gd name="T11" fmla="*/ 1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4" y="18"/>
                    </a:moveTo>
                    <a:lnTo>
                      <a:pt x="0" y="12"/>
                    </a:lnTo>
                    <a:lnTo>
                      <a:pt x="0" y="9"/>
                    </a:lnTo>
                    <a:lnTo>
                      <a:pt x="30" y="9"/>
                    </a:lnTo>
                    <a:lnTo>
                      <a:pt x="27" y="0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7" name="Freeform 468"/>
              <p:cNvSpPr>
                <a:spLocks/>
              </p:cNvSpPr>
              <p:nvPr/>
            </p:nvSpPr>
            <p:spPr bwMode="auto">
              <a:xfrm>
                <a:off x="3535" y="2640"/>
                <a:ext cx="15" cy="9"/>
              </a:xfrm>
              <a:custGeom>
                <a:avLst/>
                <a:gdLst>
                  <a:gd name="T0" fmla="*/ 1 w 30"/>
                  <a:gd name="T1" fmla="*/ 1 h 18"/>
                  <a:gd name="T2" fmla="*/ 0 w 30"/>
                  <a:gd name="T3" fmla="*/ 1 h 18"/>
                  <a:gd name="T4" fmla="*/ 1 w 30"/>
                  <a:gd name="T5" fmla="*/ 0 h 18"/>
                  <a:gd name="T6" fmla="*/ 1 w 30"/>
                  <a:gd name="T7" fmla="*/ 1 h 18"/>
                  <a:gd name="T8" fmla="*/ 1 w 30"/>
                  <a:gd name="T9" fmla="*/ 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8"/>
                  <a:gd name="T17" fmla="*/ 30 w 3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8">
                    <a:moveTo>
                      <a:pt x="1" y="18"/>
                    </a:moveTo>
                    <a:lnTo>
                      <a:pt x="0" y="9"/>
                    </a:lnTo>
                    <a:lnTo>
                      <a:pt x="28" y="0"/>
                    </a:lnTo>
                    <a:lnTo>
                      <a:pt x="30" y="9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8" name="Freeform 469"/>
              <p:cNvSpPr>
                <a:spLocks/>
              </p:cNvSpPr>
              <p:nvPr/>
            </p:nvSpPr>
            <p:spPr bwMode="auto">
              <a:xfrm>
                <a:off x="3535" y="2644"/>
                <a:ext cx="15" cy="5"/>
              </a:xfrm>
              <a:custGeom>
                <a:avLst/>
                <a:gdLst>
                  <a:gd name="T0" fmla="*/ 1 w 30"/>
                  <a:gd name="T1" fmla="*/ 1 h 9"/>
                  <a:gd name="T2" fmla="*/ 1 w 30"/>
                  <a:gd name="T3" fmla="*/ 0 h 9"/>
                  <a:gd name="T4" fmla="*/ 1 w 30"/>
                  <a:gd name="T5" fmla="*/ 1 h 9"/>
                  <a:gd name="T6" fmla="*/ 0 w 30"/>
                  <a:gd name="T7" fmla="*/ 1 h 9"/>
                  <a:gd name="T8" fmla="*/ 1 w 30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9"/>
                  <a:gd name="T17" fmla="*/ 30 w 3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9">
                    <a:moveTo>
                      <a:pt x="30" y="3"/>
                    </a:moveTo>
                    <a:lnTo>
                      <a:pt x="30" y="0"/>
                    </a:lnTo>
                    <a:lnTo>
                      <a:pt x="1" y="9"/>
                    </a:lnTo>
                    <a:lnTo>
                      <a:pt x="0" y="3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9" name="Freeform 470"/>
              <p:cNvSpPr>
                <a:spLocks/>
              </p:cNvSpPr>
              <p:nvPr/>
            </p:nvSpPr>
            <p:spPr bwMode="auto">
              <a:xfrm>
                <a:off x="3530" y="2628"/>
                <a:ext cx="18" cy="18"/>
              </a:xfrm>
              <a:custGeom>
                <a:avLst/>
                <a:gdLst>
                  <a:gd name="T0" fmla="*/ 0 w 37"/>
                  <a:gd name="T1" fmla="*/ 0 h 37"/>
                  <a:gd name="T2" fmla="*/ 0 w 37"/>
                  <a:gd name="T3" fmla="*/ 0 h 37"/>
                  <a:gd name="T4" fmla="*/ 0 w 37"/>
                  <a:gd name="T5" fmla="*/ 0 h 37"/>
                  <a:gd name="T6" fmla="*/ 0 w 37"/>
                  <a:gd name="T7" fmla="*/ 0 h 37"/>
                  <a:gd name="T8" fmla="*/ 0 w 3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7"/>
                  <a:gd name="T17" fmla="*/ 37 w 3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7">
                    <a:moveTo>
                      <a:pt x="12" y="37"/>
                    </a:moveTo>
                    <a:lnTo>
                      <a:pt x="0" y="16"/>
                    </a:lnTo>
                    <a:lnTo>
                      <a:pt x="25" y="0"/>
                    </a:lnTo>
                    <a:lnTo>
                      <a:pt x="37" y="22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0" name="Freeform 471"/>
              <p:cNvSpPr>
                <a:spLocks/>
              </p:cNvSpPr>
              <p:nvPr/>
            </p:nvSpPr>
            <p:spPr bwMode="auto">
              <a:xfrm>
                <a:off x="3535" y="2638"/>
                <a:ext cx="14" cy="8"/>
              </a:xfrm>
              <a:custGeom>
                <a:avLst/>
                <a:gdLst>
                  <a:gd name="T0" fmla="*/ 1 w 28"/>
                  <a:gd name="T1" fmla="*/ 1 h 15"/>
                  <a:gd name="T2" fmla="*/ 1 w 28"/>
                  <a:gd name="T3" fmla="*/ 1 h 15"/>
                  <a:gd name="T4" fmla="*/ 1 w 28"/>
                  <a:gd name="T5" fmla="*/ 0 h 15"/>
                  <a:gd name="T6" fmla="*/ 1 w 28"/>
                  <a:gd name="T7" fmla="*/ 1 h 15"/>
                  <a:gd name="T8" fmla="*/ 0 w 28"/>
                  <a:gd name="T9" fmla="*/ 1 h 15"/>
                  <a:gd name="T10" fmla="*/ 1 w 28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5"/>
                  <a:gd name="T20" fmla="*/ 28 w 28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5">
                    <a:moveTo>
                      <a:pt x="28" y="3"/>
                    </a:moveTo>
                    <a:lnTo>
                      <a:pt x="28" y="1"/>
                    </a:lnTo>
                    <a:lnTo>
                      <a:pt x="26" y="0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1" name="Freeform 472"/>
              <p:cNvSpPr>
                <a:spLocks/>
              </p:cNvSpPr>
              <p:nvPr/>
            </p:nvSpPr>
            <p:spPr bwMode="auto">
              <a:xfrm>
                <a:off x="3521" y="2614"/>
                <a:ext cx="21" cy="22"/>
              </a:xfrm>
              <a:custGeom>
                <a:avLst/>
                <a:gdLst>
                  <a:gd name="T0" fmla="*/ 1 w 42"/>
                  <a:gd name="T1" fmla="*/ 1 h 44"/>
                  <a:gd name="T2" fmla="*/ 0 w 42"/>
                  <a:gd name="T3" fmla="*/ 1 h 44"/>
                  <a:gd name="T4" fmla="*/ 1 w 42"/>
                  <a:gd name="T5" fmla="*/ 0 h 44"/>
                  <a:gd name="T6" fmla="*/ 1 w 42"/>
                  <a:gd name="T7" fmla="*/ 1 h 44"/>
                  <a:gd name="T8" fmla="*/ 1 w 42"/>
                  <a:gd name="T9" fmla="*/ 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4"/>
                  <a:gd name="T17" fmla="*/ 42 w 4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4">
                    <a:moveTo>
                      <a:pt x="17" y="44"/>
                    </a:moveTo>
                    <a:lnTo>
                      <a:pt x="0" y="18"/>
                    </a:lnTo>
                    <a:lnTo>
                      <a:pt x="24" y="0"/>
                    </a:lnTo>
                    <a:lnTo>
                      <a:pt x="42" y="27"/>
                    </a:lnTo>
                    <a:lnTo>
                      <a:pt x="1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2" name="Freeform 473"/>
              <p:cNvSpPr>
                <a:spLocks/>
              </p:cNvSpPr>
              <p:nvPr/>
            </p:nvSpPr>
            <p:spPr bwMode="auto">
              <a:xfrm>
                <a:off x="3530" y="2627"/>
                <a:ext cx="12" cy="9"/>
              </a:xfrm>
              <a:custGeom>
                <a:avLst/>
                <a:gdLst>
                  <a:gd name="T0" fmla="*/ 0 w 25"/>
                  <a:gd name="T1" fmla="*/ 1 h 17"/>
                  <a:gd name="T2" fmla="*/ 0 w 25"/>
                  <a:gd name="T3" fmla="*/ 0 h 17"/>
                  <a:gd name="T4" fmla="*/ 0 w 25"/>
                  <a:gd name="T5" fmla="*/ 1 h 17"/>
                  <a:gd name="T6" fmla="*/ 0 w 25"/>
                  <a:gd name="T7" fmla="*/ 1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7"/>
                  <a:gd name="T14" fmla="*/ 25 w 25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7">
                    <a:moveTo>
                      <a:pt x="25" y="1"/>
                    </a:moveTo>
                    <a:lnTo>
                      <a:pt x="25" y="0"/>
                    </a:lnTo>
                    <a:lnTo>
                      <a:pt x="0" y="17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3" name="Freeform 474"/>
              <p:cNvSpPr>
                <a:spLocks/>
              </p:cNvSpPr>
              <p:nvPr/>
            </p:nvSpPr>
            <p:spPr bwMode="auto">
              <a:xfrm>
                <a:off x="3500" y="2596"/>
                <a:ext cx="32" cy="27"/>
              </a:xfrm>
              <a:custGeom>
                <a:avLst/>
                <a:gdLst>
                  <a:gd name="T0" fmla="*/ 0 w 65"/>
                  <a:gd name="T1" fmla="*/ 0 h 55"/>
                  <a:gd name="T2" fmla="*/ 0 w 65"/>
                  <a:gd name="T3" fmla="*/ 0 h 55"/>
                  <a:gd name="T4" fmla="*/ 0 w 65"/>
                  <a:gd name="T5" fmla="*/ 0 h 55"/>
                  <a:gd name="T6" fmla="*/ 0 w 65"/>
                  <a:gd name="T7" fmla="*/ 0 h 55"/>
                  <a:gd name="T8" fmla="*/ 0 w 65"/>
                  <a:gd name="T9" fmla="*/ 0 h 55"/>
                  <a:gd name="T10" fmla="*/ 0 w 65"/>
                  <a:gd name="T11" fmla="*/ 0 h 55"/>
                  <a:gd name="T12" fmla="*/ 0 w 65"/>
                  <a:gd name="T13" fmla="*/ 0 h 55"/>
                  <a:gd name="T14" fmla="*/ 0 w 65"/>
                  <a:gd name="T15" fmla="*/ 0 h 55"/>
                  <a:gd name="T16" fmla="*/ 0 w 65"/>
                  <a:gd name="T17" fmla="*/ 0 h 55"/>
                  <a:gd name="T18" fmla="*/ 0 w 65"/>
                  <a:gd name="T19" fmla="*/ 0 h 55"/>
                  <a:gd name="T20" fmla="*/ 0 w 65"/>
                  <a:gd name="T21" fmla="*/ 0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55"/>
                  <a:gd name="T35" fmla="*/ 65 w 65"/>
                  <a:gd name="T36" fmla="*/ 55 h 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55">
                    <a:moveTo>
                      <a:pt x="44" y="55"/>
                    </a:moveTo>
                    <a:lnTo>
                      <a:pt x="35" y="44"/>
                    </a:lnTo>
                    <a:lnTo>
                      <a:pt x="25" y="35"/>
                    </a:lnTo>
                    <a:lnTo>
                      <a:pt x="14" y="30"/>
                    </a:lnTo>
                    <a:lnTo>
                      <a:pt x="0" y="28"/>
                    </a:lnTo>
                    <a:lnTo>
                      <a:pt x="5" y="0"/>
                    </a:lnTo>
                    <a:lnTo>
                      <a:pt x="23" y="2"/>
                    </a:lnTo>
                    <a:lnTo>
                      <a:pt x="43" y="10"/>
                    </a:lnTo>
                    <a:lnTo>
                      <a:pt x="57" y="23"/>
                    </a:lnTo>
                    <a:lnTo>
                      <a:pt x="65" y="33"/>
                    </a:lnTo>
                    <a:lnTo>
                      <a:pt x="44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4" name="Freeform 475"/>
              <p:cNvSpPr>
                <a:spLocks/>
              </p:cNvSpPr>
              <p:nvPr/>
            </p:nvSpPr>
            <p:spPr bwMode="auto">
              <a:xfrm>
                <a:off x="3521" y="2613"/>
                <a:ext cx="12" cy="10"/>
              </a:xfrm>
              <a:custGeom>
                <a:avLst/>
                <a:gdLst>
                  <a:gd name="T0" fmla="*/ 1 w 24"/>
                  <a:gd name="T1" fmla="*/ 0 h 22"/>
                  <a:gd name="T2" fmla="*/ 1 w 24"/>
                  <a:gd name="T3" fmla="*/ 0 h 22"/>
                  <a:gd name="T4" fmla="*/ 1 w 24"/>
                  <a:gd name="T5" fmla="*/ 0 h 22"/>
                  <a:gd name="T6" fmla="*/ 0 w 24"/>
                  <a:gd name="T7" fmla="*/ 0 h 22"/>
                  <a:gd name="T8" fmla="*/ 1 w 24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2"/>
                  <a:gd name="T17" fmla="*/ 24 w 24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2">
                    <a:moveTo>
                      <a:pt x="24" y="2"/>
                    </a:moveTo>
                    <a:lnTo>
                      <a:pt x="22" y="0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5" name="Freeform 476"/>
              <p:cNvSpPr>
                <a:spLocks/>
              </p:cNvSpPr>
              <p:nvPr/>
            </p:nvSpPr>
            <p:spPr bwMode="auto">
              <a:xfrm>
                <a:off x="3493" y="2595"/>
                <a:ext cx="14" cy="13"/>
              </a:xfrm>
              <a:custGeom>
                <a:avLst/>
                <a:gdLst>
                  <a:gd name="T0" fmla="*/ 1 w 28"/>
                  <a:gd name="T1" fmla="*/ 0 h 27"/>
                  <a:gd name="T2" fmla="*/ 1 w 28"/>
                  <a:gd name="T3" fmla="*/ 0 h 27"/>
                  <a:gd name="T4" fmla="*/ 1 w 28"/>
                  <a:gd name="T5" fmla="*/ 0 h 27"/>
                  <a:gd name="T6" fmla="*/ 0 w 28"/>
                  <a:gd name="T7" fmla="*/ 0 h 27"/>
                  <a:gd name="T8" fmla="*/ 1 w 2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7"/>
                  <a:gd name="T17" fmla="*/ 28 w 2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7">
                    <a:moveTo>
                      <a:pt x="5" y="27"/>
                    </a:moveTo>
                    <a:lnTo>
                      <a:pt x="28" y="7"/>
                    </a:lnTo>
                    <a:lnTo>
                      <a:pt x="23" y="0"/>
                    </a:lnTo>
                    <a:lnTo>
                      <a:pt x="0" y="20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6" name="Freeform 477"/>
              <p:cNvSpPr>
                <a:spLocks/>
              </p:cNvSpPr>
              <p:nvPr/>
            </p:nvSpPr>
            <p:spPr bwMode="auto">
              <a:xfrm>
                <a:off x="3495" y="2596"/>
                <a:ext cx="12" cy="14"/>
              </a:xfrm>
              <a:custGeom>
                <a:avLst/>
                <a:gdLst>
                  <a:gd name="T0" fmla="*/ 1 w 23"/>
                  <a:gd name="T1" fmla="*/ 1 h 28"/>
                  <a:gd name="T2" fmla="*/ 1 w 23"/>
                  <a:gd name="T3" fmla="*/ 1 h 28"/>
                  <a:gd name="T4" fmla="*/ 0 w 23"/>
                  <a:gd name="T5" fmla="*/ 1 h 28"/>
                  <a:gd name="T6" fmla="*/ 1 w 23"/>
                  <a:gd name="T7" fmla="*/ 1 h 28"/>
                  <a:gd name="T8" fmla="*/ 1 w 23"/>
                  <a:gd name="T9" fmla="*/ 0 h 28"/>
                  <a:gd name="T10" fmla="*/ 1 w 23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8"/>
                  <a:gd name="T20" fmla="*/ 23 w 2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8">
                    <a:moveTo>
                      <a:pt x="9" y="28"/>
                    </a:moveTo>
                    <a:lnTo>
                      <a:pt x="2" y="26"/>
                    </a:lnTo>
                    <a:lnTo>
                      <a:pt x="0" y="25"/>
                    </a:lnTo>
                    <a:lnTo>
                      <a:pt x="23" y="5"/>
                    </a:lnTo>
                    <a:lnTo>
                      <a:pt x="14" y="0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7" name="Freeform 478"/>
              <p:cNvSpPr>
                <a:spLocks/>
              </p:cNvSpPr>
              <p:nvPr/>
            </p:nvSpPr>
            <p:spPr bwMode="auto">
              <a:xfrm>
                <a:off x="3489" y="2591"/>
                <a:ext cx="13" cy="16"/>
              </a:xfrm>
              <a:custGeom>
                <a:avLst/>
                <a:gdLst>
                  <a:gd name="T0" fmla="*/ 1 w 26"/>
                  <a:gd name="T1" fmla="*/ 1 h 32"/>
                  <a:gd name="T2" fmla="*/ 0 w 26"/>
                  <a:gd name="T3" fmla="*/ 1 h 32"/>
                  <a:gd name="T4" fmla="*/ 1 w 26"/>
                  <a:gd name="T5" fmla="*/ 0 h 32"/>
                  <a:gd name="T6" fmla="*/ 1 w 26"/>
                  <a:gd name="T7" fmla="*/ 1 h 32"/>
                  <a:gd name="T8" fmla="*/ 1 w 26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32"/>
                  <a:gd name="T17" fmla="*/ 26 w 2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32">
                    <a:moveTo>
                      <a:pt x="12" y="32"/>
                    </a:moveTo>
                    <a:lnTo>
                      <a:pt x="0" y="27"/>
                    </a:lnTo>
                    <a:lnTo>
                      <a:pt x="14" y="0"/>
                    </a:lnTo>
                    <a:lnTo>
                      <a:pt x="26" y="6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8" name="Freeform 479"/>
              <p:cNvSpPr>
                <a:spLocks/>
              </p:cNvSpPr>
              <p:nvPr/>
            </p:nvSpPr>
            <p:spPr bwMode="auto">
              <a:xfrm>
                <a:off x="3493" y="2593"/>
                <a:ext cx="11" cy="14"/>
              </a:xfrm>
              <a:custGeom>
                <a:avLst/>
                <a:gdLst>
                  <a:gd name="T0" fmla="*/ 0 w 23"/>
                  <a:gd name="T1" fmla="*/ 1 h 26"/>
                  <a:gd name="T2" fmla="*/ 0 w 23"/>
                  <a:gd name="T3" fmla="*/ 0 h 26"/>
                  <a:gd name="T4" fmla="*/ 0 w 23"/>
                  <a:gd name="T5" fmla="*/ 0 h 26"/>
                  <a:gd name="T6" fmla="*/ 0 w 23"/>
                  <a:gd name="T7" fmla="*/ 1 h 26"/>
                  <a:gd name="T8" fmla="*/ 0 w 23"/>
                  <a:gd name="T9" fmla="*/ 1 h 26"/>
                  <a:gd name="T10" fmla="*/ 0 w 23"/>
                  <a:gd name="T11" fmla="*/ 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6"/>
                  <a:gd name="T20" fmla="*/ 23 w 2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6">
                    <a:moveTo>
                      <a:pt x="23" y="3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5" y="26"/>
                    </a:lnTo>
                    <a:lnTo>
                      <a:pt x="0" y="23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9" name="Freeform 480"/>
              <p:cNvSpPr>
                <a:spLocks/>
              </p:cNvSpPr>
              <p:nvPr/>
            </p:nvSpPr>
            <p:spPr bwMode="auto">
              <a:xfrm>
                <a:off x="3486" y="2589"/>
                <a:ext cx="7" cy="15"/>
              </a:xfrm>
              <a:custGeom>
                <a:avLst/>
                <a:gdLst>
                  <a:gd name="T0" fmla="*/ 1 w 14"/>
                  <a:gd name="T1" fmla="*/ 1 h 30"/>
                  <a:gd name="T2" fmla="*/ 1 w 14"/>
                  <a:gd name="T3" fmla="*/ 1 h 30"/>
                  <a:gd name="T4" fmla="*/ 1 w 14"/>
                  <a:gd name="T5" fmla="*/ 0 h 30"/>
                  <a:gd name="T6" fmla="*/ 0 w 14"/>
                  <a:gd name="T7" fmla="*/ 1 h 30"/>
                  <a:gd name="T8" fmla="*/ 1 w 14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0"/>
                  <a:gd name="T17" fmla="*/ 14 w 1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0">
                    <a:moveTo>
                      <a:pt x="10" y="30"/>
                    </a:moveTo>
                    <a:lnTo>
                      <a:pt x="14" y="2"/>
                    </a:lnTo>
                    <a:lnTo>
                      <a:pt x="3" y="0"/>
                    </a:lnTo>
                    <a:lnTo>
                      <a:pt x="0" y="28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0" name="Freeform 481"/>
              <p:cNvSpPr>
                <a:spLocks/>
              </p:cNvSpPr>
              <p:nvPr/>
            </p:nvSpPr>
            <p:spPr bwMode="auto">
              <a:xfrm>
                <a:off x="3489" y="2590"/>
                <a:ext cx="7" cy="14"/>
              </a:xfrm>
              <a:custGeom>
                <a:avLst/>
                <a:gdLst>
                  <a:gd name="T0" fmla="*/ 1 w 14"/>
                  <a:gd name="T1" fmla="*/ 1 h 28"/>
                  <a:gd name="T2" fmla="*/ 1 w 14"/>
                  <a:gd name="T3" fmla="*/ 0 h 28"/>
                  <a:gd name="T4" fmla="*/ 1 w 14"/>
                  <a:gd name="T5" fmla="*/ 0 h 28"/>
                  <a:gd name="T6" fmla="*/ 1 w 14"/>
                  <a:gd name="T7" fmla="*/ 1 h 28"/>
                  <a:gd name="T8" fmla="*/ 0 w 14"/>
                  <a:gd name="T9" fmla="*/ 1 h 28"/>
                  <a:gd name="T10" fmla="*/ 1 w 14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8"/>
                  <a:gd name="T20" fmla="*/ 14 w 14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8">
                    <a:moveTo>
                      <a:pt x="14" y="1"/>
                    </a:moveTo>
                    <a:lnTo>
                      <a:pt x="11" y="0"/>
                    </a:lnTo>
                    <a:lnTo>
                      <a:pt x="9" y="0"/>
                    </a:lnTo>
                    <a:lnTo>
                      <a:pt x="5" y="28"/>
                    </a:lnTo>
                    <a:lnTo>
                      <a:pt x="0" y="28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1" name="Freeform 482"/>
              <p:cNvSpPr>
                <a:spLocks/>
              </p:cNvSpPr>
              <p:nvPr/>
            </p:nvSpPr>
            <p:spPr bwMode="auto">
              <a:xfrm>
                <a:off x="3478" y="2587"/>
                <a:ext cx="15" cy="14"/>
              </a:xfrm>
              <a:custGeom>
                <a:avLst/>
                <a:gdLst>
                  <a:gd name="T0" fmla="*/ 1 w 28"/>
                  <a:gd name="T1" fmla="*/ 1 h 28"/>
                  <a:gd name="T2" fmla="*/ 0 w 28"/>
                  <a:gd name="T3" fmla="*/ 1 h 28"/>
                  <a:gd name="T4" fmla="*/ 1 w 28"/>
                  <a:gd name="T5" fmla="*/ 0 h 28"/>
                  <a:gd name="T6" fmla="*/ 1 w 28"/>
                  <a:gd name="T7" fmla="*/ 1 h 28"/>
                  <a:gd name="T8" fmla="*/ 1 w 28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7" y="28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28" y="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2" name="Freeform 483"/>
              <p:cNvSpPr>
                <a:spLocks/>
              </p:cNvSpPr>
              <p:nvPr/>
            </p:nvSpPr>
            <p:spPr bwMode="auto">
              <a:xfrm>
                <a:off x="3482" y="2589"/>
                <a:ext cx="11" cy="14"/>
              </a:xfrm>
              <a:custGeom>
                <a:avLst/>
                <a:gdLst>
                  <a:gd name="T0" fmla="*/ 1 w 21"/>
                  <a:gd name="T1" fmla="*/ 1 h 28"/>
                  <a:gd name="T2" fmla="*/ 1 w 21"/>
                  <a:gd name="T3" fmla="*/ 1 h 28"/>
                  <a:gd name="T4" fmla="*/ 0 w 21"/>
                  <a:gd name="T5" fmla="*/ 1 h 28"/>
                  <a:gd name="T6" fmla="*/ 1 w 21"/>
                  <a:gd name="T7" fmla="*/ 1 h 28"/>
                  <a:gd name="T8" fmla="*/ 1 w 21"/>
                  <a:gd name="T9" fmla="*/ 0 h 28"/>
                  <a:gd name="T10" fmla="*/ 1 w 21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8"/>
                  <a:gd name="T20" fmla="*/ 21 w 2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8">
                    <a:moveTo>
                      <a:pt x="9" y="28"/>
                    </a:moveTo>
                    <a:lnTo>
                      <a:pt x="3" y="28"/>
                    </a:lnTo>
                    <a:lnTo>
                      <a:pt x="0" y="24"/>
                    </a:lnTo>
                    <a:lnTo>
                      <a:pt x="21" y="3"/>
                    </a:lnTo>
                    <a:lnTo>
                      <a:pt x="12" y="0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3" name="Freeform 484"/>
              <p:cNvSpPr>
                <a:spLocks/>
              </p:cNvSpPr>
              <p:nvPr/>
            </p:nvSpPr>
            <p:spPr bwMode="auto">
              <a:xfrm>
                <a:off x="3473" y="2583"/>
                <a:ext cx="16" cy="15"/>
              </a:xfrm>
              <a:custGeom>
                <a:avLst/>
                <a:gdLst>
                  <a:gd name="T0" fmla="*/ 1 w 32"/>
                  <a:gd name="T1" fmla="*/ 1 h 30"/>
                  <a:gd name="T2" fmla="*/ 0 w 32"/>
                  <a:gd name="T3" fmla="*/ 1 h 30"/>
                  <a:gd name="T4" fmla="*/ 1 w 32"/>
                  <a:gd name="T5" fmla="*/ 0 h 30"/>
                  <a:gd name="T6" fmla="*/ 1 w 32"/>
                  <a:gd name="T7" fmla="*/ 1 h 30"/>
                  <a:gd name="T8" fmla="*/ 1 w 32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0"/>
                  <a:gd name="T17" fmla="*/ 32 w 3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0">
                    <a:moveTo>
                      <a:pt x="9" y="30"/>
                    </a:moveTo>
                    <a:lnTo>
                      <a:pt x="0" y="20"/>
                    </a:lnTo>
                    <a:lnTo>
                      <a:pt x="23" y="0"/>
                    </a:lnTo>
                    <a:lnTo>
                      <a:pt x="32" y="11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4" name="Freeform 485"/>
              <p:cNvSpPr>
                <a:spLocks/>
              </p:cNvSpPr>
              <p:nvPr/>
            </p:nvSpPr>
            <p:spPr bwMode="auto">
              <a:xfrm>
                <a:off x="3478" y="2587"/>
                <a:ext cx="11" cy="11"/>
              </a:xfrm>
              <a:custGeom>
                <a:avLst/>
                <a:gdLst>
                  <a:gd name="T0" fmla="*/ 0 w 23"/>
                  <a:gd name="T1" fmla="*/ 1 h 21"/>
                  <a:gd name="T2" fmla="*/ 0 w 23"/>
                  <a:gd name="T3" fmla="*/ 1 h 21"/>
                  <a:gd name="T4" fmla="*/ 0 w 23"/>
                  <a:gd name="T5" fmla="*/ 1 h 21"/>
                  <a:gd name="T6" fmla="*/ 0 w 23"/>
                  <a:gd name="T7" fmla="*/ 0 h 21"/>
                  <a:gd name="T8" fmla="*/ 0 w 23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1"/>
                  <a:gd name="T17" fmla="*/ 23 w 2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1">
                    <a:moveTo>
                      <a:pt x="2" y="21"/>
                    </a:moveTo>
                    <a:lnTo>
                      <a:pt x="0" y="21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5" name="Freeform 486"/>
              <p:cNvSpPr>
                <a:spLocks/>
              </p:cNvSpPr>
              <p:nvPr/>
            </p:nvSpPr>
            <p:spPr bwMode="auto">
              <a:xfrm>
                <a:off x="3468" y="2577"/>
                <a:ext cx="16" cy="16"/>
              </a:xfrm>
              <a:custGeom>
                <a:avLst/>
                <a:gdLst>
                  <a:gd name="T0" fmla="*/ 1 w 31"/>
                  <a:gd name="T1" fmla="*/ 1 h 32"/>
                  <a:gd name="T2" fmla="*/ 0 w 31"/>
                  <a:gd name="T3" fmla="*/ 1 h 32"/>
                  <a:gd name="T4" fmla="*/ 1 w 31"/>
                  <a:gd name="T5" fmla="*/ 0 h 32"/>
                  <a:gd name="T6" fmla="*/ 1 w 31"/>
                  <a:gd name="T7" fmla="*/ 1 h 32"/>
                  <a:gd name="T8" fmla="*/ 1 w 31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2"/>
                  <a:gd name="T17" fmla="*/ 31 w 31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2">
                    <a:moveTo>
                      <a:pt x="12" y="32"/>
                    </a:moveTo>
                    <a:lnTo>
                      <a:pt x="0" y="23"/>
                    </a:lnTo>
                    <a:lnTo>
                      <a:pt x="19" y="0"/>
                    </a:lnTo>
                    <a:lnTo>
                      <a:pt x="31" y="9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6" name="Freeform 487"/>
              <p:cNvSpPr>
                <a:spLocks/>
              </p:cNvSpPr>
              <p:nvPr/>
            </p:nvSpPr>
            <p:spPr bwMode="auto">
              <a:xfrm>
                <a:off x="3473" y="2582"/>
                <a:ext cx="12" cy="11"/>
              </a:xfrm>
              <a:custGeom>
                <a:avLst/>
                <a:gdLst>
                  <a:gd name="T0" fmla="*/ 1 w 23"/>
                  <a:gd name="T1" fmla="*/ 0 h 23"/>
                  <a:gd name="T2" fmla="*/ 1 w 23"/>
                  <a:gd name="T3" fmla="*/ 0 h 23"/>
                  <a:gd name="T4" fmla="*/ 1 w 23"/>
                  <a:gd name="T5" fmla="*/ 0 h 23"/>
                  <a:gd name="T6" fmla="*/ 0 w 23"/>
                  <a:gd name="T7" fmla="*/ 0 h 23"/>
                  <a:gd name="T8" fmla="*/ 1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23" y="1"/>
                    </a:moveTo>
                    <a:lnTo>
                      <a:pt x="21" y="0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7" name="Freeform 488"/>
              <p:cNvSpPr>
                <a:spLocks/>
              </p:cNvSpPr>
              <p:nvPr/>
            </p:nvSpPr>
            <p:spPr bwMode="auto">
              <a:xfrm>
                <a:off x="3455" y="2569"/>
                <a:ext cx="23" cy="20"/>
              </a:xfrm>
              <a:custGeom>
                <a:avLst/>
                <a:gdLst>
                  <a:gd name="T0" fmla="*/ 1 w 46"/>
                  <a:gd name="T1" fmla="*/ 0 h 41"/>
                  <a:gd name="T2" fmla="*/ 1 w 46"/>
                  <a:gd name="T3" fmla="*/ 0 h 41"/>
                  <a:gd name="T4" fmla="*/ 0 w 46"/>
                  <a:gd name="T5" fmla="*/ 0 h 41"/>
                  <a:gd name="T6" fmla="*/ 1 w 46"/>
                  <a:gd name="T7" fmla="*/ 0 h 41"/>
                  <a:gd name="T8" fmla="*/ 1 w 46"/>
                  <a:gd name="T9" fmla="*/ 0 h 41"/>
                  <a:gd name="T10" fmla="*/ 1 w 46"/>
                  <a:gd name="T11" fmla="*/ 0 h 41"/>
                  <a:gd name="T12" fmla="*/ 1 w 4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1"/>
                  <a:gd name="T23" fmla="*/ 46 w 4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1">
                    <a:moveTo>
                      <a:pt x="28" y="41"/>
                    </a:moveTo>
                    <a:lnTo>
                      <a:pt x="16" y="30"/>
                    </a:lnTo>
                    <a:lnTo>
                      <a:pt x="0" y="25"/>
                    </a:lnTo>
                    <a:lnTo>
                      <a:pt x="16" y="0"/>
                    </a:lnTo>
                    <a:lnTo>
                      <a:pt x="32" y="6"/>
                    </a:lnTo>
                    <a:lnTo>
                      <a:pt x="46" y="18"/>
                    </a:lnTo>
                    <a:lnTo>
                      <a:pt x="28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8" name="Freeform 489"/>
              <p:cNvSpPr>
                <a:spLocks/>
              </p:cNvSpPr>
              <p:nvPr/>
            </p:nvSpPr>
            <p:spPr bwMode="auto">
              <a:xfrm>
                <a:off x="3468" y="2577"/>
                <a:ext cx="10" cy="12"/>
              </a:xfrm>
              <a:custGeom>
                <a:avLst/>
                <a:gdLst>
                  <a:gd name="T0" fmla="*/ 1 w 19"/>
                  <a:gd name="T1" fmla="*/ 0 h 23"/>
                  <a:gd name="T2" fmla="*/ 1 w 19"/>
                  <a:gd name="T3" fmla="*/ 1 h 23"/>
                  <a:gd name="T4" fmla="*/ 0 w 19"/>
                  <a:gd name="T5" fmla="*/ 1 h 23"/>
                  <a:gd name="T6" fmla="*/ 1 w 19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23"/>
                  <a:gd name="T14" fmla="*/ 19 w 19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23">
                    <a:moveTo>
                      <a:pt x="19" y="0"/>
                    </a:moveTo>
                    <a:lnTo>
                      <a:pt x="1" y="23"/>
                    </a:lnTo>
                    <a:lnTo>
                      <a:pt x="0" y="2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9" name="Freeform 490"/>
              <p:cNvSpPr>
                <a:spLocks/>
              </p:cNvSpPr>
              <p:nvPr/>
            </p:nvSpPr>
            <p:spPr bwMode="auto">
              <a:xfrm>
                <a:off x="3448" y="2568"/>
                <a:ext cx="12" cy="16"/>
              </a:xfrm>
              <a:custGeom>
                <a:avLst/>
                <a:gdLst>
                  <a:gd name="T0" fmla="*/ 1 w 23"/>
                  <a:gd name="T1" fmla="*/ 1 h 32"/>
                  <a:gd name="T2" fmla="*/ 1 w 23"/>
                  <a:gd name="T3" fmla="*/ 1 h 32"/>
                  <a:gd name="T4" fmla="*/ 1 w 23"/>
                  <a:gd name="T5" fmla="*/ 1 h 32"/>
                  <a:gd name="T6" fmla="*/ 0 w 23"/>
                  <a:gd name="T7" fmla="*/ 1 h 32"/>
                  <a:gd name="T8" fmla="*/ 1 w 23"/>
                  <a:gd name="T9" fmla="*/ 0 h 32"/>
                  <a:gd name="T10" fmla="*/ 1 w 23"/>
                  <a:gd name="T11" fmla="*/ 0 h 32"/>
                  <a:gd name="T12" fmla="*/ 1 w 23"/>
                  <a:gd name="T13" fmla="*/ 1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32"/>
                  <a:gd name="T23" fmla="*/ 23 w 23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32">
                    <a:moveTo>
                      <a:pt x="23" y="29"/>
                    </a:moveTo>
                    <a:lnTo>
                      <a:pt x="16" y="29"/>
                    </a:lnTo>
                    <a:lnTo>
                      <a:pt x="9" y="32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19" y="0"/>
                    </a:lnTo>
                    <a:lnTo>
                      <a:pt x="23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0" name="Freeform 491"/>
              <p:cNvSpPr>
                <a:spLocks/>
              </p:cNvSpPr>
              <p:nvPr/>
            </p:nvSpPr>
            <p:spPr bwMode="auto">
              <a:xfrm>
                <a:off x="3455" y="2568"/>
                <a:ext cx="8" cy="14"/>
              </a:xfrm>
              <a:custGeom>
                <a:avLst/>
                <a:gdLst>
                  <a:gd name="T0" fmla="*/ 1 w 16"/>
                  <a:gd name="T1" fmla="*/ 0 h 29"/>
                  <a:gd name="T2" fmla="*/ 1 w 16"/>
                  <a:gd name="T3" fmla="*/ 0 h 29"/>
                  <a:gd name="T4" fmla="*/ 1 w 16"/>
                  <a:gd name="T5" fmla="*/ 0 h 29"/>
                  <a:gd name="T6" fmla="*/ 1 w 16"/>
                  <a:gd name="T7" fmla="*/ 0 h 29"/>
                  <a:gd name="T8" fmla="*/ 0 w 16"/>
                  <a:gd name="T9" fmla="*/ 0 h 29"/>
                  <a:gd name="T10" fmla="*/ 1 w 16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9"/>
                  <a:gd name="T20" fmla="*/ 16 w 16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9">
                    <a:moveTo>
                      <a:pt x="16" y="2"/>
                    </a:moveTo>
                    <a:lnTo>
                      <a:pt x="13" y="0"/>
                    </a:lnTo>
                    <a:lnTo>
                      <a:pt x="7" y="0"/>
                    </a:lnTo>
                    <a:lnTo>
                      <a:pt x="11" y="29"/>
                    </a:lnTo>
                    <a:lnTo>
                      <a:pt x="0" y="27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1" name="Freeform 492"/>
              <p:cNvSpPr>
                <a:spLocks/>
              </p:cNvSpPr>
              <p:nvPr/>
            </p:nvSpPr>
            <p:spPr bwMode="auto">
              <a:xfrm>
                <a:off x="3441" y="2570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0 w 28"/>
                  <a:gd name="T5" fmla="*/ 1 h 30"/>
                  <a:gd name="T6" fmla="*/ 1 w 28"/>
                  <a:gd name="T7" fmla="*/ 0 h 30"/>
                  <a:gd name="T8" fmla="*/ 1 w 28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0"/>
                  <a:gd name="T17" fmla="*/ 28 w 2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0">
                    <a:moveTo>
                      <a:pt x="28" y="24"/>
                    </a:moveTo>
                    <a:lnTo>
                      <a:pt x="16" y="30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2" name="Freeform 493"/>
              <p:cNvSpPr>
                <a:spLocks/>
              </p:cNvSpPr>
              <p:nvPr/>
            </p:nvSpPr>
            <p:spPr bwMode="auto">
              <a:xfrm>
                <a:off x="3447" y="2569"/>
                <a:ext cx="8" cy="15"/>
              </a:xfrm>
              <a:custGeom>
                <a:avLst/>
                <a:gdLst>
                  <a:gd name="T0" fmla="*/ 1 w 16"/>
                  <a:gd name="T1" fmla="*/ 0 h 28"/>
                  <a:gd name="T2" fmla="*/ 0 w 16"/>
                  <a:gd name="T3" fmla="*/ 1 h 28"/>
                  <a:gd name="T4" fmla="*/ 1 w 16"/>
                  <a:gd name="T5" fmla="*/ 1 h 28"/>
                  <a:gd name="T6" fmla="*/ 1 w 16"/>
                  <a:gd name="T7" fmla="*/ 1 h 28"/>
                  <a:gd name="T8" fmla="*/ 1 w 16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4" y="0"/>
                    </a:moveTo>
                    <a:lnTo>
                      <a:pt x="0" y="2"/>
                    </a:lnTo>
                    <a:lnTo>
                      <a:pt x="16" y="26"/>
                    </a:lnTo>
                    <a:lnTo>
                      <a:pt x="13" y="2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3" name="Freeform 494"/>
              <p:cNvSpPr>
                <a:spLocks/>
              </p:cNvSpPr>
              <p:nvPr/>
            </p:nvSpPr>
            <p:spPr bwMode="auto">
              <a:xfrm>
                <a:off x="3431" y="2563"/>
                <a:ext cx="18" cy="22"/>
              </a:xfrm>
              <a:custGeom>
                <a:avLst/>
                <a:gdLst>
                  <a:gd name="T0" fmla="*/ 0 w 37"/>
                  <a:gd name="T1" fmla="*/ 1 h 44"/>
                  <a:gd name="T2" fmla="*/ 0 w 37"/>
                  <a:gd name="T3" fmla="*/ 1 h 44"/>
                  <a:gd name="T4" fmla="*/ 0 w 37"/>
                  <a:gd name="T5" fmla="*/ 1 h 44"/>
                  <a:gd name="T6" fmla="*/ 0 w 37"/>
                  <a:gd name="T7" fmla="*/ 0 h 44"/>
                  <a:gd name="T8" fmla="*/ 0 w 37"/>
                  <a:gd name="T9" fmla="*/ 1 h 44"/>
                  <a:gd name="T10" fmla="*/ 0 w 37"/>
                  <a:gd name="T11" fmla="*/ 1 h 44"/>
                  <a:gd name="T12" fmla="*/ 0 w 37"/>
                  <a:gd name="T13" fmla="*/ 1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4"/>
                  <a:gd name="T23" fmla="*/ 37 w 37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4">
                    <a:moveTo>
                      <a:pt x="17" y="44"/>
                    </a:moveTo>
                    <a:lnTo>
                      <a:pt x="7" y="33"/>
                    </a:lnTo>
                    <a:lnTo>
                      <a:pt x="0" y="21"/>
                    </a:lnTo>
                    <a:lnTo>
                      <a:pt x="21" y="0"/>
                    </a:lnTo>
                    <a:lnTo>
                      <a:pt x="28" y="12"/>
                    </a:lnTo>
                    <a:lnTo>
                      <a:pt x="37" y="21"/>
                    </a:lnTo>
                    <a:lnTo>
                      <a:pt x="1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4" name="Freeform 495"/>
              <p:cNvSpPr>
                <a:spLocks/>
              </p:cNvSpPr>
              <p:nvPr/>
            </p:nvSpPr>
            <p:spPr bwMode="auto">
              <a:xfrm>
                <a:off x="3440" y="2573"/>
                <a:ext cx="9" cy="15"/>
              </a:xfrm>
              <a:custGeom>
                <a:avLst/>
                <a:gdLst>
                  <a:gd name="T0" fmla="*/ 0 w 20"/>
                  <a:gd name="T1" fmla="*/ 1 h 30"/>
                  <a:gd name="T2" fmla="*/ 0 w 20"/>
                  <a:gd name="T3" fmla="*/ 1 h 30"/>
                  <a:gd name="T4" fmla="*/ 0 w 20"/>
                  <a:gd name="T5" fmla="*/ 1 h 30"/>
                  <a:gd name="T6" fmla="*/ 0 w 20"/>
                  <a:gd name="T7" fmla="*/ 1 h 30"/>
                  <a:gd name="T8" fmla="*/ 0 w 20"/>
                  <a:gd name="T9" fmla="*/ 0 h 30"/>
                  <a:gd name="T10" fmla="*/ 0 w 20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30"/>
                  <a:gd name="T20" fmla="*/ 20 w 2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30">
                    <a:moveTo>
                      <a:pt x="18" y="25"/>
                    </a:moveTo>
                    <a:lnTo>
                      <a:pt x="7" y="30"/>
                    </a:lnTo>
                    <a:lnTo>
                      <a:pt x="0" y="25"/>
                    </a:lnTo>
                    <a:lnTo>
                      <a:pt x="20" y="2"/>
                    </a:lnTo>
                    <a:lnTo>
                      <a:pt x="2" y="0"/>
                    </a:lnTo>
                    <a:lnTo>
                      <a:pt x="18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5" name="Freeform 496"/>
              <p:cNvSpPr>
                <a:spLocks/>
              </p:cNvSpPr>
              <p:nvPr/>
            </p:nvSpPr>
            <p:spPr bwMode="auto">
              <a:xfrm>
                <a:off x="3426" y="2561"/>
                <a:ext cx="15" cy="13"/>
              </a:xfrm>
              <a:custGeom>
                <a:avLst/>
                <a:gdLst>
                  <a:gd name="T0" fmla="*/ 1 w 30"/>
                  <a:gd name="T1" fmla="*/ 0 h 27"/>
                  <a:gd name="T2" fmla="*/ 0 w 30"/>
                  <a:gd name="T3" fmla="*/ 0 h 27"/>
                  <a:gd name="T4" fmla="*/ 1 w 30"/>
                  <a:gd name="T5" fmla="*/ 0 h 27"/>
                  <a:gd name="T6" fmla="*/ 1 w 30"/>
                  <a:gd name="T7" fmla="*/ 0 h 27"/>
                  <a:gd name="T8" fmla="*/ 1 w 30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7"/>
                  <a:gd name="T17" fmla="*/ 30 w 30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7">
                    <a:moveTo>
                      <a:pt x="7" y="27"/>
                    </a:moveTo>
                    <a:lnTo>
                      <a:pt x="0" y="20"/>
                    </a:lnTo>
                    <a:lnTo>
                      <a:pt x="23" y="0"/>
                    </a:lnTo>
                    <a:lnTo>
                      <a:pt x="30" y="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6" name="Freeform 497"/>
              <p:cNvSpPr>
                <a:spLocks/>
              </p:cNvSpPr>
              <p:nvPr/>
            </p:nvSpPr>
            <p:spPr bwMode="auto">
              <a:xfrm>
                <a:off x="3430" y="2563"/>
                <a:ext cx="11" cy="11"/>
              </a:xfrm>
              <a:custGeom>
                <a:avLst/>
                <a:gdLst>
                  <a:gd name="T0" fmla="*/ 0 w 23"/>
                  <a:gd name="T1" fmla="*/ 1 h 21"/>
                  <a:gd name="T2" fmla="*/ 0 w 23"/>
                  <a:gd name="T3" fmla="*/ 1 h 21"/>
                  <a:gd name="T4" fmla="*/ 0 w 23"/>
                  <a:gd name="T5" fmla="*/ 1 h 21"/>
                  <a:gd name="T6" fmla="*/ 0 w 23"/>
                  <a:gd name="T7" fmla="*/ 0 h 21"/>
                  <a:gd name="T8" fmla="*/ 0 w 23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1"/>
                  <a:gd name="T17" fmla="*/ 23 w 2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1">
                    <a:moveTo>
                      <a:pt x="2" y="21"/>
                    </a:moveTo>
                    <a:lnTo>
                      <a:pt x="0" y="2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7" name="Freeform 498"/>
              <p:cNvSpPr>
                <a:spLocks/>
              </p:cNvSpPr>
              <p:nvPr/>
            </p:nvSpPr>
            <p:spPr bwMode="auto">
              <a:xfrm>
                <a:off x="3420" y="2554"/>
                <a:ext cx="16" cy="17"/>
              </a:xfrm>
              <a:custGeom>
                <a:avLst/>
                <a:gdLst>
                  <a:gd name="T0" fmla="*/ 1 w 32"/>
                  <a:gd name="T1" fmla="*/ 0 h 36"/>
                  <a:gd name="T2" fmla="*/ 0 w 32"/>
                  <a:gd name="T3" fmla="*/ 0 h 36"/>
                  <a:gd name="T4" fmla="*/ 1 w 32"/>
                  <a:gd name="T5" fmla="*/ 0 h 36"/>
                  <a:gd name="T6" fmla="*/ 1 w 32"/>
                  <a:gd name="T7" fmla="*/ 0 h 36"/>
                  <a:gd name="T8" fmla="*/ 1 w 32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6"/>
                  <a:gd name="T17" fmla="*/ 32 w 3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6">
                    <a:moveTo>
                      <a:pt x="16" y="36"/>
                    </a:moveTo>
                    <a:lnTo>
                      <a:pt x="0" y="25"/>
                    </a:lnTo>
                    <a:lnTo>
                      <a:pt x="16" y="0"/>
                    </a:lnTo>
                    <a:lnTo>
                      <a:pt x="32" y="11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8" name="Freeform 499"/>
              <p:cNvSpPr>
                <a:spLocks/>
              </p:cNvSpPr>
              <p:nvPr/>
            </p:nvSpPr>
            <p:spPr bwMode="auto">
              <a:xfrm>
                <a:off x="3426" y="2559"/>
                <a:ext cx="12" cy="12"/>
              </a:xfrm>
              <a:custGeom>
                <a:avLst/>
                <a:gdLst>
                  <a:gd name="T0" fmla="*/ 1 w 23"/>
                  <a:gd name="T1" fmla="*/ 0 h 25"/>
                  <a:gd name="T2" fmla="*/ 1 w 23"/>
                  <a:gd name="T3" fmla="*/ 0 h 25"/>
                  <a:gd name="T4" fmla="*/ 1 w 23"/>
                  <a:gd name="T5" fmla="*/ 0 h 25"/>
                  <a:gd name="T6" fmla="*/ 1 w 23"/>
                  <a:gd name="T7" fmla="*/ 0 h 25"/>
                  <a:gd name="T8" fmla="*/ 0 w 23"/>
                  <a:gd name="T9" fmla="*/ 0 h 25"/>
                  <a:gd name="T10" fmla="*/ 1 w 23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23" y="3"/>
                    </a:moveTo>
                    <a:lnTo>
                      <a:pt x="21" y="2"/>
                    </a:lnTo>
                    <a:lnTo>
                      <a:pt x="19" y="0"/>
                    </a:lnTo>
                    <a:lnTo>
                      <a:pt x="3" y="25"/>
                    </a:lnTo>
                    <a:lnTo>
                      <a:pt x="0" y="23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9" name="Freeform 500"/>
              <p:cNvSpPr>
                <a:spLocks/>
              </p:cNvSpPr>
              <p:nvPr/>
            </p:nvSpPr>
            <p:spPr bwMode="auto">
              <a:xfrm>
                <a:off x="3413" y="2550"/>
                <a:ext cx="15" cy="17"/>
              </a:xfrm>
              <a:custGeom>
                <a:avLst/>
                <a:gdLst>
                  <a:gd name="T0" fmla="*/ 1 w 30"/>
                  <a:gd name="T1" fmla="*/ 1 h 34"/>
                  <a:gd name="T2" fmla="*/ 0 w 30"/>
                  <a:gd name="T3" fmla="*/ 1 h 34"/>
                  <a:gd name="T4" fmla="*/ 1 w 30"/>
                  <a:gd name="T5" fmla="*/ 0 h 34"/>
                  <a:gd name="T6" fmla="*/ 1 w 30"/>
                  <a:gd name="T7" fmla="*/ 1 h 34"/>
                  <a:gd name="T8" fmla="*/ 1 w 30"/>
                  <a:gd name="T9" fmla="*/ 1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4"/>
                  <a:gd name="T17" fmla="*/ 30 w 3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4">
                    <a:moveTo>
                      <a:pt x="16" y="34"/>
                    </a:moveTo>
                    <a:lnTo>
                      <a:pt x="0" y="27"/>
                    </a:lnTo>
                    <a:lnTo>
                      <a:pt x="14" y="0"/>
                    </a:lnTo>
                    <a:lnTo>
                      <a:pt x="30" y="7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0" name="Freeform 501"/>
              <p:cNvSpPr>
                <a:spLocks/>
              </p:cNvSpPr>
              <p:nvPr/>
            </p:nvSpPr>
            <p:spPr bwMode="auto">
              <a:xfrm>
                <a:off x="3420" y="2554"/>
                <a:ext cx="8" cy="13"/>
              </a:xfrm>
              <a:custGeom>
                <a:avLst/>
                <a:gdLst>
                  <a:gd name="T0" fmla="*/ 1 w 16"/>
                  <a:gd name="T1" fmla="*/ 0 h 27"/>
                  <a:gd name="T2" fmla="*/ 1 w 16"/>
                  <a:gd name="T3" fmla="*/ 0 h 27"/>
                  <a:gd name="T4" fmla="*/ 0 w 16"/>
                  <a:gd name="T5" fmla="*/ 0 h 27"/>
                  <a:gd name="T6" fmla="*/ 1 w 16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7"/>
                  <a:gd name="T14" fmla="*/ 16 w 16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7">
                    <a:moveTo>
                      <a:pt x="16" y="0"/>
                    </a:moveTo>
                    <a:lnTo>
                      <a:pt x="2" y="27"/>
                    </a:lnTo>
                    <a:lnTo>
                      <a:pt x="0" y="2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1" name="Freeform 502"/>
              <p:cNvSpPr>
                <a:spLocks/>
              </p:cNvSpPr>
              <p:nvPr/>
            </p:nvSpPr>
            <p:spPr bwMode="auto">
              <a:xfrm>
                <a:off x="3411" y="2548"/>
                <a:ext cx="7" cy="15"/>
              </a:xfrm>
              <a:custGeom>
                <a:avLst/>
                <a:gdLst>
                  <a:gd name="T0" fmla="*/ 1 w 14"/>
                  <a:gd name="T1" fmla="*/ 1 h 30"/>
                  <a:gd name="T2" fmla="*/ 0 w 14"/>
                  <a:gd name="T3" fmla="*/ 1 h 30"/>
                  <a:gd name="T4" fmla="*/ 1 w 14"/>
                  <a:gd name="T5" fmla="*/ 0 h 30"/>
                  <a:gd name="T6" fmla="*/ 1 w 14"/>
                  <a:gd name="T7" fmla="*/ 1 h 30"/>
                  <a:gd name="T8" fmla="*/ 1 w 14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0"/>
                  <a:gd name="T17" fmla="*/ 14 w 1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0">
                    <a:moveTo>
                      <a:pt x="9" y="30"/>
                    </a:moveTo>
                    <a:lnTo>
                      <a:pt x="0" y="28"/>
                    </a:lnTo>
                    <a:lnTo>
                      <a:pt x="5" y="0"/>
                    </a:lnTo>
                    <a:lnTo>
                      <a:pt x="14" y="1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2" name="Freeform 503"/>
              <p:cNvSpPr>
                <a:spLocks/>
              </p:cNvSpPr>
              <p:nvPr/>
            </p:nvSpPr>
            <p:spPr bwMode="auto">
              <a:xfrm>
                <a:off x="3413" y="2549"/>
                <a:ext cx="7" cy="14"/>
              </a:xfrm>
              <a:custGeom>
                <a:avLst/>
                <a:gdLst>
                  <a:gd name="T0" fmla="*/ 1 w 14"/>
                  <a:gd name="T1" fmla="*/ 0 h 29"/>
                  <a:gd name="T2" fmla="*/ 1 w 14"/>
                  <a:gd name="T3" fmla="*/ 0 h 29"/>
                  <a:gd name="T4" fmla="*/ 1 w 14"/>
                  <a:gd name="T5" fmla="*/ 0 h 29"/>
                  <a:gd name="T6" fmla="*/ 1 w 14"/>
                  <a:gd name="T7" fmla="*/ 0 h 29"/>
                  <a:gd name="T8" fmla="*/ 0 w 14"/>
                  <a:gd name="T9" fmla="*/ 0 h 29"/>
                  <a:gd name="T10" fmla="*/ 1 w 14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9"/>
                  <a:gd name="T20" fmla="*/ 14 w 14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9">
                    <a:moveTo>
                      <a:pt x="14" y="2"/>
                    </a:moveTo>
                    <a:lnTo>
                      <a:pt x="11" y="0"/>
                    </a:lnTo>
                    <a:lnTo>
                      <a:pt x="9" y="0"/>
                    </a:lnTo>
                    <a:lnTo>
                      <a:pt x="4" y="29"/>
                    </a:lnTo>
                    <a:lnTo>
                      <a:pt x="0" y="29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3" name="Freeform 504"/>
              <p:cNvSpPr>
                <a:spLocks/>
              </p:cNvSpPr>
              <p:nvPr/>
            </p:nvSpPr>
            <p:spPr bwMode="auto">
              <a:xfrm>
                <a:off x="3397" y="2548"/>
                <a:ext cx="16" cy="15"/>
              </a:xfrm>
              <a:custGeom>
                <a:avLst/>
                <a:gdLst>
                  <a:gd name="T0" fmla="*/ 1 w 31"/>
                  <a:gd name="T1" fmla="*/ 1 h 30"/>
                  <a:gd name="T2" fmla="*/ 1 w 31"/>
                  <a:gd name="T3" fmla="*/ 1 h 30"/>
                  <a:gd name="T4" fmla="*/ 0 w 31"/>
                  <a:gd name="T5" fmla="*/ 1 h 30"/>
                  <a:gd name="T6" fmla="*/ 1 w 31"/>
                  <a:gd name="T7" fmla="*/ 0 h 30"/>
                  <a:gd name="T8" fmla="*/ 1 w 31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0"/>
                  <a:gd name="T17" fmla="*/ 31 w 31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0">
                    <a:moveTo>
                      <a:pt x="31" y="28"/>
                    </a:moveTo>
                    <a:lnTo>
                      <a:pt x="3" y="30"/>
                    </a:lnTo>
                    <a:lnTo>
                      <a:pt x="0" y="1"/>
                    </a:lnTo>
                    <a:lnTo>
                      <a:pt x="28" y="0"/>
                    </a:lnTo>
                    <a:lnTo>
                      <a:pt x="31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4" name="Freeform 505"/>
              <p:cNvSpPr>
                <a:spLocks/>
              </p:cNvSpPr>
              <p:nvPr/>
            </p:nvSpPr>
            <p:spPr bwMode="auto">
              <a:xfrm>
                <a:off x="3411" y="2548"/>
                <a:ext cx="2" cy="14"/>
              </a:xfrm>
              <a:custGeom>
                <a:avLst/>
                <a:gdLst>
                  <a:gd name="T0" fmla="*/ 0 w 5"/>
                  <a:gd name="T1" fmla="*/ 0 h 28"/>
                  <a:gd name="T2" fmla="*/ 0 w 5"/>
                  <a:gd name="T3" fmla="*/ 0 h 28"/>
                  <a:gd name="T4" fmla="*/ 0 w 5"/>
                  <a:gd name="T5" fmla="*/ 0 h 28"/>
                  <a:gd name="T6" fmla="*/ 0 w 5"/>
                  <a:gd name="T7" fmla="*/ 1 h 28"/>
                  <a:gd name="T8" fmla="*/ 0 w 5"/>
                  <a:gd name="T9" fmla="*/ 1 h 28"/>
                  <a:gd name="T10" fmla="*/ 0 w 5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8"/>
                  <a:gd name="T20" fmla="*/ 5 w 5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8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5" y="28"/>
                    </a:lnTo>
                    <a:lnTo>
                      <a:pt x="0" y="2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5" name="Freeform 506"/>
              <p:cNvSpPr>
                <a:spLocks/>
              </p:cNvSpPr>
              <p:nvPr/>
            </p:nvSpPr>
            <p:spPr bwMode="auto">
              <a:xfrm>
                <a:off x="3367" y="2532"/>
                <a:ext cx="36" cy="30"/>
              </a:xfrm>
              <a:custGeom>
                <a:avLst/>
                <a:gdLst>
                  <a:gd name="T0" fmla="*/ 1 w 72"/>
                  <a:gd name="T1" fmla="*/ 1 h 58"/>
                  <a:gd name="T2" fmla="*/ 1 w 72"/>
                  <a:gd name="T3" fmla="*/ 1 h 58"/>
                  <a:gd name="T4" fmla="*/ 1 w 72"/>
                  <a:gd name="T5" fmla="*/ 1 h 58"/>
                  <a:gd name="T6" fmla="*/ 1 w 72"/>
                  <a:gd name="T7" fmla="*/ 1 h 58"/>
                  <a:gd name="T8" fmla="*/ 0 w 72"/>
                  <a:gd name="T9" fmla="*/ 1 h 58"/>
                  <a:gd name="T10" fmla="*/ 1 w 72"/>
                  <a:gd name="T11" fmla="*/ 0 h 58"/>
                  <a:gd name="T12" fmla="*/ 1 w 72"/>
                  <a:gd name="T13" fmla="*/ 1 h 58"/>
                  <a:gd name="T14" fmla="*/ 1 w 72"/>
                  <a:gd name="T15" fmla="*/ 1 h 58"/>
                  <a:gd name="T16" fmla="*/ 1 w 72"/>
                  <a:gd name="T17" fmla="*/ 1 h 58"/>
                  <a:gd name="T18" fmla="*/ 1 w 72"/>
                  <a:gd name="T19" fmla="*/ 1 h 58"/>
                  <a:gd name="T20" fmla="*/ 1 w 72"/>
                  <a:gd name="T21" fmla="*/ 1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58"/>
                  <a:gd name="T35" fmla="*/ 72 w 72"/>
                  <a:gd name="T36" fmla="*/ 58 h 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58">
                    <a:moveTo>
                      <a:pt x="51" y="58"/>
                    </a:moveTo>
                    <a:lnTo>
                      <a:pt x="40" y="49"/>
                    </a:lnTo>
                    <a:lnTo>
                      <a:pt x="28" y="39"/>
                    </a:lnTo>
                    <a:lnTo>
                      <a:pt x="14" y="32"/>
                    </a:lnTo>
                    <a:lnTo>
                      <a:pt x="0" y="26"/>
                    </a:lnTo>
                    <a:lnTo>
                      <a:pt x="12" y="0"/>
                    </a:lnTo>
                    <a:lnTo>
                      <a:pt x="28" y="5"/>
                    </a:lnTo>
                    <a:lnTo>
                      <a:pt x="45" y="14"/>
                    </a:lnTo>
                    <a:lnTo>
                      <a:pt x="60" y="26"/>
                    </a:lnTo>
                    <a:lnTo>
                      <a:pt x="72" y="37"/>
                    </a:lnTo>
                    <a:lnTo>
                      <a:pt x="51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6" name="Freeform 507"/>
              <p:cNvSpPr>
                <a:spLocks/>
              </p:cNvSpPr>
              <p:nvPr/>
            </p:nvSpPr>
            <p:spPr bwMode="auto">
              <a:xfrm>
                <a:off x="3393" y="2549"/>
                <a:ext cx="10" cy="14"/>
              </a:xfrm>
              <a:custGeom>
                <a:avLst/>
                <a:gdLst>
                  <a:gd name="T0" fmla="*/ 0 w 21"/>
                  <a:gd name="T1" fmla="*/ 0 h 29"/>
                  <a:gd name="T2" fmla="*/ 0 w 21"/>
                  <a:gd name="T3" fmla="*/ 0 h 29"/>
                  <a:gd name="T4" fmla="*/ 0 w 21"/>
                  <a:gd name="T5" fmla="*/ 0 h 29"/>
                  <a:gd name="T6" fmla="*/ 0 w 21"/>
                  <a:gd name="T7" fmla="*/ 0 h 29"/>
                  <a:gd name="T8" fmla="*/ 0 w 21"/>
                  <a:gd name="T9" fmla="*/ 0 h 29"/>
                  <a:gd name="T10" fmla="*/ 0 w 21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9"/>
                  <a:gd name="T20" fmla="*/ 21 w 21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9">
                    <a:moveTo>
                      <a:pt x="12" y="29"/>
                    </a:moveTo>
                    <a:lnTo>
                      <a:pt x="3" y="29"/>
                    </a:lnTo>
                    <a:lnTo>
                      <a:pt x="0" y="25"/>
                    </a:lnTo>
                    <a:lnTo>
                      <a:pt x="21" y="4"/>
                    </a:lnTo>
                    <a:lnTo>
                      <a:pt x="9" y="0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7" name="Freeform 508"/>
              <p:cNvSpPr>
                <a:spLocks/>
              </p:cNvSpPr>
              <p:nvPr/>
            </p:nvSpPr>
            <p:spPr bwMode="auto">
              <a:xfrm>
                <a:off x="3362" y="2530"/>
                <a:ext cx="14" cy="13"/>
              </a:xfrm>
              <a:custGeom>
                <a:avLst/>
                <a:gdLst>
                  <a:gd name="T0" fmla="*/ 1 w 28"/>
                  <a:gd name="T1" fmla="*/ 1 h 26"/>
                  <a:gd name="T2" fmla="*/ 1 w 28"/>
                  <a:gd name="T3" fmla="*/ 1 h 26"/>
                  <a:gd name="T4" fmla="*/ 1 w 28"/>
                  <a:gd name="T5" fmla="*/ 0 h 26"/>
                  <a:gd name="T6" fmla="*/ 0 w 28"/>
                  <a:gd name="T7" fmla="*/ 1 h 26"/>
                  <a:gd name="T8" fmla="*/ 1 w 28"/>
                  <a:gd name="T9" fmla="*/ 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6"/>
                  <a:gd name="T17" fmla="*/ 28 w 2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6">
                    <a:moveTo>
                      <a:pt x="5" y="26"/>
                    </a:moveTo>
                    <a:lnTo>
                      <a:pt x="28" y="8"/>
                    </a:lnTo>
                    <a:lnTo>
                      <a:pt x="23" y="0"/>
                    </a:lnTo>
                    <a:lnTo>
                      <a:pt x="0" y="17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8" name="Freeform 509"/>
              <p:cNvSpPr>
                <a:spLocks/>
              </p:cNvSpPr>
              <p:nvPr/>
            </p:nvSpPr>
            <p:spPr bwMode="auto">
              <a:xfrm>
                <a:off x="3365" y="2532"/>
                <a:ext cx="11" cy="14"/>
              </a:xfrm>
              <a:custGeom>
                <a:avLst/>
                <a:gdLst>
                  <a:gd name="T0" fmla="*/ 0 w 23"/>
                  <a:gd name="T1" fmla="*/ 1 h 26"/>
                  <a:gd name="T2" fmla="*/ 0 w 23"/>
                  <a:gd name="T3" fmla="*/ 1 h 26"/>
                  <a:gd name="T4" fmla="*/ 0 w 23"/>
                  <a:gd name="T5" fmla="*/ 1 h 26"/>
                  <a:gd name="T6" fmla="*/ 0 w 23"/>
                  <a:gd name="T7" fmla="*/ 1 h 26"/>
                  <a:gd name="T8" fmla="*/ 0 w 23"/>
                  <a:gd name="T9" fmla="*/ 0 h 26"/>
                  <a:gd name="T10" fmla="*/ 0 w 23"/>
                  <a:gd name="T11" fmla="*/ 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6"/>
                  <a:gd name="T20" fmla="*/ 23 w 2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6">
                    <a:moveTo>
                      <a:pt x="6" y="26"/>
                    </a:moveTo>
                    <a:lnTo>
                      <a:pt x="4" y="25"/>
                    </a:lnTo>
                    <a:lnTo>
                      <a:pt x="0" y="21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9" name="Freeform 510"/>
              <p:cNvSpPr>
                <a:spLocks/>
              </p:cNvSpPr>
              <p:nvPr/>
            </p:nvSpPr>
            <p:spPr bwMode="auto">
              <a:xfrm>
                <a:off x="3358" y="2526"/>
                <a:ext cx="15" cy="14"/>
              </a:xfrm>
              <a:custGeom>
                <a:avLst/>
                <a:gdLst>
                  <a:gd name="T0" fmla="*/ 1 w 28"/>
                  <a:gd name="T1" fmla="*/ 1 h 28"/>
                  <a:gd name="T2" fmla="*/ 0 w 28"/>
                  <a:gd name="T3" fmla="*/ 1 h 28"/>
                  <a:gd name="T4" fmla="*/ 1 w 28"/>
                  <a:gd name="T5" fmla="*/ 0 h 28"/>
                  <a:gd name="T6" fmla="*/ 1 w 28"/>
                  <a:gd name="T7" fmla="*/ 1 h 28"/>
                  <a:gd name="T8" fmla="*/ 1 w 28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9" y="28"/>
                    </a:moveTo>
                    <a:lnTo>
                      <a:pt x="0" y="22"/>
                    </a:lnTo>
                    <a:lnTo>
                      <a:pt x="19" y="0"/>
                    </a:lnTo>
                    <a:lnTo>
                      <a:pt x="28" y="5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0" name="Freeform 511"/>
              <p:cNvSpPr>
                <a:spLocks/>
              </p:cNvSpPr>
              <p:nvPr/>
            </p:nvSpPr>
            <p:spPr bwMode="auto">
              <a:xfrm>
                <a:off x="3362" y="2529"/>
                <a:ext cx="11" cy="11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23" y="2"/>
                    </a:moveTo>
                    <a:lnTo>
                      <a:pt x="21" y="0"/>
                    </a:lnTo>
                    <a:lnTo>
                      <a:pt x="2" y="23"/>
                    </a:lnTo>
                    <a:lnTo>
                      <a:pt x="0" y="19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1" name="Freeform 512"/>
              <p:cNvSpPr>
                <a:spLocks/>
              </p:cNvSpPr>
              <p:nvPr/>
            </p:nvSpPr>
            <p:spPr bwMode="auto">
              <a:xfrm>
                <a:off x="3358" y="2524"/>
                <a:ext cx="8" cy="15"/>
              </a:xfrm>
              <a:custGeom>
                <a:avLst/>
                <a:gdLst>
                  <a:gd name="T0" fmla="*/ 0 w 18"/>
                  <a:gd name="T1" fmla="*/ 1 h 30"/>
                  <a:gd name="T2" fmla="*/ 0 w 18"/>
                  <a:gd name="T3" fmla="*/ 1 h 30"/>
                  <a:gd name="T4" fmla="*/ 0 w 18"/>
                  <a:gd name="T5" fmla="*/ 0 h 30"/>
                  <a:gd name="T6" fmla="*/ 0 w 18"/>
                  <a:gd name="T7" fmla="*/ 1 h 30"/>
                  <a:gd name="T8" fmla="*/ 0 w 18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0"/>
                  <a:gd name="T17" fmla="*/ 18 w 1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0">
                    <a:moveTo>
                      <a:pt x="7" y="30"/>
                    </a:moveTo>
                    <a:lnTo>
                      <a:pt x="18" y="4"/>
                    </a:lnTo>
                    <a:lnTo>
                      <a:pt x="11" y="0"/>
                    </a:lnTo>
                    <a:lnTo>
                      <a:pt x="0" y="27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2" name="Freeform 513"/>
              <p:cNvSpPr>
                <a:spLocks/>
              </p:cNvSpPr>
              <p:nvPr/>
            </p:nvSpPr>
            <p:spPr bwMode="auto">
              <a:xfrm>
                <a:off x="3358" y="2525"/>
                <a:ext cx="10" cy="14"/>
              </a:xfrm>
              <a:custGeom>
                <a:avLst/>
                <a:gdLst>
                  <a:gd name="T0" fmla="*/ 1 w 19"/>
                  <a:gd name="T1" fmla="*/ 1 h 26"/>
                  <a:gd name="T2" fmla="*/ 1 w 19"/>
                  <a:gd name="T3" fmla="*/ 1 h 26"/>
                  <a:gd name="T4" fmla="*/ 1 w 19"/>
                  <a:gd name="T5" fmla="*/ 0 h 26"/>
                  <a:gd name="T6" fmla="*/ 1 w 19"/>
                  <a:gd name="T7" fmla="*/ 1 h 26"/>
                  <a:gd name="T8" fmla="*/ 0 w 19"/>
                  <a:gd name="T9" fmla="*/ 1 h 26"/>
                  <a:gd name="T10" fmla="*/ 1 w 19"/>
                  <a:gd name="T11" fmla="*/ 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6"/>
                  <a:gd name="T20" fmla="*/ 19 w 19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6">
                    <a:moveTo>
                      <a:pt x="19" y="2"/>
                    </a:moveTo>
                    <a:lnTo>
                      <a:pt x="18" y="2"/>
                    </a:lnTo>
                    <a:lnTo>
                      <a:pt x="16" y="0"/>
                    </a:lnTo>
                    <a:lnTo>
                      <a:pt x="5" y="26"/>
                    </a:lnTo>
                    <a:lnTo>
                      <a:pt x="0" y="24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3" name="Freeform 514"/>
              <p:cNvSpPr>
                <a:spLocks/>
              </p:cNvSpPr>
              <p:nvPr/>
            </p:nvSpPr>
            <p:spPr bwMode="auto">
              <a:xfrm>
                <a:off x="3336" y="2512"/>
                <a:ext cx="30" cy="23"/>
              </a:xfrm>
              <a:custGeom>
                <a:avLst/>
                <a:gdLst>
                  <a:gd name="T0" fmla="*/ 1 w 58"/>
                  <a:gd name="T1" fmla="*/ 1 h 46"/>
                  <a:gd name="T2" fmla="*/ 1 w 58"/>
                  <a:gd name="T3" fmla="*/ 1 h 46"/>
                  <a:gd name="T4" fmla="*/ 0 w 58"/>
                  <a:gd name="T5" fmla="*/ 1 h 46"/>
                  <a:gd name="T6" fmla="*/ 1 w 58"/>
                  <a:gd name="T7" fmla="*/ 0 h 46"/>
                  <a:gd name="T8" fmla="*/ 1 w 58"/>
                  <a:gd name="T9" fmla="*/ 1 h 46"/>
                  <a:gd name="T10" fmla="*/ 1 w 58"/>
                  <a:gd name="T11" fmla="*/ 1 h 46"/>
                  <a:gd name="T12" fmla="*/ 1 w 58"/>
                  <a:gd name="T13" fmla="*/ 1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46"/>
                  <a:gd name="T23" fmla="*/ 58 w 58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46">
                    <a:moveTo>
                      <a:pt x="37" y="46"/>
                    </a:moveTo>
                    <a:lnTo>
                      <a:pt x="21" y="32"/>
                    </a:lnTo>
                    <a:lnTo>
                      <a:pt x="0" y="25"/>
                    </a:lnTo>
                    <a:lnTo>
                      <a:pt x="16" y="0"/>
                    </a:lnTo>
                    <a:lnTo>
                      <a:pt x="37" y="7"/>
                    </a:lnTo>
                    <a:lnTo>
                      <a:pt x="58" y="25"/>
                    </a:lnTo>
                    <a:lnTo>
                      <a:pt x="37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4" name="Freeform 515"/>
              <p:cNvSpPr>
                <a:spLocks/>
              </p:cNvSpPr>
              <p:nvPr/>
            </p:nvSpPr>
            <p:spPr bwMode="auto">
              <a:xfrm>
                <a:off x="3355" y="2524"/>
                <a:ext cx="11" cy="13"/>
              </a:xfrm>
              <a:custGeom>
                <a:avLst/>
                <a:gdLst>
                  <a:gd name="T0" fmla="*/ 1 w 21"/>
                  <a:gd name="T1" fmla="*/ 0 h 27"/>
                  <a:gd name="T2" fmla="*/ 1 w 21"/>
                  <a:gd name="T3" fmla="*/ 0 h 27"/>
                  <a:gd name="T4" fmla="*/ 0 w 21"/>
                  <a:gd name="T5" fmla="*/ 0 h 27"/>
                  <a:gd name="T6" fmla="*/ 1 w 21"/>
                  <a:gd name="T7" fmla="*/ 0 h 27"/>
                  <a:gd name="T8" fmla="*/ 1 w 21"/>
                  <a:gd name="T9" fmla="*/ 0 h 27"/>
                  <a:gd name="T10" fmla="*/ 1 w 21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7"/>
                  <a:gd name="T20" fmla="*/ 21 w 21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7">
                    <a:moveTo>
                      <a:pt x="5" y="27"/>
                    </a:moveTo>
                    <a:lnTo>
                      <a:pt x="3" y="27"/>
                    </a:lnTo>
                    <a:lnTo>
                      <a:pt x="0" y="23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5" name="Freeform 516"/>
              <p:cNvSpPr>
                <a:spLocks/>
              </p:cNvSpPr>
              <p:nvPr/>
            </p:nvSpPr>
            <p:spPr bwMode="auto">
              <a:xfrm>
                <a:off x="3325" y="2506"/>
                <a:ext cx="20" cy="19"/>
              </a:xfrm>
              <a:custGeom>
                <a:avLst/>
                <a:gdLst>
                  <a:gd name="T0" fmla="*/ 0 w 41"/>
                  <a:gd name="T1" fmla="*/ 1 h 37"/>
                  <a:gd name="T2" fmla="*/ 0 w 41"/>
                  <a:gd name="T3" fmla="*/ 1 h 37"/>
                  <a:gd name="T4" fmla="*/ 0 w 41"/>
                  <a:gd name="T5" fmla="*/ 1 h 37"/>
                  <a:gd name="T6" fmla="*/ 0 w 41"/>
                  <a:gd name="T7" fmla="*/ 0 h 37"/>
                  <a:gd name="T8" fmla="*/ 0 w 41"/>
                  <a:gd name="T9" fmla="*/ 0 h 37"/>
                  <a:gd name="T10" fmla="*/ 0 w 41"/>
                  <a:gd name="T11" fmla="*/ 1 h 37"/>
                  <a:gd name="T12" fmla="*/ 0 w 41"/>
                  <a:gd name="T13" fmla="*/ 1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"/>
                  <a:gd name="T23" fmla="*/ 41 w 4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">
                    <a:moveTo>
                      <a:pt x="23" y="37"/>
                    </a:moveTo>
                    <a:lnTo>
                      <a:pt x="5" y="25"/>
                    </a:lnTo>
                    <a:lnTo>
                      <a:pt x="0" y="25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41" y="12"/>
                    </a:lnTo>
                    <a:lnTo>
                      <a:pt x="2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6" name="Freeform 517"/>
              <p:cNvSpPr>
                <a:spLocks/>
              </p:cNvSpPr>
              <p:nvPr/>
            </p:nvSpPr>
            <p:spPr bwMode="auto">
              <a:xfrm>
                <a:off x="3336" y="2512"/>
                <a:ext cx="9" cy="13"/>
              </a:xfrm>
              <a:custGeom>
                <a:avLst/>
                <a:gdLst>
                  <a:gd name="T0" fmla="*/ 0 w 18"/>
                  <a:gd name="T1" fmla="*/ 1 h 25"/>
                  <a:gd name="T2" fmla="*/ 1 w 18"/>
                  <a:gd name="T3" fmla="*/ 0 h 25"/>
                  <a:gd name="T4" fmla="*/ 1 w 18"/>
                  <a:gd name="T5" fmla="*/ 0 h 25"/>
                  <a:gd name="T6" fmla="*/ 0 w 18"/>
                  <a:gd name="T7" fmla="*/ 1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25"/>
                  <a:gd name="T14" fmla="*/ 18 w 18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25">
                    <a:moveTo>
                      <a:pt x="0" y="25"/>
                    </a:moveTo>
                    <a:lnTo>
                      <a:pt x="18" y="0"/>
                    </a:lnTo>
                    <a:lnTo>
                      <a:pt x="16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7" name="Freeform 518"/>
              <p:cNvSpPr>
                <a:spLocks/>
              </p:cNvSpPr>
              <p:nvPr/>
            </p:nvSpPr>
            <p:spPr bwMode="auto">
              <a:xfrm>
                <a:off x="3319" y="2502"/>
                <a:ext cx="15" cy="15"/>
              </a:xfrm>
              <a:custGeom>
                <a:avLst/>
                <a:gdLst>
                  <a:gd name="T0" fmla="*/ 1 w 30"/>
                  <a:gd name="T1" fmla="*/ 0 h 32"/>
                  <a:gd name="T2" fmla="*/ 0 w 30"/>
                  <a:gd name="T3" fmla="*/ 0 h 32"/>
                  <a:gd name="T4" fmla="*/ 1 w 30"/>
                  <a:gd name="T5" fmla="*/ 0 h 32"/>
                  <a:gd name="T6" fmla="*/ 1 w 30"/>
                  <a:gd name="T7" fmla="*/ 0 h 32"/>
                  <a:gd name="T8" fmla="*/ 1 w 3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2"/>
                  <a:gd name="T17" fmla="*/ 30 w 30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2">
                    <a:moveTo>
                      <a:pt x="10" y="32"/>
                    </a:moveTo>
                    <a:lnTo>
                      <a:pt x="0" y="21"/>
                    </a:lnTo>
                    <a:lnTo>
                      <a:pt x="19" y="0"/>
                    </a:lnTo>
                    <a:lnTo>
                      <a:pt x="30" y="11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8" name="Freeform 519"/>
              <p:cNvSpPr>
                <a:spLocks/>
              </p:cNvSpPr>
              <p:nvPr/>
            </p:nvSpPr>
            <p:spPr bwMode="auto">
              <a:xfrm>
                <a:off x="3324" y="2506"/>
                <a:ext cx="10" cy="12"/>
              </a:xfrm>
              <a:custGeom>
                <a:avLst/>
                <a:gdLst>
                  <a:gd name="T0" fmla="*/ 1 w 20"/>
                  <a:gd name="T1" fmla="*/ 0 h 25"/>
                  <a:gd name="T2" fmla="*/ 0 w 20"/>
                  <a:gd name="T3" fmla="*/ 0 h 25"/>
                  <a:gd name="T4" fmla="*/ 1 w 20"/>
                  <a:gd name="T5" fmla="*/ 0 h 25"/>
                  <a:gd name="T6" fmla="*/ 1 w 20"/>
                  <a:gd name="T7" fmla="*/ 0 h 25"/>
                  <a:gd name="T8" fmla="*/ 1 w 20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5"/>
                  <a:gd name="T17" fmla="*/ 20 w 2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5">
                    <a:moveTo>
                      <a:pt x="2" y="25"/>
                    </a:moveTo>
                    <a:lnTo>
                      <a:pt x="0" y="23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9" name="Freeform 520"/>
              <p:cNvSpPr>
                <a:spLocks/>
              </p:cNvSpPr>
              <p:nvPr/>
            </p:nvSpPr>
            <p:spPr bwMode="auto">
              <a:xfrm>
                <a:off x="3317" y="2504"/>
                <a:ext cx="14" cy="5"/>
              </a:xfrm>
              <a:custGeom>
                <a:avLst/>
                <a:gdLst>
                  <a:gd name="T0" fmla="*/ 0 w 28"/>
                  <a:gd name="T1" fmla="*/ 1 h 9"/>
                  <a:gd name="T2" fmla="*/ 1 w 28"/>
                  <a:gd name="T3" fmla="*/ 1 h 9"/>
                  <a:gd name="T4" fmla="*/ 1 w 28"/>
                  <a:gd name="T5" fmla="*/ 0 h 9"/>
                  <a:gd name="T6" fmla="*/ 0 w 28"/>
                  <a:gd name="T7" fmla="*/ 1 h 9"/>
                  <a:gd name="T8" fmla="*/ 0 w 28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9"/>
                  <a:gd name="T17" fmla="*/ 28 w 2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9">
                    <a:moveTo>
                      <a:pt x="0" y="9"/>
                    </a:moveTo>
                    <a:lnTo>
                      <a:pt x="28" y="4"/>
                    </a:lnTo>
                    <a:lnTo>
                      <a:pt x="28" y="0"/>
                    </a:lnTo>
                    <a:lnTo>
                      <a:pt x="0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0" name="Freeform 521"/>
              <p:cNvSpPr>
                <a:spLocks/>
              </p:cNvSpPr>
              <p:nvPr/>
            </p:nvSpPr>
            <p:spPr bwMode="auto">
              <a:xfrm>
                <a:off x="3317" y="2502"/>
                <a:ext cx="14" cy="10"/>
              </a:xfrm>
              <a:custGeom>
                <a:avLst/>
                <a:gdLst>
                  <a:gd name="T0" fmla="*/ 1 w 28"/>
                  <a:gd name="T1" fmla="*/ 0 h 21"/>
                  <a:gd name="T2" fmla="*/ 0 w 28"/>
                  <a:gd name="T3" fmla="*/ 0 h 21"/>
                  <a:gd name="T4" fmla="*/ 0 w 28"/>
                  <a:gd name="T5" fmla="*/ 0 h 21"/>
                  <a:gd name="T6" fmla="*/ 1 w 28"/>
                  <a:gd name="T7" fmla="*/ 0 h 21"/>
                  <a:gd name="T8" fmla="*/ 1 w 28"/>
                  <a:gd name="T9" fmla="*/ 0 h 21"/>
                  <a:gd name="T10" fmla="*/ 1 w 28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1"/>
                  <a:gd name="T20" fmla="*/ 28 w 28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1">
                    <a:moveTo>
                      <a:pt x="4" y="21"/>
                    </a:moveTo>
                    <a:lnTo>
                      <a:pt x="0" y="20"/>
                    </a:lnTo>
                    <a:lnTo>
                      <a:pt x="0" y="14"/>
                    </a:lnTo>
                    <a:lnTo>
                      <a:pt x="28" y="9"/>
                    </a:lnTo>
                    <a:lnTo>
                      <a:pt x="23" y="0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1" name="Freeform 522"/>
              <p:cNvSpPr>
                <a:spLocks/>
              </p:cNvSpPr>
              <p:nvPr/>
            </p:nvSpPr>
            <p:spPr bwMode="auto">
              <a:xfrm>
                <a:off x="3314" y="2497"/>
                <a:ext cx="16" cy="12"/>
              </a:xfrm>
              <a:custGeom>
                <a:avLst/>
                <a:gdLst>
                  <a:gd name="T0" fmla="*/ 1 w 32"/>
                  <a:gd name="T1" fmla="*/ 1 h 23"/>
                  <a:gd name="T2" fmla="*/ 0 w 32"/>
                  <a:gd name="T3" fmla="*/ 1 h 23"/>
                  <a:gd name="T4" fmla="*/ 1 w 32"/>
                  <a:gd name="T5" fmla="*/ 0 h 23"/>
                  <a:gd name="T6" fmla="*/ 1 w 32"/>
                  <a:gd name="T7" fmla="*/ 1 h 23"/>
                  <a:gd name="T8" fmla="*/ 1 w 32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3"/>
                  <a:gd name="T17" fmla="*/ 32 w 3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3">
                    <a:moveTo>
                      <a:pt x="5" y="23"/>
                    </a:moveTo>
                    <a:lnTo>
                      <a:pt x="0" y="14"/>
                    </a:lnTo>
                    <a:lnTo>
                      <a:pt x="26" y="0"/>
                    </a:lnTo>
                    <a:lnTo>
                      <a:pt x="32" y="9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2" name="Freeform 523"/>
              <p:cNvSpPr>
                <a:spLocks/>
              </p:cNvSpPr>
              <p:nvPr/>
            </p:nvSpPr>
            <p:spPr bwMode="auto">
              <a:xfrm>
                <a:off x="3317" y="2502"/>
                <a:ext cx="14" cy="7"/>
              </a:xfrm>
              <a:custGeom>
                <a:avLst/>
                <a:gdLst>
                  <a:gd name="T0" fmla="*/ 1 w 28"/>
                  <a:gd name="T1" fmla="*/ 1 h 14"/>
                  <a:gd name="T2" fmla="*/ 1 w 28"/>
                  <a:gd name="T3" fmla="*/ 1 h 14"/>
                  <a:gd name="T4" fmla="*/ 1 w 28"/>
                  <a:gd name="T5" fmla="*/ 0 h 14"/>
                  <a:gd name="T6" fmla="*/ 0 w 28"/>
                  <a:gd name="T7" fmla="*/ 1 h 14"/>
                  <a:gd name="T8" fmla="*/ 0 w 28"/>
                  <a:gd name="T9" fmla="*/ 1 h 14"/>
                  <a:gd name="T10" fmla="*/ 1 w 28"/>
                  <a:gd name="T11" fmla="*/ 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4"/>
                  <a:gd name="T20" fmla="*/ 28 w 28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4">
                    <a:moveTo>
                      <a:pt x="28" y="5"/>
                    </a:moveTo>
                    <a:lnTo>
                      <a:pt x="28" y="4"/>
                    </a:lnTo>
                    <a:lnTo>
                      <a:pt x="27" y="0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3" name="Freeform 524"/>
              <p:cNvSpPr>
                <a:spLocks/>
              </p:cNvSpPr>
              <p:nvPr/>
            </p:nvSpPr>
            <p:spPr bwMode="auto">
              <a:xfrm>
                <a:off x="3313" y="2491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0 h 30"/>
                  <a:gd name="T6" fmla="*/ 0 w 28"/>
                  <a:gd name="T7" fmla="*/ 1 h 30"/>
                  <a:gd name="T8" fmla="*/ 1 w 28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0"/>
                  <a:gd name="T17" fmla="*/ 28 w 2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0">
                    <a:moveTo>
                      <a:pt x="7" y="30"/>
                    </a:moveTo>
                    <a:lnTo>
                      <a:pt x="28" y="9"/>
                    </a:lnTo>
                    <a:lnTo>
                      <a:pt x="21" y="0"/>
                    </a:lnTo>
                    <a:lnTo>
                      <a:pt x="0" y="2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4" name="Freeform 525"/>
              <p:cNvSpPr>
                <a:spLocks/>
              </p:cNvSpPr>
              <p:nvPr/>
            </p:nvSpPr>
            <p:spPr bwMode="auto">
              <a:xfrm>
                <a:off x="3314" y="2495"/>
                <a:ext cx="14" cy="11"/>
              </a:xfrm>
              <a:custGeom>
                <a:avLst/>
                <a:gdLst>
                  <a:gd name="T0" fmla="*/ 1 w 26"/>
                  <a:gd name="T1" fmla="*/ 1 h 21"/>
                  <a:gd name="T2" fmla="*/ 1 w 26"/>
                  <a:gd name="T3" fmla="*/ 0 h 21"/>
                  <a:gd name="T4" fmla="*/ 1 w 26"/>
                  <a:gd name="T5" fmla="*/ 1 h 21"/>
                  <a:gd name="T6" fmla="*/ 0 w 26"/>
                  <a:gd name="T7" fmla="*/ 1 h 21"/>
                  <a:gd name="T8" fmla="*/ 1 w 26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1"/>
                  <a:gd name="T17" fmla="*/ 26 w 2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1">
                    <a:moveTo>
                      <a:pt x="26" y="3"/>
                    </a:moveTo>
                    <a:lnTo>
                      <a:pt x="24" y="0"/>
                    </a:lnTo>
                    <a:lnTo>
                      <a:pt x="3" y="21"/>
                    </a:lnTo>
                    <a:lnTo>
                      <a:pt x="0" y="17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5" name="Freeform 526"/>
              <p:cNvSpPr>
                <a:spLocks/>
              </p:cNvSpPr>
              <p:nvPr/>
            </p:nvSpPr>
            <p:spPr bwMode="auto">
              <a:xfrm>
                <a:off x="3308" y="2487"/>
                <a:ext cx="13" cy="16"/>
              </a:xfrm>
              <a:custGeom>
                <a:avLst/>
                <a:gdLst>
                  <a:gd name="T0" fmla="*/ 0 w 27"/>
                  <a:gd name="T1" fmla="*/ 1 h 32"/>
                  <a:gd name="T2" fmla="*/ 0 w 27"/>
                  <a:gd name="T3" fmla="*/ 1 h 32"/>
                  <a:gd name="T4" fmla="*/ 0 w 27"/>
                  <a:gd name="T5" fmla="*/ 0 h 32"/>
                  <a:gd name="T6" fmla="*/ 0 w 27"/>
                  <a:gd name="T7" fmla="*/ 1 h 32"/>
                  <a:gd name="T8" fmla="*/ 0 w 27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32"/>
                  <a:gd name="T17" fmla="*/ 27 w 2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32">
                    <a:moveTo>
                      <a:pt x="13" y="32"/>
                    </a:moveTo>
                    <a:lnTo>
                      <a:pt x="0" y="26"/>
                    </a:lnTo>
                    <a:lnTo>
                      <a:pt x="15" y="0"/>
                    </a:lnTo>
                    <a:lnTo>
                      <a:pt x="27" y="5"/>
                    </a:lnTo>
                    <a:lnTo>
                      <a:pt x="13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6" name="Freeform 527"/>
              <p:cNvSpPr>
                <a:spLocks/>
              </p:cNvSpPr>
              <p:nvPr/>
            </p:nvSpPr>
            <p:spPr bwMode="auto">
              <a:xfrm>
                <a:off x="3313" y="2490"/>
                <a:ext cx="10" cy="13"/>
              </a:xfrm>
              <a:custGeom>
                <a:avLst/>
                <a:gdLst>
                  <a:gd name="T0" fmla="*/ 0 w 21"/>
                  <a:gd name="T1" fmla="*/ 0 h 27"/>
                  <a:gd name="T2" fmla="*/ 0 w 21"/>
                  <a:gd name="T3" fmla="*/ 0 h 27"/>
                  <a:gd name="T4" fmla="*/ 0 w 21"/>
                  <a:gd name="T5" fmla="*/ 0 h 27"/>
                  <a:gd name="T6" fmla="*/ 0 w 21"/>
                  <a:gd name="T7" fmla="*/ 0 h 27"/>
                  <a:gd name="T8" fmla="*/ 0 w 2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7"/>
                  <a:gd name="T17" fmla="*/ 21 w 2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7">
                    <a:moveTo>
                      <a:pt x="21" y="2"/>
                    </a:moveTo>
                    <a:lnTo>
                      <a:pt x="18" y="0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7" name="Freeform 528"/>
              <p:cNvSpPr>
                <a:spLocks/>
              </p:cNvSpPr>
              <p:nvPr/>
            </p:nvSpPr>
            <p:spPr bwMode="auto">
              <a:xfrm>
                <a:off x="3302" y="2482"/>
                <a:ext cx="15" cy="17"/>
              </a:xfrm>
              <a:custGeom>
                <a:avLst/>
                <a:gdLst>
                  <a:gd name="T0" fmla="*/ 1 w 30"/>
                  <a:gd name="T1" fmla="*/ 1 h 34"/>
                  <a:gd name="T2" fmla="*/ 0 w 30"/>
                  <a:gd name="T3" fmla="*/ 1 h 34"/>
                  <a:gd name="T4" fmla="*/ 1 w 30"/>
                  <a:gd name="T5" fmla="*/ 0 h 34"/>
                  <a:gd name="T6" fmla="*/ 1 w 30"/>
                  <a:gd name="T7" fmla="*/ 1 h 34"/>
                  <a:gd name="T8" fmla="*/ 1 w 30"/>
                  <a:gd name="T9" fmla="*/ 1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4"/>
                  <a:gd name="T17" fmla="*/ 30 w 3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4">
                    <a:moveTo>
                      <a:pt x="9" y="34"/>
                    </a:moveTo>
                    <a:lnTo>
                      <a:pt x="0" y="22"/>
                    </a:lnTo>
                    <a:lnTo>
                      <a:pt x="21" y="0"/>
                    </a:lnTo>
                    <a:lnTo>
                      <a:pt x="30" y="13"/>
                    </a:lnTo>
                    <a:lnTo>
                      <a:pt x="9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8" name="Freeform 529"/>
              <p:cNvSpPr>
                <a:spLocks/>
              </p:cNvSpPr>
              <p:nvPr/>
            </p:nvSpPr>
            <p:spPr bwMode="auto">
              <a:xfrm>
                <a:off x="3306" y="2487"/>
                <a:ext cx="11" cy="14"/>
              </a:xfrm>
              <a:custGeom>
                <a:avLst/>
                <a:gdLst>
                  <a:gd name="T0" fmla="*/ 1 w 21"/>
                  <a:gd name="T1" fmla="*/ 1 h 26"/>
                  <a:gd name="T2" fmla="*/ 1 w 21"/>
                  <a:gd name="T3" fmla="*/ 1 h 26"/>
                  <a:gd name="T4" fmla="*/ 0 w 21"/>
                  <a:gd name="T5" fmla="*/ 1 h 26"/>
                  <a:gd name="T6" fmla="*/ 1 w 21"/>
                  <a:gd name="T7" fmla="*/ 1 h 26"/>
                  <a:gd name="T8" fmla="*/ 1 w 21"/>
                  <a:gd name="T9" fmla="*/ 0 h 26"/>
                  <a:gd name="T10" fmla="*/ 1 w 21"/>
                  <a:gd name="T11" fmla="*/ 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6"/>
                  <a:gd name="T20" fmla="*/ 21 w 2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6">
                    <a:moveTo>
                      <a:pt x="3" y="26"/>
                    </a:moveTo>
                    <a:lnTo>
                      <a:pt x="2" y="26"/>
                    </a:lnTo>
                    <a:lnTo>
                      <a:pt x="0" y="23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9" name="Freeform 530"/>
              <p:cNvSpPr>
                <a:spLocks/>
              </p:cNvSpPr>
              <p:nvPr/>
            </p:nvSpPr>
            <p:spPr bwMode="auto">
              <a:xfrm>
                <a:off x="3291" y="2472"/>
                <a:ext cx="23" cy="20"/>
              </a:xfrm>
              <a:custGeom>
                <a:avLst/>
                <a:gdLst>
                  <a:gd name="T0" fmla="*/ 1 w 44"/>
                  <a:gd name="T1" fmla="*/ 0 h 41"/>
                  <a:gd name="T2" fmla="*/ 1 w 44"/>
                  <a:gd name="T3" fmla="*/ 0 h 41"/>
                  <a:gd name="T4" fmla="*/ 0 w 44"/>
                  <a:gd name="T5" fmla="*/ 0 h 41"/>
                  <a:gd name="T6" fmla="*/ 1 w 44"/>
                  <a:gd name="T7" fmla="*/ 0 h 41"/>
                  <a:gd name="T8" fmla="*/ 1 w 44"/>
                  <a:gd name="T9" fmla="*/ 0 h 41"/>
                  <a:gd name="T10" fmla="*/ 1 w 44"/>
                  <a:gd name="T11" fmla="*/ 0 h 41"/>
                  <a:gd name="T12" fmla="*/ 1 w 44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41"/>
                  <a:gd name="T23" fmla="*/ 44 w 44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41">
                    <a:moveTo>
                      <a:pt x="19" y="41"/>
                    </a:moveTo>
                    <a:lnTo>
                      <a:pt x="11" y="32"/>
                    </a:lnTo>
                    <a:lnTo>
                      <a:pt x="0" y="20"/>
                    </a:lnTo>
                    <a:lnTo>
                      <a:pt x="23" y="0"/>
                    </a:lnTo>
                    <a:lnTo>
                      <a:pt x="33" y="13"/>
                    </a:lnTo>
                    <a:lnTo>
                      <a:pt x="44" y="23"/>
                    </a:lnTo>
                    <a:lnTo>
                      <a:pt x="19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0" name="Freeform 531"/>
              <p:cNvSpPr>
                <a:spLocks/>
              </p:cNvSpPr>
              <p:nvPr/>
            </p:nvSpPr>
            <p:spPr bwMode="auto">
              <a:xfrm>
                <a:off x="3301" y="2482"/>
                <a:ext cx="13" cy="11"/>
              </a:xfrm>
              <a:custGeom>
                <a:avLst/>
                <a:gdLst>
                  <a:gd name="T0" fmla="*/ 1 w 25"/>
                  <a:gd name="T1" fmla="*/ 1 h 22"/>
                  <a:gd name="T2" fmla="*/ 0 w 25"/>
                  <a:gd name="T3" fmla="*/ 1 h 22"/>
                  <a:gd name="T4" fmla="*/ 1 w 25"/>
                  <a:gd name="T5" fmla="*/ 1 h 22"/>
                  <a:gd name="T6" fmla="*/ 1 w 25"/>
                  <a:gd name="T7" fmla="*/ 0 h 22"/>
                  <a:gd name="T8" fmla="*/ 1 w 25"/>
                  <a:gd name="T9" fmla="*/ 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2"/>
                  <a:gd name="T17" fmla="*/ 25 w 2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2">
                    <a:moveTo>
                      <a:pt x="2" y="22"/>
                    </a:moveTo>
                    <a:lnTo>
                      <a:pt x="0" y="20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1" name="Freeform 532"/>
              <p:cNvSpPr>
                <a:spLocks/>
              </p:cNvSpPr>
              <p:nvPr/>
            </p:nvSpPr>
            <p:spPr bwMode="auto">
              <a:xfrm>
                <a:off x="3290" y="2467"/>
                <a:ext cx="9" cy="16"/>
              </a:xfrm>
              <a:custGeom>
                <a:avLst/>
                <a:gdLst>
                  <a:gd name="T0" fmla="*/ 0 w 20"/>
                  <a:gd name="T1" fmla="*/ 1 h 32"/>
                  <a:gd name="T2" fmla="*/ 0 w 20"/>
                  <a:gd name="T3" fmla="*/ 1 h 32"/>
                  <a:gd name="T4" fmla="*/ 0 w 20"/>
                  <a:gd name="T5" fmla="*/ 0 h 32"/>
                  <a:gd name="T6" fmla="*/ 0 w 20"/>
                  <a:gd name="T7" fmla="*/ 1 h 32"/>
                  <a:gd name="T8" fmla="*/ 0 w 20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32"/>
                  <a:gd name="T17" fmla="*/ 20 w 20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32">
                    <a:moveTo>
                      <a:pt x="11" y="32"/>
                    </a:moveTo>
                    <a:lnTo>
                      <a:pt x="0" y="29"/>
                    </a:lnTo>
                    <a:lnTo>
                      <a:pt x="9" y="0"/>
                    </a:lnTo>
                    <a:lnTo>
                      <a:pt x="20" y="4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2" name="Freeform 533"/>
              <p:cNvSpPr>
                <a:spLocks/>
              </p:cNvSpPr>
              <p:nvPr/>
            </p:nvSpPr>
            <p:spPr bwMode="auto">
              <a:xfrm>
                <a:off x="3291" y="2469"/>
                <a:ext cx="12" cy="14"/>
              </a:xfrm>
              <a:custGeom>
                <a:avLst/>
                <a:gdLst>
                  <a:gd name="T0" fmla="*/ 1 w 23"/>
                  <a:gd name="T1" fmla="*/ 1 h 28"/>
                  <a:gd name="T2" fmla="*/ 1 w 23"/>
                  <a:gd name="T3" fmla="*/ 1 h 28"/>
                  <a:gd name="T4" fmla="*/ 1 w 23"/>
                  <a:gd name="T5" fmla="*/ 0 h 28"/>
                  <a:gd name="T6" fmla="*/ 1 w 23"/>
                  <a:gd name="T7" fmla="*/ 1 h 28"/>
                  <a:gd name="T8" fmla="*/ 0 w 23"/>
                  <a:gd name="T9" fmla="*/ 1 h 28"/>
                  <a:gd name="T10" fmla="*/ 1 w 23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8"/>
                  <a:gd name="T20" fmla="*/ 23 w 2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8">
                    <a:moveTo>
                      <a:pt x="23" y="5"/>
                    </a:moveTo>
                    <a:lnTo>
                      <a:pt x="19" y="2"/>
                    </a:lnTo>
                    <a:lnTo>
                      <a:pt x="16" y="0"/>
                    </a:lnTo>
                    <a:lnTo>
                      <a:pt x="7" y="28"/>
                    </a:lnTo>
                    <a:lnTo>
                      <a:pt x="0" y="2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3" name="Freeform 534"/>
              <p:cNvSpPr>
                <a:spLocks/>
              </p:cNvSpPr>
              <p:nvPr/>
            </p:nvSpPr>
            <p:spPr bwMode="auto">
              <a:xfrm>
                <a:off x="3289" y="2467"/>
                <a:ext cx="4" cy="14"/>
              </a:xfrm>
              <a:custGeom>
                <a:avLst/>
                <a:gdLst>
                  <a:gd name="T0" fmla="*/ 1 w 8"/>
                  <a:gd name="T1" fmla="*/ 0 h 29"/>
                  <a:gd name="T2" fmla="*/ 1 w 8"/>
                  <a:gd name="T3" fmla="*/ 0 h 29"/>
                  <a:gd name="T4" fmla="*/ 0 w 8"/>
                  <a:gd name="T5" fmla="*/ 0 h 29"/>
                  <a:gd name="T6" fmla="*/ 1 w 8"/>
                  <a:gd name="T7" fmla="*/ 0 h 29"/>
                  <a:gd name="T8" fmla="*/ 1 w 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9"/>
                  <a:gd name="T17" fmla="*/ 8 w 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9">
                    <a:moveTo>
                      <a:pt x="8" y="29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3" y="29"/>
                    </a:lnTo>
                    <a:lnTo>
                      <a:pt x="8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4" name="Freeform 535"/>
              <p:cNvSpPr>
                <a:spLocks/>
              </p:cNvSpPr>
              <p:nvPr/>
            </p:nvSpPr>
            <p:spPr bwMode="auto">
              <a:xfrm>
                <a:off x="3290" y="2467"/>
                <a:ext cx="4" cy="14"/>
              </a:xfrm>
              <a:custGeom>
                <a:avLst/>
                <a:gdLst>
                  <a:gd name="T0" fmla="*/ 0 w 9"/>
                  <a:gd name="T1" fmla="*/ 0 h 29"/>
                  <a:gd name="T2" fmla="*/ 0 w 9"/>
                  <a:gd name="T3" fmla="*/ 0 h 29"/>
                  <a:gd name="T4" fmla="*/ 0 w 9"/>
                  <a:gd name="T5" fmla="*/ 0 h 29"/>
                  <a:gd name="T6" fmla="*/ 0 w 9"/>
                  <a:gd name="T7" fmla="*/ 0 h 29"/>
                  <a:gd name="T8" fmla="*/ 0 w 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9" y="0"/>
                    </a:moveTo>
                    <a:lnTo>
                      <a:pt x="4" y="0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5" name="Freeform 536"/>
              <p:cNvSpPr>
                <a:spLocks/>
              </p:cNvSpPr>
              <p:nvPr/>
            </p:nvSpPr>
            <p:spPr bwMode="auto">
              <a:xfrm>
                <a:off x="3279" y="2465"/>
                <a:ext cx="13" cy="16"/>
              </a:xfrm>
              <a:custGeom>
                <a:avLst/>
                <a:gdLst>
                  <a:gd name="T0" fmla="*/ 0 w 27"/>
                  <a:gd name="T1" fmla="*/ 1 h 32"/>
                  <a:gd name="T2" fmla="*/ 0 w 27"/>
                  <a:gd name="T3" fmla="*/ 1 h 32"/>
                  <a:gd name="T4" fmla="*/ 0 w 27"/>
                  <a:gd name="T5" fmla="*/ 0 h 32"/>
                  <a:gd name="T6" fmla="*/ 0 w 27"/>
                  <a:gd name="T7" fmla="*/ 1 h 32"/>
                  <a:gd name="T8" fmla="*/ 0 w 27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32"/>
                  <a:gd name="T17" fmla="*/ 27 w 2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32">
                    <a:moveTo>
                      <a:pt x="14" y="32"/>
                    </a:moveTo>
                    <a:lnTo>
                      <a:pt x="0" y="26"/>
                    </a:lnTo>
                    <a:lnTo>
                      <a:pt x="13" y="0"/>
                    </a:lnTo>
                    <a:lnTo>
                      <a:pt x="27" y="5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6" name="Freeform 537"/>
              <p:cNvSpPr>
                <a:spLocks/>
              </p:cNvSpPr>
              <p:nvPr/>
            </p:nvSpPr>
            <p:spPr bwMode="auto">
              <a:xfrm>
                <a:off x="3286" y="2467"/>
                <a:ext cx="6" cy="14"/>
              </a:xfrm>
              <a:custGeom>
                <a:avLst/>
                <a:gdLst>
                  <a:gd name="T0" fmla="*/ 0 w 13"/>
                  <a:gd name="T1" fmla="*/ 0 h 29"/>
                  <a:gd name="T2" fmla="*/ 0 w 13"/>
                  <a:gd name="T3" fmla="*/ 0 h 29"/>
                  <a:gd name="T4" fmla="*/ 0 w 13"/>
                  <a:gd name="T5" fmla="*/ 0 h 29"/>
                  <a:gd name="T6" fmla="*/ 0 w 13"/>
                  <a:gd name="T7" fmla="*/ 0 h 29"/>
                  <a:gd name="T8" fmla="*/ 0 w 13"/>
                  <a:gd name="T9" fmla="*/ 0 h 29"/>
                  <a:gd name="T10" fmla="*/ 0 w 13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9"/>
                  <a:gd name="T20" fmla="*/ 13 w 13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9">
                    <a:moveTo>
                      <a:pt x="9" y="29"/>
                    </a:moveTo>
                    <a:lnTo>
                      <a:pt x="2" y="29"/>
                    </a:lnTo>
                    <a:lnTo>
                      <a:pt x="0" y="29"/>
                    </a:lnTo>
                    <a:lnTo>
                      <a:pt x="13" y="2"/>
                    </a:lnTo>
                    <a:lnTo>
                      <a:pt x="6" y="0"/>
                    </a:ln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7" name="Freeform 538"/>
              <p:cNvSpPr>
                <a:spLocks/>
              </p:cNvSpPr>
              <p:nvPr/>
            </p:nvSpPr>
            <p:spPr bwMode="auto">
              <a:xfrm>
                <a:off x="3272" y="2461"/>
                <a:ext cx="15" cy="17"/>
              </a:xfrm>
              <a:custGeom>
                <a:avLst/>
                <a:gdLst>
                  <a:gd name="T0" fmla="*/ 1 w 30"/>
                  <a:gd name="T1" fmla="*/ 1 h 34"/>
                  <a:gd name="T2" fmla="*/ 0 w 30"/>
                  <a:gd name="T3" fmla="*/ 1 h 34"/>
                  <a:gd name="T4" fmla="*/ 1 w 30"/>
                  <a:gd name="T5" fmla="*/ 0 h 34"/>
                  <a:gd name="T6" fmla="*/ 1 w 30"/>
                  <a:gd name="T7" fmla="*/ 1 h 34"/>
                  <a:gd name="T8" fmla="*/ 1 w 30"/>
                  <a:gd name="T9" fmla="*/ 1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4"/>
                  <a:gd name="T17" fmla="*/ 30 w 3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4">
                    <a:moveTo>
                      <a:pt x="12" y="34"/>
                    </a:moveTo>
                    <a:lnTo>
                      <a:pt x="0" y="25"/>
                    </a:lnTo>
                    <a:lnTo>
                      <a:pt x="18" y="0"/>
                    </a:lnTo>
                    <a:lnTo>
                      <a:pt x="30" y="9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8" name="Freeform 539"/>
              <p:cNvSpPr>
                <a:spLocks/>
              </p:cNvSpPr>
              <p:nvPr/>
            </p:nvSpPr>
            <p:spPr bwMode="auto">
              <a:xfrm>
                <a:off x="3278" y="2465"/>
                <a:ext cx="9" cy="14"/>
              </a:xfrm>
              <a:custGeom>
                <a:avLst/>
                <a:gdLst>
                  <a:gd name="T0" fmla="*/ 1 w 18"/>
                  <a:gd name="T1" fmla="*/ 1 h 26"/>
                  <a:gd name="T2" fmla="*/ 0 w 18"/>
                  <a:gd name="T3" fmla="*/ 1 h 26"/>
                  <a:gd name="T4" fmla="*/ 1 w 18"/>
                  <a:gd name="T5" fmla="*/ 0 h 26"/>
                  <a:gd name="T6" fmla="*/ 1 w 18"/>
                  <a:gd name="T7" fmla="*/ 0 h 26"/>
                  <a:gd name="T8" fmla="*/ 1 w 18"/>
                  <a:gd name="T9" fmla="*/ 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6"/>
                  <a:gd name="T17" fmla="*/ 18 w 1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6">
                    <a:moveTo>
                      <a:pt x="2" y="26"/>
                    </a:moveTo>
                    <a:lnTo>
                      <a:pt x="0" y="25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9" name="Freeform 540"/>
              <p:cNvSpPr>
                <a:spLocks/>
              </p:cNvSpPr>
              <p:nvPr/>
            </p:nvSpPr>
            <p:spPr bwMode="auto">
              <a:xfrm>
                <a:off x="3266" y="2457"/>
                <a:ext cx="17" cy="14"/>
              </a:xfrm>
              <a:custGeom>
                <a:avLst/>
                <a:gdLst>
                  <a:gd name="T0" fmla="*/ 1 w 33"/>
                  <a:gd name="T1" fmla="*/ 1 h 28"/>
                  <a:gd name="T2" fmla="*/ 0 w 33"/>
                  <a:gd name="T3" fmla="*/ 1 h 28"/>
                  <a:gd name="T4" fmla="*/ 1 w 33"/>
                  <a:gd name="T5" fmla="*/ 0 h 28"/>
                  <a:gd name="T6" fmla="*/ 1 w 33"/>
                  <a:gd name="T7" fmla="*/ 1 h 28"/>
                  <a:gd name="T8" fmla="*/ 1 w 33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8"/>
                  <a:gd name="T17" fmla="*/ 33 w 3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8">
                    <a:moveTo>
                      <a:pt x="7" y="28"/>
                    </a:moveTo>
                    <a:lnTo>
                      <a:pt x="0" y="14"/>
                    </a:lnTo>
                    <a:lnTo>
                      <a:pt x="26" y="0"/>
                    </a:lnTo>
                    <a:lnTo>
                      <a:pt x="33" y="14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0" name="Freeform 541"/>
              <p:cNvSpPr>
                <a:spLocks/>
              </p:cNvSpPr>
              <p:nvPr/>
            </p:nvSpPr>
            <p:spPr bwMode="auto">
              <a:xfrm>
                <a:off x="3269" y="2461"/>
                <a:ext cx="14" cy="12"/>
              </a:xfrm>
              <a:custGeom>
                <a:avLst/>
                <a:gdLst>
                  <a:gd name="T0" fmla="*/ 1 w 26"/>
                  <a:gd name="T1" fmla="*/ 0 h 25"/>
                  <a:gd name="T2" fmla="*/ 1 w 26"/>
                  <a:gd name="T3" fmla="*/ 0 h 25"/>
                  <a:gd name="T4" fmla="*/ 0 w 26"/>
                  <a:gd name="T5" fmla="*/ 0 h 25"/>
                  <a:gd name="T6" fmla="*/ 1 w 26"/>
                  <a:gd name="T7" fmla="*/ 0 h 25"/>
                  <a:gd name="T8" fmla="*/ 1 w 26"/>
                  <a:gd name="T9" fmla="*/ 0 h 25"/>
                  <a:gd name="T10" fmla="*/ 1 w 26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5"/>
                  <a:gd name="T20" fmla="*/ 26 w 26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5">
                    <a:moveTo>
                      <a:pt x="5" y="25"/>
                    </a:moveTo>
                    <a:lnTo>
                      <a:pt x="2" y="21"/>
                    </a:lnTo>
                    <a:lnTo>
                      <a:pt x="0" y="19"/>
                    </a:lnTo>
                    <a:lnTo>
                      <a:pt x="26" y="5"/>
                    </a:lnTo>
                    <a:lnTo>
                      <a:pt x="23" y="0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1" name="Freeform 542"/>
              <p:cNvSpPr>
                <a:spLocks/>
              </p:cNvSpPr>
              <p:nvPr/>
            </p:nvSpPr>
            <p:spPr bwMode="auto">
              <a:xfrm>
                <a:off x="3264" y="2452"/>
                <a:ext cx="14" cy="13"/>
              </a:xfrm>
              <a:custGeom>
                <a:avLst/>
                <a:gdLst>
                  <a:gd name="T0" fmla="*/ 1 w 28"/>
                  <a:gd name="T1" fmla="*/ 0 h 27"/>
                  <a:gd name="T2" fmla="*/ 0 w 28"/>
                  <a:gd name="T3" fmla="*/ 0 h 27"/>
                  <a:gd name="T4" fmla="*/ 1 w 28"/>
                  <a:gd name="T5" fmla="*/ 0 h 27"/>
                  <a:gd name="T6" fmla="*/ 1 w 28"/>
                  <a:gd name="T7" fmla="*/ 0 h 27"/>
                  <a:gd name="T8" fmla="*/ 1 w 2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7"/>
                  <a:gd name="T17" fmla="*/ 28 w 2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7">
                    <a:moveTo>
                      <a:pt x="6" y="27"/>
                    </a:moveTo>
                    <a:lnTo>
                      <a:pt x="0" y="20"/>
                    </a:lnTo>
                    <a:lnTo>
                      <a:pt x="23" y="0"/>
                    </a:lnTo>
                    <a:lnTo>
                      <a:pt x="28" y="7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2" name="Freeform 543"/>
              <p:cNvSpPr>
                <a:spLocks/>
              </p:cNvSpPr>
              <p:nvPr/>
            </p:nvSpPr>
            <p:spPr bwMode="auto">
              <a:xfrm>
                <a:off x="3266" y="2456"/>
                <a:ext cx="13" cy="9"/>
              </a:xfrm>
              <a:custGeom>
                <a:avLst/>
                <a:gdLst>
                  <a:gd name="T0" fmla="*/ 1 w 26"/>
                  <a:gd name="T1" fmla="*/ 0 h 20"/>
                  <a:gd name="T2" fmla="*/ 1 w 26"/>
                  <a:gd name="T3" fmla="*/ 0 h 20"/>
                  <a:gd name="T4" fmla="*/ 1 w 26"/>
                  <a:gd name="T5" fmla="*/ 0 h 20"/>
                  <a:gd name="T6" fmla="*/ 0 w 26"/>
                  <a:gd name="T7" fmla="*/ 0 h 20"/>
                  <a:gd name="T8" fmla="*/ 1 w 2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0"/>
                  <a:gd name="T17" fmla="*/ 26 w 2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0">
                    <a:moveTo>
                      <a:pt x="26" y="2"/>
                    </a:moveTo>
                    <a:lnTo>
                      <a:pt x="24" y="0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3" name="Freeform 544"/>
              <p:cNvSpPr>
                <a:spLocks/>
              </p:cNvSpPr>
              <p:nvPr/>
            </p:nvSpPr>
            <p:spPr bwMode="auto">
              <a:xfrm>
                <a:off x="3204" y="2409"/>
                <a:ext cx="71" cy="54"/>
              </a:xfrm>
              <a:custGeom>
                <a:avLst/>
                <a:gdLst>
                  <a:gd name="T0" fmla="*/ 1 w 141"/>
                  <a:gd name="T1" fmla="*/ 1 h 108"/>
                  <a:gd name="T2" fmla="*/ 1 w 141"/>
                  <a:gd name="T3" fmla="*/ 1 h 108"/>
                  <a:gd name="T4" fmla="*/ 0 w 141"/>
                  <a:gd name="T5" fmla="*/ 1 h 108"/>
                  <a:gd name="T6" fmla="*/ 1 w 141"/>
                  <a:gd name="T7" fmla="*/ 0 h 108"/>
                  <a:gd name="T8" fmla="*/ 1 w 141"/>
                  <a:gd name="T9" fmla="*/ 1 h 108"/>
                  <a:gd name="T10" fmla="*/ 1 w 141"/>
                  <a:gd name="T11" fmla="*/ 1 h 108"/>
                  <a:gd name="T12" fmla="*/ 1 w 141"/>
                  <a:gd name="T13" fmla="*/ 1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1"/>
                  <a:gd name="T22" fmla="*/ 0 h 108"/>
                  <a:gd name="T23" fmla="*/ 141 w 141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1" h="108">
                    <a:moveTo>
                      <a:pt x="124" y="108"/>
                    </a:moveTo>
                    <a:lnTo>
                      <a:pt x="64" y="65"/>
                    </a:lnTo>
                    <a:lnTo>
                      <a:pt x="0" y="25"/>
                    </a:lnTo>
                    <a:lnTo>
                      <a:pt x="18" y="0"/>
                    </a:lnTo>
                    <a:lnTo>
                      <a:pt x="81" y="41"/>
                    </a:lnTo>
                    <a:lnTo>
                      <a:pt x="141" y="85"/>
                    </a:lnTo>
                    <a:lnTo>
                      <a:pt x="124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4" name="Freeform 545"/>
              <p:cNvSpPr>
                <a:spLocks/>
              </p:cNvSpPr>
              <p:nvPr/>
            </p:nvSpPr>
            <p:spPr bwMode="auto">
              <a:xfrm>
                <a:off x="3264" y="2451"/>
                <a:ext cx="12" cy="12"/>
              </a:xfrm>
              <a:custGeom>
                <a:avLst/>
                <a:gdLst>
                  <a:gd name="T0" fmla="*/ 1 w 23"/>
                  <a:gd name="T1" fmla="*/ 1 h 23"/>
                  <a:gd name="T2" fmla="*/ 1 w 23"/>
                  <a:gd name="T3" fmla="*/ 0 h 23"/>
                  <a:gd name="T4" fmla="*/ 1 w 23"/>
                  <a:gd name="T5" fmla="*/ 1 h 23"/>
                  <a:gd name="T6" fmla="*/ 0 w 23"/>
                  <a:gd name="T7" fmla="*/ 1 h 23"/>
                  <a:gd name="T8" fmla="*/ 1 w 23"/>
                  <a:gd name="T9" fmla="*/ 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23" y="1"/>
                    </a:moveTo>
                    <a:lnTo>
                      <a:pt x="21" y="0"/>
                    </a:lnTo>
                    <a:lnTo>
                      <a:pt x="4" y="23"/>
                    </a:lnTo>
                    <a:lnTo>
                      <a:pt x="0" y="21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5" name="Freeform 546"/>
              <p:cNvSpPr>
                <a:spLocks/>
              </p:cNvSpPr>
              <p:nvPr/>
            </p:nvSpPr>
            <p:spPr bwMode="auto">
              <a:xfrm>
                <a:off x="3202" y="2407"/>
                <a:ext cx="8" cy="15"/>
              </a:xfrm>
              <a:custGeom>
                <a:avLst/>
                <a:gdLst>
                  <a:gd name="T0" fmla="*/ 0 w 18"/>
                  <a:gd name="T1" fmla="*/ 1 h 30"/>
                  <a:gd name="T2" fmla="*/ 0 w 18"/>
                  <a:gd name="T3" fmla="*/ 1 h 30"/>
                  <a:gd name="T4" fmla="*/ 0 w 18"/>
                  <a:gd name="T5" fmla="*/ 0 h 30"/>
                  <a:gd name="T6" fmla="*/ 0 w 18"/>
                  <a:gd name="T7" fmla="*/ 1 h 30"/>
                  <a:gd name="T8" fmla="*/ 0 w 18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0"/>
                  <a:gd name="T17" fmla="*/ 18 w 1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0">
                    <a:moveTo>
                      <a:pt x="9" y="30"/>
                    </a:moveTo>
                    <a:lnTo>
                      <a:pt x="0" y="29"/>
                    </a:lnTo>
                    <a:lnTo>
                      <a:pt x="9" y="0"/>
                    </a:lnTo>
                    <a:lnTo>
                      <a:pt x="18" y="2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6" name="Freeform 547"/>
              <p:cNvSpPr>
                <a:spLocks/>
              </p:cNvSpPr>
              <p:nvPr/>
            </p:nvSpPr>
            <p:spPr bwMode="auto">
              <a:xfrm>
                <a:off x="3204" y="2408"/>
                <a:ext cx="9" cy="14"/>
              </a:xfrm>
              <a:custGeom>
                <a:avLst/>
                <a:gdLst>
                  <a:gd name="T0" fmla="*/ 1 w 18"/>
                  <a:gd name="T1" fmla="*/ 1 h 28"/>
                  <a:gd name="T2" fmla="*/ 1 w 18"/>
                  <a:gd name="T3" fmla="*/ 1 h 28"/>
                  <a:gd name="T4" fmla="*/ 1 w 18"/>
                  <a:gd name="T5" fmla="*/ 0 h 28"/>
                  <a:gd name="T6" fmla="*/ 1 w 18"/>
                  <a:gd name="T7" fmla="*/ 1 h 28"/>
                  <a:gd name="T8" fmla="*/ 0 w 18"/>
                  <a:gd name="T9" fmla="*/ 1 h 28"/>
                  <a:gd name="T10" fmla="*/ 1 w 18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8"/>
                  <a:gd name="T20" fmla="*/ 18 w 1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8">
                    <a:moveTo>
                      <a:pt x="18" y="2"/>
                    </a:moveTo>
                    <a:lnTo>
                      <a:pt x="16" y="2"/>
                    </a:lnTo>
                    <a:lnTo>
                      <a:pt x="13" y="0"/>
                    </a:lnTo>
                    <a:lnTo>
                      <a:pt x="4" y="28"/>
                    </a:lnTo>
                    <a:lnTo>
                      <a:pt x="0" y="27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7" name="Freeform 548"/>
              <p:cNvSpPr>
                <a:spLocks/>
              </p:cNvSpPr>
              <p:nvPr/>
            </p:nvSpPr>
            <p:spPr bwMode="auto">
              <a:xfrm>
                <a:off x="3164" y="2405"/>
                <a:ext cx="40" cy="16"/>
              </a:xfrm>
              <a:custGeom>
                <a:avLst/>
                <a:gdLst>
                  <a:gd name="T0" fmla="*/ 1 w 79"/>
                  <a:gd name="T1" fmla="*/ 1 h 32"/>
                  <a:gd name="T2" fmla="*/ 0 w 79"/>
                  <a:gd name="T3" fmla="*/ 1 h 32"/>
                  <a:gd name="T4" fmla="*/ 0 w 79"/>
                  <a:gd name="T5" fmla="*/ 0 h 32"/>
                  <a:gd name="T6" fmla="*/ 1 w 79"/>
                  <a:gd name="T7" fmla="*/ 1 h 32"/>
                  <a:gd name="T8" fmla="*/ 1 w 79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32"/>
                  <a:gd name="T17" fmla="*/ 79 w 79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32">
                    <a:moveTo>
                      <a:pt x="79" y="32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79" y="3"/>
                    </a:lnTo>
                    <a:lnTo>
                      <a:pt x="79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8" name="Freeform 549"/>
              <p:cNvSpPr>
                <a:spLocks/>
              </p:cNvSpPr>
              <p:nvPr/>
            </p:nvSpPr>
            <p:spPr bwMode="auto">
              <a:xfrm>
                <a:off x="3202" y="2407"/>
                <a:ext cx="4" cy="14"/>
              </a:xfrm>
              <a:custGeom>
                <a:avLst/>
                <a:gdLst>
                  <a:gd name="T0" fmla="*/ 0 w 9"/>
                  <a:gd name="T1" fmla="*/ 0 h 29"/>
                  <a:gd name="T2" fmla="*/ 0 w 9"/>
                  <a:gd name="T3" fmla="*/ 0 h 29"/>
                  <a:gd name="T4" fmla="*/ 0 w 9"/>
                  <a:gd name="T5" fmla="*/ 0 h 29"/>
                  <a:gd name="T6" fmla="*/ 0 w 9"/>
                  <a:gd name="T7" fmla="*/ 0 h 29"/>
                  <a:gd name="T8" fmla="*/ 0 w 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9" y="0"/>
                    </a:moveTo>
                    <a:lnTo>
                      <a:pt x="5" y="0"/>
                    </a:lnTo>
                    <a:lnTo>
                      <a:pt x="5" y="29"/>
                    </a:lnTo>
                    <a:lnTo>
                      <a:pt x="0" y="2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9" name="Freeform 550"/>
              <p:cNvSpPr>
                <a:spLocks/>
              </p:cNvSpPr>
              <p:nvPr/>
            </p:nvSpPr>
            <p:spPr bwMode="auto">
              <a:xfrm>
                <a:off x="3148" y="2398"/>
                <a:ext cx="22" cy="20"/>
              </a:xfrm>
              <a:custGeom>
                <a:avLst/>
                <a:gdLst>
                  <a:gd name="T0" fmla="*/ 0 w 45"/>
                  <a:gd name="T1" fmla="*/ 0 h 41"/>
                  <a:gd name="T2" fmla="*/ 0 w 45"/>
                  <a:gd name="T3" fmla="*/ 0 h 41"/>
                  <a:gd name="T4" fmla="*/ 0 w 45"/>
                  <a:gd name="T5" fmla="*/ 0 h 41"/>
                  <a:gd name="T6" fmla="*/ 0 w 45"/>
                  <a:gd name="T7" fmla="*/ 0 h 41"/>
                  <a:gd name="T8" fmla="*/ 0 w 45"/>
                  <a:gd name="T9" fmla="*/ 0 h 41"/>
                  <a:gd name="T10" fmla="*/ 0 w 45"/>
                  <a:gd name="T11" fmla="*/ 0 h 41"/>
                  <a:gd name="T12" fmla="*/ 0 w 45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41"/>
                  <a:gd name="T23" fmla="*/ 45 w 45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41">
                    <a:moveTo>
                      <a:pt x="22" y="41"/>
                    </a:moveTo>
                    <a:lnTo>
                      <a:pt x="15" y="28"/>
                    </a:lnTo>
                    <a:lnTo>
                      <a:pt x="0" y="21"/>
                    </a:lnTo>
                    <a:lnTo>
                      <a:pt x="20" y="0"/>
                    </a:lnTo>
                    <a:lnTo>
                      <a:pt x="34" y="7"/>
                    </a:lnTo>
                    <a:lnTo>
                      <a:pt x="45" y="21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0" name="Freeform 551"/>
              <p:cNvSpPr>
                <a:spLocks/>
              </p:cNvSpPr>
              <p:nvPr/>
            </p:nvSpPr>
            <p:spPr bwMode="auto">
              <a:xfrm>
                <a:off x="3158" y="2405"/>
                <a:ext cx="12" cy="15"/>
              </a:xfrm>
              <a:custGeom>
                <a:avLst/>
                <a:gdLst>
                  <a:gd name="T0" fmla="*/ 1 w 23"/>
                  <a:gd name="T1" fmla="*/ 1 h 28"/>
                  <a:gd name="T2" fmla="*/ 1 w 23"/>
                  <a:gd name="T3" fmla="*/ 1 h 28"/>
                  <a:gd name="T4" fmla="*/ 0 w 23"/>
                  <a:gd name="T5" fmla="*/ 1 h 28"/>
                  <a:gd name="T6" fmla="*/ 1 w 23"/>
                  <a:gd name="T7" fmla="*/ 1 h 28"/>
                  <a:gd name="T8" fmla="*/ 1 w 23"/>
                  <a:gd name="T9" fmla="*/ 0 h 28"/>
                  <a:gd name="T10" fmla="*/ 1 w 23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8"/>
                  <a:gd name="T20" fmla="*/ 23 w 2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8">
                    <a:moveTo>
                      <a:pt x="12" y="28"/>
                    </a:moveTo>
                    <a:lnTo>
                      <a:pt x="1" y="28"/>
                    </a:lnTo>
                    <a:lnTo>
                      <a:pt x="0" y="25"/>
                    </a:lnTo>
                    <a:lnTo>
                      <a:pt x="23" y="5"/>
                    </a:lnTo>
                    <a:lnTo>
                      <a:pt x="12" y="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1" name="Freeform 552"/>
              <p:cNvSpPr>
                <a:spLocks/>
              </p:cNvSpPr>
              <p:nvPr/>
            </p:nvSpPr>
            <p:spPr bwMode="auto">
              <a:xfrm>
                <a:off x="3142" y="2393"/>
                <a:ext cx="13" cy="17"/>
              </a:xfrm>
              <a:custGeom>
                <a:avLst/>
                <a:gdLst>
                  <a:gd name="T0" fmla="*/ 0 w 27"/>
                  <a:gd name="T1" fmla="*/ 1 h 34"/>
                  <a:gd name="T2" fmla="*/ 0 w 27"/>
                  <a:gd name="T3" fmla="*/ 1 h 34"/>
                  <a:gd name="T4" fmla="*/ 0 w 27"/>
                  <a:gd name="T5" fmla="*/ 0 h 34"/>
                  <a:gd name="T6" fmla="*/ 0 w 27"/>
                  <a:gd name="T7" fmla="*/ 1 h 34"/>
                  <a:gd name="T8" fmla="*/ 0 w 27"/>
                  <a:gd name="T9" fmla="*/ 1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34"/>
                  <a:gd name="T17" fmla="*/ 27 w 2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34">
                    <a:moveTo>
                      <a:pt x="18" y="34"/>
                    </a:moveTo>
                    <a:lnTo>
                      <a:pt x="0" y="28"/>
                    </a:lnTo>
                    <a:lnTo>
                      <a:pt x="9" y="0"/>
                    </a:lnTo>
                    <a:lnTo>
                      <a:pt x="27" y="6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2" name="Freeform 553"/>
              <p:cNvSpPr>
                <a:spLocks/>
              </p:cNvSpPr>
              <p:nvPr/>
            </p:nvSpPr>
            <p:spPr bwMode="auto">
              <a:xfrm>
                <a:off x="3148" y="2396"/>
                <a:ext cx="9" cy="14"/>
              </a:xfrm>
              <a:custGeom>
                <a:avLst/>
                <a:gdLst>
                  <a:gd name="T0" fmla="*/ 0 w 20"/>
                  <a:gd name="T1" fmla="*/ 1 h 28"/>
                  <a:gd name="T2" fmla="*/ 0 w 20"/>
                  <a:gd name="T3" fmla="*/ 0 h 28"/>
                  <a:gd name="T4" fmla="*/ 0 w 20"/>
                  <a:gd name="T5" fmla="*/ 0 h 28"/>
                  <a:gd name="T6" fmla="*/ 0 w 20"/>
                  <a:gd name="T7" fmla="*/ 1 h 28"/>
                  <a:gd name="T8" fmla="*/ 0 w 20"/>
                  <a:gd name="T9" fmla="*/ 1 h 28"/>
                  <a:gd name="T10" fmla="*/ 0 w 20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8"/>
                  <a:gd name="T20" fmla="*/ 20 w 20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8">
                    <a:moveTo>
                      <a:pt x="20" y="3"/>
                    </a:moveTo>
                    <a:lnTo>
                      <a:pt x="16" y="0"/>
                    </a:lnTo>
                    <a:lnTo>
                      <a:pt x="15" y="0"/>
                    </a:lnTo>
                    <a:lnTo>
                      <a:pt x="6" y="28"/>
                    </a:lnTo>
                    <a:lnTo>
                      <a:pt x="0" y="24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3" name="Freeform 554"/>
              <p:cNvSpPr>
                <a:spLocks/>
              </p:cNvSpPr>
              <p:nvPr/>
            </p:nvSpPr>
            <p:spPr bwMode="auto">
              <a:xfrm>
                <a:off x="3138" y="2393"/>
                <a:ext cx="7" cy="14"/>
              </a:xfrm>
              <a:custGeom>
                <a:avLst/>
                <a:gdLst>
                  <a:gd name="T0" fmla="*/ 1 w 14"/>
                  <a:gd name="T1" fmla="*/ 1 h 28"/>
                  <a:gd name="T2" fmla="*/ 1 w 14"/>
                  <a:gd name="T3" fmla="*/ 0 h 28"/>
                  <a:gd name="T4" fmla="*/ 1 w 14"/>
                  <a:gd name="T5" fmla="*/ 0 h 28"/>
                  <a:gd name="T6" fmla="*/ 0 w 14"/>
                  <a:gd name="T7" fmla="*/ 1 h 28"/>
                  <a:gd name="T8" fmla="*/ 1 w 14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28"/>
                  <a:gd name="T17" fmla="*/ 14 w 14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28">
                    <a:moveTo>
                      <a:pt x="9" y="28"/>
                    </a:moveTo>
                    <a:lnTo>
                      <a:pt x="14" y="0"/>
                    </a:lnTo>
                    <a:lnTo>
                      <a:pt x="5" y="0"/>
                    </a:lnTo>
                    <a:lnTo>
                      <a:pt x="0" y="28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4" name="Freeform 555"/>
              <p:cNvSpPr>
                <a:spLocks/>
              </p:cNvSpPr>
              <p:nvPr/>
            </p:nvSpPr>
            <p:spPr bwMode="auto">
              <a:xfrm>
                <a:off x="3142" y="2393"/>
                <a:ext cx="4" cy="14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0 h 28"/>
                  <a:gd name="T4" fmla="*/ 0 w 9"/>
                  <a:gd name="T5" fmla="*/ 1 h 28"/>
                  <a:gd name="T6" fmla="*/ 0 w 9"/>
                  <a:gd name="T7" fmla="*/ 1 h 28"/>
                  <a:gd name="T8" fmla="*/ 0 w 9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8"/>
                  <a:gd name="T17" fmla="*/ 9 w 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8">
                    <a:moveTo>
                      <a:pt x="9" y="0"/>
                    </a:moveTo>
                    <a:lnTo>
                      <a:pt x="7" y="0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5" name="Freeform 556"/>
              <p:cNvSpPr>
                <a:spLocks/>
              </p:cNvSpPr>
              <p:nvPr/>
            </p:nvSpPr>
            <p:spPr bwMode="auto">
              <a:xfrm>
                <a:off x="3127" y="2388"/>
                <a:ext cx="18" cy="17"/>
              </a:xfrm>
              <a:custGeom>
                <a:avLst/>
                <a:gdLst>
                  <a:gd name="T0" fmla="*/ 1 w 35"/>
                  <a:gd name="T1" fmla="*/ 0 h 35"/>
                  <a:gd name="T2" fmla="*/ 1 w 35"/>
                  <a:gd name="T3" fmla="*/ 0 h 35"/>
                  <a:gd name="T4" fmla="*/ 1 w 35"/>
                  <a:gd name="T5" fmla="*/ 0 h 35"/>
                  <a:gd name="T6" fmla="*/ 0 w 35"/>
                  <a:gd name="T7" fmla="*/ 0 h 35"/>
                  <a:gd name="T8" fmla="*/ 1 w 35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5"/>
                  <a:gd name="T17" fmla="*/ 35 w 3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5">
                    <a:moveTo>
                      <a:pt x="14" y="35"/>
                    </a:moveTo>
                    <a:lnTo>
                      <a:pt x="35" y="14"/>
                    </a:lnTo>
                    <a:lnTo>
                      <a:pt x="21" y="0"/>
                    </a:lnTo>
                    <a:lnTo>
                      <a:pt x="0" y="21"/>
                    </a:ln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6" name="Freeform 557"/>
              <p:cNvSpPr>
                <a:spLocks/>
              </p:cNvSpPr>
              <p:nvPr/>
            </p:nvSpPr>
            <p:spPr bwMode="auto">
              <a:xfrm>
                <a:off x="3134" y="2393"/>
                <a:ext cx="11" cy="14"/>
              </a:xfrm>
              <a:custGeom>
                <a:avLst/>
                <a:gdLst>
                  <a:gd name="T0" fmla="*/ 1 w 21"/>
                  <a:gd name="T1" fmla="*/ 1 h 28"/>
                  <a:gd name="T2" fmla="*/ 1 w 21"/>
                  <a:gd name="T3" fmla="*/ 1 h 28"/>
                  <a:gd name="T4" fmla="*/ 0 w 21"/>
                  <a:gd name="T5" fmla="*/ 1 h 28"/>
                  <a:gd name="T6" fmla="*/ 1 w 21"/>
                  <a:gd name="T7" fmla="*/ 1 h 28"/>
                  <a:gd name="T8" fmla="*/ 1 w 21"/>
                  <a:gd name="T9" fmla="*/ 0 h 28"/>
                  <a:gd name="T10" fmla="*/ 1 w 21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8"/>
                  <a:gd name="T20" fmla="*/ 21 w 2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8">
                    <a:moveTo>
                      <a:pt x="7" y="28"/>
                    </a:moveTo>
                    <a:lnTo>
                      <a:pt x="4" y="28"/>
                    </a:lnTo>
                    <a:lnTo>
                      <a:pt x="0" y="25"/>
                    </a:lnTo>
                    <a:lnTo>
                      <a:pt x="21" y="4"/>
                    </a:lnTo>
                    <a:lnTo>
                      <a:pt x="12" y="0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7" name="Freeform 558"/>
              <p:cNvSpPr>
                <a:spLocks/>
              </p:cNvSpPr>
              <p:nvPr/>
            </p:nvSpPr>
            <p:spPr bwMode="auto">
              <a:xfrm>
                <a:off x="3123" y="2384"/>
                <a:ext cx="11" cy="16"/>
              </a:xfrm>
              <a:custGeom>
                <a:avLst/>
                <a:gdLst>
                  <a:gd name="T0" fmla="*/ 0 w 23"/>
                  <a:gd name="T1" fmla="*/ 1 h 31"/>
                  <a:gd name="T2" fmla="*/ 0 w 23"/>
                  <a:gd name="T3" fmla="*/ 1 h 31"/>
                  <a:gd name="T4" fmla="*/ 0 w 23"/>
                  <a:gd name="T5" fmla="*/ 0 h 31"/>
                  <a:gd name="T6" fmla="*/ 0 w 23"/>
                  <a:gd name="T7" fmla="*/ 1 h 31"/>
                  <a:gd name="T8" fmla="*/ 0 w 23"/>
                  <a:gd name="T9" fmla="*/ 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1"/>
                  <a:gd name="T17" fmla="*/ 23 w 23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1">
                    <a:moveTo>
                      <a:pt x="14" y="31"/>
                    </a:moveTo>
                    <a:lnTo>
                      <a:pt x="0" y="28"/>
                    </a:lnTo>
                    <a:lnTo>
                      <a:pt x="9" y="0"/>
                    </a:lnTo>
                    <a:lnTo>
                      <a:pt x="23" y="3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8" name="Freeform 559"/>
              <p:cNvSpPr>
                <a:spLocks/>
              </p:cNvSpPr>
              <p:nvPr/>
            </p:nvSpPr>
            <p:spPr bwMode="auto">
              <a:xfrm>
                <a:off x="3127" y="2386"/>
                <a:ext cx="11" cy="14"/>
              </a:xfrm>
              <a:custGeom>
                <a:avLst/>
                <a:gdLst>
                  <a:gd name="T0" fmla="*/ 1 w 21"/>
                  <a:gd name="T1" fmla="*/ 1 h 28"/>
                  <a:gd name="T2" fmla="*/ 1 w 21"/>
                  <a:gd name="T3" fmla="*/ 1 h 28"/>
                  <a:gd name="T4" fmla="*/ 1 w 21"/>
                  <a:gd name="T5" fmla="*/ 0 h 28"/>
                  <a:gd name="T6" fmla="*/ 1 w 21"/>
                  <a:gd name="T7" fmla="*/ 1 h 28"/>
                  <a:gd name="T8" fmla="*/ 0 w 21"/>
                  <a:gd name="T9" fmla="*/ 1 h 28"/>
                  <a:gd name="T10" fmla="*/ 1 w 21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8"/>
                  <a:gd name="T20" fmla="*/ 21 w 2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8">
                    <a:moveTo>
                      <a:pt x="21" y="4"/>
                    </a:moveTo>
                    <a:lnTo>
                      <a:pt x="19" y="2"/>
                    </a:lnTo>
                    <a:lnTo>
                      <a:pt x="14" y="0"/>
                    </a:lnTo>
                    <a:lnTo>
                      <a:pt x="5" y="28"/>
                    </a:lnTo>
                    <a:lnTo>
                      <a:pt x="0" y="25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9" name="Freeform 560"/>
              <p:cNvSpPr>
                <a:spLocks/>
              </p:cNvSpPr>
              <p:nvPr/>
            </p:nvSpPr>
            <p:spPr bwMode="auto">
              <a:xfrm>
                <a:off x="3119" y="2383"/>
                <a:ext cx="8" cy="15"/>
              </a:xfrm>
              <a:custGeom>
                <a:avLst/>
                <a:gdLst>
                  <a:gd name="T0" fmla="*/ 1 w 14"/>
                  <a:gd name="T1" fmla="*/ 1 h 30"/>
                  <a:gd name="T2" fmla="*/ 0 w 14"/>
                  <a:gd name="T3" fmla="*/ 1 h 30"/>
                  <a:gd name="T4" fmla="*/ 1 w 14"/>
                  <a:gd name="T5" fmla="*/ 0 h 30"/>
                  <a:gd name="T6" fmla="*/ 1 w 14"/>
                  <a:gd name="T7" fmla="*/ 1 h 30"/>
                  <a:gd name="T8" fmla="*/ 1 w 14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0"/>
                  <a:gd name="T17" fmla="*/ 14 w 1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0">
                    <a:moveTo>
                      <a:pt x="9" y="30"/>
                    </a:moveTo>
                    <a:lnTo>
                      <a:pt x="0" y="28"/>
                    </a:lnTo>
                    <a:lnTo>
                      <a:pt x="5" y="0"/>
                    </a:lnTo>
                    <a:lnTo>
                      <a:pt x="14" y="2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0" name="Freeform 561"/>
              <p:cNvSpPr>
                <a:spLocks/>
              </p:cNvSpPr>
              <p:nvPr/>
            </p:nvSpPr>
            <p:spPr bwMode="auto">
              <a:xfrm>
                <a:off x="3123" y="2384"/>
                <a:ext cx="4" cy="14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0 h 28"/>
                  <a:gd name="T4" fmla="*/ 0 w 9"/>
                  <a:gd name="T5" fmla="*/ 1 h 28"/>
                  <a:gd name="T6" fmla="*/ 0 w 9"/>
                  <a:gd name="T7" fmla="*/ 1 h 28"/>
                  <a:gd name="T8" fmla="*/ 0 w 9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8"/>
                  <a:gd name="T17" fmla="*/ 9 w 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8">
                    <a:moveTo>
                      <a:pt x="9" y="0"/>
                    </a:moveTo>
                    <a:lnTo>
                      <a:pt x="7" y="0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1" name="Freeform 562"/>
              <p:cNvSpPr>
                <a:spLocks/>
              </p:cNvSpPr>
              <p:nvPr/>
            </p:nvSpPr>
            <p:spPr bwMode="auto">
              <a:xfrm>
                <a:off x="3109" y="2381"/>
                <a:ext cx="14" cy="17"/>
              </a:xfrm>
              <a:custGeom>
                <a:avLst/>
                <a:gdLst>
                  <a:gd name="T0" fmla="*/ 1 w 28"/>
                  <a:gd name="T1" fmla="*/ 1 h 33"/>
                  <a:gd name="T2" fmla="*/ 0 w 28"/>
                  <a:gd name="T3" fmla="*/ 1 h 33"/>
                  <a:gd name="T4" fmla="*/ 1 w 28"/>
                  <a:gd name="T5" fmla="*/ 0 h 33"/>
                  <a:gd name="T6" fmla="*/ 1 w 28"/>
                  <a:gd name="T7" fmla="*/ 1 h 33"/>
                  <a:gd name="T8" fmla="*/ 1 w 28"/>
                  <a:gd name="T9" fmla="*/ 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3"/>
                  <a:gd name="T17" fmla="*/ 28 w 2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3">
                    <a:moveTo>
                      <a:pt x="19" y="33"/>
                    </a:moveTo>
                    <a:lnTo>
                      <a:pt x="0" y="28"/>
                    </a:lnTo>
                    <a:lnTo>
                      <a:pt x="9" y="0"/>
                    </a:lnTo>
                    <a:lnTo>
                      <a:pt x="28" y="5"/>
                    </a:lnTo>
                    <a:lnTo>
                      <a:pt x="19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2" name="Freeform 563"/>
              <p:cNvSpPr>
                <a:spLocks/>
              </p:cNvSpPr>
              <p:nvPr/>
            </p:nvSpPr>
            <p:spPr bwMode="auto">
              <a:xfrm>
                <a:off x="3119" y="2383"/>
                <a:ext cx="4" cy="15"/>
              </a:xfrm>
              <a:custGeom>
                <a:avLst/>
                <a:gdLst>
                  <a:gd name="T0" fmla="*/ 0 w 9"/>
                  <a:gd name="T1" fmla="*/ 1 h 28"/>
                  <a:gd name="T2" fmla="*/ 0 w 9"/>
                  <a:gd name="T3" fmla="*/ 1 h 28"/>
                  <a:gd name="T4" fmla="*/ 0 w 9"/>
                  <a:gd name="T5" fmla="*/ 0 h 28"/>
                  <a:gd name="T6" fmla="*/ 0 w 9"/>
                  <a:gd name="T7" fmla="*/ 0 h 28"/>
                  <a:gd name="T8" fmla="*/ 0 w 9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8"/>
                  <a:gd name="T17" fmla="*/ 9 w 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8">
                    <a:moveTo>
                      <a:pt x="2" y="28"/>
                    </a:moveTo>
                    <a:lnTo>
                      <a:pt x="0" y="28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3" name="Freeform 564"/>
              <p:cNvSpPr>
                <a:spLocks/>
              </p:cNvSpPr>
              <p:nvPr/>
            </p:nvSpPr>
            <p:spPr bwMode="auto">
              <a:xfrm>
                <a:off x="3095" y="2376"/>
                <a:ext cx="19" cy="19"/>
              </a:xfrm>
              <a:custGeom>
                <a:avLst/>
                <a:gdLst>
                  <a:gd name="T0" fmla="*/ 1 w 38"/>
                  <a:gd name="T1" fmla="*/ 1 h 37"/>
                  <a:gd name="T2" fmla="*/ 0 w 38"/>
                  <a:gd name="T3" fmla="*/ 1 h 37"/>
                  <a:gd name="T4" fmla="*/ 1 w 38"/>
                  <a:gd name="T5" fmla="*/ 0 h 37"/>
                  <a:gd name="T6" fmla="*/ 1 w 38"/>
                  <a:gd name="T7" fmla="*/ 1 h 37"/>
                  <a:gd name="T8" fmla="*/ 1 w 38"/>
                  <a:gd name="T9" fmla="*/ 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7"/>
                  <a:gd name="T17" fmla="*/ 38 w 3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7">
                    <a:moveTo>
                      <a:pt x="28" y="37"/>
                    </a:moveTo>
                    <a:lnTo>
                      <a:pt x="0" y="26"/>
                    </a:lnTo>
                    <a:lnTo>
                      <a:pt x="10" y="0"/>
                    </a:lnTo>
                    <a:lnTo>
                      <a:pt x="38" y="10"/>
                    </a:lnTo>
                    <a:lnTo>
                      <a:pt x="28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4" name="Freeform 565"/>
              <p:cNvSpPr>
                <a:spLocks/>
              </p:cNvSpPr>
              <p:nvPr/>
            </p:nvSpPr>
            <p:spPr bwMode="auto">
              <a:xfrm>
                <a:off x="3109" y="2381"/>
                <a:ext cx="5" cy="14"/>
              </a:xfrm>
              <a:custGeom>
                <a:avLst/>
                <a:gdLst>
                  <a:gd name="T0" fmla="*/ 0 w 10"/>
                  <a:gd name="T1" fmla="*/ 1 h 28"/>
                  <a:gd name="T2" fmla="*/ 1 w 10"/>
                  <a:gd name="T3" fmla="*/ 1 h 28"/>
                  <a:gd name="T4" fmla="*/ 1 w 10"/>
                  <a:gd name="T5" fmla="*/ 0 h 28"/>
                  <a:gd name="T6" fmla="*/ 0 w 10"/>
                  <a:gd name="T7" fmla="*/ 1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28"/>
                  <a:gd name="T14" fmla="*/ 10 w 10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28">
                    <a:moveTo>
                      <a:pt x="0" y="28"/>
                    </a:moveTo>
                    <a:lnTo>
                      <a:pt x="10" y="1"/>
                    </a:lnTo>
                    <a:lnTo>
                      <a:pt x="9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5" name="Freeform 566"/>
              <p:cNvSpPr>
                <a:spLocks/>
              </p:cNvSpPr>
              <p:nvPr/>
            </p:nvSpPr>
            <p:spPr bwMode="auto">
              <a:xfrm>
                <a:off x="3076" y="2366"/>
                <a:ext cx="26" cy="23"/>
              </a:xfrm>
              <a:custGeom>
                <a:avLst/>
                <a:gdLst>
                  <a:gd name="T0" fmla="*/ 1 w 51"/>
                  <a:gd name="T1" fmla="*/ 1 h 45"/>
                  <a:gd name="T2" fmla="*/ 1 w 51"/>
                  <a:gd name="T3" fmla="*/ 1 h 45"/>
                  <a:gd name="T4" fmla="*/ 0 w 51"/>
                  <a:gd name="T5" fmla="*/ 1 h 45"/>
                  <a:gd name="T6" fmla="*/ 1 w 51"/>
                  <a:gd name="T7" fmla="*/ 0 h 45"/>
                  <a:gd name="T8" fmla="*/ 1 w 51"/>
                  <a:gd name="T9" fmla="*/ 1 h 45"/>
                  <a:gd name="T10" fmla="*/ 1 w 51"/>
                  <a:gd name="T11" fmla="*/ 1 h 45"/>
                  <a:gd name="T12" fmla="*/ 1 w 51"/>
                  <a:gd name="T13" fmla="*/ 1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5"/>
                  <a:gd name="T23" fmla="*/ 51 w 51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5">
                    <a:moveTo>
                      <a:pt x="31" y="45"/>
                    </a:moveTo>
                    <a:lnTo>
                      <a:pt x="19" y="33"/>
                    </a:lnTo>
                    <a:lnTo>
                      <a:pt x="0" y="24"/>
                    </a:lnTo>
                    <a:lnTo>
                      <a:pt x="15" y="0"/>
                    </a:lnTo>
                    <a:lnTo>
                      <a:pt x="35" y="8"/>
                    </a:lnTo>
                    <a:lnTo>
                      <a:pt x="51" y="22"/>
                    </a:lnTo>
                    <a:lnTo>
                      <a:pt x="31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6" name="Freeform 567"/>
              <p:cNvSpPr>
                <a:spLocks/>
              </p:cNvSpPr>
              <p:nvPr/>
            </p:nvSpPr>
            <p:spPr bwMode="auto">
              <a:xfrm>
                <a:off x="3092" y="2376"/>
                <a:ext cx="10" cy="14"/>
              </a:xfrm>
              <a:custGeom>
                <a:avLst/>
                <a:gdLst>
                  <a:gd name="T0" fmla="*/ 1 w 20"/>
                  <a:gd name="T1" fmla="*/ 1 h 26"/>
                  <a:gd name="T2" fmla="*/ 0 w 20"/>
                  <a:gd name="T3" fmla="*/ 1 h 26"/>
                  <a:gd name="T4" fmla="*/ 1 w 20"/>
                  <a:gd name="T5" fmla="*/ 1 h 26"/>
                  <a:gd name="T6" fmla="*/ 1 w 20"/>
                  <a:gd name="T7" fmla="*/ 0 h 26"/>
                  <a:gd name="T8" fmla="*/ 1 w 20"/>
                  <a:gd name="T9" fmla="*/ 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6"/>
                  <a:gd name="T17" fmla="*/ 20 w 2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6">
                    <a:moveTo>
                      <a:pt x="6" y="26"/>
                    </a:moveTo>
                    <a:lnTo>
                      <a:pt x="0" y="24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7" name="Freeform 568"/>
              <p:cNvSpPr>
                <a:spLocks/>
              </p:cNvSpPr>
              <p:nvPr/>
            </p:nvSpPr>
            <p:spPr bwMode="auto">
              <a:xfrm>
                <a:off x="3071" y="2362"/>
                <a:ext cx="16" cy="14"/>
              </a:xfrm>
              <a:custGeom>
                <a:avLst/>
                <a:gdLst>
                  <a:gd name="T0" fmla="*/ 1 w 32"/>
                  <a:gd name="T1" fmla="*/ 0 h 29"/>
                  <a:gd name="T2" fmla="*/ 0 w 32"/>
                  <a:gd name="T3" fmla="*/ 0 h 29"/>
                  <a:gd name="T4" fmla="*/ 1 w 32"/>
                  <a:gd name="T5" fmla="*/ 0 h 29"/>
                  <a:gd name="T6" fmla="*/ 1 w 32"/>
                  <a:gd name="T7" fmla="*/ 0 h 29"/>
                  <a:gd name="T8" fmla="*/ 1 w 3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9"/>
                  <a:gd name="T17" fmla="*/ 32 w 3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9">
                    <a:moveTo>
                      <a:pt x="7" y="29"/>
                    </a:moveTo>
                    <a:lnTo>
                      <a:pt x="0" y="18"/>
                    </a:lnTo>
                    <a:lnTo>
                      <a:pt x="25" y="0"/>
                    </a:lnTo>
                    <a:lnTo>
                      <a:pt x="32" y="11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8" name="Freeform 569"/>
              <p:cNvSpPr>
                <a:spLocks/>
              </p:cNvSpPr>
              <p:nvPr/>
            </p:nvSpPr>
            <p:spPr bwMode="auto">
              <a:xfrm>
                <a:off x="3075" y="2366"/>
                <a:ext cx="12" cy="12"/>
              </a:xfrm>
              <a:custGeom>
                <a:avLst/>
                <a:gdLst>
                  <a:gd name="T0" fmla="*/ 0 w 25"/>
                  <a:gd name="T1" fmla="*/ 1 h 24"/>
                  <a:gd name="T2" fmla="*/ 0 w 25"/>
                  <a:gd name="T3" fmla="*/ 1 h 24"/>
                  <a:gd name="T4" fmla="*/ 0 w 25"/>
                  <a:gd name="T5" fmla="*/ 1 h 24"/>
                  <a:gd name="T6" fmla="*/ 0 w 25"/>
                  <a:gd name="T7" fmla="*/ 1 h 24"/>
                  <a:gd name="T8" fmla="*/ 0 w 25"/>
                  <a:gd name="T9" fmla="*/ 0 h 24"/>
                  <a:gd name="T10" fmla="*/ 0 w 25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4"/>
                  <a:gd name="T20" fmla="*/ 25 w 25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4">
                    <a:moveTo>
                      <a:pt x="4" y="24"/>
                    </a:moveTo>
                    <a:lnTo>
                      <a:pt x="2" y="22"/>
                    </a:lnTo>
                    <a:lnTo>
                      <a:pt x="0" y="21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9" name="Freeform 570"/>
              <p:cNvSpPr>
                <a:spLocks/>
              </p:cNvSpPr>
              <p:nvPr/>
            </p:nvSpPr>
            <p:spPr bwMode="auto">
              <a:xfrm>
                <a:off x="3067" y="2356"/>
                <a:ext cx="16" cy="14"/>
              </a:xfrm>
              <a:custGeom>
                <a:avLst/>
                <a:gdLst>
                  <a:gd name="T0" fmla="*/ 0 w 34"/>
                  <a:gd name="T1" fmla="*/ 1 h 28"/>
                  <a:gd name="T2" fmla="*/ 0 w 34"/>
                  <a:gd name="T3" fmla="*/ 1 h 28"/>
                  <a:gd name="T4" fmla="*/ 0 w 34"/>
                  <a:gd name="T5" fmla="*/ 0 h 28"/>
                  <a:gd name="T6" fmla="*/ 0 w 34"/>
                  <a:gd name="T7" fmla="*/ 1 h 28"/>
                  <a:gd name="T8" fmla="*/ 0 w 34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8"/>
                  <a:gd name="T17" fmla="*/ 34 w 34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8">
                    <a:moveTo>
                      <a:pt x="7" y="28"/>
                    </a:moveTo>
                    <a:lnTo>
                      <a:pt x="0" y="14"/>
                    </a:lnTo>
                    <a:lnTo>
                      <a:pt x="27" y="0"/>
                    </a:lnTo>
                    <a:lnTo>
                      <a:pt x="34" y="14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0" name="Freeform 571"/>
              <p:cNvSpPr>
                <a:spLocks/>
              </p:cNvSpPr>
              <p:nvPr/>
            </p:nvSpPr>
            <p:spPr bwMode="auto">
              <a:xfrm>
                <a:off x="3070" y="2362"/>
                <a:ext cx="13" cy="9"/>
              </a:xfrm>
              <a:custGeom>
                <a:avLst/>
                <a:gdLst>
                  <a:gd name="T0" fmla="*/ 0 w 27"/>
                  <a:gd name="T1" fmla="*/ 1 h 18"/>
                  <a:gd name="T2" fmla="*/ 0 w 27"/>
                  <a:gd name="T3" fmla="*/ 1 h 18"/>
                  <a:gd name="T4" fmla="*/ 0 w 27"/>
                  <a:gd name="T5" fmla="*/ 1 h 18"/>
                  <a:gd name="T6" fmla="*/ 0 w 27"/>
                  <a:gd name="T7" fmla="*/ 0 h 18"/>
                  <a:gd name="T8" fmla="*/ 0 w 27"/>
                  <a:gd name="T9" fmla="*/ 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8"/>
                  <a:gd name="T17" fmla="*/ 27 w 2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8">
                    <a:moveTo>
                      <a:pt x="2" y="18"/>
                    </a:moveTo>
                    <a:lnTo>
                      <a:pt x="0" y="16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1" name="Freeform 572"/>
              <p:cNvSpPr>
                <a:spLocks/>
              </p:cNvSpPr>
              <p:nvPr/>
            </p:nvSpPr>
            <p:spPr bwMode="auto">
              <a:xfrm>
                <a:off x="3065" y="2351"/>
                <a:ext cx="14" cy="14"/>
              </a:xfrm>
              <a:custGeom>
                <a:avLst/>
                <a:gdLst>
                  <a:gd name="T0" fmla="*/ 1 w 28"/>
                  <a:gd name="T1" fmla="*/ 1 h 28"/>
                  <a:gd name="T2" fmla="*/ 0 w 28"/>
                  <a:gd name="T3" fmla="*/ 1 h 28"/>
                  <a:gd name="T4" fmla="*/ 1 w 28"/>
                  <a:gd name="T5" fmla="*/ 0 h 28"/>
                  <a:gd name="T6" fmla="*/ 1 w 28"/>
                  <a:gd name="T7" fmla="*/ 1 h 28"/>
                  <a:gd name="T8" fmla="*/ 1 w 28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7" y="28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28" y="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2" name="Freeform 573"/>
              <p:cNvSpPr>
                <a:spLocks/>
              </p:cNvSpPr>
              <p:nvPr/>
            </p:nvSpPr>
            <p:spPr bwMode="auto">
              <a:xfrm>
                <a:off x="3067" y="2354"/>
                <a:ext cx="13" cy="11"/>
              </a:xfrm>
              <a:custGeom>
                <a:avLst/>
                <a:gdLst>
                  <a:gd name="T0" fmla="*/ 0 w 27"/>
                  <a:gd name="T1" fmla="*/ 1 h 21"/>
                  <a:gd name="T2" fmla="*/ 0 w 27"/>
                  <a:gd name="T3" fmla="*/ 0 h 21"/>
                  <a:gd name="T4" fmla="*/ 0 w 27"/>
                  <a:gd name="T5" fmla="*/ 1 h 21"/>
                  <a:gd name="T6" fmla="*/ 0 w 27"/>
                  <a:gd name="T7" fmla="*/ 1 h 21"/>
                  <a:gd name="T8" fmla="*/ 0 w 27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1"/>
                  <a:gd name="T17" fmla="*/ 27 w 2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1">
                    <a:moveTo>
                      <a:pt x="27" y="3"/>
                    </a:moveTo>
                    <a:lnTo>
                      <a:pt x="25" y="0"/>
                    </a:lnTo>
                    <a:lnTo>
                      <a:pt x="4" y="21"/>
                    </a:lnTo>
                    <a:lnTo>
                      <a:pt x="0" y="17"/>
                    </a:ln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3" name="Freeform 574"/>
              <p:cNvSpPr>
                <a:spLocks/>
              </p:cNvSpPr>
              <p:nvPr/>
            </p:nvSpPr>
            <p:spPr bwMode="auto">
              <a:xfrm>
                <a:off x="3060" y="2346"/>
                <a:ext cx="16" cy="14"/>
              </a:xfrm>
              <a:custGeom>
                <a:avLst/>
                <a:gdLst>
                  <a:gd name="T0" fmla="*/ 1 w 32"/>
                  <a:gd name="T1" fmla="*/ 1 h 28"/>
                  <a:gd name="T2" fmla="*/ 0 w 32"/>
                  <a:gd name="T3" fmla="*/ 1 h 28"/>
                  <a:gd name="T4" fmla="*/ 1 w 32"/>
                  <a:gd name="T5" fmla="*/ 0 h 28"/>
                  <a:gd name="T6" fmla="*/ 1 w 32"/>
                  <a:gd name="T7" fmla="*/ 1 h 28"/>
                  <a:gd name="T8" fmla="*/ 1 w 32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8"/>
                  <a:gd name="T17" fmla="*/ 32 w 32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8">
                    <a:moveTo>
                      <a:pt x="7" y="28"/>
                    </a:moveTo>
                    <a:lnTo>
                      <a:pt x="0" y="16"/>
                    </a:lnTo>
                    <a:lnTo>
                      <a:pt x="25" y="0"/>
                    </a:lnTo>
                    <a:lnTo>
                      <a:pt x="32" y="12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4" name="Freeform 575"/>
              <p:cNvSpPr>
                <a:spLocks/>
              </p:cNvSpPr>
              <p:nvPr/>
            </p:nvSpPr>
            <p:spPr bwMode="auto">
              <a:xfrm>
                <a:off x="3064" y="2351"/>
                <a:ext cx="12" cy="10"/>
              </a:xfrm>
              <a:custGeom>
                <a:avLst/>
                <a:gdLst>
                  <a:gd name="T0" fmla="*/ 0 w 25"/>
                  <a:gd name="T1" fmla="*/ 0 h 21"/>
                  <a:gd name="T2" fmla="*/ 0 w 25"/>
                  <a:gd name="T3" fmla="*/ 0 h 21"/>
                  <a:gd name="T4" fmla="*/ 0 w 25"/>
                  <a:gd name="T5" fmla="*/ 0 h 21"/>
                  <a:gd name="T6" fmla="*/ 0 w 25"/>
                  <a:gd name="T7" fmla="*/ 0 h 21"/>
                  <a:gd name="T8" fmla="*/ 0 w 2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1"/>
                  <a:gd name="T17" fmla="*/ 25 w 2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1">
                    <a:moveTo>
                      <a:pt x="2" y="21"/>
                    </a:moveTo>
                    <a:lnTo>
                      <a:pt x="0" y="19"/>
                    </a:lnTo>
                    <a:lnTo>
                      <a:pt x="25" y="3"/>
                    </a:lnTo>
                    <a:lnTo>
                      <a:pt x="23" y="0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5" name="Freeform 576"/>
              <p:cNvSpPr>
                <a:spLocks/>
              </p:cNvSpPr>
              <p:nvPr/>
            </p:nvSpPr>
            <p:spPr bwMode="auto">
              <a:xfrm>
                <a:off x="3056" y="233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0 w 34"/>
                  <a:gd name="T3" fmla="*/ 1 h 32"/>
                  <a:gd name="T4" fmla="*/ 1 w 34"/>
                  <a:gd name="T5" fmla="*/ 0 h 32"/>
                  <a:gd name="T6" fmla="*/ 1 w 34"/>
                  <a:gd name="T7" fmla="*/ 1 h 32"/>
                  <a:gd name="T8" fmla="*/ 1 w 34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2"/>
                  <a:gd name="T17" fmla="*/ 34 w 34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2">
                    <a:moveTo>
                      <a:pt x="9" y="32"/>
                    </a:moveTo>
                    <a:lnTo>
                      <a:pt x="0" y="16"/>
                    </a:lnTo>
                    <a:lnTo>
                      <a:pt x="25" y="0"/>
                    </a:lnTo>
                    <a:lnTo>
                      <a:pt x="34" y="16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6" name="Freeform 577"/>
              <p:cNvSpPr>
                <a:spLocks/>
              </p:cNvSpPr>
              <p:nvPr/>
            </p:nvSpPr>
            <p:spPr bwMode="auto">
              <a:xfrm>
                <a:off x="3060" y="2346"/>
                <a:ext cx="13" cy="8"/>
              </a:xfrm>
              <a:custGeom>
                <a:avLst/>
                <a:gdLst>
                  <a:gd name="T0" fmla="*/ 0 w 25"/>
                  <a:gd name="T1" fmla="*/ 1 h 16"/>
                  <a:gd name="T2" fmla="*/ 1 w 25"/>
                  <a:gd name="T3" fmla="*/ 0 h 16"/>
                  <a:gd name="T4" fmla="*/ 0 w 25"/>
                  <a:gd name="T5" fmla="*/ 1 h 16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6"/>
                  <a:gd name="T11" fmla="*/ 25 w 25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6">
                    <a:moveTo>
                      <a:pt x="0" y="16"/>
                    </a:moveTo>
                    <a:lnTo>
                      <a:pt x="2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7" name="Freeform 578"/>
              <p:cNvSpPr>
                <a:spLocks/>
              </p:cNvSpPr>
              <p:nvPr/>
            </p:nvSpPr>
            <p:spPr bwMode="auto">
              <a:xfrm>
                <a:off x="3050" y="2329"/>
                <a:ext cx="17" cy="18"/>
              </a:xfrm>
              <a:custGeom>
                <a:avLst/>
                <a:gdLst>
                  <a:gd name="T0" fmla="*/ 0 w 35"/>
                  <a:gd name="T1" fmla="*/ 0 h 38"/>
                  <a:gd name="T2" fmla="*/ 0 w 35"/>
                  <a:gd name="T3" fmla="*/ 0 h 38"/>
                  <a:gd name="T4" fmla="*/ 0 w 35"/>
                  <a:gd name="T5" fmla="*/ 0 h 38"/>
                  <a:gd name="T6" fmla="*/ 0 w 35"/>
                  <a:gd name="T7" fmla="*/ 0 h 38"/>
                  <a:gd name="T8" fmla="*/ 0 w 35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8"/>
                  <a:gd name="T17" fmla="*/ 35 w 3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8">
                    <a:moveTo>
                      <a:pt x="14" y="38"/>
                    </a:moveTo>
                    <a:lnTo>
                      <a:pt x="0" y="22"/>
                    </a:lnTo>
                    <a:lnTo>
                      <a:pt x="21" y="0"/>
                    </a:lnTo>
                    <a:lnTo>
                      <a:pt x="35" y="16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8" name="Freeform 579"/>
              <p:cNvSpPr>
                <a:spLocks/>
              </p:cNvSpPr>
              <p:nvPr/>
            </p:nvSpPr>
            <p:spPr bwMode="auto">
              <a:xfrm>
                <a:off x="3056" y="2336"/>
                <a:ext cx="12" cy="11"/>
              </a:xfrm>
              <a:custGeom>
                <a:avLst/>
                <a:gdLst>
                  <a:gd name="T0" fmla="*/ 0 w 25"/>
                  <a:gd name="T1" fmla="*/ 0 h 23"/>
                  <a:gd name="T2" fmla="*/ 0 w 25"/>
                  <a:gd name="T3" fmla="*/ 0 h 23"/>
                  <a:gd name="T4" fmla="*/ 0 w 25"/>
                  <a:gd name="T5" fmla="*/ 0 h 23"/>
                  <a:gd name="T6" fmla="*/ 0 w 25"/>
                  <a:gd name="T7" fmla="*/ 0 h 23"/>
                  <a:gd name="T8" fmla="*/ 0 w 25"/>
                  <a:gd name="T9" fmla="*/ 0 h 23"/>
                  <a:gd name="T10" fmla="*/ 0 w 25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3"/>
                  <a:gd name="T20" fmla="*/ 25 w 25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3">
                    <a:moveTo>
                      <a:pt x="25" y="5"/>
                    </a:moveTo>
                    <a:lnTo>
                      <a:pt x="21" y="0"/>
                    </a:lnTo>
                    <a:lnTo>
                      <a:pt x="23" y="1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9" name="Freeform 580"/>
              <p:cNvSpPr>
                <a:spLocks/>
              </p:cNvSpPr>
              <p:nvPr/>
            </p:nvSpPr>
            <p:spPr bwMode="auto">
              <a:xfrm>
                <a:off x="3043" y="2323"/>
                <a:ext cx="17" cy="17"/>
              </a:xfrm>
              <a:custGeom>
                <a:avLst/>
                <a:gdLst>
                  <a:gd name="T0" fmla="*/ 1 w 33"/>
                  <a:gd name="T1" fmla="*/ 0 h 35"/>
                  <a:gd name="T2" fmla="*/ 0 w 33"/>
                  <a:gd name="T3" fmla="*/ 0 h 35"/>
                  <a:gd name="T4" fmla="*/ 1 w 33"/>
                  <a:gd name="T5" fmla="*/ 0 h 35"/>
                  <a:gd name="T6" fmla="*/ 1 w 33"/>
                  <a:gd name="T7" fmla="*/ 0 h 35"/>
                  <a:gd name="T8" fmla="*/ 1 w 33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5"/>
                  <a:gd name="T17" fmla="*/ 33 w 3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5">
                    <a:moveTo>
                      <a:pt x="15" y="35"/>
                    </a:moveTo>
                    <a:lnTo>
                      <a:pt x="0" y="25"/>
                    </a:lnTo>
                    <a:lnTo>
                      <a:pt x="17" y="0"/>
                    </a:lnTo>
                    <a:lnTo>
                      <a:pt x="33" y="11"/>
                    </a:lnTo>
                    <a:lnTo>
                      <a:pt x="15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0" name="Freeform 581"/>
              <p:cNvSpPr>
                <a:spLocks/>
              </p:cNvSpPr>
              <p:nvPr/>
            </p:nvSpPr>
            <p:spPr bwMode="auto">
              <a:xfrm>
                <a:off x="3050" y="2328"/>
                <a:ext cx="10" cy="12"/>
              </a:xfrm>
              <a:custGeom>
                <a:avLst/>
                <a:gdLst>
                  <a:gd name="T0" fmla="*/ 0 w 21"/>
                  <a:gd name="T1" fmla="*/ 1 h 24"/>
                  <a:gd name="T2" fmla="*/ 0 w 21"/>
                  <a:gd name="T3" fmla="*/ 0 h 24"/>
                  <a:gd name="T4" fmla="*/ 0 w 21"/>
                  <a:gd name="T5" fmla="*/ 1 h 24"/>
                  <a:gd name="T6" fmla="*/ 0 w 21"/>
                  <a:gd name="T7" fmla="*/ 1 h 24"/>
                  <a:gd name="T8" fmla="*/ 0 w 21"/>
                  <a:gd name="T9" fmla="*/ 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21" y="1"/>
                    </a:moveTo>
                    <a:lnTo>
                      <a:pt x="19" y="0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1" name="Freeform 582"/>
              <p:cNvSpPr>
                <a:spLocks/>
              </p:cNvSpPr>
              <p:nvPr/>
            </p:nvSpPr>
            <p:spPr bwMode="auto">
              <a:xfrm>
                <a:off x="3038" y="2320"/>
                <a:ext cx="13" cy="16"/>
              </a:xfrm>
              <a:custGeom>
                <a:avLst/>
                <a:gdLst>
                  <a:gd name="T0" fmla="*/ 1 w 24"/>
                  <a:gd name="T1" fmla="*/ 1 h 32"/>
                  <a:gd name="T2" fmla="*/ 0 w 24"/>
                  <a:gd name="T3" fmla="*/ 1 h 32"/>
                  <a:gd name="T4" fmla="*/ 1 w 24"/>
                  <a:gd name="T5" fmla="*/ 0 h 32"/>
                  <a:gd name="T6" fmla="*/ 1 w 24"/>
                  <a:gd name="T7" fmla="*/ 1 h 32"/>
                  <a:gd name="T8" fmla="*/ 1 w 24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32"/>
                  <a:gd name="T17" fmla="*/ 24 w 24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32">
                    <a:moveTo>
                      <a:pt x="10" y="32"/>
                    </a:moveTo>
                    <a:lnTo>
                      <a:pt x="0" y="26"/>
                    </a:lnTo>
                    <a:lnTo>
                      <a:pt x="14" y="0"/>
                    </a:lnTo>
                    <a:lnTo>
                      <a:pt x="24" y="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2" name="Freeform 583"/>
              <p:cNvSpPr>
                <a:spLocks/>
              </p:cNvSpPr>
              <p:nvPr/>
            </p:nvSpPr>
            <p:spPr bwMode="auto">
              <a:xfrm>
                <a:off x="3043" y="2323"/>
                <a:ext cx="9" cy="13"/>
              </a:xfrm>
              <a:custGeom>
                <a:avLst/>
                <a:gdLst>
                  <a:gd name="T0" fmla="*/ 1 w 17"/>
                  <a:gd name="T1" fmla="*/ 0 h 27"/>
                  <a:gd name="T2" fmla="*/ 1 w 17"/>
                  <a:gd name="T3" fmla="*/ 0 h 27"/>
                  <a:gd name="T4" fmla="*/ 1 w 17"/>
                  <a:gd name="T5" fmla="*/ 0 h 27"/>
                  <a:gd name="T6" fmla="*/ 0 w 17"/>
                  <a:gd name="T7" fmla="*/ 0 h 27"/>
                  <a:gd name="T8" fmla="*/ 1 w 1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17" y="0"/>
                    </a:moveTo>
                    <a:lnTo>
                      <a:pt x="15" y="0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3" name="Freeform 584"/>
              <p:cNvSpPr>
                <a:spLocks/>
              </p:cNvSpPr>
              <p:nvPr/>
            </p:nvSpPr>
            <p:spPr bwMode="auto">
              <a:xfrm>
                <a:off x="3029" y="2314"/>
                <a:ext cx="17" cy="18"/>
              </a:xfrm>
              <a:custGeom>
                <a:avLst/>
                <a:gdLst>
                  <a:gd name="T0" fmla="*/ 0 w 36"/>
                  <a:gd name="T1" fmla="*/ 0 h 38"/>
                  <a:gd name="T2" fmla="*/ 0 w 36"/>
                  <a:gd name="T3" fmla="*/ 0 h 38"/>
                  <a:gd name="T4" fmla="*/ 0 w 36"/>
                  <a:gd name="T5" fmla="*/ 0 h 38"/>
                  <a:gd name="T6" fmla="*/ 0 w 36"/>
                  <a:gd name="T7" fmla="*/ 0 h 38"/>
                  <a:gd name="T8" fmla="*/ 0 w 36"/>
                  <a:gd name="T9" fmla="*/ 0 h 38"/>
                  <a:gd name="T10" fmla="*/ 0 w 36"/>
                  <a:gd name="T11" fmla="*/ 0 h 38"/>
                  <a:gd name="T12" fmla="*/ 0 w 36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38"/>
                  <a:gd name="T23" fmla="*/ 36 w 3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38">
                    <a:moveTo>
                      <a:pt x="18" y="38"/>
                    </a:moveTo>
                    <a:lnTo>
                      <a:pt x="9" y="32"/>
                    </a:lnTo>
                    <a:lnTo>
                      <a:pt x="0" y="22"/>
                    </a:lnTo>
                    <a:lnTo>
                      <a:pt x="21" y="0"/>
                    </a:lnTo>
                    <a:lnTo>
                      <a:pt x="30" y="11"/>
                    </a:lnTo>
                    <a:lnTo>
                      <a:pt x="36" y="13"/>
                    </a:lnTo>
                    <a:lnTo>
                      <a:pt x="18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4" name="Freeform 585"/>
              <p:cNvSpPr>
                <a:spLocks/>
              </p:cNvSpPr>
              <p:nvPr/>
            </p:nvSpPr>
            <p:spPr bwMode="auto">
              <a:xfrm>
                <a:off x="3037" y="2320"/>
                <a:ext cx="9" cy="13"/>
              </a:xfrm>
              <a:custGeom>
                <a:avLst/>
                <a:gdLst>
                  <a:gd name="T0" fmla="*/ 1 w 18"/>
                  <a:gd name="T1" fmla="*/ 1 h 26"/>
                  <a:gd name="T2" fmla="*/ 0 w 18"/>
                  <a:gd name="T3" fmla="*/ 1 h 26"/>
                  <a:gd name="T4" fmla="*/ 1 w 18"/>
                  <a:gd name="T5" fmla="*/ 0 h 26"/>
                  <a:gd name="T6" fmla="*/ 1 w 18"/>
                  <a:gd name="T7" fmla="*/ 0 h 26"/>
                  <a:gd name="T8" fmla="*/ 1 w 18"/>
                  <a:gd name="T9" fmla="*/ 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6"/>
                  <a:gd name="T17" fmla="*/ 18 w 1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6">
                    <a:moveTo>
                      <a:pt x="2" y="26"/>
                    </a:moveTo>
                    <a:lnTo>
                      <a:pt x="0" y="25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5" name="Freeform 586"/>
              <p:cNvSpPr>
                <a:spLocks/>
              </p:cNvSpPr>
              <p:nvPr/>
            </p:nvSpPr>
            <p:spPr bwMode="auto">
              <a:xfrm>
                <a:off x="3022" y="2309"/>
                <a:ext cx="16" cy="16"/>
              </a:xfrm>
              <a:custGeom>
                <a:avLst/>
                <a:gdLst>
                  <a:gd name="T0" fmla="*/ 0 w 34"/>
                  <a:gd name="T1" fmla="*/ 1 h 31"/>
                  <a:gd name="T2" fmla="*/ 0 w 34"/>
                  <a:gd name="T3" fmla="*/ 1 h 31"/>
                  <a:gd name="T4" fmla="*/ 0 w 34"/>
                  <a:gd name="T5" fmla="*/ 1 h 31"/>
                  <a:gd name="T6" fmla="*/ 0 w 34"/>
                  <a:gd name="T7" fmla="*/ 0 h 31"/>
                  <a:gd name="T8" fmla="*/ 0 w 34"/>
                  <a:gd name="T9" fmla="*/ 1 h 31"/>
                  <a:gd name="T10" fmla="*/ 0 w 34"/>
                  <a:gd name="T11" fmla="*/ 1 h 31"/>
                  <a:gd name="T12" fmla="*/ 0 w 34"/>
                  <a:gd name="T13" fmla="*/ 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1"/>
                  <a:gd name="T23" fmla="*/ 34 w 34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1">
                    <a:moveTo>
                      <a:pt x="16" y="31"/>
                    </a:moveTo>
                    <a:lnTo>
                      <a:pt x="11" y="28"/>
                    </a:lnTo>
                    <a:lnTo>
                      <a:pt x="0" y="26"/>
                    </a:lnTo>
                    <a:lnTo>
                      <a:pt x="13" y="0"/>
                    </a:lnTo>
                    <a:lnTo>
                      <a:pt x="23" y="1"/>
                    </a:lnTo>
                    <a:lnTo>
                      <a:pt x="34" y="8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6" name="Freeform 587"/>
              <p:cNvSpPr>
                <a:spLocks/>
              </p:cNvSpPr>
              <p:nvPr/>
            </p:nvSpPr>
            <p:spPr bwMode="auto">
              <a:xfrm>
                <a:off x="3029" y="2314"/>
                <a:ext cx="10" cy="11"/>
              </a:xfrm>
              <a:custGeom>
                <a:avLst/>
                <a:gdLst>
                  <a:gd name="T0" fmla="*/ 0 w 21"/>
                  <a:gd name="T1" fmla="*/ 0 h 23"/>
                  <a:gd name="T2" fmla="*/ 0 w 21"/>
                  <a:gd name="T3" fmla="*/ 0 h 23"/>
                  <a:gd name="T4" fmla="*/ 0 w 21"/>
                  <a:gd name="T5" fmla="*/ 0 h 23"/>
                  <a:gd name="T6" fmla="*/ 0 w 21"/>
                  <a:gd name="T7" fmla="*/ 0 h 23"/>
                  <a:gd name="T8" fmla="*/ 0 w 2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3"/>
                  <a:gd name="T17" fmla="*/ 21 w 2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3">
                    <a:moveTo>
                      <a:pt x="21" y="0"/>
                    </a:moveTo>
                    <a:lnTo>
                      <a:pt x="20" y="0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7" name="Freeform 588"/>
              <p:cNvSpPr>
                <a:spLocks/>
              </p:cNvSpPr>
              <p:nvPr/>
            </p:nvSpPr>
            <p:spPr bwMode="auto">
              <a:xfrm>
                <a:off x="3021" y="2308"/>
                <a:ext cx="6" cy="15"/>
              </a:xfrm>
              <a:custGeom>
                <a:avLst/>
                <a:gdLst>
                  <a:gd name="T0" fmla="*/ 0 w 13"/>
                  <a:gd name="T1" fmla="*/ 1 h 30"/>
                  <a:gd name="T2" fmla="*/ 0 w 13"/>
                  <a:gd name="T3" fmla="*/ 0 h 30"/>
                  <a:gd name="T4" fmla="*/ 0 w 13"/>
                  <a:gd name="T5" fmla="*/ 1 h 30"/>
                  <a:gd name="T6" fmla="*/ 0 w 13"/>
                  <a:gd name="T7" fmla="*/ 1 h 30"/>
                  <a:gd name="T8" fmla="*/ 0 w 13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0"/>
                  <a:gd name="T17" fmla="*/ 13 w 1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0">
                    <a:moveTo>
                      <a:pt x="13" y="28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8" y="30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8" name="Freeform 589"/>
              <p:cNvSpPr>
                <a:spLocks/>
              </p:cNvSpPr>
              <p:nvPr/>
            </p:nvSpPr>
            <p:spPr bwMode="auto">
              <a:xfrm>
                <a:off x="3022" y="2308"/>
                <a:ext cx="6" cy="15"/>
              </a:xfrm>
              <a:custGeom>
                <a:avLst/>
                <a:gdLst>
                  <a:gd name="T0" fmla="*/ 0 w 13"/>
                  <a:gd name="T1" fmla="*/ 1 h 28"/>
                  <a:gd name="T2" fmla="*/ 0 w 13"/>
                  <a:gd name="T3" fmla="*/ 0 h 28"/>
                  <a:gd name="T4" fmla="*/ 0 w 13"/>
                  <a:gd name="T5" fmla="*/ 0 h 28"/>
                  <a:gd name="T6" fmla="*/ 0 w 13"/>
                  <a:gd name="T7" fmla="*/ 1 h 28"/>
                  <a:gd name="T8" fmla="*/ 0 w 13"/>
                  <a:gd name="T9" fmla="*/ 1 h 28"/>
                  <a:gd name="T10" fmla="*/ 0 w 13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8"/>
                  <a:gd name="T20" fmla="*/ 13 w 1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8">
                    <a:moveTo>
                      <a:pt x="13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1" y="28"/>
                    </a:lnTo>
                    <a:lnTo>
                      <a:pt x="0" y="28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9" name="Freeform 590"/>
              <p:cNvSpPr>
                <a:spLocks/>
              </p:cNvSpPr>
              <p:nvPr/>
            </p:nvSpPr>
            <p:spPr bwMode="auto">
              <a:xfrm>
                <a:off x="3003" y="2301"/>
                <a:ext cx="24" cy="22"/>
              </a:xfrm>
              <a:custGeom>
                <a:avLst/>
                <a:gdLst>
                  <a:gd name="T0" fmla="*/ 1 w 48"/>
                  <a:gd name="T1" fmla="*/ 1 h 44"/>
                  <a:gd name="T2" fmla="*/ 0 w 48"/>
                  <a:gd name="T3" fmla="*/ 1 h 44"/>
                  <a:gd name="T4" fmla="*/ 1 w 48"/>
                  <a:gd name="T5" fmla="*/ 0 h 44"/>
                  <a:gd name="T6" fmla="*/ 1 w 48"/>
                  <a:gd name="T7" fmla="*/ 1 h 44"/>
                  <a:gd name="T8" fmla="*/ 1 w 48"/>
                  <a:gd name="T9" fmla="*/ 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4"/>
                  <a:gd name="T17" fmla="*/ 48 w 4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4">
                    <a:moveTo>
                      <a:pt x="28" y="44"/>
                    </a:moveTo>
                    <a:lnTo>
                      <a:pt x="0" y="23"/>
                    </a:lnTo>
                    <a:lnTo>
                      <a:pt x="20" y="0"/>
                    </a:lnTo>
                    <a:lnTo>
                      <a:pt x="48" y="21"/>
                    </a:lnTo>
                    <a:lnTo>
                      <a:pt x="2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0" name="Freeform 591"/>
              <p:cNvSpPr>
                <a:spLocks/>
              </p:cNvSpPr>
              <p:nvPr/>
            </p:nvSpPr>
            <p:spPr bwMode="auto">
              <a:xfrm>
                <a:off x="3017" y="2309"/>
                <a:ext cx="10" cy="15"/>
              </a:xfrm>
              <a:custGeom>
                <a:avLst/>
                <a:gdLst>
                  <a:gd name="T0" fmla="*/ 1 w 20"/>
                  <a:gd name="T1" fmla="*/ 1 h 30"/>
                  <a:gd name="T2" fmla="*/ 1 w 20"/>
                  <a:gd name="T3" fmla="*/ 1 h 30"/>
                  <a:gd name="T4" fmla="*/ 0 w 20"/>
                  <a:gd name="T5" fmla="*/ 1 h 30"/>
                  <a:gd name="T6" fmla="*/ 1 w 20"/>
                  <a:gd name="T7" fmla="*/ 1 h 30"/>
                  <a:gd name="T8" fmla="*/ 1 w 20"/>
                  <a:gd name="T9" fmla="*/ 0 h 30"/>
                  <a:gd name="T10" fmla="*/ 1 w 20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30"/>
                  <a:gd name="T20" fmla="*/ 20 w 2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30">
                    <a:moveTo>
                      <a:pt x="15" y="28"/>
                    </a:moveTo>
                    <a:lnTo>
                      <a:pt x="6" y="30"/>
                    </a:lnTo>
                    <a:lnTo>
                      <a:pt x="0" y="26"/>
                    </a:lnTo>
                    <a:lnTo>
                      <a:pt x="20" y="3"/>
                    </a:lnTo>
                    <a:lnTo>
                      <a:pt x="7" y="0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1" name="Freeform 592"/>
              <p:cNvSpPr>
                <a:spLocks/>
              </p:cNvSpPr>
              <p:nvPr/>
            </p:nvSpPr>
            <p:spPr bwMode="auto">
              <a:xfrm>
                <a:off x="3000" y="2301"/>
                <a:ext cx="15" cy="7"/>
              </a:xfrm>
              <a:custGeom>
                <a:avLst/>
                <a:gdLst>
                  <a:gd name="T0" fmla="*/ 1 w 30"/>
                  <a:gd name="T1" fmla="*/ 1 h 14"/>
                  <a:gd name="T2" fmla="*/ 1 w 30"/>
                  <a:gd name="T3" fmla="*/ 1 h 14"/>
                  <a:gd name="T4" fmla="*/ 1 w 30"/>
                  <a:gd name="T5" fmla="*/ 0 h 14"/>
                  <a:gd name="T6" fmla="*/ 0 w 30"/>
                  <a:gd name="T7" fmla="*/ 1 h 14"/>
                  <a:gd name="T8" fmla="*/ 1 w 30"/>
                  <a:gd name="T9" fmla="*/ 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4"/>
                  <a:gd name="T17" fmla="*/ 30 w 30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4">
                    <a:moveTo>
                      <a:pt x="2" y="14"/>
                    </a:moveTo>
                    <a:lnTo>
                      <a:pt x="30" y="7"/>
                    </a:lnTo>
                    <a:lnTo>
                      <a:pt x="28" y="0"/>
                    </a:lnTo>
                    <a:lnTo>
                      <a:pt x="0" y="7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2" name="Freeform 593"/>
              <p:cNvSpPr>
                <a:spLocks/>
              </p:cNvSpPr>
              <p:nvPr/>
            </p:nvSpPr>
            <p:spPr bwMode="auto">
              <a:xfrm>
                <a:off x="3001" y="2301"/>
                <a:ext cx="14" cy="11"/>
              </a:xfrm>
              <a:custGeom>
                <a:avLst/>
                <a:gdLst>
                  <a:gd name="T0" fmla="*/ 1 w 28"/>
                  <a:gd name="T1" fmla="*/ 0 h 23"/>
                  <a:gd name="T2" fmla="*/ 1 w 28"/>
                  <a:gd name="T3" fmla="*/ 0 h 23"/>
                  <a:gd name="T4" fmla="*/ 0 w 28"/>
                  <a:gd name="T5" fmla="*/ 0 h 23"/>
                  <a:gd name="T6" fmla="*/ 1 w 28"/>
                  <a:gd name="T7" fmla="*/ 0 h 23"/>
                  <a:gd name="T8" fmla="*/ 1 w 28"/>
                  <a:gd name="T9" fmla="*/ 0 h 23"/>
                  <a:gd name="T10" fmla="*/ 1 w 28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3"/>
                  <a:gd name="T20" fmla="*/ 28 w 28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3">
                    <a:moveTo>
                      <a:pt x="3" y="23"/>
                    </a:moveTo>
                    <a:lnTo>
                      <a:pt x="1" y="21"/>
                    </a:lnTo>
                    <a:lnTo>
                      <a:pt x="0" y="14"/>
                    </a:lnTo>
                    <a:lnTo>
                      <a:pt x="28" y="7"/>
                    </a:lnTo>
                    <a:lnTo>
                      <a:pt x="23" y="0"/>
                    </a:lnTo>
                    <a:lnTo>
                      <a:pt x="3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3" name="Freeform 594"/>
              <p:cNvSpPr>
                <a:spLocks/>
              </p:cNvSpPr>
              <p:nvPr/>
            </p:nvSpPr>
            <p:spPr bwMode="auto">
              <a:xfrm>
                <a:off x="2997" y="2293"/>
                <a:ext cx="16" cy="15"/>
              </a:xfrm>
              <a:custGeom>
                <a:avLst/>
                <a:gdLst>
                  <a:gd name="T0" fmla="*/ 1 w 32"/>
                  <a:gd name="T1" fmla="*/ 1 h 30"/>
                  <a:gd name="T2" fmla="*/ 0 w 32"/>
                  <a:gd name="T3" fmla="*/ 1 h 30"/>
                  <a:gd name="T4" fmla="*/ 1 w 32"/>
                  <a:gd name="T5" fmla="*/ 0 h 30"/>
                  <a:gd name="T6" fmla="*/ 1 w 32"/>
                  <a:gd name="T7" fmla="*/ 1 h 30"/>
                  <a:gd name="T8" fmla="*/ 1 w 32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0"/>
                  <a:gd name="T17" fmla="*/ 32 w 3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0">
                    <a:moveTo>
                      <a:pt x="9" y="30"/>
                    </a:moveTo>
                    <a:lnTo>
                      <a:pt x="0" y="20"/>
                    </a:lnTo>
                    <a:lnTo>
                      <a:pt x="23" y="0"/>
                    </a:lnTo>
                    <a:lnTo>
                      <a:pt x="32" y="11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4" name="Freeform 595"/>
              <p:cNvSpPr>
                <a:spLocks/>
              </p:cNvSpPr>
              <p:nvPr/>
            </p:nvSpPr>
            <p:spPr bwMode="auto">
              <a:xfrm>
                <a:off x="3000" y="2298"/>
                <a:ext cx="15" cy="10"/>
              </a:xfrm>
              <a:custGeom>
                <a:avLst/>
                <a:gdLst>
                  <a:gd name="T0" fmla="*/ 1 w 28"/>
                  <a:gd name="T1" fmla="*/ 1 h 19"/>
                  <a:gd name="T2" fmla="*/ 1 w 28"/>
                  <a:gd name="T3" fmla="*/ 1 h 19"/>
                  <a:gd name="T4" fmla="*/ 1 w 28"/>
                  <a:gd name="T5" fmla="*/ 0 h 19"/>
                  <a:gd name="T6" fmla="*/ 1 w 28"/>
                  <a:gd name="T7" fmla="*/ 1 h 19"/>
                  <a:gd name="T8" fmla="*/ 0 w 28"/>
                  <a:gd name="T9" fmla="*/ 1 h 19"/>
                  <a:gd name="T10" fmla="*/ 1 w 28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9"/>
                  <a:gd name="T20" fmla="*/ 28 w 2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9">
                    <a:moveTo>
                      <a:pt x="28" y="5"/>
                    </a:moveTo>
                    <a:lnTo>
                      <a:pt x="28" y="3"/>
                    </a:lnTo>
                    <a:lnTo>
                      <a:pt x="25" y="0"/>
                    </a:lnTo>
                    <a:lnTo>
                      <a:pt x="2" y="19"/>
                    </a:lnTo>
                    <a:lnTo>
                      <a:pt x="0" y="12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5" name="Freeform 596"/>
              <p:cNvSpPr>
                <a:spLocks/>
              </p:cNvSpPr>
              <p:nvPr/>
            </p:nvSpPr>
            <p:spPr bwMode="auto">
              <a:xfrm>
                <a:off x="2997" y="2289"/>
                <a:ext cx="10" cy="15"/>
              </a:xfrm>
              <a:custGeom>
                <a:avLst/>
                <a:gdLst>
                  <a:gd name="T0" fmla="*/ 1 w 19"/>
                  <a:gd name="T1" fmla="*/ 1 h 30"/>
                  <a:gd name="T2" fmla="*/ 1 w 19"/>
                  <a:gd name="T3" fmla="*/ 1 h 30"/>
                  <a:gd name="T4" fmla="*/ 1 w 19"/>
                  <a:gd name="T5" fmla="*/ 0 h 30"/>
                  <a:gd name="T6" fmla="*/ 0 w 19"/>
                  <a:gd name="T7" fmla="*/ 1 h 30"/>
                  <a:gd name="T8" fmla="*/ 1 w 19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0"/>
                  <a:gd name="T17" fmla="*/ 19 w 1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0">
                    <a:moveTo>
                      <a:pt x="5" y="30"/>
                    </a:moveTo>
                    <a:lnTo>
                      <a:pt x="19" y="4"/>
                    </a:lnTo>
                    <a:lnTo>
                      <a:pt x="14" y="0"/>
                    </a:lnTo>
                    <a:lnTo>
                      <a:pt x="0" y="27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6" name="Freeform 597"/>
              <p:cNvSpPr>
                <a:spLocks/>
              </p:cNvSpPr>
              <p:nvPr/>
            </p:nvSpPr>
            <p:spPr bwMode="auto">
              <a:xfrm>
                <a:off x="2997" y="2291"/>
                <a:ext cx="11" cy="13"/>
              </a:xfrm>
              <a:custGeom>
                <a:avLst/>
                <a:gdLst>
                  <a:gd name="T0" fmla="*/ 0 w 23"/>
                  <a:gd name="T1" fmla="*/ 1 h 26"/>
                  <a:gd name="T2" fmla="*/ 0 w 23"/>
                  <a:gd name="T3" fmla="*/ 0 h 26"/>
                  <a:gd name="T4" fmla="*/ 0 w 23"/>
                  <a:gd name="T5" fmla="*/ 0 h 26"/>
                  <a:gd name="T6" fmla="*/ 0 w 23"/>
                  <a:gd name="T7" fmla="*/ 1 h 26"/>
                  <a:gd name="T8" fmla="*/ 0 w 23"/>
                  <a:gd name="T9" fmla="*/ 1 h 26"/>
                  <a:gd name="T10" fmla="*/ 0 w 23"/>
                  <a:gd name="T11" fmla="*/ 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6"/>
                  <a:gd name="T20" fmla="*/ 23 w 2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6">
                    <a:moveTo>
                      <a:pt x="23" y="3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5" y="26"/>
                    </a:lnTo>
                    <a:lnTo>
                      <a:pt x="0" y="23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7" name="Freeform 598"/>
              <p:cNvSpPr>
                <a:spLocks/>
              </p:cNvSpPr>
              <p:nvPr/>
            </p:nvSpPr>
            <p:spPr bwMode="auto">
              <a:xfrm>
                <a:off x="2990" y="2284"/>
                <a:ext cx="17" cy="16"/>
              </a:xfrm>
              <a:custGeom>
                <a:avLst/>
                <a:gdLst>
                  <a:gd name="T0" fmla="*/ 1 w 33"/>
                  <a:gd name="T1" fmla="*/ 1 h 31"/>
                  <a:gd name="T2" fmla="*/ 1 w 33"/>
                  <a:gd name="T3" fmla="*/ 1 h 31"/>
                  <a:gd name="T4" fmla="*/ 1 w 33"/>
                  <a:gd name="T5" fmla="*/ 0 h 31"/>
                  <a:gd name="T6" fmla="*/ 0 w 33"/>
                  <a:gd name="T7" fmla="*/ 1 h 31"/>
                  <a:gd name="T8" fmla="*/ 1 w 33"/>
                  <a:gd name="T9" fmla="*/ 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1"/>
                  <a:gd name="T17" fmla="*/ 33 w 33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1">
                    <a:moveTo>
                      <a:pt x="9" y="31"/>
                    </a:moveTo>
                    <a:lnTo>
                      <a:pt x="33" y="14"/>
                    </a:lnTo>
                    <a:lnTo>
                      <a:pt x="24" y="0"/>
                    </a:lnTo>
                    <a:lnTo>
                      <a:pt x="0" y="17"/>
                    </a:ln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8" name="Freeform 599"/>
              <p:cNvSpPr>
                <a:spLocks/>
              </p:cNvSpPr>
              <p:nvPr/>
            </p:nvSpPr>
            <p:spPr bwMode="auto">
              <a:xfrm>
                <a:off x="2994" y="2289"/>
                <a:ext cx="13" cy="13"/>
              </a:xfrm>
              <a:custGeom>
                <a:avLst/>
                <a:gdLst>
                  <a:gd name="T0" fmla="*/ 1 w 24"/>
                  <a:gd name="T1" fmla="*/ 0 h 27"/>
                  <a:gd name="T2" fmla="*/ 1 w 24"/>
                  <a:gd name="T3" fmla="*/ 0 h 27"/>
                  <a:gd name="T4" fmla="*/ 0 w 24"/>
                  <a:gd name="T5" fmla="*/ 0 h 27"/>
                  <a:gd name="T6" fmla="*/ 1 w 24"/>
                  <a:gd name="T7" fmla="*/ 0 h 27"/>
                  <a:gd name="T8" fmla="*/ 1 w 24"/>
                  <a:gd name="T9" fmla="*/ 0 h 27"/>
                  <a:gd name="T10" fmla="*/ 1 w 24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7"/>
                  <a:gd name="T20" fmla="*/ 24 w 2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7">
                    <a:moveTo>
                      <a:pt x="5" y="27"/>
                    </a:moveTo>
                    <a:lnTo>
                      <a:pt x="1" y="25"/>
                    </a:lnTo>
                    <a:lnTo>
                      <a:pt x="0" y="21"/>
                    </a:lnTo>
                    <a:lnTo>
                      <a:pt x="24" y="4"/>
                    </a:lnTo>
                    <a:lnTo>
                      <a:pt x="19" y="0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9" name="Freeform 600"/>
              <p:cNvSpPr>
                <a:spLocks/>
              </p:cNvSpPr>
              <p:nvPr/>
            </p:nvSpPr>
            <p:spPr bwMode="auto">
              <a:xfrm>
                <a:off x="2985" y="227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0 w 30"/>
                  <a:gd name="T3" fmla="*/ 1 h 30"/>
                  <a:gd name="T4" fmla="*/ 1 w 30"/>
                  <a:gd name="T5" fmla="*/ 0 h 30"/>
                  <a:gd name="T6" fmla="*/ 1 w 30"/>
                  <a:gd name="T7" fmla="*/ 1 h 30"/>
                  <a:gd name="T8" fmla="*/ 1 w 30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10" y="30"/>
                    </a:moveTo>
                    <a:lnTo>
                      <a:pt x="0" y="23"/>
                    </a:lnTo>
                    <a:lnTo>
                      <a:pt x="19" y="0"/>
                    </a:lnTo>
                    <a:lnTo>
                      <a:pt x="30" y="7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0" name="Freeform 601"/>
              <p:cNvSpPr>
                <a:spLocks/>
              </p:cNvSpPr>
              <p:nvPr/>
            </p:nvSpPr>
            <p:spPr bwMode="auto">
              <a:xfrm>
                <a:off x="2990" y="2283"/>
                <a:ext cx="13" cy="11"/>
              </a:xfrm>
              <a:custGeom>
                <a:avLst/>
                <a:gdLst>
                  <a:gd name="T0" fmla="*/ 1 w 26"/>
                  <a:gd name="T1" fmla="*/ 0 h 23"/>
                  <a:gd name="T2" fmla="*/ 1 w 26"/>
                  <a:gd name="T3" fmla="*/ 0 h 23"/>
                  <a:gd name="T4" fmla="*/ 1 w 26"/>
                  <a:gd name="T5" fmla="*/ 0 h 23"/>
                  <a:gd name="T6" fmla="*/ 1 w 26"/>
                  <a:gd name="T7" fmla="*/ 0 h 23"/>
                  <a:gd name="T8" fmla="*/ 0 w 26"/>
                  <a:gd name="T9" fmla="*/ 0 h 23"/>
                  <a:gd name="T10" fmla="*/ 1 w 26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3"/>
                  <a:gd name="T20" fmla="*/ 26 w 26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3">
                    <a:moveTo>
                      <a:pt x="24" y="2"/>
                    </a:moveTo>
                    <a:lnTo>
                      <a:pt x="26" y="3"/>
                    </a:lnTo>
                    <a:lnTo>
                      <a:pt x="21" y="0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1" name="Freeform 602"/>
              <p:cNvSpPr>
                <a:spLocks/>
              </p:cNvSpPr>
              <p:nvPr/>
            </p:nvSpPr>
            <p:spPr bwMode="auto">
              <a:xfrm>
                <a:off x="2975" y="2273"/>
                <a:ext cx="18" cy="19"/>
              </a:xfrm>
              <a:custGeom>
                <a:avLst/>
                <a:gdLst>
                  <a:gd name="T0" fmla="*/ 0 w 37"/>
                  <a:gd name="T1" fmla="*/ 1 h 37"/>
                  <a:gd name="T2" fmla="*/ 0 w 37"/>
                  <a:gd name="T3" fmla="*/ 1 h 37"/>
                  <a:gd name="T4" fmla="*/ 0 w 37"/>
                  <a:gd name="T5" fmla="*/ 0 h 37"/>
                  <a:gd name="T6" fmla="*/ 0 w 37"/>
                  <a:gd name="T7" fmla="*/ 1 h 37"/>
                  <a:gd name="T8" fmla="*/ 0 w 37"/>
                  <a:gd name="T9" fmla="*/ 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7"/>
                  <a:gd name="T17" fmla="*/ 37 w 3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7">
                    <a:moveTo>
                      <a:pt x="24" y="37"/>
                    </a:moveTo>
                    <a:lnTo>
                      <a:pt x="0" y="27"/>
                    </a:lnTo>
                    <a:lnTo>
                      <a:pt x="12" y="0"/>
                    </a:lnTo>
                    <a:lnTo>
                      <a:pt x="37" y="11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2" name="Freeform 603"/>
              <p:cNvSpPr>
                <a:spLocks/>
              </p:cNvSpPr>
              <p:nvPr/>
            </p:nvSpPr>
            <p:spPr bwMode="auto">
              <a:xfrm>
                <a:off x="2985" y="2278"/>
                <a:ext cx="10" cy="14"/>
              </a:xfrm>
              <a:custGeom>
                <a:avLst/>
                <a:gdLst>
                  <a:gd name="T0" fmla="*/ 1 w 19"/>
                  <a:gd name="T1" fmla="*/ 1 h 26"/>
                  <a:gd name="T2" fmla="*/ 1 w 19"/>
                  <a:gd name="T3" fmla="*/ 1 h 26"/>
                  <a:gd name="T4" fmla="*/ 1 w 19"/>
                  <a:gd name="T5" fmla="*/ 0 h 26"/>
                  <a:gd name="T6" fmla="*/ 1 w 19"/>
                  <a:gd name="T7" fmla="*/ 1 h 26"/>
                  <a:gd name="T8" fmla="*/ 0 w 19"/>
                  <a:gd name="T9" fmla="*/ 1 h 26"/>
                  <a:gd name="T10" fmla="*/ 1 w 19"/>
                  <a:gd name="T11" fmla="*/ 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6"/>
                  <a:gd name="T20" fmla="*/ 19 w 19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6">
                    <a:moveTo>
                      <a:pt x="19" y="2"/>
                    </a:moveTo>
                    <a:lnTo>
                      <a:pt x="18" y="2"/>
                    </a:lnTo>
                    <a:lnTo>
                      <a:pt x="16" y="0"/>
                    </a:lnTo>
                    <a:lnTo>
                      <a:pt x="3" y="26"/>
                    </a:lnTo>
                    <a:lnTo>
                      <a:pt x="0" y="25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3" name="Freeform 604"/>
              <p:cNvSpPr>
                <a:spLocks/>
              </p:cNvSpPr>
              <p:nvPr/>
            </p:nvSpPr>
            <p:spPr bwMode="auto">
              <a:xfrm>
                <a:off x="2971" y="2274"/>
                <a:ext cx="14" cy="10"/>
              </a:xfrm>
              <a:custGeom>
                <a:avLst/>
                <a:gdLst>
                  <a:gd name="T0" fmla="*/ 1 w 26"/>
                  <a:gd name="T1" fmla="*/ 1 h 20"/>
                  <a:gd name="T2" fmla="*/ 1 w 26"/>
                  <a:gd name="T3" fmla="*/ 1 h 20"/>
                  <a:gd name="T4" fmla="*/ 1 w 26"/>
                  <a:gd name="T5" fmla="*/ 0 h 20"/>
                  <a:gd name="T6" fmla="*/ 0 w 26"/>
                  <a:gd name="T7" fmla="*/ 1 h 20"/>
                  <a:gd name="T8" fmla="*/ 1 w 26"/>
                  <a:gd name="T9" fmla="*/ 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0"/>
                  <a:gd name="T17" fmla="*/ 26 w 2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0">
                    <a:moveTo>
                      <a:pt x="1" y="20"/>
                    </a:moveTo>
                    <a:lnTo>
                      <a:pt x="26" y="4"/>
                    </a:lnTo>
                    <a:lnTo>
                      <a:pt x="24" y="0"/>
                    </a:lnTo>
                    <a:lnTo>
                      <a:pt x="0" y="16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4" name="Freeform 605"/>
              <p:cNvSpPr>
                <a:spLocks/>
              </p:cNvSpPr>
              <p:nvPr/>
            </p:nvSpPr>
            <p:spPr bwMode="auto">
              <a:xfrm>
                <a:off x="2972" y="2273"/>
                <a:ext cx="13" cy="13"/>
              </a:xfrm>
              <a:custGeom>
                <a:avLst/>
                <a:gdLst>
                  <a:gd name="T0" fmla="*/ 1 w 25"/>
                  <a:gd name="T1" fmla="*/ 0 h 27"/>
                  <a:gd name="T2" fmla="*/ 1 w 25"/>
                  <a:gd name="T3" fmla="*/ 0 h 27"/>
                  <a:gd name="T4" fmla="*/ 0 w 25"/>
                  <a:gd name="T5" fmla="*/ 0 h 27"/>
                  <a:gd name="T6" fmla="*/ 1 w 25"/>
                  <a:gd name="T7" fmla="*/ 0 h 27"/>
                  <a:gd name="T8" fmla="*/ 1 w 25"/>
                  <a:gd name="T9" fmla="*/ 0 h 27"/>
                  <a:gd name="T10" fmla="*/ 1 w 25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7"/>
                  <a:gd name="T20" fmla="*/ 25 w 25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7">
                    <a:moveTo>
                      <a:pt x="6" y="27"/>
                    </a:moveTo>
                    <a:lnTo>
                      <a:pt x="2" y="25"/>
                    </a:lnTo>
                    <a:lnTo>
                      <a:pt x="0" y="22"/>
                    </a:lnTo>
                    <a:lnTo>
                      <a:pt x="25" y="6"/>
                    </a:lnTo>
                    <a:lnTo>
                      <a:pt x="18" y="0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747" name="Freeform 607"/>
            <p:cNvSpPr>
              <a:spLocks/>
            </p:cNvSpPr>
            <p:nvPr/>
          </p:nvSpPr>
          <p:spPr bwMode="auto">
            <a:xfrm>
              <a:off x="4713288" y="3602038"/>
              <a:ext cx="22225" cy="22225"/>
            </a:xfrm>
            <a:custGeom>
              <a:avLst/>
              <a:gdLst>
                <a:gd name="T0" fmla="*/ 2147483647 w 29"/>
                <a:gd name="T1" fmla="*/ 2147483647 h 28"/>
                <a:gd name="T2" fmla="*/ 0 w 29"/>
                <a:gd name="T3" fmla="*/ 2147483647 h 28"/>
                <a:gd name="T4" fmla="*/ 2147483647 w 29"/>
                <a:gd name="T5" fmla="*/ 0 h 28"/>
                <a:gd name="T6" fmla="*/ 2147483647 w 29"/>
                <a:gd name="T7" fmla="*/ 2147483647 h 28"/>
                <a:gd name="T8" fmla="*/ 2147483647 w 29"/>
                <a:gd name="T9" fmla="*/ 214748364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8"/>
                <a:gd name="T17" fmla="*/ 29 w 2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8">
                  <a:moveTo>
                    <a:pt x="7" y="28"/>
                  </a:moveTo>
                  <a:lnTo>
                    <a:pt x="0" y="21"/>
                  </a:lnTo>
                  <a:lnTo>
                    <a:pt x="22" y="0"/>
                  </a:lnTo>
                  <a:lnTo>
                    <a:pt x="29" y="7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8" name="Freeform 608"/>
            <p:cNvSpPr>
              <a:spLocks/>
            </p:cNvSpPr>
            <p:nvPr/>
          </p:nvSpPr>
          <p:spPr bwMode="auto">
            <a:xfrm>
              <a:off x="4716463" y="3606800"/>
              <a:ext cx="20637" cy="17462"/>
            </a:xfrm>
            <a:custGeom>
              <a:avLst/>
              <a:gdLst>
                <a:gd name="T0" fmla="*/ 2147483647 w 24"/>
                <a:gd name="T1" fmla="*/ 2147483647 h 21"/>
                <a:gd name="T2" fmla="*/ 2147483647 w 24"/>
                <a:gd name="T3" fmla="*/ 0 h 21"/>
                <a:gd name="T4" fmla="*/ 2147483647 w 24"/>
                <a:gd name="T5" fmla="*/ 0 h 21"/>
                <a:gd name="T6" fmla="*/ 2147483647 w 24"/>
                <a:gd name="T7" fmla="*/ 2147483647 h 21"/>
                <a:gd name="T8" fmla="*/ 0 w 24"/>
                <a:gd name="T9" fmla="*/ 2147483647 h 21"/>
                <a:gd name="T10" fmla="*/ 2147483647 w 24"/>
                <a:gd name="T11" fmla="*/ 214748364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1"/>
                <a:gd name="T20" fmla="*/ 24 w 2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1">
                  <a:moveTo>
                    <a:pt x="24" y="3"/>
                  </a:moveTo>
                  <a:lnTo>
                    <a:pt x="21" y="0"/>
                  </a:lnTo>
                  <a:lnTo>
                    <a:pt x="23" y="0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9" name="Freeform 609"/>
            <p:cNvSpPr>
              <a:spLocks/>
            </p:cNvSpPr>
            <p:nvPr/>
          </p:nvSpPr>
          <p:spPr bwMode="auto">
            <a:xfrm>
              <a:off x="4711700" y="3598863"/>
              <a:ext cx="15875" cy="22225"/>
            </a:xfrm>
            <a:custGeom>
              <a:avLst/>
              <a:gdLst>
                <a:gd name="T0" fmla="*/ 2147483647 w 19"/>
                <a:gd name="T1" fmla="*/ 2147483647 h 28"/>
                <a:gd name="T2" fmla="*/ 2147483647 w 19"/>
                <a:gd name="T3" fmla="*/ 2147483647 h 28"/>
                <a:gd name="T4" fmla="*/ 2147483647 w 19"/>
                <a:gd name="T5" fmla="*/ 0 h 28"/>
                <a:gd name="T6" fmla="*/ 0 w 19"/>
                <a:gd name="T7" fmla="*/ 2147483647 h 28"/>
                <a:gd name="T8" fmla="*/ 2147483647 w 19"/>
                <a:gd name="T9" fmla="*/ 214748364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8"/>
                <a:gd name="T17" fmla="*/ 19 w 1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8">
                  <a:moveTo>
                    <a:pt x="5" y="28"/>
                  </a:moveTo>
                  <a:lnTo>
                    <a:pt x="19" y="2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0" name="Freeform 610"/>
            <p:cNvSpPr>
              <a:spLocks/>
            </p:cNvSpPr>
            <p:nvPr/>
          </p:nvSpPr>
          <p:spPr bwMode="auto">
            <a:xfrm>
              <a:off x="4713288" y="3600450"/>
              <a:ext cx="15875" cy="20637"/>
            </a:xfrm>
            <a:custGeom>
              <a:avLst/>
              <a:gdLst>
                <a:gd name="T0" fmla="*/ 2147483647 w 22"/>
                <a:gd name="T1" fmla="*/ 2147483647 h 26"/>
                <a:gd name="T2" fmla="*/ 2147483647 w 22"/>
                <a:gd name="T3" fmla="*/ 0 h 26"/>
                <a:gd name="T4" fmla="*/ 2147483647 w 22"/>
                <a:gd name="T5" fmla="*/ 2147483647 h 26"/>
                <a:gd name="T6" fmla="*/ 0 w 22"/>
                <a:gd name="T7" fmla="*/ 2147483647 h 26"/>
                <a:gd name="T8" fmla="*/ 2147483647 w 22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6"/>
                <a:gd name="T17" fmla="*/ 22 w 2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6">
                  <a:moveTo>
                    <a:pt x="22" y="2"/>
                  </a:moveTo>
                  <a:lnTo>
                    <a:pt x="18" y="0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1" name="Freeform 611"/>
            <p:cNvSpPr>
              <a:spLocks/>
            </p:cNvSpPr>
            <p:nvPr/>
          </p:nvSpPr>
          <p:spPr bwMode="auto">
            <a:xfrm>
              <a:off x="4667250" y="3551238"/>
              <a:ext cx="60325" cy="63500"/>
            </a:xfrm>
            <a:custGeom>
              <a:avLst/>
              <a:gdLst>
                <a:gd name="T0" fmla="*/ 2147483647 w 76"/>
                <a:gd name="T1" fmla="*/ 2147483647 h 79"/>
                <a:gd name="T2" fmla="*/ 2147483647 w 76"/>
                <a:gd name="T3" fmla="*/ 2147483647 h 79"/>
                <a:gd name="T4" fmla="*/ 2147483647 w 76"/>
                <a:gd name="T5" fmla="*/ 2147483647 h 79"/>
                <a:gd name="T6" fmla="*/ 2147483647 w 76"/>
                <a:gd name="T7" fmla="*/ 2147483647 h 79"/>
                <a:gd name="T8" fmla="*/ 0 w 76"/>
                <a:gd name="T9" fmla="*/ 2147483647 h 79"/>
                <a:gd name="T10" fmla="*/ 2147483647 w 76"/>
                <a:gd name="T11" fmla="*/ 0 h 79"/>
                <a:gd name="T12" fmla="*/ 2147483647 w 76"/>
                <a:gd name="T13" fmla="*/ 2147483647 h 79"/>
                <a:gd name="T14" fmla="*/ 2147483647 w 76"/>
                <a:gd name="T15" fmla="*/ 2147483647 h 79"/>
                <a:gd name="T16" fmla="*/ 2147483647 w 76"/>
                <a:gd name="T17" fmla="*/ 2147483647 h 79"/>
                <a:gd name="T18" fmla="*/ 2147483647 w 76"/>
                <a:gd name="T19" fmla="*/ 2147483647 h 79"/>
                <a:gd name="T20" fmla="*/ 2147483647 w 76"/>
                <a:gd name="T21" fmla="*/ 2147483647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79"/>
                <a:gd name="T35" fmla="*/ 76 w 76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79">
                  <a:moveTo>
                    <a:pt x="50" y="79"/>
                  </a:moveTo>
                  <a:lnTo>
                    <a:pt x="43" y="60"/>
                  </a:lnTo>
                  <a:lnTo>
                    <a:pt x="30" y="44"/>
                  </a:lnTo>
                  <a:lnTo>
                    <a:pt x="16" y="35"/>
                  </a:lnTo>
                  <a:lnTo>
                    <a:pt x="0" y="27"/>
                  </a:lnTo>
                  <a:lnTo>
                    <a:pt x="14" y="0"/>
                  </a:lnTo>
                  <a:lnTo>
                    <a:pt x="34" y="11"/>
                  </a:lnTo>
                  <a:lnTo>
                    <a:pt x="51" y="23"/>
                  </a:lnTo>
                  <a:lnTo>
                    <a:pt x="67" y="44"/>
                  </a:lnTo>
                  <a:lnTo>
                    <a:pt x="76" y="67"/>
                  </a:lnTo>
                  <a:lnTo>
                    <a:pt x="5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2" name="Freeform 612"/>
            <p:cNvSpPr>
              <a:spLocks/>
            </p:cNvSpPr>
            <p:nvPr/>
          </p:nvSpPr>
          <p:spPr bwMode="auto">
            <a:xfrm>
              <a:off x="4705350" y="3598863"/>
              <a:ext cx="22225" cy="20637"/>
            </a:xfrm>
            <a:custGeom>
              <a:avLst/>
              <a:gdLst>
                <a:gd name="T0" fmla="*/ 2147483647 w 26"/>
                <a:gd name="T1" fmla="*/ 2147483647 h 26"/>
                <a:gd name="T2" fmla="*/ 2147483647 w 26"/>
                <a:gd name="T3" fmla="*/ 2147483647 h 26"/>
                <a:gd name="T4" fmla="*/ 0 w 26"/>
                <a:gd name="T5" fmla="*/ 2147483647 h 26"/>
                <a:gd name="T6" fmla="*/ 2147483647 w 26"/>
                <a:gd name="T7" fmla="*/ 2147483647 h 26"/>
                <a:gd name="T8" fmla="*/ 2147483647 w 26"/>
                <a:gd name="T9" fmla="*/ 0 h 26"/>
                <a:gd name="T10" fmla="*/ 2147483647 w 26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6"/>
                <a:gd name="T20" fmla="*/ 26 w 2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6">
                  <a:moveTo>
                    <a:pt x="7" y="26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26" y="7"/>
                  </a:lnTo>
                  <a:lnTo>
                    <a:pt x="21" y="0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3" name="Freeform 613"/>
            <p:cNvSpPr>
              <a:spLocks/>
            </p:cNvSpPr>
            <p:nvPr/>
          </p:nvSpPr>
          <p:spPr bwMode="auto">
            <a:xfrm>
              <a:off x="4656138" y="3548063"/>
              <a:ext cx="25400" cy="19050"/>
            </a:xfrm>
            <a:custGeom>
              <a:avLst/>
              <a:gdLst>
                <a:gd name="T0" fmla="*/ 2147483647 w 32"/>
                <a:gd name="T1" fmla="*/ 2147483647 h 22"/>
                <a:gd name="T2" fmla="*/ 0 w 32"/>
                <a:gd name="T3" fmla="*/ 2147483647 h 22"/>
                <a:gd name="T4" fmla="*/ 2147483647 w 32"/>
                <a:gd name="T5" fmla="*/ 0 h 22"/>
                <a:gd name="T6" fmla="*/ 2147483647 w 32"/>
                <a:gd name="T7" fmla="*/ 2147483647 h 22"/>
                <a:gd name="T8" fmla="*/ 2147483647 w 32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2"/>
                <a:gd name="T17" fmla="*/ 32 w 3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2">
                  <a:moveTo>
                    <a:pt x="5" y="2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32" y="8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4" name="Freeform 614"/>
            <p:cNvSpPr>
              <a:spLocks/>
            </p:cNvSpPr>
            <p:nvPr/>
          </p:nvSpPr>
          <p:spPr bwMode="auto">
            <a:xfrm>
              <a:off x="4660900" y="3551238"/>
              <a:ext cx="20637" cy="20637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0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0 h 27"/>
                <a:gd name="T10" fmla="*/ 2147483647 w 27"/>
                <a:gd name="T11" fmla="*/ 214748364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7"/>
                <a:gd name="T20" fmla="*/ 27 w 2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7">
                  <a:moveTo>
                    <a:pt x="7" y="27"/>
                  </a:moveTo>
                  <a:lnTo>
                    <a:pt x="2" y="25"/>
                  </a:lnTo>
                  <a:lnTo>
                    <a:pt x="0" y="19"/>
                  </a:lnTo>
                  <a:lnTo>
                    <a:pt x="27" y="5"/>
                  </a:lnTo>
                  <a:lnTo>
                    <a:pt x="21" y="0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5" name="Freeform 615"/>
            <p:cNvSpPr>
              <a:spLocks/>
            </p:cNvSpPr>
            <p:nvPr/>
          </p:nvSpPr>
          <p:spPr bwMode="auto">
            <a:xfrm>
              <a:off x="4656138" y="3541713"/>
              <a:ext cx="20637" cy="20637"/>
            </a:xfrm>
            <a:custGeom>
              <a:avLst/>
              <a:gdLst>
                <a:gd name="T0" fmla="*/ 2147483647 w 27"/>
                <a:gd name="T1" fmla="*/ 2147483647 h 26"/>
                <a:gd name="T2" fmla="*/ 0 w 27"/>
                <a:gd name="T3" fmla="*/ 2147483647 h 26"/>
                <a:gd name="T4" fmla="*/ 2147483647 w 27"/>
                <a:gd name="T5" fmla="*/ 0 h 26"/>
                <a:gd name="T6" fmla="*/ 2147483647 w 27"/>
                <a:gd name="T7" fmla="*/ 2147483647 h 26"/>
                <a:gd name="T8" fmla="*/ 2147483647 w 27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6"/>
                <a:gd name="T17" fmla="*/ 27 w 2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6">
                  <a:moveTo>
                    <a:pt x="4" y="26"/>
                  </a:moveTo>
                  <a:lnTo>
                    <a:pt x="0" y="19"/>
                  </a:lnTo>
                  <a:lnTo>
                    <a:pt x="23" y="0"/>
                  </a:lnTo>
                  <a:lnTo>
                    <a:pt x="27" y="7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6" name="Freeform 616"/>
            <p:cNvSpPr>
              <a:spLocks/>
            </p:cNvSpPr>
            <p:nvPr/>
          </p:nvSpPr>
          <p:spPr bwMode="auto">
            <a:xfrm>
              <a:off x="4656138" y="3546475"/>
              <a:ext cx="22225" cy="15875"/>
            </a:xfrm>
            <a:custGeom>
              <a:avLst/>
              <a:gdLst>
                <a:gd name="T0" fmla="*/ 2147483647 w 26"/>
                <a:gd name="T1" fmla="*/ 2147483647 h 19"/>
                <a:gd name="T2" fmla="*/ 2147483647 w 26"/>
                <a:gd name="T3" fmla="*/ 0 h 19"/>
                <a:gd name="T4" fmla="*/ 2147483647 w 26"/>
                <a:gd name="T5" fmla="*/ 2147483647 h 19"/>
                <a:gd name="T6" fmla="*/ 0 w 26"/>
                <a:gd name="T7" fmla="*/ 2147483647 h 19"/>
                <a:gd name="T8" fmla="*/ 2147483647 w 26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9"/>
                <a:gd name="T17" fmla="*/ 26 w 2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9">
                  <a:moveTo>
                    <a:pt x="26" y="2"/>
                  </a:moveTo>
                  <a:lnTo>
                    <a:pt x="25" y="0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7" name="Freeform 617"/>
            <p:cNvSpPr>
              <a:spLocks/>
            </p:cNvSpPr>
            <p:nvPr/>
          </p:nvSpPr>
          <p:spPr bwMode="auto">
            <a:xfrm>
              <a:off x="4649788" y="3533775"/>
              <a:ext cx="25400" cy="20637"/>
            </a:xfrm>
            <a:custGeom>
              <a:avLst/>
              <a:gdLst>
                <a:gd name="T0" fmla="*/ 2147483647 w 32"/>
                <a:gd name="T1" fmla="*/ 2147483647 h 25"/>
                <a:gd name="T2" fmla="*/ 0 w 32"/>
                <a:gd name="T3" fmla="*/ 2147483647 h 25"/>
                <a:gd name="T4" fmla="*/ 2147483647 w 32"/>
                <a:gd name="T5" fmla="*/ 0 h 25"/>
                <a:gd name="T6" fmla="*/ 2147483647 w 32"/>
                <a:gd name="T7" fmla="*/ 2147483647 h 25"/>
                <a:gd name="T8" fmla="*/ 2147483647 w 32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5"/>
                <a:gd name="T17" fmla="*/ 32 w 3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5">
                  <a:moveTo>
                    <a:pt x="5" y="25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32" y="10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8" name="Freeform 618"/>
            <p:cNvSpPr>
              <a:spLocks/>
            </p:cNvSpPr>
            <p:nvPr/>
          </p:nvSpPr>
          <p:spPr bwMode="auto">
            <a:xfrm>
              <a:off x="4654550" y="3541713"/>
              <a:ext cx="20637" cy="15875"/>
            </a:xfrm>
            <a:custGeom>
              <a:avLst/>
              <a:gdLst>
                <a:gd name="T0" fmla="*/ 2147483647 w 27"/>
                <a:gd name="T1" fmla="*/ 2147483647 h 19"/>
                <a:gd name="T2" fmla="*/ 0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0 h 19"/>
                <a:gd name="T8" fmla="*/ 2147483647 w 27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2" y="19"/>
                  </a:moveTo>
                  <a:lnTo>
                    <a:pt x="0" y="16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9" name="Freeform 619"/>
            <p:cNvSpPr>
              <a:spLocks/>
            </p:cNvSpPr>
            <p:nvPr/>
          </p:nvSpPr>
          <p:spPr bwMode="auto">
            <a:xfrm>
              <a:off x="4638675" y="3516313"/>
              <a:ext cx="31750" cy="30162"/>
            </a:xfrm>
            <a:custGeom>
              <a:avLst/>
              <a:gdLst>
                <a:gd name="T0" fmla="*/ 2147483647 w 40"/>
                <a:gd name="T1" fmla="*/ 2147483647 h 39"/>
                <a:gd name="T2" fmla="*/ 0 w 40"/>
                <a:gd name="T3" fmla="*/ 2147483647 h 39"/>
                <a:gd name="T4" fmla="*/ 2147483647 w 40"/>
                <a:gd name="T5" fmla="*/ 0 h 39"/>
                <a:gd name="T6" fmla="*/ 2147483647 w 40"/>
                <a:gd name="T7" fmla="*/ 2147483647 h 39"/>
                <a:gd name="T8" fmla="*/ 2147483647 w 40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16" y="39"/>
                  </a:moveTo>
                  <a:lnTo>
                    <a:pt x="0" y="18"/>
                  </a:lnTo>
                  <a:lnTo>
                    <a:pt x="25" y="0"/>
                  </a:lnTo>
                  <a:lnTo>
                    <a:pt x="40" y="21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0" name="Freeform 620"/>
            <p:cNvSpPr>
              <a:spLocks/>
            </p:cNvSpPr>
            <p:nvPr/>
          </p:nvSpPr>
          <p:spPr bwMode="auto">
            <a:xfrm>
              <a:off x="4649788" y="3533775"/>
              <a:ext cx="20637" cy="12700"/>
            </a:xfrm>
            <a:custGeom>
              <a:avLst/>
              <a:gdLst>
                <a:gd name="T0" fmla="*/ 2147483647 w 26"/>
                <a:gd name="T1" fmla="*/ 2147483647 h 18"/>
                <a:gd name="T2" fmla="*/ 2147483647 w 26"/>
                <a:gd name="T3" fmla="*/ 0 h 18"/>
                <a:gd name="T4" fmla="*/ 2147483647 w 26"/>
                <a:gd name="T5" fmla="*/ 2147483647 h 18"/>
                <a:gd name="T6" fmla="*/ 0 w 26"/>
                <a:gd name="T7" fmla="*/ 2147483647 h 18"/>
                <a:gd name="T8" fmla="*/ 2147483647 w 2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8"/>
                <a:gd name="T17" fmla="*/ 26 w 2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8">
                  <a:moveTo>
                    <a:pt x="26" y="2"/>
                  </a:moveTo>
                  <a:lnTo>
                    <a:pt x="26" y="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1" name="Freeform 621"/>
            <p:cNvSpPr>
              <a:spLocks/>
            </p:cNvSpPr>
            <p:nvPr/>
          </p:nvSpPr>
          <p:spPr bwMode="auto">
            <a:xfrm>
              <a:off x="4637088" y="3517900"/>
              <a:ext cx="22225" cy="7937"/>
            </a:xfrm>
            <a:custGeom>
              <a:avLst/>
              <a:gdLst>
                <a:gd name="T0" fmla="*/ 0 w 28"/>
                <a:gd name="T1" fmla="*/ 2147483647 h 10"/>
                <a:gd name="T2" fmla="*/ 2147483647 w 28"/>
                <a:gd name="T3" fmla="*/ 2147483647 h 10"/>
                <a:gd name="T4" fmla="*/ 2147483647 w 28"/>
                <a:gd name="T5" fmla="*/ 0 h 10"/>
                <a:gd name="T6" fmla="*/ 0 w 28"/>
                <a:gd name="T7" fmla="*/ 2147483647 h 10"/>
                <a:gd name="T8" fmla="*/ 0 w 2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0" y="10"/>
                  </a:moveTo>
                  <a:lnTo>
                    <a:pt x="28" y="5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2" name="Freeform 622"/>
            <p:cNvSpPr>
              <a:spLocks/>
            </p:cNvSpPr>
            <p:nvPr/>
          </p:nvSpPr>
          <p:spPr bwMode="auto">
            <a:xfrm>
              <a:off x="4637088" y="3516313"/>
              <a:ext cx="22225" cy="14287"/>
            </a:xfrm>
            <a:custGeom>
              <a:avLst/>
              <a:gdLst>
                <a:gd name="T0" fmla="*/ 2147483647 w 28"/>
                <a:gd name="T1" fmla="*/ 2147483647 h 18"/>
                <a:gd name="T2" fmla="*/ 0 w 28"/>
                <a:gd name="T3" fmla="*/ 2147483647 h 18"/>
                <a:gd name="T4" fmla="*/ 0 w 28"/>
                <a:gd name="T5" fmla="*/ 2147483647 h 18"/>
                <a:gd name="T6" fmla="*/ 2147483647 w 28"/>
                <a:gd name="T7" fmla="*/ 2147483647 h 18"/>
                <a:gd name="T8" fmla="*/ 2147483647 w 28"/>
                <a:gd name="T9" fmla="*/ 0 h 18"/>
                <a:gd name="T10" fmla="*/ 2147483647 w 28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8"/>
                <a:gd name="T20" fmla="*/ 28 w 28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8">
                  <a:moveTo>
                    <a:pt x="2" y="18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28" y="7"/>
                  </a:lnTo>
                  <a:lnTo>
                    <a:pt x="27" y="0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3" name="Freeform 623"/>
            <p:cNvSpPr>
              <a:spLocks/>
            </p:cNvSpPr>
            <p:nvPr/>
          </p:nvSpPr>
          <p:spPr bwMode="auto">
            <a:xfrm>
              <a:off x="4632325" y="3505200"/>
              <a:ext cx="25400" cy="19050"/>
            </a:xfrm>
            <a:custGeom>
              <a:avLst/>
              <a:gdLst>
                <a:gd name="T0" fmla="*/ 2147483647 w 32"/>
                <a:gd name="T1" fmla="*/ 2147483647 h 25"/>
                <a:gd name="T2" fmla="*/ 0 w 32"/>
                <a:gd name="T3" fmla="*/ 2147483647 h 25"/>
                <a:gd name="T4" fmla="*/ 2147483647 w 32"/>
                <a:gd name="T5" fmla="*/ 0 h 25"/>
                <a:gd name="T6" fmla="*/ 2147483647 w 32"/>
                <a:gd name="T7" fmla="*/ 2147483647 h 25"/>
                <a:gd name="T8" fmla="*/ 2147483647 w 32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5"/>
                <a:gd name="T17" fmla="*/ 32 w 3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5">
                  <a:moveTo>
                    <a:pt x="5" y="25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32" y="10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4" name="Freeform 624"/>
            <p:cNvSpPr>
              <a:spLocks/>
            </p:cNvSpPr>
            <p:nvPr/>
          </p:nvSpPr>
          <p:spPr bwMode="auto">
            <a:xfrm>
              <a:off x="4637088" y="3513138"/>
              <a:ext cx="22225" cy="11112"/>
            </a:xfrm>
            <a:custGeom>
              <a:avLst/>
              <a:gdLst>
                <a:gd name="T0" fmla="*/ 2147483647 w 28"/>
                <a:gd name="T1" fmla="*/ 2147483647 h 15"/>
                <a:gd name="T2" fmla="*/ 2147483647 w 28"/>
                <a:gd name="T3" fmla="*/ 2147483647 h 15"/>
                <a:gd name="T4" fmla="*/ 2147483647 w 28"/>
                <a:gd name="T5" fmla="*/ 0 h 15"/>
                <a:gd name="T6" fmla="*/ 0 w 28"/>
                <a:gd name="T7" fmla="*/ 2147483647 h 15"/>
                <a:gd name="T8" fmla="*/ 0 w 28"/>
                <a:gd name="T9" fmla="*/ 2147483647 h 15"/>
                <a:gd name="T10" fmla="*/ 2147483647 w 28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5"/>
                <a:gd name="T20" fmla="*/ 28 w 28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5">
                  <a:moveTo>
                    <a:pt x="28" y="6"/>
                  </a:moveTo>
                  <a:lnTo>
                    <a:pt x="28" y="4"/>
                  </a:lnTo>
                  <a:lnTo>
                    <a:pt x="27" y="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5" name="Freeform 625"/>
            <p:cNvSpPr>
              <a:spLocks/>
            </p:cNvSpPr>
            <p:nvPr/>
          </p:nvSpPr>
          <p:spPr bwMode="auto">
            <a:xfrm>
              <a:off x="4627563" y="3495675"/>
              <a:ext cx="25400" cy="23812"/>
            </a:xfrm>
            <a:custGeom>
              <a:avLst/>
              <a:gdLst>
                <a:gd name="T0" fmla="*/ 2147483647 w 32"/>
                <a:gd name="T1" fmla="*/ 2147483647 h 30"/>
                <a:gd name="T2" fmla="*/ 2147483647 w 32"/>
                <a:gd name="T3" fmla="*/ 2147483647 h 30"/>
                <a:gd name="T4" fmla="*/ 2147483647 w 32"/>
                <a:gd name="T5" fmla="*/ 0 h 30"/>
                <a:gd name="T6" fmla="*/ 0 w 32"/>
                <a:gd name="T7" fmla="*/ 2147483647 h 30"/>
                <a:gd name="T8" fmla="*/ 2147483647 w 32"/>
                <a:gd name="T9" fmla="*/ 214748364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0"/>
                <a:gd name="T17" fmla="*/ 32 w 3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0">
                  <a:moveTo>
                    <a:pt x="10" y="30"/>
                  </a:moveTo>
                  <a:lnTo>
                    <a:pt x="32" y="9"/>
                  </a:lnTo>
                  <a:lnTo>
                    <a:pt x="21" y="0"/>
                  </a:lnTo>
                  <a:lnTo>
                    <a:pt x="0" y="22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6" name="Freeform 626"/>
            <p:cNvSpPr>
              <a:spLocks/>
            </p:cNvSpPr>
            <p:nvPr/>
          </p:nvSpPr>
          <p:spPr bwMode="auto">
            <a:xfrm>
              <a:off x="4632325" y="3502025"/>
              <a:ext cx="22225" cy="17462"/>
            </a:xfrm>
            <a:custGeom>
              <a:avLst/>
              <a:gdLst>
                <a:gd name="T0" fmla="*/ 2147483647 w 26"/>
                <a:gd name="T1" fmla="*/ 2147483647 h 21"/>
                <a:gd name="T2" fmla="*/ 2147483647 w 26"/>
                <a:gd name="T3" fmla="*/ 0 h 21"/>
                <a:gd name="T4" fmla="*/ 2147483647 w 26"/>
                <a:gd name="T5" fmla="*/ 2147483647 h 21"/>
                <a:gd name="T6" fmla="*/ 0 w 26"/>
                <a:gd name="T7" fmla="*/ 2147483647 h 21"/>
                <a:gd name="T8" fmla="*/ 2147483647 w 26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1"/>
                <a:gd name="T17" fmla="*/ 26 w 2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1">
                  <a:moveTo>
                    <a:pt x="26" y="4"/>
                  </a:moveTo>
                  <a:lnTo>
                    <a:pt x="25" y="0"/>
                  </a:lnTo>
                  <a:lnTo>
                    <a:pt x="3" y="21"/>
                  </a:lnTo>
                  <a:lnTo>
                    <a:pt x="0" y="18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7" name="Rectangle 627"/>
            <p:cNvSpPr>
              <a:spLocks noChangeArrowheads="1"/>
            </p:cNvSpPr>
            <p:nvPr/>
          </p:nvSpPr>
          <p:spPr bwMode="auto">
            <a:xfrm>
              <a:off x="4624388" y="3498850"/>
              <a:ext cx="22225" cy="4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>
                <a:latin typeface="Gill Sans MT" pitchFamily="34" charset="0"/>
              </a:endParaRPr>
            </a:p>
          </p:txBody>
        </p:sp>
        <p:sp>
          <p:nvSpPr>
            <p:cNvPr id="22768" name="Freeform 628"/>
            <p:cNvSpPr>
              <a:spLocks/>
            </p:cNvSpPr>
            <p:nvPr/>
          </p:nvSpPr>
          <p:spPr bwMode="auto">
            <a:xfrm>
              <a:off x="4624388" y="3495675"/>
              <a:ext cx="22225" cy="15875"/>
            </a:xfrm>
            <a:custGeom>
              <a:avLst/>
              <a:gdLst>
                <a:gd name="T0" fmla="*/ 2147483647 w 28"/>
                <a:gd name="T1" fmla="*/ 2147483647 h 22"/>
                <a:gd name="T2" fmla="*/ 0 w 28"/>
                <a:gd name="T3" fmla="*/ 2147483647 h 22"/>
                <a:gd name="T4" fmla="*/ 0 w 28"/>
                <a:gd name="T5" fmla="*/ 2147483647 h 22"/>
                <a:gd name="T6" fmla="*/ 2147483647 w 28"/>
                <a:gd name="T7" fmla="*/ 2147483647 h 22"/>
                <a:gd name="T8" fmla="*/ 2147483647 w 28"/>
                <a:gd name="T9" fmla="*/ 0 h 22"/>
                <a:gd name="T10" fmla="*/ 2147483647 w 28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2"/>
                <a:gd name="T20" fmla="*/ 28 w 28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2">
                  <a:moveTo>
                    <a:pt x="4" y="22"/>
                  </a:moveTo>
                  <a:lnTo>
                    <a:pt x="0" y="18"/>
                  </a:lnTo>
                  <a:lnTo>
                    <a:pt x="0" y="11"/>
                  </a:lnTo>
                  <a:lnTo>
                    <a:pt x="28" y="11"/>
                  </a:lnTo>
                  <a:lnTo>
                    <a:pt x="25" y="0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9" name="Freeform 629"/>
            <p:cNvSpPr>
              <a:spLocks/>
            </p:cNvSpPr>
            <p:nvPr/>
          </p:nvSpPr>
          <p:spPr bwMode="auto">
            <a:xfrm>
              <a:off x="4619625" y="3481388"/>
              <a:ext cx="25400" cy="22225"/>
            </a:xfrm>
            <a:custGeom>
              <a:avLst/>
              <a:gdLst>
                <a:gd name="T0" fmla="*/ 2147483647 w 34"/>
                <a:gd name="T1" fmla="*/ 2147483647 h 28"/>
                <a:gd name="T2" fmla="*/ 0 w 34"/>
                <a:gd name="T3" fmla="*/ 2147483647 h 28"/>
                <a:gd name="T4" fmla="*/ 2147483647 w 34"/>
                <a:gd name="T5" fmla="*/ 0 h 28"/>
                <a:gd name="T6" fmla="*/ 2147483647 w 34"/>
                <a:gd name="T7" fmla="*/ 2147483647 h 28"/>
                <a:gd name="T8" fmla="*/ 2147483647 w 34"/>
                <a:gd name="T9" fmla="*/ 214748364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8"/>
                <a:gd name="T17" fmla="*/ 34 w 3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8">
                  <a:moveTo>
                    <a:pt x="7" y="28"/>
                  </a:moveTo>
                  <a:lnTo>
                    <a:pt x="0" y="14"/>
                  </a:lnTo>
                  <a:lnTo>
                    <a:pt x="27" y="0"/>
                  </a:lnTo>
                  <a:lnTo>
                    <a:pt x="34" y="14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0" name="Freeform 630"/>
            <p:cNvSpPr>
              <a:spLocks/>
            </p:cNvSpPr>
            <p:nvPr/>
          </p:nvSpPr>
          <p:spPr bwMode="auto">
            <a:xfrm>
              <a:off x="4624388" y="3492500"/>
              <a:ext cx="22225" cy="11112"/>
            </a:xfrm>
            <a:custGeom>
              <a:avLst/>
              <a:gdLst>
                <a:gd name="T0" fmla="*/ 2147483647 w 28"/>
                <a:gd name="T1" fmla="*/ 2147483647 h 14"/>
                <a:gd name="T2" fmla="*/ 2147483647 w 28"/>
                <a:gd name="T3" fmla="*/ 2147483647 h 14"/>
                <a:gd name="T4" fmla="*/ 2147483647 w 28"/>
                <a:gd name="T5" fmla="*/ 0 h 14"/>
                <a:gd name="T6" fmla="*/ 0 w 28"/>
                <a:gd name="T7" fmla="*/ 2147483647 h 14"/>
                <a:gd name="T8" fmla="*/ 0 w 28"/>
                <a:gd name="T9" fmla="*/ 2147483647 h 14"/>
                <a:gd name="T10" fmla="*/ 2147483647 w 28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4"/>
                <a:gd name="T20" fmla="*/ 28 w 2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4">
                  <a:moveTo>
                    <a:pt x="28" y="7"/>
                  </a:moveTo>
                  <a:lnTo>
                    <a:pt x="28" y="3"/>
                  </a:lnTo>
                  <a:lnTo>
                    <a:pt x="27" y="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1" name="Freeform 631"/>
            <p:cNvSpPr>
              <a:spLocks/>
            </p:cNvSpPr>
            <p:nvPr/>
          </p:nvSpPr>
          <p:spPr bwMode="auto">
            <a:xfrm>
              <a:off x="4619625" y="3481388"/>
              <a:ext cx="22225" cy="9525"/>
            </a:xfrm>
            <a:custGeom>
              <a:avLst/>
              <a:gdLst>
                <a:gd name="T0" fmla="*/ 0 w 28"/>
                <a:gd name="T1" fmla="*/ 2147483647 h 12"/>
                <a:gd name="T2" fmla="*/ 2147483647 w 28"/>
                <a:gd name="T3" fmla="*/ 2147483647 h 12"/>
                <a:gd name="T4" fmla="*/ 2147483647 w 28"/>
                <a:gd name="T5" fmla="*/ 0 h 12"/>
                <a:gd name="T6" fmla="*/ 0 w 28"/>
                <a:gd name="T7" fmla="*/ 2147483647 h 12"/>
                <a:gd name="T8" fmla="*/ 0 w 28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2"/>
                <a:gd name="T17" fmla="*/ 28 w 2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2">
                  <a:moveTo>
                    <a:pt x="0" y="12"/>
                  </a:moveTo>
                  <a:lnTo>
                    <a:pt x="28" y="3"/>
                  </a:lnTo>
                  <a:lnTo>
                    <a:pt x="28" y="0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2" name="Freeform 632"/>
            <p:cNvSpPr>
              <a:spLocks/>
            </p:cNvSpPr>
            <p:nvPr/>
          </p:nvSpPr>
          <p:spPr bwMode="auto">
            <a:xfrm>
              <a:off x="4619625" y="3481388"/>
              <a:ext cx="22225" cy="11112"/>
            </a:xfrm>
            <a:custGeom>
              <a:avLst/>
              <a:gdLst>
                <a:gd name="T0" fmla="*/ 0 w 28"/>
                <a:gd name="T1" fmla="*/ 2147483647 h 14"/>
                <a:gd name="T2" fmla="*/ 0 w 28"/>
                <a:gd name="T3" fmla="*/ 2147483647 h 14"/>
                <a:gd name="T4" fmla="*/ 2147483647 w 28"/>
                <a:gd name="T5" fmla="*/ 2147483647 h 14"/>
                <a:gd name="T6" fmla="*/ 2147483647 w 28"/>
                <a:gd name="T7" fmla="*/ 0 h 14"/>
                <a:gd name="T8" fmla="*/ 0 w 28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4"/>
                <a:gd name="T17" fmla="*/ 28 w 2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4">
                  <a:moveTo>
                    <a:pt x="0" y="14"/>
                  </a:moveTo>
                  <a:lnTo>
                    <a:pt x="0" y="12"/>
                  </a:lnTo>
                  <a:lnTo>
                    <a:pt x="28" y="3"/>
                  </a:lnTo>
                  <a:lnTo>
                    <a:pt x="2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3" name="Freeform 633"/>
            <p:cNvSpPr>
              <a:spLocks/>
            </p:cNvSpPr>
            <p:nvPr/>
          </p:nvSpPr>
          <p:spPr bwMode="auto">
            <a:xfrm>
              <a:off x="4611688" y="3467100"/>
              <a:ext cx="28575" cy="22225"/>
            </a:xfrm>
            <a:custGeom>
              <a:avLst/>
              <a:gdLst>
                <a:gd name="T0" fmla="*/ 2147483647 w 36"/>
                <a:gd name="T1" fmla="*/ 2147483647 h 28"/>
                <a:gd name="T2" fmla="*/ 0 w 36"/>
                <a:gd name="T3" fmla="*/ 2147483647 h 28"/>
                <a:gd name="T4" fmla="*/ 2147483647 w 36"/>
                <a:gd name="T5" fmla="*/ 0 h 28"/>
                <a:gd name="T6" fmla="*/ 2147483647 w 36"/>
                <a:gd name="T7" fmla="*/ 2147483647 h 28"/>
                <a:gd name="T8" fmla="*/ 2147483647 w 36"/>
                <a:gd name="T9" fmla="*/ 214748364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8"/>
                <a:gd name="T17" fmla="*/ 36 w 3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8">
                  <a:moveTo>
                    <a:pt x="9" y="28"/>
                  </a:moveTo>
                  <a:lnTo>
                    <a:pt x="0" y="14"/>
                  </a:lnTo>
                  <a:lnTo>
                    <a:pt x="27" y="0"/>
                  </a:lnTo>
                  <a:lnTo>
                    <a:pt x="36" y="14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4" name="Freeform 634"/>
            <p:cNvSpPr>
              <a:spLocks/>
            </p:cNvSpPr>
            <p:nvPr/>
          </p:nvSpPr>
          <p:spPr bwMode="auto">
            <a:xfrm>
              <a:off x="4619625" y="3478213"/>
              <a:ext cx="22225" cy="11112"/>
            </a:xfrm>
            <a:custGeom>
              <a:avLst/>
              <a:gdLst>
                <a:gd name="T0" fmla="*/ 2147483647 w 28"/>
                <a:gd name="T1" fmla="*/ 2147483647 h 14"/>
                <a:gd name="T2" fmla="*/ 2147483647 w 28"/>
                <a:gd name="T3" fmla="*/ 0 h 14"/>
                <a:gd name="T4" fmla="*/ 0 w 28"/>
                <a:gd name="T5" fmla="*/ 2147483647 h 14"/>
                <a:gd name="T6" fmla="*/ 0 w 28"/>
                <a:gd name="T7" fmla="*/ 2147483647 h 14"/>
                <a:gd name="T8" fmla="*/ 2147483647 w 28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4"/>
                <a:gd name="T17" fmla="*/ 28 w 2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4">
                  <a:moveTo>
                    <a:pt x="28" y="4"/>
                  </a:moveTo>
                  <a:lnTo>
                    <a:pt x="27" y="0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5" name="Freeform 635"/>
            <p:cNvSpPr>
              <a:spLocks/>
            </p:cNvSpPr>
            <p:nvPr/>
          </p:nvSpPr>
          <p:spPr bwMode="auto">
            <a:xfrm>
              <a:off x="4608513" y="3459163"/>
              <a:ext cx="23812" cy="20637"/>
            </a:xfrm>
            <a:custGeom>
              <a:avLst/>
              <a:gdLst>
                <a:gd name="T0" fmla="*/ 2147483647 w 30"/>
                <a:gd name="T1" fmla="*/ 2147483647 h 26"/>
                <a:gd name="T2" fmla="*/ 0 w 30"/>
                <a:gd name="T3" fmla="*/ 2147483647 h 26"/>
                <a:gd name="T4" fmla="*/ 2147483647 w 30"/>
                <a:gd name="T5" fmla="*/ 0 h 26"/>
                <a:gd name="T6" fmla="*/ 2147483647 w 30"/>
                <a:gd name="T7" fmla="*/ 2147483647 h 26"/>
                <a:gd name="T8" fmla="*/ 2147483647 w 30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6"/>
                <a:gd name="T17" fmla="*/ 30 w 3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6">
                  <a:moveTo>
                    <a:pt x="5" y="26"/>
                  </a:moveTo>
                  <a:lnTo>
                    <a:pt x="0" y="16"/>
                  </a:lnTo>
                  <a:lnTo>
                    <a:pt x="25" y="0"/>
                  </a:lnTo>
                  <a:lnTo>
                    <a:pt x="30" y="10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6" name="Freeform 636"/>
            <p:cNvSpPr>
              <a:spLocks/>
            </p:cNvSpPr>
            <p:nvPr/>
          </p:nvSpPr>
          <p:spPr bwMode="auto">
            <a:xfrm>
              <a:off x="4611688" y="3467100"/>
              <a:ext cx="20637" cy="12700"/>
            </a:xfrm>
            <a:custGeom>
              <a:avLst/>
              <a:gdLst>
                <a:gd name="T0" fmla="*/ 2147483647 w 27"/>
                <a:gd name="T1" fmla="*/ 0 h 16"/>
                <a:gd name="T2" fmla="*/ 2147483647 w 27"/>
                <a:gd name="T3" fmla="*/ 2147483647 h 16"/>
                <a:gd name="T4" fmla="*/ 0 w 27"/>
                <a:gd name="T5" fmla="*/ 2147483647 h 16"/>
                <a:gd name="T6" fmla="*/ 2147483647 w 27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6"/>
                <a:gd name="T14" fmla="*/ 27 w 27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6">
                  <a:moveTo>
                    <a:pt x="27" y="0"/>
                  </a:moveTo>
                  <a:lnTo>
                    <a:pt x="2" y="16"/>
                  </a:lnTo>
                  <a:lnTo>
                    <a:pt x="0" y="1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7" name="Freeform 637"/>
            <p:cNvSpPr>
              <a:spLocks/>
            </p:cNvSpPr>
            <p:nvPr/>
          </p:nvSpPr>
          <p:spPr bwMode="auto">
            <a:xfrm>
              <a:off x="4606925" y="3455988"/>
              <a:ext cx="23812" cy="7937"/>
            </a:xfrm>
            <a:custGeom>
              <a:avLst/>
              <a:gdLst>
                <a:gd name="T0" fmla="*/ 2147483647 w 30"/>
                <a:gd name="T1" fmla="*/ 2147483647 h 11"/>
                <a:gd name="T2" fmla="*/ 0 w 30"/>
                <a:gd name="T3" fmla="*/ 0 h 11"/>
                <a:gd name="T4" fmla="*/ 2147483647 w 30"/>
                <a:gd name="T5" fmla="*/ 0 h 11"/>
                <a:gd name="T6" fmla="*/ 2147483647 w 30"/>
                <a:gd name="T7" fmla="*/ 2147483647 h 11"/>
                <a:gd name="T8" fmla="*/ 2147483647 w 30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1"/>
                <a:gd name="T17" fmla="*/ 30 w 3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1">
                  <a:moveTo>
                    <a:pt x="2" y="11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30" y="11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8" name="Freeform 638"/>
            <p:cNvSpPr>
              <a:spLocks/>
            </p:cNvSpPr>
            <p:nvPr/>
          </p:nvSpPr>
          <p:spPr bwMode="auto">
            <a:xfrm>
              <a:off x="4608513" y="3459163"/>
              <a:ext cx="22225" cy="12700"/>
            </a:xfrm>
            <a:custGeom>
              <a:avLst/>
              <a:gdLst>
                <a:gd name="T0" fmla="*/ 2147483647 w 28"/>
                <a:gd name="T1" fmla="*/ 2147483647 h 16"/>
                <a:gd name="T2" fmla="*/ 0 w 28"/>
                <a:gd name="T3" fmla="*/ 2147483647 h 16"/>
                <a:gd name="T4" fmla="*/ 0 w 28"/>
                <a:gd name="T5" fmla="*/ 2147483647 h 16"/>
                <a:gd name="T6" fmla="*/ 2147483647 w 28"/>
                <a:gd name="T7" fmla="*/ 2147483647 h 16"/>
                <a:gd name="T8" fmla="*/ 2147483647 w 28"/>
                <a:gd name="T9" fmla="*/ 0 h 16"/>
                <a:gd name="T10" fmla="*/ 2147483647 w 28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6"/>
                <a:gd name="T20" fmla="*/ 28 w 2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6">
                  <a:moveTo>
                    <a:pt x="2" y="16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28" y="7"/>
                  </a:lnTo>
                  <a:lnTo>
                    <a:pt x="27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9" name="Freeform 639"/>
            <p:cNvSpPr>
              <a:spLocks/>
            </p:cNvSpPr>
            <p:nvPr/>
          </p:nvSpPr>
          <p:spPr bwMode="auto">
            <a:xfrm>
              <a:off x="4606925" y="3443288"/>
              <a:ext cx="23812" cy="14287"/>
            </a:xfrm>
            <a:custGeom>
              <a:avLst/>
              <a:gdLst>
                <a:gd name="T0" fmla="*/ 0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8"/>
                <a:gd name="T17" fmla="*/ 30 w 3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8">
                  <a:moveTo>
                    <a:pt x="0" y="14"/>
                  </a:moveTo>
                  <a:lnTo>
                    <a:pt x="29" y="18"/>
                  </a:lnTo>
                  <a:lnTo>
                    <a:pt x="30" y="4"/>
                  </a:lnTo>
                  <a:lnTo>
                    <a:pt x="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0" name="Freeform 640"/>
            <p:cNvSpPr>
              <a:spLocks/>
            </p:cNvSpPr>
            <p:nvPr/>
          </p:nvSpPr>
          <p:spPr bwMode="auto">
            <a:xfrm>
              <a:off x="4606925" y="3454400"/>
              <a:ext cx="22225" cy="3175"/>
            </a:xfrm>
            <a:custGeom>
              <a:avLst/>
              <a:gdLst>
                <a:gd name="T0" fmla="*/ 0 w 29"/>
                <a:gd name="T1" fmla="*/ 2147483647 h 4"/>
                <a:gd name="T2" fmla="*/ 0 w 29"/>
                <a:gd name="T3" fmla="*/ 0 h 4"/>
                <a:gd name="T4" fmla="*/ 2147483647 w 29"/>
                <a:gd name="T5" fmla="*/ 2147483647 h 4"/>
                <a:gd name="T6" fmla="*/ 2147483647 w 29"/>
                <a:gd name="T7" fmla="*/ 2147483647 h 4"/>
                <a:gd name="T8" fmla="*/ 0 w 29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4"/>
                <a:gd name="T17" fmla="*/ 29 w 2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4">
                  <a:moveTo>
                    <a:pt x="0" y="2"/>
                  </a:moveTo>
                  <a:lnTo>
                    <a:pt x="0" y="0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1" name="Freeform 641"/>
            <p:cNvSpPr>
              <a:spLocks/>
            </p:cNvSpPr>
            <p:nvPr/>
          </p:nvSpPr>
          <p:spPr bwMode="auto">
            <a:xfrm>
              <a:off x="4597400" y="3424238"/>
              <a:ext cx="31750" cy="26987"/>
            </a:xfrm>
            <a:custGeom>
              <a:avLst/>
              <a:gdLst>
                <a:gd name="T0" fmla="*/ 2147483647 w 39"/>
                <a:gd name="T1" fmla="*/ 2147483647 h 33"/>
                <a:gd name="T2" fmla="*/ 2147483647 w 39"/>
                <a:gd name="T3" fmla="*/ 2147483647 h 33"/>
                <a:gd name="T4" fmla="*/ 0 w 39"/>
                <a:gd name="T5" fmla="*/ 2147483647 h 33"/>
                <a:gd name="T6" fmla="*/ 2147483647 w 39"/>
                <a:gd name="T7" fmla="*/ 0 h 33"/>
                <a:gd name="T8" fmla="*/ 2147483647 w 39"/>
                <a:gd name="T9" fmla="*/ 2147483647 h 33"/>
                <a:gd name="T10" fmla="*/ 2147483647 w 39"/>
                <a:gd name="T11" fmla="*/ 2147483647 h 33"/>
                <a:gd name="T12" fmla="*/ 2147483647 w 39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3"/>
                <a:gd name="T23" fmla="*/ 39 w 39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3">
                  <a:moveTo>
                    <a:pt x="12" y="33"/>
                  </a:moveTo>
                  <a:lnTo>
                    <a:pt x="9" y="26"/>
                  </a:lnTo>
                  <a:lnTo>
                    <a:pt x="0" y="19"/>
                  </a:lnTo>
                  <a:lnTo>
                    <a:pt x="23" y="0"/>
                  </a:lnTo>
                  <a:lnTo>
                    <a:pt x="32" y="7"/>
                  </a:lnTo>
                  <a:lnTo>
                    <a:pt x="39" y="21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2" name="Freeform 642"/>
            <p:cNvSpPr>
              <a:spLocks/>
            </p:cNvSpPr>
            <p:nvPr/>
          </p:nvSpPr>
          <p:spPr bwMode="auto">
            <a:xfrm>
              <a:off x="4608513" y="3440113"/>
              <a:ext cx="22225" cy="11112"/>
            </a:xfrm>
            <a:custGeom>
              <a:avLst/>
              <a:gdLst>
                <a:gd name="T0" fmla="*/ 2147483647 w 28"/>
                <a:gd name="T1" fmla="*/ 2147483647 h 12"/>
                <a:gd name="T2" fmla="*/ 2147483647 w 28"/>
                <a:gd name="T3" fmla="*/ 2147483647 h 12"/>
                <a:gd name="T4" fmla="*/ 2147483647 w 28"/>
                <a:gd name="T5" fmla="*/ 0 h 12"/>
                <a:gd name="T6" fmla="*/ 0 w 28"/>
                <a:gd name="T7" fmla="*/ 2147483647 h 12"/>
                <a:gd name="T8" fmla="*/ 0 w 28"/>
                <a:gd name="T9" fmla="*/ 2147483647 h 12"/>
                <a:gd name="T10" fmla="*/ 2147483647 w 28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2"/>
                <a:gd name="T20" fmla="*/ 28 w 2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2">
                  <a:moveTo>
                    <a:pt x="28" y="7"/>
                  </a:moveTo>
                  <a:lnTo>
                    <a:pt x="28" y="5"/>
                  </a:lnTo>
                  <a:lnTo>
                    <a:pt x="27" y="0"/>
                  </a:lnTo>
                  <a:lnTo>
                    <a:pt x="0" y="12"/>
                  </a:lnTo>
                  <a:lnTo>
                    <a:pt x="0" y="3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3" name="Freeform 643"/>
            <p:cNvSpPr>
              <a:spLocks/>
            </p:cNvSpPr>
            <p:nvPr/>
          </p:nvSpPr>
          <p:spPr bwMode="auto">
            <a:xfrm>
              <a:off x="4589463" y="3414713"/>
              <a:ext cx="25400" cy="25400"/>
            </a:xfrm>
            <a:custGeom>
              <a:avLst/>
              <a:gdLst>
                <a:gd name="T0" fmla="*/ 2147483647 w 32"/>
                <a:gd name="T1" fmla="*/ 2147483647 h 34"/>
                <a:gd name="T2" fmla="*/ 0 w 32"/>
                <a:gd name="T3" fmla="*/ 2147483647 h 34"/>
                <a:gd name="T4" fmla="*/ 2147483647 w 32"/>
                <a:gd name="T5" fmla="*/ 0 h 34"/>
                <a:gd name="T6" fmla="*/ 2147483647 w 32"/>
                <a:gd name="T7" fmla="*/ 2147483647 h 34"/>
                <a:gd name="T8" fmla="*/ 2147483647 w 32"/>
                <a:gd name="T9" fmla="*/ 214748364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4"/>
                <a:gd name="T17" fmla="*/ 32 w 32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4">
                  <a:moveTo>
                    <a:pt x="14" y="34"/>
                  </a:moveTo>
                  <a:lnTo>
                    <a:pt x="0" y="25"/>
                  </a:lnTo>
                  <a:lnTo>
                    <a:pt x="18" y="0"/>
                  </a:lnTo>
                  <a:lnTo>
                    <a:pt x="32" y="9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4" name="Freeform 644"/>
            <p:cNvSpPr>
              <a:spLocks/>
            </p:cNvSpPr>
            <p:nvPr/>
          </p:nvSpPr>
          <p:spPr bwMode="auto">
            <a:xfrm>
              <a:off x="4597400" y="3419475"/>
              <a:ext cx="19050" cy="20637"/>
            </a:xfrm>
            <a:custGeom>
              <a:avLst/>
              <a:gdLst>
                <a:gd name="T0" fmla="*/ 2147483647 w 23"/>
                <a:gd name="T1" fmla="*/ 2147483647 h 27"/>
                <a:gd name="T2" fmla="*/ 2147483647 w 23"/>
                <a:gd name="T3" fmla="*/ 0 h 27"/>
                <a:gd name="T4" fmla="*/ 2147483647 w 23"/>
                <a:gd name="T5" fmla="*/ 2147483647 h 27"/>
                <a:gd name="T6" fmla="*/ 2147483647 w 23"/>
                <a:gd name="T7" fmla="*/ 2147483647 h 27"/>
                <a:gd name="T8" fmla="*/ 0 w 23"/>
                <a:gd name="T9" fmla="*/ 2147483647 h 27"/>
                <a:gd name="T10" fmla="*/ 2147483647 w 23"/>
                <a:gd name="T11" fmla="*/ 214748364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7"/>
                <a:gd name="T20" fmla="*/ 23 w 23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7">
                  <a:moveTo>
                    <a:pt x="23" y="6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5" name="Freeform 645"/>
            <p:cNvSpPr>
              <a:spLocks/>
            </p:cNvSpPr>
            <p:nvPr/>
          </p:nvSpPr>
          <p:spPr bwMode="auto">
            <a:xfrm>
              <a:off x="4581525" y="3409950"/>
              <a:ext cx="19050" cy="25400"/>
            </a:xfrm>
            <a:custGeom>
              <a:avLst/>
              <a:gdLst>
                <a:gd name="T0" fmla="*/ 2147483647 w 24"/>
                <a:gd name="T1" fmla="*/ 2147483647 h 32"/>
                <a:gd name="T2" fmla="*/ 0 w 24"/>
                <a:gd name="T3" fmla="*/ 2147483647 h 32"/>
                <a:gd name="T4" fmla="*/ 2147483647 w 24"/>
                <a:gd name="T5" fmla="*/ 0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2"/>
                <a:gd name="T17" fmla="*/ 24 w 2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2">
                  <a:moveTo>
                    <a:pt x="12" y="32"/>
                  </a:moveTo>
                  <a:lnTo>
                    <a:pt x="0" y="26"/>
                  </a:lnTo>
                  <a:lnTo>
                    <a:pt x="12" y="0"/>
                  </a:lnTo>
                  <a:lnTo>
                    <a:pt x="24" y="5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6" name="Freeform 646"/>
            <p:cNvSpPr>
              <a:spLocks/>
            </p:cNvSpPr>
            <p:nvPr/>
          </p:nvSpPr>
          <p:spPr bwMode="auto">
            <a:xfrm>
              <a:off x="4589463" y="3414713"/>
              <a:ext cx="19050" cy="20637"/>
            </a:xfrm>
            <a:custGeom>
              <a:avLst/>
              <a:gdLst>
                <a:gd name="T0" fmla="*/ 2147483647 w 25"/>
                <a:gd name="T1" fmla="*/ 0 h 27"/>
                <a:gd name="T2" fmla="*/ 2147483647 w 25"/>
                <a:gd name="T3" fmla="*/ 2147483647 h 27"/>
                <a:gd name="T4" fmla="*/ 2147483647 w 25"/>
                <a:gd name="T5" fmla="*/ 0 h 27"/>
                <a:gd name="T6" fmla="*/ 2147483647 w 25"/>
                <a:gd name="T7" fmla="*/ 2147483647 h 27"/>
                <a:gd name="T8" fmla="*/ 0 w 25"/>
                <a:gd name="T9" fmla="*/ 2147483647 h 27"/>
                <a:gd name="T10" fmla="*/ 2147483647 w 25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7"/>
                <a:gd name="T20" fmla="*/ 25 w 25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7">
                  <a:moveTo>
                    <a:pt x="18" y="0"/>
                  </a:moveTo>
                  <a:lnTo>
                    <a:pt x="25" y="4"/>
                  </a:lnTo>
                  <a:lnTo>
                    <a:pt x="14" y="0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7" name="Freeform 647"/>
            <p:cNvSpPr>
              <a:spLocks/>
            </p:cNvSpPr>
            <p:nvPr/>
          </p:nvSpPr>
          <p:spPr bwMode="auto">
            <a:xfrm>
              <a:off x="4567238" y="3402013"/>
              <a:ext cx="22225" cy="28575"/>
            </a:xfrm>
            <a:custGeom>
              <a:avLst/>
              <a:gdLst>
                <a:gd name="T0" fmla="*/ 2147483647 w 28"/>
                <a:gd name="T1" fmla="*/ 2147483647 h 37"/>
                <a:gd name="T2" fmla="*/ 2147483647 w 28"/>
                <a:gd name="T3" fmla="*/ 2147483647 h 37"/>
                <a:gd name="T4" fmla="*/ 0 w 28"/>
                <a:gd name="T5" fmla="*/ 2147483647 h 37"/>
                <a:gd name="T6" fmla="*/ 2147483647 w 28"/>
                <a:gd name="T7" fmla="*/ 0 h 37"/>
                <a:gd name="T8" fmla="*/ 2147483647 w 28"/>
                <a:gd name="T9" fmla="*/ 2147483647 h 37"/>
                <a:gd name="T10" fmla="*/ 2147483647 w 28"/>
                <a:gd name="T11" fmla="*/ 2147483647 h 37"/>
                <a:gd name="T12" fmla="*/ 2147483647 w 28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7"/>
                <a:gd name="T23" fmla="*/ 28 w 28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7">
                  <a:moveTo>
                    <a:pt x="21" y="37"/>
                  </a:moveTo>
                  <a:lnTo>
                    <a:pt x="5" y="34"/>
                  </a:lnTo>
                  <a:lnTo>
                    <a:pt x="0" y="25"/>
                  </a:lnTo>
                  <a:lnTo>
                    <a:pt x="18" y="0"/>
                  </a:lnTo>
                  <a:lnTo>
                    <a:pt x="23" y="9"/>
                  </a:lnTo>
                  <a:lnTo>
                    <a:pt x="28" y="9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8" name="Freeform 648"/>
            <p:cNvSpPr>
              <a:spLocks/>
            </p:cNvSpPr>
            <p:nvPr/>
          </p:nvSpPr>
          <p:spPr bwMode="auto">
            <a:xfrm>
              <a:off x="4581525" y="3408363"/>
              <a:ext cx="9525" cy="22225"/>
            </a:xfrm>
            <a:custGeom>
              <a:avLst/>
              <a:gdLst>
                <a:gd name="T0" fmla="*/ 2147483647 w 12"/>
                <a:gd name="T1" fmla="*/ 2147483647 h 28"/>
                <a:gd name="T2" fmla="*/ 2147483647 w 12"/>
                <a:gd name="T3" fmla="*/ 0 h 28"/>
                <a:gd name="T4" fmla="*/ 2147483647 w 12"/>
                <a:gd name="T5" fmla="*/ 2147483647 h 28"/>
                <a:gd name="T6" fmla="*/ 0 w 12"/>
                <a:gd name="T7" fmla="*/ 2147483647 h 28"/>
                <a:gd name="T8" fmla="*/ 2147483647 w 12"/>
                <a:gd name="T9" fmla="*/ 214748364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8"/>
                <a:gd name="T17" fmla="*/ 12 w 1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8">
                  <a:moveTo>
                    <a:pt x="12" y="2"/>
                  </a:moveTo>
                  <a:lnTo>
                    <a:pt x="10" y="0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9" name="Freeform 649"/>
            <p:cNvSpPr>
              <a:spLocks/>
            </p:cNvSpPr>
            <p:nvPr/>
          </p:nvSpPr>
          <p:spPr bwMode="auto">
            <a:xfrm>
              <a:off x="4554538" y="3392488"/>
              <a:ext cx="28575" cy="26987"/>
            </a:xfrm>
            <a:custGeom>
              <a:avLst/>
              <a:gdLst>
                <a:gd name="T0" fmla="*/ 2147483647 w 35"/>
                <a:gd name="T1" fmla="*/ 2147483647 h 33"/>
                <a:gd name="T2" fmla="*/ 2147483647 w 35"/>
                <a:gd name="T3" fmla="*/ 2147483647 h 33"/>
                <a:gd name="T4" fmla="*/ 0 w 35"/>
                <a:gd name="T5" fmla="*/ 2147483647 h 33"/>
                <a:gd name="T6" fmla="*/ 2147483647 w 35"/>
                <a:gd name="T7" fmla="*/ 0 h 33"/>
                <a:gd name="T8" fmla="*/ 2147483647 w 35"/>
                <a:gd name="T9" fmla="*/ 2147483647 h 33"/>
                <a:gd name="T10" fmla="*/ 2147483647 w 35"/>
                <a:gd name="T11" fmla="*/ 2147483647 h 33"/>
                <a:gd name="T12" fmla="*/ 2147483647 w 35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3"/>
                <a:gd name="T23" fmla="*/ 35 w 35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3">
                  <a:moveTo>
                    <a:pt x="12" y="33"/>
                  </a:moveTo>
                  <a:lnTo>
                    <a:pt x="9" y="24"/>
                  </a:lnTo>
                  <a:lnTo>
                    <a:pt x="0" y="21"/>
                  </a:lnTo>
                  <a:lnTo>
                    <a:pt x="21" y="0"/>
                  </a:lnTo>
                  <a:lnTo>
                    <a:pt x="30" y="3"/>
                  </a:lnTo>
                  <a:lnTo>
                    <a:pt x="35" y="14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0" name="Freeform 650"/>
            <p:cNvSpPr>
              <a:spLocks/>
            </p:cNvSpPr>
            <p:nvPr/>
          </p:nvSpPr>
          <p:spPr bwMode="auto">
            <a:xfrm>
              <a:off x="4564063" y="3402013"/>
              <a:ext cx="19050" cy="19050"/>
            </a:xfrm>
            <a:custGeom>
              <a:avLst/>
              <a:gdLst>
                <a:gd name="T0" fmla="*/ 2147483647 w 23"/>
                <a:gd name="T1" fmla="*/ 2147483647 h 25"/>
                <a:gd name="T2" fmla="*/ 0 w 23"/>
                <a:gd name="T3" fmla="*/ 2147483647 h 25"/>
                <a:gd name="T4" fmla="*/ 0 w 23"/>
                <a:gd name="T5" fmla="*/ 2147483647 h 25"/>
                <a:gd name="T6" fmla="*/ 2147483647 w 23"/>
                <a:gd name="T7" fmla="*/ 2147483647 h 25"/>
                <a:gd name="T8" fmla="*/ 2147483647 w 23"/>
                <a:gd name="T9" fmla="*/ 0 h 25"/>
                <a:gd name="T10" fmla="*/ 2147483647 w 23"/>
                <a:gd name="T11" fmla="*/ 214748364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5"/>
                <a:gd name="T20" fmla="*/ 23 w 23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5">
                  <a:moveTo>
                    <a:pt x="4" y="25"/>
                  </a:moveTo>
                  <a:lnTo>
                    <a:pt x="0" y="21"/>
                  </a:lnTo>
                  <a:lnTo>
                    <a:pt x="0" y="23"/>
                  </a:lnTo>
                  <a:lnTo>
                    <a:pt x="23" y="4"/>
                  </a:lnTo>
                  <a:lnTo>
                    <a:pt x="22" y="0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1" name="Freeform 651"/>
            <p:cNvSpPr>
              <a:spLocks/>
            </p:cNvSpPr>
            <p:nvPr/>
          </p:nvSpPr>
          <p:spPr bwMode="auto">
            <a:xfrm>
              <a:off x="4552950" y="3389313"/>
              <a:ext cx="11112" cy="23812"/>
            </a:xfrm>
            <a:custGeom>
              <a:avLst/>
              <a:gdLst>
                <a:gd name="T0" fmla="*/ 2147483647 w 14"/>
                <a:gd name="T1" fmla="*/ 2147483647 h 30"/>
                <a:gd name="T2" fmla="*/ 2147483647 w 14"/>
                <a:gd name="T3" fmla="*/ 2147483647 h 30"/>
                <a:gd name="T4" fmla="*/ 2147483647 w 14"/>
                <a:gd name="T5" fmla="*/ 0 h 30"/>
                <a:gd name="T6" fmla="*/ 0 w 14"/>
                <a:gd name="T7" fmla="*/ 2147483647 h 30"/>
                <a:gd name="T8" fmla="*/ 2147483647 w 14"/>
                <a:gd name="T9" fmla="*/ 214748364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0"/>
                <a:gd name="T17" fmla="*/ 14 w 1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0">
                  <a:moveTo>
                    <a:pt x="9" y="30"/>
                  </a:moveTo>
                  <a:lnTo>
                    <a:pt x="14" y="2"/>
                  </a:lnTo>
                  <a:lnTo>
                    <a:pt x="6" y="0"/>
                  </a:lnTo>
                  <a:lnTo>
                    <a:pt x="0" y="29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2" name="Freeform 652"/>
            <p:cNvSpPr>
              <a:spLocks/>
            </p:cNvSpPr>
            <p:nvPr/>
          </p:nvSpPr>
          <p:spPr bwMode="auto">
            <a:xfrm>
              <a:off x="4554538" y="3390900"/>
              <a:ext cx="17462" cy="22225"/>
            </a:xfrm>
            <a:custGeom>
              <a:avLst/>
              <a:gdLst>
                <a:gd name="T0" fmla="*/ 2147483647 w 21"/>
                <a:gd name="T1" fmla="*/ 2147483647 h 28"/>
                <a:gd name="T2" fmla="*/ 2147483647 w 21"/>
                <a:gd name="T3" fmla="*/ 0 h 28"/>
                <a:gd name="T4" fmla="*/ 2147483647 w 21"/>
                <a:gd name="T5" fmla="*/ 0 h 28"/>
                <a:gd name="T6" fmla="*/ 2147483647 w 21"/>
                <a:gd name="T7" fmla="*/ 2147483647 h 28"/>
                <a:gd name="T8" fmla="*/ 0 w 21"/>
                <a:gd name="T9" fmla="*/ 2147483647 h 28"/>
                <a:gd name="T10" fmla="*/ 2147483647 w 21"/>
                <a:gd name="T11" fmla="*/ 214748364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8"/>
                <a:gd name="T20" fmla="*/ 21 w 2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8">
                  <a:moveTo>
                    <a:pt x="21" y="4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7" y="28"/>
                  </a:lnTo>
                  <a:lnTo>
                    <a:pt x="0" y="25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3" name="Freeform 653"/>
            <p:cNvSpPr>
              <a:spLocks/>
            </p:cNvSpPr>
            <p:nvPr/>
          </p:nvSpPr>
          <p:spPr bwMode="auto">
            <a:xfrm>
              <a:off x="4540250" y="3386138"/>
              <a:ext cx="23812" cy="22225"/>
            </a:xfrm>
            <a:custGeom>
              <a:avLst/>
              <a:gdLst>
                <a:gd name="T0" fmla="*/ 2147483647 w 30"/>
                <a:gd name="T1" fmla="*/ 2147483647 h 28"/>
                <a:gd name="T2" fmla="*/ 2147483647 w 30"/>
                <a:gd name="T3" fmla="*/ 2147483647 h 28"/>
                <a:gd name="T4" fmla="*/ 2147483647 w 30"/>
                <a:gd name="T5" fmla="*/ 0 h 28"/>
                <a:gd name="T6" fmla="*/ 0 w 30"/>
                <a:gd name="T7" fmla="*/ 2147483647 h 28"/>
                <a:gd name="T8" fmla="*/ 2147483647 w 30"/>
                <a:gd name="T9" fmla="*/ 214748364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8" y="28"/>
                  </a:moveTo>
                  <a:lnTo>
                    <a:pt x="30" y="9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4" name="Freeform 654"/>
            <p:cNvSpPr>
              <a:spLocks/>
            </p:cNvSpPr>
            <p:nvPr/>
          </p:nvSpPr>
          <p:spPr bwMode="auto">
            <a:xfrm>
              <a:off x="4546600" y="3389313"/>
              <a:ext cx="17462" cy="22225"/>
            </a:xfrm>
            <a:custGeom>
              <a:avLst/>
              <a:gdLst>
                <a:gd name="T0" fmla="*/ 2147483647 w 22"/>
                <a:gd name="T1" fmla="*/ 2147483647 h 29"/>
                <a:gd name="T2" fmla="*/ 2147483647 w 22"/>
                <a:gd name="T3" fmla="*/ 2147483647 h 29"/>
                <a:gd name="T4" fmla="*/ 0 w 22"/>
                <a:gd name="T5" fmla="*/ 2147483647 h 29"/>
                <a:gd name="T6" fmla="*/ 2147483647 w 22"/>
                <a:gd name="T7" fmla="*/ 2147483647 h 29"/>
                <a:gd name="T8" fmla="*/ 2147483647 w 22"/>
                <a:gd name="T9" fmla="*/ 0 h 29"/>
                <a:gd name="T10" fmla="*/ 2147483647 w 22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9"/>
                <a:gd name="T20" fmla="*/ 22 w 22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9">
                  <a:moveTo>
                    <a:pt x="8" y="29"/>
                  </a:moveTo>
                  <a:lnTo>
                    <a:pt x="1" y="27"/>
                  </a:lnTo>
                  <a:lnTo>
                    <a:pt x="0" y="25"/>
                  </a:lnTo>
                  <a:lnTo>
                    <a:pt x="22" y="6"/>
                  </a:lnTo>
                  <a:lnTo>
                    <a:pt x="14" y="0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5" name="Freeform 655"/>
            <p:cNvSpPr>
              <a:spLocks/>
            </p:cNvSpPr>
            <p:nvPr/>
          </p:nvSpPr>
          <p:spPr bwMode="auto">
            <a:xfrm>
              <a:off x="4537075" y="3379788"/>
              <a:ext cx="19050" cy="23812"/>
            </a:xfrm>
            <a:custGeom>
              <a:avLst/>
              <a:gdLst>
                <a:gd name="T0" fmla="*/ 2147483647 w 25"/>
                <a:gd name="T1" fmla="*/ 2147483647 h 32"/>
                <a:gd name="T2" fmla="*/ 0 w 25"/>
                <a:gd name="T3" fmla="*/ 2147483647 h 32"/>
                <a:gd name="T4" fmla="*/ 2147483647 w 25"/>
                <a:gd name="T5" fmla="*/ 0 h 32"/>
                <a:gd name="T6" fmla="*/ 2147483647 w 25"/>
                <a:gd name="T7" fmla="*/ 2147483647 h 32"/>
                <a:gd name="T8" fmla="*/ 2147483647 w 25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2"/>
                <a:gd name="T17" fmla="*/ 25 w 2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2">
                  <a:moveTo>
                    <a:pt x="11" y="32"/>
                  </a:moveTo>
                  <a:lnTo>
                    <a:pt x="0" y="27"/>
                  </a:lnTo>
                  <a:lnTo>
                    <a:pt x="14" y="0"/>
                  </a:lnTo>
                  <a:lnTo>
                    <a:pt x="25" y="5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6" name="Freeform 656"/>
            <p:cNvSpPr>
              <a:spLocks/>
            </p:cNvSpPr>
            <p:nvPr/>
          </p:nvSpPr>
          <p:spPr bwMode="auto">
            <a:xfrm>
              <a:off x="4540250" y="3382963"/>
              <a:ext cx="19050" cy="20637"/>
            </a:xfrm>
            <a:custGeom>
              <a:avLst/>
              <a:gdLst>
                <a:gd name="T0" fmla="*/ 2147483647 w 23"/>
                <a:gd name="T1" fmla="*/ 2147483647 h 27"/>
                <a:gd name="T2" fmla="*/ 2147483647 w 23"/>
                <a:gd name="T3" fmla="*/ 0 h 27"/>
                <a:gd name="T4" fmla="*/ 2147483647 w 23"/>
                <a:gd name="T5" fmla="*/ 0 h 27"/>
                <a:gd name="T6" fmla="*/ 2147483647 w 23"/>
                <a:gd name="T7" fmla="*/ 2147483647 h 27"/>
                <a:gd name="T8" fmla="*/ 0 w 23"/>
                <a:gd name="T9" fmla="*/ 2147483647 h 27"/>
                <a:gd name="T10" fmla="*/ 2147483647 w 23"/>
                <a:gd name="T11" fmla="*/ 214748364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7"/>
                <a:gd name="T20" fmla="*/ 23 w 23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7">
                  <a:moveTo>
                    <a:pt x="23" y="4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6" y="27"/>
                  </a:lnTo>
                  <a:lnTo>
                    <a:pt x="0" y="23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7" name="Freeform 657"/>
            <p:cNvSpPr>
              <a:spLocks/>
            </p:cNvSpPr>
            <p:nvPr/>
          </p:nvSpPr>
          <p:spPr bwMode="auto">
            <a:xfrm>
              <a:off x="4527550" y="3375025"/>
              <a:ext cx="22225" cy="22225"/>
            </a:xfrm>
            <a:custGeom>
              <a:avLst/>
              <a:gdLst>
                <a:gd name="T0" fmla="*/ 2147483647 w 28"/>
                <a:gd name="T1" fmla="*/ 2147483647 h 28"/>
                <a:gd name="T2" fmla="*/ 0 w 28"/>
                <a:gd name="T3" fmla="*/ 2147483647 h 28"/>
                <a:gd name="T4" fmla="*/ 2147483647 w 28"/>
                <a:gd name="T5" fmla="*/ 0 h 28"/>
                <a:gd name="T6" fmla="*/ 2147483647 w 28"/>
                <a:gd name="T7" fmla="*/ 2147483647 h 28"/>
                <a:gd name="T8" fmla="*/ 2147483647 w 28"/>
                <a:gd name="T9" fmla="*/ 214748364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28"/>
                  </a:moveTo>
                  <a:lnTo>
                    <a:pt x="0" y="21"/>
                  </a:lnTo>
                  <a:lnTo>
                    <a:pt x="21" y="0"/>
                  </a:lnTo>
                  <a:lnTo>
                    <a:pt x="28" y="7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8" name="Freeform 658"/>
            <p:cNvSpPr>
              <a:spLocks/>
            </p:cNvSpPr>
            <p:nvPr/>
          </p:nvSpPr>
          <p:spPr bwMode="auto">
            <a:xfrm>
              <a:off x="4533900" y="3379788"/>
              <a:ext cx="15875" cy="20637"/>
            </a:xfrm>
            <a:custGeom>
              <a:avLst/>
              <a:gdLst>
                <a:gd name="T0" fmla="*/ 2147483647 w 21"/>
                <a:gd name="T1" fmla="*/ 2147483647 h 27"/>
                <a:gd name="T2" fmla="*/ 0 w 21"/>
                <a:gd name="T3" fmla="*/ 2147483647 h 27"/>
                <a:gd name="T4" fmla="*/ 2147483647 w 21"/>
                <a:gd name="T5" fmla="*/ 2147483647 h 27"/>
                <a:gd name="T6" fmla="*/ 2147483647 w 21"/>
                <a:gd name="T7" fmla="*/ 0 h 27"/>
                <a:gd name="T8" fmla="*/ 2147483647 w 21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7"/>
                <a:gd name="T17" fmla="*/ 21 w 2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7">
                  <a:moveTo>
                    <a:pt x="3" y="27"/>
                  </a:moveTo>
                  <a:lnTo>
                    <a:pt x="0" y="23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9" name="Freeform 659"/>
            <p:cNvSpPr>
              <a:spLocks/>
            </p:cNvSpPr>
            <p:nvPr/>
          </p:nvSpPr>
          <p:spPr bwMode="auto">
            <a:xfrm>
              <a:off x="4524375" y="3373438"/>
              <a:ext cx="23812" cy="12700"/>
            </a:xfrm>
            <a:custGeom>
              <a:avLst/>
              <a:gdLst>
                <a:gd name="T0" fmla="*/ 2147483647 w 30"/>
                <a:gd name="T1" fmla="*/ 2147483647 h 16"/>
                <a:gd name="T2" fmla="*/ 2147483647 w 30"/>
                <a:gd name="T3" fmla="*/ 2147483647 h 16"/>
                <a:gd name="T4" fmla="*/ 2147483647 w 30"/>
                <a:gd name="T5" fmla="*/ 0 h 16"/>
                <a:gd name="T6" fmla="*/ 0 w 30"/>
                <a:gd name="T7" fmla="*/ 2147483647 h 16"/>
                <a:gd name="T8" fmla="*/ 2147483647 w 30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6"/>
                <a:gd name="T17" fmla="*/ 30 w 3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6">
                  <a:moveTo>
                    <a:pt x="2" y="16"/>
                  </a:moveTo>
                  <a:lnTo>
                    <a:pt x="30" y="9"/>
                  </a:lnTo>
                  <a:lnTo>
                    <a:pt x="29" y="0"/>
                  </a:lnTo>
                  <a:lnTo>
                    <a:pt x="0" y="7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0" name="Freeform 660"/>
            <p:cNvSpPr>
              <a:spLocks/>
            </p:cNvSpPr>
            <p:nvPr/>
          </p:nvSpPr>
          <p:spPr bwMode="auto">
            <a:xfrm>
              <a:off x="4525963" y="3375025"/>
              <a:ext cx="22225" cy="15875"/>
            </a:xfrm>
            <a:custGeom>
              <a:avLst/>
              <a:gdLst>
                <a:gd name="T0" fmla="*/ 2147483647 w 28"/>
                <a:gd name="T1" fmla="*/ 2147483647 h 21"/>
                <a:gd name="T2" fmla="*/ 0 w 28"/>
                <a:gd name="T3" fmla="*/ 2147483647 h 21"/>
                <a:gd name="T4" fmla="*/ 0 w 28"/>
                <a:gd name="T5" fmla="*/ 2147483647 h 21"/>
                <a:gd name="T6" fmla="*/ 2147483647 w 28"/>
                <a:gd name="T7" fmla="*/ 2147483647 h 21"/>
                <a:gd name="T8" fmla="*/ 2147483647 w 28"/>
                <a:gd name="T9" fmla="*/ 0 h 21"/>
                <a:gd name="T10" fmla="*/ 2147483647 w 28"/>
                <a:gd name="T11" fmla="*/ 214748364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1"/>
                <a:gd name="T20" fmla="*/ 28 w 28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1">
                  <a:moveTo>
                    <a:pt x="4" y="21"/>
                  </a:moveTo>
                  <a:lnTo>
                    <a:pt x="0" y="17"/>
                  </a:lnTo>
                  <a:lnTo>
                    <a:pt x="0" y="14"/>
                  </a:lnTo>
                  <a:lnTo>
                    <a:pt x="28" y="7"/>
                  </a:lnTo>
                  <a:lnTo>
                    <a:pt x="25" y="0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1" name="Freeform 661"/>
            <p:cNvSpPr>
              <a:spLocks/>
            </p:cNvSpPr>
            <p:nvPr/>
          </p:nvSpPr>
          <p:spPr bwMode="auto">
            <a:xfrm>
              <a:off x="4522788" y="3365500"/>
              <a:ext cx="22225" cy="17462"/>
            </a:xfrm>
            <a:custGeom>
              <a:avLst/>
              <a:gdLst>
                <a:gd name="T0" fmla="*/ 2147483647 w 28"/>
                <a:gd name="T1" fmla="*/ 2147483647 h 23"/>
                <a:gd name="T2" fmla="*/ 0 w 28"/>
                <a:gd name="T3" fmla="*/ 2147483647 h 23"/>
                <a:gd name="T4" fmla="*/ 2147483647 w 28"/>
                <a:gd name="T5" fmla="*/ 0 h 23"/>
                <a:gd name="T6" fmla="*/ 2147483647 w 28"/>
                <a:gd name="T7" fmla="*/ 2147483647 h 23"/>
                <a:gd name="T8" fmla="*/ 2147483647 w 28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3"/>
                <a:gd name="T17" fmla="*/ 28 w 2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3">
                  <a:moveTo>
                    <a:pt x="3" y="23"/>
                  </a:moveTo>
                  <a:lnTo>
                    <a:pt x="0" y="16"/>
                  </a:lnTo>
                  <a:lnTo>
                    <a:pt x="24" y="0"/>
                  </a:lnTo>
                  <a:lnTo>
                    <a:pt x="28" y="8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2" name="Freeform 662"/>
            <p:cNvSpPr>
              <a:spLocks/>
            </p:cNvSpPr>
            <p:nvPr/>
          </p:nvSpPr>
          <p:spPr bwMode="auto">
            <a:xfrm>
              <a:off x="4524375" y="3370263"/>
              <a:ext cx="22225" cy="12700"/>
            </a:xfrm>
            <a:custGeom>
              <a:avLst/>
              <a:gdLst>
                <a:gd name="T0" fmla="*/ 2147483647 w 29"/>
                <a:gd name="T1" fmla="*/ 2147483647 h 15"/>
                <a:gd name="T2" fmla="*/ 2147483647 w 29"/>
                <a:gd name="T3" fmla="*/ 0 h 15"/>
                <a:gd name="T4" fmla="*/ 2147483647 w 29"/>
                <a:gd name="T5" fmla="*/ 2147483647 h 15"/>
                <a:gd name="T6" fmla="*/ 0 w 29"/>
                <a:gd name="T7" fmla="*/ 2147483647 h 15"/>
                <a:gd name="T8" fmla="*/ 2147483647 w 29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5"/>
                <a:gd name="T17" fmla="*/ 29 w 2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5">
                  <a:moveTo>
                    <a:pt x="29" y="3"/>
                  </a:moveTo>
                  <a:lnTo>
                    <a:pt x="27" y="0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3" name="Freeform 663"/>
            <p:cNvSpPr>
              <a:spLocks/>
            </p:cNvSpPr>
            <p:nvPr/>
          </p:nvSpPr>
          <p:spPr bwMode="auto">
            <a:xfrm>
              <a:off x="4521200" y="3249613"/>
              <a:ext cx="61912" cy="125412"/>
            </a:xfrm>
            <a:custGeom>
              <a:avLst/>
              <a:gdLst>
                <a:gd name="T0" fmla="*/ 0 w 77"/>
                <a:gd name="T1" fmla="*/ 2147483647 h 159"/>
                <a:gd name="T2" fmla="*/ 2147483647 w 77"/>
                <a:gd name="T3" fmla="*/ 2147483647 h 159"/>
                <a:gd name="T4" fmla="*/ 2147483647 w 77"/>
                <a:gd name="T5" fmla="*/ 0 h 159"/>
                <a:gd name="T6" fmla="*/ 2147483647 w 77"/>
                <a:gd name="T7" fmla="*/ 2147483647 h 159"/>
                <a:gd name="T8" fmla="*/ 2147483647 w 77"/>
                <a:gd name="T9" fmla="*/ 2147483647 h 159"/>
                <a:gd name="T10" fmla="*/ 2147483647 w 77"/>
                <a:gd name="T11" fmla="*/ 2147483647 h 159"/>
                <a:gd name="T12" fmla="*/ 0 w 77"/>
                <a:gd name="T13" fmla="*/ 2147483647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159"/>
                <a:gd name="T23" fmla="*/ 77 w 77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159">
                  <a:moveTo>
                    <a:pt x="0" y="148"/>
                  </a:moveTo>
                  <a:lnTo>
                    <a:pt x="26" y="76"/>
                  </a:lnTo>
                  <a:lnTo>
                    <a:pt x="49" y="0"/>
                  </a:lnTo>
                  <a:lnTo>
                    <a:pt x="77" y="9"/>
                  </a:lnTo>
                  <a:lnTo>
                    <a:pt x="54" y="85"/>
                  </a:lnTo>
                  <a:lnTo>
                    <a:pt x="28" y="159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4" name="Freeform 664"/>
            <p:cNvSpPr>
              <a:spLocks/>
            </p:cNvSpPr>
            <p:nvPr/>
          </p:nvSpPr>
          <p:spPr bwMode="auto">
            <a:xfrm>
              <a:off x="4519613" y="3365500"/>
              <a:ext cx="23812" cy="12700"/>
            </a:xfrm>
            <a:custGeom>
              <a:avLst/>
              <a:gdLst>
                <a:gd name="T0" fmla="*/ 2147483647 w 30"/>
                <a:gd name="T1" fmla="*/ 2147483647 h 16"/>
                <a:gd name="T2" fmla="*/ 0 w 30"/>
                <a:gd name="T3" fmla="*/ 2147483647 h 16"/>
                <a:gd name="T4" fmla="*/ 2147483647 w 30"/>
                <a:gd name="T5" fmla="*/ 2147483647 h 16"/>
                <a:gd name="T6" fmla="*/ 2147483647 w 30"/>
                <a:gd name="T7" fmla="*/ 2147483647 h 16"/>
                <a:gd name="T8" fmla="*/ 2147483647 w 30"/>
                <a:gd name="T9" fmla="*/ 0 h 16"/>
                <a:gd name="T10" fmla="*/ 2147483647 w 30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6"/>
                <a:gd name="T20" fmla="*/ 30 w 3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6">
                  <a:moveTo>
                    <a:pt x="4" y="16"/>
                  </a:moveTo>
                  <a:lnTo>
                    <a:pt x="0" y="9"/>
                  </a:lnTo>
                  <a:lnTo>
                    <a:pt x="2" y="2"/>
                  </a:lnTo>
                  <a:lnTo>
                    <a:pt x="30" y="13"/>
                  </a:lnTo>
                  <a:lnTo>
                    <a:pt x="28" y="0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5" name="Freeform 665"/>
            <p:cNvSpPr>
              <a:spLocks/>
            </p:cNvSpPr>
            <p:nvPr/>
          </p:nvSpPr>
          <p:spPr bwMode="auto">
            <a:xfrm>
              <a:off x="4560888" y="2947988"/>
              <a:ext cx="88900" cy="307975"/>
            </a:xfrm>
            <a:custGeom>
              <a:avLst/>
              <a:gdLst>
                <a:gd name="T0" fmla="*/ 0 w 113"/>
                <a:gd name="T1" fmla="*/ 2147483647 h 388"/>
                <a:gd name="T2" fmla="*/ 2147483647 w 113"/>
                <a:gd name="T3" fmla="*/ 2147483647 h 388"/>
                <a:gd name="T4" fmla="*/ 2147483647 w 113"/>
                <a:gd name="T5" fmla="*/ 2147483647 h 388"/>
                <a:gd name="T6" fmla="*/ 2147483647 w 113"/>
                <a:gd name="T7" fmla="*/ 2147483647 h 388"/>
                <a:gd name="T8" fmla="*/ 2147483647 w 113"/>
                <a:gd name="T9" fmla="*/ 2147483647 h 388"/>
                <a:gd name="T10" fmla="*/ 2147483647 w 113"/>
                <a:gd name="T11" fmla="*/ 2147483647 h 388"/>
                <a:gd name="T12" fmla="*/ 2147483647 w 113"/>
                <a:gd name="T13" fmla="*/ 0 h 388"/>
                <a:gd name="T14" fmla="*/ 2147483647 w 113"/>
                <a:gd name="T15" fmla="*/ 2147483647 h 388"/>
                <a:gd name="T16" fmla="*/ 2147483647 w 113"/>
                <a:gd name="T17" fmla="*/ 2147483647 h 388"/>
                <a:gd name="T18" fmla="*/ 2147483647 w 113"/>
                <a:gd name="T19" fmla="*/ 2147483647 h 388"/>
                <a:gd name="T20" fmla="*/ 2147483647 w 113"/>
                <a:gd name="T21" fmla="*/ 2147483647 h 388"/>
                <a:gd name="T22" fmla="*/ 2147483647 w 113"/>
                <a:gd name="T23" fmla="*/ 2147483647 h 388"/>
                <a:gd name="T24" fmla="*/ 2147483647 w 113"/>
                <a:gd name="T25" fmla="*/ 2147483647 h 388"/>
                <a:gd name="T26" fmla="*/ 2147483647 w 113"/>
                <a:gd name="T27" fmla="*/ 2147483647 h 388"/>
                <a:gd name="T28" fmla="*/ 0 w 113"/>
                <a:gd name="T29" fmla="*/ 2147483647 h 3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3"/>
                <a:gd name="T46" fmla="*/ 0 h 388"/>
                <a:gd name="T47" fmla="*/ 113 w 113"/>
                <a:gd name="T48" fmla="*/ 388 h 3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3" h="388">
                  <a:moveTo>
                    <a:pt x="0" y="379"/>
                  </a:moveTo>
                  <a:lnTo>
                    <a:pt x="34" y="277"/>
                  </a:lnTo>
                  <a:lnTo>
                    <a:pt x="46" y="233"/>
                  </a:lnTo>
                  <a:lnTo>
                    <a:pt x="57" y="190"/>
                  </a:lnTo>
                  <a:lnTo>
                    <a:pt x="65" y="148"/>
                  </a:lnTo>
                  <a:lnTo>
                    <a:pt x="72" y="106"/>
                  </a:lnTo>
                  <a:lnTo>
                    <a:pt x="85" y="0"/>
                  </a:lnTo>
                  <a:lnTo>
                    <a:pt x="113" y="5"/>
                  </a:lnTo>
                  <a:lnTo>
                    <a:pt x="101" y="111"/>
                  </a:lnTo>
                  <a:lnTo>
                    <a:pt x="94" y="155"/>
                  </a:lnTo>
                  <a:lnTo>
                    <a:pt x="85" y="199"/>
                  </a:lnTo>
                  <a:lnTo>
                    <a:pt x="74" y="241"/>
                  </a:lnTo>
                  <a:lnTo>
                    <a:pt x="62" y="286"/>
                  </a:lnTo>
                  <a:lnTo>
                    <a:pt x="28" y="388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6" name="Freeform 666"/>
            <p:cNvSpPr>
              <a:spLocks/>
            </p:cNvSpPr>
            <p:nvPr/>
          </p:nvSpPr>
          <p:spPr bwMode="auto">
            <a:xfrm>
              <a:off x="4560888" y="3249613"/>
              <a:ext cx="22225" cy="6350"/>
            </a:xfrm>
            <a:custGeom>
              <a:avLst/>
              <a:gdLst>
                <a:gd name="T0" fmla="*/ 2147483647 w 28"/>
                <a:gd name="T1" fmla="*/ 2147483647 h 9"/>
                <a:gd name="T2" fmla="*/ 0 w 28"/>
                <a:gd name="T3" fmla="*/ 0 h 9"/>
                <a:gd name="T4" fmla="*/ 2147483647 w 28"/>
                <a:gd name="T5" fmla="*/ 2147483647 h 9"/>
                <a:gd name="T6" fmla="*/ 0 60000 65536"/>
                <a:gd name="T7" fmla="*/ 0 60000 65536"/>
                <a:gd name="T8" fmla="*/ 0 60000 65536"/>
                <a:gd name="T9" fmla="*/ 0 w 28"/>
                <a:gd name="T10" fmla="*/ 0 h 9"/>
                <a:gd name="T11" fmla="*/ 28 w 2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9">
                  <a:moveTo>
                    <a:pt x="28" y="9"/>
                  </a:moveTo>
                  <a:lnTo>
                    <a:pt x="0" y="0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7" name="Freeform 667"/>
            <p:cNvSpPr>
              <a:spLocks/>
            </p:cNvSpPr>
            <p:nvPr/>
          </p:nvSpPr>
          <p:spPr bwMode="auto">
            <a:xfrm>
              <a:off x="4629150" y="2736850"/>
              <a:ext cx="147637" cy="220662"/>
            </a:xfrm>
            <a:custGeom>
              <a:avLst/>
              <a:gdLst>
                <a:gd name="T0" fmla="*/ 0 w 187"/>
                <a:gd name="T1" fmla="*/ 2147483647 h 278"/>
                <a:gd name="T2" fmla="*/ 2147483647 w 187"/>
                <a:gd name="T3" fmla="*/ 2147483647 h 278"/>
                <a:gd name="T4" fmla="*/ 2147483647 w 187"/>
                <a:gd name="T5" fmla="*/ 2147483647 h 278"/>
                <a:gd name="T6" fmla="*/ 2147483647 w 187"/>
                <a:gd name="T7" fmla="*/ 2147483647 h 278"/>
                <a:gd name="T8" fmla="*/ 2147483647 w 187"/>
                <a:gd name="T9" fmla="*/ 2147483647 h 278"/>
                <a:gd name="T10" fmla="*/ 2147483647 w 187"/>
                <a:gd name="T11" fmla="*/ 0 h 278"/>
                <a:gd name="T12" fmla="*/ 2147483647 w 187"/>
                <a:gd name="T13" fmla="*/ 2147483647 h 278"/>
                <a:gd name="T14" fmla="*/ 2147483647 w 187"/>
                <a:gd name="T15" fmla="*/ 2147483647 h 278"/>
                <a:gd name="T16" fmla="*/ 2147483647 w 187"/>
                <a:gd name="T17" fmla="*/ 2147483647 h 278"/>
                <a:gd name="T18" fmla="*/ 2147483647 w 187"/>
                <a:gd name="T19" fmla="*/ 2147483647 h 278"/>
                <a:gd name="T20" fmla="*/ 2147483647 w 187"/>
                <a:gd name="T21" fmla="*/ 2147483647 h 278"/>
                <a:gd name="T22" fmla="*/ 2147483647 w 187"/>
                <a:gd name="T23" fmla="*/ 2147483647 h 278"/>
                <a:gd name="T24" fmla="*/ 0 w 187"/>
                <a:gd name="T25" fmla="*/ 2147483647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7"/>
                <a:gd name="T40" fmla="*/ 0 h 278"/>
                <a:gd name="T41" fmla="*/ 187 w 187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7" h="278">
                  <a:moveTo>
                    <a:pt x="0" y="259"/>
                  </a:moveTo>
                  <a:lnTo>
                    <a:pt x="47" y="195"/>
                  </a:lnTo>
                  <a:lnTo>
                    <a:pt x="90" y="134"/>
                  </a:lnTo>
                  <a:lnTo>
                    <a:pt x="109" y="104"/>
                  </a:lnTo>
                  <a:lnTo>
                    <a:pt x="127" y="70"/>
                  </a:lnTo>
                  <a:lnTo>
                    <a:pt x="160" y="0"/>
                  </a:lnTo>
                  <a:lnTo>
                    <a:pt x="187" y="14"/>
                  </a:lnTo>
                  <a:lnTo>
                    <a:pt x="153" y="84"/>
                  </a:lnTo>
                  <a:lnTo>
                    <a:pt x="134" y="119"/>
                  </a:lnTo>
                  <a:lnTo>
                    <a:pt x="114" y="151"/>
                  </a:lnTo>
                  <a:lnTo>
                    <a:pt x="70" y="215"/>
                  </a:lnTo>
                  <a:lnTo>
                    <a:pt x="22" y="278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8" name="Freeform 668"/>
            <p:cNvSpPr>
              <a:spLocks/>
            </p:cNvSpPr>
            <p:nvPr/>
          </p:nvSpPr>
          <p:spPr bwMode="auto">
            <a:xfrm>
              <a:off x="4627563" y="2941638"/>
              <a:ext cx="22225" cy="15875"/>
            </a:xfrm>
            <a:custGeom>
              <a:avLst/>
              <a:gdLst>
                <a:gd name="T0" fmla="*/ 0 w 28"/>
                <a:gd name="T1" fmla="*/ 2147483647 h 19"/>
                <a:gd name="T2" fmla="*/ 0 w 28"/>
                <a:gd name="T3" fmla="*/ 2147483647 h 19"/>
                <a:gd name="T4" fmla="*/ 2147483647 w 28"/>
                <a:gd name="T5" fmla="*/ 0 h 19"/>
                <a:gd name="T6" fmla="*/ 2147483647 w 28"/>
                <a:gd name="T7" fmla="*/ 2147483647 h 19"/>
                <a:gd name="T8" fmla="*/ 2147483647 w 28"/>
                <a:gd name="T9" fmla="*/ 2147483647 h 19"/>
                <a:gd name="T10" fmla="*/ 0 w 28"/>
                <a:gd name="T11" fmla="*/ 214748364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9"/>
                <a:gd name="T20" fmla="*/ 28 w 2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9">
                  <a:moveTo>
                    <a:pt x="0" y="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4" y="19"/>
                  </a:lnTo>
                  <a:lnTo>
                    <a:pt x="28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9" name="Freeform 669"/>
            <p:cNvSpPr>
              <a:spLocks/>
            </p:cNvSpPr>
            <p:nvPr/>
          </p:nvSpPr>
          <p:spPr bwMode="auto">
            <a:xfrm>
              <a:off x="4765675" y="2676525"/>
              <a:ext cx="341312" cy="77787"/>
            </a:xfrm>
            <a:custGeom>
              <a:avLst/>
              <a:gdLst>
                <a:gd name="T0" fmla="*/ 0 w 429"/>
                <a:gd name="T1" fmla="*/ 2147483647 h 98"/>
                <a:gd name="T2" fmla="*/ 2147483647 w 429"/>
                <a:gd name="T3" fmla="*/ 2147483647 h 98"/>
                <a:gd name="T4" fmla="*/ 2147483647 w 429"/>
                <a:gd name="T5" fmla="*/ 0 h 98"/>
                <a:gd name="T6" fmla="*/ 2147483647 w 429"/>
                <a:gd name="T7" fmla="*/ 2147483647 h 98"/>
                <a:gd name="T8" fmla="*/ 2147483647 w 429"/>
                <a:gd name="T9" fmla="*/ 2147483647 h 98"/>
                <a:gd name="T10" fmla="*/ 2147483647 w 429"/>
                <a:gd name="T11" fmla="*/ 2147483647 h 98"/>
                <a:gd name="T12" fmla="*/ 0 w 429"/>
                <a:gd name="T13" fmla="*/ 2147483647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9"/>
                <a:gd name="T22" fmla="*/ 0 h 98"/>
                <a:gd name="T23" fmla="*/ 429 w 429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9" h="98">
                  <a:moveTo>
                    <a:pt x="0" y="68"/>
                  </a:moveTo>
                  <a:lnTo>
                    <a:pt x="214" y="37"/>
                  </a:lnTo>
                  <a:lnTo>
                    <a:pt x="425" y="0"/>
                  </a:lnTo>
                  <a:lnTo>
                    <a:pt x="429" y="30"/>
                  </a:lnTo>
                  <a:lnTo>
                    <a:pt x="217" y="67"/>
                  </a:lnTo>
                  <a:lnTo>
                    <a:pt x="4" y="9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0" name="Freeform 670"/>
            <p:cNvSpPr>
              <a:spLocks/>
            </p:cNvSpPr>
            <p:nvPr/>
          </p:nvSpPr>
          <p:spPr bwMode="auto">
            <a:xfrm>
              <a:off x="4756150" y="2730500"/>
              <a:ext cx="20637" cy="23812"/>
            </a:xfrm>
            <a:custGeom>
              <a:avLst/>
              <a:gdLst>
                <a:gd name="T0" fmla="*/ 0 w 27"/>
                <a:gd name="T1" fmla="*/ 2147483647 h 30"/>
                <a:gd name="T2" fmla="*/ 2147483647 w 27"/>
                <a:gd name="T3" fmla="*/ 2147483647 h 30"/>
                <a:gd name="T4" fmla="*/ 2147483647 w 27"/>
                <a:gd name="T5" fmla="*/ 0 h 30"/>
                <a:gd name="T6" fmla="*/ 2147483647 w 27"/>
                <a:gd name="T7" fmla="*/ 2147483647 h 30"/>
                <a:gd name="T8" fmla="*/ 2147483647 w 27"/>
                <a:gd name="T9" fmla="*/ 2147483647 h 30"/>
                <a:gd name="T10" fmla="*/ 0 w 27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30"/>
                <a:gd name="T20" fmla="*/ 27 w 27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30">
                  <a:moveTo>
                    <a:pt x="0" y="8"/>
                  </a:moveTo>
                  <a:lnTo>
                    <a:pt x="4" y="2"/>
                  </a:lnTo>
                  <a:lnTo>
                    <a:pt x="12" y="0"/>
                  </a:lnTo>
                  <a:lnTo>
                    <a:pt x="16" y="30"/>
                  </a:lnTo>
                  <a:lnTo>
                    <a:pt x="27" y="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1" name="Freeform 671"/>
            <p:cNvSpPr>
              <a:spLocks/>
            </p:cNvSpPr>
            <p:nvPr/>
          </p:nvSpPr>
          <p:spPr bwMode="auto">
            <a:xfrm>
              <a:off x="5103813" y="2668588"/>
              <a:ext cx="34925" cy="31750"/>
            </a:xfrm>
            <a:custGeom>
              <a:avLst/>
              <a:gdLst>
                <a:gd name="T0" fmla="*/ 0 w 45"/>
                <a:gd name="T1" fmla="*/ 2147483647 h 39"/>
                <a:gd name="T2" fmla="*/ 2147483647 w 45"/>
                <a:gd name="T3" fmla="*/ 0 h 39"/>
                <a:gd name="T4" fmla="*/ 2147483647 w 45"/>
                <a:gd name="T5" fmla="*/ 2147483647 h 39"/>
                <a:gd name="T6" fmla="*/ 2147483647 w 45"/>
                <a:gd name="T7" fmla="*/ 2147483647 h 39"/>
                <a:gd name="T8" fmla="*/ 0 w 45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9"/>
                <a:gd name="T17" fmla="*/ 45 w 45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9">
                  <a:moveTo>
                    <a:pt x="0" y="9"/>
                  </a:moveTo>
                  <a:lnTo>
                    <a:pt x="41" y="0"/>
                  </a:lnTo>
                  <a:lnTo>
                    <a:pt x="45" y="30"/>
                  </a:lnTo>
                  <a:lnTo>
                    <a:pt x="4" y="3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2" name="Freeform 672"/>
            <p:cNvSpPr>
              <a:spLocks/>
            </p:cNvSpPr>
            <p:nvPr/>
          </p:nvSpPr>
          <p:spPr bwMode="auto">
            <a:xfrm>
              <a:off x="5103813" y="2676525"/>
              <a:ext cx="3175" cy="23812"/>
            </a:xfrm>
            <a:custGeom>
              <a:avLst/>
              <a:gdLst>
                <a:gd name="T0" fmla="*/ 2147483647 w 4"/>
                <a:gd name="T1" fmla="*/ 2147483647 h 30"/>
                <a:gd name="T2" fmla="*/ 0 w 4"/>
                <a:gd name="T3" fmla="*/ 0 h 30"/>
                <a:gd name="T4" fmla="*/ 2147483647 w 4"/>
                <a:gd name="T5" fmla="*/ 2147483647 h 30"/>
                <a:gd name="T6" fmla="*/ 0 60000 65536"/>
                <a:gd name="T7" fmla="*/ 0 60000 65536"/>
                <a:gd name="T8" fmla="*/ 0 60000 65536"/>
                <a:gd name="T9" fmla="*/ 0 w 4"/>
                <a:gd name="T10" fmla="*/ 0 h 30"/>
                <a:gd name="T11" fmla="*/ 4 w 4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0">
                  <a:moveTo>
                    <a:pt x="4" y="30"/>
                  </a:moveTo>
                  <a:lnTo>
                    <a:pt x="0" y="0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3" name="Freeform 673"/>
            <p:cNvSpPr>
              <a:spLocks/>
            </p:cNvSpPr>
            <p:nvPr/>
          </p:nvSpPr>
          <p:spPr bwMode="auto">
            <a:xfrm>
              <a:off x="5135563" y="2665413"/>
              <a:ext cx="31750" cy="26987"/>
            </a:xfrm>
            <a:custGeom>
              <a:avLst/>
              <a:gdLst>
                <a:gd name="T0" fmla="*/ 0 w 41"/>
                <a:gd name="T1" fmla="*/ 2147483647 h 35"/>
                <a:gd name="T2" fmla="*/ 2147483647 w 41"/>
                <a:gd name="T3" fmla="*/ 0 h 35"/>
                <a:gd name="T4" fmla="*/ 2147483647 w 41"/>
                <a:gd name="T5" fmla="*/ 2147483647 h 35"/>
                <a:gd name="T6" fmla="*/ 2147483647 w 41"/>
                <a:gd name="T7" fmla="*/ 2147483647 h 35"/>
                <a:gd name="T8" fmla="*/ 0 w 41"/>
                <a:gd name="T9" fmla="*/ 214748364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35"/>
                <a:gd name="T17" fmla="*/ 41 w 41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35">
                  <a:moveTo>
                    <a:pt x="0" y="5"/>
                  </a:moveTo>
                  <a:lnTo>
                    <a:pt x="37" y="0"/>
                  </a:lnTo>
                  <a:lnTo>
                    <a:pt x="41" y="30"/>
                  </a:lnTo>
                  <a:lnTo>
                    <a:pt x="4" y="3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4" name="Freeform 674"/>
            <p:cNvSpPr>
              <a:spLocks/>
            </p:cNvSpPr>
            <p:nvPr/>
          </p:nvSpPr>
          <p:spPr bwMode="auto">
            <a:xfrm>
              <a:off x="5135563" y="2668588"/>
              <a:ext cx="3175" cy="23812"/>
            </a:xfrm>
            <a:custGeom>
              <a:avLst/>
              <a:gdLst>
                <a:gd name="T0" fmla="*/ 0 w 4"/>
                <a:gd name="T1" fmla="*/ 0 h 30"/>
                <a:gd name="T2" fmla="*/ 2147483647 w 4"/>
                <a:gd name="T3" fmla="*/ 2147483647 h 30"/>
                <a:gd name="T4" fmla="*/ 0 w 4"/>
                <a:gd name="T5" fmla="*/ 0 h 30"/>
                <a:gd name="T6" fmla="*/ 0 60000 65536"/>
                <a:gd name="T7" fmla="*/ 0 60000 65536"/>
                <a:gd name="T8" fmla="*/ 0 60000 65536"/>
                <a:gd name="T9" fmla="*/ 0 w 4"/>
                <a:gd name="T10" fmla="*/ 0 h 30"/>
                <a:gd name="T11" fmla="*/ 4 w 4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0">
                  <a:moveTo>
                    <a:pt x="0" y="0"/>
                  </a:moveTo>
                  <a:lnTo>
                    <a:pt x="4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5" name="Freeform 675"/>
            <p:cNvSpPr>
              <a:spLocks/>
            </p:cNvSpPr>
            <p:nvPr/>
          </p:nvSpPr>
          <p:spPr bwMode="auto">
            <a:xfrm>
              <a:off x="5165725" y="2665413"/>
              <a:ext cx="227012" cy="36512"/>
            </a:xfrm>
            <a:custGeom>
              <a:avLst/>
              <a:gdLst>
                <a:gd name="T0" fmla="*/ 0 w 286"/>
                <a:gd name="T1" fmla="*/ 0 h 45"/>
                <a:gd name="T2" fmla="*/ 2147483647 w 286"/>
                <a:gd name="T3" fmla="*/ 0 h 45"/>
                <a:gd name="T4" fmla="*/ 2147483647 w 286"/>
                <a:gd name="T5" fmla="*/ 2147483647 h 45"/>
                <a:gd name="T6" fmla="*/ 2147483647 w 286"/>
                <a:gd name="T7" fmla="*/ 2147483647 h 45"/>
                <a:gd name="T8" fmla="*/ 2147483647 w 286"/>
                <a:gd name="T9" fmla="*/ 2147483647 h 45"/>
                <a:gd name="T10" fmla="*/ 2147483647 w 286"/>
                <a:gd name="T11" fmla="*/ 2147483647 h 45"/>
                <a:gd name="T12" fmla="*/ 2147483647 w 286"/>
                <a:gd name="T13" fmla="*/ 2147483647 h 45"/>
                <a:gd name="T14" fmla="*/ 0 w 286"/>
                <a:gd name="T15" fmla="*/ 2147483647 h 45"/>
                <a:gd name="T16" fmla="*/ 0 w 286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6"/>
                <a:gd name="T28" fmla="*/ 0 h 45"/>
                <a:gd name="T29" fmla="*/ 286 w 286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6" h="45">
                  <a:moveTo>
                    <a:pt x="0" y="0"/>
                  </a:moveTo>
                  <a:lnTo>
                    <a:pt x="70" y="0"/>
                  </a:lnTo>
                  <a:lnTo>
                    <a:pt x="143" y="5"/>
                  </a:lnTo>
                  <a:lnTo>
                    <a:pt x="286" y="15"/>
                  </a:lnTo>
                  <a:lnTo>
                    <a:pt x="284" y="45"/>
                  </a:lnTo>
                  <a:lnTo>
                    <a:pt x="141" y="35"/>
                  </a:lnTo>
                  <a:lnTo>
                    <a:pt x="69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6" name="Freeform 676"/>
            <p:cNvSpPr>
              <a:spLocks/>
            </p:cNvSpPr>
            <p:nvPr/>
          </p:nvSpPr>
          <p:spPr bwMode="auto">
            <a:xfrm>
              <a:off x="5165725" y="2665413"/>
              <a:ext cx="1587" cy="23812"/>
            </a:xfrm>
            <a:custGeom>
              <a:avLst/>
              <a:gdLst>
                <a:gd name="T0" fmla="*/ 0 w 4"/>
                <a:gd name="T1" fmla="*/ 0 h 30"/>
                <a:gd name="T2" fmla="*/ 2147483647 w 4"/>
                <a:gd name="T3" fmla="*/ 0 h 30"/>
                <a:gd name="T4" fmla="*/ 2147483647 w 4"/>
                <a:gd name="T5" fmla="*/ 2147483647 h 30"/>
                <a:gd name="T6" fmla="*/ 2147483647 w 4"/>
                <a:gd name="T7" fmla="*/ 2147483647 h 30"/>
                <a:gd name="T8" fmla="*/ 0 w 4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0"/>
                <a:gd name="T17" fmla="*/ 4 w 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0">
                  <a:moveTo>
                    <a:pt x="0" y="0"/>
                  </a:moveTo>
                  <a:lnTo>
                    <a:pt x="2" y="0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7" name="Freeform 677"/>
            <p:cNvSpPr>
              <a:spLocks/>
            </p:cNvSpPr>
            <p:nvPr/>
          </p:nvSpPr>
          <p:spPr bwMode="auto">
            <a:xfrm>
              <a:off x="5386388" y="2679700"/>
              <a:ext cx="207962" cy="153987"/>
            </a:xfrm>
            <a:custGeom>
              <a:avLst/>
              <a:gdLst>
                <a:gd name="T0" fmla="*/ 2147483647 w 263"/>
                <a:gd name="T1" fmla="*/ 0 h 196"/>
                <a:gd name="T2" fmla="*/ 0 w 263"/>
                <a:gd name="T3" fmla="*/ 2147483647 h 196"/>
                <a:gd name="T4" fmla="*/ 2147483647 w 263"/>
                <a:gd name="T5" fmla="*/ 2147483647 h 196"/>
                <a:gd name="T6" fmla="*/ 2147483647 w 263"/>
                <a:gd name="T7" fmla="*/ 2147483647 h 196"/>
                <a:gd name="T8" fmla="*/ 2147483647 w 263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3"/>
                <a:gd name="T16" fmla="*/ 0 h 196"/>
                <a:gd name="T17" fmla="*/ 263 w 263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3" h="196">
                  <a:moveTo>
                    <a:pt x="17" y="0"/>
                  </a:moveTo>
                  <a:lnTo>
                    <a:pt x="0" y="25"/>
                  </a:lnTo>
                  <a:lnTo>
                    <a:pt x="245" y="196"/>
                  </a:lnTo>
                  <a:lnTo>
                    <a:pt x="263" y="17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8" name="Freeform 678"/>
            <p:cNvSpPr>
              <a:spLocks/>
            </p:cNvSpPr>
            <p:nvPr/>
          </p:nvSpPr>
          <p:spPr bwMode="auto">
            <a:xfrm>
              <a:off x="5386388" y="2678113"/>
              <a:ext cx="14287" cy="23812"/>
            </a:xfrm>
            <a:custGeom>
              <a:avLst/>
              <a:gdLst>
                <a:gd name="T0" fmla="*/ 2147483647 w 17"/>
                <a:gd name="T1" fmla="*/ 0 h 30"/>
                <a:gd name="T2" fmla="*/ 2147483647 w 17"/>
                <a:gd name="T3" fmla="*/ 0 h 30"/>
                <a:gd name="T4" fmla="*/ 2147483647 w 17"/>
                <a:gd name="T5" fmla="*/ 2147483647 h 30"/>
                <a:gd name="T6" fmla="*/ 0 w 17"/>
                <a:gd name="T7" fmla="*/ 2147483647 h 30"/>
                <a:gd name="T8" fmla="*/ 2147483647 w 17"/>
                <a:gd name="T9" fmla="*/ 2147483647 h 30"/>
                <a:gd name="T10" fmla="*/ 2147483647 w 17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0"/>
                <a:gd name="T20" fmla="*/ 17 w 17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0">
                  <a:moveTo>
                    <a:pt x="9" y="0"/>
                  </a:moveTo>
                  <a:lnTo>
                    <a:pt x="16" y="0"/>
                  </a:lnTo>
                  <a:lnTo>
                    <a:pt x="17" y="2"/>
                  </a:lnTo>
                  <a:lnTo>
                    <a:pt x="0" y="27"/>
                  </a:lnTo>
                  <a:lnTo>
                    <a:pt x="7" y="3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9" name="Freeform 679"/>
            <p:cNvSpPr>
              <a:spLocks/>
            </p:cNvSpPr>
            <p:nvPr/>
          </p:nvSpPr>
          <p:spPr bwMode="auto">
            <a:xfrm>
              <a:off x="5575300" y="2822575"/>
              <a:ext cx="23812" cy="20637"/>
            </a:xfrm>
            <a:custGeom>
              <a:avLst/>
              <a:gdLst>
                <a:gd name="T0" fmla="*/ 2147483647 w 30"/>
                <a:gd name="T1" fmla="*/ 2147483647 h 25"/>
                <a:gd name="T2" fmla="*/ 2147483647 w 30"/>
                <a:gd name="T3" fmla="*/ 2147483647 h 25"/>
                <a:gd name="T4" fmla="*/ 0 w 30"/>
                <a:gd name="T5" fmla="*/ 2147483647 h 25"/>
                <a:gd name="T6" fmla="*/ 0 w 30"/>
                <a:gd name="T7" fmla="*/ 0 h 25"/>
                <a:gd name="T8" fmla="*/ 2147483647 w 30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5"/>
                <a:gd name="T17" fmla="*/ 30 w 3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5">
                  <a:moveTo>
                    <a:pt x="30" y="2"/>
                  </a:moveTo>
                  <a:lnTo>
                    <a:pt x="30" y="25"/>
                  </a:lnTo>
                  <a:lnTo>
                    <a:pt x="0" y="23"/>
                  </a:lnTo>
                  <a:lnTo>
                    <a:pt x="0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0" name="Freeform 680"/>
            <p:cNvSpPr>
              <a:spLocks/>
            </p:cNvSpPr>
            <p:nvPr/>
          </p:nvSpPr>
          <p:spPr bwMode="auto">
            <a:xfrm>
              <a:off x="5575300" y="2814638"/>
              <a:ext cx="23812" cy="19050"/>
            </a:xfrm>
            <a:custGeom>
              <a:avLst/>
              <a:gdLst>
                <a:gd name="T0" fmla="*/ 2147483647 w 30"/>
                <a:gd name="T1" fmla="*/ 0 h 25"/>
                <a:gd name="T2" fmla="*/ 2147483647 w 30"/>
                <a:gd name="T3" fmla="*/ 2147483647 h 25"/>
                <a:gd name="T4" fmla="*/ 2147483647 w 30"/>
                <a:gd name="T5" fmla="*/ 2147483647 h 25"/>
                <a:gd name="T6" fmla="*/ 0 w 30"/>
                <a:gd name="T7" fmla="*/ 2147483647 h 25"/>
                <a:gd name="T8" fmla="*/ 2147483647 w 30"/>
                <a:gd name="T9" fmla="*/ 2147483647 h 25"/>
                <a:gd name="T10" fmla="*/ 2147483647 w 30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5"/>
                <a:gd name="T20" fmla="*/ 30 w 30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5">
                  <a:moveTo>
                    <a:pt x="25" y="0"/>
                  </a:moveTo>
                  <a:lnTo>
                    <a:pt x="30" y="4"/>
                  </a:lnTo>
                  <a:lnTo>
                    <a:pt x="30" y="13"/>
                  </a:lnTo>
                  <a:lnTo>
                    <a:pt x="0" y="11"/>
                  </a:lnTo>
                  <a:lnTo>
                    <a:pt x="7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1" name="Freeform 681"/>
            <p:cNvSpPr>
              <a:spLocks/>
            </p:cNvSpPr>
            <p:nvPr/>
          </p:nvSpPr>
          <p:spPr bwMode="auto">
            <a:xfrm>
              <a:off x="5573713" y="2843213"/>
              <a:ext cx="25400" cy="30162"/>
            </a:xfrm>
            <a:custGeom>
              <a:avLst/>
              <a:gdLst>
                <a:gd name="T0" fmla="*/ 2147483647 w 32"/>
                <a:gd name="T1" fmla="*/ 0 h 38"/>
                <a:gd name="T2" fmla="*/ 2147483647 w 32"/>
                <a:gd name="T3" fmla="*/ 2147483647 h 38"/>
                <a:gd name="T4" fmla="*/ 0 w 32"/>
                <a:gd name="T5" fmla="*/ 2147483647 h 38"/>
                <a:gd name="T6" fmla="*/ 2147483647 w 32"/>
                <a:gd name="T7" fmla="*/ 0 h 38"/>
                <a:gd name="T8" fmla="*/ 2147483647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32" y="0"/>
                  </a:moveTo>
                  <a:lnTo>
                    <a:pt x="30" y="38"/>
                  </a:lnTo>
                  <a:lnTo>
                    <a:pt x="0" y="38"/>
                  </a:lnTo>
                  <a:lnTo>
                    <a:pt x="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2" name="Freeform 682"/>
            <p:cNvSpPr>
              <a:spLocks/>
            </p:cNvSpPr>
            <p:nvPr/>
          </p:nvSpPr>
          <p:spPr bwMode="auto">
            <a:xfrm>
              <a:off x="5575300" y="2841625"/>
              <a:ext cx="23812" cy="1587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2147483647 h 2"/>
                <a:gd name="T4" fmla="*/ 2147483647 w 30"/>
                <a:gd name="T5" fmla="*/ 2147483647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0" y="0"/>
                  </a:moveTo>
                  <a:lnTo>
                    <a:pt x="0" y="2"/>
                  </a:lnTo>
                  <a:lnTo>
                    <a:pt x="3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3" name="Rectangle 683"/>
            <p:cNvSpPr>
              <a:spLocks noChangeArrowheads="1"/>
            </p:cNvSpPr>
            <p:nvPr/>
          </p:nvSpPr>
          <p:spPr bwMode="auto">
            <a:xfrm>
              <a:off x="5573713" y="2873375"/>
              <a:ext cx="23812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>
                <a:latin typeface="Gill Sans MT" pitchFamily="34" charset="0"/>
              </a:endParaRPr>
            </a:p>
          </p:txBody>
        </p:sp>
        <p:sp>
          <p:nvSpPr>
            <p:cNvPr id="22824" name="Freeform 684"/>
            <p:cNvSpPr>
              <a:spLocks/>
            </p:cNvSpPr>
            <p:nvPr/>
          </p:nvSpPr>
          <p:spPr bwMode="auto">
            <a:xfrm>
              <a:off x="5573713" y="2873375"/>
              <a:ext cx="23812" cy="1587"/>
            </a:xfrm>
            <a:custGeom>
              <a:avLst/>
              <a:gdLst>
                <a:gd name="T0" fmla="*/ 2147483647 w 30"/>
                <a:gd name="T1" fmla="*/ 0 h 1587"/>
                <a:gd name="T2" fmla="*/ 0 w 30"/>
                <a:gd name="T3" fmla="*/ 0 h 1587"/>
                <a:gd name="T4" fmla="*/ 2147483647 w 30"/>
                <a:gd name="T5" fmla="*/ 0 h 1587"/>
                <a:gd name="T6" fmla="*/ 0 60000 65536"/>
                <a:gd name="T7" fmla="*/ 0 60000 65536"/>
                <a:gd name="T8" fmla="*/ 0 60000 65536"/>
                <a:gd name="T9" fmla="*/ 0 w 30"/>
                <a:gd name="T10" fmla="*/ 0 h 1587"/>
                <a:gd name="T11" fmla="*/ 30 w 30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1587">
                  <a:moveTo>
                    <a:pt x="30" y="0"/>
                  </a:move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5" name="Freeform 685"/>
            <p:cNvSpPr>
              <a:spLocks/>
            </p:cNvSpPr>
            <p:nvPr/>
          </p:nvSpPr>
          <p:spPr bwMode="auto">
            <a:xfrm>
              <a:off x="5568950" y="2900363"/>
              <a:ext cx="28575" cy="19050"/>
            </a:xfrm>
            <a:custGeom>
              <a:avLst/>
              <a:gdLst>
                <a:gd name="T0" fmla="*/ 2147483647 w 35"/>
                <a:gd name="T1" fmla="*/ 2147483647 h 25"/>
                <a:gd name="T2" fmla="*/ 2147483647 w 35"/>
                <a:gd name="T3" fmla="*/ 2147483647 h 25"/>
                <a:gd name="T4" fmla="*/ 0 w 35"/>
                <a:gd name="T5" fmla="*/ 2147483647 h 25"/>
                <a:gd name="T6" fmla="*/ 2147483647 w 35"/>
                <a:gd name="T7" fmla="*/ 0 h 25"/>
                <a:gd name="T8" fmla="*/ 2147483647 w 35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5"/>
                <a:gd name="T17" fmla="*/ 35 w 3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5">
                  <a:moveTo>
                    <a:pt x="35" y="3"/>
                  </a:moveTo>
                  <a:lnTo>
                    <a:pt x="30" y="25"/>
                  </a:lnTo>
                  <a:lnTo>
                    <a:pt x="0" y="21"/>
                  </a:lnTo>
                  <a:lnTo>
                    <a:pt x="5" y="0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6" name="Freeform 686"/>
            <p:cNvSpPr>
              <a:spLocks/>
            </p:cNvSpPr>
            <p:nvPr/>
          </p:nvSpPr>
          <p:spPr bwMode="auto">
            <a:xfrm>
              <a:off x="5573713" y="2900363"/>
              <a:ext cx="23812" cy="3175"/>
            </a:xfrm>
            <a:custGeom>
              <a:avLst/>
              <a:gdLst>
                <a:gd name="T0" fmla="*/ 2147483647 w 30"/>
                <a:gd name="T1" fmla="*/ 2147483647 h 3"/>
                <a:gd name="T2" fmla="*/ 2147483647 w 30"/>
                <a:gd name="T3" fmla="*/ 2147483647 h 3"/>
                <a:gd name="T4" fmla="*/ 0 w 30"/>
                <a:gd name="T5" fmla="*/ 0 h 3"/>
                <a:gd name="T6" fmla="*/ 0 w 30"/>
                <a:gd name="T7" fmla="*/ 2147483647 h 3"/>
                <a:gd name="T8" fmla="*/ 2147483647 w 30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"/>
                <a:gd name="T17" fmla="*/ 30 w 30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">
                  <a:moveTo>
                    <a:pt x="30" y="2"/>
                  </a:moveTo>
                  <a:lnTo>
                    <a:pt x="30" y="3"/>
                  </a:lnTo>
                  <a:lnTo>
                    <a:pt x="0" y="0"/>
                  </a:lnTo>
                  <a:lnTo>
                    <a:pt x="0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7" name="Freeform 687"/>
            <p:cNvSpPr>
              <a:spLocks/>
            </p:cNvSpPr>
            <p:nvPr/>
          </p:nvSpPr>
          <p:spPr bwMode="auto">
            <a:xfrm>
              <a:off x="5568950" y="2917825"/>
              <a:ext cx="31750" cy="23812"/>
            </a:xfrm>
            <a:custGeom>
              <a:avLst/>
              <a:gdLst>
                <a:gd name="T0" fmla="*/ 2147483647 w 39"/>
                <a:gd name="T1" fmla="*/ 0 h 30"/>
                <a:gd name="T2" fmla="*/ 2147483647 w 39"/>
                <a:gd name="T3" fmla="*/ 2147483647 h 30"/>
                <a:gd name="T4" fmla="*/ 2147483647 w 39"/>
                <a:gd name="T5" fmla="*/ 2147483647 h 30"/>
                <a:gd name="T6" fmla="*/ 2147483647 w 39"/>
                <a:gd name="T7" fmla="*/ 2147483647 h 30"/>
                <a:gd name="T8" fmla="*/ 2147483647 w 39"/>
                <a:gd name="T9" fmla="*/ 2147483647 h 30"/>
                <a:gd name="T10" fmla="*/ 0 w 39"/>
                <a:gd name="T11" fmla="*/ 0 h 30"/>
                <a:gd name="T12" fmla="*/ 2147483647 w 39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0"/>
                <a:gd name="T23" fmla="*/ 39 w 39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0">
                  <a:moveTo>
                    <a:pt x="30" y="0"/>
                  </a:moveTo>
                  <a:lnTo>
                    <a:pt x="28" y="7"/>
                  </a:lnTo>
                  <a:lnTo>
                    <a:pt x="39" y="16"/>
                  </a:lnTo>
                  <a:lnTo>
                    <a:pt x="12" y="30"/>
                  </a:lnTo>
                  <a:lnTo>
                    <a:pt x="2" y="21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8" name="Freeform 688"/>
            <p:cNvSpPr>
              <a:spLocks/>
            </p:cNvSpPr>
            <p:nvPr/>
          </p:nvSpPr>
          <p:spPr bwMode="auto">
            <a:xfrm>
              <a:off x="5568950" y="2917825"/>
              <a:ext cx="23812" cy="1587"/>
            </a:xfrm>
            <a:custGeom>
              <a:avLst/>
              <a:gdLst>
                <a:gd name="T0" fmla="*/ 0 w 30"/>
                <a:gd name="T1" fmla="*/ 0 h 4"/>
                <a:gd name="T2" fmla="*/ 0 w 30"/>
                <a:gd name="T3" fmla="*/ 2147483647 h 4"/>
                <a:gd name="T4" fmla="*/ 2147483647 w 30"/>
                <a:gd name="T5" fmla="*/ 2147483647 h 4"/>
                <a:gd name="T6" fmla="*/ 2147483647 w 30"/>
                <a:gd name="T7" fmla="*/ 2147483647 h 4"/>
                <a:gd name="T8" fmla="*/ 0 w 3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"/>
                <a:gd name="T17" fmla="*/ 30 w 3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">
                  <a:moveTo>
                    <a:pt x="0" y="0"/>
                  </a:moveTo>
                  <a:lnTo>
                    <a:pt x="0" y="2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9" name="Freeform 689"/>
            <p:cNvSpPr>
              <a:spLocks/>
            </p:cNvSpPr>
            <p:nvPr/>
          </p:nvSpPr>
          <p:spPr bwMode="auto">
            <a:xfrm>
              <a:off x="5578475" y="2936875"/>
              <a:ext cx="36512" cy="44450"/>
            </a:xfrm>
            <a:custGeom>
              <a:avLst/>
              <a:gdLst>
                <a:gd name="T0" fmla="*/ 2147483647 w 46"/>
                <a:gd name="T1" fmla="*/ 0 h 56"/>
                <a:gd name="T2" fmla="*/ 2147483647 w 46"/>
                <a:gd name="T3" fmla="*/ 2147483647 h 56"/>
                <a:gd name="T4" fmla="*/ 2147483647 w 46"/>
                <a:gd name="T5" fmla="*/ 2147483647 h 56"/>
                <a:gd name="T6" fmla="*/ 2147483647 w 46"/>
                <a:gd name="T7" fmla="*/ 2147483647 h 56"/>
                <a:gd name="T8" fmla="*/ 2147483647 w 46"/>
                <a:gd name="T9" fmla="*/ 2147483647 h 56"/>
                <a:gd name="T10" fmla="*/ 2147483647 w 46"/>
                <a:gd name="T11" fmla="*/ 2147483647 h 56"/>
                <a:gd name="T12" fmla="*/ 2147483647 w 46"/>
                <a:gd name="T13" fmla="*/ 2147483647 h 56"/>
                <a:gd name="T14" fmla="*/ 2147483647 w 46"/>
                <a:gd name="T15" fmla="*/ 2147483647 h 56"/>
                <a:gd name="T16" fmla="*/ 0 w 46"/>
                <a:gd name="T17" fmla="*/ 2147483647 h 56"/>
                <a:gd name="T18" fmla="*/ 0 w 46"/>
                <a:gd name="T19" fmla="*/ 0 h 56"/>
                <a:gd name="T20" fmla="*/ 2147483647 w 46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56"/>
                <a:gd name="T35" fmla="*/ 46 w 46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56">
                  <a:moveTo>
                    <a:pt x="30" y="0"/>
                  </a:moveTo>
                  <a:lnTo>
                    <a:pt x="30" y="10"/>
                  </a:lnTo>
                  <a:lnTo>
                    <a:pt x="34" y="19"/>
                  </a:lnTo>
                  <a:lnTo>
                    <a:pt x="36" y="26"/>
                  </a:lnTo>
                  <a:lnTo>
                    <a:pt x="46" y="35"/>
                  </a:lnTo>
                  <a:lnTo>
                    <a:pt x="25" y="56"/>
                  </a:lnTo>
                  <a:lnTo>
                    <a:pt x="13" y="46"/>
                  </a:lnTo>
                  <a:lnTo>
                    <a:pt x="6" y="3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0" name="Freeform 690"/>
            <p:cNvSpPr>
              <a:spLocks/>
            </p:cNvSpPr>
            <p:nvPr/>
          </p:nvSpPr>
          <p:spPr bwMode="auto">
            <a:xfrm>
              <a:off x="5578475" y="2930525"/>
              <a:ext cx="23812" cy="11112"/>
            </a:xfrm>
            <a:custGeom>
              <a:avLst/>
              <a:gdLst>
                <a:gd name="T0" fmla="*/ 2147483647 w 30"/>
                <a:gd name="T1" fmla="*/ 0 h 14"/>
                <a:gd name="T2" fmla="*/ 2147483647 w 30"/>
                <a:gd name="T3" fmla="*/ 2147483647 h 14"/>
                <a:gd name="T4" fmla="*/ 2147483647 w 30"/>
                <a:gd name="T5" fmla="*/ 2147483647 h 14"/>
                <a:gd name="T6" fmla="*/ 0 w 30"/>
                <a:gd name="T7" fmla="*/ 2147483647 h 14"/>
                <a:gd name="T8" fmla="*/ 2147483647 w 30"/>
                <a:gd name="T9" fmla="*/ 2147483647 h 14"/>
                <a:gd name="T10" fmla="*/ 2147483647 w 3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4"/>
                <a:gd name="T20" fmla="*/ 30 w 3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4">
                  <a:moveTo>
                    <a:pt x="29" y="0"/>
                  </a:moveTo>
                  <a:lnTo>
                    <a:pt x="30" y="3"/>
                  </a:lnTo>
                  <a:lnTo>
                    <a:pt x="30" y="7"/>
                  </a:lnTo>
                  <a:lnTo>
                    <a:pt x="0" y="7"/>
                  </a:lnTo>
                  <a:lnTo>
                    <a:pt x="2" y="1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1" name="Freeform 691"/>
            <p:cNvSpPr>
              <a:spLocks/>
            </p:cNvSpPr>
            <p:nvPr/>
          </p:nvSpPr>
          <p:spPr bwMode="auto">
            <a:xfrm>
              <a:off x="5592763" y="2973388"/>
              <a:ext cx="30162" cy="30162"/>
            </a:xfrm>
            <a:custGeom>
              <a:avLst/>
              <a:gdLst>
                <a:gd name="T0" fmla="*/ 2147483647 w 37"/>
                <a:gd name="T1" fmla="*/ 0 h 38"/>
                <a:gd name="T2" fmla="*/ 2147483647 w 37"/>
                <a:gd name="T3" fmla="*/ 2147483647 h 38"/>
                <a:gd name="T4" fmla="*/ 2147483647 w 37"/>
                <a:gd name="T5" fmla="*/ 2147483647 h 38"/>
                <a:gd name="T6" fmla="*/ 2147483647 w 37"/>
                <a:gd name="T7" fmla="*/ 2147483647 h 38"/>
                <a:gd name="T8" fmla="*/ 2147483647 w 37"/>
                <a:gd name="T9" fmla="*/ 2147483647 h 38"/>
                <a:gd name="T10" fmla="*/ 0 w 37"/>
                <a:gd name="T11" fmla="*/ 2147483647 h 38"/>
                <a:gd name="T12" fmla="*/ 2147483647 w 37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8"/>
                <a:gd name="T23" fmla="*/ 37 w 3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8">
                  <a:moveTo>
                    <a:pt x="30" y="0"/>
                  </a:moveTo>
                  <a:lnTo>
                    <a:pt x="32" y="15"/>
                  </a:lnTo>
                  <a:lnTo>
                    <a:pt x="37" y="35"/>
                  </a:lnTo>
                  <a:lnTo>
                    <a:pt x="7" y="38"/>
                  </a:lnTo>
                  <a:lnTo>
                    <a:pt x="2" y="19"/>
                  </a:lnTo>
                  <a:lnTo>
                    <a:pt x="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2" name="Freeform 692"/>
            <p:cNvSpPr>
              <a:spLocks/>
            </p:cNvSpPr>
            <p:nvPr/>
          </p:nvSpPr>
          <p:spPr bwMode="auto">
            <a:xfrm>
              <a:off x="5592763" y="2965450"/>
              <a:ext cx="23812" cy="15875"/>
            </a:xfrm>
            <a:custGeom>
              <a:avLst/>
              <a:gdLst>
                <a:gd name="T0" fmla="*/ 2147483647 w 30"/>
                <a:gd name="T1" fmla="*/ 0 h 21"/>
                <a:gd name="T2" fmla="*/ 2147483647 w 30"/>
                <a:gd name="T3" fmla="*/ 2147483647 h 21"/>
                <a:gd name="T4" fmla="*/ 2147483647 w 30"/>
                <a:gd name="T5" fmla="*/ 2147483647 h 21"/>
                <a:gd name="T6" fmla="*/ 0 w 30"/>
                <a:gd name="T7" fmla="*/ 2147483647 h 21"/>
                <a:gd name="T8" fmla="*/ 2147483647 w 30"/>
                <a:gd name="T9" fmla="*/ 2147483647 h 21"/>
                <a:gd name="T10" fmla="*/ 2147483647 w 30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1"/>
                <a:gd name="T20" fmla="*/ 30 w 3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1">
                  <a:moveTo>
                    <a:pt x="26" y="0"/>
                  </a:moveTo>
                  <a:lnTo>
                    <a:pt x="30" y="4"/>
                  </a:lnTo>
                  <a:lnTo>
                    <a:pt x="30" y="11"/>
                  </a:lnTo>
                  <a:lnTo>
                    <a:pt x="0" y="12"/>
                  </a:lnTo>
                  <a:lnTo>
                    <a:pt x="5" y="2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3" name="Freeform 693"/>
            <p:cNvSpPr>
              <a:spLocks/>
            </p:cNvSpPr>
            <p:nvPr/>
          </p:nvSpPr>
          <p:spPr bwMode="auto">
            <a:xfrm>
              <a:off x="5599113" y="3001963"/>
              <a:ext cx="25400" cy="38100"/>
            </a:xfrm>
            <a:custGeom>
              <a:avLst/>
              <a:gdLst>
                <a:gd name="T0" fmla="*/ 2147483647 w 32"/>
                <a:gd name="T1" fmla="*/ 0 h 47"/>
                <a:gd name="T2" fmla="*/ 2147483647 w 32"/>
                <a:gd name="T3" fmla="*/ 2147483647 h 47"/>
                <a:gd name="T4" fmla="*/ 2147483647 w 32"/>
                <a:gd name="T5" fmla="*/ 2147483647 h 47"/>
                <a:gd name="T6" fmla="*/ 0 w 32"/>
                <a:gd name="T7" fmla="*/ 0 h 47"/>
                <a:gd name="T8" fmla="*/ 2147483647 w 32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7"/>
                <a:gd name="T17" fmla="*/ 32 w 32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7">
                  <a:moveTo>
                    <a:pt x="30" y="0"/>
                  </a:moveTo>
                  <a:lnTo>
                    <a:pt x="32" y="47"/>
                  </a:lnTo>
                  <a:lnTo>
                    <a:pt x="2" y="47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4" name="Freeform 694"/>
            <p:cNvSpPr>
              <a:spLocks/>
            </p:cNvSpPr>
            <p:nvPr/>
          </p:nvSpPr>
          <p:spPr bwMode="auto">
            <a:xfrm>
              <a:off x="5599113" y="3000375"/>
              <a:ext cx="23812" cy="3175"/>
            </a:xfrm>
            <a:custGeom>
              <a:avLst/>
              <a:gdLst>
                <a:gd name="T0" fmla="*/ 2147483647 w 30"/>
                <a:gd name="T1" fmla="*/ 0 h 3"/>
                <a:gd name="T2" fmla="*/ 2147483647 w 30"/>
                <a:gd name="T3" fmla="*/ 2147483647 h 3"/>
                <a:gd name="T4" fmla="*/ 0 w 30"/>
                <a:gd name="T5" fmla="*/ 2147483647 h 3"/>
                <a:gd name="T6" fmla="*/ 0 w 30"/>
                <a:gd name="T7" fmla="*/ 2147483647 h 3"/>
                <a:gd name="T8" fmla="*/ 2147483647 w 30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"/>
                <a:gd name="T17" fmla="*/ 30 w 30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">
                  <a:moveTo>
                    <a:pt x="30" y="0"/>
                  </a:moveTo>
                  <a:lnTo>
                    <a:pt x="3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5" name="Freeform 695"/>
            <p:cNvSpPr>
              <a:spLocks/>
            </p:cNvSpPr>
            <p:nvPr/>
          </p:nvSpPr>
          <p:spPr bwMode="auto">
            <a:xfrm>
              <a:off x="5600700" y="3038475"/>
              <a:ext cx="39687" cy="30162"/>
            </a:xfrm>
            <a:custGeom>
              <a:avLst/>
              <a:gdLst>
                <a:gd name="T0" fmla="*/ 2147483647 w 49"/>
                <a:gd name="T1" fmla="*/ 0 h 37"/>
                <a:gd name="T2" fmla="*/ 2147483647 w 49"/>
                <a:gd name="T3" fmla="*/ 2147483647 h 37"/>
                <a:gd name="T4" fmla="*/ 2147483647 w 49"/>
                <a:gd name="T5" fmla="*/ 2147483647 h 37"/>
                <a:gd name="T6" fmla="*/ 2147483647 w 49"/>
                <a:gd name="T7" fmla="*/ 2147483647 h 37"/>
                <a:gd name="T8" fmla="*/ 2147483647 w 49"/>
                <a:gd name="T9" fmla="*/ 2147483647 h 37"/>
                <a:gd name="T10" fmla="*/ 2147483647 w 49"/>
                <a:gd name="T11" fmla="*/ 2147483647 h 37"/>
                <a:gd name="T12" fmla="*/ 2147483647 w 49"/>
                <a:gd name="T13" fmla="*/ 2147483647 h 37"/>
                <a:gd name="T14" fmla="*/ 2147483647 w 49"/>
                <a:gd name="T15" fmla="*/ 2147483647 h 37"/>
                <a:gd name="T16" fmla="*/ 2147483647 w 49"/>
                <a:gd name="T17" fmla="*/ 2147483647 h 37"/>
                <a:gd name="T18" fmla="*/ 0 w 49"/>
                <a:gd name="T19" fmla="*/ 2147483647 h 37"/>
                <a:gd name="T20" fmla="*/ 2147483647 w 49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37"/>
                <a:gd name="T35" fmla="*/ 49 w 49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37">
                  <a:moveTo>
                    <a:pt x="30" y="0"/>
                  </a:moveTo>
                  <a:lnTo>
                    <a:pt x="30" y="5"/>
                  </a:lnTo>
                  <a:lnTo>
                    <a:pt x="31" y="7"/>
                  </a:lnTo>
                  <a:lnTo>
                    <a:pt x="35" y="3"/>
                  </a:lnTo>
                  <a:lnTo>
                    <a:pt x="49" y="29"/>
                  </a:lnTo>
                  <a:lnTo>
                    <a:pt x="35" y="37"/>
                  </a:lnTo>
                  <a:lnTo>
                    <a:pt x="19" y="33"/>
                  </a:lnTo>
                  <a:lnTo>
                    <a:pt x="3" y="19"/>
                  </a:lnTo>
                  <a:lnTo>
                    <a:pt x="0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" name="Freeform 696"/>
            <p:cNvSpPr>
              <a:spLocks/>
            </p:cNvSpPr>
            <p:nvPr/>
          </p:nvSpPr>
          <p:spPr bwMode="auto">
            <a:xfrm>
              <a:off x="5600700" y="3038475"/>
              <a:ext cx="23812" cy="3175"/>
            </a:xfrm>
            <a:custGeom>
              <a:avLst/>
              <a:gdLst>
                <a:gd name="T0" fmla="*/ 0 w 30"/>
                <a:gd name="T1" fmla="*/ 2147483647 h 3"/>
                <a:gd name="T2" fmla="*/ 0 w 30"/>
                <a:gd name="T3" fmla="*/ 2147483647 h 3"/>
                <a:gd name="T4" fmla="*/ 2147483647 w 30"/>
                <a:gd name="T5" fmla="*/ 0 h 3"/>
                <a:gd name="T6" fmla="*/ 2147483647 w 30"/>
                <a:gd name="T7" fmla="*/ 2147483647 h 3"/>
                <a:gd name="T8" fmla="*/ 0 w 30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"/>
                <a:gd name="T17" fmla="*/ 30 w 30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">
                  <a:moveTo>
                    <a:pt x="0" y="1"/>
                  </a:moveTo>
                  <a:lnTo>
                    <a:pt x="0" y="3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" name="Freeform 697"/>
            <p:cNvSpPr>
              <a:spLocks/>
            </p:cNvSpPr>
            <p:nvPr/>
          </p:nvSpPr>
          <p:spPr bwMode="auto">
            <a:xfrm>
              <a:off x="5622925" y="3046413"/>
              <a:ext cx="22225" cy="12700"/>
            </a:xfrm>
            <a:custGeom>
              <a:avLst/>
              <a:gdLst>
                <a:gd name="T0" fmla="*/ 2147483647 w 28"/>
                <a:gd name="T1" fmla="*/ 0 h 18"/>
                <a:gd name="T2" fmla="*/ 0 w 28"/>
                <a:gd name="T3" fmla="*/ 2147483647 h 18"/>
                <a:gd name="T4" fmla="*/ 2147483647 w 28"/>
                <a:gd name="T5" fmla="*/ 2147483647 h 18"/>
                <a:gd name="T6" fmla="*/ 2147483647 w 28"/>
                <a:gd name="T7" fmla="*/ 2147483647 h 18"/>
                <a:gd name="T8" fmla="*/ 2147483647 w 2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8"/>
                <a:gd name="T17" fmla="*/ 28 w 2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8">
                  <a:moveTo>
                    <a:pt x="26" y="0"/>
                  </a:moveTo>
                  <a:lnTo>
                    <a:pt x="0" y="14"/>
                  </a:lnTo>
                  <a:lnTo>
                    <a:pt x="2" y="18"/>
                  </a:lnTo>
                  <a:lnTo>
                    <a:pt x="28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" name="Freeform 698"/>
            <p:cNvSpPr>
              <a:spLocks/>
            </p:cNvSpPr>
            <p:nvPr/>
          </p:nvSpPr>
          <p:spPr bwMode="auto">
            <a:xfrm>
              <a:off x="5622925" y="3035300"/>
              <a:ext cx="20637" cy="26987"/>
            </a:xfrm>
            <a:custGeom>
              <a:avLst/>
              <a:gdLst>
                <a:gd name="T0" fmla="*/ 2147483647 w 26"/>
                <a:gd name="T1" fmla="*/ 2147483647 h 33"/>
                <a:gd name="T2" fmla="*/ 2147483647 w 26"/>
                <a:gd name="T3" fmla="*/ 0 h 33"/>
                <a:gd name="T4" fmla="*/ 2147483647 w 26"/>
                <a:gd name="T5" fmla="*/ 2147483647 h 33"/>
                <a:gd name="T6" fmla="*/ 0 w 26"/>
                <a:gd name="T7" fmla="*/ 2147483647 h 33"/>
                <a:gd name="T8" fmla="*/ 2147483647 w 26"/>
                <a:gd name="T9" fmla="*/ 2147483647 h 33"/>
                <a:gd name="T10" fmla="*/ 2147483647 w 26"/>
                <a:gd name="T11" fmla="*/ 214748364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3"/>
                <a:gd name="T20" fmla="*/ 26 w 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3">
                  <a:moveTo>
                    <a:pt x="7" y="7"/>
                  </a:moveTo>
                  <a:lnTo>
                    <a:pt x="19" y="0"/>
                  </a:lnTo>
                  <a:lnTo>
                    <a:pt x="26" y="12"/>
                  </a:lnTo>
                  <a:lnTo>
                    <a:pt x="0" y="26"/>
                  </a:lnTo>
                  <a:lnTo>
                    <a:pt x="21" y="33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" name="Freeform 699"/>
            <p:cNvSpPr>
              <a:spLocks/>
            </p:cNvSpPr>
            <p:nvPr/>
          </p:nvSpPr>
          <p:spPr bwMode="auto">
            <a:xfrm>
              <a:off x="5624513" y="3048000"/>
              <a:ext cx="25400" cy="12700"/>
            </a:xfrm>
            <a:custGeom>
              <a:avLst/>
              <a:gdLst>
                <a:gd name="T0" fmla="*/ 2147483647 w 31"/>
                <a:gd name="T1" fmla="*/ 2147483647 h 18"/>
                <a:gd name="T2" fmla="*/ 2147483647 w 31"/>
                <a:gd name="T3" fmla="*/ 2147483647 h 18"/>
                <a:gd name="T4" fmla="*/ 2147483647 w 31"/>
                <a:gd name="T5" fmla="*/ 2147483647 h 18"/>
                <a:gd name="T6" fmla="*/ 2147483647 w 31"/>
                <a:gd name="T7" fmla="*/ 0 h 18"/>
                <a:gd name="T8" fmla="*/ 0 w 31"/>
                <a:gd name="T9" fmla="*/ 2147483647 h 18"/>
                <a:gd name="T10" fmla="*/ 2147483647 w 31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18"/>
                <a:gd name="T20" fmla="*/ 31 w 3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18">
                  <a:moveTo>
                    <a:pt x="26" y="2"/>
                  </a:moveTo>
                  <a:lnTo>
                    <a:pt x="31" y="11"/>
                  </a:lnTo>
                  <a:lnTo>
                    <a:pt x="26" y="18"/>
                  </a:lnTo>
                  <a:lnTo>
                    <a:pt x="1" y="0"/>
                  </a:lnTo>
                  <a:lnTo>
                    <a:pt x="0" y="1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" name="Freeform 700"/>
            <p:cNvSpPr>
              <a:spLocks noEditPoints="1"/>
            </p:cNvSpPr>
            <p:nvPr/>
          </p:nvSpPr>
          <p:spPr bwMode="auto">
            <a:xfrm>
              <a:off x="4013200" y="4967288"/>
              <a:ext cx="914400" cy="142875"/>
            </a:xfrm>
            <a:custGeom>
              <a:avLst/>
              <a:gdLst>
                <a:gd name="T0" fmla="*/ 2147483647 w 1151"/>
                <a:gd name="T1" fmla="*/ 2147483647 h 182"/>
                <a:gd name="T2" fmla="*/ 2147483647 w 1151"/>
                <a:gd name="T3" fmla="*/ 2147483647 h 182"/>
                <a:gd name="T4" fmla="*/ 2147483647 w 1151"/>
                <a:gd name="T5" fmla="*/ 2147483647 h 182"/>
                <a:gd name="T6" fmla="*/ 2147483647 w 1151"/>
                <a:gd name="T7" fmla="*/ 2147483647 h 182"/>
                <a:gd name="T8" fmla="*/ 2147483647 w 1151"/>
                <a:gd name="T9" fmla="*/ 2147483647 h 182"/>
                <a:gd name="T10" fmla="*/ 2147483647 w 1151"/>
                <a:gd name="T11" fmla="*/ 2147483647 h 182"/>
                <a:gd name="T12" fmla="*/ 2147483647 w 1151"/>
                <a:gd name="T13" fmla="*/ 2147483647 h 182"/>
                <a:gd name="T14" fmla="*/ 2147483647 w 1151"/>
                <a:gd name="T15" fmla="*/ 2147483647 h 182"/>
                <a:gd name="T16" fmla="*/ 2147483647 w 1151"/>
                <a:gd name="T17" fmla="*/ 2147483647 h 182"/>
                <a:gd name="T18" fmla="*/ 2147483647 w 1151"/>
                <a:gd name="T19" fmla="*/ 2147483647 h 182"/>
                <a:gd name="T20" fmla="*/ 2147483647 w 1151"/>
                <a:gd name="T21" fmla="*/ 2147483647 h 182"/>
                <a:gd name="T22" fmla="*/ 2147483647 w 1151"/>
                <a:gd name="T23" fmla="*/ 2147483647 h 182"/>
                <a:gd name="T24" fmla="*/ 2147483647 w 1151"/>
                <a:gd name="T25" fmla="*/ 2147483647 h 182"/>
                <a:gd name="T26" fmla="*/ 2147483647 w 1151"/>
                <a:gd name="T27" fmla="*/ 2147483647 h 182"/>
                <a:gd name="T28" fmla="*/ 2147483647 w 1151"/>
                <a:gd name="T29" fmla="*/ 2147483647 h 182"/>
                <a:gd name="T30" fmla="*/ 2147483647 w 1151"/>
                <a:gd name="T31" fmla="*/ 2147483647 h 182"/>
                <a:gd name="T32" fmla="*/ 2147483647 w 1151"/>
                <a:gd name="T33" fmla="*/ 2147483647 h 182"/>
                <a:gd name="T34" fmla="*/ 2147483647 w 1151"/>
                <a:gd name="T35" fmla="*/ 2147483647 h 182"/>
                <a:gd name="T36" fmla="*/ 2147483647 w 1151"/>
                <a:gd name="T37" fmla="*/ 2147483647 h 182"/>
                <a:gd name="T38" fmla="*/ 2147483647 w 1151"/>
                <a:gd name="T39" fmla="*/ 2147483647 h 182"/>
                <a:gd name="T40" fmla="*/ 2147483647 w 1151"/>
                <a:gd name="T41" fmla="*/ 2147483647 h 182"/>
                <a:gd name="T42" fmla="*/ 2147483647 w 1151"/>
                <a:gd name="T43" fmla="*/ 2147483647 h 182"/>
                <a:gd name="T44" fmla="*/ 2147483647 w 1151"/>
                <a:gd name="T45" fmla="*/ 2147483647 h 182"/>
                <a:gd name="T46" fmla="*/ 2147483647 w 1151"/>
                <a:gd name="T47" fmla="*/ 2147483647 h 182"/>
                <a:gd name="T48" fmla="*/ 2147483647 w 1151"/>
                <a:gd name="T49" fmla="*/ 2147483647 h 182"/>
                <a:gd name="T50" fmla="*/ 2147483647 w 1151"/>
                <a:gd name="T51" fmla="*/ 0 h 182"/>
                <a:gd name="T52" fmla="*/ 2147483647 w 1151"/>
                <a:gd name="T53" fmla="*/ 2147483647 h 182"/>
                <a:gd name="T54" fmla="*/ 2147483647 w 1151"/>
                <a:gd name="T55" fmla="*/ 2147483647 h 182"/>
                <a:gd name="T56" fmla="*/ 2147483647 w 1151"/>
                <a:gd name="T57" fmla="*/ 2147483647 h 182"/>
                <a:gd name="T58" fmla="*/ 2147483647 w 1151"/>
                <a:gd name="T59" fmla="*/ 2147483647 h 182"/>
                <a:gd name="T60" fmla="*/ 2147483647 w 1151"/>
                <a:gd name="T61" fmla="*/ 2147483647 h 182"/>
                <a:gd name="T62" fmla="*/ 2147483647 w 1151"/>
                <a:gd name="T63" fmla="*/ 2147483647 h 182"/>
                <a:gd name="T64" fmla="*/ 2147483647 w 1151"/>
                <a:gd name="T65" fmla="*/ 2147483647 h 182"/>
                <a:gd name="T66" fmla="*/ 2147483647 w 1151"/>
                <a:gd name="T67" fmla="*/ 2147483647 h 182"/>
                <a:gd name="T68" fmla="*/ 2147483647 w 1151"/>
                <a:gd name="T69" fmla="*/ 2147483647 h 182"/>
                <a:gd name="T70" fmla="*/ 2147483647 w 1151"/>
                <a:gd name="T71" fmla="*/ 2147483647 h 182"/>
                <a:gd name="T72" fmla="*/ 2147483647 w 1151"/>
                <a:gd name="T73" fmla="*/ 2147483647 h 182"/>
                <a:gd name="T74" fmla="*/ 2147483647 w 1151"/>
                <a:gd name="T75" fmla="*/ 2147483647 h 182"/>
                <a:gd name="T76" fmla="*/ 2147483647 w 1151"/>
                <a:gd name="T77" fmla="*/ 2147483647 h 182"/>
                <a:gd name="T78" fmla="*/ 2147483647 w 1151"/>
                <a:gd name="T79" fmla="*/ 2147483647 h 182"/>
                <a:gd name="T80" fmla="*/ 2147483647 w 1151"/>
                <a:gd name="T81" fmla="*/ 2147483647 h 182"/>
                <a:gd name="T82" fmla="*/ 2147483647 w 1151"/>
                <a:gd name="T83" fmla="*/ 2147483647 h 182"/>
                <a:gd name="T84" fmla="*/ 2147483647 w 1151"/>
                <a:gd name="T85" fmla="*/ 2147483647 h 182"/>
                <a:gd name="T86" fmla="*/ 2147483647 w 1151"/>
                <a:gd name="T87" fmla="*/ 2147483647 h 182"/>
                <a:gd name="T88" fmla="*/ 2147483647 w 1151"/>
                <a:gd name="T89" fmla="*/ 2147483647 h 182"/>
                <a:gd name="T90" fmla="*/ 2147483647 w 1151"/>
                <a:gd name="T91" fmla="*/ 2147483647 h 182"/>
                <a:gd name="T92" fmla="*/ 2147483647 w 1151"/>
                <a:gd name="T93" fmla="*/ 2147483647 h 182"/>
                <a:gd name="T94" fmla="*/ 2147483647 w 1151"/>
                <a:gd name="T95" fmla="*/ 2147483647 h 182"/>
                <a:gd name="T96" fmla="*/ 2147483647 w 1151"/>
                <a:gd name="T97" fmla="*/ 2147483647 h 182"/>
                <a:gd name="T98" fmla="*/ 2147483647 w 1151"/>
                <a:gd name="T99" fmla="*/ 2147483647 h 182"/>
                <a:gd name="T100" fmla="*/ 2147483647 w 1151"/>
                <a:gd name="T101" fmla="*/ 2147483647 h 182"/>
                <a:gd name="T102" fmla="*/ 2147483647 w 1151"/>
                <a:gd name="T103" fmla="*/ 2147483647 h 182"/>
                <a:gd name="T104" fmla="*/ 2147483647 w 1151"/>
                <a:gd name="T105" fmla="*/ 2147483647 h 182"/>
                <a:gd name="T106" fmla="*/ 2147483647 w 1151"/>
                <a:gd name="T107" fmla="*/ 2147483647 h 182"/>
                <a:gd name="T108" fmla="*/ 2147483647 w 1151"/>
                <a:gd name="T109" fmla="*/ 2147483647 h 182"/>
                <a:gd name="T110" fmla="*/ 2147483647 w 1151"/>
                <a:gd name="T111" fmla="*/ 2147483647 h 182"/>
                <a:gd name="T112" fmla="*/ 2147483647 w 1151"/>
                <a:gd name="T113" fmla="*/ 2147483647 h 182"/>
                <a:gd name="T114" fmla="*/ 2147483647 w 1151"/>
                <a:gd name="T115" fmla="*/ 2147483647 h 1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51"/>
                <a:gd name="T175" fmla="*/ 0 h 182"/>
                <a:gd name="T176" fmla="*/ 1151 w 1151"/>
                <a:gd name="T177" fmla="*/ 182 h 1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51" h="182">
                  <a:moveTo>
                    <a:pt x="1107" y="4"/>
                  </a:moveTo>
                  <a:lnTo>
                    <a:pt x="1151" y="180"/>
                  </a:lnTo>
                  <a:lnTo>
                    <a:pt x="1102" y="180"/>
                  </a:lnTo>
                  <a:lnTo>
                    <a:pt x="1097" y="148"/>
                  </a:lnTo>
                  <a:lnTo>
                    <a:pt x="1061" y="148"/>
                  </a:lnTo>
                  <a:lnTo>
                    <a:pt x="1056" y="180"/>
                  </a:lnTo>
                  <a:lnTo>
                    <a:pt x="1008" y="180"/>
                  </a:lnTo>
                  <a:lnTo>
                    <a:pt x="1051" y="4"/>
                  </a:lnTo>
                  <a:lnTo>
                    <a:pt x="1107" y="4"/>
                  </a:lnTo>
                  <a:close/>
                  <a:moveTo>
                    <a:pt x="1079" y="41"/>
                  </a:moveTo>
                  <a:lnTo>
                    <a:pt x="1067" y="115"/>
                  </a:lnTo>
                  <a:lnTo>
                    <a:pt x="1091" y="115"/>
                  </a:lnTo>
                  <a:lnTo>
                    <a:pt x="1079" y="41"/>
                  </a:lnTo>
                  <a:close/>
                  <a:moveTo>
                    <a:pt x="876" y="4"/>
                  </a:moveTo>
                  <a:lnTo>
                    <a:pt x="876" y="180"/>
                  </a:lnTo>
                  <a:lnTo>
                    <a:pt x="918" y="180"/>
                  </a:lnTo>
                  <a:lnTo>
                    <a:pt x="918" y="71"/>
                  </a:lnTo>
                  <a:lnTo>
                    <a:pt x="948" y="180"/>
                  </a:lnTo>
                  <a:lnTo>
                    <a:pt x="1000" y="180"/>
                  </a:lnTo>
                  <a:lnTo>
                    <a:pt x="1000" y="4"/>
                  </a:lnTo>
                  <a:lnTo>
                    <a:pt x="957" y="4"/>
                  </a:lnTo>
                  <a:lnTo>
                    <a:pt x="957" y="113"/>
                  </a:lnTo>
                  <a:lnTo>
                    <a:pt x="927" y="4"/>
                  </a:lnTo>
                  <a:lnTo>
                    <a:pt x="876" y="4"/>
                  </a:lnTo>
                  <a:close/>
                  <a:moveTo>
                    <a:pt x="809" y="4"/>
                  </a:moveTo>
                  <a:lnTo>
                    <a:pt x="809" y="180"/>
                  </a:lnTo>
                  <a:lnTo>
                    <a:pt x="855" y="180"/>
                  </a:lnTo>
                  <a:lnTo>
                    <a:pt x="855" y="4"/>
                  </a:lnTo>
                  <a:lnTo>
                    <a:pt x="809" y="4"/>
                  </a:lnTo>
                  <a:close/>
                  <a:moveTo>
                    <a:pt x="721" y="43"/>
                  </a:moveTo>
                  <a:lnTo>
                    <a:pt x="721" y="180"/>
                  </a:lnTo>
                  <a:lnTo>
                    <a:pt x="767" y="180"/>
                  </a:lnTo>
                  <a:lnTo>
                    <a:pt x="767" y="43"/>
                  </a:lnTo>
                  <a:lnTo>
                    <a:pt x="800" y="43"/>
                  </a:lnTo>
                  <a:lnTo>
                    <a:pt x="800" y="4"/>
                  </a:lnTo>
                  <a:lnTo>
                    <a:pt x="687" y="4"/>
                  </a:lnTo>
                  <a:lnTo>
                    <a:pt x="687" y="43"/>
                  </a:lnTo>
                  <a:lnTo>
                    <a:pt x="721" y="43"/>
                  </a:lnTo>
                  <a:close/>
                  <a:moveTo>
                    <a:pt x="552" y="4"/>
                  </a:moveTo>
                  <a:lnTo>
                    <a:pt x="552" y="180"/>
                  </a:lnTo>
                  <a:lnTo>
                    <a:pt x="594" y="180"/>
                  </a:lnTo>
                  <a:lnTo>
                    <a:pt x="594" y="71"/>
                  </a:lnTo>
                  <a:lnTo>
                    <a:pt x="626" y="180"/>
                  </a:lnTo>
                  <a:lnTo>
                    <a:pt x="677" y="180"/>
                  </a:lnTo>
                  <a:lnTo>
                    <a:pt x="677" y="4"/>
                  </a:lnTo>
                  <a:lnTo>
                    <a:pt x="633" y="4"/>
                  </a:lnTo>
                  <a:lnTo>
                    <a:pt x="633" y="113"/>
                  </a:lnTo>
                  <a:lnTo>
                    <a:pt x="603" y="4"/>
                  </a:lnTo>
                  <a:lnTo>
                    <a:pt x="552" y="4"/>
                  </a:lnTo>
                  <a:close/>
                  <a:moveTo>
                    <a:pt x="428" y="4"/>
                  </a:moveTo>
                  <a:lnTo>
                    <a:pt x="428" y="180"/>
                  </a:lnTo>
                  <a:lnTo>
                    <a:pt x="536" y="180"/>
                  </a:lnTo>
                  <a:lnTo>
                    <a:pt x="536" y="143"/>
                  </a:lnTo>
                  <a:lnTo>
                    <a:pt x="474" y="143"/>
                  </a:lnTo>
                  <a:lnTo>
                    <a:pt x="474" y="108"/>
                  </a:lnTo>
                  <a:lnTo>
                    <a:pt x="529" y="108"/>
                  </a:lnTo>
                  <a:lnTo>
                    <a:pt x="529" y="71"/>
                  </a:lnTo>
                  <a:lnTo>
                    <a:pt x="474" y="71"/>
                  </a:lnTo>
                  <a:lnTo>
                    <a:pt x="474" y="41"/>
                  </a:lnTo>
                  <a:lnTo>
                    <a:pt x="532" y="41"/>
                  </a:lnTo>
                  <a:lnTo>
                    <a:pt x="532" y="4"/>
                  </a:lnTo>
                  <a:lnTo>
                    <a:pt x="428" y="4"/>
                  </a:lnTo>
                  <a:close/>
                  <a:moveTo>
                    <a:pt x="350" y="85"/>
                  </a:moveTo>
                  <a:lnTo>
                    <a:pt x="350" y="115"/>
                  </a:lnTo>
                  <a:lnTo>
                    <a:pt x="366" y="115"/>
                  </a:lnTo>
                  <a:lnTo>
                    <a:pt x="366" y="125"/>
                  </a:lnTo>
                  <a:lnTo>
                    <a:pt x="366" y="134"/>
                  </a:lnTo>
                  <a:lnTo>
                    <a:pt x="365" y="141"/>
                  </a:lnTo>
                  <a:lnTo>
                    <a:pt x="363" y="145"/>
                  </a:lnTo>
                  <a:lnTo>
                    <a:pt x="361" y="148"/>
                  </a:lnTo>
                  <a:lnTo>
                    <a:pt x="358" y="150"/>
                  </a:lnTo>
                  <a:lnTo>
                    <a:pt x="356" y="152"/>
                  </a:lnTo>
                  <a:lnTo>
                    <a:pt x="352" y="152"/>
                  </a:lnTo>
                  <a:lnTo>
                    <a:pt x="347" y="152"/>
                  </a:lnTo>
                  <a:lnTo>
                    <a:pt x="343" y="150"/>
                  </a:lnTo>
                  <a:lnTo>
                    <a:pt x="340" y="147"/>
                  </a:lnTo>
                  <a:lnTo>
                    <a:pt x="338" y="140"/>
                  </a:lnTo>
                  <a:lnTo>
                    <a:pt x="338" y="132"/>
                  </a:lnTo>
                  <a:lnTo>
                    <a:pt x="336" y="122"/>
                  </a:lnTo>
                  <a:lnTo>
                    <a:pt x="336" y="92"/>
                  </a:lnTo>
                  <a:lnTo>
                    <a:pt x="336" y="62"/>
                  </a:lnTo>
                  <a:lnTo>
                    <a:pt x="338" y="44"/>
                  </a:lnTo>
                  <a:lnTo>
                    <a:pt x="340" y="39"/>
                  </a:lnTo>
                  <a:lnTo>
                    <a:pt x="343" y="34"/>
                  </a:lnTo>
                  <a:lnTo>
                    <a:pt x="347" y="32"/>
                  </a:lnTo>
                  <a:lnTo>
                    <a:pt x="352" y="32"/>
                  </a:lnTo>
                  <a:lnTo>
                    <a:pt x="356" y="32"/>
                  </a:lnTo>
                  <a:lnTo>
                    <a:pt x="359" y="34"/>
                  </a:lnTo>
                  <a:lnTo>
                    <a:pt x="361" y="35"/>
                  </a:lnTo>
                  <a:lnTo>
                    <a:pt x="363" y="39"/>
                  </a:lnTo>
                  <a:lnTo>
                    <a:pt x="365" y="48"/>
                  </a:lnTo>
                  <a:lnTo>
                    <a:pt x="366" y="60"/>
                  </a:lnTo>
                  <a:lnTo>
                    <a:pt x="410" y="60"/>
                  </a:lnTo>
                  <a:lnTo>
                    <a:pt x="409" y="44"/>
                  </a:lnTo>
                  <a:lnTo>
                    <a:pt x="405" y="32"/>
                  </a:lnTo>
                  <a:lnTo>
                    <a:pt x="403" y="27"/>
                  </a:lnTo>
                  <a:lnTo>
                    <a:pt x="402" y="23"/>
                  </a:lnTo>
                  <a:lnTo>
                    <a:pt x="398" y="18"/>
                  </a:lnTo>
                  <a:lnTo>
                    <a:pt x="395" y="14"/>
                  </a:lnTo>
                  <a:lnTo>
                    <a:pt x="386" y="7"/>
                  </a:lnTo>
                  <a:lnTo>
                    <a:pt x="382" y="6"/>
                  </a:lnTo>
                  <a:lnTo>
                    <a:pt x="377" y="4"/>
                  </a:lnTo>
                  <a:lnTo>
                    <a:pt x="366" y="2"/>
                  </a:lnTo>
                  <a:lnTo>
                    <a:pt x="354" y="0"/>
                  </a:lnTo>
                  <a:lnTo>
                    <a:pt x="345" y="2"/>
                  </a:lnTo>
                  <a:lnTo>
                    <a:pt x="336" y="2"/>
                  </a:lnTo>
                  <a:lnTo>
                    <a:pt x="328" y="4"/>
                  </a:lnTo>
                  <a:lnTo>
                    <a:pt x="321" y="7"/>
                  </a:lnTo>
                  <a:lnTo>
                    <a:pt x="315" y="11"/>
                  </a:lnTo>
                  <a:lnTo>
                    <a:pt x="310" y="14"/>
                  </a:lnTo>
                  <a:lnTo>
                    <a:pt x="305" y="20"/>
                  </a:lnTo>
                  <a:lnTo>
                    <a:pt x="301" y="25"/>
                  </a:lnTo>
                  <a:lnTo>
                    <a:pt x="296" y="37"/>
                  </a:lnTo>
                  <a:lnTo>
                    <a:pt x="292" y="44"/>
                  </a:lnTo>
                  <a:lnTo>
                    <a:pt x="291" y="53"/>
                  </a:lnTo>
                  <a:lnTo>
                    <a:pt x="289" y="71"/>
                  </a:lnTo>
                  <a:lnTo>
                    <a:pt x="289" y="92"/>
                  </a:lnTo>
                  <a:lnTo>
                    <a:pt x="289" y="113"/>
                  </a:lnTo>
                  <a:lnTo>
                    <a:pt x="291" y="131"/>
                  </a:lnTo>
                  <a:lnTo>
                    <a:pt x="292" y="147"/>
                  </a:lnTo>
                  <a:lnTo>
                    <a:pt x="294" y="154"/>
                  </a:lnTo>
                  <a:lnTo>
                    <a:pt x="296" y="159"/>
                  </a:lnTo>
                  <a:lnTo>
                    <a:pt x="299" y="164"/>
                  </a:lnTo>
                  <a:lnTo>
                    <a:pt x="303" y="170"/>
                  </a:lnTo>
                  <a:lnTo>
                    <a:pt x="306" y="173"/>
                  </a:lnTo>
                  <a:lnTo>
                    <a:pt x="312" y="177"/>
                  </a:lnTo>
                  <a:lnTo>
                    <a:pt x="324" y="182"/>
                  </a:lnTo>
                  <a:lnTo>
                    <a:pt x="331" y="182"/>
                  </a:lnTo>
                  <a:lnTo>
                    <a:pt x="340" y="182"/>
                  </a:lnTo>
                  <a:lnTo>
                    <a:pt x="350" y="182"/>
                  </a:lnTo>
                  <a:lnTo>
                    <a:pt x="358" y="180"/>
                  </a:lnTo>
                  <a:lnTo>
                    <a:pt x="361" y="180"/>
                  </a:lnTo>
                  <a:lnTo>
                    <a:pt x="366" y="177"/>
                  </a:lnTo>
                  <a:lnTo>
                    <a:pt x="372" y="173"/>
                  </a:lnTo>
                  <a:lnTo>
                    <a:pt x="375" y="170"/>
                  </a:lnTo>
                  <a:lnTo>
                    <a:pt x="377" y="164"/>
                  </a:lnTo>
                  <a:lnTo>
                    <a:pt x="379" y="180"/>
                  </a:lnTo>
                  <a:lnTo>
                    <a:pt x="410" y="180"/>
                  </a:lnTo>
                  <a:lnTo>
                    <a:pt x="410" y="85"/>
                  </a:lnTo>
                  <a:lnTo>
                    <a:pt x="350" y="85"/>
                  </a:lnTo>
                  <a:close/>
                  <a:moveTo>
                    <a:pt x="151" y="4"/>
                  </a:moveTo>
                  <a:lnTo>
                    <a:pt x="151" y="180"/>
                  </a:lnTo>
                  <a:lnTo>
                    <a:pt x="197" y="180"/>
                  </a:lnTo>
                  <a:lnTo>
                    <a:pt x="197" y="110"/>
                  </a:lnTo>
                  <a:lnTo>
                    <a:pt x="208" y="110"/>
                  </a:lnTo>
                  <a:lnTo>
                    <a:pt x="213" y="110"/>
                  </a:lnTo>
                  <a:lnTo>
                    <a:pt x="215" y="111"/>
                  </a:lnTo>
                  <a:lnTo>
                    <a:pt x="218" y="113"/>
                  </a:lnTo>
                  <a:lnTo>
                    <a:pt x="220" y="115"/>
                  </a:lnTo>
                  <a:lnTo>
                    <a:pt x="222" y="118"/>
                  </a:lnTo>
                  <a:lnTo>
                    <a:pt x="222" y="122"/>
                  </a:lnTo>
                  <a:lnTo>
                    <a:pt x="224" y="134"/>
                  </a:lnTo>
                  <a:lnTo>
                    <a:pt x="224" y="147"/>
                  </a:lnTo>
                  <a:lnTo>
                    <a:pt x="224" y="154"/>
                  </a:lnTo>
                  <a:lnTo>
                    <a:pt x="224" y="162"/>
                  </a:lnTo>
                  <a:lnTo>
                    <a:pt x="225" y="171"/>
                  </a:lnTo>
                  <a:lnTo>
                    <a:pt x="227" y="177"/>
                  </a:lnTo>
                  <a:lnTo>
                    <a:pt x="227" y="180"/>
                  </a:lnTo>
                  <a:lnTo>
                    <a:pt x="276" y="180"/>
                  </a:lnTo>
                  <a:lnTo>
                    <a:pt x="276" y="178"/>
                  </a:lnTo>
                  <a:lnTo>
                    <a:pt x="273" y="175"/>
                  </a:lnTo>
                  <a:lnTo>
                    <a:pt x="271" y="171"/>
                  </a:lnTo>
                  <a:lnTo>
                    <a:pt x="269" y="168"/>
                  </a:lnTo>
                  <a:lnTo>
                    <a:pt x="269" y="162"/>
                  </a:lnTo>
                  <a:lnTo>
                    <a:pt x="269" y="155"/>
                  </a:lnTo>
                  <a:lnTo>
                    <a:pt x="269" y="148"/>
                  </a:lnTo>
                  <a:lnTo>
                    <a:pt x="269" y="132"/>
                  </a:lnTo>
                  <a:lnTo>
                    <a:pt x="269" y="124"/>
                  </a:lnTo>
                  <a:lnTo>
                    <a:pt x="268" y="120"/>
                  </a:lnTo>
                  <a:lnTo>
                    <a:pt x="268" y="117"/>
                  </a:lnTo>
                  <a:lnTo>
                    <a:pt x="266" y="110"/>
                  </a:lnTo>
                  <a:lnTo>
                    <a:pt x="262" y="104"/>
                  </a:lnTo>
                  <a:lnTo>
                    <a:pt x="259" y="101"/>
                  </a:lnTo>
                  <a:lnTo>
                    <a:pt x="253" y="97"/>
                  </a:lnTo>
                  <a:lnTo>
                    <a:pt x="248" y="95"/>
                  </a:lnTo>
                  <a:lnTo>
                    <a:pt x="241" y="94"/>
                  </a:lnTo>
                  <a:lnTo>
                    <a:pt x="248" y="92"/>
                  </a:lnTo>
                  <a:lnTo>
                    <a:pt x="253" y="88"/>
                  </a:lnTo>
                  <a:lnTo>
                    <a:pt x="259" y="85"/>
                  </a:lnTo>
                  <a:lnTo>
                    <a:pt x="261" y="81"/>
                  </a:lnTo>
                  <a:lnTo>
                    <a:pt x="264" y="80"/>
                  </a:lnTo>
                  <a:lnTo>
                    <a:pt x="266" y="74"/>
                  </a:lnTo>
                  <a:lnTo>
                    <a:pt x="269" y="67"/>
                  </a:lnTo>
                  <a:lnTo>
                    <a:pt x="269" y="60"/>
                  </a:lnTo>
                  <a:lnTo>
                    <a:pt x="271" y="51"/>
                  </a:lnTo>
                  <a:lnTo>
                    <a:pt x="269" y="41"/>
                  </a:lnTo>
                  <a:lnTo>
                    <a:pt x="268" y="32"/>
                  </a:lnTo>
                  <a:lnTo>
                    <a:pt x="266" y="28"/>
                  </a:lnTo>
                  <a:lnTo>
                    <a:pt x="264" y="25"/>
                  </a:lnTo>
                  <a:lnTo>
                    <a:pt x="262" y="21"/>
                  </a:lnTo>
                  <a:lnTo>
                    <a:pt x="259" y="18"/>
                  </a:lnTo>
                  <a:lnTo>
                    <a:pt x="257" y="14"/>
                  </a:lnTo>
                  <a:lnTo>
                    <a:pt x="253" y="13"/>
                  </a:lnTo>
                  <a:lnTo>
                    <a:pt x="248" y="9"/>
                  </a:lnTo>
                  <a:lnTo>
                    <a:pt x="245" y="7"/>
                  </a:lnTo>
                  <a:lnTo>
                    <a:pt x="239" y="6"/>
                  </a:lnTo>
                  <a:lnTo>
                    <a:pt x="234" y="6"/>
                  </a:lnTo>
                  <a:lnTo>
                    <a:pt x="222" y="4"/>
                  </a:lnTo>
                  <a:lnTo>
                    <a:pt x="151" y="4"/>
                  </a:lnTo>
                  <a:close/>
                  <a:moveTo>
                    <a:pt x="197" y="78"/>
                  </a:moveTo>
                  <a:lnTo>
                    <a:pt x="197" y="37"/>
                  </a:lnTo>
                  <a:lnTo>
                    <a:pt x="206" y="37"/>
                  </a:lnTo>
                  <a:lnTo>
                    <a:pt x="209" y="37"/>
                  </a:lnTo>
                  <a:lnTo>
                    <a:pt x="215" y="39"/>
                  </a:lnTo>
                  <a:lnTo>
                    <a:pt x="216" y="39"/>
                  </a:lnTo>
                  <a:lnTo>
                    <a:pt x="220" y="43"/>
                  </a:lnTo>
                  <a:lnTo>
                    <a:pt x="222" y="44"/>
                  </a:lnTo>
                  <a:lnTo>
                    <a:pt x="224" y="48"/>
                  </a:lnTo>
                  <a:lnTo>
                    <a:pt x="224" y="53"/>
                  </a:lnTo>
                  <a:lnTo>
                    <a:pt x="225" y="58"/>
                  </a:lnTo>
                  <a:lnTo>
                    <a:pt x="224" y="62"/>
                  </a:lnTo>
                  <a:lnTo>
                    <a:pt x="224" y="65"/>
                  </a:lnTo>
                  <a:lnTo>
                    <a:pt x="222" y="69"/>
                  </a:lnTo>
                  <a:lnTo>
                    <a:pt x="220" y="73"/>
                  </a:lnTo>
                  <a:lnTo>
                    <a:pt x="215" y="78"/>
                  </a:lnTo>
                  <a:lnTo>
                    <a:pt x="209" y="78"/>
                  </a:lnTo>
                  <a:lnTo>
                    <a:pt x="206" y="78"/>
                  </a:lnTo>
                  <a:lnTo>
                    <a:pt x="197" y="78"/>
                  </a:lnTo>
                  <a:close/>
                  <a:moveTo>
                    <a:pt x="100" y="4"/>
                  </a:moveTo>
                  <a:lnTo>
                    <a:pt x="142" y="180"/>
                  </a:lnTo>
                  <a:lnTo>
                    <a:pt x="95" y="180"/>
                  </a:lnTo>
                  <a:lnTo>
                    <a:pt x="89" y="148"/>
                  </a:lnTo>
                  <a:lnTo>
                    <a:pt x="52" y="148"/>
                  </a:lnTo>
                  <a:lnTo>
                    <a:pt x="49" y="180"/>
                  </a:lnTo>
                  <a:lnTo>
                    <a:pt x="0" y="180"/>
                  </a:lnTo>
                  <a:lnTo>
                    <a:pt x="42" y="4"/>
                  </a:lnTo>
                  <a:lnTo>
                    <a:pt x="100" y="4"/>
                  </a:lnTo>
                  <a:close/>
                  <a:moveTo>
                    <a:pt x="70" y="41"/>
                  </a:moveTo>
                  <a:lnTo>
                    <a:pt x="58" y="115"/>
                  </a:lnTo>
                  <a:lnTo>
                    <a:pt x="84" y="115"/>
                  </a:lnTo>
                  <a:lnTo>
                    <a:pt x="72" y="41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701"/>
            <p:cNvSpPr>
              <a:spLocks/>
            </p:cNvSpPr>
            <p:nvPr/>
          </p:nvSpPr>
          <p:spPr bwMode="auto">
            <a:xfrm>
              <a:off x="5368645" y="3427749"/>
              <a:ext cx="1035238" cy="1327688"/>
            </a:xfrm>
            <a:custGeom>
              <a:avLst/>
              <a:gdLst/>
              <a:ahLst/>
              <a:cxnLst>
                <a:cxn ang="0">
                  <a:pos x="538" y="1310"/>
                </a:cxn>
                <a:cxn ang="0">
                  <a:pos x="626" y="1271"/>
                </a:cxn>
                <a:cxn ang="0">
                  <a:pos x="621" y="970"/>
                </a:cxn>
                <a:cxn ang="0">
                  <a:pos x="524" y="825"/>
                </a:cxn>
                <a:cxn ang="0">
                  <a:pos x="532" y="650"/>
                </a:cxn>
                <a:cxn ang="0">
                  <a:pos x="541" y="439"/>
                </a:cxn>
                <a:cxn ang="0">
                  <a:pos x="506" y="261"/>
                </a:cxn>
                <a:cxn ang="0">
                  <a:pos x="557" y="30"/>
                </a:cxn>
                <a:cxn ang="0">
                  <a:pos x="605" y="44"/>
                </a:cxn>
                <a:cxn ang="0">
                  <a:pos x="633" y="44"/>
                </a:cxn>
                <a:cxn ang="0">
                  <a:pos x="695" y="40"/>
                </a:cxn>
                <a:cxn ang="0">
                  <a:pos x="716" y="12"/>
                </a:cxn>
                <a:cxn ang="0">
                  <a:pos x="744" y="7"/>
                </a:cxn>
                <a:cxn ang="0">
                  <a:pos x="767" y="54"/>
                </a:cxn>
                <a:cxn ang="0">
                  <a:pos x="804" y="70"/>
                </a:cxn>
                <a:cxn ang="0">
                  <a:pos x="875" y="65"/>
                </a:cxn>
                <a:cxn ang="0">
                  <a:pos x="906" y="111"/>
                </a:cxn>
                <a:cxn ang="0">
                  <a:pos x="935" y="176"/>
                </a:cxn>
                <a:cxn ang="0">
                  <a:pos x="935" y="224"/>
                </a:cxn>
                <a:cxn ang="0">
                  <a:pos x="949" y="349"/>
                </a:cxn>
                <a:cxn ang="0">
                  <a:pos x="951" y="446"/>
                </a:cxn>
                <a:cxn ang="0">
                  <a:pos x="956" y="488"/>
                </a:cxn>
                <a:cxn ang="0">
                  <a:pos x="970" y="562"/>
                </a:cxn>
                <a:cxn ang="0">
                  <a:pos x="991" y="629"/>
                </a:cxn>
                <a:cxn ang="0">
                  <a:pos x="1055" y="638"/>
                </a:cxn>
                <a:cxn ang="0">
                  <a:pos x="1130" y="626"/>
                </a:cxn>
                <a:cxn ang="0">
                  <a:pos x="1176" y="606"/>
                </a:cxn>
                <a:cxn ang="0">
                  <a:pos x="1215" y="596"/>
                </a:cxn>
                <a:cxn ang="0">
                  <a:pos x="1287" y="647"/>
                </a:cxn>
                <a:cxn ang="0">
                  <a:pos x="1286" y="710"/>
                </a:cxn>
                <a:cxn ang="0">
                  <a:pos x="1279" y="806"/>
                </a:cxn>
                <a:cxn ang="0">
                  <a:pos x="1291" y="839"/>
                </a:cxn>
                <a:cxn ang="0">
                  <a:pos x="1247" y="901"/>
                </a:cxn>
                <a:cxn ang="0">
                  <a:pos x="1206" y="1033"/>
                </a:cxn>
                <a:cxn ang="0">
                  <a:pos x="1175" y="1075"/>
                </a:cxn>
                <a:cxn ang="0">
                  <a:pos x="1167" y="1150"/>
                </a:cxn>
                <a:cxn ang="0">
                  <a:pos x="1157" y="1225"/>
                </a:cxn>
                <a:cxn ang="0">
                  <a:pos x="1145" y="1261"/>
                </a:cxn>
                <a:cxn ang="0">
                  <a:pos x="1143" y="1329"/>
                </a:cxn>
                <a:cxn ang="0">
                  <a:pos x="1102" y="1412"/>
                </a:cxn>
                <a:cxn ang="0">
                  <a:pos x="1070" y="1453"/>
                </a:cxn>
                <a:cxn ang="0">
                  <a:pos x="1025" y="1490"/>
                </a:cxn>
                <a:cxn ang="0">
                  <a:pos x="966" y="1529"/>
                </a:cxn>
                <a:cxn ang="0">
                  <a:pos x="940" y="1534"/>
                </a:cxn>
                <a:cxn ang="0">
                  <a:pos x="898" y="1541"/>
                </a:cxn>
                <a:cxn ang="0">
                  <a:pos x="862" y="1575"/>
                </a:cxn>
                <a:cxn ang="0">
                  <a:pos x="834" y="1612"/>
                </a:cxn>
                <a:cxn ang="0">
                  <a:pos x="792" y="1666"/>
                </a:cxn>
                <a:cxn ang="0">
                  <a:pos x="721" y="1656"/>
                </a:cxn>
                <a:cxn ang="0">
                  <a:pos x="661" y="1647"/>
                </a:cxn>
                <a:cxn ang="0">
                  <a:pos x="554" y="1668"/>
                </a:cxn>
                <a:cxn ang="0">
                  <a:pos x="451" y="1645"/>
                </a:cxn>
                <a:cxn ang="0">
                  <a:pos x="376" y="1622"/>
                </a:cxn>
                <a:cxn ang="0">
                  <a:pos x="308" y="1606"/>
                </a:cxn>
                <a:cxn ang="0">
                  <a:pos x="245" y="1582"/>
                </a:cxn>
                <a:cxn ang="0">
                  <a:pos x="182" y="1553"/>
                </a:cxn>
                <a:cxn ang="0">
                  <a:pos x="139" y="1550"/>
                </a:cxn>
                <a:cxn ang="0">
                  <a:pos x="32" y="1550"/>
                </a:cxn>
                <a:cxn ang="0">
                  <a:pos x="37" y="1516"/>
                </a:cxn>
                <a:cxn ang="0">
                  <a:pos x="58" y="1479"/>
                </a:cxn>
                <a:cxn ang="0">
                  <a:pos x="100" y="1456"/>
                </a:cxn>
                <a:cxn ang="0">
                  <a:pos x="118" y="1418"/>
                </a:cxn>
                <a:cxn ang="0">
                  <a:pos x="132" y="1384"/>
                </a:cxn>
              </a:cxnLst>
              <a:rect l="0" t="0" r="r" b="b"/>
              <a:pathLst>
                <a:path w="1305" h="1668">
                  <a:moveTo>
                    <a:pt x="132" y="1384"/>
                  </a:moveTo>
                  <a:lnTo>
                    <a:pt x="301" y="1351"/>
                  </a:lnTo>
                  <a:lnTo>
                    <a:pt x="363" y="1338"/>
                  </a:lnTo>
                  <a:lnTo>
                    <a:pt x="395" y="1333"/>
                  </a:lnTo>
                  <a:lnTo>
                    <a:pt x="434" y="1328"/>
                  </a:lnTo>
                  <a:lnTo>
                    <a:pt x="503" y="1317"/>
                  </a:lnTo>
                  <a:lnTo>
                    <a:pt x="538" y="1310"/>
                  </a:lnTo>
                  <a:lnTo>
                    <a:pt x="571" y="1303"/>
                  </a:lnTo>
                  <a:lnTo>
                    <a:pt x="596" y="1298"/>
                  </a:lnTo>
                  <a:lnTo>
                    <a:pt x="605" y="1296"/>
                  </a:lnTo>
                  <a:lnTo>
                    <a:pt x="610" y="1294"/>
                  </a:lnTo>
                  <a:lnTo>
                    <a:pt x="614" y="1291"/>
                  </a:lnTo>
                  <a:lnTo>
                    <a:pt x="617" y="1285"/>
                  </a:lnTo>
                  <a:lnTo>
                    <a:pt x="626" y="1271"/>
                  </a:lnTo>
                  <a:lnTo>
                    <a:pt x="637" y="1252"/>
                  </a:lnTo>
                  <a:lnTo>
                    <a:pt x="645" y="1231"/>
                  </a:lnTo>
                  <a:lnTo>
                    <a:pt x="661" y="1192"/>
                  </a:lnTo>
                  <a:lnTo>
                    <a:pt x="668" y="1176"/>
                  </a:lnTo>
                  <a:lnTo>
                    <a:pt x="647" y="1079"/>
                  </a:lnTo>
                  <a:lnTo>
                    <a:pt x="630" y="1008"/>
                  </a:lnTo>
                  <a:lnTo>
                    <a:pt x="621" y="970"/>
                  </a:lnTo>
                  <a:lnTo>
                    <a:pt x="614" y="959"/>
                  </a:lnTo>
                  <a:lnTo>
                    <a:pt x="605" y="945"/>
                  </a:lnTo>
                  <a:lnTo>
                    <a:pt x="575" y="903"/>
                  </a:lnTo>
                  <a:lnTo>
                    <a:pt x="545" y="860"/>
                  </a:lnTo>
                  <a:lnTo>
                    <a:pt x="532" y="843"/>
                  </a:lnTo>
                  <a:lnTo>
                    <a:pt x="524" y="829"/>
                  </a:lnTo>
                  <a:lnTo>
                    <a:pt x="524" y="825"/>
                  </a:lnTo>
                  <a:lnTo>
                    <a:pt x="522" y="822"/>
                  </a:lnTo>
                  <a:lnTo>
                    <a:pt x="520" y="807"/>
                  </a:lnTo>
                  <a:lnTo>
                    <a:pt x="522" y="788"/>
                  </a:lnTo>
                  <a:lnTo>
                    <a:pt x="522" y="765"/>
                  </a:lnTo>
                  <a:lnTo>
                    <a:pt x="524" y="739"/>
                  </a:lnTo>
                  <a:lnTo>
                    <a:pt x="525" y="710"/>
                  </a:lnTo>
                  <a:lnTo>
                    <a:pt x="532" y="650"/>
                  </a:lnTo>
                  <a:lnTo>
                    <a:pt x="540" y="592"/>
                  </a:lnTo>
                  <a:lnTo>
                    <a:pt x="547" y="539"/>
                  </a:lnTo>
                  <a:lnTo>
                    <a:pt x="555" y="483"/>
                  </a:lnTo>
                  <a:lnTo>
                    <a:pt x="555" y="478"/>
                  </a:lnTo>
                  <a:lnTo>
                    <a:pt x="554" y="472"/>
                  </a:lnTo>
                  <a:lnTo>
                    <a:pt x="548" y="456"/>
                  </a:lnTo>
                  <a:lnTo>
                    <a:pt x="541" y="439"/>
                  </a:lnTo>
                  <a:lnTo>
                    <a:pt x="531" y="418"/>
                  </a:lnTo>
                  <a:lnTo>
                    <a:pt x="511" y="377"/>
                  </a:lnTo>
                  <a:lnTo>
                    <a:pt x="503" y="356"/>
                  </a:lnTo>
                  <a:lnTo>
                    <a:pt x="501" y="345"/>
                  </a:lnTo>
                  <a:lnTo>
                    <a:pt x="503" y="324"/>
                  </a:lnTo>
                  <a:lnTo>
                    <a:pt x="504" y="296"/>
                  </a:lnTo>
                  <a:lnTo>
                    <a:pt x="506" y="261"/>
                  </a:lnTo>
                  <a:lnTo>
                    <a:pt x="510" y="222"/>
                  </a:lnTo>
                  <a:lnTo>
                    <a:pt x="515" y="183"/>
                  </a:lnTo>
                  <a:lnTo>
                    <a:pt x="520" y="146"/>
                  </a:lnTo>
                  <a:lnTo>
                    <a:pt x="525" y="112"/>
                  </a:lnTo>
                  <a:lnTo>
                    <a:pt x="534" y="77"/>
                  </a:lnTo>
                  <a:lnTo>
                    <a:pt x="548" y="31"/>
                  </a:lnTo>
                  <a:lnTo>
                    <a:pt x="557" y="30"/>
                  </a:lnTo>
                  <a:lnTo>
                    <a:pt x="566" y="24"/>
                  </a:lnTo>
                  <a:lnTo>
                    <a:pt x="573" y="28"/>
                  </a:lnTo>
                  <a:lnTo>
                    <a:pt x="578" y="31"/>
                  </a:lnTo>
                  <a:lnTo>
                    <a:pt x="585" y="33"/>
                  </a:lnTo>
                  <a:lnTo>
                    <a:pt x="591" y="35"/>
                  </a:lnTo>
                  <a:lnTo>
                    <a:pt x="600" y="35"/>
                  </a:lnTo>
                  <a:lnTo>
                    <a:pt x="605" y="44"/>
                  </a:lnTo>
                  <a:lnTo>
                    <a:pt x="608" y="45"/>
                  </a:lnTo>
                  <a:lnTo>
                    <a:pt x="612" y="49"/>
                  </a:lnTo>
                  <a:lnTo>
                    <a:pt x="615" y="51"/>
                  </a:lnTo>
                  <a:lnTo>
                    <a:pt x="619" y="51"/>
                  </a:lnTo>
                  <a:lnTo>
                    <a:pt x="622" y="51"/>
                  </a:lnTo>
                  <a:lnTo>
                    <a:pt x="626" y="49"/>
                  </a:lnTo>
                  <a:lnTo>
                    <a:pt x="633" y="44"/>
                  </a:lnTo>
                  <a:lnTo>
                    <a:pt x="645" y="38"/>
                  </a:lnTo>
                  <a:lnTo>
                    <a:pt x="656" y="40"/>
                  </a:lnTo>
                  <a:lnTo>
                    <a:pt x="661" y="40"/>
                  </a:lnTo>
                  <a:lnTo>
                    <a:pt x="667" y="38"/>
                  </a:lnTo>
                  <a:lnTo>
                    <a:pt x="681" y="42"/>
                  </a:lnTo>
                  <a:lnTo>
                    <a:pt x="689" y="42"/>
                  </a:lnTo>
                  <a:lnTo>
                    <a:pt x="695" y="40"/>
                  </a:lnTo>
                  <a:lnTo>
                    <a:pt x="698" y="38"/>
                  </a:lnTo>
                  <a:lnTo>
                    <a:pt x="700" y="35"/>
                  </a:lnTo>
                  <a:lnTo>
                    <a:pt x="702" y="31"/>
                  </a:lnTo>
                  <a:lnTo>
                    <a:pt x="702" y="28"/>
                  </a:lnTo>
                  <a:lnTo>
                    <a:pt x="711" y="23"/>
                  </a:lnTo>
                  <a:lnTo>
                    <a:pt x="714" y="17"/>
                  </a:lnTo>
                  <a:lnTo>
                    <a:pt x="716" y="12"/>
                  </a:lnTo>
                  <a:lnTo>
                    <a:pt x="718" y="8"/>
                  </a:lnTo>
                  <a:lnTo>
                    <a:pt x="719" y="7"/>
                  </a:lnTo>
                  <a:lnTo>
                    <a:pt x="721" y="3"/>
                  </a:lnTo>
                  <a:lnTo>
                    <a:pt x="727" y="1"/>
                  </a:lnTo>
                  <a:lnTo>
                    <a:pt x="734" y="0"/>
                  </a:lnTo>
                  <a:lnTo>
                    <a:pt x="742" y="0"/>
                  </a:lnTo>
                  <a:lnTo>
                    <a:pt x="744" y="7"/>
                  </a:lnTo>
                  <a:lnTo>
                    <a:pt x="746" y="14"/>
                  </a:lnTo>
                  <a:lnTo>
                    <a:pt x="748" y="21"/>
                  </a:lnTo>
                  <a:lnTo>
                    <a:pt x="749" y="26"/>
                  </a:lnTo>
                  <a:lnTo>
                    <a:pt x="755" y="31"/>
                  </a:lnTo>
                  <a:lnTo>
                    <a:pt x="758" y="37"/>
                  </a:lnTo>
                  <a:lnTo>
                    <a:pt x="765" y="51"/>
                  </a:lnTo>
                  <a:lnTo>
                    <a:pt x="767" y="54"/>
                  </a:lnTo>
                  <a:lnTo>
                    <a:pt x="772" y="58"/>
                  </a:lnTo>
                  <a:lnTo>
                    <a:pt x="776" y="61"/>
                  </a:lnTo>
                  <a:lnTo>
                    <a:pt x="781" y="61"/>
                  </a:lnTo>
                  <a:lnTo>
                    <a:pt x="785" y="61"/>
                  </a:lnTo>
                  <a:lnTo>
                    <a:pt x="792" y="67"/>
                  </a:lnTo>
                  <a:lnTo>
                    <a:pt x="797" y="68"/>
                  </a:lnTo>
                  <a:lnTo>
                    <a:pt x="804" y="70"/>
                  </a:lnTo>
                  <a:lnTo>
                    <a:pt x="813" y="70"/>
                  </a:lnTo>
                  <a:lnTo>
                    <a:pt x="829" y="70"/>
                  </a:lnTo>
                  <a:lnTo>
                    <a:pt x="857" y="70"/>
                  </a:lnTo>
                  <a:lnTo>
                    <a:pt x="862" y="68"/>
                  </a:lnTo>
                  <a:lnTo>
                    <a:pt x="868" y="67"/>
                  </a:lnTo>
                  <a:lnTo>
                    <a:pt x="871" y="65"/>
                  </a:lnTo>
                  <a:lnTo>
                    <a:pt x="875" y="65"/>
                  </a:lnTo>
                  <a:lnTo>
                    <a:pt x="882" y="65"/>
                  </a:lnTo>
                  <a:lnTo>
                    <a:pt x="887" y="67"/>
                  </a:lnTo>
                  <a:lnTo>
                    <a:pt x="892" y="79"/>
                  </a:lnTo>
                  <a:lnTo>
                    <a:pt x="894" y="84"/>
                  </a:lnTo>
                  <a:lnTo>
                    <a:pt x="898" y="90"/>
                  </a:lnTo>
                  <a:lnTo>
                    <a:pt x="906" y="100"/>
                  </a:lnTo>
                  <a:lnTo>
                    <a:pt x="906" y="111"/>
                  </a:lnTo>
                  <a:lnTo>
                    <a:pt x="908" y="121"/>
                  </a:lnTo>
                  <a:lnTo>
                    <a:pt x="910" y="130"/>
                  </a:lnTo>
                  <a:lnTo>
                    <a:pt x="913" y="139"/>
                  </a:lnTo>
                  <a:lnTo>
                    <a:pt x="915" y="146"/>
                  </a:lnTo>
                  <a:lnTo>
                    <a:pt x="919" y="153"/>
                  </a:lnTo>
                  <a:lnTo>
                    <a:pt x="928" y="165"/>
                  </a:lnTo>
                  <a:lnTo>
                    <a:pt x="935" y="176"/>
                  </a:lnTo>
                  <a:lnTo>
                    <a:pt x="938" y="180"/>
                  </a:lnTo>
                  <a:lnTo>
                    <a:pt x="940" y="183"/>
                  </a:lnTo>
                  <a:lnTo>
                    <a:pt x="943" y="190"/>
                  </a:lnTo>
                  <a:lnTo>
                    <a:pt x="943" y="194"/>
                  </a:lnTo>
                  <a:lnTo>
                    <a:pt x="943" y="197"/>
                  </a:lnTo>
                  <a:lnTo>
                    <a:pt x="940" y="209"/>
                  </a:lnTo>
                  <a:lnTo>
                    <a:pt x="935" y="224"/>
                  </a:lnTo>
                  <a:lnTo>
                    <a:pt x="933" y="234"/>
                  </a:lnTo>
                  <a:lnTo>
                    <a:pt x="931" y="245"/>
                  </a:lnTo>
                  <a:lnTo>
                    <a:pt x="931" y="255"/>
                  </a:lnTo>
                  <a:lnTo>
                    <a:pt x="931" y="266"/>
                  </a:lnTo>
                  <a:lnTo>
                    <a:pt x="933" y="287"/>
                  </a:lnTo>
                  <a:lnTo>
                    <a:pt x="938" y="308"/>
                  </a:lnTo>
                  <a:lnTo>
                    <a:pt x="949" y="349"/>
                  </a:lnTo>
                  <a:lnTo>
                    <a:pt x="952" y="366"/>
                  </a:lnTo>
                  <a:lnTo>
                    <a:pt x="956" y="382"/>
                  </a:lnTo>
                  <a:lnTo>
                    <a:pt x="956" y="393"/>
                  </a:lnTo>
                  <a:lnTo>
                    <a:pt x="956" y="402"/>
                  </a:lnTo>
                  <a:lnTo>
                    <a:pt x="952" y="423"/>
                  </a:lnTo>
                  <a:lnTo>
                    <a:pt x="952" y="435"/>
                  </a:lnTo>
                  <a:lnTo>
                    <a:pt x="951" y="446"/>
                  </a:lnTo>
                  <a:lnTo>
                    <a:pt x="951" y="460"/>
                  </a:lnTo>
                  <a:lnTo>
                    <a:pt x="952" y="472"/>
                  </a:lnTo>
                  <a:lnTo>
                    <a:pt x="961" y="453"/>
                  </a:lnTo>
                  <a:lnTo>
                    <a:pt x="958" y="465"/>
                  </a:lnTo>
                  <a:lnTo>
                    <a:pt x="956" y="474"/>
                  </a:lnTo>
                  <a:lnTo>
                    <a:pt x="956" y="481"/>
                  </a:lnTo>
                  <a:lnTo>
                    <a:pt x="956" y="488"/>
                  </a:lnTo>
                  <a:lnTo>
                    <a:pt x="958" y="499"/>
                  </a:lnTo>
                  <a:lnTo>
                    <a:pt x="961" y="506"/>
                  </a:lnTo>
                  <a:lnTo>
                    <a:pt x="966" y="520"/>
                  </a:lnTo>
                  <a:lnTo>
                    <a:pt x="970" y="532"/>
                  </a:lnTo>
                  <a:lnTo>
                    <a:pt x="970" y="538"/>
                  </a:lnTo>
                  <a:lnTo>
                    <a:pt x="972" y="545"/>
                  </a:lnTo>
                  <a:lnTo>
                    <a:pt x="970" y="562"/>
                  </a:lnTo>
                  <a:lnTo>
                    <a:pt x="970" y="580"/>
                  </a:lnTo>
                  <a:lnTo>
                    <a:pt x="970" y="590"/>
                  </a:lnTo>
                  <a:lnTo>
                    <a:pt x="973" y="599"/>
                  </a:lnTo>
                  <a:lnTo>
                    <a:pt x="979" y="615"/>
                  </a:lnTo>
                  <a:lnTo>
                    <a:pt x="982" y="620"/>
                  </a:lnTo>
                  <a:lnTo>
                    <a:pt x="986" y="626"/>
                  </a:lnTo>
                  <a:lnTo>
                    <a:pt x="991" y="629"/>
                  </a:lnTo>
                  <a:lnTo>
                    <a:pt x="996" y="633"/>
                  </a:lnTo>
                  <a:lnTo>
                    <a:pt x="1002" y="636"/>
                  </a:lnTo>
                  <a:lnTo>
                    <a:pt x="1007" y="638"/>
                  </a:lnTo>
                  <a:lnTo>
                    <a:pt x="1019" y="640"/>
                  </a:lnTo>
                  <a:lnTo>
                    <a:pt x="1032" y="642"/>
                  </a:lnTo>
                  <a:lnTo>
                    <a:pt x="1042" y="640"/>
                  </a:lnTo>
                  <a:lnTo>
                    <a:pt x="1055" y="638"/>
                  </a:lnTo>
                  <a:lnTo>
                    <a:pt x="1076" y="635"/>
                  </a:lnTo>
                  <a:lnTo>
                    <a:pt x="1095" y="629"/>
                  </a:lnTo>
                  <a:lnTo>
                    <a:pt x="1113" y="626"/>
                  </a:lnTo>
                  <a:lnTo>
                    <a:pt x="1118" y="626"/>
                  </a:lnTo>
                  <a:lnTo>
                    <a:pt x="1123" y="626"/>
                  </a:lnTo>
                  <a:lnTo>
                    <a:pt x="1127" y="626"/>
                  </a:lnTo>
                  <a:lnTo>
                    <a:pt x="1130" y="626"/>
                  </a:lnTo>
                  <a:lnTo>
                    <a:pt x="1136" y="624"/>
                  </a:lnTo>
                  <a:lnTo>
                    <a:pt x="1137" y="622"/>
                  </a:lnTo>
                  <a:lnTo>
                    <a:pt x="1139" y="622"/>
                  </a:lnTo>
                  <a:lnTo>
                    <a:pt x="1150" y="613"/>
                  </a:lnTo>
                  <a:lnTo>
                    <a:pt x="1160" y="608"/>
                  </a:lnTo>
                  <a:lnTo>
                    <a:pt x="1171" y="606"/>
                  </a:lnTo>
                  <a:lnTo>
                    <a:pt x="1176" y="606"/>
                  </a:lnTo>
                  <a:lnTo>
                    <a:pt x="1182" y="606"/>
                  </a:lnTo>
                  <a:lnTo>
                    <a:pt x="1183" y="606"/>
                  </a:lnTo>
                  <a:lnTo>
                    <a:pt x="1187" y="606"/>
                  </a:lnTo>
                  <a:lnTo>
                    <a:pt x="1194" y="605"/>
                  </a:lnTo>
                  <a:lnTo>
                    <a:pt x="1203" y="599"/>
                  </a:lnTo>
                  <a:lnTo>
                    <a:pt x="1208" y="598"/>
                  </a:lnTo>
                  <a:lnTo>
                    <a:pt x="1215" y="596"/>
                  </a:lnTo>
                  <a:lnTo>
                    <a:pt x="1234" y="606"/>
                  </a:lnTo>
                  <a:lnTo>
                    <a:pt x="1257" y="620"/>
                  </a:lnTo>
                  <a:lnTo>
                    <a:pt x="1270" y="627"/>
                  </a:lnTo>
                  <a:lnTo>
                    <a:pt x="1275" y="633"/>
                  </a:lnTo>
                  <a:lnTo>
                    <a:pt x="1280" y="636"/>
                  </a:lnTo>
                  <a:lnTo>
                    <a:pt x="1284" y="642"/>
                  </a:lnTo>
                  <a:lnTo>
                    <a:pt x="1287" y="647"/>
                  </a:lnTo>
                  <a:lnTo>
                    <a:pt x="1291" y="652"/>
                  </a:lnTo>
                  <a:lnTo>
                    <a:pt x="1301" y="659"/>
                  </a:lnTo>
                  <a:lnTo>
                    <a:pt x="1294" y="675"/>
                  </a:lnTo>
                  <a:lnTo>
                    <a:pt x="1291" y="682"/>
                  </a:lnTo>
                  <a:lnTo>
                    <a:pt x="1286" y="689"/>
                  </a:lnTo>
                  <a:lnTo>
                    <a:pt x="1284" y="700"/>
                  </a:lnTo>
                  <a:lnTo>
                    <a:pt x="1286" y="710"/>
                  </a:lnTo>
                  <a:lnTo>
                    <a:pt x="1289" y="719"/>
                  </a:lnTo>
                  <a:lnTo>
                    <a:pt x="1298" y="733"/>
                  </a:lnTo>
                  <a:lnTo>
                    <a:pt x="1305" y="746"/>
                  </a:lnTo>
                  <a:lnTo>
                    <a:pt x="1293" y="770"/>
                  </a:lnTo>
                  <a:lnTo>
                    <a:pt x="1284" y="790"/>
                  </a:lnTo>
                  <a:lnTo>
                    <a:pt x="1282" y="799"/>
                  </a:lnTo>
                  <a:lnTo>
                    <a:pt x="1279" y="806"/>
                  </a:lnTo>
                  <a:lnTo>
                    <a:pt x="1279" y="813"/>
                  </a:lnTo>
                  <a:lnTo>
                    <a:pt x="1277" y="818"/>
                  </a:lnTo>
                  <a:lnTo>
                    <a:pt x="1277" y="829"/>
                  </a:lnTo>
                  <a:lnTo>
                    <a:pt x="1275" y="836"/>
                  </a:lnTo>
                  <a:lnTo>
                    <a:pt x="1275" y="839"/>
                  </a:lnTo>
                  <a:lnTo>
                    <a:pt x="1272" y="844"/>
                  </a:lnTo>
                  <a:lnTo>
                    <a:pt x="1291" y="839"/>
                  </a:lnTo>
                  <a:lnTo>
                    <a:pt x="1280" y="846"/>
                  </a:lnTo>
                  <a:lnTo>
                    <a:pt x="1272" y="853"/>
                  </a:lnTo>
                  <a:lnTo>
                    <a:pt x="1264" y="862"/>
                  </a:lnTo>
                  <a:lnTo>
                    <a:pt x="1259" y="869"/>
                  </a:lnTo>
                  <a:lnTo>
                    <a:pt x="1256" y="878"/>
                  </a:lnTo>
                  <a:lnTo>
                    <a:pt x="1252" y="885"/>
                  </a:lnTo>
                  <a:lnTo>
                    <a:pt x="1247" y="901"/>
                  </a:lnTo>
                  <a:lnTo>
                    <a:pt x="1238" y="934"/>
                  </a:lnTo>
                  <a:lnTo>
                    <a:pt x="1231" y="968"/>
                  </a:lnTo>
                  <a:lnTo>
                    <a:pt x="1226" y="984"/>
                  </a:lnTo>
                  <a:lnTo>
                    <a:pt x="1222" y="998"/>
                  </a:lnTo>
                  <a:lnTo>
                    <a:pt x="1217" y="1012"/>
                  </a:lnTo>
                  <a:lnTo>
                    <a:pt x="1213" y="1024"/>
                  </a:lnTo>
                  <a:lnTo>
                    <a:pt x="1206" y="1033"/>
                  </a:lnTo>
                  <a:lnTo>
                    <a:pt x="1203" y="1040"/>
                  </a:lnTo>
                  <a:lnTo>
                    <a:pt x="1197" y="1046"/>
                  </a:lnTo>
                  <a:lnTo>
                    <a:pt x="1192" y="1047"/>
                  </a:lnTo>
                  <a:lnTo>
                    <a:pt x="1187" y="1051"/>
                  </a:lnTo>
                  <a:lnTo>
                    <a:pt x="1182" y="1056"/>
                  </a:lnTo>
                  <a:lnTo>
                    <a:pt x="1178" y="1067"/>
                  </a:lnTo>
                  <a:lnTo>
                    <a:pt x="1175" y="1075"/>
                  </a:lnTo>
                  <a:lnTo>
                    <a:pt x="1171" y="1091"/>
                  </a:lnTo>
                  <a:lnTo>
                    <a:pt x="1169" y="1105"/>
                  </a:lnTo>
                  <a:lnTo>
                    <a:pt x="1169" y="1118"/>
                  </a:lnTo>
                  <a:lnTo>
                    <a:pt x="1171" y="1128"/>
                  </a:lnTo>
                  <a:lnTo>
                    <a:pt x="1171" y="1139"/>
                  </a:lnTo>
                  <a:lnTo>
                    <a:pt x="1169" y="1144"/>
                  </a:lnTo>
                  <a:lnTo>
                    <a:pt x="1167" y="1150"/>
                  </a:lnTo>
                  <a:lnTo>
                    <a:pt x="1162" y="1169"/>
                  </a:lnTo>
                  <a:lnTo>
                    <a:pt x="1160" y="1180"/>
                  </a:lnTo>
                  <a:lnTo>
                    <a:pt x="1159" y="1187"/>
                  </a:lnTo>
                  <a:lnTo>
                    <a:pt x="1160" y="1192"/>
                  </a:lnTo>
                  <a:lnTo>
                    <a:pt x="1162" y="1204"/>
                  </a:lnTo>
                  <a:lnTo>
                    <a:pt x="1166" y="1213"/>
                  </a:lnTo>
                  <a:lnTo>
                    <a:pt x="1157" y="1225"/>
                  </a:lnTo>
                  <a:lnTo>
                    <a:pt x="1155" y="1232"/>
                  </a:lnTo>
                  <a:lnTo>
                    <a:pt x="1153" y="1236"/>
                  </a:lnTo>
                  <a:lnTo>
                    <a:pt x="1153" y="1240"/>
                  </a:lnTo>
                  <a:lnTo>
                    <a:pt x="1155" y="1245"/>
                  </a:lnTo>
                  <a:lnTo>
                    <a:pt x="1153" y="1252"/>
                  </a:lnTo>
                  <a:lnTo>
                    <a:pt x="1150" y="1254"/>
                  </a:lnTo>
                  <a:lnTo>
                    <a:pt x="1145" y="1261"/>
                  </a:lnTo>
                  <a:lnTo>
                    <a:pt x="1141" y="1264"/>
                  </a:lnTo>
                  <a:lnTo>
                    <a:pt x="1141" y="1268"/>
                  </a:lnTo>
                  <a:lnTo>
                    <a:pt x="1139" y="1284"/>
                  </a:lnTo>
                  <a:lnTo>
                    <a:pt x="1139" y="1301"/>
                  </a:lnTo>
                  <a:lnTo>
                    <a:pt x="1139" y="1308"/>
                  </a:lnTo>
                  <a:lnTo>
                    <a:pt x="1139" y="1315"/>
                  </a:lnTo>
                  <a:lnTo>
                    <a:pt x="1143" y="1329"/>
                  </a:lnTo>
                  <a:lnTo>
                    <a:pt x="1137" y="1342"/>
                  </a:lnTo>
                  <a:lnTo>
                    <a:pt x="1132" y="1358"/>
                  </a:lnTo>
                  <a:lnTo>
                    <a:pt x="1130" y="1367"/>
                  </a:lnTo>
                  <a:lnTo>
                    <a:pt x="1125" y="1375"/>
                  </a:lnTo>
                  <a:lnTo>
                    <a:pt x="1116" y="1391"/>
                  </a:lnTo>
                  <a:lnTo>
                    <a:pt x="1107" y="1405"/>
                  </a:lnTo>
                  <a:lnTo>
                    <a:pt x="1102" y="1412"/>
                  </a:lnTo>
                  <a:lnTo>
                    <a:pt x="1097" y="1416"/>
                  </a:lnTo>
                  <a:lnTo>
                    <a:pt x="1093" y="1421"/>
                  </a:lnTo>
                  <a:lnTo>
                    <a:pt x="1090" y="1428"/>
                  </a:lnTo>
                  <a:lnTo>
                    <a:pt x="1090" y="1434"/>
                  </a:lnTo>
                  <a:lnTo>
                    <a:pt x="1088" y="1441"/>
                  </a:lnTo>
                  <a:lnTo>
                    <a:pt x="1085" y="1453"/>
                  </a:lnTo>
                  <a:lnTo>
                    <a:pt x="1070" y="1453"/>
                  </a:lnTo>
                  <a:lnTo>
                    <a:pt x="1062" y="1455"/>
                  </a:lnTo>
                  <a:lnTo>
                    <a:pt x="1058" y="1455"/>
                  </a:lnTo>
                  <a:lnTo>
                    <a:pt x="1055" y="1456"/>
                  </a:lnTo>
                  <a:lnTo>
                    <a:pt x="1044" y="1467"/>
                  </a:lnTo>
                  <a:lnTo>
                    <a:pt x="1039" y="1474"/>
                  </a:lnTo>
                  <a:lnTo>
                    <a:pt x="1033" y="1488"/>
                  </a:lnTo>
                  <a:lnTo>
                    <a:pt x="1025" y="1490"/>
                  </a:lnTo>
                  <a:lnTo>
                    <a:pt x="1018" y="1492"/>
                  </a:lnTo>
                  <a:lnTo>
                    <a:pt x="1009" y="1495"/>
                  </a:lnTo>
                  <a:lnTo>
                    <a:pt x="1002" y="1499"/>
                  </a:lnTo>
                  <a:lnTo>
                    <a:pt x="989" y="1508"/>
                  </a:lnTo>
                  <a:lnTo>
                    <a:pt x="975" y="1520"/>
                  </a:lnTo>
                  <a:lnTo>
                    <a:pt x="970" y="1532"/>
                  </a:lnTo>
                  <a:lnTo>
                    <a:pt x="966" y="1529"/>
                  </a:lnTo>
                  <a:lnTo>
                    <a:pt x="965" y="1527"/>
                  </a:lnTo>
                  <a:lnTo>
                    <a:pt x="961" y="1527"/>
                  </a:lnTo>
                  <a:lnTo>
                    <a:pt x="958" y="1525"/>
                  </a:lnTo>
                  <a:lnTo>
                    <a:pt x="951" y="1527"/>
                  </a:lnTo>
                  <a:lnTo>
                    <a:pt x="947" y="1529"/>
                  </a:lnTo>
                  <a:lnTo>
                    <a:pt x="943" y="1531"/>
                  </a:lnTo>
                  <a:lnTo>
                    <a:pt x="940" y="1534"/>
                  </a:lnTo>
                  <a:lnTo>
                    <a:pt x="933" y="1536"/>
                  </a:lnTo>
                  <a:lnTo>
                    <a:pt x="928" y="1536"/>
                  </a:lnTo>
                  <a:lnTo>
                    <a:pt x="921" y="1536"/>
                  </a:lnTo>
                  <a:lnTo>
                    <a:pt x="913" y="1536"/>
                  </a:lnTo>
                  <a:lnTo>
                    <a:pt x="908" y="1536"/>
                  </a:lnTo>
                  <a:lnTo>
                    <a:pt x="903" y="1538"/>
                  </a:lnTo>
                  <a:lnTo>
                    <a:pt x="898" y="1541"/>
                  </a:lnTo>
                  <a:lnTo>
                    <a:pt x="894" y="1545"/>
                  </a:lnTo>
                  <a:lnTo>
                    <a:pt x="891" y="1548"/>
                  </a:lnTo>
                  <a:lnTo>
                    <a:pt x="882" y="1559"/>
                  </a:lnTo>
                  <a:lnTo>
                    <a:pt x="876" y="1568"/>
                  </a:lnTo>
                  <a:lnTo>
                    <a:pt x="876" y="1575"/>
                  </a:lnTo>
                  <a:lnTo>
                    <a:pt x="864" y="1575"/>
                  </a:lnTo>
                  <a:lnTo>
                    <a:pt x="862" y="1575"/>
                  </a:lnTo>
                  <a:lnTo>
                    <a:pt x="861" y="1575"/>
                  </a:lnTo>
                  <a:lnTo>
                    <a:pt x="855" y="1576"/>
                  </a:lnTo>
                  <a:lnTo>
                    <a:pt x="852" y="1580"/>
                  </a:lnTo>
                  <a:lnTo>
                    <a:pt x="848" y="1583"/>
                  </a:lnTo>
                  <a:lnTo>
                    <a:pt x="841" y="1596"/>
                  </a:lnTo>
                  <a:lnTo>
                    <a:pt x="839" y="1599"/>
                  </a:lnTo>
                  <a:lnTo>
                    <a:pt x="834" y="1612"/>
                  </a:lnTo>
                  <a:lnTo>
                    <a:pt x="832" y="1620"/>
                  </a:lnTo>
                  <a:lnTo>
                    <a:pt x="832" y="1629"/>
                  </a:lnTo>
                  <a:lnTo>
                    <a:pt x="834" y="1636"/>
                  </a:lnTo>
                  <a:lnTo>
                    <a:pt x="827" y="1643"/>
                  </a:lnTo>
                  <a:lnTo>
                    <a:pt x="818" y="1649"/>
                  </a:lnTo>
                  <a:lnTo>
                    <a:pt x="802" y="1659"/>
                  </a:lnTo>
                  <a:lnTo>
                    <a:pt x="792" y="1666"/>
                  </a:lnTo>
                  <a:lnTo>
                    <a:pt x="783" y="1666"/>
                  </a:lnTo>
                  <a:lnTo>
                    <a:pt x="772" y="1666"/>
                  </a:lnTo>
                  <a:lnTo>
                    <a:pt x="767" y="1665"/>
                  </a:lnTo>
                  <a:lnTo>
                    <a:pt x="764" y="1663"/>
                  </a:lnTo>
                  <a:lnTo>
                    <a:pt x="746" y="1658"/>
                  </a:lnTo>
                  <a:lnTo>
                    <a:pt x="732" y="1656"/>
                  </a:lnTo>
                  <a:lnTo>
                    <a:pt x="721" y="1656"/>
                  </a:lnTo>
                  <a:lnTo>
                    <a:pt x="712" y="1656"/>
                  </a:lnTo>
                  <a:lnTo>
                    <a:pt x="700" y="1654"/>
                  </a:lnTo>
                  <a:lnTo>
                    <a:pt x="695" y="1652"/>
                  </a:lnTo>
                  <a:lnTo>
                    <a:pt x="693" y="1650"/>
                  </a:lnTo>
                  <a:lnTo>
                    <a:pt x="686" y="1647"/>
                  </a:lnTo>
                  <a:lnTo>
                    <a:pt x="679" y="1645"/>
                  </a:lnTo>
                  <a:lnTo>
                    <a:pt x="661" y="1647"/>
                  </a:lnTo>
                  <a:lnTo>
                    <a:pt x="644" y="1650"/>
                  </a:lnTo>
                  <a:lnTo>
                    <a:pt x="637" y="1652"/>
                  </a:lnTo>
                  <a:lnTo>
                    <a:pt x="628" y="1656"/>
                  </a:lnTo>
                  <a:lnTo>
                    <a:pt x="612" y="1666"/>
                  </a:lnTo>
                  <a:lnTo>
                    <a:pt x="571" y="1661"/>
                  </a:lnTo>
                  <a:lnTo>
                    <a:pt x="561" y="1663"/>
                  </a:lnTo>
                  <a:lnTo>
                    <a:pt x="554" y="1668"/>
                  </a:lnTo>
                  <a:lnTo>
                    <a:pt x="536" y="1665"/>
                  </a:lnTo>
                  <a:lnTo>
                    <a:pt x="520" y="1663"/>
                  </a:lnTo>
                  <a:lnTo>
                    <a:pt x="506" y="1659"/>
                  </a:lnTo>
                  <a:lnTo>
                    <a:pt x="494" y="1654"/>
                  </a:lnTo>
                  <a:lnTo>
                    <a:pt x="481" y="1650"/>
                  </a:lnTo>
                  <a:lnTo>
                    <a:pt x="467" y="1647"/>
                  </a:lnTo>
                  <a:lnTo>
                    <a:pt x="451" y="1645"/>
                  </a:lnTo>
                  <a:lnTo>
                    <a:pt x="443" y="1643"/>
                  </a:lnTo>
                  <a:lnTo>
                    <a:pt x="432" y="1643"/>
                  </a:lnTo>
                  <a:lnTo>
                    <a:pt x="423" y="1642"/>
                  </a:lnTo>
                  <a:lnTo>
                    <a:pt x="411" y="1638"/>
                  </a:lnTo>
                  <a:lnTo>
                    <a:pt x="395" y="1633"/>
                  </a:lnTo>
                  <a:lnTo>
                    <a:pt x="384" y="1631"/>
                  </a:lnTo>
                  <a:lnTo>
                    <a:pt x="376" y="1622"/>
                  </a:lnTo>
                  <a:lnTo>
                    <a:pt x="367" y="1613"/>
                  </a:lnTo>
                  <a:lnTo>
                    <a:pt x="360" y="1610"/>
                  </a:lnTo>
                  <a:lnTo>
                    <a:pt x="356" y="1608"/>
                  </a:lnTo>
                  <a:lnTo>
                    <a:pt x="351" y="1608"/>
                  </a:lnTo>
                  <a:lnTo>
                    <a:pt x="346" y="1606"/>
                  </a:lnTo>
                  <a:lnTo>
                    <a:pt x="328" y="1606"/>
                  </a:lnTo>
                  <a:lnTo>
                    <a:pt x="308" y="1606"/>
                  </a:lnTo>
                  <a:lnTo>
                    <a:pt x="298" y="1606"/>
                  </a:lnTo>
                  <a:lnTo>
                    <a:pt x="293" y="1605"/>
                  </a:lnTo>
                  <a:lnTo>
                    <a:pt x="287" y="1601"/>
                  </a:lnTo>
                  <a:lnTo>
                    <a:pt x="273" y="1594"/>
                  </a:lnTo>
                  <a:lnTo>
                    <a:pt x="266" y="1589"/>
                  </a:lnTo>
                  <a:lnTo>
                    <a:pt x="257" y="1585"/>
                  </a:lnTo>
                  <a:lnTo>
                    <a:pt x="245" y="1582"/>
                  </a:lnTo>
                  <a:lnTo>
                    <a:pt x="240" y="1580"/>
                  </a:lnTo>
                  <a:lnTo>
                    <a:pt x="233" y="1580"/>
                  </a:lnTo>
                  <a:lnTo>
                    <a:pt x="220" y="1573"/>
                  </a:lnTo>
                  <a:lnTo>
                    <a:pt x="204" y="1566"/>
                  </a:lnTo>
                  <a:lnTo>
                    <a:pt x="190" y="1559"/>
                  </a:lnTo>
                  <a:lnTo>
                    <a:pt x="185" y="1557"/>
                  </a:lnTo>
                  <a:lnTo>
                    <a:pt x="182" y="1553"/>
                  </a:lnTo>
                  <a:lnTo>
                    <a:pt x="178" y="1550"/>
                  </a:lnTo>
                  <a:lnTo>
                    <a:pt x="173" y="1548"/>
                  </a:lnTo>
                  <a:lnTo>
                    <a:pt x="167" y="1548"/>
                  </a:lnTo>
                  <a:lnTo>
                    <a:pt x="164" y="1548"/>
                  </a:lnTo>
                  <a:lnTo>
                    <a:pt x="157" y="1550"/>
                  </a:lnTo>
                  <a:lnTo>
                    <a:pt x="148" y="1550"/>
                  </a:lnTo>
                  <a:lnTo>
                    <a:pt x="139" y="1550"/>
                  </a:lnTo>
                  <a:lnTo>
                    <a:pt x="130" y="1550"/>
                  </a:lnTo>
                  <a:lnTo>
                    <a:pt x="92" y="1545"/>
                  </a:lnTo>
                  <a:lnTo>
                    <a:pt x="72" y="1543"/>
                  </a:lnTo>
                  <a:lnTo>
                    <a:pt x="62" y="1543"/>
                  </a:lnTo>
                  <a:lnTo>
                    <a:pt x="51" y="1545"/>
                  </a:lnTo>
                  <a:lnTo>
                    <a:pt x="42" y="1546"/>
                  </a:lnTo>
                  <a:lnTo>
                    <a:pt x="32" y="1550"/>
                  </a:lnTo>
                  <a:lnTo>
                    <a:pt x="21" y="1555"/>
                  </a:lnTo>
                  <a:lnTo>
                    <a:pt x="10" y="1561"/>
                  </a:lnTo>
                  <a:lnTo>
                    <a:pt x="3" y="1548"/>
                  </a:lnTo>
                  <a:lnTo>
                    <a:pt x="0" y="1543"/>
                  </a:lnTo>
                  <a:lnTo>
                    <a:pt x="12" y="1532"/>
                  </a:lnTo>
                  <a:lnTo>
                    <a:pt x="28" y="1516"/>
                  </a:lnTo>
                  <a:lnTo>
                    <a:pt x="37" y="1516"/>
                  </a:lnTo>
                  <a:lnTo>
                    <a:pt x="42" y="1515"/>
                  </a:lnTo>
                  <a:lnTo>
                    <a:pt x="46" y="1511"/>
                  </a:lnTo>
                  <a:lnTo>
                    <a:pt x="51" y="1508"/>
                  </a:lnTo>
                  <a:lnTo>
                    <a:pt x="53" y="1506"/>
                  </a:lnTo>
                  <a:lnTo>
                    <a:pt x="53" y="1502"/>
                  </a:lnTo>
                  <a:lnTo>
                    <a:pt x="56" y="1488"/>
                  </a:lnTo>
                  <a:lnTo>
                    <a:pt x="58" y="1479"/>
                  </a:lnTo>
                  <a:lnTo>
                    <a:pt x="60" y="1472"/>
                  </a:lnTo>
                  <a:lnTo>
                    <a:pt x="72" y="1469"/>
                  </a:lnTo>
                  <a:lnTo>
                    <a:pt x="86" y="1465"/>
                  </a:lnTo>
                  <a:lnTo>
                    <a:pt x="88" y="1465"/>
                  </a:lnTo>
                  <a:lnTo>
                    <a:pt x="92" y="1464"/>
                  </a:lnTo>
                  <a:lnTo>
                    <a:pt x="97" y="1460"/>
                  </a:lnTo>
                  <a:lnTo>
                    <a:pt x="100" y="1456"/>
                  </a:lnTo>
                  <a:lnTo>
                    <a:pt x="102" y="1451"/>
                  </a:lnTo>
                  <a:lnTo>
                    <a:pt x="102" y="1441"/>
                  </a:lnTo>
                  <a:lnTo>
                    <a:pt x="106" y="1439"/>
                  </a:lnTo>
                  <a:lnTo>
                    <a:pt x="109" y="1435"/>
                  </a:lnTo>
                  <a:lnTo>
                    <a:pt x="113" y="1432"/>
                  </a:lnTo>
                  <a:lnTo>
                    <a:pt x="114" y="1428"/>
                  </a:lnTo>
                  <a:lnTo>
                    <a:pt x="118" y="1418"/>
                  </a:lnTo>
                  <a:lnTo>
                    <a:pt x="122" y="1414"/>
                  </a:lnTo>
                  <a:lnTo>
                    <a:pt x="123" y="1412"/>
                  </a:lnTo>
                  <a:lnTo>
                    <a:pt x="127" y="1407"/>
                  </a:lnTo>
                  <a:lnTo>
                    <a:pt x="129" y="1402"/>
                  </a:lnTo>
                  <a:lnTo>
                    <a:pt x="130" y="1396"/>
                  </a:lnTo>
                  <a:lnTo>
                    <a:pt x="130" y="1391"/>
                  </a:lnTo>
                  <a:lnTo>
                    <a:pt x="132" y="138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/>
            </a:p>
          </p:txBody>
        </p:sp>
        <p:sp>
          <p:nvSpPr>
            <p:cNvPr id="303" name="Freeform 702"/>
            <p:cNvSpPr>
              <a:spLocks noEditPoints="1"/>
            </p:cNvSpPr>
            <p:nvPr/>
          </p:nvSpPr>
          <p:spPr bwMode="auto">
            <a:xfrm>
              <a:off x="4911488" y="3543689"/>
              <a:ext cx="1153216" cy="201958"/>
            </a:xfrm>
            <a:custGeom>
              <a:avLst/>
              <a:gdLst/>
              <a:ahLst/>
              <a:cxnLst>
                <a:cxn ang="0">
                  <a:pos x="1385" y="6"/>
                </a:cxn>
                <a:cxn ang="0">
                  <a:pos x="1302" y="249"/>
                </a:cxn>
                <a:cxn ang="0">
                  <a:pos x="1162" y="6"/>
                </a:cxn>
                <a:cxn ang="0">
                  <a:pos x="1201" y="55"/>
                </a:cxn>
                <a:cxn ang="0">
                  <a:pos x="937" y="198"/>
                </a:cxn>
                <a:cxn ang="0">
                  <a:pos x="961" y="238"/>
                </a:cxn>
                <a:cxn ang="0">
                  <a:pos x="1016" y="252"/>
                </a:cxn>
                <a:cxn ang="0">
                  <a:pos x="1072" y="238"/>
                </a:cxn>
                <a:cxn ang="0">
                  <a:pos x="1095" y="198"/>
                </a:cxn>
                <a:cxn ang="0">
                  <a:pos x="1035" y="180"/>
                </a:cxn>
                <a:cxn ang="0">
                  <a:pos x="1025" y="208"/>
                </a:cxn>
                <a:cxn ang="0">
                  <a:pos x="1002" y="205"/>
                </a:cxn>
                <a:cxn ang="0">
                  <a:pos x="829" y="117"/>
                </a:cxn>
                <a:cxn ang="0">
                  <a:pos x="845" y="201"/>
                </a:cxn>
                <a:cxn ang="0">
                  <a:pos x="824" y="208"/>
                </a:cxn>
                <a:cxn ang="0">
                  <a:pos x="810" y="168"/>
                </a:cxn>
                <a:cxn ang="0">
                  <a:pos x="818" y="46"/>
                </a:cxn>
                <a:cxn ang="0">
                  <a:pos x="843" y="50"/>
                </a:cxn>
                <a:cxn ang="0">
                  <a:pos x="910" y="71"/>
                </a:cxn>
                <a:cxn ang="0">
                  <a:pos x="894" y="25"/>
                </a:cxn>
                <a:cxn ang="0">
                  <a:pos x="850" y="2"/>
                </a:cxn>
                <a:cxn ang="0">
                  <a:pos x="780" y="13"/>
                </a:cxn>
                <a:cxn ang="0">
                  <a:pos x="750" y="62"/>
                </a:cxn>
                <a:cxn ang="0">
                  <a:pos x="744" y="180"/>
                </a:cxn>
                <a:cxn ang="0">
                  <a:pos x="762" y="233"/>
                </a:cxn>
                <a:cxn ang="0">
                  <a:pos x="813" y="252"/>
                </a:cxn>
                <a:cxn ang="0">
                  <a:pos x="863" y="233"/>
                </a:cxn>
                <a:cxn ang="0">
                  <a:pos x="677" y="6"/>
                </a:cxn>
                <a:cxn ang="0">
                  <a:pos x="540" y="249"/>
                </a:cxn>
                <a:cxn ang="0">
                  <a:pos x="639" y="55"/>
                </a:cxn>
                <a:cxn ang="0">
                  <a:pos x="443" y="150"/>
                </a:cxn>
                <a:cxn ang="0">
                  <a:pos x="462" y="168"/>
                </a:cxn>
                <a:cxn ang="0">
                  <a:pos x="466" y="237"/>
                </a:cxn>
                <a:cxn ang="0">
                  <a:pos x="529" y="237"/>
                </a:cxn>
                <a:cxn ang="0">
                  <a:pos x="526" y="171"/>
                </a:cxn>
                <a:cxn ang="0">
                  <a:pos x="506" y="133"/>
                </a:cxn>
                <a:cxn ang="0">
                  <a:pos x="519" y="110"/>
                </a:cxn>
                <a:cxn ang="0">
                  <a:pos x="526" y="50"/>
                </a:cxn>
                <a:cxn ang="0">
                  <a:pos x="508" y="20"/>
                </a:cxn>
                <a:cxn ang="0">
                  <a:pos x="471" y="6"/>
                </a:cxn>
                <a:cxn ang="0">
                  <a:pos x="445" y="51"/>
                </a:cxn>
                <a:cxn ang="0">
                  <a:pos x="464" y="65"/>
                </a:cxn>
                <a:cxn ang="0">
                  <a:pos x="459" y="101"/>
                </a:cxn>
                <a:cxn ang="0">
                  <a:pos x="293" y="6"/>
                </a:cxn>
                <a:cxn ang="0">
                  <a:pos x="155" y="249"/>
                </a:cxn>
                <a:cxn ang="0">
                  <a:pos x="252" y="55"/>
                </a:cxn>
                <a:cxn ang="0">
                  <a:pos x="95" y="155"/>
                </a:cxn>
                <a:cxn ang="0">
                  <a:pos x="145" y="136"/>
                </a:cxn>
                <a:cxn ang="0">
                  <a:pos x="162" y="106"/>
                </a:cxn>
                <a:cxn ang="0">
                  <a:pos x="159" y="44"/>
                </a:cxn>
                <a:cxn ang="0">
                  <a:pos x="120" y="9"/>
                </a:cxn>
                <a:cxn ang="0">
                  <a:pos x="76" y="51"/>
                </a:cxn>
                <a:cxn ang="0">
                  <a:pos x="99" y="67"/>
                </a:cxn>
                <a:cxn ang="0">
                  <a:pos x="94" y="103"/>
                </a:cxn>
              </a:cxnLst>
              <a:rect l="0" t="0" r="r" b="b"/>
              <a:pathLst>
                <a:path w="1453" h="252">
                  <a:moveTo>
                    <a:pt x="1328" y="152"/>
                  </a:moveTo>
                  <a:lnTo>
                    <a:pt x="1328" y="249"/>
                  </a:lnTo>
                  <a:lnTo>
                    <a:pt x="1392" y="249"/>
                  </a:lnTo>
                  <a:lnTo>
                    <a:pt x="1392" y="152"/>
                  </a:lnTo>
                  <a:lnTo>
                    <a:pt x="1453" y="6"/>
                  </a:lnTo>
                  <a:lnTo>
                    <a:pt x="1385" y="6"/>
                  </a:lnTo>
                  <a:lnTo>
                    <a:pt x="1360" y="90"/>
                  </a:lnTo>
                  <a:lnTo>
                    <a:pt x="1335" y="6"/>
                  </a:lnTo>
                  <a:lnTo>
                    <a:pt x="1268" y="6"/>
                  </a:lnTo>
                  <a:lnTo>
                    <a:pt x="1328" y="152"/>
                  </a:lnTo>
                  <a:close/>
                  <a:moveTo>
                    <a:pt x="1242" y="6"/>
                  </a:moveTo>
                  <a:lnTo>
                    <a:pt x="1302" y="249"/>
                  </a:lnTo>
                  <a:lnTo>
                    <a:pt x="1235" y="249"/>
                  </a:lnTo>
                  <a:lnTo>
                    <a:pt x="1228" y="205"/>
                  </a:lnTo>
                  <a:lnTo>
                    <a:pt x="1177" y="205"/>
                  </a:lnTo>
                  <a:lnTo>
                    <a:pt x="1171" y="249"/>
                  </a:lnTo>
                  <a:lnTo>
                    <a:pt x="1104" y="249"/>
                  </a:lnTo>
                  <a:lnTo>
                    <a:pt x="1162" y="6"/>
                  </a:lnTo>
                  <a:lnTo>
                    <a:pt x="1242" y="6"/>
                  </a:lnTo>
                  <a:close/>
                  <a:moveTo>
                    <a:pt x="1201" y="55"/>
                  </a:moveTo>
                  <a:lnTo>
                    <a:pt x="1185" y="157"/>
                  </a:lnTo>
                  <a:lnTo>
                    <a:pt x="1221" y="157"/>
                  </a:lnTo>
                  <a:lnTo>
                    <a:pt x="1203" y="55"/>
                  </a:lnTo>
                  <a:lnTo>
                    <a:pt x="1201" y="55"/>
                  </a:lnTo>
                  <a:close/>
                  <a:moveTo>
                    <a:pt x="997" y="6"/>
                  </a:moveTo>
                  <a:lnTo>
                    <a:pt x="933" y="6"/>
                  </a:lnTo>
                  <a:lnTo>
                    <a:pt x="933" y="164"/>
                  </a:lnTo>
                  <a:lnTo>
                    <a:pt x="935" y="177"/>
                  </a:lnTo>
                  <a:lnTo>
                    <a:pt x="935" y="187"/>
                  </a:lnTo>
                  <a:lnTo>
                    <a:pt x="937" y="198"/>
                  </a:lnTo>
                  <a:lnTo>
                    <a:pt x="940" y="207"/>
                  </a:lnTo>
                  <a:lnTo>
                    <a:pt x="942" y="215"/>
                  </a:lnTo>
                  <a:lnTo>
                    <a:pt x="945" y="222"/>
                  </a:lnTo>
                  <a:lnTo>
                    <a:pt x="951" y="230"/>
                  </a:lnTo>
                  <a:lnTo>
                    <a:pt x="954" y="235"/>
                  </a:lnTo>
                  <a:lnTo>
                    <a:pt x="961" y="238"/>
                  </a:lnTo>
                  <a:lnTo>
                    <a:pt x="967" y="244"/>
                  </a:lnTo>
                  <a:lnTo>
                    <a:pt x="974" y="245"/>
                  </a:lnTo>
                  <a:lnTo>
                    <a:pt x="981" y="249"/>
                  </a:lnTo>
                  <a:lnTo>
                    <a:pt x="990" y="249"/>
                  </a:lnTo>
                  <a:lnTo>
                    <a:pt x="998" y="251"/>
                  </a:lnTo>
                  <a:lnTo>
                    <a:pt x="1016" y="252"/>
                  </a:lnTo>
                  <a:lnTo>
                    <a:pt x="1035" y="251"/>
                  </a:lnTo>
                  <a:lnTo>
                    <a:pt x="1044" y="249"/>
                  </a:lnTo>
                  <a:lnTo>
                    <a:pt x="1051" y="249"/>
                  </a:lnTo>
                  <a:lnTo>
                    <a:pt x="1058" y="245"/>
                  </a:lnTo>
                  <a:lnTo>
                    <a:pt x="1065" y="244"/>
                  </a:lnTo>
                  <a:lnTo>
                    <a:pt x="1072" y="238"/>
                  </a:lnTo>
                  <a:lnTo>
                    <a:pt x="1078" y="235"/>
                  </a:lnTo>
                  <a:lnTo>
                    <a:pt x="1083" y="230"/>
                  </a:lnTo>
                  <a:lnTo>
                    <a:pt x="1087" y="222"/>
                  </a:lnTo>
                  <a:lnTo>
                    <a:pt x="1090" y="215"/>
                  </a:lnTo>
                  <a:lnTo>
                    <a:pt x="1094" y="207"/>
                  </a:lnTo>
                  <a:lnTo>
                    <a:pt x="1095" y="198"/>
                  </a:lnTo>
                  <a:lnTo>
                    <a:pt x="1097" y="187"/>
                  </a:lnTo>
                  <a:lnTo>
                    <a:pt x="1099" y="177"/>
                  </a:lnTo>
                  <a:lnTo>
                    <a:pt x="1099" y="164"/>
                  </a:lnTo>
                  <a:lnTo>
                    <a:pt x="1099" y="6"/>
                  </a:lnTo>
                  <a:lnTo>
                    <a:pt x="1035" y="6"/>
                  </a:lnTo>
                  <a:lnTo>
                    <a:pt x="1035" y="180"/>
                  </a:lnTo>
                  <a:lnTo>
                    <a:pt x="1035" y="189"/>
                  </a:lnTo>
                  <a:lnTo>
                    <a:pt x="1034" y="196"/>
                  </a:lnTo>
                  <a:lnTo>
                    <a:pt x="1032" y="200"/>
                  </a:lnTo>
                  <a:lnTo>
                    <a:pt x="1030" y="205"/>
                  </a:lnTo>
                  <a:lnTo>
                    <a:pt x="1027" y="207"/>
                  </a:lnTo>
                  <a:lnTo>
                    <a:pt x="1025" y="208"/>
                  </a:lnTo>
                  <a:lnTo>
                    <a:pt x="1021" y="210"/>
                  </a:lnTo>
                  <a:lnTo>
                    <a:pt x="1016" y="210"/>
                  </a:lnTo>
                  <a:lnTo>
                    <a:pt x="1012" y="210"/>
                  </a:lnTo>
                  <a:lnTo>
                    <a:pt x="1009" y="208"/>
                  </a:lnTo>
                  <a:lnTo>
                    <a:pt x="1005" y="207"/>
                  </a:lnTo>
                  <a:lnTo>
                    <a:pt x="1002" y="205"/>
                  </a:lnTo>
                  <a:lnTo>
                    <a:pt x="1000" y="200"/>
                  </a:lnTo>
                  <a:lnTo>
                    <a:pt x="998" y="196"/>
                  </a:lnTo>
                  <a:lnTo>
                    <a:pt x="998" y="189"/>
                  </a:lnTo>
                  <a:lnTo>
                    <a:pt x="997" y="180"/>
                  </a:lnTo>
                  <a:lnTo>
                    <a:pt x="997" y="6"/>
                  </a:lnTo>
                  <a:close/>
                  <a:moveTo>
                    <a:pt x="829" y="117"/>
                  </a:moveTo>
                  <a:lnTo>
                    <a:pt x="829" y="159"/>
                  </a:lnTo>
                  <a:lnTo>
                    <a:pt x="852" y="159"/>
                  </a:lnTo>
                  <a:lnTo>
                    <a:pt x="850" y="173"/>
                  </a:lnTo>
                  <a:lnTo>
                    <a:pt x="850" y="185"/>
                  </a:lnTo>
                  <a:lnTo>
                    <a:pt x="848" y="194"/>
                  </a:lnTo>
                  <a:lnTo>
                    <a:pt x="845" y="201"/>
                  </a:lnTo>
                  <a:lnTo>
                    <a:pt x="845" y="203"/>
                  </a:lnTo>
                  <a:lnTo>
                    <a:pt x="843" y="205"/>
                  </a:lnTo>
                  <a:lnTo>
                    <a:pt x="840" y="208"/>
                  </a:lnTo>
                  <a:lnTo>
                    <a:pt x="834" y="210"/>
                  </a:lnTo>
                  <a:lnTo>
                    <a:pt x="831" y="210"/>
                  </a:lnTo>
                  <a:lnTo>
                    <a:pt x="824" y="208"/>
                  </a:lnTo>
                  <a:lnTo>
                    <a:pt x="818" y="207"/>
                  </a:lnTo>
                  <a:lnTo>
                    <a:pt x="815" y="201"/>
                  </a:lnTo>
                  <a:lnTo>
                    <a:pt x="813" y="198"/>
                  </a:lnTo>
                  <a:lnTo>
                    <a:pt x="811" y="192"/>
                  </a:lnTo>
                  <a:lnTo>
                    <a:pt x="810" y="182"/>
                  </a:lnTo>
                  <a:lnTo>
                    <a:pt x="810" y="168"/>
                  </a:lnTo>
                  <a:lnTo>
                    <a:pt x="808" y="127"/>
                  </a:lnTo>
                  <a:lnTo>
                    <a:pt x="810" y="87"/>
                  </a:lnTo>
                  <a:lnTo>
                    <a:pt x="810" y="71"/>
                  </a:lnTo>
                  <a:lnTo>
                    <a:pt x="811" y="60"/>
                  </a:lnTo>
                  <a:lnTo>
                    <a:pt x="815" y="51"/>
                  </a:lnTo>
                  <a:lnTo>
                    <a:pt x="818" y="46"/>
                  </a:lnTo>
                  <a:lnTo>
                    <a:pt x="822" y="46"/>
                  </a:lnTo>
                  <a:lnTo>
                    <a:pt x="824" y="44"/>
                  </a:lnTo>
                  <a:lnTo>
                    <a:pt x="831" y="43"/>
                  </a:lnTo>
                  <a:lnTo>
                    <a:pt x="836" y="44"/>
                  </a:lnTo>
                  <a:lnTo>
                    <a:pt x="841" y="46"/>
                  </a:lnTo>
                  <a:lnTo>
                    <a:pt x="843" y="50"/>
                  </a:lnTo>
                  <a:lnTo>
                    <a:pt x="847" y="53"/>
                  </a:lnTo>
                  <a:lnTo>
                    <a:pt x="847" y="58"/>
                  </a:lnTo>
                  <a:lnTo>
                    <a:pt x="848" y="65"/>
                  </a:lnTo>
                  <a:lnTo>
                    <a:pt x="850" y="81"/>
                  </a:lnTo>
                  <a:lnTo>
                    <a:pt x="910" y="81"/>
                  </a:lnTo>
                  <a:lnTo>
                    <a:pt x="910" y="71"/>
                  </a:lnTo>
                  <a:lnTo>
                    <a:pt x="908" y="62"/>
                  </a:lnTo>
                  <a:lnTo>
                    <a:pt x="907" y="53"/>
                  </a:lnTo>
                  <a:lnTo>
                    <a:pt x="905" y="44"/>
                  </a:lnTo>
                  <a:lnTo>
                    <a:pt x="901" y="37"/>
                  </a:lnTo>
                  <a:lnTo>
                    <a:pt x="898" y="30"/>
                  </a:lnTo>
                  <a:lnTo>
                    <a:pt x="894" y="25"/>
                  </a:lnTo>
                  <a:lnTo>
                    <a:pt x="889" y="20"/>
                  </a:lnTo>
                  <a:lnTo>
                    <a:pt x="884" y="14"/>
                  </a:lnTo>
                  <a:lnTo>
                    <a:pt x="878" y="11"/>
                  </a:lnTo>
                  <a:lnTo>
                    <a:pt x="871" y="7"/>
                  </a:lnTo>
                  <a:lnTo>
                    <a:pt x="864" y="4"/>
                  </a:lnTo>
                  <a:lnTo>
                    <a:pt x="850" y="2"/>
                  </a:lnTo>
                  <a:lnTo>
                    <a:pt x="834" y="0"/>
                  </a:lnTo>
                  <a:lnTo>
                    <a:pt x="820" y="0"/>
                  </a:lnTo>
                  <a:lnTo>
                    <a:pt x="808" y="2"/>
                  </a:lnTo>
                  <a:lnTo>
                    <a:pt x="797" y="6"/>
                  </a:lnTo>
                  <a:lnTo>
                    <a:pt x="788" y="9"/>
                  </a:lnTo>
                  <a:lnTo>
                    <a:pt x="780" y="13"/>
                  </a:lnTo>
                  <a:lnTo>
                    <a:pt x="773" y="20"/>
                  </a:lnTo>
                  <a:lnTo>
                    <a:pt x="766" y="25"/>
                  </a:lnTo>
                  <a:lnTo>
                    <a:pt x="760" y="34"/>
                  </a:lnTo>
                  <a:lnTo>
                    <a:pt x="755" y="41"/>
                  </a:lnTo>
                  <a:lnTo>
                    <a:pt x="751" y="51"/>
                  </a:lnTo>
                  <a:lnTo>
                    <a:pt x="750" y="62"/>
                  </a:lnTo>
                  <a:lnTo>
                    <a:pt x="746" y="73"/>
                  </a:lnTo>
                  <a:lnTo>
                    <a:pt x="744" y="85"/>
                  </a:lnTo>
                  <a:lnTo>
                    <a:pt x="744" y="97"/>
                  </a:lnTo>
                  <a:lnTo>
                    <a:pt x="743" y="127"/>
                  </a:lnTo>
                  <a:lnTo>
                    <a:pt x="744" y="155"/>
                  </a:lnTo>
                  <a:lnTo>
                    <a:pt x="744" y="180"/>
                  </a:lnTo>
                  <a:lnTo>
                    <a:pt x="746" y="192"/>
                  </a:lnTo>
                  <a:lnTo>
                    <a:pt x="748" y="201"/>
                  </a:lnTo>
                  <a:lnTo>
                    <a:pt x="751" y="212"/>
                  </a:lnTo>
                  <a:lnTo>
                    <a:pt x="753" y="221"/>
                  </a:lnTo>
                  <a:lnTo>
                    <a:pt x="759" y="228"/>
                  </a:lnTo>
                  <a:lnTo>
                    <a:pt x="762" y="233"/>
                  </a:lnTo>
                  <a:lnTo>
                    <a:pt x="769" y="240"/>
                  </a:lnTo>
                  <a:lnTo>
                    <a:pt x="774" y="244"/>
                  </a:lnTo>
                  <a:lnTo>
                    <a:pt x="783" y="247"/>
                  </a:lnTo>
                  <a:lnTo>
                    <a:pt x="792" y="251"/>
                  </a:lnTo>
                  <a:lnTo>
                    <a:pt x="803" y="251"/>
                  </a:lnTo>
                  <a:lnTo>
                    <a:pt x="813" y="252"/>
                  </a:lnTo>
                  <a:lnTo>
                    <a:pt x="829" y="251"/>
                  </a:lnTo>
                  <a:lnTo>
                    <a:pt x="838" y="249"/>
                  </a:lnTo>
                  <a:lnTo>
                    <a:pt x="845" y="247"/>
                  </a:lnTo>
                  <a:lnTo>
                    <a:pt x="850" y="244"/>
                  </a:lnTo>
                  <a:lnTo>
                    <a:pt x="857" y="240"/>
                  </a:lnTo>
                  <a:lnTo>
                    <a:pt x="863" y="233"/>
                  </a:lnTo>
                  <a:lnTo>
                    <a:pt x="866" y="226"/>
                  </a:lnTo>
                  <a:lnTo>
                    <a:pt x="868" y="249"/>
                  </a:lnTo>
                  <a:lnTo>
                    <a:pt x="910" y="249"/>
                  </a:lnTo>
                  <a:lnTo>
                    <a:pt x="910" y="117"/>
                  </a:lnTo>
                  <a:lnTo>
                    <a:pt x="829" y="117"/>
                  </a:lnTo>
                  <a:close/>
                  <a:moveTo>
                    <a:pt x="677" y="6"/>
                  </a:moveTo>
                  <a:lnTo>
                    <a:pt x="737" y="249"/>
                  </a:lnTo>
                  <a:lnTo>
                    <a:pt x="669" y="249"/>
                  </a:lnTo>
                  <a:lnTo>
                    <a:pt x="663" y="205"/>
                  </a:lnTo>
                  <a:lnTo>
                    <a:pt x="612" y="205"/>
                  </a:lnTo>
                  <a:lnTo>
                    <a:pt x="605" y="249"/>
                  </a:lnTo>
                  <a:lnTo>
                    <a:pt x="540" y="249"/>
                  </a:lnTo>
                  <a:lnTo>
                    <a:pt x="598" y="6"/>
                  </a:lnTo>
                  <a:lnTo>
                    <a:pt x="677" y="6"/>
                  </a:lnTo>
                  <a:close/>
                  <a:moveTo>
                    <a:pt x="637" y="55"/>
                  </a:moveTo>
                  <a:lnTo>
                    <a:pt x="619" y="157"/>
                  </a:lnTo>
                  <a:lnTo>
                    <a:pt x="654" y="157"/>
                  </a:lnTo>
                  <a:lnTo>
                    <a:pt x="639" y="55"/>
                  </a:lnTo>
                  <a:lnTo>
                    <a:pt x="637" y="55"/>
                  </a:lnTo>
                  <a:close/>
                  <a:moveTo>
                    <a:pt x="362" y="6"/>
                  </a:moveTo>
                  <a:lnTo>
                    <a:pt x="362" y="249"/>
                  </a:lnTo>
                  <a:lnTo>
                    <a:pt x="425" y="249"/>
                  </a:lnTo>
                  <a:lnTo>
                    <a:pt x="425" y="150"/>
                  </a:lnTo>
                  <a:lnTo>
                    <a:pt x="443" y="150"/>
                  </a:lnTo>
                  <a:lnTo>
                    <a:pt x="448" y="152"/>
                  </a:lnTo>
                  <a:lnTo>
                    <a:pt x="452" y="152"/>
                  </a:lnTo>
                  <a:lnTo>
                    <a:pt x="455" y="154"/>
                  </a:lnTo>
                  <a:lnTo>
                    <a:pt x="459" y="157"/>
                  </a:lnTo>
                  <a:lnTo>
                    <a:pt x="460" y="162"/>
                  </a:lnTo>
                  <a:lnTo>
                    <a:pt x="462" y="168"/>
                  </a:lnTo>
                  <a:lnTo>
                    <a:pt x="462" y="177"/>
                  </a:lnTo>
                  <a:lnTo>
                    <a:pt x="464" y="185"/>
                  </a:lnTo>
                  <a:lnTo>
                    <a:pt x="464" y="201"/>
                  </a:lnTo>
                  <a:lnTo>
                    <a:pt x="464" y="212"/>
                  </a:lnTo>
                  <a:lnTo>
                    <a:pt x="464" y="224"/>
                  </a:lnTo>
                  <a:lnTo>
                    <a:pt x="466" y="237"/>
                  </a:lnTo>
                  <a:lnTo>
                    <a:pt x="467" y="244"/>
                  </a:lnTo>
                  <a:lnTo>
                    <a:pt x="469" y="249"/>
                  </a:lnTo>
                  <a:lnTo>
                    <a:pt x="536" y="249"/>
                  </a:lnTo>
                  <a:lnTo>
                    <a:pt x="536" y="245"/>
                  </a:lnTo>
                  <a:lnTo>
                    <a:pt x="533" y="242"/>
                  </a:lnTo>
                  <a:lnTo>
                    <a:pt x="529" y="237"/>
                  </a:lnTo>
                  <a:lnTo>
                    <a:pt x="527" y="231"/>
                  </a:lnTo>
                  <a:lnTo>
                    <a:pt x="527" y="222"/>
                  </a:lnTo>
                  <a:lnTo>
                    <a:pt x="526" y="214"/>
                  </a:lnTo>
                  <a:lnTo>
                    <a:pt x="526" y="203"/>
                  </a:lnTo>
                  <a:lnTo>
                    <a:pt x="526" y="182"/>
                  </a:lnTo>
                  <a:lnTo>
                    <a:pt x="526" y="171"/>
                  </a:lnTo>
                  <a:lnTo>
                    <a:pt x="524" y="161"/>
                  </a:lnTo>
                  <a:lnTo>
                    <a:pt x="522" y="152"/>
                  </a:lnTo>
                  <a:lnTo>
                    <a:pt x="519" y="145"/>
                  </a:lnTo>
                  <a:lnTo>
                    <a:pt x="515" y="141"/>
                  </a:lnTo>
                  <a:lnTo>
                    <a:pt x="513" y="138"/>
                  </a:lnTo>
                  <a:lnTo>
                    <a:pt x="506" y="133"/>
                  </a:lnTo>
                  <a:lnTo>
                    <a:pt x="497" y="131"/>
                  </a:lnTo>
                  <a:lnTo>
                    <a:pt x="487" y="129"/>
                  </a:lnTo>
                  <a:lnTo>
                    <a:pt x="497" y="125"/>
                  </a:lnTo>
                  <a:lnTo>
                    <a:pt x="506" y="122"/>
                  </a:lnTo>
                  <a:lnTo>
                    <a:pt x="513" y="117"/>
                  </a:lnTo>
                  <a:lnTo>
                    <a:pt x="519" y="110"/>
                  </a:lnTo>
                  <a:lnTo>
                    <a:pt x="522" y="101"/>
                  </a:lnTo>
                  <a:lnTo>
                    <a:pt x="526" y="92"/>
                  </a:lnTo>
                  <a:lnTo>
                    <a:pt x="527" y="81"/>
                  </a:lnTo>
                  <a:lnTo>
                    <a:pt x="527" y="69"/>
                  </a:lnTo>
                  <a:lnTo>
                    <a:pt x="527" y="57"/>
                  </a:lnTo>
                  <a:lnTo>
                    <a:pt x="526" y="50"/>
                  </a:lnTo>
                  <a:lnTo>
                    <a:pt x="524" y="44"/>
                  </a:lnTo>
                  <a:lnTo>
                    <a:pt x="520" y="32"/>
                  </a:lnTo>
                  <a:lnTo>
                    <a:pt x="517" y="28"/>
                  </a:lnTo>
                  <a:lnTo>
                    <a:pt x="513" y="23"/>
                  </a:lnTo>
                  <a:lnTo>
                    <a:pt x="512" y="21"/>
                  </a:lnTo>
                  <a:lnTo>
                    <a:pt x="508" y="20"/>
                  </a:lnTo>
                  <a:lnTo>
                    <a:pt x="505" y="16"/>
                  </a:lnTo>
                  <a:lnTo>
                    <a:pt x="497" y="13"/>
                  </a:lnTo>
                  <a:lnTo>
                    <a:pt x="492" y="9"/>
                  </a:lnTo>
                  <a:lnTo>
                    <a:pt x="485" y="7"/>
                  </a:lnTo>
                  <a:lnTo>
                    <a:pt x="478" y="6"/>
                  </a:lnTo>
                  <a:lnTo>
                    <a:pt x="471" y="6"/>
                  </a:lnTo>
                  <a:lnTo>
                    <a:pt x="462" y="6"/>
                  </a:lnTo>
                  <a:lnTo>
                    <a:pt x="362" y="6"/>
                  </a:lnTo>
                  <a:close/>
                  <a:moveTo>
                    <a:pt x="425" y="108"/>
                  </a:moveTo>
                  <a:lnTo>
                    <a:pt x="425" y="51"/>
                  </a:lnTo>
                  <a:lnTo>
                    <a:pt x="437" y="51"/>
                  </a:lnTo>
                  <a:lnTo>
                    <a:pt x="445" y="51"/>
                  </a:lnTo>
                  <a:lnTo>
                    <a:pt x="450" y="51"/>
                  </a:lnTo>
                  <a:lnTo>
                    <a:pt x="455" y="55"/>
                  </a:lnTo>
                  <a:lnTo>
                    <a:pt x="459" y="57"/>
                  </a:lnTo>
                  <a:lnTo>
                    <a:pt x="460" y="58"/>
                  </a:lnTo>
                  <a:lnTo>
                    <a:pt x="460" y="60"/>
                  </a:lnTo>
                  <a:lnTo>
                    <a:pt x="464" y="65"/>
                  </a:lnTo>
                  <a:lnTo>
                    <a:pt x="464" y="73"/>
                  </a:lnTo>
                  <a:lnTo>
                    <a:pt x="466" y="80"/>
                  </a:lnTo>
                  <a:lnTo>
                    <a:pt x="464" y="85"/>
                  </a:lnTo>
                  <a:lnTo>
                    <a:pt x="464" y="90"/>
                  </a:lnTo>
                  <a:lnTo>
                    <a:pt x="460" y="95"/>
                  </a:lnTo>
                  <a:lnTo>
                    <a:pt x="459" y="101"/>
                  </a:lnTo>
                  <a:lnTo>
                    <a:pt x="455" y="104"/>
                  </a:lnTo>
                  <a:lnTo>
                    <a:pt x="450" y="106"/>
                  </a:lnTo>
                  <a:lnTo>
                    <a:pt x="445" y="108"/>
                  </a:lnTo>
                  <a:lnTo>
                    <a:pt x="437" y="108"/>
                  </a:lnTo>
                  <a:lnTo>
                    <a:pt x="425" y="108"/>
                  </a:lnTo>
                  <a:close/>
                  <a:moveTo>
                    <a:pt x="293" y="6"/>
                  </a:moveTo>
                  <a:lnTo>
                    <a:pt x="351" y="249"/>
                  </a:lnTo>
                  <a:lnTo>
                    <a:pt x="284" y="249"/>
                  </a:lnTo>
                  <a:lnTo>
                    <a:pt x="279" y="205"/>
                  </a:lnTo>
                  <a:lnTo>
                    <a:pt x="228" y="205"/>
                  </a:lnTo>
                  <a:lnTo>
                    <a:pt x="221" y="249"/>
                  </a:lnTo>
                  <a:lnTo>
                    <a:pt x="155" y="249"/>
                  </a:lnTo>
                  <a:lnTo>
                    <a:pt x="214" y="6"/>
                  </a:lnTo>
                  <a:lnTo>
                    <a:pt x="293" y="6"/>
                  </a:lnTo>
                  <a:close/>
                  <a:moveTo>
                    <a:pt x="252" y="55"/>
                  </a:moveTo>
                  <a:lnTo>
                    <a:pt x="235" y="157"/>
                  </a:lnTo>
                  <a:lnTo>
                    <a:pt x="270" y="157"/>
                  </a:lnTo>
                  <a:lnTo>
                    <a:pt x="252" y="55"/>
                  </a:lnTo>
                  <a:close/>
                  <a:moveTo>
                    <a:pt x="0" y="6"/>
                  </a:moveTo>
                  <a:lnTo>
                    <a:pt x="0" y="249"/>
                  </a:lnTo>
                  <a:lnTo>
                    <a:pt x="64" y="249"/>
                  </a:lnTo>
                  <a:lnTo>
                    <a:pt x="64" y="155"/>
                  </a:lnTo>
                  <a:lnTo>
                    <a:pt x="87" y="155"/>
                  </a:lnTo>
                  <a:lnTo>
                    <a:pt x="95" y="155"/>
                  </a:lnTo>
                  <a:lnTo>
                    <a:pt x="104" y="154"/>
                  </a:lnTo>
                  <a:lnTo>
                    <a:pt x="113" y="154"/>
                  </a:lnTo>
                  <a:lnTo>
                    <a:pt x="120" y="150"/>
                  </a:lnTo>
                  <a:lnTo>
                    <a:pt x="134" y="145"/>
                  </a:lnTo>
                  <a:lnTo>
                    <a:pt x="139" y="141"/>
                  </a:lnTo>
                  <a:lnTo>
                    <a:pt x="145" y="136"/>
                  </a:lnTo>
                  <a:lnTo>
                    <a:pt x="150" y="133"/>
                  </a:lnTo>
                  <a:lnTo>
                    <a:pt x="152" y="129"/>
                  </a:lnTo>
                  <a:lnTo>
                    <a:pt x="154" y="125"/>
                  </a:lnTo>
                  <a:lnTo>
                    <a:pt x="157" y="120"/>
                  </a:lnTo>
                  <a:lnTo>
                    <a:pt x="161" y="113"/>
                  </a:lnTo>
                  <a:lnTo>
                    <a:pt x="162" y="106"/>
                  </a:lnTo>
                  <a:lnTo>
                    <a:pt x="164" y="97"/>
                  </a:lnTo>
                  <a:lnTo>
                    <a:pt x="166" y="88"/>
                  </a:lnTo>
                  <a:lnTo>
                    <a:pt x="166" y="80"/>
                  </a:lnTo>
                  <a:lnTo>
                    <a:pt x="164" y="64"/>
                  </a:lnTo>
                  <a:lnTo>
                    <a:pt x="161" y="50"/>
                  </a:lnTo>
                  <a:lnTo>
                    <a:pt x="159" y="44"/>
                  </a:lnTo>
                  <a:lnTo>
                    <a:pt x="155" y="37"/>
                  </a:lnTo>
                  <a:lnTo>
                    <a:pt x="148" y="27"/>
                  </a:lnTo>
                  <a:lnTo>
                    <a:pt x="145" y="21"/>
                  </a:lnTo>
                  <a:lnTo>
                    <a:pt x="139" y="18"/>
                  </a:lnTo>
                  <a:lnTo>
                    <a:pt x="127" y="11"/>
                  </a:lnTo>
                  <a:lnTo>
                    <a:pt x="120" y="9"/>
                  </a:lnTo>
                  <a:lnTo>
                    <a:pt x="113" y="7"/>
                  </a:lnTo>
                  <a:lnTo>
                    <a:pt x="95" y="6"/>
                  </a:lnTo>
                  <a:lnTo>
                    <a:pt x="0" y="6"/>
                  </a:lnTo>
                  <a:close/>
                  <a:moveTo>
                    <a:pt x="64" y="110"/>
                  </a:moveTo>
                  <a:lnTo>
                    <a:pt x="64" y="51"/>
                  </a:lnTo>
                  <a:lnTo>
                    <a:pt x="76" y="51"/>
                  </a:lnTo>
                  <a:lnTo>
                    <a:pt x="81" y="51"/>
                  </a:lnTo>
                  <a:lnTo>
                    <a:pt x="87" y="53"/>
                  </a:lnTo>
                  <a:lnTo>
                    <a:pt x="90" y="55"/>
                  </a:lnTo>
                  <a:lnTo>
                    <a:pt x="94" y="58"/>
                  </a:lnTo>
                  <a:lnTo>
                    <a:pt x="97" y="62"/>
                  </a:lnTo>
                  <a:lnTo>
                    <a:pt x="99" y="67"/>
                  </a:lnTo>
                  <a:lnTo>
                    <a:pt x="101" y="73"/>
                  </a:lnTo>
                  <a:lnTo>
                    <a:pt x="101" y="80"/>
                  </a:lnTo>
                  <a:lnTo>
                    <a:pt x="101" y="87"/>
                  </a:lnTo>
                  <a:lnTo>
                    <a:pt x="99" y="94"/>
                  </a:lnTo>
                  <a:lnTo>
                    <a:pt x="97" y="99"/>
                  </a:lnTo>
                  <a:lnTo>
                    <a:pt x="94" y="103"/>
                  </a:lnTo>
                  <a:lnTo>
                    <a:pt x="90" y="106"/>
                  </a:lnTo>
                  <a:lnTo>
                    <a:pt x="87" y="108"/>
                  </a:lnTo>
                  <a:lnTo>
                    <a:pt x="81" y="110"/>
                  </a:lnTo>
                  <a:lnTo>
                    <a:pt x="76" y="110"/>
                  </a:lnTo>
                  <a:lnTo>
                    <a:pt x="64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04" name="Freeform 7"/>
            <p:cNvSpPr>
              <a:spLocks noEditPoints="1"/>
            </p:cNvSpPr>
            <p:nvPr/>
          </p:nvSpPr>
          <p:spPr bwMode="auto">
            <a:xfrm>
              <a:off x="5023565" y="1774685"/>
              <a:ext cx="2869765" cy="4274778"/>
            </a:xfrm>
            <a:custGeom>
              <a:avLst/>
              <a:gdLst/>
              <a:ahLst/>
              <a:cxnLst>
                <a:cxn ang="0">
                  <a:pos x="296" y="5255"/>
                </a:cxn>
                <a:cxn ang="0">
                  <a:pos x="3" y="4793"/>
                </a:cxn>
                <a:cxn ang="0">
                  <a:pos x="248" y="3613"/>
                </a:cxn>
                <a:cxn ang="0">
                  <a:pos x="381" y="3646"/>
                </a:cxn>
                <a:cxn ang="0">
                  <a:pos x="649" y="3713"/>
                </a:cxn>
                <a:cxn ang="0">
                  <a:pos x="876" y="3780"/>
                </a:cxn>
                <a:cxn ang="0">
                  <a:pos x="1157" y="3791"/>
                </a:cxn>
                <a:cxn ang="0">
                  <a:pos x="1375" y="3660"/>
                </a:cxn>
                <a:cxn ang="0">
                  <a:pos x="1534" y="3540"/>
                </a:cxn>
                <a:cxn ang="0">
                  <a:pos x="1608" y="3307"/>
                </a:cxn>
                <a:cxn ang="0">
                  <a:pos x="1788" y="3299"/>
                </a:cxn>
                <a:cxn ang="0">
                  <a:pos x="1534" y="3701"/>
                </a:cxn>
                <a:cxn ang="0">
                  <a:pos x="769" y="4477"/>
                </a:cxn>
                <a:cxn ang="0">
                  <a:pos x="643" y="4923"/>
                </a:cxn>
                <a:cxn ang="0">
                  <a:pos x="1508" y="5177"/>
                </a:cxn>
                <a:cxn ang="0">
                  <a:pos x="1120" y="5383"/>
                </a:cxn>
                <a:cxn ang="0">
                  <a:pos x="698" y="4939"/>
                </a:cxn>
                <a:cxn ang="0">
                  <a:pos x="966" y="4495"/>
                </a:cxn>
                <a:cxn ang="0">
                  <a:pos x="1273" y="4715"/>
                </a:cxn>
                <a:cxn ang="0">
                  <a:pos x="2832" y="3293"/>
                </a:cxn>
                <a:cxn ang="0">
                  <a:pos x="2890" y="3921"/>
                </a:cxn>
                <a:cxn ang="0">
                  <a:pos x="2679" y="4241"/>
                </a:cxn>
                <a:cxn ang="0">
                  <a:pos x="2148" y="4406"/>
                </a:cxn>
                <a:cxn ang="0">
                  <a:pos x="1612" y="4549"/>
                </a:cxn>
                <a:cxn ang="0">
                  <a:pos x="1587" y="4782"/>
                </a:cxn>
                <a:cxn ang="0">
                  <a:pos x="1758" y="4872"/>
                </a:cxn>
                <a:cxn ang="0">
                  <a:pos x="1109" y="4468"/>
                </a:cxn>
                <a:cxn ang="0">
                  <a:pos x="1222" y="4066"/>
                </a:cxn>
                <a:cxn ang="0">
                  <a:pos x="1767" y="3586"/>
                </a:cxn>
                <a:cxn ang="0">
                  <a:pos x="1785" y="3202"/>
                </a:cxn>
                <a:cxn ang="0">
                  <a:pos x="1721" y="2935"/>
                </a:cxn>
                <a:cxn ang="0">
                  <a:pos x="1665" y="2687"/>
                </a:cxn>
                <a:cxn ang="0">
                  <a:pos x="1432" y="2717"/>
                </a:cxn>
                <a:cxn ang="0">
                  <a:pos x="1400" y="2486"/>
                </a:cxn>
                <a:cxn ang="0">
                  <a:pos x="1352" y="2221"/>
                </a:cxn>
                <a:cxn ang="0">
                  <a:pos x="1188" y="2105"/>
                </a:cxn>
                <a:cxn ang="0">
                  <a:pos x="1016" y="2112"/>
                </a:cxn>
                <a:cxn ang="0">
                  <a:pos x="1428" y="1293"/>
                </a:cxn>
                <a:cxn ang="0">
                  <a:pos x="1469" y="792"/>
                </a:cxn>
                <a:cxn ang="0">
                  <a:pos x="1472" y="510"/>
                </a:cxn>
                <a:cxn ang="0">
                  <a:pos x="1358" y="468"/>
                </a:cxn>
                <a:cxn ang="0">
                  <a:pos x="1232" y="97"/>
                </a:cxn>
                <a:cxn ang="0">
                  <a:pos x="1460" y="92"/>
                </a:cxn>
                <a:cxn ang="0">
                  <a:pos x="1370" y="304"/>
                </a:cxn>
                <a:cxn ang="0">
                  <a:pos x="1710" y="101"/>
                </a:cxn>
                <a:cxn ang="0">
                  <a:pos x="1836" y="25"/>
                </a:cxn>
                <a:cxn ang="0">
                  <a:pos x="2079" y="214"/>
                </a:cxn>
                <a:cxn ang="0">
                  <a:pos x="2231" y="380"/>
                </a:cxn>
                <a:cxn ang="0">
                  <a:pos x="2158" y="563"/>
                </a:cxn>
                <a:cxn ang="0">
                  <a:pos x="2666" y="584"/>
                </a:cxn>
                <a:cxn ang="0">
                  <a:pos x="2742" y="729"/>
                </a:cxn>
                <a:cxn ang="0">
                  <a:pos x="2943" y="845"/>
                </a:cxn>
                <a:cxn ang="0">
                  <a:pos x="3090" y="1038"/>
                </a:cxn>
                <a:cxn ang="0">
                  <a:pos x="3305" y="1131"/>
                </a:cxn>
                <a:cxn ang="0">
                  <a:pos x="3425" y="1207"/>
                </a:cxn>
                <a:cxn ang="0">
                  <a:pos x="3517" y="1373"/>
                </a:cxn>
                <a:cxn ang="0">
                  <a:pos x="3541" y="1625"/>
                </a:cxn>
                <a:cxn ang="0">
                  <a:pos x="3598" y="1815"/>
                </a:cxn>
                <a:cxn ang="0">
                  <a:pos x="3585" y="2108"/>
                </a:cxn>
                <a:cxn ang="0">
                  <a:pos x="3430" y="2572"/>
                </a:cxn>
                <a:cxn ang="0">
                  <a:pos x="2973" y="2789"/>
                </a:cxn>
              </a:cxnLst>
              <a:rect l="0" t="0" r="r" b="b"/>
              <a:pathLst>
                <a:path w="3615" h="5387">
                  <a:moveTo>
                    <a:pt x="612" y="5264"/>
                  </a:moveTo>
                  <a:lnTo>
                    <a:pt x="605" y="5264"/>
                  </a:lnTo>
                  <a:lnTo>
                    <a:pt x="594" y="5262"/>
                  </a:lnTo>
                  <a:lnTo>
                    <a:pt x="583" y="5262"/>
                  </a:lnTo>
                  <a:lnTo>
                    <a:pt x="573" y="5264"/>
                  </a:lnTo>
                  <a:lnTo>
                    <a:pt x="560" y="5267"/>
                  </a:lnTo>
                  <a:lnTo>
                    <a:pt x="536" y="5274"/>
                  </a:lnTo>
                  <a:lnTo>
                    <a:pt x="523" y="5278"/>
                  </a:lnTo>
                  <a:lnTo>
                    <a:pt x="508" y="5283"/>
                  </a:lnTo>
                  <a:lnTo>
                    <a:pt x="492" y="5286"/>
                  </a:lnTo>
                  <a:lnTo>
                    <a:pt x="476" y="5288"/>
                  </a:lnTo>
                  <a:lnTo>
                    <a:pt x="456" y="5290"/>
                  </a:lnTo>
                  <a:lnTo>
                    <a:pt x="435" y="5290"/>
                  </a:lnTo>
                  <a:lnTo>
                    <a:pt x="423" y="5288"/>
                  </a:lnTo>
                  <a:lnTo>
                    <a:pt x="412" y="5286"/>
                  </a:lnTo>
                  <a:lnTo>
                    <a:pt x="398" y="5285"/>
                  </a:lnTo>
                  <a:lnTo>
                    <a:pt x="386" y="5283"/>
                  </a:lnTo>
                  <a:lnTo>
                    <a:pt x="372" y="5279"/>
                  </a:lnTo>
                  <a:lnTo>
                    <a:pt x="358" y="5276"/>
                  </a:lnTo>
                  <a:lnTo>
                    <a:pt x="344" y="5271"/>
                  </a:lnTo>
                  <a:lnTo>
                    <a:pt x="328" y="5267"/>
                  </a:lnTo>
                  <a:lnTo>
                    <a:pt x="310" y="5260"/>
                  </a:lnTo>
                  <a:lnTo>
                    <a:pt x="296" y="5255"/>
                  </a:lnTo>
                  <a:lnTo>
                    <a:pt x="280" y="5248"/>
                  </a:lnTo>
                  <a:lnTo>
                    <a:pt x="264" y="5239"/>
                  </a:lnTo>
                  <a:lnTo>
                    <a:pt x="236" y="5223"/>
                  </a:lnTo>
                  <a:lnTo>
                    <a:pt x="208" y="5205"/>
                  </a:lnTo>
                  <a:lnTo>
                    <a:pt x="181" y="5186"/>
                  </a:lnTo>
                  <a:lnTo>
                    <a:pt x="157" y="5166"/>
                  </a:lnTo>
                  <a:lnTo>
                    <a:pt x="134" y="5145"/>
                  </a:lnTo>
                  <a:lnTo>
                    <a:pt x="112" y="5124"/>
                  </a:lnTo>
                  <a:lnTo>
                    <a:pt x="93" y="5103"/>
                  </a:lnTo>
                  <a:lnTo>
                    <a:pt x="74" y="5082"/>
                  </a:lnTo>
                  <a:lnTo>
                    <a:pt x="58" y="5061"/>
                  </a:lnTo>
                  <a:lnTo>
                    <a:pt x="44" y="5040"/>
                  </a:lnTo>
                  <a:lnTo>
                    <a:pt x="31" y="5020"/>
                  </a:lnTo>
                  <a:lnTo>
                    <a:pt x="21" y="5001"/>
                  </a:lnTo>
                  <a:lnTo>
                    <a:pt x="14" y="4985"/>
                  </a:lnTo>
                  <a:lnTo>
                    <a:pt x="7" y="4969"/>
                  </a:lnTo>
                  <a:lnTo>
                    <a:pt x="5" y="4960"/>
                  </a:lnTo>
                  <a:lnTo>
                    <a:pt x="3" y="4951"/>
                  </a:lnTo>
                  <a:lnTo>
                    <a:pt x="1" y="4928"/>
                  </a:lnTo>
                  <a:lnTo>
                    <a:pt x="0" y="4898"/>
                  </a:lnTo>
                  <a:lnTo>
                    <a:pt x="0" y="4867"/>
                  </a:lnTo>
                  <a:lnTo>
                    <a:pt x="1" y="4831"/>
                  </a:lnTo>
                  <a:lnTo>
                    <a:pt x="3" y="4793"/>
                  </a:lnTo>
                  <a:lnTo>
                    <a:pt x="8" y="4715"/>
                  </a:lnTo>
                  <a:lnTo>
                    <a:pt x="15" y="4637"/>
                  </a:lnTo>
                  <a:lnTo>
                    <a:pt x="23" y="4570"/>
                  </a:lnTo>
                  <a:lnTo>
                    <a:pt x="31" y="4493"/>
                  </a:lnTo>
                  <a:lnTo>
                    <a:pt x="42" y="4382"/>
                  </a:lnTo>
                  <a:lnTo>
                    <a:pt x="63" y="4166"/>
                  </a:lnTo>
                  <a:lnTo>
                    <a:pt x="84" y="3949"/>
                  </a:lnTo>
                  <a:lnTo>
                    <a:pt x="90" y="3874"/>
                  </a:lnTo>
                  <a:lnTo>
                    <a:pt x="93" y="3833"/>
                  </a:lnTo>
                  <a:lnTo>
                    <a:pt x="95" y="3823"/>
                  </a:lnTo>
                  <a:lnTo>
                    <a:pt x="98" y="3812"/>
                  </a:lnTo>
                  <a:lnTo>
                    <a:pt x="104" y="3798"/>
                  </a:lnTo>
                  <a:lnTo>
                    <a:pt x="111" y="3784"/>
                  </a:lnTo>
                  <a:lnTo>
                    <a:pt x="120" y="3770"/>
                  </a:lnTo>
                  <a:lnTo>
                    <a:pt x="130" y="3754"/>
                  </a:lnTo>
                  <a:lnTo>
                    <a:pt x="153" y="3722"/>
                  </a:lnTo>
                  <a:lnTo>
                    <a:pt x="176" y="3692"/>
                  </a:lnTo>
                  <a:lnTo>
                    <a:pt x="195" y="3666"/>
                  </a:lnTo>
                  <a:lnTo>
                    <a:pt x="209" y="3646"/>
                  </a:lnTo>
                  <a:lnTo>
                    <a:pt x="218" y="3636"/>
                  </a:lnTo>
                  <a:lnTo>
                    <a:pt x="220" y="3632"/>
                  </a:lnTo>
                  <a:lnTo>
                    <a:pt x="227" y="3627"/>
                  </a:lnTo>
                  <a:lnTo>
                    <a:pt x="248" y="3613"/>
                  </a:lnTo>
                  <a:lnTo>
                    <a:pt x="310" y="3572"/>
                  </a:lnTo>
                  <a:lnTo>
                    <a:pt x="342" y="3553"/>
                  </a:lnTo>
                  <a:lnTo>
                    <a:pt x="372" y="3535"/>
                  </a:lnTo>
                  <a:lnTo>
                    <a:pt x="395" y="3523"/>
                  </a:lnTo>
                  <a:lnTo>
                    <a:pt x="402" y="3519"/>
                  </a:lnTo>
                  <a:lnTo>
                    <a:pt x="405" y="3519"/>
                  </a:lnTo>
                  <a:lnTo>
                    <a:pt x="518" y="3496"/>
                  </a:lnTo>
                  <a:lnTo>
                    <a:pt x="516" y="3501"/>
                  </a:lnTo>
                  <a:lnTo>
                    <a:pt x="513" y="3507"/>
                  </a:lnTo>
                  <a:lnTo>
                    <a:pt x="506" y="3521"/>
                  </a:lnTo>
                  <a:lnTo>
                    <a:pt x="497" y="3535"/>
                  </a:lnTo>
                  <a:lnTo>
                    <a:pt x="492" y="3544"/>
                  </a:lnTo>
                  <a:lnTo>
                    <a:pt x="479" y="3546"/>
                  </a:lnTo>
                  <a:lnTo>
                    <a:pt x="467" y="3549"/>
                  </a:lnTo>
                  <a:lnTo>
                    <a:pt x="449" y="3554"/>
                  </a:lnTo>
                  <a:lnTo>
                    <a:pt x="448" y="3574"/>
                  </a:lnTo>
                  <a:lnTo>
                    <a:pt x="446" y="3583"/>
                  </a:lnTo>
                  <a:lnTo>
                    <a:pt x="444" y="3593"/>
                  </a:lnTo>
                  <a:lnTo>
                    <a:pt x="433" y="3593"/>
                  </a:lnTo>
                  <a:lnTo>
                    <a:pt x="426" y="3600"/>
                  </a:lnTo>
                  <a:lnTo>
                    <a:pt x="407" y="3616"/>
                  </a:lnTo>
                  <a:lnTo>
                    <a:pt x="395" y="3630"/>
                  </a:lnTo>
                  <a:lnTo>
                    <a:pt x="381" y="3646"/>
                  </a:lnTo>
                  <a:lnTo>
                    <a:pt x="396" y="3671"/>
                  </a:lnTo>
                  <a:lnTo>
                    <a:pt x="402" y="3678"/>
                  </a:lnTo>
                  <a:lnTo>
                    <a:pt x="416" y="3710"/>
                  </a:lnTo>
                  <a:lnTo>
                    <a:pt x="444" y="3688"/>
                  </a:lnTo>
                  <a:lnTo>
                    <a:pt x="451" y="3685"/>
                  </a:lnTo>
                  <a:lnTo>
                    <a:pt x="458" y="3681"/>
                  </a:lnTo>
                  <a:lnTo>
                    <a:pt x="465" y="3680"/>
                  </a:lnTo>
                  <a:lnTo>
                    <a:pt x="472" y="3678"/>
                  </a:lnTo>
                  <a:lnTo>
                    <a:pt x="479" y="3676"/>
                  </a:lnTo>
                  <a:lnTo>
                    <a:pt x="488" y="3676"/>
                  </a:lnTo>
                  <a:lnTo>
                    <a:pt x="504" y="3678"/>
                  </a:lnTo>
                  <a:lnTo>
                    <a:pt x="545" y="3683"/>
                  </a:lnTo>
                  <a:lnTo>
                    <a:pt x="553" y="3683"/>
                  </a:lnTo>
                  <a:lnTo>
                    <a:pt x="562" y="3683"/>
                  </a:lnTo>
                  <a:lnTo>
                    <a:pt x="573" y="3683"/>
                  </a:lnTo>
                  <a:lnTo>
                    <a:pt x="582" y="3681"/>
                  </a:lnTo>
                  <a:lnTo>
                    <a:pt x="594" y="3688"/>
                  </a:lnTo>
                  <a:lnTo>
                    <a:pt x="601" y="3692"/>
                  </a:lnTo>
                  <a:lnTo>
                    <a:pt x="610" y="3697"/>
                  </a:lnTo>
                  <a:lnTo>
                    <a:pt x="624" y="3703"/>
                  </a:lnTo>
                  <a:lnTo>
                    <a:pt x="631" y="3708"/>
                  </a:lnTo>
                  <a:lnTo>
                    <a:pt x="638" y="3713"/>
                  </a:lnTo>
                  <a:lnTo>
                    <a:pt x="649" y="3713"/>
                  </a:lnTo>
                  <a:lnTo>
                    <a:pt x="656" y="3715"/>
                  </a:lnTo>
                  <a:lnTo>
                    <a:pt x="663" y="3717"/>
                  </a:lnTo>
                  <a:lnTo>
                    <a:pt x="668" y="3718"/>
                  </a:lnTo>
                  <a:lnTo>
                    <a:pt x="675" y="3722"/>
                  </a:lnTo>
                  <a:lnTo>
                    <a:pt x="689" y="3731"/>
                  </a:lnTo>
                  <a:lnTo>
                    <a:pt x="698" y="3736"/>
                  </a:lnTo>
                  <a:lnTo>
                    <a:pt x="705" y="3738"/>
                  </a:lnTo>
                  <a:lnTo>
                    <a:pt x="710" y="3740"/>
                  </a:lnTo>
                  <a:lnTo>
                    <a:pt x="724" y="3740"/>
                  </a:lnTo>
                  <a:lnTo>
                    <a:pt x="744" y="3740"/>
                  </a:lnTo>
                  <a:lnTo>
                    <a:pt x="760" y="3740"/>
                  </a:lnTo>
                  <a:lnTo>
                    <a:pt x="765" y="3741"/>
                  </a:lnTo>
                  <a:lnTo>
                    <a:pt x="781" y="3755"/>
                  </a:lnTo>
                  <a:lnTo>
                    <a:pt x="788" y="3764"/>
                  </a:lnTo>
                  <a:lnTo>
                    <a:pt x="799" y="3764"/>
                  </a:lnTo>
                  <a:lnTo>
                    <a:pt x="804" y="3766"/>
                  </a:lnTo>
                  <a:lnTo>
                    <a:pt x="816" y="3770"/>
                  </a:lnTo>
                  <a:lnTo>
                    <a:pt x="832" y="3775"/>
                  </a:lnTo>
                  <a:lnTo>
                    <a:pt x="841" y="3777"/>
                  </a:lnTo>
                  <a:lnTo>
                    <a:pt x="844" y="3777"/>
                  </a:lnTo>
                  <a:lnTo>
                    <a:pt x="850" y="3777"/>
                  </a:lnTo>
                  <a:lnTo>
                    <a:pt x="864" y="3777"/>
                  </a:lnTo>
                  <a:lnTo>
                    <a:pt x="876" y="3780"/>
                  </a:lnTo>
                  <a:lnTo>
                    <a:pt x="889" y="3782"/>
                  </a:lnTo>
                  <a:lnTo>
                    <a:pt x="901" y="3787"/>
                  </a:lnTo>
                  <a:lnTo>
                    <a:pt x="913" y="3791"/>
                  </a:lnTo>
                  <a:lnTo>
                    <a:pt x="929" y="3794"/>
                  </a:lnTo>
                  <a:lnTo>
                    <a:pt x="947" y="3798"/>
                  </a:lnTo>
                  <a:lnTo>
                    <a:pt x="968" y="3801"/>
                  </a:lnTo>
                  <a:lnTo>
                    <a:pt x="977" y="3801"/>
                  </a:lnTo>
                  <a:lnTo>
                    <a:pt x="987" y="3794"/>
                  </a:lnTo>
                  <a:lnTo>
                    <a:pt x="1035" y="3800"/>
                  </a:lnTo>
                  <a:lnTo>
                    <a:pt x="1044" y="3794"/>
                  </a:lnTo>
                  <a:lnTo>
                    <a:pt x="1056" y="3787"/>
                  </a:lnTo>
                  <a:lnTo>
                    <a:pt x="1067" y="3782"/>
                  </a:lnTo>
                  <a:lnTo>
                    <a:pt x="1079" y="3780"/>
                  </a:lnTo>
                  <a:lnTo>
                    <a:pt x="1086" y="3778"/>
                  </a:lnTo>
                  <a:lnTo>
                    <a:pt x="1093" y="3778"/>
                  </a:lnTo>
                  <a:lnTo>
                    <a:pt x="1097" y="3780"/>
                  </a:lnTo>
                  <a:lnTo>
                    <a:pt x="1100" y="3784"/>
                  </a:lnTo>
                  <a:lnTo>
                    <a:pt x="1109" y="3785"/>
                  </a:lnTo>
                  <a:lnTo>
                    <a:pt x="1118" y="3787"/>
                  </a:lnTo>
                  <a:lnTo>
                    <a:pt x="1127" y="3789"/>
                  </a:lnTo>
                  <a:lnTo>
                    <a:pt x="1135" y="3789"/>
                  </a:lnTo>
                  <a:lnTo>
                    <a:pt x="1146" y="3789"/>
                  </a:lnTo>
                  <a:lnTo>
                    <a:pt x="1157" y="3791"/>
                  </a:lnTo>
                  <a:lnTo>
                    <a:pt x="1169" y="3794"/>
                  </a:lnTo>
                  <a:lnTo>
                    <a:pt x="1183" y="3798"/>
                  </a:lnTo>
                  <a:lnTo>
                    <a:pt x="1195" y="3800"/>
                  </a:lnTo>
                  <a:lnTo>
                    <a:pt x="1208" y="3800"/>
                  </a:lnTo>
                  <a:lnTo>
                    <a:pt x="1217" y="3800"/>
                  </a:lnTo>
                  <a:lnTo>
                    <a:pt x="1234" y="3789"/>
                  </a:lnTo>
                  <a:lnTo>
                    <a:pt x="1252" y="3777"/>
                  </a:lnTo>
                  <a:lnTo>
                    <a:pt x="1261" y="3770"/>
                  </a:lnTo>
                  <a:lnTo>
                    <a:pt x="1271" y="3759"/>
                  </a:lnTo>
                  <a:lnTo>
                    <a:pt x="1280" y="3748"/>
                  </a:lnTo>
                  <a:lnTo>
                    <a:pt x="1277" y="3733"/>
                  </a:lnTo>
                  <a:lnTo>
                    <a:pt x="1277" y="3731"/>
                  </a:lnTo>
                  <a:lnTo>
                    <a:pt x="1280" y="3717"/>
                  </a:lnTo>
                  <a:lnTo>
                    <a:pt x="1285" y="3708"/>
                  </a:lnTo>
                  <a:lnTo>
                    <a:pt x="1315" y="3710"/>
                  </a:lnTo>
                  <a:lnTo>
                    <a:pt x="1321" y="3680"/>
                  </a:lnTo>
                  <a:lnTo>
                    <a:pt x="1328" y="3673"/>
                  </a:lnTo>
                  <a:lnTo>
                    <a:pt x="1331" y="3669"/>
                  </a:lnTo>
                  <a:lnTo>
                    <a:pt x="1344" y="3669"/>
                  </a:lnTo>
                  <a:lnTo>
                    <a:pt x="1358" y="3669"/>
                  </a:lnTo>
                  <a:lnTo>
                    <a:pt x="1363" y="3667"/>
                  </a:lnTo>
                  <a:lnTo>
                    <a:pt x="1370" y="3664"/>
                  </a:lnTo>
                  <a:lnTo>
                    <a:pt x="1375" y="3660"/>
                  </a:lnTo>
                  <a:lnTo>
                    <a:pt x="1381" y="3657"/>
                  </a:lnTo>
                  <a:lnTo>
                    <a:pt x="1377" y="3658"/>
                  </a:lnTo>
                  <a:lnTo>
                    <a:pt x="1375" y="3658"/>
                  </a:lnTo>
                  <a:lnTo>
                    <a:pt x="1372" y="3658"/>
                  </a:lnTo>
                  <a:lnTo>
                    <a:pt x="1370" y="3657"/>
                  </a:lnTo>
                  <a:lnTo>
                    <a:pt x="1368" y="3657"/>
                  </a:lnTo>
                  <a:lnTo>
                    <a:pt x="1365" y="3655"/>
                  </a:lnTo>
                  <a:lnTo>
                    <a:pt x="1396" y="3657"/>
                  </a:lnTo>
                  <a:lnTo>
                    <a:pt x="1414" y="3639"/>
                  </a:lnTo>
                  <a:lnTo>
                    <a:pt x="1411" y="3646"/>
                  </a:lnTo>
                  <a:lnTo>
                    <a:pt x="1423" y="3636"/>
                  </a:lnTo>
                  <a:lnTo>
                    <a:pt x="1428" y="3630"/>
                  </a:lnTo>
                  <a:lnTo>
                    <a:pt x="1432" y="3628"/>
                  </a:lnTo>
                  <a:lnTo>
                    <a:pt x="1442" y="3623"/>
                  </a:lnTo>
                  <a:lnTo>
                    <a:pt x="1448" y="3621"/>
                  </a:lnTo>
                  <a:lnTo>
                    <a:pt x="1455" y="3621"/>
                  </a:lnTo>
                  <a:lnTo>
                    <a:pt x="1472" y="3618"/>
                  </a:lnTo>
                  <a:lnTo>
                    <a:pt x="1481" y="3591"/>
                  </a:lnTo>
                  <a:lnTo>
                    <a:pt x="1486" y="3586"/>
                  </a:lnTo>
                  <a:lnTo>
                    <a:pt x="1522" y="3588"/>
                  </a:lnTo>
                  <a:lnTo>
                    <a:pt x="1527" y="3567"/>
                  </a:lnTo>
                  <a:lnTo>
                    <a:pt x="1531" y="3554"/>
                  </a:lnTo>
                  <a:lnTo>
                    <a:pt x="1534" y="3540"/>
                  </a:lnTo>
                  <a:lnTo>
                    <a:pt x="1541" y="3533"/>
                  </a:lnTo>
                  <a:lnTo>
                    <a:pt x="1546" y="3524"/>
                  </a:lnTo>
                  <a:lnTo>
                    <a:pt x="1557" y="3509"/>
                  </a:lnTo>
                  <a:lnTo>
                    <a:pt x="1564" y="3494"/>
                  </a:lnTo>
                  <a:lnTo>
                    <a:pt x="1569" y="3489"/>
                  </a:lnTo>
                  <a:lnTo>
                    <a:pt x="1573" y="3484"/>
                  </a:lnTo>
                  <a:lnTo>
                    <a:pt x="1575" y="3477"/>
                  </a:lnTo>
                  <a:lnTo>
                    <a:pt x="1576" y="3472"/>
                  </a:lnTo>
                  <a:lnTo>
                    <a:pt x="1580" y="3457"/>
                  </a:lnTo>
                  <a:lnTo>
                    <a:pt x="1589" y="3436"/>
                  </a:lnTo>
                  <a:lnTo>
                    <a:pt x="1585" y="3427"/>
                  </a:lnTo>
                  <a:lnTo>
                    <a:pt x="1583" y="3417"/>
                  </a:lnTo>
                  <a:lnTo>
                    <a:pt x="1583" y="3406"/>
                  </a:lnTo>
                  <a:lnTo>
                    <a:pt x="1585" y="3380"/>
                  </a:lnTo>
                  <a:lnTo>
                    <a:pt x="1589" y="3375"/>
                  </a:lnTo>
                  <a:lnTo>
                    <a:pt x="1594" y="3367"/>
                  </a:lnTo>
                  <a:lnTo>
                    <a:pt x="1598" y="3359"/>
                  </a:lnTo>
                  <a:lnTo>
                    <a:pt x="1598" y="3352"/>
                  </a:lnTo>
                  <a:lnTo>
                    <a:pt x="1598" y="3345"/>
                  </a:lnTo>
                  <a:lnTo>
                    <a:pt x="1603" y="3336"/>
                  </a:lnTo>
                  <a:lnTo>
                    <a:pt x="1606" y="3329"/>
                  </a:lnTo>
                  <a:lnTo>
                    <a:pt x="1612" y="3318"/>
                  </a:lnTo>
                  <a:lnTo>
                    <a:pt x="1608" y="3307"/>
                  </a:lnTo>
                  <a:lnTo>
                    <a:pt x="1606" y="3304"/>
                  </a:lnTo>
                  <a:lnTo>
                    <a:pt x="1605" y="3292"/>
                  </a:lnTo>
                  <a:lnTo>
                    <a:pt x="1603" y="3288"/>
                  </a:lnTo>
                  <a:lnTo>
                    <a:pt x="1605" y="3281"/>
                  </a:lnTo>
                  <a:lnTo>
                    <a:pt x="1610" y="3263"/>
                  </a:lnTo>
                  <a:lnTo>
                    <a:pt x="1613" y="3255"/>
                  </a:lnTo>
                  <a:lnTo>
                    <a:pt x="1613" y="3246"/>
                  </a:lnTo>
                  <a:lnTo>
                    <a:pt x="1615" y="3233"/>
                  </a:lnTo>
                  <a:lnTo>
                    <a:pt x="1613" y="3223"/>
                  </a:lnTo>
                  <a:lnTo>
                    <a:pt x="1613" y="3212"/>
                  </a:lnTo>
                  <a:lnTo>
                    <a:pt x="1647" y="3218"/>
                  </a:lnTo>
                  <a:lnTo>
                    <a:pt x="1679" y="3225"/>
                  </a:lnTo>
                  <a:lnTo>
                    <a:pt x="1707" y="3232"/>
                  </a:lnTo>
                  <a:lnTo>
                    <a:pt x="1733" y="3240"/>
                  </a:lnTo>
                  <a:lnTo>
                    <a:pt x="1747" y="3246"/>
                  </a:lnTo>
                  <a:lnTo>
                    <a:pt x="1758" y="3251"/>
                  </a:lnTo>
                  <a:lnTo>
                    <a:pt x="1769" y="3258"/>
                  </a:lnTo>
                  <a:lnTo>
                    <a:pt x="1776" y="3263"/>
                  </a:lnTo>
                  <a:lnTo>
                    <a:pt x="1781" y="3269"/>
                  </a:lnTo>
                  <a:lnTo>
                    <a:pt x="1785" y="3274"/>
                  </a:lnTo>
                  <a:lnTo>
                    <a:pt x="1786" y="3279"/>
                  </a:lnTo>
                  <a:lnTo>
                    <a:pt x="1788" y="3285"/>
                  </a:lnTo>
                  <a:lnTo>
                    <a:pt x="1788" y="3299"/>
                  </a:lnTo>
                  <a:lnTo>
                    <a:pt x="1790" y="3313"/>
                  </a:lnTo>
                  <a:lnTo>
                    <a:pt x="1790" y="3337"/>
                  </a:lnTo>
                  <a:lnTo>
                    <a:pt x="1790" y="3362"/>
                  </a:lnTo>
                  <a:lnTo>
                    <a:pt x="1788" y="3387"/>
                  </a:lnTo>
                  <a:lnTo>
                    <a:pt x="1785" y="3408"/>
                  </a:lnTo>
                  <a:lnTo>
                    <a:pt x="1779" y="3431"/>
                  </a:lnTo>
                  <a:lnTo>
                    <a:pt x="1774" y="3450"/>
                  </a:lnTo>
                  <a:lnTo>
                    <a:pt x="1767" y="3470"/>
                  </a:lnTo>
                  <a:lnTo>
                    <a:pt x="1760" y="3487"/>
                  </a:lnTo>
                  <a:lnTo>
                    <a:pt x="1751" y="3505"/>
                  </a:lnTo>
                  <a:lnTo>
                    <a:pt x="1742" y="3523"/>
                  </a:lnTo>
                  <a:lnTo>
                    <a:pt x="1732" y="3539"/>
                  </a:lnTo>
                  <a:lnTo>
                    <a:pt x="1721" y="3553"/>
                  </a:lnTo>
                  <a:lnTo>
                    <a:pt x="1710" y="3567"/>
                  </a:lnTo>
                  <a:lnTo>
                    <a:pt x="1698" y="3581"/>
                  </a:lnTo>
                  <a:lnTo>
                    <a:pt x="1686" y="3593"/>
                  </a:lnTo>
                  <a:lnTo>
                    <a:pt x="1672" y="3607"/>
                  </a:lnTo>
                  <a:lnTo>
                    <a:pt x="1658" y="3618"/>
                  </a:lnTo>
                  <a:lnTo>
                    <a:pt x="1643" y="3630"/>
                  </a:lnTo>
                  <a:lnTo>
                    <a:pt x="1629" y="3641"/>
                  </a:lnTo>
                  <a:lnTo>
                    <a:pt x="1599" y="3662"/>
                  </a:lnTo>
                  <a:lnTo>
                    <a:pt x="1568" y="3683"/>
                  </a:lnTo>
                  <a:lnTo>
                    <a:pt x="1534" y="3701"/>
                  </a:lnTo>
                  <a:lnTo>
                    <a:pt x="1502" y="3720"/>
                  </a:lnTo>
                  <a:lnTo>
                    <a:pt x="1442" y="3755"/>
                  </a:lnTo>
                  <a:lnTo>
                    <a:pt x="1425" y="3768"/>
                  </a:lnTo>
                  <a:lnTo>
                    <a:pt x="1405" y="3780"/>
                  </a:lnTo>
                  <a:lnTo>
                    <a:pt x="1388" y="3796"/>
                  </a:lnTo>
                  <a:lnTo>
                    <a:pt x="1368" y="3812"/>
                  </a:lnTo>
                  <a:lnTo>
                    <a:pt x="1331" y="3849"/>
                  </a:lnTo>
                  <a:lnTo>
                    <a:pt x="1294" y="3890"/>
                  </a:lnTo>
                  <a:lnTo>
                    <a:pt x="1255" y="3934"/>
                  </a:lnTo>
                  <a:lnTo>
                    <a:pt x="1217" y="3981"/>
                  </a:lnTo>
                  <a:lnTo>
                    <a:pt x="1137" y="4082"/>
                  </a:lnTo>
                  <a:lnTo>
                    <a:pt x="1056" y="4186"/>
                  </a:lnTo>
                  <a:lnTo>
                    <a:pt x="1016" y="4237"/>
                  </a:lnTo>
                  <a:lnTo>
                    <a:pt x="973" y="4286"/>
                  </a:lnTo>
                  <a:lnTo>
                    <a:pt x="933" y="4334"/>
                  </a:lnTo>
                  <a:lnTo>
                    <a:pt x="890" y="4378"/>
                  </a:lnTo>
                  <a:lnTo>
                    <a:pt x="869" y="4399"/>
                  </a:lnTo>
                  <a:lnTo>
                    <a:pt x="850" y="4419"/>
                  </a:lnTo>
                  <a:lnTo>
                    <a:pt x="829" y="4438"/>
                  </a:lnTo>
                  <a:lnTo>
                    <a:pt x="807" y="4454"/>
                  </a:lnTo>
                  <a:lnTo>
                    <a:pt x="786" y="4466"/>
                  </a:lnTo>
                  <a:lnTo>
                    <a:pt x="777" y="4472"/>
                  </a:lnTo>
                  <a:lnTo>
                    <a:pt x="769" y="4477"/>
                  </a:lnTo>
                  <a:lnTo>
                    <a:pt x="753" y="4489"/>
                  </a:lnTo>
                  <a:lnTo>
                    <a:pt x="746" y="4495"/>
                  </a:lnTo>
                  <a:lnTo>
                    <a:pt x="740" y="4502"/>
                  </a:lnTo>
                  <a:lnTo>
                    <a:pt x="735" y="4507"/>
                  </a:lnTo>
                  <a:lnTo>
                    <a:pt x="730" y="4514"/>
                  </a:lnTo>
                  <a:lnTo>
                    <a:pt x="719" y="4526"/>
                  </a:lnTo>
                  <a:lnTo>
                    <a:pt x="712" y="4540"/>
                  </a:lnTo>
                  <a:lnTo>
                    <a:pt x="707" y="4554"/>
                  </a:lnTo>
                  <a:lnTo>
                    <a:pt x="703" y="4570"/>
                  </a:lnTo>
                  <a:lnTo>
                    <a:pt x="702" y="4577"/>
                  </a:lnTo>
                  <a:lnTo>
                    <a:pt x="700" y="4584"/>
                  </a:lnTo>
                  <a:lnTo>
                    <a:pt x="698" y="4600"/>
                  </a:lnTo>
                  <a:lnTo>
                    <a:pt x="698" y="4618"/>
                  </a:lnTo>
                  <a:lnTo>
                    <a:pt x="698" y="4651"/>
                  </a:lnTo>
                  <a:lnTo>
                    <a:pt x="702" y="4689"/>
                  </a:lnTo>
                  <a:lnTo>
                    <a:pt x="702" y="4704"/>
                  </a:lnTo>
                  <a:lnTo>
                    <a:pt x="702" y="4722"/>
                  </a:lnTo>
                  <a:lnTo>
                    <a:pt x="698" y="4743"/>
                  </a:lnTo>
                  <a:lnTo>
                    <a:pt x="693" y="4764"/>
                  </a:lnTo>
                  <a:lnTo>
                    <a:pt x="687" y="4789"/>
                  </a:lnTo>
                  <a:lnTo>
                    <a:pt x="680" y="4816"/>
                  </a:lnTo>
                  <a:lnTo>
                    <a:pt x="663" y="4868"/>
                  </a:lnTo>
                  <a:lnTo>
                    <a:pt x="643" y="4923"/>
                  </a:lnTo>
                  <a:lnTo>
                    <a:pt x="626" y="4972"/>
                  </a:lnTo>
                  <a:lnTo>
                    <a:pt x="594" y="5048"/>
                  </a:lnTo>
                  <a:lnTo>
                    <a:pt x="592" y="5055"/>
                  </a:lnTo>
                  <a:lnTo>
                    <a:pt x="612" y="5264"/>
                  </a:lnTo>
                  <a:close/>
                  <a:moveTo>
                    <a:pt x="1696" y="5041"/>
                  </a:moveTo>
                  <a:lnTo>
                    <a:pt x="1684" y="5071"/>
                  </a:lnTo>
                  <a:lnTo>
                    <a:pt x="1672" y="5101"/>
                  </a:lnTo>
                  <a:lnTo>
                    <a:pt x="1661" y="5128"/>
                  </a:lnTo>
                  <a:lnTo>
                    <a:pt x="1654" y="5149"/>
                  </a:lnTo>
                  <a:lnTo>
                    <a:pt x="1652" y="5152"/>
                  </a:lnTo>
                  <a:lnTo>
                    <a:pt x="1650" y="5158"/>
                  </a:lnTo>
                  <a:lnTo>
                    <a:pt x="1643" y="5165"/>
                  </a:lnTo>
                  <a:lnTo>
                    <a:pt x="1636" y="5172"/>
                  </a:lnTo>
                  <a:lnTo>
                    <a:pt x="1628" y="5175"/>
                  </a:lnTo>
                  <a:lnTo>
                    <a:pt x="1619" y="5179"/>
                  </a:lnTo>
                  <a:lnTo>
                    <a:pt x="1608" y="5181"/>
                  </a:lnTo>
                  <a:lnTo>
                    <a:pt x="1598" y="5182"/>
                  </a:lnTo>
                  <a:lnTo>
                    <a:pt x="1585" y="5182"/>
                  </a:lnTo>
                  <a:lnTo>
                    <a:pt x="1562" y="5182"/>
                  </a:lnTo>
                  <a:lnTo>
                    <a:pt x="1541" y="5181"/>
                  </a:lnTo>
                  <a:lnTo>
                    <a:pt x="1513" y="5175"/>
                  </a:lnTo>
                  <a:lnTo>
                    <a:pt x="1509" y="5175"/>
                  </a:lnTo>
                  <a:lnTo>
                    <a:pt x="1508" y="5177"/>
                  </a:lnTo>
                  <a:lnTo>
                    <a:pt x="1501" y="5179"/>
                  </a:lnTo>
                  <a:lnTo>
                    <a:pt x="1481" y="5191"/>
                  </a:lnTo>
                  <a:lnTo>
                    <a:pt x="1456" y="5207"/>
                  </a:lnTo>
                  <a:lnTo>
                    <a:pt x="1432" y="5228"/>
                  </a:lnTo>
                  <a:lnTo>
                    <a:pt x="1405" y="5249"/>
                  </a:lnTo>
                  <a:lnTo>
                    <a:pt x="1382" y="5269"/>
                  </a:lnTo>
                  <a:lnTo>
                    <a:pt x="1367" y="5285"/>
                  </a:lnTo>
                  <a:lnTo>
                    <a:pt x="1358" y="5295"/>
                  </a:lnTo>
                  <a:lnTo>
                    <a:pt x="1345" y="5315"/>
                  </a:lnTo>
                  <a:lnTo>
                    <a:pt x="1337" y="5329"/>
                  </a:lnTo>
                  <a:lnTo>
                    <a:pt x="1329" y="5334"/>
                  </a:lnTo>
                  <a:lnTo>
                    <a:pt x="1322" y="5341"/>
                  </a:lnTo>
                  <a:lnTo>
                    <a:pt x="1314" y="5348"/>
                  </a:lnTo>
                  <a:lnTo>
                    <a:pt x="1303" y="5355"/>
                  </a:lnTo>
                  <a:lnTo>
                    <a:pt x="1291" y="5362"/>
                  </a:lnTo>
                  <a:lnTo>
                    <a:pt x="1275" y="5368"/>
                  </a:lnTo>
                  <a:lnTo>
                    <a:pt x="1259" y="5373"/>
                  </a:lnTo>
                  <a:lnTo>
                    <a:pt x="1240" y="5378"/>
                  </a:lnTo>
                  <a:lnTo>
                    <a:pt x="1218" y="5382"/>
                  </a:lnTo>
                  <a:lnTo>
                    <a:pt x="1194" y="5385"/>
                  </a:lnTo>
                  <a:lnTo>
                    <a:pt x="1167" y="5387"/>
                  </a:lnTo>
                  <a:lnTo>
                    <a:pt x="1143" y="5387"/>
                  </a:lnTo>
                  <a:lnTo>
                    <a:pt x="1120" y="5383"/>
                  </a:lnTo>
                  <a:lnTo>
                    <a:pt x="1097" y="5380"/>
                  </a:lnTo>
                  <a:lnTo>
                    <a:pt x="1074" y="5375"/>
                  </a:lnTo>
                  <a:lnTo>
                    <a:pt x="1054" y="5368"/>
                  </a:lnTo>
                  <a:lnTo>
                    <a:pt x="1035" y="5359"/>
                  </a:lnTo>
                  <a:lnTo>
                    <a:pt x="1016" y="5350"/>
                  </a:lnTo>
                  <a:lnTo>
                    <a:pt x="984" y="5334"/>
                  </a:lnTo>
                  <a:lnTo>
                    <a:pt x="957" y="5316"/>
                  </a:lnTo>
                  <a:lnTo>
                    <a:pt x="938" y="5302"/>
                  </a:lnTo>
                  <a:lnTo>
                    <a:pt x="931" y="5299"/>
                  </a:lnTo>
                  <a:lnTo>
                    <a:pt x="927" y="5295"/>
                  </a:lnTo>
                  <a:lnTo>
                    <a:pt x="922" y="5293"/>
                  </a:lnTo>
                  <a:lnTo>
                    <a:pt x="915" y="5292"/>
                  </a:lnTo>
                  <a:lnTo>
                    <a:pt x="897" y="5286"/>
                  </a:lnTo>
                  <a:lnTo>
                    <a:pt x="876" y="5285"/>
                  </a:lnTo>
                  <a:lnTo>
                    <a:pt x="853" y="5281"/>
                  </a:lnTo>
                  <a:lnTo>
                    <a:pt x="804" y="5276"/>
                  </a:lnTo>
                  <a:lnTo>
                    <a:pt x="763" y="5272"/>
                  </a:lnTo>
                  <a:lnTo>
                    <a:pt x="740" y="5272"/>
                  </a:lnTo>
                  <a:lnTo>
                    <a:pt x="719" y="5272"/>
                  </a:lnTo>
                  <a:lnTo>
                    <a:pt x="670" y="5271"/>
                  </a:lnTo>
                  <a:lnTo>
                    <a:pt x="650" y="5062"/>
                  </a:lnTo>
                  <a:lnTo>
                    <a:pt x="680" y="4987"/>
                  </a:lnTo>
                  <a:lnTo>
                    <a:pt x="698" y="4939"/>
                  </a:lnTo>
                  <a:lnTo>
                    <a:pt x="716" y="4888"/>
                  </a:lnTo>
                  <a:lnTo>
                    <a:pt x="733" y="4831"/>
                  </a:lnTo>
                  <a:lnTo>
                    <a:pt x="747" y="4777"/>
                  </a:lnTo>
                  <a:lnTo>
                    <a:pt x="753" y="4752"/>
                  </a:lnTo>
                  <a:lnTo>
                    <a:pt x="756" y="4727"/>
                  </a:lnTo>
                  <a:lnTo>
                    <a:pt x="758" y="4704"/>
                  </a:lnTo>
                  <a:lnTo>
                    <a:pt x="758" y="4683"/>
                  </a:lnTo>
                  <a:lnTo>
                    <a:pt x="754" y="4650"/>
                  </a:lnTo>
                  <a:lnTo>
                    <a:pt x="754" y="4621"/>
                  </a:lnTo>
                  <a:lnTo>
                    <a:pt x="754" y="4607"/>
                  </a:lnTo>
                  <a:lnTo>
                    <a:pt x="754" y="4595"/>
                  </a:lnTo>
                  <a:lnTo>
                    <a:pt x="758" y="4584"/>
                  </a:lnTo>
                  <a:lnTo>
                    <a:pt x="760" y="4574"/>
                  </a:lnTo>
                  <a:lnTo>
                    <a:pt x="763" y="4563"/>
                  </a:lnTo>
                  <a:lnTo>
                    <a:pt x="769" y="4554"/>
                  </a:lnTo>
                  <a:lnTo>
                    <a:pt x="776" y="4546"/>
                  </a:lnTo>
                  <a:lnTo>
                    <a:pt x="783" y="4537"/>
                  </a:lnTo>
                  <a:lnTo>
                    <a:pt x="793" y="4530"/>
                  </a:lnTo>
                  <a:lnTo>
                    <a:pt x="804" y="4521"/>
                  </a:lnTo>
                  <a:lnTo>
                    <a:pt x="809" y="4517"/>
                  </a:lnTo>
                  <a:lnTo>
                    <a:pt x="816" y="4514"/>
                  </a:lnTo>
                  <a:lnTo>
                    <a:pt x="830" y="4507"/>
                  </a:lnTo>
                  <a:lnTo>
                    <a:pt x="966" y="4495"/>
                  </a:lnTo>
                  <a:lnTo>
                    <a:pt x="971" y="4491"/>
                  </a:lnTo>
                  <a:lnTo>
                    <a:pt x="980" y="4486"/>
                  </a:lnTo>
                  <a:lnTo>
                    <a:pt x="987" y="4484"/>
                  </a:lnTo>
                  <a:lnTo>
                    <a:pt x="994" y="4480"/>
                  </a:lnTo>
                  <a:lnTo>
                    <a:pt x="1001" y="4480"/>
                  </a:lnTo>
                  <a:lnTo>
                    <a:pt x="1008" y="4480"/>
                  </a:lnTo>
                  <a:lnTo>
                    <a:pt x="1017" y="4480"/>
                  </a:lnTo>
                  <a:lnTo>
                    <a:pt x="1031" y="4484"/>
                  </a:lnTo>
                  <a:lnTo>
                    <a:pt x="1038" y="4487"/>
                  </a:lnTo>
                  <a:lnTo>
                    <a:pt x="1047" y="4491"/>
                  </a:lnTo>
                  <a:lnTo>
                    <a:pt x="1061" y="4502"/>
                  </a:lnTo>
                  <a:lnTo>
                    <a:pt x="1079" y="4516"/>
                  </a:lnTo>
                  <a:lnTo>
                    <a:pt x="1095" y="4533"/>
                  </a:lnTo>
                  <a:lnTo>
                    <a:pt x="1113" y="4553"/>
                  </a:lnTo>
                  <a:lnTo>
                    <a:pt x="1130" y="4574"/>
                  </a:lnTo>
                  <a:lnTo>
                    <a:pt x="1162" y="4613"/>
                  </a:lnTo>
                  <a:lnTo>
                    <a:pt x="1178" y="4634"/>
                  </a:lnTo>
                  <a:lnTo>
                    <a:pt x="1195" y="4651"/>
                  </a:lnTo>
                  <a:lnTo>
                    <a:pt x="1204" y="4662"/>
                  </a:lnTo>
                  <a:lnTo>
                    <a:pt x="1213" y="4669"/>
                  </a:lnTo>
                  <a:lnTo>
                    <a:pt x="1222" y="4678"/>
                  </a:lnTo>
                  <a:lnTo>
                    <a:pt x="1231" y="4685"/>
                  </a:lnTo>
                  <a:lnTo>
                    <a:pt x="1273" y="4715"/>
                  </a:lnTo>
                  <a:lnTo>
                    <a:pt x="1315" y="4745"/>
                  </a:lnTo>
                  <a:lnTo>
                    <a:pt x="1395" y="4808"/>
                  </a:lnTo>
                  <a:lnTo>
                    <a:pt x="1553" y="4934"/>
                  </a:lnTo>
                  <a:lnTo>
                    <a:pt x="1624" y="4988"/>
                  </a:lnTo>
                  <a:lnTo>
                    <a:pt x="1696" y="5041"/>
                  </a:lnTo>
                  <a:close/>
                  <a:moveTo>
                    <a:pt x="2705" y="2897"/>
                  </a:moveTo>
                  <a:lnTo>
                    <a:pt x="2705" y="2927"/>
                  </a:lnTo>
                  <a:lnTo>
                    <a:pt x="2707" y="2979"/>
                  </a:lnTo>
                  <a:lnTo>
                    <a:pt x="2707" y="2986"/>
                  </a:lnTo>
                  <a:lnTo>
                    <a:pt x="2709" y="2995"/>
                  </a:lnTo>
                  <a:lnTo>
                    <a:pt x="2718" y="3018"/>
                  </a:lnTo>
                  <a:lnTo>
                    <a:pt x="2728" y="3043"/>
                  </a:lnTo>
                  <a:lnTo>
                    <a:pt x="2742" y="3073"/>
                  </a:lnTo>
                  <a:lnTo>
                    <a:pt x="2770" y="3129"/>
                  </a:lnTo>
                  <a:lnTo>
                    <a:pt x="2793" y="3170"/>
                  </a:lnTo>
                  <a:lnTo>
                    <a:pt x="2809" y="3198"/>
                  </a:lnTo>
                  <a:lnTo>
                    <a:pt x="2816" y="3212"/>
                  </a:lnTo>
                  <a:lnTo>
                    <a:pt x="2822" y="3226"/>
                  </a:lnTo>
                  <a:lnTo>
                    <a:pt x="2827" y="3240"/>
                  </a:lnTo>
                  <a:lnTo>
                    <a:pt x="2830" y="3256"/>
                  </a:lnTo>
                  <a:lnTo>
                    <a:pt x="2832" y="3274"/>
                  </a:lnTo>
                  <a:lnTo>
                    <a:pt x="2832" y="3283"/>
                  </a:lnTo>
                  <a:lnTo>
                    <a:pt x="2832" y="3293"/>
                  </a:lnTo>
                  <a:lnTo>
                    <a:pt x="2830" y="3306"/>
                  </a:lnTo>
                  <a:lnTo>
                    <a:pt x="2832" y="3322"/>
                  </a:lnTo>
                  <a:lnTo>
                    <a:pt x="2836" y="3369"/>
                  </a:lnTo>
                  <a:lnTo>
                    <a:pt x="2841" y="3426"/>
                  </a:lnTo>
                  <a:lnTo>
                    <a:pt x="2848" y="3491"/>
                  </a:lnTo>
                  <a:lnTo>
                    <a:pt x="2862" y="3618"/>
                  </a:lnTo>
                  <a:lnTo>
                    <a:pt x="2873" y="3706"/>
                  </a:lnTo>
                  <a:lnTo>
                    <a:pt x="2875" y="3720"/>
                  </a:lnTo>
                  <a:lnTo>
                    <a:pt x="2876" y="3733"/>
                  </a:lnTo>
                  <a:lnTo>
                    <a:pt x="2882" y="3757"/>
                  </a:lnTo>
                  <a:lnTo>
                    <a:pt x="2887" y="3778"/>
                  </a:lnTo>
                  <a:lnTo>
                    <a:pt x="2894" y="3798"/>
                  </a:lnTo>
                  <a:lnTo>
                    <a:pt x="2899" y="3817"/>
                  </a:lnTo>
                  <a:lnTo>
                    <a:pt x="2905" y="3837"/>
                  </a:lnTo>
                  <a:lnTo>
                    <a:pt x="2908" y="3856"/>
                  </a:lnTo>
                  <a:lnTo>
                    <a:pt x="2910" y="3875"/>
                  </a:lnTo>
                  <a:lnTo>
                    <a:pt x="2910" y="3884"/>
                  </a:lnTo>
                  <a:lnTo>
                    <a:pt x="2908" y="3893"/>
                  </a:lnTo>
                  <a:lnTo>
                    <a:pt x="2906" y="3900"/>
                  </a:lnTo>
                  <a:lnTo>
                    <a:pt x="2905" y="3907"/>
                  </a:lnTo>
                  <a:lnTo>
                    <a:pt x="2899" y="3912"/>
                  </a:lnTo>
                  <a:lnTo>
                    <a:pt x="2896" y="3918"/>
                  </a:lnTo>
                  <a:lnTo>
                    <a:pt x="2890" y="3921"/>
                  </a:lnTo>
                  <a:lnTo>
                    <a:pt x="2885" y="3927"/>
                  </a:lnTo>
                  <a:lnTo>
                    <a:pt x="2875" y="3932"/>
                  </a:lnTo>
                  <a:lnTo>
                    <a:pt x="2862" y="3937"/>
                  </a:lnTo>
                  <a:lnTo>
                    <a:pt x="2852" y="3941"/>
                  </a:lnTo>
                  <a:lnTo>
                    <a:pt x="2841" y="3946"/>
                  </a:lnTo>
                  <a:lnTo>
                    <a:pt x="2837" y="3948"/>
                  </a:lnTo>
                  <a:lnTo>
                    <a:pt x="2834" y="3953"/>
                  </a:lnTo>
                  <a:lnTo>
                    <a:pt x="2832" y="3958"/>
                  </a:lnTo>
                  <a:lnTo>
                    <a:pt x="2829" y="3964"/>
                  </a:lnTo>
                  <a:lnTo>
                    <a:pt x="2827" y="3971"/>
                  </a:lnTo>
                  <a:lnTo>
                    <a:pt x="2825" y="3979"/>
                  </a:lnTo>
                  <a:lnTo>
                    <a:pt x="2822" y="3995"/>
                  </a:lnTo>
                  <a:lnTo>
                    <a:pt x="2818" y="4029"/>
                  </a:lnTo>
                  <a:lnTo>
                    <a:pt x="2815" y="4045"/>
                  </a:lnTo>
                  <a:lnTo>
                    <a:pt x="2813" y="4057"/>
                  </a:lnTo>
                  <a:lnTo>
                    <a:pt x="2809" y="4062"/>
                  </a:lnTo>
                  <a:lnTo>
                    <a:pt x="2806" y="4071"/>
                  </a:lnTo>
                  <a:lnTo>
                    <a:pt x="2793" y="4092"/>
                  </a:lnTo>
                  <a:lnTo>
                    <a:pt x="2755" y="4145"/>
                  </a:lnTo>
                  <a:lnTo>
                    <a:pt x="2733" y="4172"/>
                  </a:lnTo>
                  <a:lnTo>
                    <a:pt x="2714" y="4198"/>
                  </a:lnTo>
                  <a:lnTo>
                    <a:pt x="2684" y="4233"/>
                  </a:lnTo>
                  <a:lnTo>
                    <a:pt x="2679" y="4241"/>
                  </a:lnTo>
                  <a:lnTo>
                    <a:pt x="2672" y="4246"/>
                  </a:lnTo>
                  <a:lnTo>
                    <a:pt x="2654" y="4260"/>
                  </a:lnTo>
                  <a:lnTo>
                    <a:pt x="2645" y="4265"/>
                  </a:lnTo>
                  <a:lnTo>
                    <a:pt x="2635" y="4272"/>
                  </a:lnTo>
                  <a:lnTo>
                    <a:pt x="2612" y="4285"/>
                  </a:lnTo>
                  <a:lnTo>
                    <a:pt x="2589" y="4297"/>
                  </a:lnTo>
                  <a:lnTo>
                    <a:pt x="2566" y="4306"/>
                  </a:lnTo>
                  <a:lnTo>
                    <a:pt x="2545" y="4315"/>
                  </a:lnTo>
                  <a:lnTo>
                    <a:pt x="2529" y="4320"/>
                  </a:lnTo>
                  <a:lnTo>
                    <a:pt x="2520" y="4322"/>
                  </a:lnTo>
                  <a:lnTo>
                    <a:pt x="2509" y="4323"/>
                  </a:lnTo>
                  <a:lnTo>
                    <a:pt x="2483" y="4325"/>
                  </a:lnTo>
                  <a:lnTo>
                    <a:pt x="2449" y="4325"/>
                  </a:lnTo>
                  <a:lnTo>
                    <a:pt x="2416" y="4325"/>
                  </a:lnTo>
                  <a:lnTo>
                    <a:pt x="2384" y="4325"/>
                  </a:lnTo>
                  <a:lnTo>
                    <a:pt x="2356" y="4323"/>
                  </a:lnTo>
                  <a:lnTo>
                    <a:pt x="2331" y="4323"/>
                  </a:lnTo>
                  <a:lnTo>
                    <a:pt x="2268" y="4369"/>
                  </a:lnTo>
                  <a:lnTo>
                    <a:pt x="2236" y="4376"/>
                  </a:lnTo>
                  <a:lnTo>
                    <a:pt x="2208" y="4385"/>
                  </a:lnTo>
                  <a:lnTo>
                    <a:pt x="2192" y="4389"/>
                  </a:lnTo>
                  <a:lnTo>
                    <a:pt x="2176" y="4394"/>
                  </a:lnTo>
                  <a:lnTo>
                    <a:pt x="2148" y="4406"/>
                  </a:lnTo>
                  <a:lnTo>
                    <a:pt x="2128" y="4417"/>
                  </a:lnTo>
                  <a:lnTo>
                    <a:pt x="2116" y="4424"/>
                  </a:lnTo>
                  <a:lnTo>
                    <a:pt x="2113" y="4427"/>
                  </a:lnTo>
                  <a:lnTo>
                    <a:pt x="2107" y="4427"/>
                  </a:lnTo>
                  <a:lnTo>
                    <a:pt x="2095" y="4427"/>
                  </a:lnTo>
                  <a:lnTo>
                    <a:pt x="2077" y="4427"/>
                  </a:lnTo>
                  <a:lnTo>
                    <a:pt x="2067" y="4429"/>
                  </a:lnTo>
                  <a:lnTo>
                    <a:pt x="2056" y="4433"/>
                  </a:lnTo>
                  <a:lnTo>
                    <a:pt x="2030" y="4442"/>
                  </a:lnTo>
                  <a:lnTo>
                    <a:pt x="1998" y="4452"/>
                  </a:lnTo>
                  <a:lnTo>
                    <a:pt x="1963" y="4465"/>
                  </a:lnTo>
                  <a:lnTo>
                    <a:pt x="1954" y="4466"/>
                  </a:lnTo>
                  <a:lnTo>
                    <a:pt x="1927" y="4468"/>
                  </a:lnTo>
                  <a:lnTo>
                    <a:pt x="1912" y="4472"/>
                  </a:lnTo>
                  <a:lnTo>
                    <a:pt x="1892" y="4475"/>
                  </a:lnTo>
                  <a:lnTo>
                    <a:pt x="1873" y="4480"/>
                  </a:lnTo>
                  <a:lnTo>
                    <a:pt x="1853" y="4486"/>
                  </a:lnTo>
                  <a:lnTo>
                    <a:pt x="1829" y="4493"/>
                  </a:lnTo>
                  <a:lnTo>
                    <a:pt x="1799" y="4500"/>
                  </a:lnTo>
                  <a:lnTo>
                    <a:pt x="1725" y="4517"/>
                  </a:lnTo>
                  <a:lnTo>
                    <a:pt x="1684" y="4526"/>
                  </a:lnTo>
                  <a:lnTo>
                    <a:pt x="1647" y="4537"/>
                  </a:lnTo>
                  <a:lnTo>
                    <a:pt x="1612" y="4549"/>
                  </a:lnTo>
                  <a:lnTo>
                    <a:pt x="1582" y="4560"/>
                  </a:lnTo>
                  <a:lnTo>
                    <a:pt x="1568" y="4567"/>
                  </a:lnTo>
                  <a:lnTo>
                    <a:pt x="1557" y="4576"/>
                  </a:lnTo>
                  <a:lnTo>
                    <a:pt x="1552" y="4581"/>
                  </a:lnTo>
                  <a:lnTo>
                    <a:pt x="1548" y="4586"/>
                  </a:lnTo>
                  <a:lnTo>
                    <a:pt x="1541" y="4599"/>
                  </a:lnTo>
                  <a:lnTo>
                    <a:pt x="1534" y="4611"/>
                  </a:lnTo>
                  <a:lnTo>
                    <a:pt x="1531" y="4623"/>
                  </a:lnTo>
                  <a:lnTo>
                    <a:pt x="1527" y="4637"/>
                  </a:lnTo>
                  <a:lnTo>
                    <a:pt x="1525" y="4651"/>
                  </a:lnTo>
                  <a:lnTo>
                    <a:pt x="1525" y="4667"/>
                  </a:lnTo>
                  <a:lnTo>
                    <a:pt x="1525" y="4681"/>
                  </a:lnTo>
                  <a:lnTo>
                    <a:pt x="1529" y="4697"/>
                  </a:lnTo>
                  <a:lnTo>
                    <a:pt x="1532" y="4711"/>
                  </a:lnTo>
                  <a:lnTo>
                    <a:pt x="1536" y="4726"/>
                  </a:lnTo>
                  <a:lnTo>
                    <a:pt x="1543" y="4738"/>
                  </a:lnTo>
                  <a:lnTo>
                    <a:pt x="1550" y="4750"/>
                  </a:lnTo>
                  <a:lnTo>
                    <a:pt x="1557" y="4763"/>
                  </a:lnTo>
                  <a:lnTo>
                    <a:pt x="1561" y="4768"/>
                  </a:lnTo>
                  <a:lnTo>
                    <a:pt x="1566" y="4771"/>
                  </a:lnTo>
                  <a:lnTo>
                    <a:pt x="1571" y="4775"/>
                  </a:lnTo>
                  <a:lnTo>
                    <a:pt x="1576" y="4778"/>
                  </a:lnTo>
                  <a:lnTo>
                    <a:pt x="1587" y="4782"/>
                  </a:lnTo>
                  <a:lnTo>
                    <a:pt x="1599" y="4786"/>
                  </a:lnTo>
                  <a:lnTo>
                    <a:pt x="1612" y="4786"/>
                  </a:lnTo>
                  <a:lnTo>
                    <a:pt x="1624" y="4786"/>
                  </a:lnTo>
                  <a:lnTo>
                    <a:pt x="1638" y="4784"/>
                  </a:lnTo>
                  <a:lnTo>
                    <a:pt x="1650" y="4780"/>
                  </a:lnTo>
                  <a:lnTo>
                    <a:pt x="1677" y="4773"/>
                  </a:lnTo>
                  <a:lnTo>
                    <a:pt x="1702" y="4764"/>
                  </a:lnTo>
                  <a:lnTo>
                    <a:pt x="1723" y="4757"/>
                  </a:lnTo>
                  <a:lnTo>
                    <a:pt x="1732" y="4756"/>
                  </a:lnTo>
                  <a:lnTo>
                    <a:pt x="1739" y="4754"/>
                  </a:lnTo>
                  <a:lnTo>
                    <a:pt x="1740" y="4754"/>
                  </a:lnTo>
                  <a:lnTo>
                    <a:pt x="1744" y="4754"/>
                  </a:lnTo>
                  <a:lnTo>
                    <a:pt x="1746" y="4757"/>
                  </a:lnTo>
                  <a:lnTo>
                    <a:pt x="1749" y="4759"/>
                  </a:lnTo>
                  <a:lnTo>
                    <a:pt x="1753" y="4768"/>
                  </a:lnTo>
                  <a:lnTo>
                    <a:pt x="1755" y="4773"/>
                  </a:lnTo>
                  <a:lnTo>
                    <a:pt x="1755" y="4778"/>
                  </a:lnTo>
                  <a:lnTo>
                    <a:pt x="1758" y="4791"/>
                  </a:lnTo>
                  <a:lnTo>
                    <a:pt x="1758" y="4805"/>
                  </a:lnTo>
                  <a:lnTo>
                    <a:pt x="1760" y="4821"/>
                  </a:lnTo>
                  <a:lnTo>
                    <a:pt x="1758" y="4838"/>
                  </a:lnTo>
                  <a:lnTo>
                    <a:pt x="1758" y="4854"/>
                  </a:lnTo>
                  <a:lnTo>
                    <a:pt x="1758" y="4872"/>
                  </a:lnTo>
                  <a:lnTo>
                    <a:pt x="1755" y="4902"/>
                  </a:lnTo>
                  <a:lnTo>
                    <a:pt x="1751" y="4925"/>
                  </a:lnTo>
                  <a:lnTo>
                    <a:pt x="1749" y="4932"/>
                  </a:lnTo>
                  <a:lnTo>
                    <a:pt x="1746" y="4937"/>
                  </a:lnTo>
                  <a:lnTo>
                    <a:pt x="1742" y="4942"/>
                  </a:lnTo>
                  <a:lnTo>
                    <a:pt x="1737" y="4955"/>
                  </a:lnTo>
                  <a:lnTo>
                    <a:pt x="1719" y="4988"/>
                  </a:lnTo>
                  <a:lnTo>
                    <a:pt x="1654" y="4941"/>
                  </a:lnTo>
                  <a:lnTo>
                    <a:pt x="1589" y="4890"/>
                  </a:lnTo>
                  <a:lnTo>
                    <a:pt x="1430" y="4763"/>
                  </a:lnTo>
                  <a:lnTo>
                    <a:pt x="1389" y="4731"/>
                  </a:lnTo>
                  <a:lnTo>
                    <a:pt x="1347" y="4699"/>
                  </a:lnTo>
                  <a:lnTo>
                    <a:pt x="1307" y="4669"/>
                  </a:lnTo>
                  <a:lnTo>
                    <a:pt x="1264" y="4637"/>
                  </a:lnTo>
                  <a:lnTo>
                    <a:pt x="1250" y="4627"/>
                  </a:lnTo>
                  <a:lnTo>
                    <a:pt x="1236" y="4614"/>
                  </a:lnTo>
                  <a:lnTo>
                    <a:pt x="1222" y="4597"/>
                  </a:lnTo>
                  <a:lnTo>
                    <a:pt x="1206" y="4577"/>
                  </a:lnTo>
                  <a:lnTo>
                    <a:pt x="1172" y="4535"/>
                  </a:lnTo>
                  <a:lnTo>
                    <a:pt x="1155" y="4516"/>
                  </a:lnTo>
                  <a:lnTo>
                    <a:pt x="1137" y="4495"/>
                  </a:lnTo>
                  <a:lnTo>
                    <a:pt x="1118" y="4477"/>
                  </a:lnTo>
                  <a:lnTo>
                    <a:pt x="1109" y="4468"/>
                  </a:lnTo>
                  <a:lnTo>
                    <a:pt x="1098" y="4459"/>
                  </a:lnTo>
                  <a:lnTo>
                    <a:pt x="1088" y="4452"/>
                  </a:lnTo>
                  <a:lnTo>
                    <a:pt x="1077" y="4445"/>
                  </a:lnTo>
                  <a:lnTo>
                    <a:pt x="1067" y="4438"/>
                  </a:lnTo>
                  <a:lnTo>
                    <a:pt x="1054" y="4433"/>
                  </a:lnTo>
                  <a:lnTo>
                    <a:pt x="1042" y="4427"/>
                  </a:lnTo>
                  <a:lnTo>
                    <a:pt x="1030" y="4426"/>
                  </a:lnTo>
                  <a:lnTo>
                    <a:pt x="1017" y="4424"/>
                  </a:lnTo>
                  <a:lnTo>
                    <a:pt x="1003" y="4422"/>
                  </a:lnTo>
                  <a:lnTo>
                    <a:pt x="991" y="4424"/>
                  </a:lnTo>
                  <a:lnTo>
                    <a:pt x="977" y="4427"/>
                  </a:lnTo>
                  <a:lnTo>
                    <a:pt x="963" y="4433"/>
                  </a:lnTo>
                  <a:lnTo>
                    <a:pt x="956" y="4435"/>
                  </a:lnTo>
                  <a:lnTo>
                    <a:pt x="948" y="4438"/>
                  </a:lnTo>
                  <a:lnTo>
                    <a:pt x="906" y="4443"/>
                  </a:lnTo>
                  <a:lnTo>
                    <a:pt x="934" y="4415"/>
                  </a:lnTo>
                  <a:lnTo>
                    <a:pt x="961" y="4385"/>
                  </a:lnTo>
                  <a:lnTo>
                    <a:pt x="989" y="4355"/>
                  </a:lnTo>
                  <a:lnTo>
                    <a:pt x="1016" y="4323"/>
                  </a:lnTo>
                  <a:lnTo>
                    <a:pt x="1058" y="4274"/>
                  </a:lnTo>
                  <a:lnTo>
                    <a:pt x="1100" y="4221"/>
                  </a:lnTo>
                  <a:lnTo>
                    <a:pt x="1181" y="4117"/>
                  </a:lnTo>
                  <a:lnTo>
                    <a:pt x="1222" y="4066"/>
                  </a:lnTo>
                  <a:lnTo>
                    <a:pt x="1261" y="4017"/>
                  </a:lnTo>
                  <a:lnTo>
                    <a:pt x="1299" y="3971"/>
                  </a:lnTo>
                  <a:lnTo>
                    <a:pt x="1335" y="3927"/>
                  </a:lnTo>
                  <a:lnTo>
                    <a:pt x="1354" y="3907"/>
                  </a:lnTo>
                  <a:lnTo>
                    <a:pt x="1372" y="3888"/>
                  </a:lnTo>
                  <a:lnTo>
                    <a:pt x="1405" y="3854"/>
                  </a:lnTo>
                  <a:lnTo>
                    <a:pt x="1423" y="3840"/>
                  </a:lnTo>
                  <a:lnTo>
                    <a:pt x="1439" y="3826"/>
                  </a:lnTo>
                  <a:lnTo>
                    <a:pt x="1455" y="3814"/>
                  </a:lnTo>
                  <a:lnTo>
                    <a:pt x="1471" y="3803"/>
                  </a:lnTo>
                  <a:lnTo>
                    <a:pt x="1501" y="3785"/>
                  </a:lnTo>
                  <a:lnTo>
                    <a:pt x="1532" y="3768"/>
                  </a:lnTo>
                  <a:lnTo>
                    <a:pt x="1564" y="3750"/>
                  </a:lnTo>
                  <a:lnTo>
                    <a:pt x="1596" y="3731"/>
                  </a:lnTo>
                  <a:lnTo>
                    <a:pt x="1629" y="3710"/>
                  </a:lnTo>
                  <a:lnTo>
                    <a:pt x="1663" y="3687"/>
                  </a:lnTo>
                  <a:lnTo>
                    <a:pt x="1679" y="3674"/>
                  </a:lnTo>
                  <a:lnTo>
                    <a:pt x="1695" y="3662"/>
                  </a:lnTo>
                  <a:lnTo>
                    <a:pt x="1710" y="3648"/>
                  </a:lnTo>
                  <a:lnTo>
                    <a:pt x="1725" y="3634"/>
                  </a:lnTo>
                  <a:lnTo>
                    <a:pt x="1740" y="3620"/>
                  </a:lnTo>
                  <a:lnTo>
                    <a:pt x="1755" y="3604"/>
                  </a:lnTo>
                  <a:lnTo>
                    <a:pt x="1767" y="3586"/>
                  </a:lnTo>
                  <a:lnTo>
                    <a:pt x="1779" y="3569"/>
                  </a:lnTo>
                  <a:lnTo>
                    <a:pt x="1792" y="3551"/>
                  </a:lnTo>
                  <a:lnTo>
                    <a:pt x="1802" y="3531"/>
                  </a:lnTo>
                  <a:lnTo>
                    <a:pt x="1811" y="3510"/>
                  </a:lnTo>
                  <a:lnTo>
                    <a:pt x="1820" y="3489"/>
                  </a:lnTo>
                  <a:lnTo>
                    <a:pt x="1829" y="3468"/>
                  </a:lnTo>
                  <a:lnTo>
                    <a:pt x="1834" y="3443"/>
                  </a:lnTo>
                  <a:lnTo>
                    <a:pt x="1839" y="3420"/>
                  </a:lnTo>
                  <a:lnTo>
                    <a:pt x="1843" y="3394"/>
                  </a:lnTo>
                  <a:lnTo>
                    <a:pt x="1846" y="3367"/>
                  </a:lnTo>
                  <a:lnTo>
                    <a:pt x="1846" y="3339"/>
                  </a:lnTo>
                  <a:lnTo>
                    <a:pt x="1846" y="3309"/>
                  </a:lnTo>
                  <a:lnTo>
                    <a:pt x="1844" y="3279"/>
                  </a:lnTo>
                  <a:lnTo>
                    <a:pt x="1843" y="3270"/>
                  </a:lnTo>
                  <a:lnTo>
                    <a:pt x="1841" y="3262"/>
                  </a:lnTo>
                  <a:lnTo>
                    <a:pt x="1837" y="3255"/>
                  </a:lnTo>
                  <a:lnTo>
                    <a:pt x="1834" y="3248"/>
                  </a:lnTo>
                  <a:lnTo>
                    <a:pt x="1829" y="3240"/>
                  </a:lnTo>
                  <a:lnTo>
                    <a:pt x="1825" y="3233"/>
                  </a:lnTo>
                  <a:lnTo>
                    <a:pt x="1818" y="3226"/>
                  </a:lnTo>
                  <a:lnTo>
                    <a:pt x="1813" y="3221"/>
                  </a:lnTo>
                  <a:lnTo>
                    <a:pt x="1800" y="3210"/>
                  </a:lnTo>
                  <a:lnTo>
                    <a:pt x="1785" y="3202"/>
                  </a:lnTo>
                  <a:lnTo>
                    <a:pt x="1769" y="3195"/>
                  </a:lnTo>
                  <a:lnTo>
                    <a:pt x="1753" y="3188"/>
                  </a:lnTo>
                  <a:lnTo>
                    <a:pt x="1728" y="3179"/>
                  </a:lnTo>
                  <a:lnTo>
                    <a:pt x="1702" y="3172"/>
                  </a:lnTo>
                  <a:lnTo>
                    <a:pt x="1673" y="3165"/>
                  </a:lnTo>
                  <a:lnTo>
                    <a:pt x="1643" y="3159"/>
                  </a:lnTo>
                  <a:lnTo>
                    <a:pt x="1649" y="3151"/>
                  </a:lnTo>
                  <a:lnTo>
                    <a:pt x="1654" y="3142"/>
                  </a:lnTo>
                  <a:lnTo>
                    <a:pt x="1659" y="3128"/>
                  </a:lnTo>
                  <a:lnTo>
                    <a:pt x="1665" y="3112"/>
                  </a:lnTo>
                  <a:lnTo>
                    <a:pt x="1673" y="3078"/>
                  </a:lnTo>
                  <a:lnTo>
                    <a:pt x="1682" y="3046"/>
                  </a:lnTo>
                  <a:lnTo>
                    <a:pt x="1689" y="3013"/>
                  </a:lnTo>
                  <a:lnTo>
                    <a:pt x="1695" y="3001"/>
                  </a:lnTo>
                  <a:lnTo>
                    <a:pt x="1696" y="2995"/>
                  </a:lnTo>
                  <a:lnTo>
                    <a:pt x="1700" y="2990"/>
                  </a:lnTo>
                  <a:lnTo>
                    <a:pt x="1703" y="2985"/>
                  </a:lnTo>
                  <a:lnTo>
                    <a:pt x="1709" y="2978"/>
                  </a:lnTo>
                  <a:lnTo>
                    <a:pt x="1716" y="2972"/>
                  </a:lnTo>
                  <a:lnTo>
                    <a:pt x="1723" y="2967"/>
                  </a:lnTo>
                  <a:lnTo>
                    <a:pt x="1717" y="2955"/>
                  </a:lnTo>
                  <a:lnTo>
                    <a:pt x="1719" y="2944"/>
                  </a:lnTo>
                  <a:lnTo>
                    <a:pt x="1721" y="2935"/>
                  </a:lnTo>
                  <a:lnTo>
                    <a:pt x="1721" y="2927"/>
                  </a:lnTo>
                  <a:lnTo>
                    <a:pt x="1723" y="2918"/>
                  </a:lnTo>
                  <a:lnTo>
                    <a:pt x="1726" y="2905"/>
                  </a:lnTo>
                  <a:lnTo>
                    <a:pt x="1733" y="2888"/>
                  </a:lnTo>
                  <a:lnTo>
                    <a:pt x="1739" y="2877"/>
                  </a:lnTo>
                  <a:lnTo>
                    <a:pt x="1746" y="2865"/>
                  </a:lnTo>
                  <a:lnTo>
                    <a:pt x="1755" y="2851"/>
                  </a:lnTo>
                  <a:lnTo>
                    <a:pt x="1739" y="2824"/>
                  </a:lnTo>
                  <a:lnTo>
                    <a:pt x="1732" y="2814"/>
                  </a:lnTo>
                  <a:lnTo>
                    <a:pt x="1728" y="2805"/>
                  </a:lnTo>
                  <a:lnTo>
                    <a:pt x="1737" y="2791"/>
                  </a:lnTo>
                  <a:lnTo>
                    <a:pt x="1744" y="2775"/>
                  </a:lnTo>
                  <a:lnTo>
                    <a:pt x="1751" y="2754"/>
                  </a:lnTo>
                  <a:lnTo>
                    <a:pt x="1733" y="2741"/>
                  </a:lnTo>
                  <a:lnTo>
                    <a:pt x="1728" y="2738"/>
                  </a:lnTo>
                  <a:lnTo>
                    <a:pt x="1725" y="2732"/>
                  </a:lnTo>
                  <a:lnTo>
                    <a:pt x="1721" y="2727"/>
                  </a:lnTo>
                  <a:lnTo>
                    <a:pt x="1716" y="2722"/>
                  </a:lnTo>
                  <a:lnTo>
                    <a:pt x="1710" y="2717"/>
                  </a:lnTo>
                  <a:lnTo>
                    <a:pt x="1703" y="2711"/>
                  </a:lnTo>
                  <a:lnTo>
                    <a:pt x="1689" y="2701"/>
                  </a:lnTo>
                  <a:lnTo>
                    <a:pt x="1677" y="2694"/>
                  </a:lnTo>
                  <a:lnTo>
                    <a:pt x="1665" y="2687"/>
                  </a:lnTo>
                  <a:lnTo>
                    <a:pt x="1643" y="2676"/>
                  </a:lnTo>
                  <a:lnTo>
                    <a:pt x="1635" y="2673"/>
                  </a:lnTo>
                  <a:lnTo>
                    <a:pt x="1626" y="2674"/>
                  </a:lnTo>
                  <a:lnTo>
                    <a:pt x="1619" y="2676"/>
                  </a:lnTo>
                  <a:lnTo>
                    <a:pt x="1612" y="2678"/>
                  </a:lnTo>
                  <a:lnTo>
                    <a:pt x="1605" y="2680"/>
                  </a:lnTo>
                  <a:lnTo>
                    <a:pt x="1598" y="2683"/>
                  </a:lnTo>
                  <a:lnTo>
                    <a:pt x="1591" y="2683"/>
                  </a:lnTo>
                  <a:lnTo>
                    <a:pt x="1582" y="2683"/>
                  </a:lnTo>
                  <a:lnTo>
                    <a:pt x="1575" y="2685"/>
                  </a:lnTo>
                  <a:lnTo>
                    <a:pt x="1566" y="2687"/>
                  </a:lnTo>
                  <a:lnTo>
                    <a:pt x="1559" y="2690"/>
                  </a:lnTo>
                  <a:lnTo>
                    <a:pt x="1552" y="2694"/>
                  </a:lnTo>
                  <a:lnTo>
                    <a:pt x="1539" y="2703"/>
                  </a:lnTo>
                  <a:lnTo>
                    <a:pt x="1531" y="2703"/>
                  </a:lnTo>
                  <a:lnTo>
                    <a:pt x="1523" y="2703"/>
                  </a:lnTo>
                  <a:lnTo>
                    <a:pt x="1506" y="2706"/>
                  </a:lnTo>
                  <a:lnTo>
                    <a:pt x="1485" y="2711"/>
                  </a:lnTo>
                  <a:lnTo>
                    <a:pt x="1465" y="2717"/>
                  </a:lnTo>
                  <a:lnTo>
                    <a:pt x="1455" y="2718"/>
                  </a:lnTo>
                  <a:lnTo>
                    <a:pt x="1446" y="2718"/>
                  </a:lnTo>
                  <a:lnTo>
                    <a:pt x="1439" y="2718"/>
                  </a:lnTo>
                  <a:lnTo>
                    <a:pt x="1432" y="2717"/>
                  </a:lnTo>
                  <a:lnTo>
                    <a:pt x="1426" y="2713"/>
                  </a:lnTo>
                  <a:lnTo>
                    <a:pt x="1421" y="2710"/>
                  </a:lnTo>
                  <a:lnTo>
                    <a:pt x="1418" y="2704"/>
                  </a:lnTo>
                  <a:lnTo>
                    <a:pt x="1416" y="2697"/>
                  </a:lnTo>
                  <a:lnTo>
                    <a:pt x="1414" y="2685"/>
                  </a:lnTo>
                  <a:lnTo>
                    <a:pt x="1414" y="2669"/>
                  </a:lnTo>
                  <a:lnTo>
                    <a:pt x="1416" y="2650"/>
                  </a:lnTo>
                  <a:lnTo>
                    <a:pt x="1414" y="2641"/>
                  </a:lnTo>
                  <a:lnTo>
                    <a:pt x="1414" y="2632"/>
                  </a:lnTo>
                  <a:lnTo>
                    <a:pt x="1412" y="2623"/>
                  </a:lnTo>
                  <a:lnTo>
                    <a:pt x="1409" y="2614"/>
                  </a:lnTo>
                  <a:lnTo>
                    <a:pt x="1402" y="2600"/>
                  </a:lnTo>
                  <a:lnTo>
                    <a:pt x="1400" y="2591"/>
                  </a:lnTo>
                  <a:lnTo>
                    <a:pt x="1400" y="2583"/>
                  </a:lnTo>
                  <a:lnTo>
                    <a:pt x="1402" y="2577"/>
                  </a:lnTo>
                  <a:lnTo>
                    <a:pt x="1404" y="2568"/>
                  </a:lnTo>
                  <a:lnTo>
                    <a:pt x="1395" y="2563"/>
                  </a:lnTo>
                  <a:lnTo>
                    <a:pt x="1395" y="2556"/>
                  </a:lnTo>
                  <a:lnTo>
                    <a:pt x="1395" y="2549"/>
                  </a:lnTo>
                  <a:lnTo>
                    <a:pt x="1396" y="2531"/>
                  </a:lnTo>
                  <a:lnTo>
                    <a:pt x="1400" y="2508"/>
                  </a:lnTo>
                  <a:lnTo>
                    <a:pt x="1400" y="2498"/>
                  </a:lnTo>
                  <a:lnTo>
                    <a:pt x="1400" y="2486"/>
                  </a:lnTo>
                  <a:lnTo>
                    <a:pt x="1398" y="2477"/>
                  </a:lnTo>
                  <a:lnTo>
                    <a:pt x="1396" y="2468"/>
                  </a:lnTo>
                  <a:lnTo>
                    <a:pt x="1391" y="2447"/>
                  </a:lnTo>
                  <a:lnTo>
                    <a:pt x="1381" y="2406"/>
                  </a:lnTo>
                  <a:lnTo>
                    <a:pt x="1377" y="2387"/>
                  </a:lnTo>
                  <a:lnTo>
                    <a:pt x="1375" y="2378"/>
                  </a:lnTo>
                  <a:lnTo>
                    <a:pt x="1375" y="2369"/>
                  </a:lnTo>
                  <a:lnTo>
                    <a:pt x="1375" y="2353"/>
                  </a:lnTo>
                  <a:lnTo>
                    <a:pt x="1375" y="2346"/>
                  </a:lnTo>
                  <a:lnTo>
                    <a:pt x="1377" y="2339"/>
                  </a:lnTo>
                  <a:lnTo>
                    <a:pt x="1384" y="2322"/>
                  </a:lnTo>
                  <a:lnTo>
                    <a:pt x="1386" y="2313"/>
                  </a:lnTo>
                  <a:lnTo>
                    <a:pt x="1388" y="2304"/>
                  </a:lnTo>
                  <a:lnTo>
                    <a:pt x="1388" y="2295"/>
                  </a:lnTo>
                  <a:lnTo>
                    <a:pt x="1386" y="2288"/>
                  </a:lnTo>
                  <a:lnTo>
                    <a:pt x="1384" y="2281"/>
                  </a:lnTo>
                  <a:lnTo>
                    <a:pt x="1381" y="2276"/>
                  </a:lnTo>
                  <a:lnTo>
                    <a:pt x="1374" y="2263"/>
                  </a:lnTo>
                  <a:lnTo>
                    <a:pt x="1367" y="2253"/>
                  </a:lnTo>
                  <a:lnTo>
                    <a:pt x="1359" y="2244"/>
                  </a:lnTo>
                  <a:lnTo>
                    <a:pt x="1356" y="2233"/>
                  </a:lnTo>
                  <a:lnTo>
                    <a:pt x="1354" y="2228"/>
                  </a:lnTo>
                  <a:lnTo>
                    <a:pt x="1352" y="2221"/>
                  </a:lnTo>
                  <a:lnTo>
                    <a:pt x="1351" y="2214"/>
                  </a:lnTo>
                  <a:lnTo>
                    <a:pt x="1351" y="2207"/>
                  </a:lnTo>
                  <a:lnTo>
                    <a:pt x="1351" y="2195"/>
                  </a:lnTo>
                  <a:lnTo>
                    <a:pt x="1344" y="2186"/>
                  </a:lnTo>
                  <a:lnTo>
                    <a:pt x="1337" y="2179"/>
                  </a:lnTo>
                  <a:lnTo>
                    <a:pt x="1333" y="2173"/>
                  </a:lnTo>
                  <a:lnTo>
                    <a:pt x="1333" y="2170"/>
                  </a:lnTo>
                  <a:lnTo>
                    <a:pt x="1331" y="2165"/>
                  </a:lnTo>
                  <a:lnTo>
                    <a:pt x="1326" y="2143"/>
                  </a:lnTo>
                  <a:lnTo>
                    <a:pt x="1305" y="2143"/>
                  </a:lnTo>
                  <a:lnTo>
                    <a:pt x="1298" y="2142"/>
                  </a:lnTo>
                  <a:lnTo>
                    <a:pt x="1291" y="2140"/>
                  </a:lnTo>
                  <a:lnTo>
                    <a:pt x="1284" y="2142"/>
                  </a:lnTo>
                  <a:lnTo>
                    <a:pt x="1277" y="2143"/>
                  </a:lnTo>
                  <a:lnTo>
                    <a:pt x="1271" y="2147"/>
                  </a:lnTo>
                  <a:lnTo>
                    <a:pt x="1245" y="2147"/>
                  </a:lnTo>
                  <a:lnTo>
                    <a:pt x="1232" y="2147"/>
                  </a:lnTo>
                  <a:lnTo>
                    <a:pt x="1220" y="2147"/>
                  </a:lnTo>
                  <a:lnTo>
                    <a:pt x="1204" y="2140"/>
                  </a:lnTo>
                  <a:lnTo>
                    <a:pt x="1197" y="2128"/>
                  </a:lnTo>
                  <a:lnTo>
                    <a:pt x="1194" y="2120"/>
                  </a:lnTo>
                  <a:lnTo>
                    <a:pt x="1190" y="2115"/>
                  </a:lnTo>
                  <a:lnTo>
                    <a:pt x="1188" y="2105"/>
                  </a:lnTo>
                  <a:lnTo>
                    <a:pt x="1185" y="2094"/>
                  </a:lnTo>
                  <a:lnTo>
                    <a:pt x="1178" y="2076"/>
                  </a:lnTo>
                  <a:lnTo>
                    <a:pt x="1158" y="2076"/>
                  </a:lnTo>
                  <a:lnTo>
                    <a:pt x="1146" y="2076"/>
                  </a:lnTo>
                  <a:lnTo>
                    <a:pt x="1139" y="2078"/>
                  </a:lnTo>
                  <a:lnTo>
                    <a:pt x="1132" y="2080"/>
                  </a:lnTo>
                  <a:lnTo>
                    <a:pt x="1128" y="2082"/>
                  </a:lnTo>
                  <a:lnTo>
                    <a:pt x="1123" y="2085"/>
                  </a:lnTo>
                  <a:lnTo>
                    <a:pt x="1116" y="2090"/>
                  </a:lnTo>
                  <a:lnTo>
                    <a:pt x="1113" y="2094"/>
                  </a:lnTo>
                  <a:lnTo>
                    <a:pt x="1109" y="2098"/>
                  </a:lnTo>
                  <a:lnTo>
                    <a:pt x="1107" y="2103"/>
                  </a:lnTo>
                  <a:lnTo>
                    <a:pt x="1105" y="2108"/>
                  </a:lnTo>
                  <a:lnTo>
                    <a:pt x="1102" y="2110"/>
                  </a:lnTo>
                  <a:lnTo>
                    <a:pt x="1097" y="2119"/>
                  </a:lnTo>
                  <a:lnTo>
                    <a:pt x="1090" y="2117"/>
                  </a:lnTo>
                  <a:lnTo>
                    <a:pt x="1074" y="2117"/>
                  </a:lnTo>
                  <a:lnTo>
                    <a:pt x="1065" y="2115"/>
                  </a:lnTo>
                  <a:lnTo>
                    <a:pt x="1058" y="2115"/>
                  </a:lnTo>
                  <a:lnTo>
                    <a:pt x="1038" y="2122"/>
                  </a:lnTo>
                  <a:lnTo>
                    <a:pt x="1035" y="2120"/>
                  </a:lnTo>
                  <a:lnTo>
                    <a:pt x="1028" y="2113"/>
                  </a:lnTo>
                  <a:lnTo>
                    <a:pt x="1016" y="2112"/>
                  </a:lnTo>
                  <a:lnTo>
                    <a:pt x="1008" y="2112"/>
                  </a:lnTo>
                  <a:lnTo>
                    <a:pt x="1005" y="2110"/>
                  </a:lnTo>
                  <a:lnTo>
                    <a:pt x="982" y="2094"/>
                  </a:lnTo>
                  <a:lnTo>
                    <a:pt x="977" y="2098"/>
                  </a:lnTo>
                  <a:lnTo>
                    <a:pt x="1023" y="1965"/>
                  </a:lnTo>
                  <a:lnTo>
                    <a:pt x="1047" y="1888"/>
                  </a:lnTo>
                  <a:lnTo>
                    <a:pt x="1053" y="1877"/>
                  </a:lnTo>
                  <a:lnTo>
                    <a:pt x="1060" y="1863"/>
                  </a:lnTo>
                  <a:lnTo>
                    <a:pt x="1068" y="1849"/>
                  </a:lnTo>
                  <a:lnTo>
                    <a:pt x="1079" y="1831"/>
                  </a:lnTo>
                  <a:lnTo>
                    <a:pt x="1098" y="1803"/>
                  </a:lnTo>
                  <a:lnTo>
                    <a:pt x="1113" y="1785"/>
                  </a:lnTo>
                  <a:lnTo>
                    <a:pt x="1187" y="1720"/>
                  </a:lnTo>
                  <a:lnTo>
                    <a:pt x="1254" y="1662"/>
                  </a:lnTo>
                  <a:lnTo>
                    <a:pt x="1305" y="1551"/>
                  </a:lnTo>
                  <a:lnTo>
                    <a:pt x="1349" y="1461"/>
                  </a:lnTo>
                  <a:lnTo>
                    <a:pt x="1370" y="1422"/>
                  </a:lnTo>
                  <a:lnTo>
                    <a:pt x="1386" y="1392"/>
                  </a:lnTo>
                  <a:lnTo>
                    <a:pt x="1393" y="1381"/>
                  </a:lnTo>
                  <a:lnTo>
                    <a:pt x="1400" y="1369"/>
                  </a:lnTo>
                  <a:lnTo>
                    <a:pt x="1411" y="1344"/>
                  </a:lnTo>
                  <a:lnTo>
                    <a:pt x="1421" y="1318"/>
                  </a:lnTo>
                  <a:lnTo>
                    <a:pt x="1428" y="1293"/>
                  </a:lnTo>
                  <a:lnTo>
                    <a:pt x="1435" y="1269"/>
                  </a:lnTo>
                  <a:lnTo>
                    <a:pt x="1441" y="1244"/>
                  </a:lnTo>
                  <a:lnTo>
                    <a:pt x="1446" y="1221"/>
                  </a:lnTo>
                  <a:lnTo>
                    <a:pt x="1449" y="1198"/>
                  </a:lnTo>
                  <a:lnTo>
                    <a:pt x="1453" y="1175"/>
                  </a:lnTo>
                  <a:lnTo>
                    <a:pt x="1455" y="1150"/>
                  </a:lnTo>
                  <a:lnTo>
                    <a:pt x="1458" y="1101"/>
                  </a:lnTo>
                  <a:lnTo>
                    <a:pt x="1460" y="1050"/>
                  </a:lnTo>
                  <a:lnTo>
                    <a:pt x="1515" y="978"/>
                  </a:lnTo>
                  <a:lnTo>
                    <a:pt x="1513" y="956"/>
                  </a:lnTo>
                  <a:lnTo>
                    <a:pt x="1513" y="930"/>
                  </a:lnTo>
                  <a:lnTo>
                    <a:pt x="1515" y="891"/>
                  </a:lnTo>
                  <a:lnTo>
                    <a:pt x="1515" y="879"/>
                  </a:lnTo>
                  <a:lnTo>
                    <a:pt x="1513" y="868"/>
                  </a:lnTo>
                  <a:lnTo>
                    <a:pt x="1511" y="859"/>
                  </a:lnTo>
                  <a:lnTo>
                    <a:pt x="1508" y="849"/>
                  </a:lnTo>
                  <a:lnTo>
                    <a:pt x="1506" y="840"/>
                  </a:lnTo>
                  <a:lnTo>
                    <a:pt x="1501" y="833"/>
                  </a:lnTo>
                  <a:lnTo>
                    <a:pt x="1497" y="826"/>
                  </a:lnTo>
                  <a:lnTo>
                    <a:pt x="1492" y="819"/>
                  </a:lnTo>
                  <a:lnTo>
                    <a:pt x="1483" y="808"/>
                  </a:lnTo>
                  <a:lnTo>
                    <a:pt x="1476" y="799"/>
                  </a:lnTo>
                  <a:lnTo>
                    <a:pt x="1469" y="792"/>
                  </a:lnTo>
                  <a:lnTo>
                    <a:pt x="1464" y="715"/>
                  </a:lnTo>
                  <a:lnTo>
                    <a:pt x="1464" y="706"/>
                  </a:lnTo>
                  <a:lnTo>
                    <a:pt x="1467" y="685"/>
                  </a:lnTo>
                  <a:lnTo>
                    <a:pt x="1469" y="672"/>
                  </a:lnTo>
                  <a:lnTo>
                    <a:pt x="1472" y="660"/>
                  </a:lnTo>
                  <a:lnTo>
                    <a:pt x="1476" y="651"/>
                  </a:lnTo>
                  <a:lnTo>
                    <a:pt x="1478" y="648"/>
                  </a:lnTo>
                  <a:lnTo>
                    <a:pt x="1479" y="644"/>
                  </a:lnTo>
                  <a:lnTo>
                    <a:pt x="1483" y="642"/>
                  </a:lnTo>
                  <a:lnTo>
                    <a:pt x="1483" y="639"/>
                  </a:lnTo>
                  <a:lnTo>
                    <a:pt x="1483" y="630"/>
                  </a:lnTo>
                  <a:lnTo>
                    <a:pt x="1481" y="621"/>
                  </a:lnTo>
                  <a:lnTo>
                    <a:pt x="1478" y="611"/>
                  </a:lnTo>
                  <a:lnTo>
                    <a:pt x="1472" y="602"/>
                  </a:lnTo>
                  <a:lnTo>
                    <a:pt x="1469" y="593"/>
                  </a:lnTo>
                  <a:lnTo>
                    <a:pt x="1465" y="586"/>
                  </a:lnTo>
                  <a:lnTo>
                    <a:pt x="1467" y="577"/>
                  </a:lnTo>
                  <a:lnTo>
                    <a:pt x="1472" y="556"/>
                  </a:lnTo>
                  <a:lnTo>
                    <a:pt x="1476" y="544"/>
                  </a:lnTo>
                  <a:lnTo>
                    <a:pt x="1476" y="531"/>
                  </a:lnTo>
                  <a:lnTo>
                    <a:pt x="1476" y="519"/>
                  </a:lnTo>
                  <a:lnTo>
                    <a:pt x="1474" y="514"/>
                  </a:lnTo>
                  <a:lnTo>
                    <a:pt x="1472" y="510"/>
                  </a:lnTo>
                  <a:lnTo>
                    <a:pt x="1472" y="507"/>
                  </a:lnTo>
                  <a:lnTo>
                    <a:pt x="1471" y="505"/>
                  </a:lnTo>
                  <a:lnTo>
                    <a:pt x="1467" y="503"/>
                  </a:lnTo>
                  <a:lnTo>
                    <a:pt x="1462" y="503"/>
                  </a:lnTo>
                  <a:lnTo>
                    <a:pt x="1455" y="501"/>
                  </a:lnTo>
                  <a:lnTo>
                    <a:pt x="1448" y="503"/>
                  </a:lnTo>
                  <a:lnTo>
                    <a:pt x="1441" y="505"/>
                  </a:lnTo>
                  <a:lnTo>
                    <a:pt x="1423" y="508"/>
                  </a:lnTo>
                  <a:lnTo>
                    <a:pt x="1388" y="519"/>
                  </a:lnTo>
                  <a:lnTo>
                    <a:pt x="1379" y="521"/>
                  </a:lnTo>
                  <a:lnTo>
                    <a:pt x="1372" y="521"/>
                  </a:lnTo>
                  <a:lnTo>
                    <a:pt x="1367" y="521"/>
                  </a:lnTo>
                  <a:lnTo>
                    <a:pt x="1361" y="519"/>
                  </a:lnTo>
                  <a:lnTo>
                    <a:pt x="1356" y="517"/>
                  </a:lnTo>
                  <a:lnTo>
                    <a:pt x="1352" y="515"/>
                  </a:lnTo>
                  <a:lnTo>
                    <a:pt x="1351" y="512"/>
                  </a:lnTo>
                  <a:lnTo>
                    <a:pt x="1349" y="508"/>
                  </a:lnTo>
                  <a:lnTo>
                    <a:pt x="1349" y="505"/>
                  </a:lnTo>
                  <a:lnTo>
                    <a:pt x="1349" y="500"/>
                  </a:lnTo>
                  <a:lnTo>
                    <a:pt x="1349" y="491"/>
                  </a:lnTo>
                  <a:lnTo>
                    <a:pt x="1351" y="482"/>
                  </a:lnTo>
                  <a:lnTo>
                    <a:pt x="1354" y="475"/>
                  </a:lnTo>
                  <a:lnTo>
                    <a:pt x="1358" y="468"/>
                  </a:lnTo>
                  <a:lnTo>
                    <a:pt x="1356" y="464"/>
                  </a:lnTo>
                  <a:lnTo>
                    <a:pt x="1351" y="455"/>
                  </a:lnTo>
                  <a:lnTo>
                    <a:pt x="1344" y="443"/>
                  </a:lnTo>
                  <a:lnTo>
                    <a:pt x="1338" y="438"/>
                  </a:lnTo>
                  <a:lnTo>
                    <a:pt x="1333" y="433"/>
                  </a:lnTo>
                  <a:lnTo>
                    <a:pt x="1269" y="374"/>
                  </a:lnTo>
                  <a:lnTo>
                    <a:pt x="1268" y="344"/>
                  </a:lnTo>
                  <a:lnTo>
                    <a:pt x="1266" y="318"/>
                  </a:lnTo>
                  <a:lnTo>
                    <a:pt x="1264" y="297"/>
                  </a:lnTo>
                  <a:lnTo>
                    <a:pt x="1264" y="293"/>
                  </a:lnTo>
                  <a:lnTo>
                    <a:pt x="1262" y="286"/>
                  </a:lnTo>
                  <a:lnTo>
                    <a:pt x="1257" y="269"/>
                  </a:lnTo>
                  <a:lnTo>
                    <a:pt x="1241" y="223"/>
                  </a:lnTo>
                  <a:lnTo>
                    <a:pt x="1232" y="196"/>
                  </a:lnTo>
                  <a:lnTo>
                    <a:pt x="1229" y="182"/>
                  </a:lnTo>
                  <a:lnTo>
                    <a:pt x="1225" y="168"/>
                  </a:lnTo>
                  <a:lnTo>
                    <a:pt x="1224" y="154"/>
                  </a:lnTo>
                  <a:lnTo>
                    <a:pt x="1222" y="142"/>
                  </a:lnTo>
                  <a:lnTo>
                    <a:pt x="1222" y="129"/>
                  </a:lnTo>
                  <a:lnTo>
                    <a:pt x="1224" y="117"/>
                  </a:lnTo>
                  <a:lnTo>
                    <a:pt x="1225" y="112"/>
                  </a:lnTo>
                  <a:lnTo>
                    <a:pt x="1227" y="106"/>
                  </a:lnTo>
                  <a:lnTo>
                    <a:pt x="1232" y="97"/>
                  </a:lnTo>
                  <a:lnTo>
                    <a:pt x="1240" y="89"/>
                  </a:lnTo>
                  <a:lnTo>
                    <a:pt x="1248" y="83"/>
                  </a:lnTo>
                  <a:lnTo>
                    <a:pt x="1259" y="78"/>
                  </a:lnTo>
                  <a:lnTo>
                    <a:pt x="1271" y="75"/>
                  </a:lnTo>
                  <a:lnTo>
                    <a:pt x="1284" y="71"/>
                  </a:lnTo>
                  <a:lnTo>
                    <a:pt x="1296" y="69"/>
                  </a:lnTo>
                  <a:lnTo>
                    <a:pt x="1321" y="67"/>
                  </a:lnTo>
                  <a:lnTo>
                    <a:pt x="1344" y="66"/>
                  </a:lnTo>
                  <a:lnTo>
                    <a:pt x="1359" y="66"/>
                  </a:lnTo>
                  <a:lnTo>
                    <a:pt x="1365" y="64"/>
                  </a:lnTo>
                  <a:lnTo>
                    <a:pt x="1368" y="64"/>
                  </a:lnTo>
                  <a:lnTo>
                    <a:pt x="1372" y="62"/>
                  </a:lnTo>
                  <a:lnTo>
                    <a:pt x="1375" y="62"/>
                  </a:lnTo>
                  <a:lnTo>
                    <a:pt x="1386" y="60"/>
                  </a:lnTo>
                  <a:lnTo>
                    <a:pt x="1398" y="62"/>
                  </a:lnTo>
                  <a:lnTo>
                    <a:pt x="1411" y="64"/>
                  </a:lnTo>
                  <a:lnTo>
                    <a:pt x="1425" y="67"/>
                  </a:lnTo>
                  <a:lnTo>
                    <a:pt x="1437" y="73"/>
                  </a:lnTo>
                  <a:lnTo>
                    <a:pt x="1449" y="80"/>
                  </a:lnTo>
                  <a:lnTo>
                    <a:pt x="1455" y="83"/>
                  </a:lnTo>
                  <a:lnTo>
                    <a:pt x="1458" y="87"/>
                  </a:lnTo>
                  <a:lnTo>
                    <a:pt x="1460" y="90"/>
                  </a:lnTo>
                  <a:lnTo>
                    <a:pt x="1460" y="92"/>
                  </a:lnTo>
                  <a:lnTo>
                    <a:pt x="1460" y="97"/>
                  </a:lnTo>
                  <a:lnTo>
                    <a:pt x="1458" y="103"/>
                  </a:lnTo>
                  <a:lnTo>
                    <a:pt x="1456" y="108"/>
                  </a:lnTo>
                  <a:lnTo>
                    <a:pt x="1446" y="122"/>
                  </a:lnTo>
                  <a:lnTo>
                    <a:pt x="1432" y="134"/>
                  </a:lnTo>
                  <a:lnTo>
                    <a:pt x="1402" y="163"/>
                  </a:lnTo>
                  <a:lnTo>
                    <a:pt x="1389" y="175"/>
                  </a:lnTo>
                  <a:lnTo>
                    <a:pt x="1384" y="180"/>
                  </a:lnTo>
                  <a:lnTo>
                    <a:pt x="1381" y="187"/>
                  </a:lnTo>
                  <a:lnTo>
                    <a:pt x="1370" y="210"/>
                  </a:lnTo>
                  <a:lnTo>
                    <a:pt x="1363" y="223"/>
                  </a:lnTo>
                  <a:lnTo>
                    <a:pt x="1359" y="237"/>
                  </a:lnTo>
                  <a:lnTo>
                    <a:pt x="1358" y="244"/>
                  </a:lnTo>
                  <a:lnTo>
                    <a:pt x="1356" y="251"/>
                  </a:lnTo>
                  <a:lnTo>
                    <a:pt x="1354" y="258"/>
                  </a:lnTo>
                  <a:lnTo>
                    <a:pt x="1354" y="267"/>
                  </a:lnTo>
                  <a:lnTo>
                    <a:pt x="1356" y="274"/>
                  </a:lnTo>
                  <a:lnTo>
                    <a:pt x="1356" y="281"/>
                  </a:lnTo>
                  <a:lnTo>
                    <a:pt x="1359" y="288"/>
                  </a:lnTo>
                  <a:lnTo>
                    <a:pt x="1363" y="295"/>
                  </a:lnTo>
                  <a:lnTo>
                    <a:pt x="1367" y="300"/>
                  </a:lnTo>
                  <a:lnTo>
                    <a:pt x="1368" y="302"/>
                  </a:lnTo>
                  <a:lnTo>
                    <a:pt x="1370" y="304"/>
                  </a:lnTo>
                  <a:lnTo>
                    <a:pt x="1375" y="307"/>
                  </a:lnTo>
                  <a:lnTo>
                    <a:pt x="1379" y="307"/>
                  </a:lnTo>
                  <a:lnTo>
                    <a:pt x="1384" y="307"/>
                  </a:lnTo>
                  <a:lnTo>
                    <a:pt x="1389" y="306"/>
                  </a:lnTo>
                  <a:lnTo>
                    <a:pt x="1400" y="300"/>
                  </a:lnTo>
                  <a:lnTo>
                    <a:pt x="1409" y="293"/>
                  </a:lnTo>
                  <a:lnTo>
                    <a:pt x="1418" y="284"/>
                  </a:lnTo>
                  <a:lnTo>
                    <a:pt x="1434" y="270"/>
                  </a:lnTo>
                  <a:lnTo>
                    <a:pt x="1442" y="265"/>
                  </a:lnTo>
                  <a:lnTo>
                    <a:pt x="1453" y="260"/>
                  </a:lnTo>
                  <a:lnTo>
                    <a:pt x="1467" y="254"/>
                  </a:lnTo>
                  <a:lnTo>
                    <a:pt x="1483" y="251"/>
                  </a:lnTo>
                  <a:lnTo>
                    <a:pt x="1515" y="240"/>
                  </a:lnTo>
                  <a:lnTo>
                    <a:pt x="1541" y="233"/>
                  </a:lnTo>
                  <a:lnTo>
                    <a:pt x="1548" y="230"/>
                  </a:lnTo>
                  <a:lnTo>
                    <a:pt x="1555" y="226"/>
                  </a:lnTo>
                  <a:lnTo>
                    <a:pt x="1571" y="216"/>
                  </a:lnTo>
                  <a:lnTo>
                    <a:pt x="1589" y="201"/>
                  </a:lnTo>
                  <a:lnTo>
                    <a:pt x="1606" y="187"/>
                  </a:lnTo>
                  <a:lnTo>
                    <a:pt x="1635" y="163"/>
                  </a:lnTo>
                  <a:lnTo>
                    <a:pt x="1647" y="150"/>
                  </a:lnTo>
                  <a:lnTo>
                    <a:pt x="1684" y="124"/>
                  </a:lnTo>
                  <a:lnTo>
                    <a:pt x="1710" y="101"/>
                  </a:lnTo>
                  <a:lnTo>
                    <a:pt x="1721" y="92"/>
                  </a:lnTo>
                  <a:lnTo>
                    <a:pt x="1725" y="89"/>
                  </a:lnTo>
                  <a:lnTo>
                    <a:pt x="1726" y="85"/>
                  </a:lnTo>
                  <a:lnTo>
                    <a:pt x="1728" y="80"/>
                  </a:lnTo>
                  <a:lnTo>
                    <a:pt x="1730" y="75"/>
                  </a:lnTo>
                  <a:lnTo>
                    <a:pt x="1732" y="62"/>
                  </a:lnTo>
                  <a:lnTo>
                    <a:pt x="1732" y="55"/>
                  </a:lnTo>
                  <a:lnTo>
                    <a:pt x="1732" y="46"/>
                  </a:lnTo>
                  <a:lnTo>
                    <a:pt x="1735" y="34"/>
                  </a:lnTo>
                  <a:lnTo>
                    <a:pt x="1739" y="22"/>
                  </a:lnTo>
                  <a:lnTo>
                    <a:pt x="1740" y="15"/>
                  </a:lnTo>
                  <a:lnTo>
                    <a:pt x="1744" y="9"/>
                  </a:lnTo>
                  <a:lnTo>
                    <a:pt x="1747" y="6"/>
                  </a:lnTo>
                  <a:lnTo>
                    <a:pt x="1751" y="2"/>
                  </a:lnTo>
                  <a:lnTo>
                    <a:pt x="1755" y="0"/>
                  </a:lnTo>
                  <a:lnTo>
                    <a:pt x="1758" y="0"/>
                  </a:lnTo>
                  <a:lnTo>
                    <a:pt x="1767" y="2"/>
                  </a:lnTo>
                  <a:lnTo>
                    <a:pt x="1776" y="6"/>
                  </a:lnTo>
                  <a:lnTo>
                    <a:pt x="1785" y="11"/>
                  </a:lnTo>
                  <a:lnTo>
                    <a:pt x="1800" y="20"/>
                  </a:lnTo>
                  <a:lnTo>
                    <a:pt x="1809" y="22"/>
                  </a:lnTo>
                  <a:lnTo>
                    <a:pt x="1816" y="23"/>
                  </a:lnTo>
                  <a:lnTo>
                    <a:pt x="1836" y="25"/>
                  </a:lnTo>
                  <a:lnTo>
                    <a:pt x="1855" y="29"/>
                  </a:lnTo>
                  <a:lnTo>
                    <a:pt x="1867" y="30"/>
                  </a:lnTo>
                  <a:lnTo>
                    <a:pt x="1878" y="32"/>
                  </a:lnTo>
                  <a:lnTo>
                    <a:pt x="1883" y="34"/>
                  </a:lnTo>
                  <a:lnTo>
                    <a:pt x="1889" y="37"/>
                  </a:lnTo>
                  <a:lnTo>
                    <a:pt x="1899" y="45"/>
                  </a:lnTo>
                  <a:lnTo>
                    <a:pt x="1910" y="53"/>
                  </a:lnTo>
                  <a:lnTo>
                    <a:pt x="1920" y="64"/>
                  </a:lnTo>
                  <a:lnTo>
                    <a:pt x="1938" y="85"/>
                  </a:lnTo>
                  <a:lnTo>
                    <a:pt x="1956" y="106"/>
                  </a:lnTo>
                  <a:lnTo>
                    <a:pt x="1964" y="115"/>
                  </a:lnTo>
                  <a:lnTo>
                    <a:pt x="1973" y="124"/>
                  </a:lnTo>
                  <a:lnTo>
                    <a:pt x="1986" y="131"/>
                  </a:lnTo>
                  <a:lnTo>
                    <a:pt x="1996" y="138"/>
                  </a:lnTo>
                  <a:lnTo>
                    <a:pt x="2014" y="147"/>
                  </a:lnTo>
                  <a:lnTo>
                    <a:pt x="2021" y="150"/>
                  </a:lnTo>
                  <a:lnTo>
                    <a:pt x="2026" y="152"/>
                  </a:lnTo>
                  <a:lnTo>
                    <a:pt x="2037" y="157"/>
                  </a:lnTo>
                  <a:lnTo>
                    <a:pt x="2049" y="164"/>
                  </a:lnTo>
                  <a:lnTo>
                    <a:pt x="2063" y="173"/>
                  </a:lnTo>
                  <a:lnTo>
                    <a:pt x="2070" y="196"/>
                  </a:lnTo>
                  <a:lnTo>
                    <a:pt x="2076" y="207"/>
                  </a:lnTo>
                  <a:lnTo>
                    <a:pt x="2079" y="214"/>
                  </a:lnTo>
                  <a:lnTo>
                    <a:pt x="2084" y="221"/>
                  </a:lnTo>
                  <a:lnTo>
                    <a:pt x="2088" y="226"/>
                  </a:lnTo>
                  <a:lnTo>
                    <a:pt x="2093" y="228"/>
                  </a:lnTo>
                  <a:lnTo>
                    <a:pt x="2098" y="228"/>
                  </a:lnTo>
                  <a:lnTo>
                    <a:pt x="2104" y="228"/>
                  </a:lnTo>
                  <a:lnTo>
                    <a:pt x="2109" y="228"/>
                  </a:lnTo>
                  <a:lnTo>
                    <a:pt x="2125" y="228"/>
                  </a:lnTo>
                  <a:lnTo>
                    <a:pt x="2134" y="228"/>
                  </a:lnTo>
                  <a:lnTo>
                    <a:pt x="2143" y="230"/>
                  </a:lnTo>
                  <a:lnTo>
                    <a:pt x="2148" y="231"/>
                  </a:lnTo>
                  <a:lnTo>
                    <a:pt x="2153" y="233"/>
                  </a:lnTo>
                  <a:lnTo>
                    <a:pt x="2158" y="239"/>
                  </a:lnTo>
                  <a:lnTo>
                    <a:pt x="2164" y="244"/>
                  </a:lnTo>
                  <a:lnTo>
                    <a:pt x="2173" y="258"/>
                  </a:lnTo>
                  <a:lnTo>
                    <a:pt x="2183" y="274"/>
                  </a:lnTo>
                  <a:lnTo>
                    <a:pt x="2194" y="291"/>
                  </a:lnTo>
                  <a:lnTo>
                    <a:pt x="2203" y="311"/>
                  </a:lnTo>
                  <a:lnTo>
                    <a:pt x="2220" y="344"/>
                  </a:lnTo>
                  <a:lnTo>
                    <a:pt x="2224" y="351"/>
                  </a:lnTo>
                  <a:lnTo>
                    <a:pt x="2227" y="358"/>
                  </a:lnTo>
                  <a:lnTo>
                    <a:pt x="2229" y="366"/>
                  </a:lnTo>
                  <a:lnTo>
                    <a:pt x="2231" y="373"/>
                  </a:lnTo>
                  <a:lnTo>
                    <a:pt x="2231" y="380"/>
                  </a:lnTo>
                  <a:lnTo>
                    <a:pt x="2233" y="387"/>
                  </a:lnTo>
                  <a:lnTo>
                    <a:pt x="2231" y="394"/>
                  </a:lnTo>
                  <a:lnTo>
                    <a:pt x="2231" y="401"/>
                  </a:lnTo>
                  <a:lnTo>
                    <a:pt x="2225" y="417"/>
                  </a:lnTo>
                  <a:lnTo>
                    <a:pt x="2220" y="431"/>
                  </a:lnTo>
                  <a:lnTo>
                    <a:pt x="2213" y="445"/>
                  </a:lnTo>
                  <a:lnTo>
                    <a:pt x="2204" y="459"/>
                  </a:lnTo>
                  <a:lnTo>
                    <a:pt x="2201" y="466"/>
                  </a:lnTo>
                  <a:lnTo>
                    <a:pt x="2194" y="473"/>
                  </a:lnTo>
                  <a:lnTo>
                    <a:pt x="2187" y="480"/>
                  </a:lnTo>
                  <a:lnTo>
                    <a:pt x="2180" y="487"/>
                  </a:lnTo>
                  <a:lnTo>
                    <a:pt x="2151" y="515"/>
                  </a:lnTo>
                  <a:lnTo>
                    <a:pt x="2144" y="521"/>
                  </a:lnTo>
                  <a:lnTo>
                    <a:pt x="2139" y="528"/>
                  </a:lnTo>
                  <a:lnTo>
                    <a:pt x="2136" y="533"/>
                  </a:lnTo>
                  <a:lnTo>
                    <a:pt x="2134" y="540"/>
                  </a:lnTo>
                  <a:lnTo>
                    <a:pt x="2132" y="545"/>
                  </a:lnTo>
                  <a:lnTo>
                    <a:pt x="2134" y="551"/>
                  </a:lnTo>
                  <a:lnTo>
                    <a:pt x="2137" y="554"/>
                  </a:lnTo>
                  <a:lnTo>
                    <a:pt x="2141" y="558"/>
                  </a:lnTo>
                  <a:lnTo>
                    <a:pt x="2143" y="560"/>
                  </a:lnTo>
                  <a:lnTo>
                    <a:pt x="2151" y="563"/>
                  </a:lnTo>
                  <a:lnTo>
                    <a:pt x="2158" y="563"/>
                  </a:lnTo>
                  <a:lnTo>
                    <a:pt x="2162" y="563"/>
                  </a:lnTo>
                  <a:lnTo>
                    <a:pt x="2165" y="563"/>
                  </a:lnTo>
                  <a:lnTo>
                    <a:pt x="2173" y="561"/>
                  </a:lnTo>
                  <a:lnTo>
                    <a:pt x="2180" y="558"/>
                  </a:lnTo>
                  <a:lnTo>
                    <a:pt x="2187" y="552"/>
                  </a:lnTo>
                  <a:lnTo>
                    <a:pt x="2201" y="542"/>
                  </a:lnTo>
                  <a:lnTo>
                    <a:pt x="2215" y="528"/>
                  </a:lnTo>
                  <a:lnTo>
                    <a:pt x="2231" y="517"/>
                  </a:lnTo>
                  <a:lnTo>
                    <a:pt x="2238" y="512"/>
                  </a:lnTo>
                  <a:lnTo>
                    <a:pt x="2245" y="508"/>
                  </a:lnTo>
                  <a:lnTo>
                    <a:pt x="2252" y="507"/>
                  </a:lnTo>
                  <a:lnTo>
                    <a:pt x="2259" y="505"/>
                  </a:lnTo>
                  <a:lnTo>
                    <a:pt x="2270" y="507"/>
                  </a:lnTo>
                  <a:lnTo>
                    <a:pt x="2284" y="508"/>
                  </a:lnTo>
                  <a:lnTo>
                    <a:pt x="2326" y="517"/>
                  </a:lnTo>
                  <a:lnTo>
                    <a:pt x="2381" y="530"/>
                  </a:lnTo>
                  <a:lnTo>
                    <a:pt x="2439" y="544"/>
                  </a:lnTo>
                  <a:lnTo>
                    <a:pt x="2589" y="582"/>
                  </a:lnTo>
                  <a:lnTo>
                    <a:pt x="2606" y="581"/>
                  </a:lnTo>
                  <a:lnTo>
                    <a:pt x="2628" y="581"/>
                  </a:lnTo>
                  <a:lnTo>
                    <a:pt x="2638" y="581"/>
                  </a:lnTo>
                  <a:lnTo>
                    <a:pt x="2652" y="582"/>
                  </a:lnTo>
                  <a:lnTo>
                    <a:pt x="2666" y="584"/>
                  </a:lnTo>
                  <a:lnTo>
                    <a:pt x="2681" y="586"/>
                  </a:lnTo>
                  <a:lnTo>
                    <a:pt x="2695" y="591"/>
                  </a:lnTo>
                  <a:lnTo>
                    <a:pt x="2709" y="595"/>
                  </a:lnTo>
                  <a:lnTo>
                    <a:pt x="2725" y="602"/>
                  </a:lnTo>
                  <a:lnTo>
                    <a:pt x="2739" y="609"/>
                  </a:lnTo>
                  <a:lnTo>
                    <a:pt x="2753" y="618"/>
                  </a:lnTo>
                  <a:lnTo>
                    <a:pt x="2760" y="623"/>
                  </a:lnTo>
                  <a:lnTo>
                    <a:pt x="2767" y="628"/>
                  </a:lnTo>
                  <a:lnTo>
                    <a:pt x="2772" y="634"/>
                  </a:lnTo>
                  <a:lnTo>
                    <a:pt x="2778" y="639"/>
                  </a:lnTo>
                  <a:lnTo>
                    <a:pt x="2785" y="651"/>
                  </a:lnTo>
                  <a:lnTo>
                    <a:pt x="2790" y="660"/>
                  </a:lnTo>
                  <a:lnTo>
                    <a:pt x="2792" y="671"/>
                  </a:lnTo>
                  <a:lnTo>
                    <a:pt x="2792" y="674"/>
                  </a:lnTo>
                  <a:lnTo>
                    <a:pt x="2792" y="679"/>
                  </a:lnTo>
                  <a:lnTo>
                    <a:pt x="2790" y="687"/>
                  </a:lnTo>
                  <a:lnTo>
                    <a:pt x="2788" y="692"/>
                  </a:lnTo>
                  <a:lnTo>
                    <a:pt x="2786" y="695"/>
                  </a:lnTo>
                  <a:lnTo>
                    <a:pt x="2781" y="702"/>
                  </a:lnTo>
                  <a:lnTo>
                    <a:pt x="2774" y="708"/>
                  </a:lnTo>
                  <a:lnTo>
                    <a:pt x="2769" y="713"/>
                  </a:lnTo>
                  <a:lnTo>
                    <a:pt x="2756" y="722"/>
                  </a:lnTo>
                  <a:lnTo>
                    <a:pt x="2742" y="729"/>
                  </a:lnTo>
                  <a:lnTo>
                    <a:pt x="2781" y="798"/>
                  </a:lnTo>
                  <a:lnTo>
                    <a:pt x="2774" y="905"/>
                  </a:lnTo>
                  <a:lnTo>
                    <a:pt x="2776" y="905"/>
                  </a:lnTo>
                  <a:lnTo>
                    <a:pt x="2785" y="905"/>
                  </a:lnTo>
                  <a:lnTo>
                    <a:pt x="2790" y="903"/>
                  </a:lnTo>
                  <a:lnTo>
                    <a:pt x="2799" y="902"/>
                  </a:lnTo>
                  <a:lnTo>
                    <a:pt x="2808" y="896"/>
                  </a:lnTo>
                  <a:lnTo>
                    <a:pt x="2818" y="891"/>
                  </a:lnTo>
                  <a:lnTo>
                    <a:pt x="2827" y="884"/>
                  </a:lnTo>
                  <a:lnTo>
                    <a:pt x="2839" y="875"/>
                  </a:lnTo>
                  <a:lnTo>
                    <a:pt x="2862" y="856"/>
                  </a:lnTo>
                  <a:lnTo>
                    <a:pt x="2873" y="847"/>
                  </a:lnTo>
                  <a:lnTo>
                    <a:pt x="2883" y="838"/>
                  </a:lnTo>
                  <a:lnTo>
                    <a:pt x="2892" y="833"/>
                  </a:lnTo>
                  <a:lnTo>
                    <a:pt x="2896" y="831"/>
                  </a:lnTo>
                  <a:lnTo>
                    <a:pt x="2899" y="829"/>
                  </a:lnTo>
                  <a:lnTo>
                    <a:pt x="2905" y="829"/>
                  </a:lnTo>
                  <a:lnTo>
                    <a:pt x="2910" y="829"/>
                  </a:lnTo>
                  <a:lnTo>
                    <a:pt x="2920" y="831"/>
                  </a:lnTo>
                  <a:lnTo>
                    <a:pt x="2929" y="833"/>
                  </a:lnTo>
                  <a:lnTo>
                    <a:pt x="2936" y="838"/>
                  </a:lnTo>
                  <a:lnTo>
                    <a:pt x="2940" y="842"/>
                  </a:lnTo>
                  <a:lnTo>
                    <a:pt x="2943" y="845"/>
                  </a:lnTo>
                  <a:lnTo>
                    <a:pt x="2949" y="852"/>
                  </a:lnTo>
                  <a:lnTo>
                    <a:pt x="2952" y="861"/>
                  </a:lnTo>
                  <a:lnTo>
                    <a:pt x="2954" y="872"/>
                  </a:lnTo>
                  <a:lnTo>
                    <a:pt x="2956" y="886"/>
                  </a:lnTo>
                  <a:lnTo>
                    <a:pt x="2957" y="898"/>
                  </a:lnTo>
                  <a:lnTo>
                    <a:pt x="2964" y="921"/>
                  </a:lnTo>
                  <a:lnTo>
                    <a:pt x="2972" y="937"/>
                  </a:lnTo>
                  <a:lnTo>
                    <a:pt x="2973" y="944"/>
                  </a:lnTo>
                  <a:lnTo>
                    <a:pt x="2979" y="944"/>
                  </a:lnTo>
                  <a:lnTo>
                    <a:pt x="2986" y="946"/>
                  </a:lnTo>
                  <a:lnTo>
                    <a:pt x="2994" y="948"/>
                  </a:lnTo>
                  <a:lnTo>
                    <a:pt x="3007" y="949"/>
                  </a:lnTo>
                  <a:lnTo>
                    <a:pt x="3019" y="953"/>
                  </a:lnTo>
                  <a:lnTo>
                    <a:pt x="3033" y="960"/>
                  </a:lnTo>
                  <a:lnTo>
                    <a:pt x="3051" y="967"/>
                  </a:lnTo>
                  <a:lnTo>
                    <a:pt x="3054" y="969"/>
                  </a:lnTo>
                  <a:lnTo>
                    <a:pt x="3058" y="972"/>
                  </a:lnTo>
                  <a:lnTo>
                    <a:pt x="3065" y="979"/>
                  </a:lnTo>
                  <a:lnTo>
                    <a:pt x="3072" y="986"/>
                  </a:lnTo>
                  <a:lnTo>
                    <a:pt x="3077" y="995"/>
                  </a:lnTo>
                  <a:lnTo>
                    <a:pt x="3081" y="1006"/>
                  </a:lnTo>
                  <a:lnTo>
                    <a:pt x="3084" y="1016"/>
                  </a:lnTo>
                  <a:lnTo>
                    <a:pt x="3090" y="1038"/>
                  </a:lnTo>
                  <a:lnTo>
                    <a:pt x="3093" y="1057"/>
                  </a:lnTo>
                  <a:lnTo>
                    <a:pt x="3095" y="1075"/>
                  </a:lnTo>
                  <a:lnTo>
                    <a:pt x="3095" y="1090"/>
                  </a:lnTo>
                  <a:lnTo>
                    <a:pt x="3106" y="1097"/>
                  </a:lnTo>
                  <a:lnTo>
                    <a:pt x="3118" y="1105"/>
                  </a:lnTo>
                  <a:lnTo>
                    <a:pt x="3125" y="1108"/>
                  </a:lnTo>
                  <a:lnTo>
                    <a:pt x="3134" y="1112"/>
                  </a:lnTo>
                  <a:lnTo>
                    <a:pt x="3151" y="1119"/>
                  </a:lnTo>
                  <a:lnTo>
                    <a:pt x="3160" y="1122"/>
                  </a:lnTo>
                  <a:lnTo>
                    <a:pt x="3171" y="1124"/>
                  </a:lnTo>
                  <a:lnTo>
                    <a:pt x="3180" y="1126"/>
                  </a:lnTo>
                  <a:lnTo>
                    <a:pt x="3188" y="1126"/>
                  </a:lnTo>
                  <a:lnTo>
                    <a:pt x="3197" y="1124"/>
                  </a:lnTo>
                  <a:lnTo>
                    <a:pt x="3206" y="1122"/>
                  </a:lnTo>
                  <a:lnTo>
                    <a:pt x="3224" y="1119"/>
                  </a:lnTo>
                  <a:lnTo>
                    <a:pt x="3234" y="1117"/>
                  </a:lnTo>
                  <a:lnTo>
                    <a:pt x="3247" y="1115"/>
                  </a:lnTo>
                  <a:lnTo>
                    <a:pt x="3259" y="1115"/>
                  </a:lnTo>
                  <a:lnTo>
                    <a:pt x="3271" y="1115"/>
                  </a:lnTo>
                  <a:lnTo>
                    <a:pt x="3282" y="1117"/>
                  </a:lnTo>
                  <a:lnTo>
                    <a:pt x="3293" y="1120"/>
                  </a:lnTo>
                  <a:lnTo>
                    <a:pt x="3300" y="1126"/>
                  </a:lnTo>
                  <a:lnTo>
                    <a:pt x="3305" y="1131"/>
                  </a:lnTo>
                  <a:lnTo>
                    <a:pt x="3308" y="1138"/>
                  </a:lnTo>
                  <a:lnTo>
                    <a:pt x="3312" y="1145"/>
                  </a:lnTo>
                  <a:lnTo>
                    <a:pt x="3315" y="1152"/>
                  </a:lnTo>
                  <a:lnTo>
                    <a:pt x="3317" y="1156"/>
                  </a:lnTo>
                  <a:lnTo>
                    <a:pt x="3319" y="1159"/>
                  </a:lnTo>
                  <a:lnTo>
                    <a:pt x="3326" y="1166"/>
                  </a:lnTo>
                  <a:lnTo>
                    <a:pt x="3331" y="1168"/>
                  </a:lnTo>
                  <a:lnTo>
                    <a:pt x="3337" y="1172"/>
                  </a:lnTo>
                  <a:lnTo>
                    <a:pt x="3342" y="1173"/>
                  </a:lnTo>
                  <a:lnTo>
                    <a:pt x="3347" y="1173"/>
                  </a:lnTo>
                  <a:lnTo>
                    <a:pt x="3361" y="1172"/>
                  </a:lnTo>
                  <a:lnTo>
                    <a:pt x="3374" y="1170"/>
                  </a:lnTo>
                  <a:lnTo>
                    <a:pt x="3381" y="1170"/>
                  </a:lnTo>
                  <a:lnTo>
                    <a:pt x="3386" y="1172"/>
                  </a:lnTo>
                  <a:lnTo>
                    <a:pt x="3391" y="1173"/>
                  </a:lnTo>
                  <a:lnTo>
                    <a:pt x="3393" y="1177"/>
                  </a:lnTo>
                  <a:lnTo>
                    <a:pt x="3398" y="1180"/>
                  </a:lnTo>
                  <a:lnTo>
                    <a:pt x="3400" y="1184"/>
                  </a:lnTo>
                  <a:lnTo>
                    <a:pt x="3400" y="1187"/>
                  </a:lnTo>
                  <a:lnTo>
                    <a:pt x="3402" y="1191"/>
                  </a:lnTo>
                  <a:lnTo>
                    <a:pt x="3405" y="1196"/>
                  </a:lnTo>
                  <a:lnTo>
                    <a:pt x="3412" y="1200"/>
                  </a:lnTo>
                  <a:lnTo>
                    <a:pt x="3425" y="1207"/>
                  </a:lnTo>
                  <a:lnTo>
                    <a:pt x="3434" y="1210"/>
                  </a:lnTo>
                  <a:lnTo>
                    <a:pt x="3442" y="1212"/>
                  </a:lnTo>
                  <a:lnTo>
                    <a:pt x="3465" y="1217"/>
                  </a:lnTo>
                  <a:lnTo>
                    <a:pt x="3485" y="1221"/>
                  </a:lnTo>
                  <a:lnTo>
                    <a:pt x="3494" y="1223"/>
                  </a:lnTo>
                  <a:lnTo>
                    <a:pt x="3501" y="1226"/>
                  </a:lnTo>
                  <a:lnTo>
                    <a:pt x="3517" y="1237"/>
                  </a:lnTo>
                  <a:lnTo>
                    <a:pt x="3531" y="1247"/>
                  </a:lnTo>
                  <a:lnTo>
                    <a:pt x="3536" y="1253"/>
                  </a:lnTo>
                  <a:lnTo>
                    <a:pt x="3539" y="1258"/>
                  </a:lnTo>
                  <a:lnTo>
                    <a:pt x="3545" y="1263"/>
                  </a:lnTo>
                  <a:lnTo>
                    <a:pt x="3547" y="1269"/>
                  </a:lnTo>
                  <a:lnTo>
                    <a:pt x="3548" y="1274"/>
                  </a:lnTo>
                  <a:lnTo>
                    <a:pt x="3550" y="1279"/>
                  </a:lnTo>
                  <a:lnTo>
                    <a:pt x="3550" y="1283"/>
                  </a:lnTo>
                  <a:lnTo>
                    <a:pt x="3548" y="1288"/>
                  </a:lnTo>
                  <a:lnTo>
                    <a:pt x="3547" y="1299"/>
                  </a:lnTo>
                  <a:lnTo>
                    <a:pt x="3541" y="1309"/>
                  </a:lnTo>
                  <a:lnTo>
                    <a:pt x="3532" y="1329"/>
                  </a:lnTo>
                  <a:lnTo>
                    <a:pt x="3524" y="1344"/>
                  </a:lnTo>
                  <a:lnTo>
                    <a:pt x="3520" y="1355"/>
                  </a:lnTo>
                  <a:lnTo>
                    <a:pt x="3518" y="1362"/>
                  </a:lnTo>
                  <a:lnTo>
                    <a:pt x="3517" y="1373"/>
                  </a:lnTo>
                  <a:lnTo>
                    <a:pt x="3518" y="1380"/>
                  </a:lnTo>
                  <a:lnTo>
                    <a:pt x="3518" y="1381"/>
                  </a:lnTo>
                  <a:lnTo>
                    <a:pt x="3559" y="1389"/>
                  </a:lnTo>
                  <a:lnTo>
                    <a:pt x="3561" y="1403"/>
                  </a:lnTo>
                  <a:lnTo>
                    <a:pt x="3562" y="1418"/>
                  </a:lnTo>
                  <a:lnTo>
                    <a:pt x="3564" y="1438"/>
                  </a:lnTo>
                  <a:lnTo>
                    <a:pt x="3566" y="1459"/>
                  </a:lnTo>
                  <a:lnTo>
                    <a:pt x="3566" y="1482"/>
                  </a:lnTo>
                  <a:lnTo>
                    <a:pt x="3564" y="1505"/>
                  </a:lnTo>
                  <a:lnTo>
                    <a:pt x="3561" y="1526"/>
                  </a:lnTo>
                  <a:lnTo>
                    <a:pt x="3555" y="1544"/>
                  </a:lnTo>
                  <a:lnTo>
                    <a:pt x="3552" y="1553"/>
                  </a:lnTo>
                  <a:lnTo>
                    <a:pt x="3548" y="1561"/>
                  </a:lnTo>
                  <a:lnTo>
                    <a:pt x="3539" y="1575"/>
                  </a:lnTo>
                  <a:lnTo>
                    <a:pt x="3532" y="1588"/>
                  </a:lnTo>
                  <a:lnTo>
                    <a:pt x="3525" y="1597"/>
                  </a:lnTo>
                  <a:lnTo>
                    <a:pt x="3520" y="1604"/>
                  </a:lnTo>
                  <a:lnTo>
                    <a:pt x="3515" y="1611"/>
                  </a:lnTo>
                  <a:lnTo>
                    <a:pt x="3520" y="1611"/>
                  </a:lnTo>
                  <a:lnTo>
                    <a:pt x="3524" y="1613"/>
                  </a:lnTo>
                  <a:lnTo>
                    <a:pt x="3531" y="1614"/>
                  </a:lnTo>
                  <a:lnTo>
                    <a:pt x="3536" y="1620"/>
                  </a:lnTo>
                  <a:lnTo>
                    <a:pt x="3541" y="1625"/>
                  </a:lnTo>
                  <a:lnTo>
                    <a:pt x="3545" y="1628"/>
                  </a:lnTo>
                  <a:lnTo>
                    <a:pt x="3547" y="1632"/>
                  </a:lnTo>
                  <a:lnTo>
                    <a:pt x="3550" y="1642"/>
                  </a:lnTo>
                  <a:lnTo>
                    <a:pt x="3550" y="1651"/>
                  </a:lnTo>
                  <a:lnTo>
                    <a:pt x="3548" y="1662"/>
                  </a:lnTo>
                  <a:lnTo>
                    <a:pt x="3545" y="1680"/>
                  </a:lnTo>
                  <a:lnTo>
                    <a:pt x="3543" y="1690"/>
                  </a:lnTo>
                  <a:lnTo>
                    <a:pt x="3543" y="1699"/>
                  </a:lnTo>
                  <a:lnTo>
                    <a:pt x="3547" y="1706"/>
                  </a:lnTo>
                  <a:lnTo>
                    <a:pt x="3548" y="1710"/>
                  </a:lnTo>
                  <a:lnTo>
                    <a:pt x="3550" y="1713"/>
                  </a:lnTo>
                  <a:lnTo>
                    <a:pt x="3580" y="1741"/>
                  </a:lnTo>
                  <a:lnTo>
                    <a:pt x="3587" y="1748"/>
                  </a:lnTo>
                  <a:lnTo>
                    <a:pt x="3594" y="1755"/>
                  </a:lnTo>
                  <a:lnTo>
                    <a:pt x="3599" y="1762"/>
                  </a:lnTo>
                  <a:lnTo>
                    <a:pt x="3605" y="1769"/>
                  </a:lnTo>
                  <a:lnTo>
                    <a:pt x="3614" y="1782"/>
                  </a:lnTo>
                  <a:lnTo>
                    <a:pt x="3615" y="1789"/>
                  </a:lnTo>
                  <a:lnTo>
                    <a:pt x="3615" y="1794"/>
                  </a:lnTo>
                  <a:lnTo>
                    <a:pt x="3614" y="1799"/>
                  </a:lnTo>
                  <a:lnTo>
                    <a:pt x="3610" y="1805"/>
                  </a:lnTo>
                  <a:lnTo>
                    <a:pt x="3605" y="1810"/>
                  </a:lnTo>
                  <a:lnTo>
                    <a:pt x="3598" y="1815"/>
                  </a:lnTo>
                  <a:lnTo>
                    <a:pt x="3592" y="1819"/>
                  </a:lnTo>
                  <a:lnTo>
                    <a:pt x="3587" y="1822"/>
                  </a:lnTo>
                  <a:lnTo>
                    <a:pt x="3584" y="1828"/>
                  </a:lnTo>
                  <a:lnTo>
                    <a:pt x="3580" y="1833"/>
                  </a:lnTo>
                  <a:lnTo>
                    <a:pt x="3578" y="1838"/>
                  </a:lnTo>
                  <a:lnTo>
                    <a:pt x="3577" y="1844"/>
                  </a:lnTo>
                  <a:lnTo>
                    <a:pt x="3575" y="1858"/>
                  </a:lnTo>
                  <a:lnTo>
                    <a:pt x="3575" y="1874"/>
                  </a:lnTo>
                  <a:lnTo>
                    <a:pt x="3577" y="1895"/>
                  </a:lnTo>
                  <a:lnTo>
                    <a:pt x="3578" y="1918"/>
                  </a:lnTo>
                  <a:lnTo>
                    <a:pt x="3580" y="1946"/>
                  </a:lnTo>
                  <a:lnTo>
                    <a:pt x="3580" y="1956"/>
                  </a:lnTo>
                  <a:lnTo>
                    <a:pt x="3578" y="1969"/>
                  </a:lnTo>
                  <a:lnTo>
                    <a:pt x="3573" y="1992"/>
                  </a:lnTo>
                  <a:lnTo>
                    <a:pt x="3569" y="2018"/>
                  </a:lnTo>
                  <a:lnTo>
                    <a:pt x="3568" y="2032"/>
                  </a:lnTo>
                  <a:lnTo>
                    <a:pt x="3568" y="2045"/>
                  </a:lnTo>
                  <a:lnTo>
                    <a:pt x="3568" y="2053"/>
                  </a:lnTo>
                  <a:lnTo>
                    <a:pt x="3571" y="2062"/>
                  </a:lnTo>
                  <a:lnTo>
                    <a:pt x="3577" y="2080"/>
                  </a:lnTo>
                  <a:lnTo>
                    <a:pt x="3580" y="2089"/>
                  </a:lnTo>
                  <a:lnTo>
                    <a:pt x="3584" y="2099"/>
                  </a:lnTo>
                  <a:lnTo>
                    <a:pt x="3585" y="2108"/>
                  </a:lnTo>
                  <a:lnTo>
                    <a:pt x="3587" y="2119"/>
                  </a:lnTo>
                  <a:lnTo>
                    <a:pt x="3589" y="2193"/>
                  </a:lnTo>
                  <a:lnTo>
                    <a:pt x="3587" y="2235"/>
                  </a:lnTo>
                  <a:lnTo>
                    <a:pt x="3587" y="2279"/>
                  </a:lnTo>
                  <a:lnTo>
                    <a:pt x="3585" y="2320"/>
                  </a:lnTo>
                  <a:lnTo>
                    <a:pt x="3580" y="2359"/>
                  </a:lnTo>
                  <a:lnTo>
                    <a:pt x="3573" y="2390"/>
                  </a:lnTo>
                  <a:lnTo>
                    <a:pt x="3569" y="2406"/>
                  </a:lnTo>
                  <a:lnTo>
                    <a:pt x="3564" y="2420"/>
                  </a:lnTo>
                  <a:lnTo>
                    <a:pt x="3554" y="2447"/>
                  </a:lnTo>
                  <a:lnTo>
                    <a:pt x="3543" y="2470"/>
                  </a:lnTo>
                  <a:lnTo>
                    <a:pt x="3532" y="2493"/>
                  </a:lnTo>
                  <a:lnTo>
                    <a:pt x="3520" y="2512"/>
                  </a:lnTo>
                  <a:lnTo>
                    <a:pt x="3513" y="2521"/>
                  </a:lnTo>
                  <a:lnTo>
                    <a:pt x="3508" y="2526"/>
                  </a:lnTo>
                  <a:lnTo>
                    <a:pt x="3502" y="2530"/>
                  </a:lnTo>
                  <a:lnTo>
                    <a:pt x="3492" y="2537"/>
                  </a:lnTo>
                  <a:lnTo>
                    <a:pt x="3479" y="2542"/>
                  </a:lnTo>
                  <a:lnTo>
                    <a:pt x="3457" y="2554"/>
                  </a:lnTo>
                  <a:lnTo>
                    <a:pt x="3446" y="2560"/>
                  </a:lnTo>
                  <a:lnTo>
                    <a:pt x="3435" y="2565"/>
                  </a:lnTo>
                  <a:lnTo>
                    <a:pt x="3432" y="2568"/>
                  </a:lnTo>
                  <a:lnTo>
                    <a:pt x="3430" y="2572"/>
                  </a:lnTo>
                  <a:lnTo>
                    <a:pt x="3425" y="2579"/>
                  </a:lnTo>
                  <a:lnTo>
                    <a:pt x="3421" y="2586"/>
                  </a:lnTo>
                  <a:lnTo>
                    <a:pt x="3418" y="2593"/>
                  </a:lnTo>
                  <a:lnTo>
                    <a:pt x="3414" y="2600"/>
                  </a:lnTo>
                  <a:lnTo>
                    <a:pt x="3409" y="2607"/>
                  </a:lnTo>
                  <a:lnTo>
                    <a:pt x="3404" y="2613"/>
                  </a:lnTo>
                  <a:lnTo>
                    <a:pt x="3400" y="2616"/>
                  </a:lnTo>
                  <a:lnTo>
                    <a:pt x="3397" y="2618"/>
                  </a:lnTo>
                  <a:lnTo>
                    <a:pt x="3337" y="2648"/>
                  </a:lnTo>
                  <a:lnTo>
                    <a:pt x="3305" y="2664"/>
                  </a:lnTo>
                  <a:lnTo>
                    <a:pt x="3289" y="2673"/>
                  </a:lnTo>
                  <a:lnTo>
                    <a:pt x="3273" y="2681"/>
                  </a:lnTo>
                  <a:lnTo>
                    <a:pt x="3245" y="2699"/>
                  </a:lnTo>
                  <a:lnTo>
                    <a:pt x="3217" y="2713"/>
                  </a:lnTo>
                  <a:lnTo>
                    <a:pt x="3190" y="2725"/>
                  </a:lnTo>
                  <a:lnTo>
                    <a:pt x="3162" y="2738"/>
                  </a:lnTo>
                  <a:lnTo>
                    <a:pt x="3137" y="2748"/>
                  </a:lnTo>
                  <a:lnTo>
                    <a:pt x="3111" y="2757"/>
                  </a:lnTo>
                  <a:lnTo>
                    <a:pt x="3086" y="2764"/>
                  </a:lnTo>
                  <a:lnTo>
                    <a:pt x="3061" y="2771"/>
                  </a:lnTo>
                  <a:lnTo>
                    <a:pt x="3016" y="2782"/>
                  </a:lnTo>
                  <a:lnTo>
                    <a:pt x="2994" y="2785"/>
                  </a:lnTo>
                  <a:lnTo>
                    <a:pt x="2973" y="2789"/>
                  </a:lnTo>
                  <a:lnTo>
                    <a:pt x="2933" y="2794"/>
                  </a:lnTo>
                  <a:lnTo>
                    <a:pt x="2897" y="2798"/>
                  </a:lnTo>
                  <a:lnTo>
                    <a:pt x="2880" y="2800"/>
                  </a:lnTo>
                  <a:lnTo>
                    <a:pt x="2862" y="2803"/>
                  </a:lnTo>
                  <a:lnTo>
                    <a:pt x="2845" y="2810"/>
                  </a:lnTo>
                  <a:lnTo>
                    <a:pt x="2829" y="2815"/>
                  </a:lnTo>
                  <a:lnTo>
                    <a:pt x="2811" y="2824"/>
                  </a:lnTo>
                  <a:lnTo>
                    <a:pt x="2795" y="2833"/>
                  </a:lnTo>
                  <a:lnTo>
                    <a:pt x="2767" y="2851"/>
                  </a:lnTo>
                  <a:lnTo>
                    <a:pt x="2740" y="2868"/>
                  </a:lnTo>
                  <a:lnTo>
                    <a:pt x="2721" y="2882"/>
                  </a:lnTo>
                  <a:lnTo>
                    <a:pt x="2705" y="289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/>
            </a:p>
          </p:txBody>
        </p:sp>
        <p:sp>
          <p:nvSpPr>
            <p:cNvPr id="22844" name="Freeform 9"/>
            <p:cNvSpPr>
              <a:spLocks noEditPoints="1"/>
            </p:cNvSpPr>
            <p:nvPr/>
          </p:nvSpPr>
          <p:spPr bwMode="auto">
            <a:xfrm>
              <a:off x="5641975" y="5873750"/>
              <a:ext cx="736600" cy="144462"/>
            </a:xfrm>
            <a:custGeom>
              <a:avLst/>
              <a:gdLst>
                <a:gd name="T0" fmla="*/ 2147483647 w 927"/>
                <a:gd name="T1" fmla="*/ 2147483647 h 182"/>
                <a:gd name="T2" fmla="*/ 2147483647 w 927"/>
                <a:gd name="T3" fmla="*/ 2147483647 h 182"/>
                <a:gd name="T4" fmla="*/ 2147483647 w 927"/>
                <a:gd name="T5" fmla="*/ 2147483647 h 182"/>
                <a:gd name="T6" fmla="*/ 2147483647 w 927"/>
                <a:gd name="T7" fmla="*/ 2147483647 h 182"/>
                <a:gd name="T8" fmla="*/ 2147483647 w 927"/>
                <a:gd name="T9" fmla="*/ 2147483647 h 182"/>
                <a:gd name="T10" fmla="*/ 2147483647 w 927"/>
                <a:gd name="T11" fmla="*/ 2147483647 h 182"/>
                <a:gd name="T12" fmla="*/ 2147483647 w 927"/>
                <a:gd name="T13" fmla="*/ 2147483647 h 182"/>
                <a:gd name="T14" fmla="*/ 2147483647 w 927"/>
                <a:gd name="T15" fmla="*/ 2147483647 h 182"/>
                <a:gd name="T16" fmla="*/ 2147483647 w 927"/>
                <a:gd name="T17" fmla="*/ 2147483647 h 182"/>
                <a:gd name="T18" fmla="*/ 2147483647 w 927"/>
                <a:gd name="T19" fmla="*/ 2147483647 h 182"/>
                <a:gd name="T20" fmla="*/ 2147483647 w 927"/>
                <a:gd name="T21" fmla="*/ 2147483647 h 182"/>
                <a:gd name="T22" fmla="*/ 2147483647 w 927"/>
                <a:gd name="T23" fmla="*/ 2147483647 h 182"/>
                <a:gd name="T24" fmla="*/ 2147483647 w 927"/>
                <a:gd name="T25" fmla="*/ 2147483647 h 182"/>
                <a:gd name="T26" fmla="*/ 2147483647 w 927"/>
                <a:gd name="T27" fmla="*/ 2147483647 h 182"/>
                <a:gd name="T28" fmla="*/ 2147483647 w 927"/>
                <a:gd name="T29" fmla="*/ 2147483647 h 182"/>
                <a:gd name="T30" fmla="*/ 2147483647 w 927"/>
                <a:gd name="T31" fmla="*/ 2147483647 h 182"/>
                <a:gd name="T32" fmla="*/ 2147483647 w 927"/>
                <a:gd name="T33" fmla="*/ 2147483647 h 182"/>
                <a:gd name="T34" fmla="*/ 2147483647 w 927"/>
                <a:gd name="T35" fmla="*/ 2147483647 h 182"/>
                <a:gd name="T36" fmla="*/ 2147483647 w 927"/>
                <a:gd name="T37" fmla="*/ 2147483647 h 182"/>
                <a:gd name="T38" fmla="*/ 2147483647 w 927"/>
                <a:gd name="T39" fmla="*/ 2147483647 h 182"/>
                <a:gd name="T40" fmla="*/ 2147483647 w 927"/>
                <a:gd name="T41" fmla="*/ 0 h 182"/>
                <a:gd name="T42" fmla="*/ 2147483647 w 927"/>
                <a:gd name="T43" fmla="*/ 2147483647 h 182"/>
                <a:gd name="T44" fmla="*/ 2147483647 w 927"/>
                <a:gd name="T45" fmla="*/ 2147483647 h 182"/>
                <a:gd name="T46" fmla="*/ 2147483647 w 927"/>
                <a:gd name="T47" fmla="*/ 2147483647 h 182"/>
                <a:gd name="T48" fmla="*/ 2147483647 w 927"/>
                <a:gd name="T49" fmla="*/ 2147483647 h 182"/>
                <a:gd name="T50" fmla="*/ 2147483647 w 927"/>
                <a:gd name="T51" fmla="*/ 2147483647 h 182"/>
                <a:gd name="T52" fmla="*/ 2147483647 w 927"/>
                <a:gd name="T53" fmla="*/ 2147483647 h 182"/>
                <a:gd name="T54" fmla="*/ 2147483647 w 927"/>
                <a:gd name="T55" fmla="*/ 2147483647 h 182"/>
                <a:gd name="T56" fmla="*/ 2147483647 w 927"/>
                <a:gd name="T57" fmla="*/ 2147483647 h 182"/>
                <a:gd name="T58" fmla="*/ 2147483647 w 927"/>
                <a:gd name="T59" fmla="*/ 2147483647 h 182"/>
                <a:gd name="T60" fmla="*/ 2147483647 w 927"/>
                <a:gd name="T61" fmla="*/ 2147483647 h 182"/>
                <a:gd name="T62" fmla="*/ 2147483647 w 927"/>
                <a:gd name="T63" fmla="*/ 2147483647 h 182"/>
                <a:gd name="T64" fmla="*/ 2147483647 w 927"/>
                <a:gd name="T65" fmla="*/ 2147483647 h 182"/>
                <a:gd name="T66" fmla="*/ 2147483647 w 927"/>
                <a:gd name="T67" fmla="*/ 2147483647 h 182"/>
                <a:gd name="T68" fmla="*/ 2147483647 w 927"/>
                <a:gd name="T69" fmla="*/ 2147483647 h 182"/>
                <a:gd name="T70" fmla="*/ 2147483647 w 927"/>
                <a:gd name="T71" fmla="*/ 2147483647 h 182"/>
                <a:gd name="T72" fmla="*/ 2147483647 w 927"/>
                <a:gd name="T73" fmla="*/ 2147483647 h 182"/>
                <a:gd name="T74" fmla="*/ 2147483647 w 927"/>
                <a:gd name="T75" fmla="*/ 2147483647 h 182"/>
                <a:gd name="T76" fmla="*/ 2147483647 w 927"/>
                <a:gd name="T77" fmla="*/ 2147483647 h 182"/>
                <a:gd name="T78" fmla="*/ 2147483647 w 927"/>
                <a:gd name="T79" fmla="*/ 2147483647 h 182"/>
                <a:gd name="T80" fmla="*/ 2147483647 w 927"/>
                <a:gd name="T81" fmla="*/ 2147483647 h 182"/>
                <a:gd name="T82" fmla="*/ 2147483647 w 927"/>
                <a:gd name="T83" fmla="*/ 2147483647 h 182"/>
                <a:gd name="T84" fmla="*/ 2147483647 w 927"/>
                <a:gd name="T85" fmla="*/ 2147483647 h 182"/>
                <a:gd name="T86" fmla="*/ 2147483647 w 927"/>
                <a:gd name="T87" fmla="*/ 2147483647 h 182"/>
                <a:gd name="T88" fmla="*/ 2147483647 w 927"/>
                <a:gd name="T89" fmla="*/ 2147483647 h 182"/>
                <a:gd name="T90" fmla="*/ 2147483647 w 927"/>
                <a:gd name="T91" fmla="*/ 2147483647 h 182"/>
                <a:gd name="T92" fmla="*/ 2147483647 w 927"/>
                <a:gd name="T93" fmla="*/ 2147483647 h 182"/>
                <a:gd name="T94" fmla="*/ 2147483647 w 927"/>
                <a:gd name="T95" fmla="*/ 2147483647 h 182"/>
                <a:gd name="T96" fmla="*/ 2147483647 w 927"/>
                <a:gd name="T97" fmla="*/ 2147483647 h 182"/>
                <a:gd name="T98" fmla="*/ 2147483647 w 927"/>
                <a:gd name="T99" fmla="*/ 2147483647 h 182"/>
                <a:gd name="T100" fmla="*/ 2147483647 w 927"/>
                <a:gd name="T101" fmla="*/ 2147483647 h 182"/>
                <a:gd name="T102" fmla="*/ 2147483647 w 927"/>
                <a:gd name="T103" fmla="*/ 2147483647 h 182"/>
                <a:gd name="T104" fmla="*/ 2147483647 w 927"/>
                <a:gd name="T105" fmla="*/ 2147483647 h 182"/>
                <a:gd name="T106" fmla="*/ 2147483647 w 927"/>
                <a:gd name="T107" fmla="*/ 2147483647 h 182"/>
                <a:gd name="T108" fmla="*/ 2147483647 w 927"/>
                <a:gd name="T109" fmla="*/ 2147483647 h 182"/>
                <a:gd name="T110" fmla="*/ 2147483647 w 927"/>
                <a:gd name="T111" fmla="*/ 2147483647 h 182"/>
                <a:gd name="T112" fmla="*/ 2147483647 w 927"/>
                <a:gd name="T113" fmla="*/ 2147483647 h 182"/>
                <a:gd name="T114" fmla="*/ 2147483647 w 927"/>
                <a:gd name="T115" fmla="*/ 2147483647 h 182"/>
                <a:gd name="T116" fmla="*/ 2147483647 w 927"/>
                <a:gd name="T117" fmla="*/ 2147483647 h 182"/>
                <a:gd name="T118" fmla="*/ 2147483647 w 927"/>
                <a:gd name="T119" fmla="*/ 2147483647 h 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27"/>
                <a:gd name="T181" fmla="*/ 0 h 182"/>
                <a:gd name="T182" fmla="*/ 927 w 927"/>
                <a:gd name="T183" fmla="*/ 182 h 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27" h="182">
                  <a:moveTo>
                    <a:pt x="837" y="109"/>
                  </a:moveTo>
                  <a:lnTo>
                    <a:pt x="837" y="178"/>
                  </a:lnTo>
                  <a:lnTo>
                    <a:pt x="883" y="178"/>
                  </a:lnTo>
                  <a:lnTo>
                    <a:pt x="883" y="109"/>
                  </a:lnTo>
                  <a:lnTo>
                    <a:pt x="927" y="4"/>
                  </a:lnTo>
                  <a:lnTo>
                    <a:pt x="878" y="4"/>
                  </a:lnTo>
                  <a:lnTo>
                    <a:pt x="860" y="64"/>
                  </a:lnTo>
                  <a:lnTo>
                    <a:pt x="843" y="4"/>
                  </a:lnTo>
                  <a:lnTo>
                    <a:pt x="793" y="4"/>
                  </a:lnTo>
                  <a:lnTo>
                    <a:pt x="837" y="109"/>
                  </a:lnTo>
                  <a:close/>
                  <a:moveTo>
                    <a:pt x="776" y="4"/>
                  </a:moveTo>
                  <a:lnTo>
                    <a:pt x="818" y="178"/>
                  </a:lnTo>
                  <a:lnTo>
                    <a:pt x="769" y="178"/>
                  </a:lnTo>
                  <a:lnTo>
                    <a:pt x="765" y="148"/>
                  </a:lnTo>
                  <a:lnTo>
                    <a:pt x="728" y="148"/>
                  </a:lnTo>
                  <a:lnTo>
                    <a:pt x="723" y="178"/>
                  </a:lnTo>
                  <a:lnTo>
                    <a:pt x="675" y="178"/>
                  </a:lnTo>
                  <a:lnTo>
                    <a:pt x="717" y="4"/>
                  </a:lnTo>
                  <a:lnTo>
                    <a:pt x="776" y="4"/>
                  </a:lnTo>
                  <a:close/>
                  <a:moveTo>
                    <a:pt x="746" y="39"/>
                  </a:moveTo>
                  <a:lnTo>
                    <a:pt x="733" y="113"/>
                  </a:lnTo>
                  <a:lnTo>
                    <a:pt x="760" y="113"/>
                  </a:lnTo>
                  <a:lnTo>
                    <a:pt x="746" y="39"/>
                  </a:lnTo>
                  <a:close/>
                  <a:moveTo>
                    <a:pt x="597" y="4"/>
                  </a:moveTo>
                  <a:lnTo>
                    <a:pt x="552" y="4"/>
                  </a:lnTo>
                  <a:lnTo>
                    <a:pt x="552" y="118"/>
                  </a:lnTo>
                  <a:lnTo>
                    <a:pt x="553" y="136"/>
                  </a:lnTo>
                  <a:lnTo>
                    <a:pt x="555" y="143"/>
                  </a:lnTo>
                  <a:lnTo>
                    <a:pt x="557" y="148"/>
                  </a:lnTo>
                  <a:lnTo>
                    <a:pt x="560" y="161"/>
                  </a:lnTo>
                  <a:lnTo>
                    <a:pt x="564" y="164"/>
                  </a:lnTo>
                  <a:lnTo>
                    <a:pt x="567" y="169"/>
                  </a:lnTo>
                  <a:lnTo>
                    <a:pt x="571" y="173"/>
                  </a:lnTo>
                  <a:lnTo>
                    <a:pt x="576" y="175"/>
                  </a:lnTo>
                  <a:lnTo>
                    <a:pt x="582" y="177"/>
                  </a:lnTo>
                  <a:lnTo>
                    <a:pt x="587" y="178"/>
                  </a:lnTo>
                  <a:lnTo>
                    <a:pt x="597" y="182"/>
                  </a:lnTo>
                  <a:lnTo>
                    <a:pt x="612" y="182"/>
                  </a:lnTo>
                  <a:lnTo>
                    <a:pt x="626" y="182"/>
                  </a:lnTo>
                  <a:lnTo>
                    <a:pt x="638" y="178"/>
                  </a:lnTo>
                  <a:lnTo>
                    <a:pt x="643" y="177"/>
                  </a:lnTo>
                  <a:lnTo>
                    <a:pt x="647" y="175"/>
                  </a:lnTo>
                  <a:lnTo>
                    <a:pt x="656" y="169"/>
                  </a:lnTo>
                  <a:lnTo>
                    <a:pt x="659" y="164"/>
                  </a:lnTo>
                  <a:lnTo>
                    <a:pt x="663" y="161"/>
                  </a:lnTo>
                  <a:lnTo>
                    <a:pt x="668" y="148"/>
                  </a:lnTo>
                  <a:lnTo>
                    <a:pt x="670" y="136"/>
                  </a:lnTo>
                  <a:lnTo>
                    <a:pt x="672" y="118"/>
                  </a:lnTo>
                  <a:lnTo>
                    <a:pt x="672" y="4"/>
                  </a:lnTo>
                  <a:lnTo>
                    <a:pt x="626" y="4"/>
                  </a:lnTo>
                  <a:lnTo>
                    <a:pt x="626" y="131"/>
                  </a:lnTo>
                  <a:lnTo>
                    <a:pt x="624" y="141"/>
                  </a:lnTo>
                  <a:lnTo>
                    <a:pt x="624" y="145"/>
                  </a:lnTo>
                  <a:lnTo>
                    <a:pt x="622" y="147"/>
                  </a:lnTo>
                  <a:lnTo>
                    <a:pt x="620" y="148"/>
                  </a:lnTo>
                  <a:lnTo>
                    <a:pt x="617" y="150"/>
                  </a:lnTo>
                  <a:lnTo>
                    <a:pt x="615" y="152"/>
                  </a:lnTo>
                  <a:lnTo>
                    <a:pt x="612" y="152"/>
                  </a:lnTo>
                  <a:lnTo>
                    <a:pt x="606" y="150"/>
                  </a:lnTo>
                  <a:lnTo>
                    <a:pt x="601" y="147"/>
                  </a:lnTo>
                  <a:lnTo>
                    <a:pt x="599" y="145"/>
                  </a:lnTo>
                  <a:lnTo>
                    <a:pt x="599" y="141"/>
                  </a:lnTo>
                  <a:lnTo>
                    <a:pt x="597" y="131"/>
                  </a:lnTo>
                  <a:lnTo>
                    <a:pt x="597" y="4"/>
                  </a:lnTo>
                  <a:close/>
                  <a:moveTo>
                    <a:pt x="476" y="83"/>
                  </a:moveTo>
                  <a:lnTo>
                    <a:pt x="476" y="115"/>
                  </a:lnTo>
                  <a:lnTo>
                    <a:pt x="492" y="115"/>
                  </a:lnTo>
                  <a:lnTo>
                    <a:pt x="492" y="125"/>
                  </a:lnTo>
                  <a:lnTo>
                    <a:pt x="492" y="132"/>
                  </a:lnTo>
                  <a:lnTo>
                    <a:pt x="490" y="139"/>
                  </a:lnTo>
                  <a:lnTo>
                    <a:pt x="488" y="145"/>
                  </a:lnTo>
                  <a:lnTo>
                    <a:pt x="486" y="148"/>
                  </a:lnTo>
                  <a:lnTo>
                    <a:pt x="483" y="150"/>
                  </a:lnTo>
                  <a:lnTo>
                    <a:pt x="481" y="152"/>
                  </a:lnTo>
                  <a:lnTo>
                    <a:pt x="478" y="152"/>
                  </a:lnTo>
                  <a:lnTo>
                    <a:pt x="472" y="150"/>
                  </a:lnTo>
                  <a:lnTo>
                    <a:pt x="469" y="148"/>
                  </a:lnTo>
                  <a:lnTo>
                    <a:pt x="465" y="145"/>
                  </a:lnTo>
                  <a:lnTo>
                    <a:pt x="463" y="139"/>
                  </a:lnTo>
                  <a:lnTo>
                    <a:pt x="463" y="131"/>
                  </a:lnTo>
                  <a:lnTo>
                    <a:pt x="462" y="120"/>
                  </a:lnTo>
                  <a:lnTo>
                    <a:pt x="462" y="92"/>
                  </a:lnTo>
                  <a:lnTo>
                    <a:pt x="462" y="62"/>
                  </a:lnTo>
                  <a:lnTo>
                    <a:pt x="463" y="42"/>
                  </a:lnTo>
                  <a:lnTo>
                    <a:pt x="465" y="37"/>
                  </a:lnTo>
                  <a:lnTo>
                    <a:pt x="469" y="34"/>
                  </a:lnTo>
                  <a:lnTo>
                    <a:pt x="472" y="32"/>
                  </a:lnTo>
                  <a:lnTo>
                    <a:pt x="478" y="30"/>
                  </a:lnTo>
                  <a:lnTo>
                    <a:pt x="481" y="32"/>
                  </a:lnTo>
                  <a:lnTo>
                    <a:pt x="485" y="32"/>
                  </a:lnTo>
                  <a:lnTo>
                    <a:pt x="486" y="35"/>
                  </a:lnTo>
                  <a:lnTo>
                    <a:pt x="488" y="39"/>
                  </a:lnTo>
                  <a:lnTo>
                    <a:pt x="490" y="46"/>
                  </a:lnTo>
                  <a:lnTo>
                    <a:pt x="492" y="58"/>
                  </a:lnTo>
                  <a:lnTo>
                    <a:pt x="536" y="58"/>
                  </a:lnTo>
                  <a:lnTo>
                    <a:pt x="534" y="44"/>
                  </a:lnTo>
                  <a:lnTo>
                    <a:pt x="530" y="32"/>
                  </a:lnTo>
                  <a:lnTo>
                    <a:pt x="529" y="27"/>
                  </a:lnTo>
                  <a:lnTo>
                    <a:pt x="527" y="21"/>
                  </a:lnTo>
                  <a:lnTo>
                    <a:pt x="523" y="18"/>
                  </a:lnTo>
                  <a:lnTo>
                    <a:pt x="520" y="12"/>
                  </a:lnTo>
                  <a:lnTo>
                    <a:pt x="511" y="7"/>
                  </a:lnTo>
                  <a:lnTo>
                    <a:pt x="507" y="5"/>
                  </a:lnTo>
                  <a:lnTo>
                    <a:pt x="502" y="4"/>
                  </a:lnTo>
                  <a:lnTo>
                    <a:pt x="492" y="0"/>
                  </a:lnTo>
                  <a:lnTo>
                    <a:pt x="479" y="0"/>
                  </a:lnTo>
                  <a:lnTo>
                    <a:pt x="470" y="0"/>
                  </a:lnTo>
                  <a:lnTo>
                    <a:pt x="462" y="2"/>
                  </a:lnTo>
                  <a:lnTo>
                    <a:pt x="453" y="4"/>
                  </a:lnTo>
                  <a:lnTo>
                    <a:pt x="448" y="5"/>
                  </a:lnTo>
                  <a:lnTo>
                    <a:pt x="440" y="9"/>
                  </a:lnTo>
                  <a:lnTo>
                    <a:pt x="435" y="12"/>
                  </a:lnTo>
                  <a:lnTo>
                    <a:pt x="430" y="18"/>
                  </a:lnTo>
                  <a:lnTo>
                    <a:pt x="426" y="23"/>
                  </a:lnTo>
                  <a:lnTo>
                    <a:pt x="421" y="35"/>
                  </a:lnTo>
                  <a:lnTo>
                    <a:pt x="418" y="44"/>
                  </a:lnTo>
                  <a:lnTo>
                    <a:pt x="416" y="51"/>
                  </a:lnTo>
                  <a:lnTo>
                    <a:pt x="414" y="71"/>
                  </a:lnTo>
                  <a:lnTo>
                    <a:pt x="414" y="92"/>
                  </a:lnTo>
                  <a:lnTo>
                    <a:pt x="414" y="111"/>
                  </a:lnTo>
                  <a:lnTo>
                    <a:pt x="416" y="131"/>
                  </a:lnTo>
                  <a:lnTo>
                    <a:pt x="418" y="145"/>
                  </a:lnTo>
                  <a:lnTo>
                    <a:pt x="419" y="152"/>
                  </a:lnTo>
                  <a:lnTo>
                    <a:pt x="423" y="159"/>
                  </a:lnTo>
                  <a:lnTo>
                    <a:pt x="425" y="164"/>
                  </a:lnTo>
                  <a:lnTo>
                    <a:pt x="428" y="169"/>
                  </a:lnTo>
                  <a:lnTo>
                    <a:pt x="433" y="173"/>
                  </a:lnTo>
                  <a:lnTo>
                    <a:pt x="437" y="177"/>
                  </a:lnTo>
                  <a:lnTo>
                    <a:pt x="449" y="180"/>
                  </a:lnTo>
                  <a:lnTo>
                    <a:pt x="456" y="182"/>
                  </a:lnTo>
                  <a:lnTo>
                    <a:pt x="465" y="182"/>
                  </a:lnTo>
                  <a:lnTo>
                    <a:pt x="476" y="180"/>
                  </a:lnTo>
                  <a:lnTo>
                    <a:pt x="483" y="180"/>
                  </a:lnTo>
                  <a:lnTo>
                    <a:pt x="488" y="178"/>
                  </a:lnTo>
                  <a:lnTo>
                    <a:pt x="492" y="177"/>
                  </a:lnTo>
                  <a:lnTo>
                    <a:pt x="497" y="173"/>
                  </a:lnTo>
                  <a:lnTo>
                    <a:pt x="500" y="169"/>
                  </a:lnTo>
                  <a:lnTo>
                    <a:pt x="502" y="164"/>
                  </a:lnTo>
                  <a:lnTo>
                    <a:pt x="504" y="178"/>
                  </a:lnTo>
                  <a:lnTo>
                    <a:pt x="536" y="178"/>
                  </a:lnTo>
                  <a:lnTo>
                    <a:pt x="536" y="83"/>
                  </a:lnTo>
                  <a:lnTo>
                    <a:pt x="476" y="83"/>
                  </a:lnTo>
                  <a:close/>
                  <a:moveTo>
                    <a:pt x="324" y="4"/>
                  </a:moveTo>
                  <a:lnTo>
                    <a:pt x="278" y="4"/>
                  </a:lnTo>
                  <a:lnTo>
                    <a:pt x="278" y="118"/>
                  </a:lnTo>
                  <a:lnTo>
                    <a:pt x="280" y="136"/>
                  </a:lnTo>
                  <a:lnTo>
                    <a:pt x="280" y="143"/>
                  </a:lnTo>
                  <a:lnTo>
                    <a:pt x="282" y="148"/>
                  </a:lnTo>
                  <a:lnTo>
                    <a:pt x="287" y="161"/>
                  </a:lnTo>
                  <a:lnTo>
                    <a:pt x="291" y="164"/>
                  </a:lnTo>
                  <a:lnTo>
                    <a:pt x="294" y="169"/>
                  </a:lnTo>
                  <a:lnTo>
                    <a:pt x="298" y="173"/>
                  </a:lnTo>
                  <a:lnTo>
                    <a:pt x="303" y="175"/>
                  </a:lnTo>
                  <a:lnTo>
                    <a:pt x="306" y="177"/>
                  </a:lnTo>
                  <a:lnTo>
                    <a:pt x="312" y="178"/>
                  </a:lnTo>
                  <a:lnTo>
                    <a:pt x="324" y="182"/>
                  </a:lnTo>
                  <a:lnTo>
                    <a:pt x="338" y="182"/>
                  </a:lnTo>
                  <a:lnTo>
                    <a:pt x="352" y="182"/>
                  </a:lnTo>
                  <a:lnTo>
                    <a:pt x="363" y="178"/>
                  </a:lnTo>
                  <a:lnTo>
                    <a:pt x="368" y="177"/>
                  </a:lnTo>
                  <a:lnTo>
                    <a:pt x="373" y="175"/>
                  </a:lnTo>
                  <a:lnTo>
                    <a:pt x="382" y="169"/>
                  </a:lnTo>
                  <a:lnTo>
                    <a:pt x="386" y="164"/>
                  </a:lnTo>
                  <a:lnTo>
                    <a:pt x="389" y="161"/>
                  </a:lnTo>
                  <a:lnTo>
                    <a:pt x="393" y="148"/>
                  </a:lnTo>
                  <a:lnTo>
                    <a:pt x="396" y="136"/>
                  </a:lnTo>
                  <a:lnTo>
                    <a:pt x="398" y="118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131"/>
                  </a:lnTo>
                  <a:lnTo>
                    <a:pt x="351" y="141"/>
                  </a:lnTo>
                  <a:lnTo>
                    <a:pt x="349" y="145"/>
                  </a:lnTo>
                  <a:lnTo>
                    <a:pt x="349" y="147"/>
                  </a:lnTo>
                  <a:lnTo>
                    <a:pt x="345" y="148"/>
                  </a:lnTo>
                  <a:lnTo>
                    <a:pt x="343" y="150"/>
                  </a:lnTo>
                  <a:lnTo>
                    <a:pt x="342" y="152"/>
                  </a:lnTo>
                  <a:lnTo>
                    <a:pt x="338" y="152"/>
                  </a:lnTo>
                  <a:lnTo>
                    <a:pt x="333" y="150"/>
                  </a:lnTo>
                  <a:lnTo>
                    <a:pt x="328" y="147"/>
                  </a:lnTo>
                  <a:lnTo>
                    <a:pt x="326" y="145"/>
                  </a:lnTo>
                  <a:lnTo>
                    <a:pt x="326" y="141"/>
                  </a:lnTo>
                  <a:lnTo>
                    <a:pt x="324" y="131"/>
                  </a:lnTo>
                  <a:lnTo>
                    <a:pt x="324" y="4"/>
                  </a:lnTo>
                  <a:close/>
                  <a:moveTo>
                    <a:pt x="139" y="4"/>
                  </a:moveTo>
                  <a:lnTo>
                    <a:pt x="139" y="178"/>
                  </a:lnTo>
                  <a:lnTo>
                    <a:pt x="185" y="178"/>
                  </a:lnTo>
                  <a:lnTo>
                    <a:pt x="185" y="108"/>
                  </a:lnTo>
                  <a:lnTo>
                    <a:pt x="197" y="108"/>
                  </a:lnTo>
                  <a:lnTo>
                    <a:pt x="201" y="109"/>
                  </a:lnTo>
                  <a:lnTo>
                    <a:pt x="204" y="109"/>
                  </a:lnTo>
                  <a:lnTo>
                    <a:pt x="206" y="111"/>
                  </a:lnTo>
                  <a:lnTo>
                    <a:pt x="208" y="113"/>
                  </a:lnTo>
                  <a:lnTo>
                    <a:pt x="209" y="117"/>
                  </a:lnTo>
                  <a:lnTo>
                    <a:pt x="211" y="122"/>
                  </a:lnTo>
                  <a:lnTo>
                    <a:pt x="211" y="134"/>
                  </a:lnTo>
                  <a:lnTo>
                    <a:pt x="211" y="145"/>
                  </a:lnTo>
                  <a:lnTo>
                    <a:pt x="211" y="152"/>
                  </a:lnTo>
                  <a:lnTo>
                    <a:pt x="213" y="161"/>
                  </a:lnTo>
                  <a:lnTo>
                    <a:pt x="213" y="171"/>
                  </a:lnTo>
                  <a:lnTo>
                    <a:pt x="215" y="175"/>
                  </a:lnTo>
                  <a:lnTo>
                    <a:pt x="216" y="178"/>
                  </a:lnTo>
                  <a:lnTo>
                    <a:pt x="264" y="178"/>
                  </a:lnTo>
                  <a:lnTo>
                    <a:pt x="264" y="177"/>
                  </a:lnTo>
                  <a:lnTo>
                    <a:pt x="262" y="175"/>
                  </a:lnTo>
                  <a:lnTo>
                    <a:pt x="261" y="171"/>
                  </a:lnTo>
                  <a:lnTo>
                    <a:pt x="259" y="168"/>
                  </a:lnTo>
                  <a:lnTo>
                    <a:pt x="257" y="161"/>
                  </a:lnTo>
                  <a:lnTo>
                    <a:pt x="257" y="154"/>
                  </a:lnTo>
                  <a:lnTo>
                    <a:pt x="257" y="147"/>
                  </a:lnTo>
                  <a:lnTo>
                    <a:pt x="257" y="132"/>
                  </a:lnTo>
                  <a:lnTo>
                    <a:pt x="257" y="124"/>
                  </a:lnTo>
                  <a:lnTo>
                    <a:pt x="257" y="120"/>
                  </a:lnTo>
                  <a:lnTo>
                    <a:pt x="255" y="117"/>
                  </a:lnTo>
                  <a:lnTo>
                    <a:pt x="254" y="109"/>
                  </a:lnTo>
                  <a:lnTo>
                    <a:pt x="252" y="104"/>
                  </a:lnTo>
                  <a:lnTo>
                    <a:pt x="248" y="99"/>
                  </a:lnTo>
                  <a:lnTo>
                    <a:pt x="243" y="95"/>
                  </a:lnTo>
                  <a:lnTo>
                    <a:pt x="236" y="94"/>
                  </a:lnTo>
                  <a:lnTo>
                    <a:pt x="229" y="92"/>
                  </a:lnTo>
                  <a:lnTo>
                    <a:pt x="236" y="90"/>
                  </a:lnTo>
                  <a:lnTo>
                    <a:pt x="243" y="87"/>
                  </a:lnTo>
                  <a:lnTo>
                    <a:pt x="248" y="83"/>
                  </a:lnTo>
                  <a:lnTo>
                    <a:pt x="250" y="81"/>
                  </a:lnTo>
                  <a:lnTo>
                    <a:pt x="252" y="78"/>
                  </a:lnTo>
                  <a:lnTo>
                    <a:pt x="255" y="72"/>
                  </a:lnTo>
                  <a:lnTo>
                    <a:pt x="257" y="65"/>
                  </a:lnTo>
                  <a:lnTo>
                    <a:pt x="259" y="58"/>
                  </a:lnTo>
                  <a:lnTo>
                    <a:pt x="259" y="50"/>
                  </a:lnTo>
                  <a:lnTo>
                    <a:pt x="259" y="41"/>
                  </a:lnTo>
                  <a:lnTo>
                    <a:pt x="255" y="32"/>
                  </a:lnTo>
                  <a:lnTo>
                    <a:pt x="255" y="27"/>
                  </a:lnTo>
                  <a:lnTo>
                    <a:pt x="254" y="23"/>
                  </a:lnTo>
                  <a:lnTo>
                    <a:pt x="250" y="20"/>
                  </a:lnTo>
                  <a:lnTo>
                    <a:pt x="248" y="16"/>
                  </a:lnTo>
                  <a:lnTo>
                    <a:pt x="245" y="14"/>
                  </a:lnTo>
                  <a:lnTo>
                    <a:pt x="241" y="11"/>
                  </a:lnTo>
                  <a:lnTo>
                    <a:pt x="238" y="9"/>
                  </a:lnTo>
                  <a:lnTo>
                    <a:pt x="232" y="7"/>
                  </a:lnTo>
                  <a:lnTo>
                    <a:pt x="227" y="5"/>
                  </a:lnTo>
                  <a:lnTo>
                    <a:pt x="222" y="4"/>
                  </a:lnTo>
                  <a:lnTo>
                    <a:pt x="211" y="4"/>
                  </a:lnTo>
                  <a:lnTo>
                    <a:pt x="139" y="4"/>
                  </a:lnTo>
                  <a:close/>
                  <a:moveTo>
                    <a:pt x="185" y="78"/>
                  </a:moveTo>
                  <a:lnTo>
                    <a:pt x="185" y="35"/>
                  </a:lnTo>
                  <a:lnTo>
                    <a:pt x="194" y="35"/>
                  </a:lnTo>
                  <a:lnTo>
                    <a:pt x="199" y="37"/>
                  </a:lnTo>
                  <a:lnTo>
                    <a:pt x="202" y="37"/>
                  </a:lnTo>
                  <a:lnTo>
                    <a:pt x="206" y="39"/>
                  </a:lnTo>
                  <a:lnTo>
                    <a:pt x="208" y="41"/>
                  </a:lnTo>
                  <a:lnTo>
                    <a:pt x="211" y="44"/>
                  </a:lnTo>
                  <a:lnTo>
                    <a:pt x="211" y="48"/>
                  </a:lnTo>
                  <a:lnTo>
                    <a:pt x="213" y="51"/>
                  </a:lnTo>
                  <a:lnTo>
                    <a:pt x="213" y="57"/>
                  </a:lnTo>
                  <a:lnTo>
                    <a:pt x="213" y="62"/>
                  </a:lnTo>
                  <a:lnTo>
                    <a:pt x="211" y="65"/>
                  </a:lnTo>
                  <a:lnTo>
                    <a:pt x="211" y="69"/>
                  </a:lnTo>
                  <a:lnTo>
                    <a:pt x="208" y="72"/>
                  </a:lnTo>
                  <a:lnTo>
                    <a:pt x="202" y="76"/>
                  </a:lnTo>
                  <a:lnTo>
                    <a:pt x="199" y="78"/>
                  </a:lnTo>
                  <a:lnTo>
                    <a:pt x="194" y="78"/>
                  </a:lnTo>
                  <a:lnTo>
                    <a:pt x="185" y="78"/>
                  </a:lnTo>
                  <a:close/>
                  <a:moveTo>
                    <a:pt x="45" y="4"/>
                  </a:moveTo>
                  <a:lnTo>
                    <a:pt x="0" y="4"/>
                  </a:lnTo>
                  <a:lnTo>
                    <a:pt x="0" y="118"/>
                  </a:lnTo>
                  <a:lnTo>
                    <a:pt x="1" y="136"/>
                  </a:lnTo>
                  <a:lnTo>
                    <a:pt x="3" y="143"/>
                  </a:lnTo>
                  <a:lnTo>
                    <a:pt x="5" y="148"/>
                  </a:lnTo>
                  <a:lnTo>
                    <a:pt x="8" y="161"/>
                  </a:lnTo>
                  <a:lnTo>
                    <a:pt x="12" y="164"/>
                  </a:lnTo>
                  <a:lnTo>
                    <a:pt x="15" y="169"/>
                  </a:lnTo>
                  <a:lnTo>
                    <a:pt x="19" y="173"/>
                  </a:lnTo>
                  <a:lnTo>
                    <a:pt x="24" y="175"/>
                  </a:lnTo>
                  <a:lnTo>
                    <a:pt x="30" y="177"/>
                  </a:lnTo>
                  <a:lnTo>
                    <a:pt x="35" y="178"/>
                  </a:lnTo>
                  <a:lnTo>
                    <a:pt x="45" y="182"/>
                  </a:lnTo>
                  <a:lnTo>
                    <a:pt x="60" y="182"/>
                  </a:lnTo>
                  <a:lnTo>
                    <a:pt x="74" y="182"/>
                  </a:lnTo>
                  <a:lnTo>
                    <a:pt x="86" y="178"/>
                  </a:lnTo>
                  <a:lnTo>
                    <a:pt x="91" y="177"/>
                  </a:lnTo>
                  <a:lnTo>
                    <a:pt x="95" y="175"/>
                  </a:lnTo>
                  <a:lnTo>
                    <a:pt x="104" y="169"/>
                  </a:lnTo>
                  <a:lnTo>
                    <a:pt x="107" y="164"/>
                  </a:lnTo>
                  <a:lnTo>
                    <a:pt x="111" y="161"/>
                  </a:lnTo>
                  <a:lnTo>
                    <a:pt x="116" y="148"/>
                  </a:lnTo>
                  <a:lnTo>
                    <a:pt x="118" y="136"/>
                  </a:lnTo>
                  <a:lnTo>
                    <a:pt x="119" y="118"/>
                  </a:lnTo>
                  <a:lnTo>
                    <a:pt x="119" y="4"/>
                  </a:lnTo>
                  <a:lnTo>
                    <a:pt x="74" y="4"/>
                  </a:lnTo>
                  <a:lnTo>
                    <a:pt x="74" y="131"/>
                  </a:lnTo>
                  <a:lnTo>
                    <a:pt x="72" y="141"/>
                  </a:lnTo>
                  <a:lnTo>
                    <a:pt x="72" y="145"/>
                  </a:lnTo>
                  <a:lnTo>
                    <a:pt x="70" y="147"/>
                  </a:lnTo>
                  <a:lnTo>
                    <a:pt x="68" y="148"/>
                  </a:lnTo>
                  <a:lnTo>
                    <a:pt x="65" y="150"/>
                  </a:lnTo>
                  <a:lnTo>
                    <a:pt x="63" y="152"/>
                  </a:lnTo>
                  <a:lnTo>
                    <a:pt x="60" y="152"/>
                  </a:lnTo>
                  <a:lnTo>
                    <a:pt x="54" y="150"/>
                  </a:lnTo>
                  <a:lnTo>
                    <a:pt x="49" y="147"/>
                  </a:lnTo>
                  <a:lnTo>
                    <a:pt x="47" y="145"/>
                  </a:lnTo>
                  <a:lnTo>
                    <a:pt x="47" y="141"/>
                  </a:lnTo>
                  <a:lnTo>
                    <a:pt x="45" y="131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1421 Grupo"/>
          <p:cNvGrpSpPr>
            <a:grpSpLocks/>
          </p:cNvGrpSpPr>
          <p:nvPr/>
        </p:nvGrpSpPr>
        <p:grpSpPr bwMode="auto">
          <a:xfrm>
            <a:off x="5076825" y="1268413"/>
            <a:ext cx="3857129" cy="3600747"/>
            <a:chOff x="4486276" y="1854209"/>
            <a:chExt cx="4563047" cy="4722590"/>
          </a:xfrm>
        </p:grpSpPr>
        <p:sp>
          <p:nvSpPr>
            <p:cNvPr id="707" name="Freeform 4"/>
            <p:cNvSpPr>
              <a:spLocks noEditPoints="1"/>
            </p:cNvSpPr>
            <p:nvPr/>
          </p:nvSpPr>
          <p:spPr bwMode="auto">
            <a:xfrm>
              <a:off x="4521959" y="1854209"/>
              <a:ext cx="4323245" cy="4378653"/>
            </a:xfrm>
            <a:custGeom>
              <a:avLst/>
              <a:gdLst/>
              <a:ahLst/>
              <a:cxnLst>
                <a:cxn ang="0">
                  <a:pos x="4137" y="6510"/>
                </a:cxn>
                <a:cxn ang="0">
                  <a:pos x="4210" y="6476"/>
                </a:cxn>
                <a:cxn ang="0">
                  <a:pos x="3926" y="1573"/>
                </a:cxn>
                <a:cxn ang="0">
                  <a:pos x="4983" y="6548"/>
                </a:cxn>
                <a:cxn ang="0">
                  <a:pos x="4632" y="6412"/>
                </a:cxn>
                <a:cxn ang="0">
                  <a:pos x="4188" y="6443"/>
                </a:cxn>
                <a:cxn ang="0">
                  <a:pos x="3747" y="6396"/>
                </a:cxn>
                <a:cxn ang="0">
                  <a:pos x="3533" y="6331"/>
                </a:cxn>
                <a:cxn ang="0">
                  <a:pos x="3186" y="6212"/>
                </a:cxn>
                <a:cxn ang="0">
                  <a:pos x="2807" y="6191"/>
                </a:cxn>
                <a:cxn ang="0">
                  <a:pos x="2913" y="6002"/>
                </a:cxn>
                <a:cxn ang="0">
                  <a:pos x="3065" y="5878"/>
                </a:cxn>
                <a:cxn ang="0">
                  <a:pos x="3156" y="5669"/>
                </a:cxn>
                <a:cxn ang="0">
                  <a:pos x="3268" y="5440"/>
                </a:cxn>
                <a:cxn ang="0">
                  <a:pos x="3440" y="5326"/>
                </a:cxn>
                <a:cxn ang="0">
                  <a:pos x="3546" y="5136"/>
                </a:cxn>
                <a:cxn ang="0">
                  <a:pos x="3699" y="5027"/>
                </a:cxn>
                <a:cxn ang="0">
                  <a:pos x="3699" y="4794"/>
                </a:cxn>
                <a:cxn ang="0">
                  <a:pos x="3543" y="4595"/>
                </a:cxn>
                <a:cxn ang="0">
                  <a:pos x="3359" y="4518"/>
                </a:cxn>
                <a:cxn ang="0">
                  <a:pos x="3136" y="4411"/>
                </a:cxn>
                <a:cxn ang="0">
                  <a:pos x="2823" y="4257"/>
                </a:cxn>
                <a:cxn ang="0">
                  <a:pos x="2520" y="4055"/>
                </a:cxn>
                <a:cxn ang="0">
                  <a:pos x="2295" y="3868"/>
                </a:cxn>
                <a:cxn ang="0">
                  <a:pos x="2032" y="3655"/>
                </a:cxn>
                <a:cxn ang="0">
                  <a:pos x="1803" y="3613"/>
                </a:cxn>
                <a:cxn ang="0">
                  <a:pos x="1520" y="3487"/>
                </a:cxn>
                <a:cxn ang="0">
                  <a:pos x="1212" y="3341"/>
                </a:cxn>
                <a:cxn ang="0">
                  <a:pos x="1076" y="3159"/>
                </a:cxn>
                <a:cxn ang="0">
                  <a:pos x="840" y="3010"/>
                </a:cxn>
                <a:cxn ang="0">
                  <a:pos x="604" y="2767"/>
                </a:cxn>
                <a:cxn ang="0">
                  <a:pos x="416" y="2554"/>
                </a:cxn>
                <a:cxn ang="0">
                  <a:pos x="307" y="2349"/>
                </a:cxn>
                <a:cxn ang="0">
                  <a:pos x="167" y="2202"/>
                </a:cxn>
                <a:cxn ang="0">
                  <a:pos x="1916" y="70"/>
                </a:cxn>
                <a:cxn ang="0">
                  <a:pos x="3760" y="821"/>
                </a:cxn>
                <a:cxn ang="0">
                  <a:pos x="3799" y="978"/>
                </a:cxn>
                <a:cxn ang="0">
                  <a:pos x="3842" y="1160"/>
                </a:cxn>
                <a:cxn ang="0">
                  <a:pos x="3927" y="1272"/>
                </a:cxn>
                <a:cxn ang="0">
                  <a:pos x="3894" y="1347"/>
                </a:cxn>
                <a:cxn ang="0">
                  <a:pos x="3918" y="1575"/>
                </a:cxn>
                <a:cxn ang="0">
                  <a:pos x="3900" y="1740"/>
                </a:cxn>
                <a:cxn ang="0">
                  <a:pos x="3812" y="1967"/>
                </a:cxn>
                <a:cxn ang="0">
                  <a:pos x="3781" y="2179"/>
                </a:cxn>
                <a:cxn ang="0">
                  <a:pos x="3926" y="2349"/>
                </a:cxn>
                <a:cxn ang="0">
                  <a:pos x="4288" y="2489"/>
                </a:cxn>
                <a:cxn ang="0">
                  <a:pos x="4476" y="2498"/>
                </a:cxn>
                <a:cxn ang="0">
                  <a:pos x="4652" y="2519"/>
                </a:cxn>
                <a:cxn ang="0">
                  <a:pos x="5002" y="2506"/>
                </a:cxn>
                <a:cxn ang="0">
                  <a:pos x="5314" y="2624"/>
                </a:cxn>
                <a:cxn ang="0">
                  <a:pos x="5550" y="2984"/>
                </a:cxn>
                <a:cxn ang="0">
                  <a:pos x="5561" y="3352"/>
                </a:cxn>
                <a:cxn ang="0">
                  <a:pos x="5584" y="3742"/>
                </a:cxn>
                <a:cxn ang="0">
                  <a:pos x="5751" y="4012"/>
                </a:cxn>
                <a:cxn ang="0">
                  <a:pos x="6243" y="3940"/>
                </a:cxn>
                <a:cxn ang="0">
                  <a:pos x="6398" y="4532"/>
                </a:cxn>
                <a:cxn ang="0">
                  <a:pos x="6039" y="5330"/>
                </a:cxn>
                <a:cxn ang="0">
                  <a:pos x="6002" y="5547"/>
                </a:cxn>
                <a:cxn ang="0">
                  <a:pos x="5946" y="5757"/>
                </a:cxn>
                <a:cxn ang="0">
                  <a:pos x="5838" y="5943"/>
                </a:cxn>
                <a:cxn ang="0">
                  <a:pos x="5649" y="6144"/>
                </a:cxn>
                <a:cxn ang="0">
                  <a:pos x="5409" y="6251"/>
                </a:cxn>
                <a:cxn ang="0">
                  <a:pos x="5128" y="6342"/>
                </a:cxn>
              </a:cxnLst>
              <a:rect l="0" t="0" r="r" b="b"/>
              <a:pathLst>
                <a:path w="6494" h="6592">
                  <a:moveTo>
                    <a:pt x="4145" y="6515"/>
                  </a:moveTo>
                  <a:lnTo>
                    <a:pt x="4150" y="6520"/>
                  </a:lnTo>
                  <a:lnTo>
                    <a:pt x="4156" y="6525"/>
                  </a:lnTo>
                  <a:lnTo>
                    <a:pt x="4169" y="6538"/>
                  </a:lnTo>
                  <a:lnTo>
                    <a:pt x="4193" y="6562"/>
                  </a:lnTo>
                  <a:lnTo>
                    <a:pt x="4193" y="6564"/>
                  </a:lnTo>
                  <a:lnTo>
                    <a:pt x="4191" y="6576"/>
                  </a:lnTo>
                  <a:lnTo>
                    <a:pt x="4188" y="6578"/>
                  </a:lnTo>
                  <a:lnTo>
                    <a:pt x="4182" y="6581"/>
                  </a:lnTo>
                  <a:lnTo>
                    <a:pt x="4162" y="6587"/>
                  </a:lnTo>
                  <a:lnTo>
                    <a:pt x="4141" y="6592"/>
                  </a:lnTo>
                  <a:lnTo>
                    <a:pt x="4132" y="6592"/>
                  </a:lnTo>
                  <a:lnTo>
                    <a:pt x="4126" y="6592"/>
                  </a:lnTo>
                  <a:lnTo>
                    <a:pt x="4111" y="6585"/>
                  </a:lnTo>
                  <a:lnTo>
                    <a:pt x="4104" y="6581"/>
                  </a:lnTo>
                  <a:lnTo>
                    <a:pt x="4098" y="6578"/>
                  </a:lnTo>
                  <a:lnTo>
                    <a:pt x="4084" y="6569"/>
                  </a:lnTo>
                  <a:lnTo>
                    <a:pt x="4072" y="6559"/>
                  </a:lnTo>
                  <a:lnTo>
                    <a:pt x="4050" y="6538"/>
                  </a:lnTo>
                  <a:lnTo>
                    <a:pt x="4032" y="6517"/>
                  </a:lnTo>
                  <a:lnTo>
                    <a:pt x="4030" y="6515"/>
                  </a:lnTo>
                  <a:lnTo>
                    <a:pt x="4030" y="6513"/>
                  </a:lnTo>
                  <a:lnTo>
                    <a:pt x="4032" y="6508"/>
                  </a:lnTo>
                  <a:lnTo>
                    <a:pt x="4033" y="6503"/>
                  </a:lnTo>
                  <a:lnTo>
                    <a:pt x="4037" y="6499"/>
                  </a:lnTo>
                  <a:lnTo>
                    <a:pt x="4041" y="6496"/>
                  </a:lnTo>
                  <a:lnTo>
                    <a:pt x="4045" y="6492"/>
                  </a:lnTo>
                  <a:lnTo>
                    <a:pt x="4050" y="6490"/>
                  </a:lnTo>
                  <a:lnTo>
                    <a:pt x="4059" y="6487"/>
                  </a:lnTo>
                  <a:lnTo>
                    <a:pt x="4063" y="6485"/>
                  </a:lnTo>
                  <a:lnTo>
                    <a:pt x="4069" y="6483"/>
                  </a:lnTo>
                  <a:lnTo>
                    <a:pt x="4071" y="6483"/>
                  </a:lnTo>
                  <a:lnTo>
                    <a:pt x="4082" y="6485"/>
                  </a:lnTo>
                  <a:lnTo>
                    <a:pt x="4093" y="6489"/>
                  </a:lnTo>
                  <a:lnTo>
                    <a:pt x="4104" y="6490"/>
                  </a:lnTo>
                  <a:lnTo>
                    <a:pt x="4113" y="6496"/>
                  </a:lnTo>
                  <a:lnTo>
                    <a:pt x="4123" y="6499"/>
                  </a:lnTo>
                  <a:lnTo>
                    <a:pt x="4130" y="6504"/>
                  </a:lnTo>
                  <a:lnTo>
                    <a:pt x="4137" y="6510"/>
                  </a:lnTo>
                  <a:lnTo>
                    <a:pt x="4145" y="6515"/>
                  </a:lnTo>
                  <a:close/>
                  <a:moveTo>
                    <a:pt x="4271" y="6476"/>
                  </a:moveTo>
                  <a:lnTo>
                    <a:pt x="4273" y="6478"/>
                  </a:lnTo>
                  <a:lnTo>
                    <a:pt x="4273" y="6480"/>
                  </a:lnTo>
                  <a:lnTo>
                    <a:pt x="4275" y="6482"/>
                  </a:lnTo>
                  <a:lnTo>
                    <a:pt x="4273" y="6483"/>
                  </a:lnTo>
                  <a:lnTo>
                    <a:pt x="4273" y="6490"/>
                  </a:lnTo>
                  <a:lnTo>
                    <a:pt x="4271" y="6492"/>
                  </a:lnTo>
                  <a:lnTo>
                    <a:pt x="4269" y="6494"/>
                  </a:lnTo>
                  <a:lnTo>
                    <a:pt x="4266" y="6497"/>
                  </a:lnTo>
                  <a:lnTo>
                    <a:pt x="4262" y="6499"/>
                  </a:lnTo>
                  <a:lnTo>
                    <a:pt x="4253" y="6499"/>
                  </a:lnTo>
                  <a:lnTo>
                    <a:pt x="4249" y="6499"/>
                  </a:lnTo>
                  <a:lnTo>
                    <a:pt x="4243" y="6499"/>
                  </a:lnTo>
                  <a:lnTo>
                    <a:pt x="4242" y="6501"/>
                  </a:lnTo>
                  <a:lnTo>
                    <a:pt x="4238" y="6504"/>
                  </a:lnTo>
                  <a:lnTo>
                    <a:pt x="4232" y="6508"/>
                  </a:lnTo>
                  <a:lnTo>
                    <a:pt x="4229" y="6510"/>
                  </a:lnTo>
                  <a:lnTo>
                    <a:pt x="4217" y="6513"/>
                  </a:lnTo>
                  <a:lnTo>
                    <a:pt x="4206" y="6517"/>
                  </a:lnTo>
                  <a:lnTo>
                    <a:pt x="4197" y="6518"/>
                  </a:lnTo>
                  <a:lnTo>
                    <a:pt x="4188" y="6522"/>
                  </a:lnTo>
                  <a:lnTo>
                    <a:pt x="4188" y="6524"/>
                  </a:lnTo>
                  <a:lnTo>
                    <a:pt x="4186" y="6522"/>
                  </a:lnTo>
                  <a:lnTo>
                    <a:pt x="4176" y="6522"/>
                  </a:lnTo>
                  <a:lnTo>
                    <a:pt x="4171" y="6518"/>
                  </a:lnTo>
                  <a:lnTo>
                    <a:pt x="4163" y="6517"/>
                  </a:lnTo>
                  <a:lnTo>
                    <a:pt x="4158" y="6513"/>
                  </a:lnTo>
                  <a:lnTo>
                    <a:pt x="4150" y="6504"/>
                  </a:lnTo>
                  <a:lnTo>
                    <a:pt x="4139" y="6497"/>
                  </a:lnTo>
                  <a:lnTo>
                    <a:pt x="4136" y="6482"/>
                  </a:lnTo>
                  <a:lnTo>
                    <a:pt x="4137" y="6480"/>
                  </a:lnTo>
                  <a:lnTo>
                    <a:pt x="4143" y="6475"/>
                  </a:lnTo>
                  <a:lnTo>
                    <a:pt x="4145" y="6473"/>
                  </a:lnTo>
                  <a:lnTo>
                    <a:pt x="4152" y="6473"/>
                  </a:lnTo>
                  <a:lnTo>
                    <a:pt x="4160" y="6471"/>
                  </a:lnTo>
                  <a:lnTo>
                    <a:pt x="4176" y="6473"/>
                  </a:lnTo>
                  <a:lnTo>
                    <a:pt x="4193" y="6475"/>
                  </a:lnTo>
                  <a:lnTo>
                    <a:pt x="4210" y="6476"/>
                  </a:lnTo>
                  <a:lnTo>
                    <a:pt x="4225" y="6480"/>
                  </a:lnTo>
                  <a:lnTo>
                    <a:pt x="4232" y="6480"/>
                  </a:lnTo>
                  <a:lnTo>
                    <a:pt x="4240" y="6480"/>
                  </a:lnTo>
                  <a:lnTo>
                    <a:pt x="4247" y="6480"/>
                  </a:lnTo>
                  <a:lnTo>
                    <a:pt x="4249" y="6478"/>
                  </a:lnTo>
                  <a:lnTo>
                    <a:pt x="4253" y="6478"/>
                  </a:lnTo>
                  <a:lnTo>
                    <a:pt x="4256" y="6476"/>
                  </a:lnTo>
                  <a:lnTo>
                    <a:pt x="4262" y="6473"/>
                  </a:lnTo>
                  <a:lnTo>
                    <a:pt x="4264" y="6473"/>
                  </a:lnTo>
                  <a:lnTo>
                    <a:pt x="4271" y="6476"/>
                  </a:lnTo>
                  <a:close/>
                  <a:moveTo>
                    <a:pt x="3509" y="5204"/>
                  </a:moveTo>
                  <a:lnTo>
                    <a:pt x="3513" y="5209"/>
                  </a:lnTo>
                  <a:lnTo>
                    <a:pt x="3513" y="5211"/>
                  </a:lnTo>
                  <a:lnTo>
                    <a:pt x="3511" y="5214"/>
                  </a:lnTo>
                  <a:lnTo>
                    <a:pt x="3509" y="5218"/>
                  </a:lnTo>
                  <a:lnTo>
                    <a:pt x="3506" y="5225"/>
                  </a:lnTo>
                  <a:lnTo>
                    <a:pt x="3502" y="5225"/>
                  </a:lnTo>
                  <a:lnTo>
                    <a:pt x="3500" y="5223"/>
                  </a:lnTo>
                  <a:lnTo>
                    <a:pt x="3496" y="5223"/>
                  </a:lnTo>
                  <a:lnTo>
                    <a:pt x="3494" y="5221"/>
                  </a:lnTo>
                  <a:lnTo>
                    <a:pt x="3492" y="5218"/>
                  </a:lnTo>
                  <a:lnTo>
                    <a:pt x="3492" y="5216"/>
                  </a:lnTo>
                  <a:lnTo>
                    <a:pt x="3492" y="5214"/>
                  </a:lnTo>
                  <a:lnTo>
                    <a:pt x="3491" y="5213"/>
                  </a:lnTo>
                  <a:lnTo>
                    <a:pt x="3492" y="5211"/>
                  </a:lnTo>
                  <a:lnTo>
                    <a:pt x="3498" y="5206"/>
                  </a:lnTo>
                  <a:lnTo>
                    <a:pt x="3500" y="5204"/>
                  </a:lnTo>
                  <a:lnTo>
                    <a:pt x="3509" y="5204"/>
                  </a:lnTo>
                  <a:close/>
                  <a:moveTo>
                    <a:pt x="3944" y="1543"/>
                  </a:moveTo>
                  <a:lnTo>
                    <a:pt x="3944" y="1545"/>
                  </a:lnTo>
                  <a:lnTo>
                    <a:pt x="3942" y="1563"/>
                  </a:lnTo>
                  <a:lnTo>
                    <a:pt x="3940" y="1566"/>
                  </a:lnTo>
                  <a:lnTo>
                    <a:pt x="3940" y="1570"/>
                  </a:lnTo>
                  <a:lnTo>
                    <a:pt x="3939" y="1573"/>
                  </a:lnTo>
                  <a:lnTo>
                    <a:pt x="3935" y="1577"/>
                  </a:lnTo>
                  <a:lnTo>
                    <a:pt x="3933" y="1578"/>
                  </a:lnTo>
                  <a:lnTo>
                    <a:pt x="3931" y="1578"/>
                  </a:lnTo>
                  <a:lnTo>
                    <a:pt x="3927" y="1575"/>
                  </a:lnTo>
                  <a:lnTo>
                    <a:pt x="3926" y="1573"/>
                  </a:lnTo>
                  <a:lnTo>
                    <a:pt x="3924" y="1571"/>
                  </a:lnTo>
                  <a:lnTo>
                    <a:pt x="3922" y="1571"/>
                  </a:lnTo>
                  <a:lnTo>
                    <a:pt x="3926" y="1549"/>
                  </a:lnTo>
                  <a:lnTo>
                    <a:pt x="3927" y="1549"/>
                  </a:lnTo>
                  <a:lnTo>
                    <a:pt x="3931" y="1545"/>
                  </a:lnTo>
                  <a:lnTo>
                    <a:pt x="3935" y="1542"/>
                  </a:lnTo>
                  <a:lnTo>
                    <a:pt x="3937" y="1538"/>
                  </a:lnTo>
                  <a:lnTo>
                    <a:pt x="3944" y="1543"/>
                  </a:lnTo>
                  <a:close/>
                  <a:moveTo>
                    <a:pt x="3885" y="1225"/>
                  </a:moveTo>
                  <a:lnTo>
                    <a:pt x="3885" y="1227"/>
                  </a:lnTo>
                  <a:lnTo>
                    <a:pt x="3885" y="1232"/>
                  </a:lnTo>
                  <a:lnTo>
                    <a:pt x="3885" y="1235"/>
                  </a:lnTo>
                  <a:lnTo>
                    <a:pt x="3883" y="1237"/>
                  </a:lnTo>
                  <a:lnTo>
                    <a:pt x="3883" y="1244"/>
                  </a:lnTo>
                  <a:lnTo>
                    <a:pt x="3879" y="1242"/>
                  </a:lnTo>
                  <a:lnTo>
                    <a:pt x="3872" y="1241"/>
                  </a:lnTo>
                  <a:lnTo>
                    <a:pt x="3868" y="1239"/>
                  </a:lnTo>
                  <a:lnTo>
                    <a:pt x="3868" y="1237"/>
                  </a:lnTo>
                  <a:lnTo>
                    <a:pt x="3870" y="1230"/>
                  </a:lnTo>
                  <a:lnTo>
                    <a:pt x="3872" y="1223"/>
                  </a:lnTo>
                  <a:lnTo>
                    <a:pt x="3874" y="1221"/>
                  </a:lnTo>
                  <a:lnTo>
                    <a:pt x="3885" y="1225"/>
                  </a:lnTo>
                  <a:close/>
                  <a:moveTo>
                    <a:pt x="5920" y="3996"/>
                  </a:moveTo>
                  <a:lnTo>
                    <a:pt x="5922" y="3999"/>
                  </a:lnTo>
                  <a:lnTo>
                    <a:pt x="5920" y="3996"/>
                  </a:lnTo>
                  <a:close/>
                  <a:moveTo>
                    <a:pt x="5067" y="6515"/>
                  </a:moveTo>
                  <a:lnTo>
                    <a:pt x="5065" y="6515"/>
                  </a:lnTo>
                  <a:lnTo>
                    <a:pt x="5063" y="6517"/>
                  </a:lnTo>
                  <a:lnTo>
                    <a:pt x="5058" y="6518"/>
                  </a:lnTo>
                  <a:lnTo>
                    <a:pt x="5043" y="6524"/>
                  </a:lnTo>
                  <a:lnTo>
                    <a:pt x="5018" y="6532"/>
                  </a:lnTo>
                  <a:lnTo>
                    <a:pt x="5013" y="6532"/>
                  </a:lnTo>
                  <a:lnTo>
                    <a:pt x="5007" y="6532"/>
                  </a:lnTo>
                  <a:lnTo>
                    <a:pt x="5004" y="6532"/>
                  </a:lnTo>
                  <a:lnTo>
                    <a:pt x="5002" y="6534"/>
                  </a:lnTo>
                  <a:lnTo>
                    <a:pt x="5000" y="6534"/>
                  </a:lnTo>
                  <a:lnTo>
                    <a:pt x="4998" y="6536"/>
                  </a:lnTo>
                  <a:lnTo>
                    <a:pt x="4992" y="6538"/>
                  </a:lnTo>
                  <a:lnTo>
                    <a:pt x="4983" y="6548"/>
                  </a:lnTo>
                  <a:lnTo>
                    <a:pt x="4966" y="6567"/>
                  </a:lnTo>
                  <a:lnTo>
                    <a:pt x="4966" y="6569"/>
                  </a:lnTo>
                  <a:lnTo>
                    <a:pt x="4965" y="6569"/>
                  </a:lnTo>
                  <a:lnTo>
                    <a:pt x="4952" y="6571"/>
                  </a:lnTo>
                  <a:lnTo>
                    <a:pt x="4944" y="6571"/>
                  </a:lnTo>
                  <a:lnTo>
                    <a:pt x="4940" y="6571"/>
                  </a:lnTo>
                  <a:lnTo>
                    <a:pt x="4937" y="6569"/>
                  </a:lnTo>
                  <a:lnTo>
                    <a:pt x="4931" y="6567"/>
                  </a:lnTo>
                  <a:lnTo>
                    <a:pt x="4924" y="6562"/>
                  </a:lnTo>
                  <a:lnTo>
                    <a:pt x="4907" y="6550"/>
                  </a:lnTo>
                  <a:lnTo>
                    <a:pt x="4894" y="6538"/>
                  </a:lnTo>
                  <a:lnTo>
                    <a:pt x="4888" y="6531"/>
                  </a:lnTo>
                  <a:lnTo>
                    <a:pt x="4887" y="6529"/>
                  </a:lnTo>
                  <a:lnTo>
                    <a:pt x="4885" y="6525"/>
                  </a:lnTo>
                  <a:lnTo>
                    <a:pt x="4883" y="6522"/>
                  </a:lnTo>
                  <a:lnTo>
                    <a:pt x="4883" y="6518"/>
                  </a:lnTo>
                  <a:lnTo>
                    <a:pt x="4883" y="6511"/>
                  </a:lnTo>
                  <a:lnTo>
                    <a:pt x="4881" y="6506"/>
                  </a:lnTo>
                  <a:lnTo>
                    <a:pt x="4879" y="6503"/>
                  </a:lnTo>
                  <a:lnTo>
                    <a:pt x="4875" y="6499"/>
                  </a:lnTo>
                  <a:lnTo>
                    <a:pt x="4868" y="6497"/>
                  </a:lnTo>
                  <a:lnTo>
                    <a:pt x="4860" y="6494"/>
                  </a:lnTo>
                  <a:lnTo>
                    <a:pt x="4855" y="6490"/>
                  </a:lnTo>
                  <a:lnTo>
                    <a:pt x="4851" y="6487"/>
                  </a:lnTo>
                  <a:lnTo>
                    <a:pt x="4847" y="6483"/>
                  </a:lnTo>
                  <a:lnTo>
                    <a:pt x="4846" y="6480"/>
                  </a:lnTo>
                  <a:lnTo>
                    <a:pt x="4842" y="6478"/>
                  </a:lnTo>
                  <a:lnTo>
                    <a:pt x="4755" y="6468"/>
                  </a:lnTo>
                  <a:lnTo>
                    <a:pt x="4743" y="6454"/>
                  </a:lnTo>
                  <a:lnTo>
                    <a:pt x="4723" y="6448"/>
                  </a:lnTo>
                  <a:lnTo>
                    <a:pt x="4714" y="6436"/>
                  </a:lnTo>
                  <a:lnTo>
                    <a:pt x="4697" y="6429"/>
                  </a:lnTo>
                  <a:lnTo>
                    <a:pt x="4688" y="6415"/>
                  </a:lnTo>
                  <a:lnTo>
                    <a:pt x="4680" y="6412"/>
                  </a:lnTo>
                  <a:lnTo>
                    <a:pt x="4669" y="6408"/>
                  </a:lnTo>
                  <a:lnTo>
                    <a:pt x="4656" y="6406"/>
                  </a:lnTo>
                  <a:lnTo>
                    <a:pt x="4645" y="6406"/>
                  </a:lnTo>
                  <a:lnTo>
                    <a:pt x="4637" y="6408"/>
                  </a:lnTo>
                  <a:lnTo>
                    <a:pt x="4632" y="6412"/>
                  </a:lnTo>
                  <a:lnTo>
                    <a:pt x="4624" y="6415"/>
                  </a:lnTo>
                  <a:lnTo>
                    <a:pt x="4621" y="6419"/>
                  </a:lnTo>
                  <a:lnTo>
                    <a:pt x="4619" y="6420"/>
                  </a:lnTo>
                  <a:lnTo>
                    <a:pt x="4611" y="6422"/>
                  </a:lnTo>
                  <a:lnTo>
                    <a:pt x="4608" y="6422"/>
                  </a:lnTo>
                  <a:lnTo>
                    <a:pt x="4604" y="6420"/>
                  </a:lnTo>
                  <a:lnTo>
                    <a:pt x="4598" y="6422"/>
                  </a:lnTo>
                  <a:lnTo>
                    <a:pt x="4595" y="6424"/>
                  </a:lnTo>
                  <a:lnTo>
                    <a:pt x="4591" y="6426"/>
                  </a:lnTo>
                  <a:lnTo>
                    <a:pt x="4587" y="6429"/>
                  </a:lnTo>
                  <a:lnTo>
                    <a:pt x="4585" y="6431"/>
                  </a:lnTo>
                  <a:lnTo>
                    <a:pt x="4584" y="6431"/>
                  </a:lnTo>
                  <a:lnTo>
                    <a:pt x="4565" y="6433"/>
                  </a:lnTo>
                  <a:lnTo>
                    <a:pt x="4563" y="6433"/>
                  </a:lnTo>
                  <a:lnTo>
                    <a:pt x="4559" y="6436"/>
                  </a:lnTo>
                  <a:lnTo>
                    <a:pt x="4556" y="6440"/>
                  </a:lnTo>
                  <a:lnTo>
                    <a:pt x="4554" y="6440"/>
                  </a:lnTo>
                  <a:lnTo>
                    <a:pt x="4550" y="6441"/>
                  </a:lnTo>
                  <a:lnTo>
                    <a:pt x="4528" y="6445"/>
                  </a:lnTo>
                  <a:lnTo>
                    <a:pt x="4517" y="6448"/>
                  </a:lnTo>
                  <a:lnTo>
                    <a:pt x="4509" y="6450"/>
                  </a:lnTo>
                  <a:lnTo>
                    <a:pt x="4504" y="6452"/>
                  </a:lnTo>
                  <a:lnTo>
                    <a:pt x="4492" y="6452"/>
                  </a:lnTo>
                  <a:lnTo>
                    <a:pt x="4481" y="6450"/>
                  </a:lnTo>
                  <a:lnTo>
                    <a:pt x="4463" y="6445"/>
                  </a:lnTo>
                  <a:lnTo>
                    <a:pt x="4453" y="6441"/>
                  </a:lnTo>
                  <a:lnTo>
                    <a:pt x="4446" y="6438"/>
                  </a:lnTo>
                  <a:lnTo>
                    <a:pt x="4435" y="6438"/>
                  </a:lnTo>
                  <a:lnTo>
                    <a:pt x="4426" y="6438"/>
                  </a:lnTo>
                  <a:lnTo>
                    <a:pt x="4396" y="6441"/>
                  </a:lnTo>
                  <a:lnTo>
                    <a:pt x="4362" y="6445"/>
                  </a:lnTo>
                  <a:lnTo>
                    <a:pt x="4334" y="6441"/>
                  </a:lnTo>
                  <a:lnTo>
                    <a:pt x="4329" y="6443"/>
                  </a:lnTo>
                  <a:lnTo>
                    <a:pt x="4323" y="6445"/>
                  </a:lnTo>
                  <a:lnTo>
                    <a:pt x="4318" y="6448"/>
                  </a:lnTo>
                  <a:lnTo>
                    <a:pt x="4310" y="6450"/>
                  </a:lnTo>
                  <a:lnTo>
                    <a:pt x="4204" y="6438"/>
                  </a:lnTo>
                  <a:lnTo>
                    <a:pt x="4195" y="6440"/>
                  </a:lnTo>
                  <a:lnTo>
                    <a:pt x="4188" y="6443"/>
                  </a:lnTo>
                  <a:lnTo>
                    <a:pt x="4178" y="6445"/>
                  </a:lnTo>
                  <a:lnTo>
                    <a:pt x="4167" y="6448"/>
                  </a:lnTo>
                  <a:lnTo>
                    <a:pt x="4134" y="6447"/>
                  </a:lnTo>
                  <a:lnTo>
                    <a:pt x="4128" y="6448"/>
                  </a:lnTo>
                  <a:lnTo>
                    <a:pt x="4124" y="6452"/>
                  </a:lnTo>
                  <a:lnTo>
                    <a:pt x="4119" y="6455"/>
                  </a:lnTo>
                  <a:lnTo>
                    <a:pt x="4111" y="6457"/>
                  </a:lnTo>
                  <a:lnTo>
                    <a:pt x="4054" y="6450"/>
                  </a:lnTo>
                  <a:lnTo>
                    <a:pt x="4043" y="6452"/>
                  </a:lnTo>
                  <a:lnTo>
                    <a:pt x="4033" y="6455"/>
                  </a:lnTo>
                  <a:lnTo>
                    <a:pt x="4024" y="6459"/>
                  </a:lnTo>
                  <a:lnTo>
                    <a:pt x="4011" y="6461"/>
                  </a:lnTo>
                  <a:lnTo>
                    <a:pt x="3976" y="6457"/>
                  </a:lnTo>
                  <a:lnTo>
                    <a:pt x="3970" y="6459"/>
                  </a:lnTo>
                  <a:lnTo>
                    <a:pt x="3963" y="6461"/>
                  </a:lnTo>
                  <a:lnTo>
                    <a:pt x="3944" y="6469"/>
                  </a:lnTo>
                  <a:lnTo>
                    <a:pt x="3933" y="6473"/>
                  </a:lnTo>
                  <a:lnTo>
                    <a:pt x="3922" y="6475"/>
                  </a:lnTo>
                  <a:lnTo>
                    <a:pt x="3913" y="6475"/>
                  </a:lnTo>
                  <a:lnTo>
                    <a:pt x="3901" y="6473"/>
                  </a:lnTo>
                  <a:lnTo>
                    <a:pt x="3898" y="6469"/>
                  </a:lnTo>
                  <a:lnTo>
                    <a:pt x="3896" y="6466"/>
                  </a:lnTo>
                  <a:lnTo>
                    <a:pt x="3894" y="6464"/>
                  </a:lnTo>
                  <a:lnTo>
                    <a:pt x="3892" y="6462"/>
                  </a:lnTo>
                  <a:lnTo>
                    <a:pt x="3864" y="6455"/>
                  </a:lnTo>
                  <a:lnTo>
                    <a:pt x="3861" y="6454"/>
                  </a:lnTo>
                  <a:lnTo>
                    <a:pt x="3859" y="6452"/>
                  </a:lnTo>
                  <a:lnTo>
                    <a:pt x="3855" y="6448"/>
                  </a:lnTo>
                  <a:lnTo>
                    <a:pt x="3851" y="6445"/>
                  </a:lnTo>
                  <a:lnTo>
                    <a:pt x="3849" y="6441"/>
                  </a:lnTo>
                  <a:lnTo>
                    <a:pt x="3838" y="6438"/>
                  </a:lnTo>
                  <a:lnTo>
                    <a:pt x="3827" y="6436"/>
                  </a:lnTo>
                  <a:lnTo>
                    <a:pt x="3814" y="6433"/>
                  </a:lnTo>
                  <a:lnTo>
                    <a:pt x="3808" y="6433"/>
                  </a:lnTo>
                  <a:lnTo>
                    <a:pt x="3801" y="6429"/>
                  </a:lnTo>
                  <a:lnTo>
                    <a:pt x="3786" y="6422"/>
                  </a:lnTo>
                  <a:lnTo>
                    <a:pt x="3773" y="6415"/>
                  </a:lnTo>
                  <a:lnTo>
                    <a:pt x="3747" y="6398"/>
                  </a:lnTo>
                  <a:lnTo>
                    <a:pt x="3747" y="6396"/>
                  </a:lnTo>
                  <a:lnTo>
                    <a:pt x="3747" y="6394"/>
                  </a:lnTo>
                  <a:lnTo>
                    <a:pt x="3745" y="6385"/>
                  </a:lnTo>
                  <a:lnTo>
                    <a:pt x="3745" y="6380"/>
                  </a:lnTo>
                  <a:lnTo>
                    <a:pt x="3743" y="6377"/>
                  </a:lnTo>
                  <a:lnTo>
                    <a:pt x="3742" y="6373"/>
                  </a:lnTo>
                  <a:lnTo>
                    <a:pt x="3738" y="6370"/>
                  </a:lnTo>
                  <a:lnTo>
                    <a:pt x="3732" y="6368"/>
                  </a:lnTo>
                  <a:lnTo>
                    <a:pt x="3727" y="6364"/>
                  </a:lnTo>
                  <a:lnTo>
                    <a:pt x="3719" y="6364"/>
                  </a:lnTo>
                  <a:lnTo>
                    <a:pt x="3712" y="6363"/>
                  </a:lnTo>
                  <a:lnTo>
                    <a:pt x="3695" y="6361"/>
                  </a:lnTo>
                  <a:lnTo>
                    <a:pt x="3678" y="6363"/>
                  </a:lnTo>
                  <a:lnTo>
                    <a:pt x="3663" y="6364"/>
                  </a:lnTo>
                  <a:lnTo>
                    <a:pt x="3656" y="6364"/>
                  </a:lnTo>
                  <a:lnTo>
                    <a:pt x="3650" y="6366"/>
                  </a:lnTo>
                  <a:lnTo>
                    <a:pt x="3645" y="6368"/>
                  </a:lnTo>
                  <a:lnTo>
                    <a:pt x="3643" y="6371"/>
                  </a:lnTo>
                  <a:lnTo>
                    <a:pt x="3641" y="6371"/>
                  </a:lnTo>
                  <a:lnTo>
                    <a:pt x="3639" y="6371"/>
                  </a:lnTo>
                  <a:lnTo>
                    <a:pt x="3630" y="6368"/>
                  </a:lnTo>
                  <a:lnTo>
                    <a:pt x="3623" y="6363"/>
                  </a:lnTo>
                  <a:lnTo>
                    <a:pt x="3617" y="6359"/>
                  </a:lnTo>
                  <a:lnTo>
                    <a:pt x="3610" y="6356"/>
                  </a:lnTo>
                  <a:lnTo>
                    <a:pt x="3604" y="6354"/>
                  </a:lnTo>
                  <a:lnTo>
                    <a:pt x="3598" y="6354"/>
                  </a:lnTo>
                  <a:lnTo>
                    <a:pt x="3585" y="6354"/>
                  </a:lnTo>
                  <a:lnTo>
                    <a:pt x="3572" y="6352"/>
                  </a:lnTo>
                  <a:lnTo>
                    <a:pt x="3567" y="6350"/>
                  </a:lnTo>
                  <a:lnTo>
                    <a:pt x="3561" y="6349"/>
                  </a:lnTo>
                  <a:lnTo>
                    <a:pt x="3558" y="6345"/>
                  </a:lnTo>
                  <a:lnTo>
                    <a:pt x="3558" y="6340"/>
                  </a:lnTo>
                  <a:lnTo>
                    <a:pt x="3556" y="6336"/>
                  </a:lnTo>
                  <a:lnTo>
                    <a:pt x="3556" y="6335"/>
                  </a:lnTo>
                  <a:lnTo>
                    <a:pt x="3552" y="6331"/>
                  </a:lnTo>
                  <a:lnTo>
                    <a:pt x="3548" y="6329"/>
                  </a:lnTo>
                  <a:lnTo>
                    <a:pt x="3546" y="6328"/>
                  </a:lnTo>
                  <a:lnTo>
                    <a:pt x="3541" y="6329"/>
                  </a:lnTo>
                  <a:lnTo>
                    <a:pt x="3537" y="6329"/>
                  </a:lnTo>
                  <a:lnTo>
                    <a:pt x="3533" y="6331"/>
                  </a:lnTo>
                  <a:lnTo>
                    <a:pt x="3530" y="6335"/>
                  </a:lnTo>
                  <a:lnTo>
                    <a:pt x="3528" y="6336"/>
                  </a:lnTo>
                  <a:lnTo>
                    <a:pt x="3526" y="6336"/>
                  </a:lnTo>
                  <a:lnTo>
                    <a:pt x="3519" y="6335"/>
                  </a:lnTo>
                  <a:lnTo>
                    <a:pt x="3513" y="6331"/>
                  </a:lnTo>
                  <a:lnTo>
                    <a:pt x="3509" y="6328"/>
                  </a:lnTo>
                  <a:lnTo>
                    <a:pt x="3506" y="6324"/>
                  </a:lnTo>
                  <a:lnTo>
                    <a:pt x="3502" y="6315"/>
                  </a:lnTo>
                  <a:lnTo>
                    <a:pt x="3498" y="6312"/>
                  </a:lnTo>
                  <a:lnTo>
                    <a:pt x="3494" y="6308"/>
                  </a:lnTo>
                  <a:lnTo>
                    <a:pt x="3489" y="6305"/>
                  </a:lnTo>
                  <a:lnTo>
                    <a:pt x="3479" y="6300"/>
                  </a:lnTo>
                  <a:lnTo>
                    <a:pt x="3463" y="6291"/>
                  </a:lnTo>
                  <a:lnTo>
                    <a:pt x="3414" y="6284"/>
                  </a:lnTo>
                  <a:lnTo>
                    <a:pt x="3407" y="6280"/>
                  </a:lnTo>
                  <a:lnTo>
                    <a:pt x="3401" y="6277"/>
                  </a:lnTo>
                  <a:lnTo>
                    <a:pt x="3396" y="6273"/>
                  </a:lnTo>
                  <a:lnTo>
                    <a:pt x="3390" y="6270"/>
                  </a:lnTo>
                  <a:lnTo>
                    <a:pt x="3361" y="6265"/>
                  </a:lnTo>
                  <a:lnTo>
                    <a:pt x="3351" y="6261"/>
                  </a:lnTo>
                  <a:lnTo>
                    <a:pt x="3344" y="6256"/>
                  </a:lnTo>
                  <a:lnTo>
                    <a:pt x="3335" y="6251"/>
                  </a:lnTo>
                  <a:lnTo>
                    <a:pt x="3325" y="6247"/>
                  </a:lnTo>
                  <a:lnTo>
                    <a:pt x="3321" y="6247"/>
                  </a:lnTo>
                  <a:lnTo>
                    <a:pt x="3318" y="6247"/>
                  </a:lnTo>
                  <a:lnTo>
                    <a:pt x="3312" y="6249"/>
                  </a:lnTo>
                  <a:lnTo>
                    <a:pt x="3307" y="6251"/>
                  </a:lnTo>
                  <a:lnTo>
                    <a:pt x="3303" y="6249"/>
                  </a:lnTo>
                  <a:lnTo>
                    <a:pt x="3297" y="6247"/>
                  </a:lnTo>
                  <a:lnTo>
                    <a:pt x="3294" y="6244"/>
                  </a:lnTo>
                  <a:lnTo>
                    <a:pt x="3292" y="6244"/>
                  </a:lnTo>
                  <a:lnTo>
                    <a:pt x="3255" y="6237"/>
                  </a:lnTo>
                  <a:lnTo>
                    <a:pt x="3230" y="6207"/>
                  </a:lnTo>
                  <a:lnTo>
                    <a:pt x="3223" y="6205"/>
                  </a:lnTo>
                  <a:lnTo>
                    <a:pt x="3217" y="6203"/>
                  </a:lnTo>
                  <a:lnTo>
                    <a:pt x="3212" y="6203"/>
                  </a:lnTo>
                  <a:lnTo>
                    <a:pt x="3204" y="6205"/>
                  </a:lnTo>
                  <a:lnTo>
                    <a:pt x="3191" y="6210"/>
                  </a:lnTo>
                  <a:lnTo>
                    <a:pt x="3186" y="6212"/>
                  </a:lnTo>
                  <a:lnTo>
                    <a:pt x="3180" y="6212"/>
                  </a:lnTo>
                  <a:lnTo>
                    <a:pt x="3150" y="6210"/>
                  </a:lnTo>
                  <a:lnTo>
                    <a:pt x="3123" y="6207"/>
                  </a:lnTo>
                  <a:lnTo>
                    <a:pt x="3095" y="6205"/>
                  </a:lnTo>
                  <a:lnTo>
                    <a:pt x="3078" y="6203"/>
                  </a:lnTo>
                  <a:lnTo>
                    <a:pt x="3069" y="6202"/>
                  </a:lnTo>
                  <a:lnTo>
                    <a:pt x="3061" y="6198"/>
                  </a:lnTo>
                  <a:lnTo>
                    <a:pt x="3058" y="6196"/>
                  </a:lnTo>
                  <a:lnTo>
                    <a:pt x="3056" y="6195"/>
                  </a:lnTo>
                  <a:lnTo>
                    <a:pt x="3052" y="6191"/>
                  </a:lnTo>
                  <a:lnTo>
                    <a:pt x="3048" y="6188"/>
                  </a:lnTo>
                  <a:lnTo>
                    <a:pt x="3045" y="6186"/>
                  </a:lnTo>
                  <a:lnTo>
                    <a:pt x="3032" y="6182"/>
                  </a:lnTo>
                  <a:lnTo>
                    <a:pt x="3011" y="6179"/>
                  </a:lnTo>
                  <a:lnTo>
                    <a:pt x="2991" y="6177"/>
                  </a:lnTo>
                  <a:lnTo>
                    <a:pt x="2979" y="6177"/>
                  </a:lnTo>
                  <a:lnTo>
                    <a:pt x="2976" y="6179"/>
                  </a:lnTo>
                  <a:lnTo>
                    <a:pt x="2972" y="6182"/>
                  </a:lnTo>
                  <a:lnTo>
                    <a:pt x="2966" y="6186"/>
                  </a:lnTo>
                  <a:lnTo>
                    <a:pt x="2961" y="6188"/>
                  </a:lnTo>
                  <a:lnTo>
                    <a:pt x="2918" y="6184"/>
                  </a:lnTo>
                  <a:lnTo>
                    <a:pt x="2913" y="6186"/>
                  </a:lnTo>
                  <a:lnTo>
                    <a:pt x="2907" y="6189"/>
                  </a:lnTo>
                  <a:lnTo>
                    <a:pt x="2901" y="6193"/>
                  </a:lnTo>
                  <a:lnTo>
                    <a:pt x="2898" y="6195"/>
                  </a:lnTo>
                  <a:lnTo>
                    <a:pt x="2894" y="6195"/>
                  </a:lnTo>
                  <a:lnTo>
                    <a:pt x="2851" y="6193"/>
                  </a:lnTo>
                  <a:lnTo>
                    <a:pt x="2844" y="6195"/>
                  </a:lnTo>
                  <a:lnTo>
                    <a:pt x="2835" y="6200"/>
                  </a:lnTo>
                  <a:lnTo>
                    <a:pt x="2820" y="6212"/>
                  </a:lnTo>
                  <a:lnTo>
                    <a:pt x="2818" y="6212"/>
                  </a:lnTo>
                  <a:lnTo>
                    <a:pt x="2816" y="6212"/>
                  </a:lnTo>
                  <a:lnTo>
                    <a:pt x="2808" y="6210"/>
                  </a:lnTo>
                  <a:lnTo>
                    <a:pt x="2801" y="6209"/>
                  </a:lnTo>
                  <a:lnTo>
                    <a:pt x="2799" y="6207"/>
                  </a:lnTo>
                  <a:lnTo>
                    <a:pt x="2799" y="6205"/>
                  </a:lnTo>
                  <a:lnTo>
                    <a:pt x="2801" y="6200"/>
                  </a:lnTo>
                  <a:lnTo>
                    <a:pt x="2805" y="6195"/>
                  </a:lnTo>
                  <a:lnTo>
                    <a:pt x="2807" y="6191"/>
                  </a:lnTo>
                  <a:lnTo>
                    <a:pt x="2810" y="6188"/>
                  </a:lnTo>
                  <a:lnTo>
                    <a:pt x="2810" y="6179"/>
                  </a:lnTo>
                  <a:lnTo>
                    <a:pt x="2808" y="6172"/>
                  </a:lnTo>
                  <a:lnTo>
                    <a:pt x="2803" y="6165"/>
                  </a:lnTo>
                  <a:lnTo>
                    <a:pt x="2799" y="6158"/>
                  </a:lnTo>
                  <a:lnTo>
                    <a:pt x="2786" y="6146"/>
                  </a:lnTo>
                  <a:lnTo>
                    <a:pt x="2781" y="6139"/>
                  </a:lnTo>
                  <a:lnTo>
                    <a:pt x="2777" y="6132"/>
                  </a:lnTo>
                  <a:lnTo>
                    <a:pt x="2773" y="6125"/>
                  </a:lnTo>
                  <a:lnTo>
                    <a:pt x="2773" y="6119"/>
                  </a:lnTo>
                  <a:lnTo>
                    <a:pt x="2773" y="6114"/>
                  </a:lnTo>
                  <a:lnTo>
                    <a:pt x="2773" y="6109"/>
                  </a:lnTo>
                  <a:lnTo>
                    <a:pt x="2775" y="6105"/>
                  </a:lnTo>
                  <a:lnTo>
                    <a:pt x="2777" y="6100"/>
                  </a:lnTo>
                  <a:lnTo>
                    <a:pt x="2779" y="6098"/>
                  </a:lnTo>
                  <a:lnTo>
                    <a:pt x="2781" y="6095"/>
                  </a:lnTo>
                  <a:lnTo>
                    <a:pt x="2784" y="6091"/>
                  </a:lnTo>
                  <a:lnTo>
                    <a:pt x="2788" y="6090"/>
                  </a:lnTo>
                  <a:lnTo>
                    <a:pt x="2790" y="6088"/>
                  </a:lnTo>
                  <a:lnTo>
                    <a:pt x="2797" y="6088"/>
                  </a:lnTo>
                  <a:lnTo>
                    <a:pt x="2805" y="6088"/>
                  </a:lnTo>
                  <a:lnTo>
                    <a:pt x="2820" y="6090"/>
                  </a:lnTo>
                  <a:lnTo>
                    <a:pt x="2827" y="6090"/>
                  </a:lnTo>
                  <a:lnTo>
                    <a:pt x="2833" y="6088"/>
                  </a:lnTo>
                  <a:lnTo>
                    <a:pt x="2838" y="6086"/>
                  </a:lnTo>
                  <a:lnTo>
                    <a:pt x="2842" y="6084"/>
                  </a:lnTo>
                  <a:lnTo>
                    <a:pt x="2846" y="6081"/>
                  </a:lnTo>
                  <a:lnTo>
                    <a:pt x="2851" y="6076"/>
                  </a:lnTo>
                  <a:lnTo>
                    <a:pt x="2859" y="6065"/>
                  </a:lnTo>
                  <a:lnTo>
                    <a:pt x="2864" y="6056"/>
                  </a:lnTo>
                  <a:lnTo>
                    <a:pt x="2866" y="6055"/>
                  </a:lnTo>
                  <a:lnTo>
                    <a:pt x="2868" y="6055"/>
                  </a:lnTo>
                  <a:lnTo>
                    <a:pt x="2879" y="6053"/>
                  </a:lnTo>
                  <a:lnTo>
                    <a:pt x="2888" y="6051"/>
                  </a:lnTo>
                  <a:lnTo>
                    <a:pt x="2892" y="6020"/>
                  </a:lnTo>
                  <a:lnTo>
                    <a:pt x="2894" y="6016"/>
                  </a:lnTo>
                  <a:lnTo>
                    <a:pt x="2898" y="6013"/>
                  </a:lnTo>
                  <a:lnTo>
                    <a:pt x="2905" y="6007"/>
                  </a:lnTo>
                  <a:lnTo>
                    <a:pt x="2913" y="6002"/>
                  </a:lnTo>
                  <a:lnTo>
                    <a:pt x="2914" y="6000"/>
                  </a:lnTo>
                  <a:lnTo>
                    <a:pt x="2916" y="5997"/>
                  </a:lnTo>
                  <a:lnTo>
                    <a:pt x="2918" y="5990"/>
                  </a:lnTo>
                  <a:lnTo>
                    <a:pt x="2918" y="5979"/>
                  </a:lnTo>
                  <a:lnTo>
                    <a:pt x="2918" y="5965"/>
                  </a:lnTo>
                  <a:lnTo>
                    <a:pt x="2918" y="5955"/>
                  </a:lnTo>
                  <a:lnTo>
                    <a:pt x="2918" y="5953"/>
                  </a:lnTo>
                  <a:lnTo>
                    <a:pt x="2920" y="5953"/>
                  </a:lnTo>
                  <a:lnTo>
                    <a:pt x="2924" y="5950"/>
                  </a:lnTo>
                  <a:lnTo>
                    <a:pt x="2927" y="5946"/>
                  </a:lnTo>
                  <a:lnTo>
                    <a:pt x="2929" y="5944"/>
                  </a:lnTo>
                  <a:lnTo>
                    <a:pt x="2931" y="5944"/>
                  </a:lnTo>
                  <a:lnTo>
                    <a:pt x="2944" y="5946"/>
                  </a:lnTo>
                  <a:lnTo>
                    <a:pt x="2955" y="5948"/>
                  </a:lnTo>
                  <a:lnTo>
                    <a:pt x="2961" y="5950"/>
                  </a:lnTo>
                  <a:lnTo>
                    <a:pt x="2966" y="5950"/>
                  </a:lnTo>
                  <a:lnTo>
                    <a:pt x="2972" y="5948"/>
                  </a:lnTo>
                  <a:lnTo>
                    <a:pt x="2976" y="5946"/>
                  </a:lnTo>
                  <a:lnTo>
                    <a:pt x="2978" y="5946"/>
                  </a:lnTo>
                  <a:lnTo>
                    <a:pt x="2978" y="5944"/>
                  </a:lnTo>
                  <a:lnTo>
                    <a:pt x="2979" y="5941"/>
                  </a:lnTo>
                  <a:lnTo>
                    <a:pt x="2981" y="5937"/>
                  </a:lnTo>
                  <a:lnTo>
                    <a:pt x="3011" y="5923"/>
                  </a:lnTo>
                  <a:lnTo>
                    <a:pt x="3019" y="5922"/>
                  </a:lnTo>
                  <a:lnTo>
                    <a:pt x="3028" y="5920"/>
                  </a:lnTo>
                  <a:lnTo>
                    <a:pt x="3039" y="5920"/>
                  </a:lnTo>
                  <a:lnTo>
                    <a:pt x="3045" y="5920"/>
                  </a:lnTo>
                  <a:lnTo>
                    <a:pt x="3048" y="5918"/>
                  </a:lnTo>
                  <a:lnTo>
                    <a:pt x="3052" y="5915"/>
                  </a:lnTo>
                  <a:lnTo>
                    <a:pt x="3056" y="5909"/>
                  </a:lnTo>
                  <a:lnTo>
                    <a:pt x="3058" y="5909"/>
                  </a:lnTo>
                  <a:lnTo>
                    <a:pt x="3058" y="5906"/>
                  </a:lnTo>
                  <a:lnTo>
                    <a:pt x="3059" y="5904"/>
                  </a:lnTo>
                  <a:lnTo>
                    <a:pt x="3058" y="5899"/>
                  </a:lnTo>
                  <a:lnTo>
                    <a:pt x="3058" y="5892"/>
                  </a:lnTo>
                  <a:lnTo>
                    <a:pt x="3058" y="5888"/>
                  </a:lnTo>
                  <a:lnTo>
                    <a:pt x="3059" y="5883"/>
                  </a:lnTo>
                  <a:lnTo>
                    <a:pt x="3061" y="5880"/>
                  </a:lnTo>
                  <a:lnTo>
                    <a:pt x="3065" y="5878"/>
                  </a:lnTo>
                  <a:lnTo>
                    <a:pt x="3071" y="5874"/>
                  </a:lnTo>
                  <a:lnTo>
                    <a:pt x="3076" y="5871"/>
                  </a:lnTo>
                  <a:lnTo>
                    <a:pt x="3080" y="5867"/>
                  </a:lnTo>
                  <a:lnTo>
                    <a:pt x="3082" y="5860"/>
                  </a:lnTo>
                  <a:lnTo>
                    <a:pt x="3084" y="5853"/>
                  </a:lnTo>
                  <a:lnTo>
                    <a:pt x="3084" y="5848"/>
                  </a:lnTo>
                  <a:lnTo>
                    <a:pt x="3084" y="5843"/>
                  </a:lnTo>
                  <a:lnTo>
                    <a:pt x="3085" y="5839"/>
                  </a:lnTo>
                  <a:lnTo>
                    <a:pt x="3089" y="5834"/>
                  </a:lnTo>
                  <a:lnTo>
                    <a:pt x="3091" y="5832"/>
                  </a:lnTo>
                  <a:lnTo>
                    <a:pt x="3095" y="5831"/>
                  </a:lnTo>
                  <a:lnTo>
                    <a:pt x="3102" y="5827"/>
                  </a:lnTo>
                  <a:lnTo>
                    <a:pt x="3110" y="5825"/>
                  </a:lnTo>
                  <a:lnTo>
                    <a:pt x="3113" y="5822"/>
                  </a:lnTo>
                  <a:lnTo>
                    <a:pt x="3115" y="5818"/>
                  </a:lnTo>
                  <a:lnTo>
                    <a:pt x="3117" y="5813"/>
                  </a:lnTo>
                  <a:lnTo>
                    <a:pt x="3121" y="5799"/>
                  </a:lnTo>
                  <a:lnTo>
                    <a:pt x="3121" y="5792"/>
                  </a:lnTo>
                  <a:lnTo>
                    <a:pt x="3123" y="5785"/>
                  </a:lnTo>
                  <a:lnTo>
                    <a:pt x="3124" y="5778"/>
                  </a:lnTo>
                  <a:lnTo>
                    <a:pt x="3128" y="5773"/>
                  </a:lnTo>
                  <a:lnTo>
                    <a:pt x="3128" y="5771"/>
                  </a:lnTo>
                  <a:lnTo>
                    <a:pt x="3165" y="5771"/>
                  </a:lnTo>
                  <a:lnTo>
                    <a:pt x="3167" y="5766"/>
                  </a:lnTo>
                  <a:lnTo>
                    <a:pt x="3169" y="5757"/>
                  </a:lnTo>
                  <a:lnTo>
                    <a:pt x="3171" y="5748"/>
                  </a:lnTo>
                  <a:lnTo>
                    <a:pt x="3173" y="5743"/>
                  </a:lnTo>
                  <a:lnTo>
                    <a:pt x="3177" y="5739"/>
                  </a:lnTo>
                  <a:lnTo>
                    <a:pt x="3184" y="5718"/>
                  </a:lnTo>
                  <a:lnTo>
                    <a:pt x="3182" y="5717"/>
                  </a:lnTo>
                  <a:lnTo>
                    <a:pt x="3180" y="5717"/>
                  </a:lnTo>
                  <a:lnTo>
                    <a:pt x="3178" y="5713"/>
                  </a:lnTo>
                  <a:lnTo>
                    <a:pt x="3177" y="5710"/>
                  </a:lnTo>
                  <a:lnTo>
                    <a:pt x="3177" y="5706"/>
                  </a:lnTo>
                  <a:lnTo>
                    <a:pt x="3175" y="5699"/>
                  </a:lnTo>
                  <a:lnTo>
                    <a:pt x="3173" y="5692"/>
                  </a:lnTo>
                  <a:lnTo>
                    <a:pt x="3165" y="5682"/>
                  </a:lnTo>
                  <a:lnTo>
                    <a:pt x="3158" y="5671"/>
                  </a:lnTo>
                  <a:lnTo>
                    <a:pt x="3156" y="5669"/>
                  </a:lnTo>
                  <a:lnTo>
                    <a:pt x="3158" y="5668"/>
                  </a:lnTo>
                  <a:lnTo>
                    <a:pt x="3158" y="5662"/>
                  </a:lnTo>
                  <a:lnTo>
                    <a:pt x="3162" y="5655"/>
                  </a:lnTo>
                  <a:lnTo>
                    <a:pt x="3165" y="5643"/>
                  </a:lnTo>
                  <a:lnTo>
                    <a:pt x="3177" y="5619"/>
                  </a:lnTo>
                  <a:lnTo>
                    <a:pt x="3178" y="5613"/>
                  </a:lnTo>
                  <a:lnTo>
                    <a:pt x="3178" y="5608"/>
                  </a:lnTo>
                  <a:lnTo>
                    <a:pt x="3177" y="5596"/>
                  </a:lnTo>
                  <a:lnTo>
                    <a:pt x="3175" y="5591"/>
                  </a:lnTo>
                  <a:lnTo>
                    <a:pt x="3175" y="5584"/>
                  </a:lnTo>
                  <a:lnTo>
                    <a:pt x="3175" y="5580"/>
                  </a:lnTo>
                  <a:lnTo>
                    <a:pt x="3175" y="5575"/>
                  </a:lnTo>
                  <a:lnTo>
                    <a:pt x="3178" y="5568"/>
                  </a:lnTo>
                  <a:lnTo>
                    <a:pt x="3182" y="5561"/>
                  </a:lnTo>
                  <a:lnTo>
                    <a:pt x="3188" y="5557"/>
                  </a:lnTo>
                  <a:lnTo>
                    <a:pt x="3193" y="5554"/>
                  </a:lnTo>
                  <a:lnTo>
                    <a:pt x="3197" y="5550"/>
                  </a:lnTo>
                  <a:lnTo>
                    <a:pt x="3206" y="5538"/>
                  </a:lnTo>
                  <a:lnTo>
                    <a:pt x="3214" y="5524"/>
                  </a:lnTo>
                  <a:lnTo>
                    <a:pt x="3214" y="5521"/>
                  </a:lnTo>
                  <a:lnTo>
                    <a:pt x="3216" y="5515"/>
                  </a:lnTo>
                  <a:lnTo>
                    <a:pt x="3217" y="5501"/>
                  </a:lnTo>
                  <a:lnTo>
                    <a:pt x="3217" y="5494"/>
                  </a:lnTo>
                  <a:lnTo>
                    <a:pt x="3219" y="5487"/>
                  </a:lnTo>
                  <a:lnTo>
                    <a:pt x="3221" y="5482"/>
                  </a:lnTo>
                  <a:lnTo>
                    <a:pt x="3225" y="5477"/>
                  </a:lnTo>
                  <a:lnTo>
                    <a:pt x="3229" y="5475"/>
                  </a:lnTo>
                  <a:lnTo>
                    <a:pt x="3232" y="5473"/>
                  </a:lnTo>
                  <a:lnTo>
                    <a:pt x="3240" y="5472"/>
                  </a:lnTo>
                  <a:lnTo>
                    <a:pt x="3245" y="5470"/>
                  </a:lnTo>
                  <a:lnTo>
                    <a:pt x="3251" y="5468"/>
                  </a:lnTo>
                  <a:lnTo>
                    <a:pt x="3255" y="5466"/>
                  </a:lnTo>
                  <a:lnTo>
                    <a:pt x="3256" y="5463"/>
                  </a:lnTo>
                  <a:lnTo>
                    <a:pt x="3260" y="5459"/>
                  </a:lnTo>
                  <a:lnTo>
                    <a:pt x="3266" y="5458"/>
                  </a:lnTo>
                  <a:lnTo>
                    <a:pt x="3268" y="5456"/>
                  </a:lnTo>
                  <a:lnTo>
                    <a:pt x="3268" y="5447"/>
                  </a:lnTo>
                  <a:lnTo>
                    <a:pt x="3268" y="5444"/>
                  </a:lnTo>
                  <a:lnTo>
                    <a:pt x="3268" y="5440"/>
                  </a:lnTo>
                  <a:lnTo>
                    <a:pt x="3266" y="5438"/>
                  </a:lnTo>
                  <a:lnTo>
                    <a:pt x="3264" y="5437"/>
                  </a:lnTo>
                  <a:lnTo>
                    <a:pt x="3260" y="5433"/>
                  </a:lnTo>
                  <a:lnTo>
                    <a:pt x="3258" y="5431"/>
                  </a:lnTo>
                  <a:lnTo>
                    <a:pt x="3258" y="5430"/>
                  </a:lnTo>
                  <a:lnTo>
                    <a:pt x="3260" y="5424"/>
                  </a:lnTo>
                  <a:lnTo>
                    <a:pt x="3262" y="5421"/>
                  </a:lnTo>
                  <a:lnTo>
                    <a:pt x="3266" y="5417"/>
                  </a:lnTo>
                  <a:lnTo>
                    <a:pt x="3269" y="5416"/>
                  </a:lnTo>
                  <a:lnTo>
                    <a:pt x="3271" y="5414"/>
                  </a:lnTo>
                  <a:lnTo>
                    <a:pt x="3273" y="5412"/>
                  </a:lnTo>
                  <a:lnTo>
                    <a:pt x="3277" y="5409"/>
                  </a:lnTo>
                  <a:lnTo>
                    <a:pt x="3279" y="5405"/>
                  </a:lnTo>
                  <a:lnTo>
                    <a:pt x="3279" y="5402"/>
                  </a:lnTo>
                  <a:lnTo>
                    <a:pt x="3281" y="5395"/>
                  </a:lnTo>
                  <a:lnTo>
                    <a:pt x="3281" y="5388"/>
                  </a:lnTo>
                  <a:lnTo>
                    <a:pt x="3281" y="5384"/>
                  </a:lnTo>
                  <a:lnTo>
                    <a:pt x="3282" y="5379"/>
                  </a:lnTo>
                  <a:lnTo>
                    <a:pt x="3284" y="5377"/>
                  </a:lnTo>
                  <a:lnTo>
                    <a:pt x="3286" y="5377"/>
                  </a:lnTo>
                  <a:lnTo>
                    <a:pt x="3295" y="5377"/>
                  </a:lnTo>
                  <a:lnTo>
                    <a:pt x="3305" y="5379"/>
                  </a:lnTo>
                  <a:lnTo>
                    <a:pt x="3320" y="5382"/>
                  </a:lnTo>
                  <a:lnTo>
                    <a:pt x="3336" y="5370"/>
                  </a:lnTo>
                  <a:lnTo>
                    <a:pt x="3346" y="5365"/>
                  </a:lnTo>
                  <a:lnTo>
                    <a:pt x="3355" y="5360"/>
                  </a:lnTo>
                  <a:lnTo>
                    <a:pt x="3364" y="5356"/>
                  </a:lnTo>
                  <a:lnTo>
                    <a:pt x="3374" y="5351"/>
                  </a:lnTo>
                  <a:lnTo>
                    <a:pt x="3392" y="5342"/>
                  </a:lnTo>
                  <a:lnTo>
                    <a:pt x="3411" y="5339"/>
                  </a:lnTo>
                  <a:lnTo>
                    <a:pt x="3413" y="5335"/>
                  </a:lnTo>
                  <a:lnTo>
                    <a:pt x="3414" y="5333"/>
                  </a:lnTo>
                  <a:lnTo>
                    <a:pt x="3416" y="5330"/>
                  </a:lnTo>
                  <a:lnTo>
                    <a:pt x="3420" y="5328"/>
                  </a:lnTo>
                  <a:lnTo>
                    <a:pt x="3424" y="5328"/>
                  </a:lnTo>
                  <a:lnTo>
                    <a:pt x="3427" y="5328"/>
                  </a:lnTo>
                  <a:lnTo>
                    <a:pt x="3433" y="5328"/>
                  </a:lnTo>
                  <a:lnTo>
                    <a:pt x="3437" y="5328"/>
                  </a:lnTo>
                  <a:lnTo>
                    <a:pt x="3440" y="5326"/>
                  </a:lnTo>
                  <a:lnTo>
                    <a:pt x="3444" y="5323"/>
                  </a:lnTo>
                  <a:lnTo>
                    <a:pt x="3448" y="5321"/>
                  </a:lnTo>
                  <a:lnTo>
                    <a:pt x="3450" y="5319"/>
                  </a:lnTo>
                  <a:lnTo>
                    <a:pt x="3452" y="5318"/>
                  </a:lnTo>
                  <a:lnTo>
                    <a:pt x="3459" y="5316"/>
                  </a:lnTo>
                  <a:lnTo>
                    <a:pt x="3465" y="5316"/>
                  </a:lnTo>
                  <a:lnTo>
                    <a:pt x="3470" y="5316"/>
                  </a:lnTo>
                  <a:lnTo>
                    <a:pt x="3474" y="5316"/>
                  </a:lnTo>
                  <a:lnTo>
                    <a:pt x="3478" y="5309"/>
                  </a:lnTo>
                  <a:lnTo>
                    <a:pt x="3479" y="5302"/>
                  </a:lnTo>
                  <a:lnTo>
                    <a:pt x="3479" y="5295"/>
                  </a:lnTo>
                  <a:lnTo>
                    <a:pt x="3479" y="5290"/>
                  </a:lnTo>
                  <a:lnTo>
                    <a:pt x="3478" y="5284"/>
                  </a:lnTo>
                  <a:lnTo>
                    <a:pt x="3476" y="5279"/>
                  </a:lnTo>
                  <a:lnTo>
                    <a:pt x="3468" y="5269"/>
                  </a:lnTo>
                  <a:lnTo>
                    <a:pt x="3468" y="5267"/>
                  </a:lnTo>
                  <a:lnTo>
                    <a:pt x="3468" y="5265"/>
                  </a:lnTo>
                  <a:lnTo>
                    <a:pt x="3470" y="5260"/>
                  </a:lnTo>
                  <a:lnTo>
                    <a:pt x="3472" y="5258"/>
                  </a:lnTo>
                  <a:lnTo>
                    <a:pt x="3476" y="5253"/>
                  </a:lnTo>
                  <a:lnTo>
                    <a:pt x="3479" y="5251"/>
                  </a:lnTo>
                  <a:lnTo>
                    <a:pt x="3492" y="5248"/>
                  </a:lnTo>
                  <a:lnTo>
                    <a:pt x="3504" y="5242"/>
                  </a:lnTo>
                  <a:lnTo>
                    <a:pt x="3507" y="5239"/>
                  </a:lnTo>
                  <a:lnTo>
                    <a:pt x="3511" y="5235"/>
                  </a:lnTo>
                  <a:lnTo>
                    <a:pt x="3513" y="5232"/>
                  </a:lnTo>
                  <a:lnTo>
                    <a:pt x="3513" y="5225"/>
                  </a:lnTo>
                  <a:lnTo>
                    <a:pt x="3513" y="5218"/>
                  </a:lnTo>
                  <a:lnTo>
                    <a:pt x="3515" y="5214"/>
                  </a:lnTo>
                  <a:lnTo>
                    <a:pt x="3517" y="5209"/>
                  </a:lnTo>
                  <a:lnTo>
                    <a:pt x="3522" y="5200"/>
                  </a:lnTo>
                  <a:lnTo>
                    <a:pt x="3532" y="5188"/>
                  </a:lnTo>
                  <a:lnTo>
                    <a:pt x="3543" y="5178"/>
                  </a:lnTo>
                  <a:lnTo>
                    <a:pt x="3552" y="5171"/>
                  </a:lnTo>
                  <a:lnTo>
                    <a:pt x="3552" y="5165"/>
                  </a:lnTo>
                  <a:lnTo>
                    <a:pt x="3552" y="5160"/>
                  </a:lnTo>
                  <a:lnTo>
                    <a:pt x="3548" y="5151"/>
                  </a:lnTo>
                  <a:lnTo>
                    <a:pt x="3546" y="5143"/>
                  </a:lnTo>
                  <a:lnTo>
                    <a:pt x="3546" y="5136"/>
                  </a:lnTo>
                  <a:lnTo>
                    <a:pt x="3548" y="5129"/>
                  </a:lnTo>
                  <a:lnTo>
                    <a:pt x="3548" y="5127"/>
                  </a:lnTo>
                  <a:lnTo>
                    <a:pt x="3550" y="5127"/>
                  </a:lnTo>
                  <a:lnTo>
                    <a:pt x="3556" y="5125"/>
                  </a:lnTo>
                  <a:lnTo>
                    <a:pt x="3563" y="5125"/>
                  </a:lnTo>
                  <a:lnTo>
                    <a:pt x="3572" y="5123"/>
                  </a:lnTo>
                  <a:lnTo>
                    <a:pt x="3580" y="5118"/>
                  </a:lnTo>
                  <a:lnTo>
                    <a:pt x="3587" y="5111"/>
                  </a:lnTo>
                  <a:lnTo>
                    <a:pt x="3595" y="5104"/>
                  </a:lnTo>
                  <a:lnTo>
                    <a:pt x="3602" y="5099"/>
                  </a:lnTo>
                  <a:lnTo>
                    <a:pt x="3602" y="5092"/>
                  </a:lnTo>
                  <a:lnTo>
                    <a:pt x="3600" y="5085"/>
                  </a:lnTo>
                  <a:lnTo>
                    <a:pt x="3597" y="5080"/>
                  </a:lnTo>
                  <a:lnTo>
                    <a:pt x="3593" y="5074"/>
                  </a:lnTo>
                  <a:lnTo>
                    <a:pt x="3593" y="5073"/>
                  </a:lnTo>
                  <a:lnTo>
                    <a:pt x="3593" y="5069"/>
                  </a:lnTo>
                  <a:lnTo>
                    <a:pt x="3595" y="5067"/>
                  </a:lnTo>
                  <a:lnTo>
                    <a:pt x="3598" y="5062"/>
                  </a:lnTo>
                  <a:lnTo>
                    <a:pt x="3602" y="5060"/>
                  </a:lnTo>
                  <a:lnTo>
                    <a:pt x="3608" y="5059"/>
                  </a:lnTo>
                  <a:lnTo>
                    <a:pt x="3617" y="5057"/>
                  </a:lnTo>
                  <a:lnTo>
                    <a:pt x="3626" y="5057"/>
                  </a:lnTo>
                  <a:lnTo>
                    <a:pt x="3636" y="5057"/>
                  </a:lnTo>
                  <a:lnTo>
                    <a:pt x="3645" y="5057"/>
                  </a:lnTo>
                  <a:lnTo>
                    <a:pt x="3650" y="5055"/>
                  </a:lnTo>
                  <a:lnTo>
                    <a:pt x="3654" y="5053"/>
                  </a:lnTo>
                  <a:lnTo>
                    <a:pt x="3656" y="5052"/>
                  </a:lnTo>
                  <a:lnTo>
                    <a:pt x="3658" y="5050"/>
                  </a:lnTo>
                  <a:lnTo>
                    <a:pt x="3660" y="5046"/>
                  </a:lnTo>
                  <a:lnTo>
                    <a:pt x="3663" y="5039"/>
                  </a:lnTo>
                  <a:lnTo>
                    <a:pt x="3667" y="5031"/>
                  </a:lnTo>
                  <a:lnTo>
                    <a:pt x="3671" y="5025"/>
                  </a:lnTo>
                  <a:lnTo>
                    <a:pt x="3673" y="5024"/>
                  </a:lnTo>
                  <a:lnTo>
                    <a:pt x="3675" y="5024"/>
                  </a:lnTo>
                  <a:lnTo>
                    <a:pt x="3682" y="5025"/>
                  </a:lnTo>
                  <a:lnTo>
                    <a:pt x="3690" y="5029"/>
                  </a:lnTo>
                  <a:lnTo>
                    <a:pt x="3693" y="5029"/>
                  </a:lnTo>
                  <a:lnTo>
                    <a:pt x="3697" y="5029"/>
                  </a:lnTo>
                  <a:lnTo>
                    <a:pt x="3699" y="5027"/>
                  </a:lnTo>
                  <a:lnTo>
                    <a:pt x="3701" y="5027"/>
                  </a:lnTo>
                  <a:lnTo>
                    <a:pt x="3704" y="5024"/>
                  </a:lnTo>
                  <a:lnTo>
                    <a:pt x="3708" y="5022"/>
                  </a:lnTo>
                  <a:lnTo>
                    <a:pt x="3712" y="5017"/>
                  </a:lnTo>
                  <a:lnTo>
                    <a:pt x="3714" y="5011"/>
                  </a:lnTo>
                  <a:lnTo>
                    <a:pt x="3717" y="5006"/>
                  </a:lnTo>
                  <a:lnTo>
                    <a:pt x="3721" y="5001"/>
                  </a:lnTo>
                  <a:lnTo>
                    <a:pt x="3725" y="4999"/>
                  </a:lnTo>
                  <a:lnTo>
                    <a:pt x="3729" y="4996"/>
                  </a:lnTo>
                  <a:lnTo>
                    <a:pt x="3734" y="4996"/>
                  </a:lnTo>
                  <a:lnTo>
                    <a:pt x="3742" y="4994"/>
                  </a:lnTo>
                  <a:lnTo>
                    <a:pt x="3743" y="4985"/>
                  </a:lnTo>
                  <a:lnTo>
                    <a:pt x="3745" y="4975"/>
                  </a:lnTo>
                  <a:lnTo>
                    <a:pt x="3749" y="4954"/>
                  </a:lnTo>
                  <a:lnTo>
                    <a:pt x="3751" y="4943"/>
                  </a:lnTo>
                  <a:lnTo>
                    <a:pt x="3755" y="4934"/>
                  </a:lnTo>
                  <a:lnTo>
                    <a:pt x="3756" y="4931"/>
                  </a:lnTo>
                  <a:lnTo>
                    <a:pt x="3760" y="4925"/>
                  </a:lnTo>
                  <a:lnTo>
                    <a:pt x="3764" y="4924"/>
                  </a:lnTo>
                  <a:lnTo>
                    <a:pt x="3768" y="4920"/>
                  </a:lnTo>
                  <a:lnTo>
                    <a:pt x="3771" y="4901"/>
                  </a:lnTo>
                  <a:lnTo>
                    <a:pt x="3755" y="4882"/>
                  </a:lnTo>
                  <a:lnTo>
                    <a:pt x="3738" y="4875"/>
                  </a:lnTo>
                  <a:lnTo>
                    <a:pt x="3734" y="4871"/>
                  </a:lnTo>
                  <a:lnTo>
                    <a:pt x="3734" y="4869"/>
                  </a:lnTo>
                  <a:lnTo>
                    <a:pt x="3732" y="4862"/>
                  </a:lnTo>
                  <a:lnTo>
                    <a:pt x="3732" y="4857"/>
                  </a:lnTo>
                  <a:lnTo>
                    <a:pt x="3732" y="4854"/>
                  </a:lnTo>
                  <a:lnTo>
                    <a:pt x="3727" y="4848"/>
                  </a:lnTo>
                  <a:lnTo>
                    <a:pt x="3721" y="4843"/>
                  </a:lnTo>
                  <a:lnTo>
                    <a:pt x="3714" y="4838"/>
                  </a:lnTo>
                  <a:lnTo>
                    <a:pt x="3712" y="4834"/>
                  </a:lnTo>
                  <a:lnTo>
                    <a:pt x="3708" y="4831"/>
                  </a:lnTo>
                  <a:lnTo>
                    <a:pt x="3706" y="4826"/>
                  </a:lnTo>
                  <a:lnTo>
                    <a:pt x="3706" y="4820"/>
                  </a:lnTo>
                  <a:lnTo>
                    <a:pt x="3706" y="4815"/>
                  </a:lnTo>
                  <a:lnTo>
                    <a:pt x="3706" y="4810"/>
                  </a:lnTo>
                  <a:lnTo>
                    <a:pt x="3703" y="4801"/>
                  </a:lnTo>
                  <a:lnTo>
                    <a:pt x="3699" y="4794"/>
                  </a:lnTo>
                  <a:lnTo>
                    <a:pt x="3697" y="4785"/>
                  </a:lnTo>
                  <a:lnTo>
                    <a:pt x="3697" y="4780"/>
                  </a:lnTo>
                  <a:lnTo>
                    <a:pt x="3697" y="4773"/>
                  </a:lnTo>
                  <a:lnTo>
                    <a:pt x="3688" y="4770"/>
                  </a:lnTo>
                  <a:lnTo>
                    <a:pt x="3682" y="4768"/>
                  </a:lnTo>
                  <a:lnTo>
                    <a:pt x="3678" y="4764"/>
                  </a:lnTo>
                  <a:lnTo>
                    <a:pt x="3673" y="4759"/>
                  </a:lnTo>
                  <a:lnTo>
                    <a:pt x="3669" y="4752"/>
                  </a:lnTo>
                  <a:lnTo>
                    <a:pt x="3665" y="4745"/>
                  </a:lnTo>
                  <a:lnTo>
                    <a:pt x="3662" y="4736"/>
                  </a:lnTo>
                  <a:lnTo>
                    <a:pt x="3658" y="4729"/>
                  </a:lnTo>
                  <a:lnTo>
                    <a:pt x="3656" y="4722"/>
                  </a:lnTo>
                  <a:lnTo>
                    <a:pt x="3650" y="4719"/>
                  </a:lnTo>
                  <a:lnTo>
                    <a:pt x="3645" y="4712"/>
                  </a:lnTo>
                  <a:lnTo>
                    <a:pt x="3637" y="4705"/>
                  </a:lnTo>
                  <a:lnTo>
                    <a:pt x="3634" y="4701"/>
                  </a:lnTo>
                  <a:lnTo>
                    <a:pt x="3634" y="4700"/>
                  </a:lnTo>
                  <a:lnTo>
                    <a:pt x="3632" y="4700"/>
                  </a:lnTo>
                  <a:lnTo>
                    <a:pt x="3632" y="4698"/>
                  </a:lnTo>
                  <a:lnTo>
                    <a:pt x="3634" y="4682"/>
                  </a:lnTo>
                  <a:lnTo>
                    <a:pt x="3632" y="4680"/>
                  </a:lnTo>
                  <a:lnTo>
                    <a:pt x="3628" y="4672"/>
                  </a:lnTo>
                  <a:lnTo>
                    <a:pt x="3623" y="4665"/>
                  </a:lnTo>
                  <a:lnTo>
                    <a:pt x="3621" y="4661"/>
                  </a:lnTo>
                  <a:lnTo>
                    <a:pt x="3617" y="4658"/>
                  </a:lnTo>
                  <a:lnTo>
                    <a:pt x="3611" y="4654"/>
                  </a:lnTo>
                  <a:lnTo>
                    <a:pt x="3600" y="4651"/>
                  </a:lnTo>
                  <a:lnTo>
                    <a:pt x="3595" y="4647"/>
                  </a:lnTo>
                  <a:lnTo>
                    <a:pt x="3591" y="4644"/>
                  </a:lnTo>
                  <a:lnTo>
                    <a:pt x="3585" y="4640"/>
                  </a:lnTo>
                  <a:lnTo>
                    <a:pt x="3582" y="4635"/>
                  </a:lnTo>
                  <a:lnTo>
                    <a:pt x="3580" y="4630"/>
                  </a:lnTo>
                  <a:lnTo>
                    <a:pt x="3580" y="4624"/>
                  </a:lnTo>
                  <a:lnTo>
                    <a:pt x="3580" y="4616"/>
                  </a:lnTo>
                  <a:lnTo>
                    <a:pt x="3578" y="4614"/>
                  </a:lnTo>
                  <a:lnTo>
                    <a:pt x="3578" y="4610"/>
                  </a:lnTo>
                  <a:lnTo>
                    <a:pt x="3576" y="4609"/>
                  </a:lnTo>
                  <a:lnTo>
                    <a:pt x="3571" y="4605"/>
                  </a:lnTo>
                  <a:lnTo>
                    <a:pt x="3543" y="4595"/>
                  </a:lnTo>
                  <a:lnTo>
                    <a:pt x="3517" y="4588"/>
                  </a:lnTo>
                  <a:lnTo>
                    <a:pt x="3515" y="4589"/>
                  </a:lnTo>
                  <a:lnTo>
                    <a:pt x="3513" y="4589"/>
                  </a:lnTo>
                  <a:lnTo>
                    <a:pt x="3511" y="4591"/>
                  </a:lnTo>
                  <a:lnTo>
                    <a:pt x="3509" y="4591"/>
                  </a:lnTo>
                  <a:lnTo>
                    <a:pt x="3504" y="4591"/>
                  </a:lnTo>
                  <a:lnTo>
                    <a:pt x="3498" y="4589"/>
                  </a:lnTo>
                  <a:lnTo>
                    <a:pt x="3494" y="4588"/>
                  </a:lnTo>
                  <a:lnTo>
                    <a:pt x="3491" y="4586"/>
                  </a:lnTo>
                  <a:lnTo>
                    <a:pt x="3485" y="4584"/>
                  </a:lnTo>
                  <a:lnTo>
                    <a:pt x="3483" y="4586"/>
                  </a:lnTo>
                  <a:lnTo>
                    <a:pt x="3481" y="4588"/>
                  </a:lnTo>
                  <a:lnTo>
                    <a:pt x="3479" y="4588"/>
                  </a:lnTo>
                  <a:lnTo>
                    <a:pt x="3478" y="4588"/>
                  </a:lnTo>
                  <a:lnTo>
                    <a:pt x="3472" y="4586"/>
                  </a:lnTo>
                  <a:lnTo>
                    <a:pt x="3468" y="4586"/>
                  </a:lnTo>
                  <a:lnTo>
                    <a:pt x="3463" y="4581"/>
                  </a:lnTo>
                  <a:lnTo>
                    <a:pt x="3457" y="4575"/>
                  </a:lnTo>
                  <a:lnTo>
                    <a:pt x="3453" y="4568"/>
                  </a:lnTo>
                  <a:lnTo>
                    <a:pt x="3452" y="4561"/>
                  </a:lnTo>
                  <a:lnTo>
                    <a:pt x="3448" y="4556"/>
                  </a:lnTo>
                  <a:lnTo>
                    <a:pt x="3444" y="4553"/>
                  </a:lnTo>
                  <a:lnTo>
                    <a:pt x="3439" y="4549"/>
                  </a:lnTo>
                  <a:lnTo>
                    <a:pt x="3435" y="4547"/>
                  </a:lnTo>
                  <a:lnTo>
                    <a:pt x="3429" y="4546"/>
                  </a:lnTo>
                  <a:lnTo>
                    <a:pt x="3420" y="4546"/>
                  </a:lnTo>
                  <a:lnTo>
                    <a:pt x="3409" y="4546"/>
                  </a:lnTo>
                  <a:lnTo>
                    <a:pt x="3403" y="4544"/>
                  </a:lnTo>
                  <a:lnTo>
                    <a:pt x="3398" y="4542"/>
                  </a:lnTo>
                  <a:lnTo>
                    <a:pt x="3396" y="4540"/>
                  </a:lnTo>
                  <a:lnTo>
                    <a:pt x="3394" y="4539"/>
                  </a:lnTo>
                  <a:lnTo>
                    <a:pt x="3392" y="4533"/>
                  </a:lnTo>
                  <a:lnTo>
                    <a:pt x="3390" y="4530"/>
                  </a:lnTo>
                  <a:lnTo>
                    <a:pt x="3388" y="4528"/>
                  </a:lnTo>
                  <a:lnTo>
                    <a:pt x="3383" y="4526"/>
                  </a:lnTo>
                  <a:lnTo>
                    <a:pt x="3375" y="4525"/>
                  </a:lnTo>
                  <a:lnTo>
                    <a:pt x="3366" y="4523"/>
                  </a:lnTo>
                  <a:lnTo>
                    <a:pt x="3362" y="4521"/>
                  </a:lnTo>
                  <a:lnTo>
                    <a:pt x="3359" y="4518"/>
                  </a:lnTo>
                  <a:lnTo>
                    <a:pt x="3357" y="4514"/>
                  </a:lnTo>
                  <a:lnTo>
                    <a:pt x="3357" y="4511"/>
                  </a:lnTo>
                  <a:lnTo>
                    <a:pt x="3355" y="4504"/>
                  </a:lnTo>
                  <a:lnTo>
                    <a:pt x="3355" y="4498"/>
                  </a:lnTo>
                  <a:lnTo>
                    <a:pt x="3353" y="4495"/>
                  </a:lnTo>
                  <a:lnTo>
                    <a:pt x="3346" y="4491"/>
                  </a:lnTo>
                  <a:lnTo>
                    <a:pt x="3338" y="4490"/>
                  </a:lnTo>
                  <a:lnTo>
                    <a:pt x="3329" y="4488"/>
                  </a:lnTo>
                  <a:lnTo>
                    <a:pt x="3325" y="4486"/>
                  </a:lnTo>
                  <a:lnTo>
                    <a:pt x="3321" y="4483"/>
                  </a:lnTo>
                  <a:lnTo>
                    <a:pt x="3314" y="4477"/>
                  </a:lnTo>
                  <a:lnTo>
                    <a:pt x="3307" y="4470"/>
                  </a:lnTo>
                  <a:lnTo>
                    <a:pt x="3294" y="4456"/>
                  </a:lnTo>
                  <a:lnTo>
                    <a:pt x="3282" y="4442"/>
                  </a:lnTo>
                  <a:lnTo>
                    <a:pt x="3271" y="4430"/>
                  </a:lnTo>
                  <a:lnTo>
                    <a:pt x="3262" y="4430"/>
                  </a:lnTo>
                  <a:lnTo>
                    <a:pt x="3253" y="4434"/>
                  </a:lnTo>
                  <a:lnTo>
                    <a:pt x="3243" y="4439"/>
                  </a:lnTo>
                  <a:lnTo>
                    <a:pt x="3234" y="4444"/>
                  </a:lnTo>
                  <a:lnTo>
                    <a:pt x="3225" y="4451"/>
                  </a:lnTo>
                  <a:lnTo>
                    <a:pt x="3217" y="4458"/>
                  </a:lnTo>
                  <a:lnTo>
                    <a:pt x="3204" y="4472"/>
                  </a:lnTo>
                  <a:lnTo>
                    <a:pt x="3203" y="4474"/>
                  </a:lnTo>
                  <a:lnTo>
                    <a:pt x="3201" y="4474"/>
                  </a:lnTo>
                  <a:lnTo>
                    <a:pt x="3195" y="4472"/>
                  </a:lnTo>
                  <a:lnTo>
                    <a:pt x="3191" y="4470"/>
                  </a:lnTo>
                  <a:lnTo>
                    <a:pt x="3182" y="4467"/>
                  </a:lnTo>
                  <a:lnTo>
                    <a:pt x="3177" y="4462"/>
                  </a:lnTo>
                  <a:lnTo>
                    <a:pt x="3171" y="4455"/>
                  </a:lnTo>
                  <a:lnTo>
                    <a:pt x="3162" y="4442"/>
                  </a:lnTo>
                  <a:lnTo>
                    <a:pt x="3158" y="4437"/>
                  </a:lnTo>
                  <a:lnTo>
                    <a:pt x="3152" y="4432"/>
                  </a:lnTo>
                  <a:lnTo>
                    <a:pt x="3150" y="4432"/>
                  </a:lnTo>
                  <a:lnTo>
                    <a:pt x="3149" y="4430"/>
                  </a:lnTo>
                  <a:lnTo>
                    <a:pt x="3145" y="4428"/>
                  </a:lnTo>
                  <a:lnTo>
                    <a:pt x="3141" y="4425"/>
                  </a:lnTo>
                  <a:lnTo>
                    <a:pt x="3139" y="4421"/>
                  </a:lnTo>
                  <a:lnTo>
                    <a:pt x="3137" y="4418"/>
                  </a:lnTo>
                  <a:lnTo>
                    <a:pt x="3136" y="4411"/>
                  </a:lnTo>
                  <a:lnTo>
                    <a:pt x="3134" y="4406"/>
                  </a:lnTo>
                  <a:lnTo>
                    <a:pt x="3132" y="4400"/>
                  </a:lnTo>
                  <a:lnTo>
                    <a:pt x="3130" y="4397"/>
                  </a:lnTo>
                  <a:lnTo>
                    <a:pt x="3126" y="4393"/>
                  </a:lnTo>
                  <a:lnTo>
                    <a:pt x="3113" y="4388"/>
                  </a:lnTo>
                  <a:lnTo>
                    <a:pt x="3100" y="4383"/>
                  </a:lnTo>
                  <a:lnTo>
                    <a:pt x="3089" y="4378"/>
                  </a:lnTo>
                  <a:lnTo>
                    <a:pt x="3082" y="4371"/>
                  </a:lnTo>
                  <a:lnTo>
                    <a:pt x="3074" y="4364"/>
                  </a:lnTo>
                  <a:lnTo>
                    <a:pt x="3067" y="4358"/>
                  </a:lnTo>
                  <a:lnTo>
                    <a:pt x="3059" y="4353"/>
                  </a:lnTo>
                  <a:lnTo>
                    <a:pt x="3050" y="4350"/>
                  </a:lnTo>
                  <a:lnTo>
                    <a:pt x="3037" y="4348"/>
                  </a:lnTo>
                  <a:lnTo>
                    <a:pt x="3024" y="4346"/>
                  </a:lnTo>
                  <a:lnTo>
                    <a:pt x="3009" y="4346"/>
                  </a:lnTo>
                  <a:lnTo>
                    <a:pt x="2993" y="4346"/>
                  </a:lnTo>
                  <a:lnTo>
                    <a:pt x="2978" y="4346"/>
                  </a:lnTo>
                  <a:lnTo>
                    <a:pt x="2965" y="4344"/>
                  </a:lnTo>
                  <a:lnTo>
                    <a:pt x="2952" y="4341"/>
                  </a:lnTo>
                  <a:lnTo>
                    <a:pt x="2944" y="4337"/>
                  </a:lnTo>
                  <a:lnTo>
                    <a:pt x="2939" y="4332"/>
                  </a:lnTo>
                  <a:lnTo>
                    <a:pt x="2933" y="4327"/>
                  </a:lnTo>
                  <a:lnTo>
                    <a:pt x="2929" y="4320"/>
                  </a:lnTo>
                  <a:lnTo>
                    <a:pt x="2920" y="4308"/>
                  </a:lnTo>
                  <a:lnTo>
                    <a:pt x="2914" y="4304"/>
                  </a:lnTo>
                  <a:lnTo>
                    <a:pt x="2911" y="4299"/>
                  </a:lnTo>
                  <a:lnTo>
                    <a:pt x="2907" y="4297"/>
                  </a:lnTo>
                  <a:lnTo>
                    <a:pt x="2901" y="4295"/>
                  </a:lnTo>
                  <a:lnTo>
                    <a:pt x="2892" y="4294"/>
                  </a:lnTo>
                  <a:lnTo>
                    <a:pt x="2879" y="4292"/>
                  </a:lnTo>
                  <a:lnTo>
                    <a:pt x="2874" y="4292"/>
                  </a:lnTo>
                  <a:lnTo>
                    <a:pt x="2868" y="4290"/>
                  </a:lnTo>
                  <a:lnTo>
                    <a:pt x="2864" y="4287"/>
                  </a:lnTo>
                  <a:lnTo>
                    <a:pt x="2859" y="4283"/>
                  </a:lnTo>
                  <a:lnTo>
                    <a:pt x="2851" y="4276"/>
                  </a:lnTo>
                  <a:lnTo>
                    <a:pt x="2844" y="4269"/>
                  </a:lnTo>
                  <a:lnTo>
                    <a:pt x="2838" y="4264"/>
                  </a:lnTo>
                  <a:lnTo>
                    <a:pt x="2831" y="4260"/>
                  </a:lnTo>
                  <a:lnTo>
                    <a:pt x="2823" y="4257"/>
                  </a:lnTo>
                  <a:lnTo>
                    <a:pt x="2814" y="4255"/>
                  </a:lnTo>
                  <a:lnTo>
                    <a:pt x="2810" y="4253"/>
                  </a:lnTo>
                  <a:lnTo>
                    <a:pt x="2805" y="4252"/>
                  </a:lnTo>
                  <a:lnTo>
                    <a:pt x="2784" y="4224"/>
                  </a:lnTo>
                  <a:lnTo>
                    <a:pt x="2764" y="4215"/>
                  </a:lnTo>
                  <a:lnTo>
                    <a:pt x="2758" y="4210"/>
                  </a:lnTo>
                  <a:lnTo>
                    <a:pt x="2753" y="4204"/>
                  </a:lnTo>
                  <a:lnTo>
                    <a:pt x="2745" y="4192"/>
                  </a:lnTo>
                  <a:lnTo>
                    <a:pt x="2736" y="4182"/>
                  </a:lnTo>
                  <a:lnTo>
                    <a:pt x="2732" y="4178"/>
                  </a:lnTo>
                  <a:lnTo>
                    <a:pt x="2727" y="4175"/>
                  </a:lnTo>
                  <a:lnTo>
                    <a:pt x="2697" y="4169"/>
                  </a:lnTo>
                  <a:lnTo>
                    <a:pt x="2690" y="4164"/>
                  </a:lnTo>
                  <a:lnTo>
                    <a:pt x="2682" y="4157"/>
                  </a:lnTo>
                  <a:lnTo>
                    <a:pt x="2675" y="4150"/>
                  </a:lnTo>
                  <a:lnTo>
                    <a:pt x="2671" y="4145"/>
                  </a:lnTo>
                  <a:lnTo>
                    <a:pt x="2667" y="4145"/>
                  </a:lnTo>
                  <a:lnTo>
                    <a:pt x="2662" y="4143"/>
                  </a:lnTo>
                  <a:lnTo>
                    <a:pt x="2652" y="4143"/>
                  </a:lnTo>
                  <a:lnTo>
                    <a:pt x="2641" y="4143"/>
                  </a:lnTo>
                  <a:lnTo>
                    <a:pt x="2636" y="4143"/>
                  </a:lnTo>
                  <a:lnTo>
                    <a:pt x="2630" y="4141"/>
                  </a:lnTo>
                  <a:lnTo>
                    <a:pt x="2624" y="4138"/>
                  </a:lnTo>
                  <a:lnTo>
                    <a:pt x="2617" y="4134"/>
                  </a:lnTo>
                  <a:lnTo>
                    <a:pt x="2606" y="4124"/>
                  </a:lnTo>
                  <a:lnTo>
                    <a:pt x="2597" y="4113"/>
                  </a:lnTo>
                  <a:lnTo>
                    <a:pt x="2587" y="4104"/>
                  </a:lnTo>
                  <a:lnTo>
                    <a:pt x="2584" y="4101"/>
                  </a:lnTo>
                  <a:lnTo>
                    <a:pt x="2578" y="4099"/>
                  </a:lnTo>
                  <a:lnTo>
                    <a:pt x="2565" y="4096"/>
                  </a:lnTo>
                  <a:lnTo>
                    <a:pt x="2554" y="4092"/>
                  </a:lnTo>
                  <a:lnTo>
                    <a:pt x="2546" y="4089"/>
                  </a:lnTo>
                  <a:lnTo>
                    <a:pt x="2543" y="4085"/>
                  </a:lnTo>
                  <a:lnTo>
                    <a:pt x="2539" y="4082"/>
                  </a:lnTo>
                  <a:lnTo>
                    <a:pt x="2535" y="4078"/>
                  </a:lnTo>
                  <a:lnTo>
                    <a:pt x="2532" y="4069"/>
                  </a:lnTo>
                  <a:lnTo>
                    <a:pt x="2528" y="4062"/>
                  </a:lnTo>
                  <a:lnTo>
                    <a:pt x="2524" y="4055"/>
                  </a:lnTo>
                  <a:lnTo>
                    <a:pt x="2520" y="4055"/>
                  </a:lnTo>
                  <a:lnTo>
                    <a:pt x="2517" y="4055"/>
                  </a:lnTo>
                  <a:lnTo>
                    <a:pt x="2511" y="4055"/>
                  </a:lnTo>
                  <a:lnTo>
                    <a:pt x="2507" y="4055"/>
                  </a:lnTo>
                  <a:lnTo>
                    <a:pt x="2506" y="4054"/>
                  </a:lnTo>
                  <a:lnTo>
                    <a:pt x="2504" y="4054"/>
                  </a:lnTo>
                  <a:lnTo>
                    <a:pt x="2494" y="4040"/>
                  </a:lnTo>
                  <a:lnTo>
                    <a:pt x="2480" y="4034"/>
                  </a:lnTo>
                  <a:lnTo>
                    <a:pt x="2472" y="4024"/>
                  </a:lnTo>
                  <a:lnTo>
                    <a:pt x="2463" y="4019"/>
                  </a:lnTo>
                  <a:lnTo>
                    <a:pt x="2459" y="4015"/>
                  </a:lnTo>
                  <a:lnTo>
                    <a:pt x="2459" y="4012"/>
                  </a:lnTo>
                  <a:lnTo>
                    <a:pt x="2459" y="4010"/>
                  </a:lnTo>
                  <a:lnTo>
                    <a:pt x="2457" y="4008"/>
                  </a:lnTo>
                  <a:lnTo>
                    <a:pt x="2448" y="3998"/>
                  </a:lnTo>
                  <a:lnTo>
                    <a:pt x="2440" y="3982"/>
                  </a:lnTo>
                  <a:lnTo>
                    <a:pt x="2437" y="3975"/>
                  </a:lnTo>
                  <a:lnTo>
                    <a:pt x="2433" y="3971"/>
                  </a:lnTo>
                  <a:lnTo>
                    <a:pt x="2426" y="3968"/>
                  </a:lnTo>
                  <a:lnTo>
                    <a:pt x="2416" y="3966"/>
                  </a:lnTo>
                  <a:lnTo>
                    <a:pt x="2407" y="3966"/>
                  </a:lnTo>
                  <a:lnTo>
                    <a:pt x="2403" y="3964"/>
                  </a:lnTo>
                  <a:lnTo>
                    <a:pt x="2400" y="3961"/>
                  </a:lnTo>
                  <a:lnTo>
                    <a:pt x="2392" y="3956"/>
                  </a:lnTo>
                  <a:lnTo>
                    <a:pt x="2387" y="3949"/>
                  </a:lnTo>
                  <a:lnTo>
                    <a:pt x="2385" y="3942"/>
                  </a:lnTo>
                  <a:lnTo>
                    <a:pt x="2381" y="3933"/>
                  </a:lnTo>
                  <a:lnTo>
                    <a:pt x="2375" y="3917"/>
                  </a:lnTo>
                  <a:lnTo>
                    <a:pt x="2374" y="3910"/>
                  </a:lnTo>
                  <a:lnTo>
                    <a:pt x="2370" y="3905"/>
                  </a:lnTo>
                  <a:lnTo>
                    <a:pt x="2366" y="3903"/>
                  </a:lnTo>
                  <a:lnTo>
                    <a:pt x="2361" y="3901"/>
                  </a:lnTo>
                  <a:lnTo>
                    <a:pt x="2355" y="3900"/>
                  </a:lnTo>
                  <a:lnTo>
                    <a:pt x="2349" y="3898"/>
                  </a:lnTo>
                  <a:lnTo>
                    <a:pt x="2340" y="3886"/>
                  </a:lnTo>
                  <a:lnTo>
                    <a:pt x="2316" y="3884"/>
                  </a:lnTo>
                  <a:lnTo>
                    <a:pt x="2310" y="3880"/>
                  </a:lnTo>
                  <a:lnTo>
                    <a:pt x="2305" y="3875"/>
                  </a:lnTo>
                  <a:lnTo>
                    <a:pt x="2299" y="3870"/>
                  </a:lnTo>
                  <a:lnTo>
                    <a:pt x="2295" y="3868"/>
                  </a:lnTo>
                  <a:lnTo>
                    <a:pt x="2277" y="3863"/>
                  </a:lnTo>
                  <a:lnTo>
                    <a:pt x="2260" y="3844"/>
                  </a:lnTo>
                  <a:lnTo>
                    <a:pt x="2260" y="3842"/>
                  </a:lnTo>
                  <a:lnTo>
                    <a:pt x="2262" y="3840"/>
                  </a:lnTo>
                  <a:lnTo>
                    <a:pt x="2260" y="3837"/>
                  </a:lnTo>
                  <a:lnTo>
                    <a:pt x="2247" y="3828"/>
                  </a:lnTo>
                  <a:lnTo>
                    <a:pt x="2242" y="3821"/>
                  </a:lnTo>
                  <a:lnTo>
                    <a:pt x="2232" y="3814"/>
                  </a:lnTo>
                  <a:lnTo>
                    <a:pt x="2225" y="3809"/>
                  </a:lnTo>
                  <a:lnTo>
                    <a:pt x="2216" y="3803"/>
                  </a:lnTo>
                  <a:lnTo>
                    <a:pt x="2208" y="3795"/>
                  </a:lnTo>
                  <a:lnTo>
                    <a:pt x="2204" y="3796"/>
                  </a:lnTo>
                  <a:lnTo>
                    <a:pt x="2203" y="3796"/>
                  </a:lnTo>
                  <a:lnTo>
                    <a:pt x="2195" y="3788"/>
                  </a:lnTo>
                  <a:lnTo>
                    <a:pt x="2193" y="3788"/>
                  </a:lnTo>
                  <a:lnTo>
                    <a:pt x="2180" y="3779"/>
                  </a:lnTo>
                  <a:lnTo>
                    <a:pt x="2173" y="3770"/>
                  </a:lnTo>
                  <a:lnTo>
                    <a:pt x="2169" y="3767"/>
                  </a:lnTo>
                  <a:lnTo>
                    <a:pt x="2164" y="3765"/>
                  </a:lnTo>
                  <a:lnTo>
                    <a:pt x="2151" y="3761"/>
                  </a:lnTo>
                  <a:lnTo>
                    <a:pt x="2149" y="3761"/>
                  </a:lnTo>
                  <a:lnTo>
                    <a:pt x="2149" y="3760"/>
                  </a:lnTo>
                  <a:lnTo>
                    <a:pt x="2139" y="3747"/>
                  </a:lnTo>
                  <a:lnTo>
                    <a:pt x="2136" y="3742"/>
                  </a:lnTo>
                  <a:lnTo>
                    <a:pt x="2130" y="3739"/>
                  </a:lnTo>
                  <a:lnTo>
                    <a:pt x="2117" y="3732"/>
                  </a:lnTo>
                  <a:lnTo>
                    <a:pt x="2117" y="3730"/>
                  </a:lnTo>
                  <a:lnTo>
                    <a:pt x="2110" y="3716"/>
                  </a:lnTo>
                  <a:lnTo>
                    <a:pt x="2106" y="3709"/>
                  </a:lnTo>
                  <a:lnTo>
                    <a:pt x="2104" y="3707"/>
                  </a:lnTo>
                  <a:lnTo>
                    <a:pt x="2100" y="3705"/>
                  </a:lnTo>
                  <a:lnTo>
                    <a:pt x="2085" y="3700"/>
                  </a:lnTo>
                  <a:lnTo>
                    <a:pt x="2085" y="3698"/>
                  </a:lnTo>
                  <a:lnTo>
                    <a:pt x="2069" y="3695"/>
                  </a:lnTo>
                  <a:lnTo>
                    <a:pt x="2059" y="3681"/>
                  </a:lnTo>
                  <a:lnTo>
                    <a:pt x="2054" y="3672"/>
                  </a:lnTo>
                  <a:lnTo>
                    <a:pt x="2052" y="3670"/>
                  </a:lnTo>
                  <a:lnTo>
                    <a:pt x="2041" y="3660"/>
                  </a:lnTo>
                  <a:lnTo>
                    <a:pt x="2032" y="3655"/>
                  </a:lnTo>
                  <a:lnTo>
                    <a:pt x="2028" y="3653"/>
                  </a:lnTo>
                  <a:lnTo>
                    <a:pt x="2022" y="3653"/>
                  </a:lnTo>
                  <a:lnTo>
                    <a:pt x="2015" y="3653"/>
                  </a:lnTo>
                  <a:lnTo>
                    <a:pt x="2006" y="3653"/>
                  </a:lnTo>
                  <a:lnTo>
                    <a:pt x="2004" y="3653"/>
                  </a:lnTo>
                  <a:lnTo>
                    <a:pt x="2004" y="3651"/>
                  </a:lnTo>
                  <a:lnTo>
                    <a:pt x="1996" y="3642"/>
                  </a:lnTo>
                  <a:lnTo>
                    <a:pt x="1993" y="3639"/>
                  </a:lnTo>
                  <a:lnTo>
                    <a:pt x="1989" y="3637"/>
                  </a:lnTo>
                  <a:lnTo>
                    <a:pt x="1976" y="3637"/>
                  </a:lnTo>
                  <a:lnTo>
                    <a:pt x="1974" y="3637"/>
                  </a:lnTo>
                  <a:lnTo>
                    <a:pt x="1974" y="3635"/>
                  </a:lnTo>
                  <a:lnTo>
                    <a:pt x="1967" y="3625"/>
                  </a:lnTo>
                  <a:lnTo>
                    <a:pt x="1965" y="3621"/>
                  </a:lnTo>
                  <a:lnTo>
                    <a:pt x="1963" y="3620"/>
                  </a:lnTo>
                  <a:lnTo>
                    <a:pt x="1961" y="3620"/>
                  </a:lnTo>
                  <a:lnTo>
                    <a:pt x="1957" y="3620"/>
                  </a:lnTo>
                  <a:lnTo>
                    <a:pt x="1944" y="3620"/>
                  </a:lnTo>
                  <a:lnTo>
                    <a:pt x="1942" y="3620"/>
                  </a:lnTo>
                  <a:lnTo>
                    <a:pt x="1933" y="3611"/>
                  </a:lnTo>
                  <a:lnTo>
                    <a:pt x="1931" y="3607"/>
                  </a:lnTo>
                  <a:lnTo>
                    <a:pt x="1927" y="3602"/>
                  </a:lnTo>
                  <a:lnTo>
                    <a:pt x="1924" y="3599"/>
                  </a:lnTo>
                  <a:lnTo>
                    <a:pt x="1922" y="3597"/>
                  </a:lnTo>
                  <a:lnTo>
                    <a:pt x="1907" y="3597"/>
                  </a:lnTo>
                  <a:lnTo>
                    <a:pt x="1901" y="3597"/>
                  </a:lnTo>
                  <a:lnTo>
                    <a:pt x="1896" y="3597"/>
                  </a:lnTo>
                  <a:lnTo>
                    <a:pt x="1887" y="3602"/>
                  </a:lnTo>
                  <a:lnTo>
                    <a:pt x="1881" y="3606"/>
                  </a:lnTo>
                  <a:lnTo>
                    <a:pt x="1875" y="3611"/>
                  </a:lnTo>
                  <a:lnTo>
                    <a:pt x="1874" y="3613"/>
                  </a:lnTo>
                  <a:lnTo>
                    <a:pt x="1872" y="3613"/>
                  </a:lnTo>
                  <a:lnTo>
                    <a:pt x="1862" y="3609"/>
                  </a:lnTo>
                  <a:lnTo>
                    <a:pt x="1857" y="3607"/>
                  </a:lnTo>
                  <a:lnTo>
                    <a:pt x="1851" y="3609"/>
                  </a:lnTo>
                  <a:lnTo>
                    <a:pt x="1840" y="3609"/>
                  </a:lnTo>
                  <a:lnTo>
                    <a:pt x="1822" y="3609"/>
                  </a:lnTo>
                  <a:lnTo>
                    <a:pt x="1805" y="3613"/>
                  </a:lnTo>
                  <a:lnTo>
                    <a:pt x="1803" y="3613"/>
                  </a:lnTo>
                  <a:lnTo>
                    <a:pt x="1792" y="3606"/>
                  </a:lnTo>
                  <a:lnTo>
                    <a:pt x="1788" y="3606"/>
                  </a:lnTo>
                  <a:lnTo>
                    <a:pt x="1786" y="3606"/>
                  </a:lnTo>
                  <a:lnTo>
                    <a:pt x="1784" y="3606"/>
                  </a:lnTo>
                  <a:lnTo>
                    <a:pt x="1781" y="3607"/>
                  </a:lnTo>
                  <a:lnTo>
                    <a:pt x="1771" y="3614"/>
                  </a:lnTo>
                  <a:lnTo>
                    <a:pt x="1768" y="3616"/>
                  </a:lnTo>
                  <a:lnTo>
                    <a:pt x="1766" y="3614"/>
                  </a:lnTo>
                  <a:lnTo>
                    <a:pt x="1755" y="3606"/>
                  </a:lnTo>
                  <a:lnTo>
                    <a:pt x="1751" y="3604"/>
                  </a:lnTo>
                  <a:lnTo>
                    <a:pt x="1749" y="3604"/>
                  </a:lnTo>
                  <a:lnTo>
                    <a:pt x="1745" y="3606"/>
                  </a:lnTo>
                  <a:lnTo>
                    <a:pt x="1732" y="3611"/>
                  </a:lnTo>
                  <a:lnTo>
                    <a:pt x="1730" y="3613"/>
                  </a:lnTo>
                  <a:lnTo>
                    <a:pt x="1721" y="3606"/>
                  </a:lnTo>
                  <a:lnTo>
                    <a:pt x="1714" y="3597"/>
                  </a:lnTo>
                  <a:lnTo>
                    <a:pt x="1710" y="3593"/>
                  </a:lnTo>
                  <a:lnTo>
                    <a:pt x="1704" y="3590"/>
                  </a:lnTo>
                  <a:lnTo>
                    <a:pt x="1695" y="3586"/>
                  </a:lnTo>
                  <a:lnTo>
                    <a:pt x="1690" y="3576"/>
                  </a:lnTo>
                  <a:lnTo>
                    <a:pt x="1688" y="3576"/>
                  </a:lnTo>
                  <a:lnTo>
                    <a:pt x="1680" y="3565"/>
                  </a:lnTo>
                  <a:lnTo>
                    <a:pt x="1677" y="3562"/>
                  </a:lnTo>
                  <a:lnTo>
                    <a:pt x="1671" y="3558"/>
                  </a:lnTo>
                  <a:lnTo>
                    <a:pt x="1660" y="3553"/>
                  </a:lnTo>
                  <a:lnTo>
                    <a:pt x="1639" y="3544"/>
                  </a:lnTo>
                  <a:lnTo>
                    <a:pt x="1621" y="3532"/>
                  </a:lnTo>
                  <a:lnTo>
                    <a:pt x="1619" y="3532"/>
                  </a:lnTo>
                  <a:lnTo>
                    <a:pt x="1595" y="3525"/>
                  </a:lnTo>
                  <a:lnTo>
                    <a:pt x="1593" y="3525"/>
                  </a:lnTo>
                  <a:lnTo>
                    <a:pt x="1571" y="3522"/>
                  </a:lnTo>
                  <a:lnTo>
                    <a:pt x="1569" y="3522"/>
                  </a:lnTo>
                  <a:lnTo>
                    <a:pt x="1548" y="3523"/>
                  </a:lnTo>
                  <a:lnTo>
                    <a:pt x="1532" y="3515"/>
                  </a:lnTo>
                  <a:lnTo>
                    <a:pt x="1532" y="3513"/>
                  </a:lnTo>
                  <a:lnTo>
                    <a:pt x="1532" y="3502"/>
                  </a:lnTo>
                  <a:lnTo>
                    <a:pt x="1530" y="3499"/>
                  </a:lnTo>
                  <a:lnTo>
                    <a:pt x="1528" y="3495"/>
                  </a:lnTo>
                  <a:lnTo>
                    <a:pt x="1520" y="3487"/>
                  </a:lnTo>
                  <a:lnTo>
                    <a:pt x="1515" y="3478"/>
                  </a:lnTo>
                  <a:lnTo>
                    <a:pt x="1511" y="3473"/>
                  </a:lnTo>
                  <a:lnTo>
                    <a:pt x="1507" y="3471"/>
                  </a:lnTo>
                  <a:lnTo>
                    <a:pt x="1496" y="3469"/>
                  </a:lnTo>
                  <a:lnTo>
                    <a:pt x="1491" y="3469"/>
                  </a:lnTo>
                  <a:lnTo>
                    <a:pt x="1487" y="3469"/>
                  </a:lnTo>
                  <a:lnTo>
                    <a:pt x="1476" y="3473"/>
                  </a:lnTo>
                  <a:lnTo>
                    <a:pt x="1467" y="3467"/>
                  </a:lnTo>
                  <a:lnTo>
                    <a:pt x="1457" y="3460"/>
                  </a:lnTo>
                  <a:lnTo>
                    <a:pt x="1450" y="3450"/>
                  </a:lnTo>
                  <a:lnTo>
                    <a:pt x="1442" y="3438"/>
                  </a:lnTo>
                  <a:lnTo>
                    <a:pt x="1439" y="3434"/>
                  </a:lnTo>
                  <a:lnTo>
                    <a:pt x="1437" y="3432"/>
                  </a:lnTo>
                  <a:lnTo>
                    <a:pt x="1435" y="3432"/>
                  </a:lnTo>
                  <a:lnTo>
                    <a:pt x="1431" y="3431"/>
                  </a:lnTo>
                  <a:lnTo>
                    <a:pt x="1414" y="3432"/>
                  </a:lnTo>
                  <a:lnTo>
                    <a:pt x="1413" y="3432"/>
                  </a:lnTo>
                  <a:lnTo>
                    <a:pt x="1392" y="3438"/>
                  </a:lnTo>
                  <a:lnTo>
                    <a:pt x="1375" y="3434"/>
                  </a:lnTo>
                  <a:lnTo>
                    <a:pt x="1362" y="3420"/>
                  </a:lnTo>
                  <a:lnTo>
                    <a:pt x="1349" y="3408"/>
                  </a:lnTo>
                  <a:lnTo>
                    <a:pt x="1338" y="3401"/>
                  </a:lnTo>
                  <a:lnTo>
                    <a:pt x="1333" y="3397"/>
                  </a:lnTo>
                  <a:lnTo>
                    <a:pt x="1325" y="3397"/>
                  </a:lnTo>
                  <a:lnTo>
                    <a:pt x="1312" y="3397"/>
                  </a:lnTo>
                  <a:lnTo>
                    <a:pt x="1296" y="3396"/>
                  </a:lnTo>
                  <a:lnTo>
                    <a:pt x="1296" y="3394"/>
                  </a:lnTo>
                  <a:lnTo>
                    <a:pt x="1290" y="3385"/>
                  </a:lnTo>
                  <a:lnTo>
                    <a:pt x="1288" y="3382"/>
                  </a:lnTo>
                  <a:lnTo>
                    <a:pt x="1286" y="3380"/>
                  </a:lnTo>
                  <a:lnTo>
                    <a:pt x="1284" y="3378"/>
                  </a:lnTo>
                  <a:lnTo>
                    <a:pt x="1266" y="3376"/>
                  </a:lnTo>
                  <a:lnTo>
                    <a:pt x="1266" y="3375"/>
                  </a:lnTo>
                  <a:lnTo>
                    <a:pt x="1258" y="3366"/>
                  </a:lnTo>
                  <a:lnTo>
                    <a:pt x="1255" y="3362"/>
                  </a:lnTo>
                  <a:lnTo>
                    <a:pt x="1249" y="3361"/>
                  </a:lnTo>
                  <a:lnTo>
                    <a:pt x="1236" y="3359"/>
                  </a:lnTo>
                  <a:lnTo>
                    <a:pt x="1221" y="3350"/>
                  </a:lnTo>
                  <a:lnTo>
                    <a:pt x="1212" y="3341"/>
                  </a:lnTo>
                  <a:lnTo>
                    <a:pt x="1206" y="3338"/>
                  </a:lnTo>
                  <a:lnTo>
                    <a:pt x="1203" y="3336"/>
                  </a:lnTo>
                  <a:lnTo>
                    <a:pt x="1190" y="3333"/>
                  </a:lnTo>
                  <a:lnTo>
                    <a:pt x="1177" y="3324"/>
                  </a:lnTo>
                  <a:lnTo>
                    <a:pt x="1177" y="3322"/>
                  </a:lnTo>
                  <a:lnTo>
                    <a:pt x="1177" y="3308"/>
                  </a:lnTo>
                  <a:lnTo>
                    <a:pt x="1177" y="3305"/>
                  </a:lnTo>
                  <a:lnTo>
                    <a:pt x="1175" y="3303"/>
                  </a:lnTo>
                  <a:lnTo>
                    <a:pt x="1171" y="3298"/>
                  </a:lnTo>
                  <a:lnTo>
                    <a:pt x="1158" y="3290"/>
                  </a:lnTo>
                  <a:lnTo>
                    <a:pt x="1156" y="3289"/>
                  </a:lnTo>
                  <a:lnTo>
                    <a:pt x="1158" y="3287"/>
                  </a:lnTo>
                  <a:lnTo>
                    <a:pt x="1160" y="3275"/>
                  </a:lnTo>
                  <a:lnTo>
                    <a:pt x="1162" y="3269"/>
                  </a:lnTo>
                  <a:lnTo>
                    <a:pt x="1160" y="3266"/>
                  </a:lnTo>
                  <a:lnTo>
                    <a:pt x="1156" y="3257"/>
                  </a:lnTo>
                  <a:lnTo>
                    <a:pt x="1152" y="3254"/>
                  </a:lnTo>
                  <a:lnTo>
                    <a:pt x="1151" y="3252"/>
                  </a:lnTo>
                  <a:lnTo>
                    <a:pt x="1143" y="3248"/>
                  </a:lnTo>
                  <a:lnTo>
                    <a:pt x="1141" y="3247"/>
                  </a:lnTo>
                  <a:lnTo>
                    <a:pt x="1141" y="3245"/>
                  </a:lnTo>
                  <a:lnTo>
                    <a:pt x="1141" y="3240"/>
                  </a:lnTo>
                  <a:lnTo>
                    <a:pt x="1143" y="3238"/>
                  </a:lnTo>
                  <a:lnTo>
                    <a:pt x="1139" y="3231"/>
                  </a:lnTo>
                  <a:lnTo>
                    <a:pt x="1139" y="3219"/>
                  </a:lnTo>
                  <a:lnTo>
                    <a:pt x="1138" y="3203"/>
                  </a:lnTo>
                  <a:lnTo>
                    <a:pt x="1136" y="3194"/>
                  </a:lnTo>
                  <a:lnTo>
                    <a:pt x="1134" y="3189"/>
                  </a:lnTo>
                  <a:lnTo>
                    <a:pt x="1132" y="3185"/>
                  </a:lnTo>
                  <a:lnTo>
                    <a:pt x="1128" y="3182"/>
                  </a:lnTo>
                  <a:lnTo>
                    <a:pt x="1123" y="3180"/>
                  </a:lnTo>
                  <a:lnTo>
                    <a:pt x="1117" y="3180"/>
                  </a:lnTo>
                  <a:lnTo>
                    <a:pt x="1104" y="3178"/>
                  </a:lnTo>
                  <a:lnTo>
                    <a:pt x="1102" y="3178"/>
                  </a:lnTo>
                  <a:lnTo>
                    <a:pt x="1102" y="3177"/>
                  </a:lnTo>
                  <a:lnTo>
                    <a:pt x="1095" y="3170"/>
                  </a:lnTo>
                  <a:lnTo>
                    <a:pt x="1091" y="3166"/>
                  </a:lnTo>
                  <a:lnTo>
                    <a:pt x="1087" y="3164"/>
                  </a:lnTo>
                  <a:lnTo>
                    <a:pt x="1076" y="3159"/>
                  </a:lnTo>
                  <a:lnTo>
                    <a:pt x="1059" y="3145"/>
                  </a:lnTo>
                  <a:lnTo>
                    <a:pt x="1058" y="3143"/>
                  </a:lnTo>
                  <a:lnTo>
                    <a:pt x="1041" y="3133"/>
                  </a:lnTo>
                  <a:lnTo>
                    <a:pt x="1032" y="3121"/>
                  </a:lnTo>
                  <a:lnTo>
                    <a:pt x="1026" y="3114"/>
                  </a:lnTo>
                  <a:lnTo>
                    <a:pt x="1024" y="3114"/>
                  </a:lnTo>
                  <a:lnTo>
                    <a:pt x="1020" y="3114"/>
                  </a:lnTo>
                  <a:lnTo>
                    <a:pt x="1006" y="3114"/>
                  </a:lnTo>
                  <a:lnTo>
                    <a:pt x="1004" y="3115"/>
                  </a:lnTo>
                  <a:lnTo>
                    <a:pt x="1002" y="3112"/>
                  </a:lnTo>
                  <a:lnTo>
                    <a:pt x="1000" y="3105"/>
                  </a:lnTo>
                  <a:lnTo>
                    <a:pt x="998" y="3101"/>
                  </a:lnTo>
                  <a:lnTo>
                    <a:pt x="994" y="3100"/>
                  </a:lnTo>
                  <a:lnTo>
                    <a:pt x="987" y="3094"/>
                  </a:lnTo>
                  <a:lnTo>
                    <a:pt x="976" y="3086"/>
                  </a:lnTo>
                  <a:lnTo>
                    <a:pt x="968" y="3077"/>
                  </a:lnTo>
                  <a:lnTo>
                    <a:pt x="967" y="3077"/>
                  </a:lnTo>
                  <a:lnTo>
                    <a:pt x="957" y="3068"/>
                  </a:lnTo>
                  <a:lnTo>
                    <a:pt x="952" y="3058"/>
                  </a:lnTo>
                  <a:lnTo>
                    <a:pt x="950" y="3052"/>
                  </a:lnTo>
                  <a:lnTo>
                    <a:pt x="946" y="3051"/>
                  </a:lnTo>
                  <a:lnTo>
                    <a:pt x="935" y="3045"/>
                  </a:lnTo>
                  <a:lnTo>
                    <a:pt x="927" y="3038"/>
                  </a:lnTo>
                  <a:lnTo>
                    <a:pt x="926" y="3035"/>
                  </a:lnTo>
                  <a:lnTo>
                    <a:pt x="922" y="3033"/>
                  </a:lnTo>
                  <a:lnTo>
                    <a:pt x="911" y="3028"/>
                  </a:lnTo>
                  <a:lnTo>
                    <a:pt x="907" y="3028"/>
                  </a:lnTo>
                  <a:lnTo>
                    <a:pt x="905" y="3028"/>
                  </a:lnTo>
                  <a:lnTo>
                    <a:pt x="901" y="3030"/>
                  </a:lnTo>
                  <a:lnTo>
                    <a:pt x="892" y="3038"/>
                  </a:lnTo>
                  <a:lnTo>
                    <a:pt x="890" y="3040"/>
                  </a:lnTo>
                  <a:lnTo>
                    <a:pt x="887" y="3038"/>
                  </a:lnTo>
                  <a:lnTo>
                    <a:pt x="879" y="3033"/>
                  </a:lnTo>
                  <a:lnTo>
                    <a:pt x="875" y="3033"/>
                  </a:lnTo>
                  <a:lnTo>
                    <a:pt x="868" y="3033"/>
                  </a:lnTo>
                  <a:lnTo>
                    <a:pt x="857" y="3035"/>
                  </a:lnTo>
                  <a:lnTo>
                    <a:pt x="855" y="3035"/>
                  </a:lnTo>
                  <a:lnTo>
                    <a:pt x="844" y="3021"/>
                  </a:lnTo>
                  <a:lnTo>
                    <a:pt x="840" y="3010"/>
                  </a:lnTo>
                  <a:lnTo>
                    <a:pt x="838" y="3005"/>
                  </a:lnTo>
                  <a:lnTo>
                    <a:pt x="835" y="3002"/>
                  </a:lnTo>
                  <a:lnTo>
                    <a:pt x="823" y="2995"/>
                  </a:lnTo>
                  <a:lnTo>
                    <a:pt x="816" y="2981"/>
                  </a:lnTo>
                  <a:lnTo>
                    <a:pt x="807" y="2968"/>
                  </a:lnTo>
                  <a:lnTo>
                    <a:pt x="801" y="2958"/>
                  </a:lnTo>
                  <a:lnTo>
                    <a:pt x="797" y="2953"/>
                  </a:lnTo>
                  <a:lnTo>
                    <a:pt x="794" y="2951"/>
                  </a:lnTo>
                  <a:lnTo>
                    <a:pt x="783" y="2947"/>
                  </a:lnTo>
                  <a:lnTo>
                    <a:pt x="781" y="2946"/>
                  </a:lnTo>
                  <a:lnTo>
                    <a:pt x="777" y="2932"/>
                  </a:lnTo>
                  <a:lnTo>
                    <a:pt x="777" y="2930"/>
                  </a:lnTo>
                  <a:lnTo>
                    <a:pt x="771" y="2919"/>
                  </a:lnTo>
                  <a:lnTo>
                    <a:pt x="768" y="2914"/>
                  </a:lnTo>
                  <a:lnTo>
                    <a:pt x="764" y="2912"/>
                  </a:lnTo>
                  <a:lnTo>
                    <a:pt x="753" y="2914"/>
                  </a:lnTo>
                  <a:lnTo>
                    <a:pt x="749" y="2916"/>
                  </a:lnTo>
                  <a:lnTo>
                    <a:pt x="749" y="2912"/>
                  </a:lnTo>
                  <a:lnTo>
                    <a:pt x="747" y="2904"/>
                  </a:lnTo>
                  <a:lnTo>
                    <a:pt x="743" y="2900"/>
                  </a:lnTo>
                  <a:lnTo>
                    <a:pt x="740" y="2898"/>
                  </a:lnTo>
                  <a:lnTo>
                    <a:pt x="729" y="2898"/>
                  </a:lnTo>
                  <a:lnTo>
                    <a:pt x="712" y="2895"/>
                  </a:lnTo>
                  <a:lnTo>
                    <a:pt x="712" y="2893"/>
                  </a:lnTo>
                  <a:lnTo>
                    <a:pt x="703" y="2881"/>
                  </a:lnTo>
                  <a:lnTo>
                    <a:pt x="697" y="2876"/>
                  </a:lnTo>
                  <a:lnTo>
                    <a:pt x="691" y="2874"/>
                  </a:lnTo>
                  <a:lnTo>
                    <a:pt x="675" y="2869"/>
                  </a:lnTo>
                  <a:lnTo>
                    <a:pt x="656" y="2860"/>
                  </a:lnTo>
                  <a:lnTo>
                    <a:pt x="641" y="2849"/>
                  </a:lnTo>
                  <a:lnTo>
                    <a:pt x="643" y="2848"/>
                  </a:lnTo>
                  <a:lnTo>
                    <a:pt x="647" y="2835"/>
                  </a:lnTo>
                  <a:lnTo>
                    <a:pt x="647" y="2830"/>
                  </a:lnTo>
                  <a:lnTo>
                    <a:pt x="643" y="2825"/>
                  </a:lnTo>
                  <a:lnTo>
                    <a:pt x="636" y="2811"/>
                  </a:lnTo>
                  <a:lnTo>
                    <a:pt x="636" y="2809"/>
                  </a:lnTo>
                  <a:lnTo>
                    <a:pt x="619" y="2792"/>
                  </a:lnTo>
                  <a:lnTo>
                    <a:pt x="610" y="2776"/>
                  </a:lnTo>
                  <a:lnTo>
                    <a:pt x="604" y="2767"/>
                  </a:lnTo>
                  <a:lnTo>
                    <a:pt x="602" y="2764"/>
                  </a:lnTo>
                  <a:lnTo>
                    <a:pt x="599" y="2760"/>
                  </a:lnTo>
                  <a:lnTo>
                    <a:pt x="589" y="2755"/>
                  </a:lnTo>
                  <a:lnTo>
                    <a:pt x="587" y="2755"/>
                  </a:lnTo>
                  <a:lnTo>
                    <a:pt x="576" y="2750"/>
                  </a:lnTo>
                  <a:lnTo>
                    <a:pt x="576" y="2748"/>
                  </a:lnTo>
                  <a:lnTo>
                    <a:pt x="572" y="2737"/>
                  </a:lnTo>
                  <a:lnTo>
                    <a:pt x="571" y="2734"/>
                  </a:lnTo>
                  <a:lnTo>
                    <a:pt x="569" y="2732"/>
                  </a:lnTo>
                  <a:lnTo>
                    <a:pt x="563" y="2730"/>
                  </a:lnTo>
                  <a:lnTo>
                    <a:pt x="550" y="2725"/>
                  </a:lnTo>
                  <a:lnTo>
                    <a:pt x="546" y="2725"/>
                  </a:lnTo>
                  <a:lnTo>
                    <a:pt x="545" y="2725"/>
                  </a:lnTo>
                  <a:lnTo>
                    <a:pt x="526" y="2723"/>
                  </a:lnTo>
                  <a:lnTo>
                    <a:pt x="520" y="2720"/>
                  </a:lnTo>
                  <a:lnTo>
                    <a:pt x="515" y="2715"/>
                  </a:lnTo>
                  <a:lnTo>
                    <a:pt x="511" y="2711"/>
                  </a:lnTo>
                  <a:lnTo>
                    <a:pt x="509" y="2708"/>
                  </a:lnTo>
                  <a:lnTo>
                    <a:pt x="496" y="2704"/>
                  </a:lnTo>
                  <a:lnTo>
                    <a:pt x="487" y="2687"/>
                  </a:lnTo>
                  <a:lnTo>
                    <a:pt x="481" y="2685"/>
                  </a:lnTo>
                  <a:lnTo>
                    <a:pt x="478" y="2685"/>
                  </a:lnTo>
                  <a:lnTo>
                    <a:pt x="470" y="2683"/>
                  </a:lnTo>
                  <a:lnTo>
                    <a:pt x="468" y="2680"/>
                  </a:lnTo>
                  <a:lnTo>
                    <a:pt x="465" y="2678"/>
                  </a:lnTo>
                  <a:lnTo>
                    <a:pt x="457" y="2662"/>
                  </a:lnTo>
                  <a:lnTo>
                    <a:pt x="454" y="2646"/>
                  </a:lnTo>
                  <a:lnTo>
                    <a:pt x="457" y="2627"/>
                  </a:lnTo>
                  <a:lnTo>
                    <a:pt x="455" y="2620"/>
                  </a:lnTo>
                  <a:lnTo>
                    <a:pt x="452" y="2615"/>
                  </a:lnTo>
                  <a:lnTo>
                    <a:pt x="448" y="2608"/>
                  </a:lnTo>
                  <a:lnTo>
                    <a:pt x="444" y="2601"/>
                  </a:lnTo>
                  <a:lnTo>
                    <a:pt x="444" y="2583"/>
                  </a:lnTo>
                  <a:lnTo>
                    <a:pt x="444" y="2582"/>
                  </a:lnTo>
                  <a:lnTo>
                    <a:pt x="441" y="2580"/>
                  </a:lnTo>
                  <a:lnTo>
                    <a:pt x="433" y="2573"/>
                  </a:lnTo>
                  <a:lnTo>
                    <a:pt x="426" y="2564"/>
                  </a:lnTo>
                  <a:lnTo>
                    <a:pt x="418" y="2559"/>
                  </a:lnTo>
                  <a:lnTo>
                    <a:pt x="416" y="2554"/>
                  </a:lnTo>
                  <a:lnTo>
                    <a:pt x="413" y="2548"/>
                  </a:lnTo>
                  <a:lnTo>
                    <a:pt x="409" y="2540"/>
                  </a:lnTo>
                  <a:lnTo>
                    <a:pt x="403" y="2529"/>
                  </a:lnTo>
                  <a:lnTo>
                    <a:pt x="401" y="2526"/>
                  </a:lnTo>
                  <a:lnTo>
                    <a:pt x="398" y="2522"/>
                  </a:lnTo>
                  <a:lnTo>
                    <a:pt x="392" y="2519"/>
                  </a:lnTo>
                  <a:lnTo>
                    <a:pt x="388" y="2515"/>
                  </a:lnTo>
                  <a:lnTo>
                    <a:pt x="383" y="2513"/>
                  </a:lnTo>
                  <a:lnTo>
                    <a:pt x="381" y="2510"/>
                  </a:lnTo>
                  <a:lnTo>
                    <a:pt x="379" y="2506"/>
                  </a:lnTo>
                  <a:lnTo>
                    <a:pt x="379" y="2503"/>
                  </a:lnTo>
                  <a:lnTo>
                    <a:pt x="379" y="2501"/>
                  </a:lnTo>
                  <a:lnTo>
                    <a:pt x="375" y="2498"/>
                  </a:lnTo>
                  <a:lnTo>
                    <a:pt x="370" y="2494"/>
                  </a:lnTo>
                  <a:lnTo>
                    <a:pt x="366" y="2489"/>
                  </a:lnTo>
                  <a:lnTo>
                    <a:pt x="361" y="2484"/>
                  </a:lnTo>
                  <a:lnTo>
                    <a:pt x="357" y="2478"/>
                  </a:lnTo>
                  <a:lnTo>
                    <a:pt x="353" y="2471"/>
                  </a:lnTo>
                  <a:lnTo>
                    <a:pt x="349" y="2455"/>
                  </a:lnTo>
                  <a:lnTo>
                    <a:pt x="342" y="2426"/>
                  </a:lnTo>
                  <a:lnTo>
                    <a:pt x="342" y="2420"/>
                  </a:lnTo>
                  <a:lnTo>
                    <a:pt x="342" y="2417"/>
                  </a:lnTo>
                  <a:lnTo>
                    <a:pt x="344" y="2410"/>
                  </a:lnTo>
                  <a:lnTo>
                    <a:pt x="344" y="2403"/>
                  </a:lnTo>
                  <a:lnTo>
                    <a:pt x="344" y="2398"/>
                  </a:lnTo>
                  <a:lnTo>
                    <a:pt x="342" y="2396"/>
                  </a:lnTo>
                  <a:lnTo>
                    <a:pt x="340" y="2392"/>
                  </a:lnTo>
                  <a:lnTo>
                    <a:pt x="338" y="2392"/>
                  </a:lnTo>
                  <a:lnTo>
                    <a:pt x="335" y="2391"/>
                  </a:lnTo>
                  <a:lnTo>
                    <a:pt x="323" y="2389"/>
                  </a:lnTo>
                  <a:lnTo>
                    <a:pt x="318" y="2389"/>
                  </a:lnTo>
                  <a:lnTo>
                    <a:pt x="312" y="2385"/>
                  </a:lnTo>
                  <a:lnTo>
                    <a:pt x="294" y="2364"/>
                  </a:lnTo>
                  <a:lnTo>
                    <a:pt x="294" y="2363"/>
                  </a:lnTo>
                  <a:lnTo>
                    <a:pt x="296" y="2359"/>
                  </a:lnTo>
                  <a:lnTo>
                    <a:pt x="297" y="2356"/>
                  </a:lnTo>
                  <a:lnTo>
                    <a:pt x="301" y="2350"/>
                  </a:lnTo>
                  <a:lnTo>
                    <a:pt x="305" y="2350"/>
                  </a:lnTo>
                  <a:lnTo>
                    <a:pt x="307" y="2349"/>
                  </a:lnTo>
                  <a:lnTo>
                    <a:pt x="309" y="2345"/>
                  </a:lnTo>
                  <a:lnTo>
                    <a:pt x="310" y="2342"/>
                  </a:lnTo>
                  <a:lnTo>
                    <a:pt x="310" y="2340"/>
                  </a:lnTo>
                  <a:lnTo>
                    <a:pt x="310" y="2333"/>
                  </a:lnTo>
                  <a:lnTo>
                    <a:pt x="310" y="2326"/>
                  </a:lnTo>
                  <a:lnTo>
                    <a:pt x="312" y="2322"/>
                  </a:lnTo>
                  <a:lnTo>
                    <a:pt x="314" y="2321"/>
                  </a:lnTo>
                  <a:lnTo>
                    <a:pt x="314" y="2315"/>
                  </a:lnTo>
                  <a:lnTo>
                    <a:pt x="312" y="2312"/>
                  </a:lnTo>
                  <a:lnTo>
                    <a:pt x="312" y="2310"/>
                  </a:lnTo>
                  <a:lnTo>
                    <a:pt x="310" y="2310"/>
                  </a:lnTo>
                  <a:lnTo>
                    <a:pt x="309" y="2308"/>
                  </a:lnTo>
                  <a:lnTo>
                    <a:pt x="305" y="2307"/>
                  </a:lnTo>
                  <a:lnTo>
                    <a:pt x="301" y="2305"/>
                  </a:lnTo>
                  <a:lnTo>
                    <a:pt x="296" y="2303"/>
                  </a:lnTo>
                  <a:lnTo>
                    <a:pt x="292" y="2300"/>
                  </a:lnTo>
                  <a:lnTo>
                    <a:pt x="288" y="2296"/>
                  </a:lnTo>
                  <a:lnTo>
                    <a:pt x="283" y="2287"/>
                  </a:lnTo>
                  <a:lnTo>
                    <a:pt x="279" y="2280"/>
                  </a:lnTo>
                  <a:lnTo>
                    <a:pt x="275" y="2279"/>
                  </a:lnTo>
                  <a:lnTo>
                    <a:pt x="271" y="2275"/>
                  </a:lnTo>
                  <a:lnTo>
                    <a:pt x="270" y="2275"/>
                  </a:lnTo>
                  <a:lnTo>
                    <a:pt x="266" y="2275"/>
                  </a:lnTo>
                  <a:lnTo>
                    <a:pt x="260" y="2277"/>
                  </a:lnTo>
                  <a:lnTo>
                    <a:pt x="258" y="2277"/>
                  </a:lnTo>
                  <a:lnTo>
                    <a:pt x="257" y="2275"/>
                  </a:lnTo>
                  <a:lnTo>
                    <a:pt x="255" y="2275"/>
                  </a:lnTo>
                  <a:lnTo>
                    <a:pt x="240" y="2249"/>
                  </a:lnTo>
                  <a:lnTo>
                    <a:pt x="236" y="2247"/>
                  </a:lnTo>
                  <a:lnTo>
                    <a:pt x="229" y="2245"/>
                  </a:lnTo>
                  <a:lnTo>
                    <a:pt x="223" y="2244"/>
                  </a:lnTo>
                  <a:lnTo>
                    <a:pt x="216" y="2240"/>
                  </a:lnTo>
                  <a:lnTo>
                    <a:pt x="193" y="2238"/>
                  </a:lnTo>
                  <a:lnTo>
                    <a:pt x="193" y="2237"/>
                  </a:lnTo>
                  <a:lnTo>
                    <a:pt x="190" y="2235"/>
                  </a:lnTo>
                  <a:lnTo>
                    <a:pt x="188" y="2233"/>
                  </a:lnTo>
                  <a:lnTo>
                    <a:pt x="182" y="2226"/>
                  </a:lnTo>
                  <a:lnTo>
                    <a:pt x="177" y="2214"/>
                  </a:lnTo>
                  <a:lnTo>
                    <a:pt x="167" y="2202"/>
                  </a:lnTo>
                  <a:lnTo>
                    <a:pt x="156" y="2188"/>
                  </a:lnTo>
                  <a:lnTo>
                    <a:pt x="143" y="2174"/>
                  </a:lnTo>
                  <a:lnTo>
                    <a:pt x="139" y="2168"/>
                  </a:lnTo>
                  <a:lnTo>
                    <a:pt x="134" y="2165"/>
                  </a:lnTo>
                  <a:lnTo>
                    <a:pt x="130" y="2165"/>
                  </a:lnTo>
                  <a:lnTo>
                    <a:pt x="121" y="2168"/>
                  </a:lnTo>
                  <a:lnTo>
                    <a:pt x="115" y="2170"/>
                  </a:lnTo>
                  <a:lnTo>
                    <a:pt x="110" y="2170"/>
                  </a:lnTo>
                  <a:lnTo>
                    <a:pt x="102" y="2170"/>
                  </a:lnTo>
                  <a:lnTo>
                    <a:pt x="95" y="2167"/>
                  </a:lnTo>
                  <a:lnTo>
                    <a:pt x="91" y="2165"/>
                  </a:lnTo>
                  <a:lnTo>
                    <a:pt x="87" y="2160"/>
                  </a:lnTo>
                  <a:lnTo>
                    <a:pt x="82" y="2153"/>
                  </a:lnTo>
                  <a:lnTo>
                    <a:pt x="80" y="2146"/>
                  </a:lnTo>
                  <a:lnTo>
                    <a:pt x="76" y="2142"/>
                  </a:lnTo>
                  <a:lnTo>
                    <a:pt x="61" y="2139"/>
                  </a:lnTo>
                  <a:lnTo>
                    <a:pt x="58" y="2135"/>
                  </a:lnTo>
                  <a:lnTo>
                    <a:pt x="56" y="2133"/>
                  </a:lnTo>
                  <a:lnTo>
                    <a:pt x="54" y="2130"/>
                  </a:lnTo>
                  <a:lnTo>
                    <a:pt x="52" y="2126"/>
                  </a:lnTo>
                  <a:lnTo>
                    <a:pt x="50" y="2125"/>
                  </a:lnTo>
                  <a:lnTo>
                    <a:pt x="48" y="2123"/>
                  </a:lnTo>
                  <a:lnTo>
                    <a:pt x="45" y="2121"/>
                  </a:lnTo>
                  <a:lnTo>
                    <a:pt x="39" y="2119"/>
                  </a:lnTo>
                  <a:lnTo>
                    <a:pt x="37" y="2118"/>
                  </a:lnTo>
                  <a:lnTo>
                    <a:pt x="33" y="2118"/>
                  </a:lnTo>
                  <a:lnTo>
                    <a:pt x="33" y="2116"/>
                  </a:lnTo>
                  <a:lnTo>
                    <a:pt x="28" y="2107"/>
                  </a:lnTo>
                  <a:lnTo>
                    <a:pt x="13" y="2100"/>
                  </a:lnTo>
                  <a:lnTo>
                    <a:pt x="11" y="2100"/>
                  </a:lnTo>
                  <a:lnTo>
                    <a:pt x="9" y="2098"/>
                  </a:lnTo>
                  <a:lnTo>
                    <a:pt x="7" y="2095"/>
                  </a:lnTo>
                  <a:lnTo>
                    <a:pt x="4" y="2088"/>
                  </a:lnTo>
                  <a:lnTo>
                    <a:pt x="0" y="2074"/>
                  </a:lnTo>
                  <a:lnTo>
                    <a:pt x="394" y="1230"/>
                  </a:lnTo>
                  <a:lnTo>
                    <a:pt x="429" y="787"/>
                  </a:lnTo>
                  <a:lnTo>
                    <a:pt x="727" y="474"/>
                  </a:lnTo>
                  <a:lnTo>
                    <a:pt x="916" y="134"/>
                  </a:lnTo>
                  <a:lnTo>
                    <a:pt x="1916" y="70"/>
                  </a:lnTo>
                  <a:lnTo>
                    <a:pt x="2364" y="0"/>
                  </a:lnTo>
                  <a:lnTo>
                    <a:pt x="3152" y="73"/>
                  </a:lnTo>
                  <a:lnTo>
                    <a:pt x="3808" y="574"/>
                  </a:lnTo>
                  <a:lnTo>
                    <a:pt x="3807" y="575"/>
                  </a:lnTo>
                  <a:lnTo>
                    <a:pt x="3801" y="581"/>
                  </a:lnTo>
                  <a:lnTo>
                    <a:pt x="3795" y="588"/>
                  </a:lnTo>
                  <a:lnTo>
                    <a:pt x="3794" y="591"/>
                  </a:lnTo>
                  <a:lnTo>
                    <a:pt x="3792" y="596"/>
                  </a:lnTo>
                  <a:lnTo>
                    <a:pt x="3788" y="605"/>
                  </a:lnTo>
                  <a:lnTo>
                    <a:pt x="3788" y="610"/>
                  </a:lnTo>
                  <a:lnTo>
                    <a:pt x="3788" y="617"/>
                  </a:lnTo>
                  <a:lnTo>
                    <a:pt x="3788" y="628"/>
                  </a:lnTo>
                  <a:lnTo>
                    <a:pt x="3792" y="638"/>
                  </a:lnTo>
                  <a:lnTo>
                    <a:pt x="3801" y="659"/>
                  </a:lnTo>
                  <a:lnTo>
                    <a:pt x="3807" y="668"/>
                  </a:lnTo>
                  <a:lnTo>
                    <a:pt x="3808" y="675"/>
                  </a:lnTo>
                  <a:lnTo>
                    <a:pt x="3810" y="680"/>
                  </a:lnTo>
                  <a:lnTo>
                    <a:pt x="3814" y="691"/>
                  </a:lnTo>
                  <a:lnTo>
                    <a:pt x="3814" y="703"/>
                  </a:lnTo>
                  <a:lnTo>
                    <a:pt x="3814" y="705"/>
                  </a:lnTo>
                  <a:lnTo>
                    <a:pt x="3812" y="707"/>
                  </a:lnTo>
                  <a:lnTo>
                    <a:pt x="3797" y="714"/>
                  </a:lnTo>
                  <a:lnTo>
                    <a:pt x="3790" y="717"/>
                  </a:lnTo>
                  <a:lnTo>
                    <a:pt x="3784" y="721"/>
                  </a:lnTo>
                  <a:lnTo>
                    <a:pt x="3779" y="724"/>
                  </a:lnTo>
                  <a:lnTo>
                    <a:pt x="3773" y="729"/>
                  </a:lnTo>
                  <a:lnTo>
                    <a:pt x="3771" y="735"/>
                  </a:lnTo>
                  <a:lnTo>
                    <a:pt x="3768" y="743"/>
                  </a:lnTo>
                  <a:lnTo>
                    <a:pt x="3773" y="756"/>
                  </a:lnTo>
                  <a:lnTo>
                    <a:pt x="3779" y="770"/>
                  </a:lnTo>
                  <a:lnTo>
                    <a:pt x="3781" y="785"/>
                  </a:lnTo>
                  <a:lnTo>
                    <a:pt x="3782" y="799"/>
                  </a:lnTo>
                  <a:lnTo>
                    <a:pt x="3782" y="801"/>
                  </a:lnTo>
                  <a:lnTo>
                    <a:pt x="3781" y="803"/>
                  </a:lnTo>
                  <a:lnTo>
                    <a:pt x="3771" y="808"/>
                  </a:lnTo>
                  <a:lnTo>
                    <a:pt x="3766" y="812"/>
                  </a:lnTo>
                  <a:lnTo>
                    <a:pt x="3764" y="813"/>
                  </a:lnTo>
                  <a:lnTo>
                    <a:pt x="3760" y="817"/>
                  </a:lnTo>
                  <a:lnTo>
                    <a:pt x="3760" y="821"/>
                  </a:lnTo>
                  <a:lnTo>
                    <a:pt x="3760" y="824"/>
                  </a:lnTo>
                  <a:lnTo>
                    <a:pt x="3762" y="828"/>
                  </a:lnTo>
                  <a:lnTo>
                    <a:pt x="3762" y="829"/>
                  </a:lnTo>
                  <a:lnTo>
                    <a:pt x="3764" y="831"/>
                  </a:lnTo>
                  <a:lnTo>
                    <a:pt x="3769" y="835"/>
                  </a:lnTo>
                  <a:lnTo>
                    <a:pt x="3781" y="840"/>
                  </a:lnTo>
                  <a:lnTo>
                    <a:pt x="3782" y="842"/>
                  </a:lnTo>
                  <a:lnTo>
                    <a:pt x="3782" y="843"/>
                  </a:lnTo>
                  <a:lnTo>
                    <a:pt x="3781" y="850"/>
                  </a:lnTo>
                  <a:lnTo>
                    <a:pt x="3777" y="854"/>
                  </a:lnTo>
                  <a:lnTo>
                    <a:pt x="3773" y="857"/>
                  </a:lnTo>
                  <a:lnTo>
                    <a:pt x="3769" y="861"/>
                  </a:lnTo>
                  <a:lnTo>
                    <a:pt x="3760" y="864"/>
                  </a:lnTo>
                  <a:lnTo>
                    <a:pt x="3755" y="870"/>
                  </a:lnTo>
                  <a:lnTo>
                    <a:pt x="3755" y="871"/>
                  </a:lnTo>
                  <a:lnTo>
                    <a:pt x="3753" y="873"/>
                  </a:lnTo>
                  <a:lnTo>
                    <a:pt x="3753" y="878"/>
                  </a:lnTo>
                  <a:lnTo>
                    <a:pt x="3755" y="884"/>
                  </a:lnTo>
                  <a:lnTo>
                    <a:pt x="3756" y="892"/>
                  </a:lnTo>
                  <a:lnTo>
                    <a:pt x="3762" y="903"/>
                  </a:lnTo>
                  <a:lnTo>
                    <a:pt x="3766" y="913"/>
                  </a:lnTo>
                  <a:lnTo>
                    <a:pt x="3769" y="912"/>
                  </a:lnTo>
                  <a:lnTo>
                    <a:pt x="3779" y="908"/>
                  </a:lnTo>
                  <a:lnTo>
                    <a:pt x="3784" y="906"/>
                  </a:lnTo>
                  <a:lnTo>
                    <a:pt x="3788" y="905"/>
                  </a:lnTo>
                  <a:lnTo>
                    <a:pt x="3794" y="906"/>
                  </a:lnTo>
                  <a:lnTo>
                    <a:pt x="3799" y="910"/>
                  </a:lnTo>
                  <a:lnTo>
                    <a:pt x="3803" y="912"/>
                  </a:lnTo>
                  <a:lnTo>
                    <a:pt x="3807" y="913"/>
                  </a:lnTo>
                  <a:lnTo>
                    <a:pt x="3808" y="915"/>
                  </a:lnTo>
                  <a:lnTo>
                    <a:pt x="3808" y="917"/>
                  </a:lnTo>
                  <a:lnTo>
                    <a:pt x="3810" y="927"/>
                  </a:lnTo>
                  <a:lnTo>
                    <a:pt x="3810" y="936"/>
                  </a:lnTo>
                  <a:lnTo>
                    <a:pt x="3808" y="940"/>
                  </a:lnTo>
                  <a:lnTo>
                    <a:pt x="3808" y="943"/>
                  </a:lnTo>
                  <a:lnTo>
                    <a:pt x="3805" y="950"/>
                  </a:lnTo>
                  <a:lnTo>
                    <a:pt x="3801" y="961"/>
                  </a:lnTo>
                  <a:lnTo>
                    <a:pt x="3799" y="969"/>
                  </a:lnTo>
                  <a:lnTo>
                    <a:pt x="3799" y="978"/>
                  </a:lnTo>
                  <a:lnTo>
                    <a:pt x="3801" y="983"/>
                  </a:lnTo>
                  <a:lnTo>
                    <a:pt x="3803" y="990"/>
                  </a:lnTo>
                  <a:lnTo>
                    <a:pt x="3807" y="996"/>
                  </a:lnTo>
                  <a:lnTo>
                    <a:pt x="3810" y="1001"/>
                  </a:lnTo>
                  <a:lnTo>
                    <a:pt x="3820" y="1011"/>
                  </a:lnTo>
                  <a:lnTo>
                    <a:pt x="3825" y="1015"/>
                  </a:lnTo>
                  <a:lnTo>
                    <a:pt x="3829" y="1018"/>
                  </a:lnTo>
                  <a:lnTo>
                    <a:pt x="3833" y="1020"/>
                  </a:lnTo>
                  <a:lnTo>
                    <a:pt x="3838" y="1020"/>
                  </a:lnTo>
                  <a:lnTo>
                    <a:pt x="3842" y="1022"/>
                  </a:lnTo>
                  <a:lnTo>
                    <a:pt x="3848" y="1024"/>
                  </a:lnTo>
                  <a:lnTo>
                    <a:pt x="3851" y="1027"/>
                  </a:lnTo>
                  <a:lnTo>
                    <a:pt x="3855" y="1032"/>
                  </a:lnTo>
                  <a:lnTo>
                    <a:pt x="3859" y="1036"/>
                  </a:lnTo>
                  <a:lnTo>
                    <a:pt x="3862" y="1039"/>
                  </a:lnTo>
                  <a:lnTo>
                    <a:pt x="3864" y="1039"/>
                  </a:lnTo>
                  <a:lnTo>
                    <a:pt x="3864" y="1041"/>
                  </a:lnTo>
                  <a:lnTo>
                    <a:pt x="3864" y="1048"/>
                  </a:lnTo>
                  <a:lnTo>
                    <a:pt x="3864" y="1052"/>
                  </a:lnTo>
                  <a:lnTo>
                    <a:pt x="3862" y="1059"/>
                  </a:lnTo>
                  <a:lnTo>
                    <a:pt x="3859" y="1066"/>
                  </a:lnTo>
                  <a:lnTo>
                    <a:pt x="3853" y="1069"/>
                  </a:lnTo>
                  <a:lnTo>
                    <a:pt x="3849" y="1074"/>
                  </a:lnTo>
                  <a:lnTo>
                    <a:pt x="3846" y="1078"/>
                  </a:lnTo>
                  <a:lnTo>
                    <a:pt x="3844" y="1083"/>
                  </a:lnTo>
                  <a:lnTo>
                    <a:pt x="3844" y="1090"/>
                  </a:lnTo>
                  <a:lnTo>
                    <a:pt x="3846" y="1095"/>
                  </a:lnTo>
                  <a:lnTo>
                    <a:pt x="3848" y="1104"/>
                  </a:lnTo>
                  <a:lnTo>
                    <a:pt x="3849" y="1111"/>
                  </a:lnTo>
                  <a:lnTo>
                    <a:pt x="3853" y="1122"/>
                  </a:lnTo>
                  <a:lnTo>
                    <a:pt x="3855" y="1130"/>
                  </a:lnTo>
                  <a:lnTo>
                    <a:pt x="3855" y="1136"/>
                  </a:lnTo>
                  <a:lnTo>
                    <a:pt x="3855" y="1139"/>
                  </a:lnTo>
                  <a:lnTo>
                    <a:pt x="3855" y="1144"/>
                  </a:lnTo>
                  <a:lnTo>
                    <a:pt x="3855" y="1148"/>
                  </a:lnTo>
                  <a:lnTo>
                    <a:pt x="3853" y="1153"/>
                  </a:lnTo>
                  <a:lnTo>
                    <a:pt x="3849" y="1157"/>
                  </a:lnTo>
                  <a:lnTo>
                    <a:pt x="3846" y="1160"/>
                  </a:lnTo>
                  <a:lnTo>
                    <a:pt x="3842" y="1160"/>
                  </a:lnTo>
                  <a:lnTo>
                    <a:pt x="3834" y="1162"/>
                  </a:lnTo>
                  <a:lnTo>
                    <a:pt x="3827" y="1162"/>
                  </a:lnTo>
                  <a:lnTo>
                    <a:pt x="3823" y="1164"/>
                  </a:lnTo>
                  <a:lnTo>
                    <a:pt x="3825" y="1164"/>
                  </a:lnTo>
                  <a:lnTo>
                    <a:pt x="3825" y="1165"/>
                  </a:lnTo>
                  <a:lnTo>
                    <a:pt x="3829" y="1167"/>
                  </a:lnTo>
                  <a:lnTo>
                    <a:pt x="3831" y="1167"/>
                  </a:lnTo>
                  <a:lnTo>
                    <a:pt x="3833" y="1167"/>
                  </a:lnTo>
                  <a:lnTo>
                    <a:pt x="3840" y="1169"/>
                  </a:lnTo>
                  <a:lnTo>
                    <a:pt x="3842" y="1171"/>
                  </a:lnTo>
                  <a:lnTo>
                    <a:pt x="3844" y="1174"/>
                  </a:lnTo>
                  <a:lnTo>
                    <a:pt x="3846" y="1176"/>
                  </a:lnTo>
                  <a:lnTo>
                    <a:pt x="3846" y="1178"/>
                  </a:lnTo>
                  <a:lnTo>
                    <a:pt x="3848" y="1181"/>
                  </a:lnTo>
                  <a:lnTo>
                    <a:pt x="3851" y="1186"/>
                  </a:lnTo>
                  <a:lnTo>
                    <a:pt x="3855" y="1190"/>
                  </a:lnTo>
                  <a:lnTo>
                    <a:pt x="3859" y="1195"/>
                  </a:lnTo>
                  <a:lnTo>
                    <a:pt x="3861" y="1202"/>
                  </a:lnTo>
                  <a:lnTo>
                    <a:pt x="3861" y="1209"/>
                  </a:lnTo>
                  <a:lnTo>
                    <a:pt x="3861" y="1214"/>
                  </a:lnTo>
                  <a:lnTo>
                    <a:pt x="3857" y="1228"/>
                  </a:lnTo>
                  <a:lnTo>
                    <a:pt x="3855" y="1241"/>
                  </a:lnTo>
                  <a:lnTo>
                    <a:pt x="3855" y="1246"/>
                  </a:lnTo>
                  <a:lnTo>
                    <a:pt x="3855" y="1251"/>
                  </a:lnTo>
                  <a:lnTo>
                    <a:pt x="3857" y="1255"/>
                  </a:lnTo>
                  <a:lnTo>
                    <a:pt x="3875" y="1258"/>
                  </a:lnTo>
                  <a:lnTo>
                    <a:pt x="3887" y="1249"/>
                  </a:lnTo>
                  <a:lnTo>
                    <a:pt x="3892" y="1244"/>
                  </a:lnTo>
                  <a:lnTo>
                    <a:pt x="3898" y="1239"/>
                  </a:lnTo>
                  <a:lnTo>
                    <a:pt x="3900" y="1237"/>
                  </a:lnTo>
                  <a:lnTo>
                    <a:pt x="3901" y="1237"/>
                  </a:lnTo>
                  <a:lnTo>
                    <a:pt x="3909" y="1239"/>
                  </a:lnTo>
                  <a:lnTo>
                    <a:pt x="3913" y="1241"/>
                  </a:lnTo>
                  <a:lnTo>
                    <a:pt x="3916" y="1244"/>
                  </a:lnTo>
                  <a:lnTo>
                    <a:pt x="3920" y="1248"/>
                  </a:lnTo>
                  <a:lnTo>
                    <a:pt x="3924" y="1255"/>
                  </a:lnTo>
                  <a:lnTo>
                    <a:pt x="3929" y="1260"/>
                  </a:lnTo>
                  <a:lnTo>
                    <a:pt x="3929" y="1262"/>
                  </a:lnTo>
                  <a:lnTo>
                    <a:pt x="3927" y="1272"/>
                  </a:lnTo>
                  <a:lnTo>
                    <a:pt x="3913" y="1279"/>
                  </a:lnTo>
                  <a:lnTo>
                    <a:pt x="3905" y="1284"/>
                  </a:lnTo>
                  <a:lnTo>
                    <a:pt x="3898" y="1291"/>
                  </a:lnTo>
                  <a:lnTo>
                    <a:pt x="3890" y="1298"/>
                  </a:lnTo>
                  <a:lnTo>
                    <a:pt x="3883" y="1304"/>
                  </a:lnTo>
                  <a:lnTo>
                    <a:pt x="3883" y="1307"/>
                  </a:lnTo>
                  <a:lnTo>
                    <a:pt x="3883" y="1312"/>
                  </a:lnTo>
                  <a:lnTo>
                    <a:pt x="3885" y="1316"/>
                  </a:lnTo>
                  <a:lnTo>
                    <a:pt x="3887" y="1318"/>
                  </a:lnTo>
                  <a:lnTo>
                    <a:pt x="3890" y="1323"/>
                  </a:lnTo>
                  <a:lnTo>
                    <a:pt x="3898" y="1326"/>
                  </a:lnTo>
                  <a:lnTo>
                    <a:pt x="3907" y="1328"/>
                  </a:lnTo>
                  <a:lnTo>
                    <a:pt x="3916" y="1332"/>
                  </a:lnTo>
                  <a:lnTo>
                    <a:pt x="3927" y="1333"/>
                  </a:lnTo>
                  <a:lnTo>
                    <a:pt x="3931" y="1335"/>
                  </a:lnTo>
                  <a:lnTo>
                    <a:pt x="3937" y="1337"/>
                  </a:lnTo>
                  <a:lnTo>
                    <a:pt x="3937" y="1339"/>
                  </a:lnTo>
                  <a:lnTo>
                    <a:pt x="3939" y="1340"/>
                  </a:lnTo>
                  <a:lnTo>
                    <a:pt x="3939" y="1349"/>
                  </a:lnTo>
                  <a:lnTo>
                    <a:pt x="3939" y="1361"/>
                  </a:lnTo>
                  <a:lnTo>
                    <a:pt x="3939" y="1368"/>
                  </a:lnTo>
                  <a:lnTo>
                    <a:pt x="3937" y="1374"/>
                  </a:lnTo>
                  <a:lnTo>
                    <a:pt x="3935" y="1379"/>
                  </a:lnTo>
                  <a:lnTo>
                    <a:pt x="3933" y="1382"/>
                  </a:lnTo>
                  <a:lnTo>
                    <a:pt x="3931" y="1388"/>
                  </a:lnTo>
                  <a:lnTo>
                    <a:pt x="3929" y="1388"/>
                  </a:lnTo>
                  <a:lnTo>
                    <a:pt x="3922" y="1389"/>
                  </a:lnTo>
                  <a:lnTo>
                    <a:pt x="3913" y="1388"/>
                  </a:lnTo>
                  <a:lnTo>
                    <a:pt x="3905" y="1386"/>
                  </a:lnTo>
                  <a:lnTo>
                    <a:pt x="3901" y="1384"/>
                  </a:lnTo>
                  <a:lnTo>
                    <a:pt x="3900" y="1382"/>
                  </a:lnTo>
                  <a:lnTo>
                    <a:pt x="3894" y="1377"/>
                  </a:lnTo>
                  <a:lnTo>
                    <a:pt x="3890" y="1374"/>
                  </a:lnTo>
                  <a:lnTo>
                    <a:pt x="3890" y="1370"/>
                  </a:lnTo>
                  <a:lnTo>
                    <a:pt x="3890" y="1368"/>
                  </a:lnTo>
                  <a:lnTo>
                    <a:pt x="3890" y="1363"/>
                  </a:lnTo>
                  <a:lnTo>
                    <a:pt x="3894" y="1354"/>
                  </a:lnTo>
                  <a:lnTo>
                    <a:pt x="3894" y="1351"/>
                  </a:lnTo>
                  <a:lnTo>
                    <a:pt x="3894" y="1347"/>
                  </a:lnTo>
                  <a:lnTo>
                    <a:pt x="3892" y="1346"/>
                  </a:lnTo>
                  <a:lnTo>
                    <a:pt x="3890" y="1346"/>
                  </a:lnTo>
                  <a:lnTo>
                    <a:pt x="3887" y="1347"/>
                  </a:lnTo>
                  <a:lnTo>
                    <a:pt x="3879" y="1354"/>
                  </a:lnTo>
                  <a:lnTo>
                    <a:pt x="3875" y="1360"/>
                  </a:lnTo>
                  <a:lnTo>
                    <a:pt x="3875" y="1361"/>
                  </a:lnTo>
                  <a:lnTo>
                    <a:pt x="3875" y="1365"/>
                  </a:lnTo>
                  <a:lnTo>
                    <a:pt x="3883" y="1375"/>
                  </a:lnTo>
                  <a:lnTo>
                    <a:pt x="3885" y="1396"/>
                  </a:lnTo>
                  <a:lnTo>
                    <a:pt x="3887" y="1400"/>
                  </a:lnTo>
                  <a:lnTo>
                    <a:pt x="3890" y="1403"/>
                  </a:lnTo>
                  <a:lnTo>
                    <a:pt x="3900" y="1412"/>
                  </a:lnTo>
                  <a:lnTo>
                    <a:pt x="3922" y="1428"/>
                  </a:lnTo>
                  <a:lnTo>
                    <a:pt x="3927" y="1433"/>
                  </a:lnTo>
                  <a:lnTo>
                    <a:pt x="3931" y="1440"/>
                  </a:lnTo>
                  <a:lnTo>
                    <a:pt x="3935" y="1445"/>
                  </a:lnTo>
                  <a:lnTo>
                    <a:pt x="3940" y="1449"/>
                  </a:lnTo>
                  <a:lnTo>
                    <a:pt x="3946" y="1451"/>
                  </a:lnTo>
                  <a:lnTo>
                    <a:pt x="3953" y="1452"/>
                  </a:lnTo>
                  <a:lnTo>
                    <a:pt x="3959" y="1454"/>
                  </a:lnTo>
                  <a:lnTo>
                    <a:pt x="3963" y="1456"/>
                  </a:lnTo>
                  <a:lnTo>
                    <a:pt x="3966" y="1458"/>
                  </a:lnTo>
                  <a:lnTo>
                    <a:pt x="3968" y="1458"/>
                  </a:lnTo>
                  <a:lnTo>
                    <a:pt x="3968" y="1461"/>
                  </a:lnTo>
                  <a:lnTo>
                    <a:pt x="3966" y="1466"/>
                  </a:lnTo>
                  <a:lnTo>
                    <a:pt x="3965" y="1472"/>
                  </a:lnTo>
                  <a:lnTo>
                    <a:pt x="3959" y="1479"/>
                  </a:lnTo>
                  <a:lnTo>
                    <a:pt x="3955" y="1484"/>
                  </a:lnTo>
                  <a:lnTo>
                    <a:pt x="3952" y="1491"/>
                  </a:lnTo>
                  <a:lnTo>
                    <a:pt x="3948" y="1508"/>
                  </a:lnTo>
                  <a:lnTo>
                    <a:pt x="3935" y="1517"/>
                  </a:lnTo>
                  <a:lnTo>
                    <a:pt x="3931" y="1526"/>
                  </a:lnTo>
                  <a:lnTo>
                    <a:pt x="3929" y="1533"/>
                  </a:lnTo>
                  <a:lnTo>
                    <a:pt x="3929" y="1536"/>
                  </a:lnTo>
                  <a:lnTo>
                    <a:pt x="3927" y="1538"/>
                  </a:lnTo>
                  <a:lnTo>
                    <a:pt x="3924" y="1542"/>
                  </a:lnTo>
                  <a:lnTo>
                    <a:pt x="3918" y="1545"/>
                  </a:lnTo>
                  <a:lnTo>
                    <a:pt x="3914" y="1570"/>
                  </a:lnTo>
                  <a:lnTo>
                    <a:pt x="3918" y="1575"/>
                  </a:lnTo>
                  <a:lnTo>
                    <a:pt x="3922" y="1580"/>
                  </a:lnTo>
                  <a:lnTo>
                    <a:pt x="3929" y="1594"/>
                  </a:lnTo>
                  <a:lnTo>
                    <a:pt x="3933" y="1601"/>
                  </a:lnTo>
                  <a:lnTo>
                    <a:pt x="3935" y="1608"/>
                  </a:lnTo>
                  <a:lnTo>
                    <a:pt x="3935" y="1613"/>
                  </a:lnTo>
                  <a:lnTo>
                    <a:pt x="3935" y="1619"/>
                  </a:lnTo>
                  <a:lnTo>
                    <a:pt x="3933" y="1622"/>
                  </a:lnTo>
                  <a:lnTo>
                    <a:pt x="3929" y="1627"/>
                  </a:lnTo>
                  <a:lnTo>
                    <a:pt x="3929" y="1629"/>
                  </a:lnTo>
                  <a:lnTo>
                    <a:pt x="3927" y="1629"/>
                  </a:lnTo>
                  <a:lnTo>
                    <a:pt x="3924" y="1631"/>
                  </a:lnTo>
                  <a:lnTo>
                    <a:pt x="3918" y="1631"/>
                  </a:lnTo>
                  <a:lnTo>
                    <a:pt x="3907" y="1629"/>
                  </a:lnTo>
                  <a:lnTo>
                    <a:pt x="3898" y="1629"/>
                  </a:lnTo>
                  <a:lnTo>
                    <a:pt x="3892" y="1629"/>
                  </a:lnTo>
                  <a:lnTo>
                    <a:pt x="3885" y="1629"/>
                  </a:lnTo>
                  <a:lnTo>
                    <a:pt x="3883" y="1631"/>
                  </a:lnTo>
                  <a:lnTo>
                    <a:pt x="3881" y="1631"/>
                  </a:lnTo>
                  <a:lnTo>
                    <a:pt x="3881" y="1638"/>
                  </a:lnTo>
                  <a:lnTo>
                    <a:pt x="3883" y="1641"/>
                  </a:lnTo>
                  <a:lnTo>
                    <a:pt x="3883" y="1645"/>
                  </a:lnTo>
                  <a:lnTo>
                    <a:pt x="3885" y="1647"/>
                  </a:lnTo>
                  <a:lnTo>
                    <a:pt x="3892" y="1649"/>
                  </a:lnTo>
                  <a:lnTo>
                    <a:pt x="3900" y="1652"/>
                  </a:lnTo>
                  <a:lnTo>
                    <a:pt x="3909" y="1657"/>
                  </a:lnTo>
                  <a:lnTo>
                    <a:pt x="3911" y="1659"/>
                  </a:lnTo>
                  <a:lnTo>
                    <a:pt x="3911" y="1666"/>
                  </a:lnTo>
                  <a:lnTo>
                    <a:pt x="3909" y="1666"/>
                  </a:lnTo>
                  <a:lnTo>
                    <a:pt x="3887" y="1680"/>
                  </a:lnTo>
                  <a:lnTo>
                    <a:pt x="3864" y="1691"/>
                  </a:lnTo>
                  <a:lnTo>
                    <a:pt x="3864" y="1692"/>
                  </a:lnTo>
                  <a:lnTo>
                    <a:pt x="3862" y="1692"/>
                  </a:lnTo>
                  <a:lnTo>
                    <a:pt x="3864" y="1698"/>
                  </a:lnTo>
                  <a:lnTo>
                    <a:pt x="3866" y="1705"/>
                  </a:lnTo>
                  <a:lnTo>
                    <a:pt x="3870" y="1712"/>
                  </a:lnTo>
                  <a:lnTo>
                    <a:pt x="3875" y="1717"/>
                  </a:lnTo>
                  <a:lnTo>
                    <a:pt x="3883" y="1724"/>
                  </a:lnTo>
                  <a:lnTo>
                    <a:pt x="3888" y="1731"/>
                  </a:lnTo>
                  <a:lnTo>
                    <a:pt x="3900" y="1740"/>
                  </a:lnTo>
                  <a:lnTo>
                    <a:pt x="3900" y="1741"/>
                  </a:lnTo>
                  <a:lnTo>
                    <a:pt x="3900" y="1743"/>
                  </a:lnTo>
                  <a:lnTo>
                    <a:pt x="3896" y="1752"/>
                  </a:lnTo>
                  <a:lnTo>
                    <a:pt x="3890" y="1761"/>
                  </a:lnTo>
                  <a:lnTo>
                    <a:pt x="3883" y="1769"/>
                  </a:lnTo>
                  <a:lnTo>
                    <a:pt x="3875" y="1773"/>
                  </a:lnTo>
                  <a:lnTo>
                    <a:pt x="3872" y="1775"/>
                  </a:lnTo>
                  <a:lnTo>
                    <a:pt x="3868" y="1776"/>
                  </a:lnTo>
                  <a:lnTo>
                    <a:pt x="3864" y="1776"/>
                  </a:lnTo>
                  <a:lnTo>
                    <a:pt x="3857" y="1794"/>
                  </a:lnTo>
                  <a:lnTo>
                    <a:pt x="3848" y="1801"/>
                  </a:lnTo>
                  <a:lnTo>
                    <a:pt x="3840" y="1808"/>
                  </a:lnTo>
                  <a:lnTo>
                    <a:pt x="3833" y="1813"/>
                  </a:lnTo>
                  <a:lnTo>
                    <a:pt x="3831" y="1817"/>
                  </a:lnTo>
                  <a:lnTo>
                    <a:pt x="3827" y="1822"/>
                  </a:lnTo>
                  <a:lnTo>
                    <a:pt x="3821" y="1848"/>
                  </a:lnTo>
                  <a:lnTo>
                    <a:pt x="3808" y="1857"/>
                  </a:lnTo>
                  <a:lnTo>
                    <a:pt x="3807" y="1860"/>
                  </a:lnTo>
                  <a:lnTo>
                    <a:pt x="3805" y="1866"/>
                  </a:lnTo>
                  <a:lnTo>
                    <a:pt x="3803" y="1878"/>
                  </a:lnTo>
                  <a:lnTo>
                    <a:pt x="3803" y="1890"/>
                  </a:lnTo>
                  <a:lnTo>
                    <a:pt x="3803" y="1895"/>
                  </a:lnTo>
                  <a:lnTo>
                    <a:pt x="3803" y="1899"/>
                  </a:lnTo>
                  <a:lnTo>
                    <a:pt x="3805" y="1901"/>
                  </a:lnTo>
                  <a:lnTo>
                    <a:pt x="3807" y="1902"/>
                  </a:lnTo>
                  <a:lnTo>
                    <a:pt x="3810" y="1904"/>
                  </a:lnTo>
                  <a:lnTo>
                    <a:pt x="3820" y="1909"/>
                  </a:lnTo>
                  <a:lnTo>
                    <a:pt x="3821" y="1909"/>
                  </a:lnTo>
                  <a:lnTo>
                    <a:pt x="3823" y="1913"/>
                  </a:lnTo>
                  <a:lnTo>
                    <a:pt x="3823" y="1915"/>
                  </a:lnTo>
                  <a:lnTo>
                    <a:pt x="3825" y="1916"/>
                  </a:lnTo>
                  <a:lnTo>
                    <a:pt x="3823" y="1916"/>
                  </a:lnTo>
                  <a:lnTo>
                    <a:pt x="3821" y="1923"/>
                  </a:lnTo>
                  <a:lnTo>
                    <a:pt x="3820" y="1929"/>
                  </a:lnTo>
                  <a:lnTo>
                    <a:pt x="3816" y="1932"/>
                  </a:lnTo>
                  <a:lnTo>
                    <a:pt x="3810" y="1934"/>
                  </a:lnTo>
                  <a:lnTo>
                    <a:pt x="3810" y="1946"/>
                  </a:lnTo>
                  <a:lnTo>
                    <a:pt x="3810" y="1957"/>
                  </a:lnTo>
                  <a:lnTo>
                    <a:pt x="3812" y="1967"/>
                  </a:lnTo>
                  <a:lnTo>
                    <a:pt x="3814" y="1976"/>
                  </a:lnTo>
                  <a:lnTo>
                    <a:pt x="3818" y="1983"/>
                  </a:lnTo>
                  <a:lnTo>
                    <a:pt x="3821" y="1990"/>
                  </a:lnTo>
                  <a:lnTo>
                    <a:pt x="3827" y="1997"/>
                  </a:lnTo>
                  <a:lnTo>
                    <a:pt x="3833" y="2004"/>
                  </a:lnTo>
                  <a:lnTo>
                    <a:pt x="3834" y="2004"/>
                  </a:lnTo>
                  <a:lnTo>
                    <a:pt x="3834" y="2006"/>
                  </a:lnTo>
                  <a:lnTo>
                    <a:pt x="3833" y="2013"/>
                  </a:lnTo>
                  <a:lnTo>
                    <a:pt x="3831" y="2018"/>
                  </a:lnTo>
                  <a:lnTo>
                    <a:pt x="3829" y="2025"/>
                  </a:lnTo>
                  <a:lnTo>
                    <a:pt x="3825" y="2030"/>
                  </a:lnTo>
                  <a:lnTo>
                    <a:pt x="3818" y="2039"/>
                  </a:lnTo>
                  <a:lnTo>
                    <a:pt x="3812" y="2041"/>
                  </a:lnTo>
                  <a:lnTo>
                    <a:pt x="3808" y="2044"/>
                  </a:lnTo>
                  <a:lnTo>
                    <a:pt x="3803" y="2046"/>
                  </a:lnTo>
                  <a:lnTo>
                    <a:pt x="3799" y="2046"/>
                  </a:lnTo>
                  <a:lnTo>
                    <a:pt x="3797" y="2046"/>
                  </a:lnTo>
                  <a:lnTo>
                    <a:pt x="3795" y="2048"/>
                  </a:lnTo>
                  <a:lnTo>
                    <a:pt x="3794" y="2051"/>
                  </a:lnTo>
                  <a:lnTo>
                    <a:pt x="3794" y="2055"/>
                  </a:lnTo>
                  <a:lnTo>
                    <a:pt x="3797" y="2062"/>
                  </a:lnTo>
                  <a:lnTo>
                    <a:pt x="3799" y="2065"/>
                  </a:lnTo>
                  <a:lnTo>
                    <a:pt x="3801" y="2070"/>
                  </a:lnTo>
                  <a:lnTo>
                    <a:pt x="3803" y="2076"/>
                  </a:lnTo>
                  <a:lnTo>
                    <a:pt x="3801" y="2083"/>
                  </a:lnTo>
                  <a:lnTo>
                    <a:pt x="3795" y="2093"/>
                  </a:lnTo>
                  <a:lnTo>
                    <a:pt x="3788" y="2105"/>
                  </a:lnTo>
                  <a:lnTo>
                    <a:pt x="3781" y="2116"/>
                  </a:lnTo>
                  <a:lnTo>
                    <a:pt x="3771" y="2125"/>
                  </a:lnTo>
                  <a:lnTo>
                    <a:pt x="3771" y="2130"/>
                  </a:lnTo>
                  <a:lnTo>
                    <a:pt x="3775" y="2137"/>
                  </a:lnTo>
                  <a:lnTo>
                    <a:pt x="3777" y="2142"/>
                  </a:lnTo>
                  <a:lnTo>
                    <a:pt x="3782" y="2147"/>
                  </a:lnTo>
                  <a:lnTo>
                    <a:pt x="3786" y="2154"/>
                  </a:lnTo>
                  <a:lnTo>
                    <a:pt x="3788" y="2160"/>
                  </a:lnTo>
                  <a:lnTo>
                    <a:pt x="3790" y="2167"/>
                  </a:lnTo>
                  <a:lnTo>
                    <a:pt x="3790" y="2170"/>
                  </a:lnTo>
                  <a:lnTo>
                    <a:pt x="3788" y="2174"/>
                  </a:lnTo>
                  <a:lnTo>
                    <a:pt x="3781" y="2179"/>
                  </a:lnTo>
                  <a:lnTo>
                    <a:pt x="3773" y="2203"/>
                  </a:lnTo>
                  <a:lnTo>
                    <a:pt x="3769" y="2209"/>
                  </a:lnTo>
                  <a:lnTo>
                    <a:pt x="3766" y="2210"/>
                  </a:lnTo>
                  <a:lnTo>
                    <a:pt x="3758" y="2216"/>
                  </a:lnTo>
                  <a:lnTo>
                    <a:pt x="3751" y="2221"/>
                  </a:lnTo>
                  <a:lnTo>
                    <a:pt x="3745" y="2226"/>
                  </a:lnTo>
                  <a:lnTo>
                    <a:pt x="3742" y="2240"/>
                  </a:lnTo>
                  <a:lnTo>
                    <a:pt x="3740" y="2244"/>
                  </a:lnTo>
                  <a:lnTo>
                    <a:pt x="3738" y="2245"/>
                  </a:lnTo>
                  <a:lnTo>
                    <a:pt x="3732" y="2249"/>
                  </a:lnTo>
                  <a:lnTo>
                    <a:pt x="3730" y="2251"/>
                  </a:lnTo>
                  <a:lnTo>
                    <a:pt x="3727" y="2252"/>
                  </a:lnTo>
                  <a:lnTo>
                    <a:pt x="3725" y="2254"/>
                  </a:lnTo>
                  <a:lnTo>
                    <a:pt x="3721" y="2279"/>
                  </a:lnTo>
                  <a:lnTo>
                    <a:pt x="3719" y="2298"/>
                  </a:lnTo>
                  <a:lnTo>
                    <a:pt x="3719" y="2305"/>
                  </a:lnTo>
                  <a:lnTo>
                    <a:pt x="3719" y="2312"/>
                  </a:lnTo>
                  <a:lnTo>
                    <a:pt x="3721" y="2319"/>
                  </a:lnTo>
                  <a:lnTo>
                    <a:pt x="3723" y="2324"/>
                  </a:lnTo>
                  <a:lnTo>
                    <a:pt x="3727" y="2329"/>
                  </a:lnTo>
                  <a:lnTo>
                    <a:pt x="3732" y="2335"/>
                  </a:lnTo>
                  <a:lnTo>
                    <a:pt x="3781" y="2328"/>
                  </a:lnTo>
                  <a:lnTo>
                    <a:pt x="3810" y="2347"/>
                  </a:lnTo>
                  <a:lnTo>
                    <a:pt x="3810" y="2349"/>
                  </a:lnTo>
                  <a:lnTo>
                    <a:pt x="3827" y="2354"/>
                  </a:lnTo>
                  <a:lnTo>
                    <a:pt x="3840" y="2361"/>
                  </a:lnTo>
                  <a:lnTo>
                    <a:pt x="3846" y="2363"/>
                  </a:lnTo>
                  <a:lnTo>
                    <a:pt x="3851" y="2361"/>
                  </a:lnTo>
                  <a:lnTo>
                    <a:pt x="3868" y="2359"/>
                  </a:lnTo>
                  <a:lnTo>
                    <a:pt x="3887" y="2366"/>
                  </a:lnTo>
                  <a:lnTo>
                    <a:pt x="3905" y="2370"/>
                  </a:lnTo>
                  <a:lnTo>
                    <a:pt x="3914" y="2373"/>
                  </a:lnTo>
                  <a:lnTo>
                    <a:pt x="3920" y="2373"/>
                  </a:lnTo>
                  <a:lnTo>
                    <a:pt x="3922" y="2371"/>
                  </a:lnTo>
                  <a:lnTo>
                    <a:pt x="3927" y="2364"/>
                  </a:lnTo>
                  <a:lnTo>
                    <a:pt x="3929" y="2361"/>
                  </a:lnTo>
                  <a:lnTo>
                    <a:pt x="3929" y="2357"/>
                  </a:lnTo>
                  <a:lnTo>
                    <a:pt x="3927" y="2352"/>
                  </a:lnTo>
                  <a:lnTo>
                    <a:pt x="3926" y="2349"/>
                  </a:lnTo>
                  <a:lnTo>
                    <a:pt x="3935" y="2345"/>
                  </a:lnTo>
                  <a:lnTo>
                    <a:pt x="3952" y="2354"/>
                  </a:lnTo>
                  <a:lnTo>
                    <a:pt x="3968" y="2361"/>
                  </a:lnTo>
                  <a:lnTo>
                    <a:pt x="3968" y="2363"/>
                  </a:lnTo>
                  <a:lnTo>
                    <a:pt x="3987" y="2366"/>
                  </a:lnTo>
                  <a:lnTo>
                    <a:pt x="3996" y="2375"/>
                  </a:lnTo>
                  <a:lnTo>
                    <a:pt x="4015" y="2394"/>
                  </a:lnTo>
                  <a:lnTo>
                    <a:pt x="4024" y="2415"/>
                  </a:lnTo>
                  <a:lnTo>
                    <a:pt x="4026" y="2417"/>
                  </a:lnTo>
                  <a:lnTo>
                    <a:pt x="4035" y="2426"/>
                  </a:lnTo>
                  <a:lnTo>
                    <a:pt x="4039" y="2431"/>
                  </a:lnTo>
                  <a:lnTo>
                    <a:pt x="4041" y="2433"/>
                  </a:lnTo>
                  <a:lnTo>
                    <a:pt x="4043" y="2433"/>
                  </a:lnTo>
                  <a:lnTo>
                    <a:pt x="4054" y="2434"/>
                  </a:lnTo>
                  <a:lnTo>
                    <a:pt x="4067" y="2431"/>
                  </a:lnTo>
                  <a:lnTo>
                    <a:pt x="4087" y="2424"/>
                  </a:lnTo>
                  <a:lnTo>
                    <a:pt x="4110" y="2424"/>
                  </a:lnTo>
                  <a:lnTo>
                    <a:pt x="4124" y="2429"/>
                  </a:lnTo>
                  <a:lnTo>
                    <a:pt x="4130" y="2431"/>
                  </a:lnTo>
                  <a:lnTo>
                    <a:pt x="4137" y="2431"/>
                  </a:lnTo>
                  <a:lnTo>
                    <a:pt x="4154" y="2429"/>
                  </a:lnTo>
                  <a:lnTo>
                    <a:pt x="4169" y="2436"/>
                  </a:lnTo>
                  <a:lnTo>
                    <a:pt x="4169" y="2447"/>
                  </a:lnTo>
                  <a:lnTo>
                    <a:pt x="4171" y="2457"/>
                  </a:lnTo>
                  <a:lnTo>
                    <a:pt x="4173" y="2461"/>
                  </a:lnTo>
                  <a:lnTo>
                    <a:pt x="4175" y="2464"/>
                  </a:lnTo>
                  <a:lnTo>
                    <a:pt x="4186" y="2471"/>
                  </a:lnTo>
                  <a:lnTo>
                    <a:pt x="4190" y="2475"/>
                  </a:lnTo>
                  <a:lnTo>
                    <a:pt x="4195" y="2475"/>
                  </a:lnTo>
                  <a:lnTo>
                    <a:pt x="4208" y="2471"/>
                  </a:lnTo>
                  <a:lnTo>
                    <a:pt x="4210" y="2471"/>
                  </a:lnTo>
                  <a:lnTo>
                    <a:pt x="4227" y="2475"/>
                  </a:lnTo>
                  <a:lnTo>
                    <a:pt x="4229" y="2475"/>
                  </a:lnTo>
                  <a:lnTo>
                    <a:pt x="4247" y="2475"/>
                  </a:lnTo>
                  <a:lnTo>
                    <a:pt x="4264" y="2478"/>
                  </a:lnTo>
                  <a:lnTo>
                    <a:pt x="4277" y="2485"/>
                  </a:lnTo>
                  <a:lnTo>
                    <a:pt x="4281" y="2487"/>
                  </a:lnTo>
                  <a:lnTo>
                    <a:pt x="4282" y="2487"/>
                  </a:lnTo>
                  <a:lnTo>
                    <a:pt x="4288" y="2489"/>
                  </a:lnTo>
                  <a:lnTo>
                    <a:pt x="4301" y="2489"/>
                  </a:lnTo>
                  <a:lnTo>
                    <a:pt x="4320" y="2491"/>
                  </a:lnTo>
                  <a:lnTo>
                    <a:pt x="4329" y="2489"/>
                  </a:lnTo>
                  <a:lnTo>
                    <a:pt x="4331" y="2489"/>
                  </a:lnTo>
                  <a:lnTo>
                    <a:pt x="4333" y="2487"/>
                  </a:lnTo>
                  <a:lnTo>
                    <a:pt x="4334" y="2478"/>
                  </a:lnTo>
                  <a:lnTo>
                    <a:pt x="4334" y="2477"/>
                  </a:lnTo>
                  <a:lnTo>
                    <a:pt x="4344" y="2473"/>
                  </a:lnTo>
                  <a:lnTo>
                    <a:pt x="4344" y="2478"/>
                  </a:lnTo>
                  <a:lnTo>
                    <a:pt x="4346" y="2482"/>
                  </a:lnTo>
                  <a:lnTo>
                    <a:pt x="4346" y="2484"/>
                  </a:lnTo>
                  <a:lnTo>
                    <a:pt x="4355" y="2489"/>
                  </a:lnTo>
                  <a:lnTo>
                    <a:pt x="4359" y="2491"/>
                  </a:lnTo>
                  <a:lnTo>
                    <a:pt x="4361" y="2491"/>
                  </a:lnTo>
                  <a:lnTo>
                    <a:pt x="4362" y="2491"/>
                  </a:lnTo>
                  <a:lnTo>
                    <a:pt x="4368" y="2484"/>
                  </a:lnTo>
                  <a:lnTo>
                    <a:pt x="4370" y="2484"/>
                  </a:lnTo>
                  <a:lnTo>
                    <a:pt x="4381" y="2478"/>
                  </a:lnTo>
                  <a:lnTo>
                    <a:pt x="4400" y="2480"/>
                  </a:lnTo>
                  <a:lnTo>
                    <a:pt x="4400" y="2482"/>
                  </a:lnTo>
                  <a:lnTo>
                    <a:pt x="4400" y="2498"/>
                  </a:lnTo>
                  <a:lnTo>
                    <a:pt x="4401" y="2503"/>
                  </a:lnTo>
                  <a:lnTo>
                    <a:pt x="4403" y="2503"/>
                  </a:lnTo>
                  <a:lnTo>
                    <a:pt x="4405" y="2505"/>
                  </a:lnTo>
                  <a:lnTo>
                    <a:pt x="4420" y="2508"/>
                  </a:lnTo>
                  <a:lnTo>
                    <a:pt x="4422" y="2510"/>
                  </a:lnTo>
                  <a:lnTo>
                    <a:pt x="4424" y="2513"/>
                  </a:lnTo>
                  <a:lnTo>
                    <a:pt x="4427" y="2517"/>
                  </a:lnTo>
                  <a:lnTo>
                    <a:pt x="4429" y="2519"/>
                  </a:lnTo>
                  <a:lnTo>
                    <a:pt x="4431" y="2520"/>
                  </a:lnTo>
                  <a:lnTo>
                    <a:pt x="4439" y="2522"/>
                  </a:lnTo>
                  <a:lnTo>
                    <a:pt x="4442" y="2522"/>
                  </a:lnTo>
                  <a:lnTo>
                    <a:pt x="4442" y="2520"/>
                  </a:lnTo>
                  <a:lnTo>
                    <a:pt x="4440" y="2513"/>
                  </a:lnTo>
                  <a:lnTo>
                    <a:pt x="4439" y="2510"/>
                  </a:lnTo>
                  <a:lnTo>
                    <a:pt x="4452" y="2505"/>
                  </a:lnTo>
                  <a:lnTo>
                    <a:pt x="4461" y="2496"/>
                  </a:lnTo>
                  <a:lnTo>
                    <a:pt x="4474" y="2498"/>
                  </a:lnTo>
                  <a:lnTo>
                    <a:pt x="4476" y="2498"/>
                  </a:lnTo>
                  <a:lnTo>
                    <a:pt x="4485" y="2496"/>
                  </a:lnTo>
                  <a:lnTo>
                    <a:pt x="4496" y="2498"/>
                  </a:lnTo>
                  <a:lnTo>
                    <a:pt x="4496" y="2501"/>
                  </a:lnTo>
                  <a:lnTo>
                    <a:pt x="4496" y="2503"/>
                  </a:lnTo>
                  <a:lnTo>
                    <a:pt x="4500" y="2506"/>
                  </a:lnTo>
                  <a:lnTo>
                    <a:pt x="4509" y="2510"/>
                  </a:lnTo>
                  <a:lnTo>
                    <a:pt x="4526" y="2517"/>
                  </a:lnTo>
                  <a:lnTo>
                    <a:pt x="4530" y="2519"/>
                  </a:lnTo>
                  <a:lnTo>
                    <a:pt x="4533" y="2519"/>
                  </a:lnTo>
                  <a:lnTo>
                    <a:pt x="4535" y="2519"/>
                  </a:lnTo>
                  <a:lnTo>
                    <a:pt x="4541" y="2519"/>
                  </a:lnTo>
                  <a:lnTo>
                    <a:pt x="4559" y="2517"/>
                  </a:lnTo>
                  <a:lnTo>
                    <a:pt x="4582" y="2524"/>
                  </a:lnTo>
                  <a:lnTo>
                    <a:pt x="4589" y="2540"/>
                  </a:lnTo>
                  <a:lnTo>
                    <a:pt x="4589" y="2548"/>
                  </a:lnTo>
                  <a:lnTo>
                    <a:pt x="4591" y="2550"/>
                  </a:lnTo>
                  <a:lnTo>
                    <a:pt x="4593" y="2552"/>
                  </a:lnTo>
                  <a:lnTo>
                    <a:pt x="4598" y="2555"/>
                  </a:lnTo>
                  <a:lnTo>
                    <a:pt x="4613" y="2555"/>
                  </a:lnTo>
                  <a:lnTo>
                    <a:pt x="4628" y="2561"/>
                  </a:lnTo>
                  <a:lnTo>
                    <a:pt x="4634" y="2566"/>
                  </a:lnTo>
                  <a:lnTo>
                    <a:pt x="4637" y="2568"/>
                  </a:lnTo>
                  <a:lnTo>
                    <a:pt x="4643" y="2566"/>
                  </a:lnTo>
                  <a:lnTo>
                    <a:pt x="4647" y="2564"/>
                  </a:lnTo>
                  <a:lnTo>
                    <a:pt x="4658" y="2573"/>
                  </a:lnTo>
                  <a:lnTo>
                    <a:pt x="4660" y="2573"/>
                  </a:lnTo>
                  <a:lnTo>
                    <a:pt x="4665" y="2571"/>
                  </a:lnTo>
                  <a:lnTo>
                    <a:pt x="4669" y="2568"/>
                  </a:lnTo>
                  <a:lnTo>
                    <a:pt x="4671" y="2566"/>
                  </a:lnTo>
                  <a:lnTo>
                    <a:pt x="4675" y="2559"/>
                  </a:lnTo>
                  <a:lnTo>
                    <a:pt x="4675" y="2557"/>
                  </a:lnTo>
                  <a:lnTo>
                    <a:pt x="4673" y="2554"/>
                  </a:lnTo>
                  <a:lnTo>
                    <a:pt x="4663" y="2548"/>
                  </a:lnTo>
                  <a:lnTo>
                    <a:pt x="4662" y="2548"/>
                  </a:lnTo>
                  <a:lnTo>
                    <a:pt x="4662" y="2547"/>
                  </a:lnTo>
                  <a:lnTo>
                    <a:pt x="4662" y="2534"/>
                  </a:lnTo>
                  <a:lnTo>
                    <a:pt x="4662" y="2531"/>
                  </a:lnTo>
                  <a:lnTo>
                    <a:pt x="4658" y="2527"/>
                  </a:lnTo>
                  <a:lnTo>
                    <a:pt x="4652" y="2519"/>
                  </a:lnTo>
                  <a:lnTo>
                    <a:pt x="4676" y="2526"/>
                  </a:lnTo>
                  <a:lnTo>
                    <a:pt x="4699" y="2534"/>
                  </a:lnTo>
                  <a:lnTo>
                    <a:pt x="4701" y="2534"/>
                  </a:lnTo>
                  <a:lnTo>
                    <a:pt x="4723" y="2520"/>
                  </a:lnTo>
                  <a:lnTo>
                    <a:pt x="4749" y="2519"/>
                  </a:lnTo>
                  <a:lnTo>
                    <a:pt x="4760" y="2529"/>
                  </a:lnTo>
                  <a:lnTo>
                    <a:pt x="4766" y="2534"/>
                  </a:lnTo>
                  <a:lnTo>
                    <a:pt x="4769" y="2534"/>
                  </a:lnTo>
                  <a:lnTo>
                    <a:pt x="4784" y="2536"/>
                  </a:lnTo>
                  <a:lnTo>
                    <a:pt x="4792" y="2540"/>
                  </a:lnTo>
                  <a:lnTo>
                    <a:pt x="4797" y="2541"/>
                  </a:lnTo>
                  <a:lnTo>
                    <a:pt x="4799" y="2541"/>
                  </a:lnTo>
                  <a:lnTo>
                    <a:pt x="4808" y="2536"/>
                  </a:lnTo>
                  <a:lnTo>
                    <a:pt x="4810" y="2533"/>
                  </a:lnTo>
                  <a:lnTo>
                    <a:pt x="4812" y="2529"/>
                  </a:lnTo>
                  <a:lnTo>
                    <a:pt x="4818" y="2520"/>
                  </a:lnTo>
                  <a:lnTo>
                    <a:pt x="4820" y="2519"/>
                  </a:lnTo>
                  <a:lnTo>
                    <a:pt x="4831" y="2515"/>
                  </a:lnTo>
                  <a:lnTo>
                    <a:pt x="4834" y="2512"/>
                  </a:lnTo>
                  <a:lnTo>
                    <a:pt x="4836" y="2508"/>
                  </a:lnTo>
                  <a:lnTo>
                    <a:pt x="4844" y="2499"/>
                  </a:lnTo>
                  <a:lnTo>
                    <a:pt x="4844" y="2498"/>
                  </a:lnTo>
                  <a:lnTo>
                    <a:pt x="4860" y="2494"/>
                  </a:lnTo>
                  <a:lnTo>
                    <a:pt x="4862" y="2494"/>
                  </a:lnTo>
                  <a:lnTo>
                    <a:pt x="4877" y="2487"/>
                  </a:lnTo>
                  <a:lnTo>
                    <a:pt x="4888" y="2482"/>
                  </a:lnTo>
                  <a:lnTo>
                    <a:pt x="4892" y="2480"/>
                  </a:lnTo>
                  <a:lnTo>
                    <a:pt x="4896" y="2475"/>
                  </a:lnTo>
                  <a:lnTo>
                    <a:pt x="4903" y="2464"/>
                  </a:lnTo>
                  <a:lnTo>
                    <a:pt x="4914" y="2455"/>
                  </a:lnTo>
                  <a:lnTo>
                    <a:pt x="4929" y="2445"/>
                  </a:lnTo>
                  <a:lnTo>
                    <a:pt x="4948" y="2445"/>
                  </a:lnTo>
                  <a:lnTo>
                    <a:pt x="4968" y="2447"/>
                  </a:lnTo>
                  <a:lnTo>
                    <a:pt x="4987" y="2447"/>
                  </a:lnTo>
                  <a:lnTo>
                    <a:pt x="4994" y="2461"/>
                  </a:lnTo>
                  <a:lnTo>
                    <a:pt x="4998" y="2484"/>
                  </a:lnTo>
                  <a:lnTo>
                    <a:pt x="4998" y="2496"/>
                  </a:lnTo>
                  <a:lnTo>
                    <a:pt x="5000" y="2503"/>
                  </a:lnTo>
                  <a:lnTo>
                    <a:pt x="5002" y="2506"/>
                  </a:lnTo>
                  <a:lnTo>
                    <a:pt x="5007" y="2517"/>
                  </a:lnTo>
                  <a:lnTo>
                    <a:pt x="5013" y="2529"/>
                  </a:lnTo>
                  <a:lnTo>
                    <a:pt x="5015" y="2540"/>
                  </a:lnTo>
                  <a:lnTo>
                    <a:pt x="5017" y="2545"/>
                  </a:lnTo>
                  <a:lnTo>
                    <a:pt x="5020" y="2548"/>
                  </a:lnTo>
                  <a:lnTo>
                    <a:pt x="5028" y="2557"/>
                  </a:lnTo>
                  <a:lnTo>
                    <a:pt x="5041" y="2571"/>
                  </a:lnTo>
                  <a:lnTo>
                    <a:pt x="5043" y="2573"/>
                  </a:lnTo>
                  <a:lnTo>
                    <a:pt x="5043" y="2578"/>
                  </a:lnTo>
                  <a:lnTo>
                    <a:pt x="5045" y="2582"/>
                  </a:lnTo>
                  <a:lnTo>
                    <a:pt x="5045" y="2583"/>
                  </a:lnTo>
                  <a:lnTo>
                    <a:pt x="5048" y="2587"/>
                  </a:lnTo>
                  <a:lnTo>
                    <a:pt x="5061" y="2597"/>
                  </a:lnTo>
                  <a:lnTo>
                    <a:pt x="5078" y="2606"/>
                  </a:lnTo>
                  <a:lnTo>
                    <a:pt x="5095" y="2613"/>
                  </a:lnTo>
                  <a:lnTo>
                    <a:pt x="5106" y="2622"/>
                  </a:lnTo>
                  <a:lnTo>
                    <a:pt x="5115" y="2625"/>
                  </a:lnTo>
                  <a:lnTo>
                    <a:pt x="5115" y="2627"/>
                  </a:lnTo>
                  <a:lnTo>
                    <a:pt x="5119" y="2631"/>
                  </a:lnTo>
                  <a:lnTo>
                    <a:pt x="5121" y="2634"/>
                  </a:lnTo>
                  <a:lnTo>
                    <a:pt x="5123" y="2636"/>
                  </a:lnTo>
                  <a:lnTo>
                    <a:pt x="5126" y="2636"/>
                  </a:lnTo>
                  <a:lnTo>
                    <a:pt x="5136" y="2636"/>
                  </a:lnTo>
                  <a:lnTo>
                    <a:pt x="5137" y="2636"/>
                  </a:lnTo>
                  <a:lnTo>
                    <a:pt x="5150" y="2631"/>
                  </a:lnTo>
                  <a:lnTo>
                    <a:pt x="5152" y="2631"/>
                  </a:lnTo>
                  <a:lnTo>
                    <a:pt x="5162" y="2636"/>
                  </a:lnTo>
                  <a:lnTo>
                    <a:pt x="5165" y="2636"/>
                  </a:lnTo>
                  <a:lnTo>
                    <a:pt x="5169" y="2636"/>
                  </a:lnTo>
                  <a:lnTo>
                    <a:pt x="5180" y="2631"/>
                  </a:lnTo>
                  <a:lnTo>
                    <a:pt x="5197" y="2631"/>
                  </a:lnTo>
                  <a:lnTo>
                    <a:pt x="5217" y="2625"/>
                  </a:lnTo>
                  <a:lnTo>
                    <a:pt x="5217" y="2624"/>
                  </a:lnTo>
                  <a:lnTo>
                    <a:pt x="5234" y="2611"/>
                  </a:lnTo>
                  <a:lnTo>
                    <a:pt x="5253" y="2615"/>
                  </a:lnTo>
                  <a:lnTo>
                    <a:pt x="5273" y="2613"/>
                  </a:lnTo>
                  <a:lnTo>
                    <a:pt x="5294" y="2618"/>
                  </a:lnTo>
                  <a:lnTo>
                    <a:pt x="5312" y="2624"/>
                  </a:lnTo>
                  <a:lnTo>
                    <a:pt x="5314" y="2624"/>
                  </a:lnTo>
                  <a:lnTo>
                    <a:pt x="5334" y="2622"/>
                  </a:lnTo>
                  <a:lnTo>
                    <a:pt x="5347" y="2629"/>
                  </a:lnTo>
                  <a:lnTo>
                    <a:pt x="5353" y="2632"/>
                  </a:lnTo>
                  <a:lnTo>
                    <a:pt x="5359" y="2631"/>
                  </a:lnTo>
                  <a:lnTo>
                    <a:pt x="5373" y="2624"/>
                  </a:lnTo>
                  <a:lnTo>
                    <a:pt x="5375" y="2624"/>
                  </a:lnTo>
                  <a:lnTo>
                    <a:pt x="5385" y="2627"/>
                  </a:lnTo>
                  <a:lnTo>
                    <a:pt x="5387" y="2629"/>
                  </a:lnTo>
                  <a:lnTo>
                    <a:pt x="5390" y="2638"/>
                  </a:lnTo>
                  <a:lnTo>
                    <a:pt x="5400" y="2650"/>
                  </a:lnTo>
                  <a:lnTo>
                    <a:pt x="5426" y="2683"/>
                  </a:lnTo>
                  <a:lnTo>
                    <a:pt x="5453" y="2716"/>
                  </a:lnTo>
                  <a:lnTo>
                    <a:pt x="5474" y="2739"/>
                  </a:lnTo>
                  <a:lnTo>
                    <a:pt x="5476" y="2739"/>
                  </a:lnTo>
                  <a:lnTo>
                    <a:pt x="5461" y="2811"/>
                  </a:lnTo>
                  <a:lnTo>
                    <a:pt x="5461" y="2816"/>
                  </a:lnTo>
                  <a:lnTo>
                    <a:pt x="5463" y="2823"/>
                  </a:lnTo>
                  <a:lnTo>
                    <a:pt x="5470" y="2835"/>
                  </a:lnTo>
                  <a:lnTo>
                    <a:pt x="5479" y="2848"/>
                  </a:lnTo>
                  <a:lnTo>
                    <a:pt x="5491" y="2858"/>
                  </a:lnTo>
                  <a:lnTo>
                    <a:pt x="5507" y="2872"/>
                  </a:lnTo>
                  <a:lnTo>
                    <a:pt x="5530" y="2893"/>
                  </a:lnTo>
                  <a:lnTo>
                    <a:pt x="5541" y="2904"/>
                  </a:lnTo>
                  <a:lnTo>
                    <a:pt x="5548" y="2916"/>
                  </a:lnTo>
                  <a:lnTo>
                    <a:pt x="5552" y="2921"/>
                  </a:lnTo>
                  <a:lnTo>
                    <a:pt x="5556" y="2926"/>
                  </a:lnTo>
                  <a:lnTo>
                    <a:pt x="5556" y="2932"/>
                  </a:lnTo>
                  <a:lnTo>
                    <a:pt x="5556" y="2937"/>
                  </a:lnTo>
                  <a:lnTo>
                    <a:pt x="5556" y="2939"/>
                  </a:lnTo>
                  <a:lnTo>
                    <a:pt x="5554" y="2940"/>
                  </a:lnTo>
                  <a:lnTo>
                    <a:pt x="5552" y="2942"/>
                  </a:lnTo>
                  <a:lnTo>
                    <a:pt x="5546" y="2947"/>
                  </a:lnTo>
                  <a:lnTo>
                    <a:pt x="5541" y="2954"/>
                  </a:lnTo>
                  <a:lnTo>
                    <a:pt x="5537" y="2960"/>
                  </a:lnTo>
                  <a:lnTo>
                    <a:pt x="5537" y="2965"/>
                  </a:lnTo>
                  <a:lnTo>
                    <a:pt x="5537" y="2968"/>
                  </a:lnTo>
                  <a:lnTo>
                    <a:pt x="5539" y="2972"/>
                  </a:lnTo>
                  <a:lnTo>
                    <a:pt x="5546" y="2979"/>
                  </a:lnTo>
                  <a:lnTo>
                    <a:pt x="5550" y="2984"/>
                  </a:lnTo>
                  <a:lnTo>
                    <a:pt x="5554" y="2989"/>
                  </a:lnTo>
                  <a:lnTo>
                    <a:pt x="5558" y="2995"/>
                  </a:lnTo>
                  <a:lnTo>
                    <a:pt x="5558" y="3002"/>
                  </a:lnTo>
                  <a:lnTo>
                    <a:pt x="5558" y="3005"/>
                  </a:lnTo>
                  <a:lnTo>
                    <a:pt x="5554" y="3005"/>
                  </a:lnTo>
                  <a:lnTo>
                    <a:pt x="5548" y="3005"/>
                  </a:lnTo>
                  <a:lnTo>
                    <a:pt x="5544" y="3007"/>
                  </a:lnTo>
                  <a:lnTo>
                    <a:pt x="5541" y="3009"/>
                  </a:lnTo>
                  <a:lnTo>
                    <a:pt x="5535" y="3012"/>
                  </a:lnTo>
                  <a:lnTo>
                    <a:pt x="5531" y="3017"/>
                  </a:lnTo>
                  <a:lnTo>
                    <a:pt x="5526" y="3024"/>
                  </a:lnTo>
                  <a:lnTo>
                    <a:pt x="5522" y="3033"/>
                  </a:lnTo>
                  <a:lnTo>
                    <a:pt x="5518" y="3042"/>
                  </a:lnTo>
                  <a:lnTo>
                    <a:pt x="5517" y="3052"/>
                  </a:lnTo>
                  <a:lnTo>
                    <a:pt x="5513" y="3061"/>
                  </a:lnTo>
                  <a:lnTo>
                    <a:pt x="5511" y="3072"/>
                  </a:lnTo>
                  <a:lnTo>
                    <a:pt x="5509" y="3091"/>
                  </a:lnTo>
                  <a:lnTo>
                    <a:pt x="5505" y="3121"/>
                  </a:lnTo>
                  <a:lnTo>
                    <a:pt x="5513" y="3164"/>
                  </a:lnTo>
                  <a:lnTo>
                    <a:pt x="5513" y="3171"/>
                  </a:lnTo>
                  <a:lnTo>
                    <a:pt x="5515" y="3175"/>
                  </a:lnTo>
                  <a:lnTo>
                    <a:pt x="5518" y="3177"/>
                  </a:lnTo>
                  <a:lnTo>
                    <a:pt x="5522" y="3178"/>
                  </a:lnTo>
                  <a:lnTo>
                    <a:pt x="5526" y="3178"/>
                  </a:lnTo>
                  <a:lnTo>
                    <a:pt x="5531" y="3182"/>
                  </a:lnTo>
                  <a:lnTo>
                    <a:pt x="5533" y="3184"/>
                  </a:lnTo>
                  <a:lnTo>
                    <a:pt x="5535" y="3185"/>
                  </a:lnTo>
                  <a:lnTo>
                    <a:pt x="5537" y="3189"/>
                  </a:lnTo>
                  <a:lnTo>
                    <a:pt x="5535" y="3192"/>
                  </a:lnTo>
                  <a:lnTo>
                    <a:pt x="5535" y="3198"/>
                  </a:lnTo>
                  <a:lnTo>
                    <a:pt x="5533" y="3205"/>
                  </a:lnTo>
                  <a:lnTo>
                    <a:pt x="5524" y="3231"/>
                  </a:lnTo>
                  <a:lnTo>
                    <a:pt x="5520" y="3243"/>
                  </a:lnTo>
                  <a:lnTo>
                    <a:pt x="5517" y="3255"/>
                  </a:lnTo>
                  <a:lnTo>
                    <a:pt x="5524" y="3268"/>
                  </a:lnTo>
                  <a:lnTo>
                    <a:pt x="5531" y="3283"/>
                  </a:lnTo>
                  <a:lnTo>
                    <a:pt x="5546" y="3319"/>
                  </a:lnTo>
                  <a:lnTo>
                    <a:pt x="5554" y="3336"/>
                  </a:lnTo>
                  <a:lnTo>
                    <a:pt x="5561" y="3352"/>
                  </a:lnTo>
                  <a:lnTo>
                    <a:pt x="5565" y="3357"/>
                  </a:lnTo>
                  <a:lnTo>
                    <a:pt x="5571" y="3362"/>
                  </a:lnTo>
                  <a:lnTo>
                    <a:pt x="5574" y="3366"/>
                  </a:lnTo>
                  <a:lnTo>
                    <a:pt x="5580" y="3368"/>
                  </a:lnTo>
                  <a:lnTo>
                    <a:pt x="5582" y="3369"/>
                  </a:lnTo>
                  <a:lnTo>
                    <a:pt x="5582" y="3373"/>
                  </a:lnTo>
                  <a:lnTo>
                    <a:pt x="5578" y="3385"/>
                  </a:lnTo>
                  <a:lnTo>
                    <a:pt x="5574" y="3396"/>
                  </a:lnTo>
                  <a:lnTo>
                    <a:pt x="5567" y="3406"/>
                  </a:lnTo>
                  <a:lnTo>
                    <a:pt x="5561" y="3415"/>
                  </a:lnTo>
                  <a:lnTo>
                    <a:pt x="5554" y="3424"/>
                  </a:lnTo>
                  <a:lnTo>
                    <a:pt x="5548" y="3434"/>
                  </a:lnTo>
                  <a:lnTo>
                    <a:pt x="5544" y="3446"/>
                  </a:lnTo>
                  <a:lnTo>
                    <a:pt x="5543" y="3452"/>
                  </a:lnTo>
                  <a:lnTo>
                    <a:pt x="5541" y="3459"/>
                  </a:lnTo>
                  <a:lnTo>
                    <a:pt x="5541" y="3460"/>
                  </a:lnTo>
                  <a:lnTo>
                    <a:pt x="5546" y="3462"/>
                  </a:lnTo>
                  <a:lnTo>
                    <a:pt x="5550" y="3466"/>
                  </a:lnTo>
                  <a:lnTo>
                    <a:pt x="5558" y="3476"/>
                  </a:lnTo>
                  <a:lnTo>
                    <a:pt x="5567" y="3485"/>
                  </a:lnTo>
                  <a:lnTo>
                    <a:pt x="5574" y="3492"/>
                  </a:lnTo>
                  <a:lnTo>
                    <a:pt x="5576" y="3494"/>
                  </a:lnTo>
                  <a:lnTo>
                    <a:pt x="5576" y="3495"/>
                  </a:lnTo>
                  <a:lnTo>
                    <a:pt x="5574" y="3506"/>
                  </a:lnTo>
                  <a:lnTo>
                    <a:pt x="5571" y="3518"/>
                  </a:lnTo>
                  <a:lnTo>
                    <a:pt x="5565" y="3529"/>
                  </a:lnTo>
                  <a:lnTo>
                    <a:pt x="5559" y="3539"/>
                  </a:lnTo>
                  <a:lnTo>
                    <a:pt x="5552" y="3550"/>
                  </a:lnTo>
                  <a:lnTo>
                    <a:pt x="5548" y="3553"/>
                  </a:lnTo>
                  <a:lnTo>
                    <a:pt x="5544" y="3557"/>
                  </a:lnTo>
                  <a:lnTo>
                    <a:pt x="5541" y="3560"/>
                  </a:lnTo>
                  <a:lnTo>
                    <a:pt x="5535" y="3562"/>
                  </a:lnTo>
                  <a:lnTo>
                    <a:pt x="5528" y="3564"/>
                  </a:lnTo>
                  <a:lnTo>
                    <a:pt x="5518" y="3635"/>
                  </a:lnTo>
                  <a:lnTo>
                    <a:pt x="5522" y="3639"/>
                  </a:lnTo>
                  <a:lnTo>
                    <a:pt x="5531" y="3653"/>
                  </a:lnTo>
                  <a:lnTo>
                    <a:pt x="5558" y="3695"/>
                  </a:lnTo>
                  <a:lnTo>
                    <a:pt x="5571" y="3719"/>
                  </a:lnTo>
                  <a:lnTo>
                    <a:pt x="5584" y="3742"/>
                  </a:lnTo>
                  <a:lnTo>
                    <a:pt x="5591" y="3761"/>
                  </a:lnTo>
                  <a:lnTo>
                    <a:pt x="5593" y="3765"/>
                  </a:lnTo>
                  <a:lnTo>
                    <a:pt x="5593" y="3768"/>
                  </a:lnTo>
                  <a:lnTo>
                    <a:pt x="5593" y="3775"/>
                  </a:lnTo>
                  <a:lnTo>
                    <a:pt x="5574" y="3803"/>
                  </a:lnTo>
                  <a:lnTo>
                    <a:pt x="5580" y="3805"/>
                  </a:lnTo>
                  <a:lnTo>
                    <a:pt x="5584" y="3807"/>
                  </a:lnTo>
                  <a:lnTo>
                    <a:pt x="5587" y="3809"/>
                  </a:lnTo>
                  <a:lnTo>
                    <a:pt x="5589" y="3810"/>
                  </a:lnTo>
                  <a:lnTo>
                    <a:pt x="5591" y="3812"/>
                  </a:lnTo>
                  <a:lnTo>
                    <a:pt x="5593" y="3816"/>
                  </a:lnTo>
                  <a:lnTo>
                    <a:pt x="5595" y="3819"/>
                  </a:lnTo>
                  <a:lnTo>
                    <a:pt x="5595" y="3824"/>
                  </a:lnTo>
                  <a:lnTo>
                    <a:pt x="5595" y="3828"/>
                  </a:lnTo>
                  <a:lnTo>
                    <a:pt x="5572" y="3873"/>
                  </a:lnTo>
                  <a:lnTo>
                    <a:pt x="5584" y="3912"/>
                  </a:lnTo>
                  <a:lnTo>
                    <a:pt x="5589" y="3935"/>
                  </a:lnTo>
                  <a:lnTo>
                    <a:pt x="5593" y="3947"/>
                  </a:lnTo>
                  <a:lnTo>
                    <a:pt x="5595" y="3949"/>
                  </a:lnTo>
                  <a:lnTo>
                    <a:pt x="5602" y="3952"/>
                  </a:lnTo>
                  <a:lnTo>
                    <a:pt x="5630" y="3978"/>
                  </a:lnTo>
                  <a:lnTo>
                    <a:pt x="5636" y="3982"/>
                  </a:lnTo>
                  <a:lnTo>
                    <a:pt x="5639" y="3985"/>
                  </a:lnTo>
                  <a:lnTo>
                    <a:pt x="5643" y="3987"/>
                  </a:lnTo>
                  <a:lnTo>
                    <a:pt x="5647" y="3989"/>
                  </a:lnTo>
                  <a:lnTo>
                    <a:pt x="5654" y="3989"/>
                  </a:lnTo>
                  <a:lnTo>
                    <a:pt x="5665" y="3987"/>
                  </a:lnTo>
                  <a:lnTo>
                    <a:pt x="5704" y="3980"/>
                  </a:lnTo>
                  <a:lnTo>
                    <a:pt x="5706" y="3980"/>
                  </a:lnTo>
                  <a:lnTo>
                    <a:pt x="5708" y="3982"/>
                  </a:lnTo>
                  <a:lnTo>
                    <a:pt x="5710" y="3985"/>
                  </a:lnTo>
                  <a:lnTo>
                    <a:pt x="5714" y="3989"/>
                  </a:lnTo>
                  <a:lnTo>
                    <a:pt x="5725" y="3996"/>
                  </a:lnTo>
                  <a:lnTo>
                    <a:pt x="5736" y="4001"/>
                  </a:lnTo>
                  <a:lnTo>
                    <a:pt x="5747" y="4005"/>
                  </a:lnTo>
                  <a:lnTo>
                    <a:pt x="5749" y="4005"/>
                  </a:lnTo>
                  <a:lnTo>
                    <a:pt x="5749" y="4006"/>
                  </a:lnTo>
                  <a:lnTo>
                    <a:pt x="5751" y="4010"/>
                  </a:lnTo>
                  <a:lnTo>
                    <a:pt x="5751" y="4012"/>
                  </a:lnTo>
                  <a:lnTo>
                    <a:pt x="5756" y="4013"/>
                  </a:lnTo>
                  <a:lnTo>
                    <a:pt x="5762" y="4015"/>
                  </a:lnTo>
                  <a:lnTo>
                    <a:pt x="5766" y="4015"/>
                  </a:lnTo>
                  <a:lnTo>
                    <a:pt x="5777" y="4015"/>
                  </a:lnTo>
                  <a:lnTo>
                    <a:pt x="5788" y="4013"/>
                  </a:lnTo>
                  <a:lnTo>
                    <a:pt x="5797" y="4012"/>
                  </a:lnTo>
                  <a:lnTo>
                    <a:pt x="5812" y="4010"/>
                  </a:lnTo>
                  <a:lnTo>
                    <a:pt x="5864" y="3999"/>
                  </a:lnTo>
                  <a:lnTo>
                    <a:pt x="5890" y="3996"/>
                  </a:lnTo>
                  <a:lnTo>
                    <a:pt x="5903" y="3996"/>
                  </a:lnTo>
                  <a:lnTo>
                    <a:pt x="5914" y="3996"/>
                  </a:lnTo>
                  <a:lnTo>
                    <a:pt x="5916" y="3994"/>
                  </a:lnTo>
                  <a:lnTo>
                    <a:pt x="5918" y="3994"/>
                  </a:lnTo>
                  <a:lnTo>
                    <a:pt x="5920" y="3994"/>
                  </a:lnTo>
                  <a:lnTo>
                    <a:pt x="5950" y="3984"/>
                  </a:lnTo>
                  <a:lnTo>
                    <a:pt x="5966" y="3978"/>
                  </a:lnTo>
                  <a:lnTo>
                    <a:pt x="5985" y="3971"/>
                  </a:lnTo>
                  <a:lnTo>
                    <a:pt x="6000" y="3963"/>
                  </a:lnTo>
                  <a:lnTo>
                    <a:pt x="6007" y="3959"/>
                  </a:lnTo>
                  <a:lnTo>
                    <a:pt x="6015" y="3956"/>
                  </a:lnTo>
                  <a:lnTo>
                    <a:pt x="6020" y="3950"/>
                  </a:lnTo>
                  <a:lnTo>
                    <a:pt x="6024" y="3947"/>
                  </a:lnTo>
                  <a:lnTo>
                    <a:pt x="6028" y="3942"/>
                  </a:lnTo>
                  <a:lnTo>
                    <a:pt x="6030" y="3936"/>
                  </a:lnTo>
                  <a:lnTo>
                    <a:pt x="6031" y="3935"/>
                  </a:lnTo>
                  <a:lnTo>
                    <a:pt x="6033" y="3935"/>
                  </a:lnTo>
                  <a:lnTo>
                    <a:pt x="6059" y="3936"/>
                  </a:lnTo>
                  <a:lnTo>
                    <a:pt x="6071" y="3935"/>
                  </a:lnTo>
                  <a:lnTo>
                    <a:pt x="6084" y="3935"/>
                  </a:lnTo>
                  <a:lnTo>
                    <a:pt x="6106" y="3931"/>
                  </a:lnTo>
                  <a:lnTo>
                    <a:pt x="6128" y="3928"/>
                  </a:lnTo>
                  <a:lnTo>
                    <a:pt x="6147" y="3924"/>
                  </a:lnTo>
                  <a:lnTo>
                    <a:pt x="6167" y="3921"/>
                  </a:lnTo>
                  <a:lnTo>
                    <a:pt x="6178" y="3921"/>
                  </a:lnTo>
                  <a:lnTo>
                    <a:pt x="6189" y="3919"/>
                  </a:lnTo>
                  <a:lnTo>
                    <a:pt x="6199" y="3919"/>
                  </a:lnTo>
                  <a:lnTo>
                    <a:pt x="6210" y="3921"/>
                  </a:lnTo>
                  <a:lnTo>
                    <a:pt x="6212" y="3921"/>
                  </a:lnTo>
                  <a:lnTo>
                    <a:pt x="6243" y="3940"/>
                  </a:lnTo>
                  <a:lnTo>
                    <a:pt x="6262" y="3949"/>
                  </a:lnTo>
                  <a:lnTo>
                    <a:pt x="6282" y="3959"/>
                  </a:lnTo>
                  <a:lnTo>
                    <a:pt x="6301" y="3968"/>
                  </a:lnTo>
                  <a:lnTo>
                    <a:pt x="6321" y="3975"/>
                  </a:lnTo>
                  <a:lnTo>
                    <a:pt x="6338" y="3982"/>
                  </a:lnTo>
                  <a:lnTo>
                    <a:pt x="6355" y="3984"/>
                  </a:lnTo>
                  <a:lnTo>
                    <a:pt x="6357" y="3985"/>
                  </a:lnTo>
                  <a:lnTo>
                    <a:pt x="6368" y="3999"/>
                  </a:lnTo>
                  <a:lnTo>
                    <a:pt x="6377" y="4013"/>
                  </a:lnTo>
                  <a:lnTo>
                    <a:pt x="6386" y="4026"/>
                  </a:lnTo>
                  <a:lnTo>
                    <a:pt x="6396" y="4038"/>
                  </a:lnTo>
                  <a:lnTo>
                    <a:pt x="6407" y="4047"/>
                  </a:lnTo>
                  <a:lnTo>
                    <a:pt x="6420" y="4055"/>
                  </a:lnTo>
                  <a:lnTo>
                    <a:pt x="6427" y="4059"/>
                  </a:lnTo>
                  <a:lnTo>
                    <a:pt x="6435" y="4062"/>
                  </a:lnTo>
                  <a:lnTo>
                    <a:pt x="6444" y="4064"/>
                  </a:lnTo>
                  <a:lnTo>
                    <a:pt x="6453" y="4066"/>
                  </a:lnTo>
                  <a:lnTo>
                    <a:pt x="6455" y="4066"/>
                  </a:lnTo>
                  <a:lnTo>
                    <a:pt x="6492" y="4122"/>
                  </a:lnTo>
                  <a:lnTo>
                    <a:pt x="6492" y="4126"/>
                  </a:lnTo>
                  <a:lnTo>
                    <a:pt x="6492" y="4127"/>
                  </a:lnTo>
                  <a:lnTo>
                    <a:pt x="6492" y="4131"/>
                  </a:lnTo>
                  <a:lnTo>
                    <a:pt x="6492" y="4133"/>
                  </a:lnTo>
                  <a:lnTo>
                    <a:pt x="6492" y="4136"/>
                  </a:lnTo>
                  <a:lnTo>
                    <a:pt x="6494" y="4140"/>
                  </a:lnTo>
                  <a:lnTo>
                    <a:pt x="6492" y="4141"/>
                  </a:lnTo>
                  <a:lnTo>
                    <a:pt x="6492" y="4143"/>
                  </a:lnTo>
                  <a:lnTo>
                    <a:pt x="6492" y="4145"/>
                  </a:lnTo>
                  <a:lnTo>
                    <a:pt x="6491" y="4145"/>
                  </a:lnTo>
                  <a:lnTo>
                    <a:pt x="6448" y="4190"/>
                  </a:lnTo>
                  <a:lnTo>
                    <a:pt x="6435" y="4229"/>
                  </a:lnTo>
                  <a:lnTo>
                    <a:pt x="6437" y="4267"/>
                  </a:lnTo>
                  <a:lnTo>
                    <a:pt x="6459" y="4297"/>
                  </a:lnTo>
                  <a:lnTo>
                    <a:pt x="6470" y="4318"/>
                  </a:lnTo>
                  <a:lnTo>
                    <a:pt x="6472" y="4358"/>
                  </a:lnTo>
                  <a:lnTo>
                    <a:pt x="6459" y="4383"/>
                  </a:lnTo>
                  <a:lnTo>
                    <a:pt x="6439" y="4409"/>
                  </a:lnTo>
                  <a:lnTo>
                    <a:pt x="6390" y="4465"/>
                  </a:lnTo>
                  <a:lnTo>
                    <a:pt x="6398" y="4532"/>
                  </a:lnTo>
                  <a:lnTo>
                    <a:pt x="6386" y="4589"/>
                  </a:lnTo>
                  <a:lnTo>
                    <a:pt x="6377" y="4616"/>
                  </a:lnTo>
                  <a:lnTo>
                    <a:pt x="6347" y="4652"/>
                  </a:lnTo>
                  <a:lnTo>
                    <a:pt x="6340" y="4693"/>
                  </a:lnTo>
                  <a:lnTo>
                    <a:pt x="6305" y="4733"/>
                  </a:lnTo>
                  <a:lnTo>
                    <a:pt x="6281" y="4761"/>
                  </a:lnTo>
                  <a:lnTo>
                    <a:pt x="6256" y="4806"/>
                  </a:lnTo>
                  <a:lnTo>
                    <a:pt x="6243" y="4852"/>
                  </a:lnTo>
                  <a:lnTo>
                    <a:pt x="6223" y="4876"/>
                  </a:lnTo>
                  <a:lnTo>
                    <a:pt x="6232" y="4904"/>
                  </a:lnTo>
                  <a:lnTo>
                    <a:pt x="6242" y="4932"/>
                  </a:lnTo>
                  <a:lnTo>
                    <a:pt x="6227" y="4966"/>
                  </a:lnTo>
                  <a:lnTo>
                    <a:pt x="6191" y="5018"/>
                  </a:lnTo>
                  <a:lnTo>
                    <a:pt x="6152" y="5083"/>
                  </a:lnTo>
                  <a:lnTo>
                    <a:pt x="6113" y="5120"/>
                  </a:lnTo>
                  <a:lnTo>
                    <a:pt x="6089" y="5137"/>
                  </a:lnTo>
                  <a:lnTo>
                    <a:pt x="6041" y="5169"/>
                  </a:lnTo>
                  <a:lnTo>
                    <a:pt x="6046" y="5193"/>
                  </a:lnTo>
                  <a:lnTo>
                    <a:pt x="6050" y="5207"/>
                  </a:lnTo>
                  <a:lnTo>
                    <a:pt x="6050" y="5216"/>
                  </a:lnTo>
                  <a:lnTo>
                    <a:pt x="6048" y="5220"/>
                  </a:lnTo>
                  <a:lnTo>
                    <a:pt x="6046" y="5225"/>
                  </a:lnTo>
                  <a:lnTo>
                    <a:pt x="6044" y="5237"/>
                  </a:lnTo>
                  <a:lnTo>
                    <a:pt x="6041" y="5246"/>
                  </a:lnTo>
                  <a:lnTo>
                    <a:pt x="6035" y="5253"/>
                  </a:lnTo>
                  <a:lnTo>
                    <a:pt x="6031" y="5258"/>
                  </a:lnTo>
                  <a:lnTo>
                    <a:pt x="6028" y="5263"/>
                  </a:lnTo>
                  <a:lnTo>
                    <a:pt x="6026" y="5265"/>
                  </a:lnTo>
                  <a:lnTo>
                    <a:pt x="6028" y="5267"/>
                  </a:lnTo>
                  <a:lnTo>
                    <a:pt x="6031" y="5269"/>
                  </a:lnTo>
                  <a:lnTo>
                    <a:pt x="6035" y="5274"/>
                  </a:lnTo>
                  <a:lnTo>
                    <a:pt x="6043" y="5283"/>
                  </a:lnTo>
                  <a:lnTo>
                    <a:pt x="6046" y="5291"/>
                  </a:lnTo>
                  <a:lnTo>
                    <a:pt x="6052" y="5300"/>
                  </a:lnTo>
                  <a:lnTo>
                    <a:pt x="6052" y="5302"/>
                  </a:lnTo>
                  <a:lnTo>
                    <a:pt x="6050" y="5314"/>
                  </a:lnTo>
                  <a:lnTo>
                    <a:pt x="6046" y="5321"/>
                  </a:lnTo>
                  <a:lnTo>
                    <a:pt x="6043" y="5325"/>
                  </a:lnTo>
                  <a:lnTo>
                    <a:pt x="6039" y="5330"/>
                  </a:lnTo>
                  <a:lnTo>
                    <a:pt x="6033" y="5332"/>
                  </a:lnTo>
                  <a:lnTo>
                    <a:pt x="6028" y="5333"/>
                  </a:lnTo>
                  <a:lnTo>
                    <a:pt x="6020" y="5335"/>
                  </a:lnTo>
                  <a:lnTo>
                    <a:pt x="6009" y="5335"/>
                  </a:lnTo>
                  <a:lnTo>
                    <a:pt x="6000" y="5339"/>
                  </a:lnTo>
                  <a:lnTo>
                    <a:pt x="5998" y="5346"/>
                  </a:lnTo>
                  <a:lnTo>
                    <a:pt x="5996" y="5353"/>
                  </a:lnTo>
                  <a:lnTo>
                    <a:pt x="5996" y="5367"/>
                  </a:lnTo>
                  <a:lnTo>
                    <a:pt x="5998" y="5382"/>
                  </a:lnTo>
                  <a:lnTo>
                    <a:pt x="6002" y="5396"/>
                  </a:lnTo>
                  <a:lnTo>
                    <a:pt x="6007" y="5410"/>
                  </a:lnTo>
                  <a:lnTo>
                    <a:pt x="6015" y="5423"/>
                  </a:lnTo>
                  <a:lnTo>
                    <a:pt x="6018" y="5430"/>
                  </a:lnTo>
                  <a:lnTo>
                    <a:pt x="6022" y="5433"/>
                  </a:lnTo>
                  <a:lnTo>
                    <a:pt x="6026" y="5438"/>
                  </a:lnTo>
                  <a:lnTo>
                    <a:pt x="6030" y="5442"/>
                  </a:lnTo>
                  <a:lnTo>
                    <a:pt x="6030" y="5444"/>
                  </a:lnTo>
                  <a:lnTo>
                    <a:pt x="6030" y="5454"/>
                  </a:lnTo>
                  <a:lnTo>
                    <a:pt x="6030" y="5470"/>
                  </a:lnTo>
                  <a:lnTo>
                    <a:pt x="6028" y="5484"/>
                  </a:lnTo>
                  <a:lnTo>
                    <a:pt x="6026" y="5491"/>
                  </a:lnTo>
                  <a:lnTo>
                    <a:pt x="6022" y="5496"/>
                  </a:lnTo>
                  <a:lnTo>
                    <a:pt x="6020" y="5496"/>
                  </a:lnTo>
                  <a:lnTo>
                    <a:pt x="6018" y="5498"/>
                  </a:lnTo>
                  <a:lnTo>
                    <a:pt x="6015" y="5500"/>
                  </a:lnTo>
                  <a:lnTo>
                    <a:pt x="6013" y="5500"/>
                  </a:lnTo>
                  <a:lnTo>
                    <a:pt x="6011" y="5501"/>
                  </a:lnTo>
                  <a:lnTo>
                    <a:pt x="6005" y="5514"/>
                  </a:lnTo>
                  <a:lnTo>
                    <a:pt x="6002" y="5517"/>
                  </a:lnTo>
                  <a:lnTo>
                    <a:pt x="5998" y="5517"/>
                  </a:lnTo>
                  <a:lnTo>
                    <a:pt x="5996" y="5519"/>
                  </a:lnTo>
                  <a:lnTo>
                    <a:pt x="5994" y="5519"/>
                  </a:lnTo>
                  <a:lnTo>
                    <a:pt x="5992" y="5522"/>
                  </a:lnTo>
                  <a:lnTo>
                    <a:pt x="5992" y="5526"/>
                  </a:lnTo>
                  <a:lnTo>
                    <a:pt x="5992" y="5533"/>
                  </a:lnTo>
                  <a:lnTo>
                    <a:pt x="5996" y="5538"/>
                  </a:lnTo>
                  <a:lnTo>
                    <a:pt x="6002" y="5543"/>
                  </a:lnTo>
                  <a:lnTo>
                    <a:pt x="6004" y="5545"/>
                  </a:lnTo>
                  <a:lnTo>
                    <a:pt x="6002" y="5547"/>
                  </a:lnTo>
                  <a:lnTo>
                    <a:pt x="6002" y="5550"/>
                  </a:lnTo>
                  <a:lnTo>
                    <a:pt x="6000" y="5554"/>
                  </a:lnTo>
                  <a:lnTo>
                    <a:pt x="5996" y="5557"/>
                  </a:lnTo>
                  <a:lnTo>
                    <a:pt x="5994" y="5559"/>
                  </a:lnTo>
                  <a:lnTo>
                    <a:pt x="5989" y="5563"/>
                  </a:lnTo>
                  <a:lnTo>
                    <a:pt x="5972" y="5566"/>
                  </a:lnTo>
                  <a:lnTo>
                    <a:pt x="5955" y="5570"/>
                  </a:lnTo>
                  <a:lnTo>
                    <a:pt x="5944" y="5571"/>
                  </a:lnTo>
                  <a:lnTo>
                    <a:pt x="5940" y="5580"/>
                  </a:lnTo>
                  <a:lnTo>
                    <a:pt x="5937" y="5591"/>
                  </a:lnTo>
                  <a:lnTo>
                    <a:pt x="5935" y="5598"/>
                  </a:lnTo>
                  <a:lnTo>
                    <a:pt x="5935" y="5603"/>
                  </a:lnTo>
                  <a:lnTo>
                    <a:pt x="5935" y="5608"/>
                  </a:lnTo>
                  <a:lnTo>
                    <a:pt x="5937" y="5613"/>
                  </a:lnTo>
                  <a:lnTo>
                    <a:pt x="5946" y="5624"/>
                  </a:lnTo>
                  <a:lnTo>
                    <a:pt x="5948" y="5629"/>
                  </a:lnTo>
                  <a:lnTo>
                    <a:pt x="5948" y="5634"/>
                  </a:lnTo>
                  <a:lnTo>
                    <a:pt x="5948" y="5643"/>
                  </a:lnTo>
                  <a:lnTo>
                    <a:pt x="5950" y="5650"/>
                  </a:lnTo>
                  <a:lnTo>
                    <a:pt x="5952" y="5657"/>
                  </a:lnTo>
                  <a:lnTo>
                    <a:pt x="5953" y="5659"/>
                  </a:lnTo>
                  <a:lnTo>
                    <a:pt x="5953" y="5661"/>
                  </a:lnTo>
                  <a:lnTo>
                    <a:pt x="5952" y="5666"/>
                  </a:lnTo>
                  <a:lnTo>
                    <a:pt x="5950" y="5668"/>
                  </a:lnTo>
                  <a:lnTo>
                    <a:pt x="5948" y="5669"/>
                  </a:lnTo>
                  <a:lnTo>
                    <a:pt x="5942" y="5680"/>
                  </a:lnTo>
                  <a:lnTo>
                    <a:pt x="5933" y="5687"/>
                  </a:lnTo>
                  <a:lnTo>
                    <a:pt x="5926" y="5694"/>
                  </a:lnTo>
                  <a:lnTo>
                    <a:pt x="5926" y="5706"/>
                  </a:lnTo>
                  <a:lnTo>
                    <a:pt x="5927" y="5715"/>
                  </a:lnTo>
                  <a:lnTo>
                    <a:pt x="5931" y="5724"/>
                  </a:lnTo>
                  <a:lnTo>
                    <a:pt x="5935" y="5732"/>
                  </a:lnTo>
                  <a:lnTo>
                    <a:pt x="5937" y="5734"/>
                  </a:lnTo>
                  <a:lnTo>
                    <a:pt x="5939" y="5736"/>
                  </a:lnTo>
                  <a:lnTo>
                    <a:pt x="5942" y="5739"/>
                  </a:lnTo>
                  <a:lnTo>
                    <a:pt x="5944" y="5743"/>
                  </a:lnTo>
                  <a:lnTo>
                    <a:pt x="5946" y="5746"/>
                  </a:lnTo>
                  <a:lnTo>
                    <a:pt x="5948" y="5752"/>
                  </a:lnTo>
                  <a:lnTo>
                    <a:pt x="5946" y="5757"/>
                  </a:lnTo>
                  <a:lnTo>
                    <a:pt x="5944" y="5759"/>
                  </a:lnTo>
                  <a:lnTo>
                    <a:pt x="5942" y="5762"/>
                  </a:lnTo>
                  <a:lnTo>
                    <a:pt x="5940" y="5764"/>
                  </a:lnTo>
                  <a:lnTo>
                    <a:pt x="5939" y="5766"/>
                  </a:lnTo>
                  <a:lnTo>
                    <a:pt x="5935" y="5769"/>
                  </a:lnTo>
                  <a:lnTo>
                    <a:pt x="5929" y="5769"/>
                  </a:lnTo>
                  <a:lnTo>
                    <a:pt x="5926" y="5771"/>
                  </a:lnTo>
                  <a:lnTo>
                    <a:pt x="5922" y="5771"/>
                  </a:lnTo>
                  <a:lnTo>
                    <a:pt x="5918" y="5771"/>
                  </a:lnTo>
                  <a:lnTo>
                    <a:pt x="5916" y="5773"/>
                  </a:lnTo>
                  <a:lnTo>
                    <a:pt x="5913" y="5775"/>
                  </a:lnTo>
                  <a:lnTo>
                    <a:pt x="5911" y="5782"/>
                  </a:lnTo>
                  <a:lnTo>
                    <a:pt x="5909" y="5787"/>
                  </a:lnTo>
                  <a:lnTo>
                    <a:pt x="5909" y="5794"/>
                  </a:lnTo>
                  <a:lnTo>
                    <a:pt x="5911" y="5801"/>
                  </a:lnTo>
                  <a:lnTo>
                    <a:pt x="5914" y="5808"/>
                  </a:lnTo>
                  <a:lnTo>
                    <a:pt x="5916" y="5815"/>
                  </a:lnTo>
                  <a:lnTo>
                    <a:pt x="5924" y="5824"/>
                  </a:lnTo>
                  <a:lnTo>
                    <a:pt x="5924" y="5825"/>
                  </a:lnTo>
                  <a:lnTo>
                    <a:pt x="5924" y="5827"/>
                  </a:lnTo>
                  <a:lnTo>
                    <a:pt x="5920" y="5834"/>
                  </a:lnTo>
                  <a:lnTo>
                    <a:pt x="5916" y="5839"/>
                  </a:lnTo>
                  <a:lnTo>
                    <a:pt x="5913" y="5845"/>
                  </a:lnTo>
                  <a:lnTo>
                    <a:pt x="5907" y="5850"/>
                  </a:lnTo>
                  <a:lnTo>
                    <a:pt x="5898" y="5857"/>
                  </a:lnTo>
                  <a:lnTo>
                    <a:pt x="5892" y="5860"/>
                  </a:lnTo>
                  <a:lnTo>
                    <a:pt x="5888" y="5866"/>
                  </a:lnTo>
                  <a:lnTo>
                    <a:pt x="5886" y="5869"/>
                  </a:lnTo>
                  <a:lnTo>
                    <a:pt x="5885" y="5874"/>
                  </a:lnTo>
                  <a:lnTo>
                    <a:pt x="5885" y="5881"/>
                  </a:lnTo>
                  <a:lnTo>
                    <a:pt x="5883" y="5888"/>
                  </a:lnTo>
                  <a:lnTo>
                    <a:pt x="5883" y="5902"/>
                  </a:lnTo>
                  <a:lnTo>
                    <a:pt x="5881" y="5909"/>
                  </a:lnTo>
                  <a:lnTo>
                    <a:pt x="5881" y="5913"/>
                  </a:lnTo>
                  <a:lnTo>
                    <a:pt x="5879" y="5916"/>
                  </a:lnTo>
                  <a:lnTo>
                    <a:pt x="5875" y="5922"/>
                  </a:lnTo>
                  <a:lnTo>
                    <a:pt x="5868" y="5929"/>
                  </a:lnTo>
                  <a:lnTo>
                    <a:pt x="5857" y="5939"/>
                  </a:lnTo>
                  <a:lnTo>
                    <a:pt x="5838" y="5943"/>
                  </a:lnTo>
                  <a:lnTo>
                    <a:pt x="5836" y="5946"/>
                  </a:lnTo>
                  <a:lnTo>
                    <a:pt x="5833" y="5950"/>
                  </a:lnTo>
                  <a:lnTo>
                    <a:pt x="5831" y="5955"/>
                  </a:lnTo>
                  <a:lnTo>
                    <a:pt x="5827" y="5960"/>
                  </a:lnTo>
                  <a:lnTo>
                    <a:pt x="5823" y="5962"/>
                  </a:lnTo>
                  <a:lnTo>
                    <a:pt x="5818" y="5964"/>
                  </a:lnTo>
                  <a:lnTo>
                    <a:pt x="5816" y="5965"/>
                  </a:lnTo>
                  <a:lnTo>
                    <a:pt x="5812" y="5965"/>
                  </a:lnTo>
                  <a:lnTo>
                    <a:pt x="5782" y="5990"/>
                  </a:lnTo>
                  <a:lnTo>
                    <a:pt x="5782" y="6002"/>
                  </a:lnTo>
                  <a:lnTo>
                    <a:pt x="5790" y="6013"/>
                  </a:lnTo>
                  <a:lnTo>
                    <a:pt x="5792" y="6013"/>
                  </a:lnTo>
                  <a:lnTo>
                    <a:pt x="5792" y="6018"/>
                  </a:lnTo>
                  <a:lnTo>
                    <a:pt x="5792" y="6025"/>
                  </a:lnTo>
                  <a:lnTo>
                    <a:pt x="5790" y="6039"/>
                  </a:lnTo>
                  <a:lnTo>
                    <a:pt x="5788" y="6055"/>
                  </a:lnTo>
                  <a:lnTo>
                    <a:pt x="5784" y="6060"/>
                  </a:lnTo>
                  <a:lnTo>
                    <a:pt x="5782" y="6065"/>
                  </a:lnTo>
                  <a:lnTo>
                    <a:pt x="5779" y="6070"/>
                  </a:lnTo>
                  <a:lnTo>
                    <a:pt x="5775" y="6072"/>
                  </a:lnTo>
                  <a:lnTo>
                    <a:pt x="5771" y="6076"/>
                  </a:lnTo>
                  <a:lnTo>
                    <a:pt x="5768" y="6077"/>
                  </a:lnTo>
                  <a:lnTo>
                    <a:pt x="5766" y="6079"/>
                  </a:lnTo>
                  <a:lnTo>
                    <a:pt x="5764" y="6079"/>
                  </a:lnTo>
                  <a:lnTo>
                    <a:pt x="5725" y="6074"/>
                  </a:lnTo>
                  <a:lnTo>
                    <a:pt x="5704" y="6072"/>
                  </a:lnTo>
                  <a:lnTo>
                    <a:pt x="5684" y="6070"/>
                  </a:lnTo>
                  <a:lnTo>
                    <a:pt x="5678" y="6076"/>
                  </a:lnTo>
                  <a:lnTo>
                    <a:pt x="5671" y="6081"/>
                  </a:lnTo>
                  <a:lnTo>
                    <a:pt x="5663" y="6086"/>
                  </a:lnTo>
                  <a:lnTo>
                    <a:pt x="5660" y="6091"/>
                  </a:lnTo>
                  <a:lnTo>
                    <a:pt x="5658" y="6098"/>
                  </a:lnTo>
                  <a:lnTo>
                    <a:pt x="5656" y="6104"/>
                  </a:lnTo>
                  <a:lnTo>
                    <a:pt x="5656" y="6118"/>
                  </a:lnTo>
                  <a:lnTo>
                    <a:pt x="5656" y="6125"/>
                  </a:lnTo>
                  <a:lnTo>
                    <a:pt x="5656" y="6132"/>
                  </a:lnTo>
                  <a:lnTo>
                    <a:pt x="5654" y="6139"/>
                  </a:lnTo>
                  <a:lnTo>
                    <a:pt x="5652" y="6142"/>
                  </a:lnTo>
                  <a:lnTo>
                    <a:pt x="5649" y="6144"/>
                  </a:lnTo>
                  <a:lnTo>
                    <a:pt x="5647" y="6147"/>
                  </a:lnTo>
                  <a:lnTo>
                    <a:pt x="5645" y="6149"/>
                  </a:lnTo>
                  <a:lnTo>
                    <a:pt x="5643" y="6151"/>
                  </a:lnTo>
                  <a:lnTo>
                    <a:pt x="5639" y="6153"/>
                  </a:lnTo>
                  <a:lnTo>
                    <a:pt x="5636" y="6154"/>
                  </a:lnTo>
                  <a:lnTo>
                    <a:pt x="5634" y="6154"/>
                  </a:lnTo>
                  <a:lnTo>
                    <a:pt x="5624" y="6153"/>
                  </a:lnTo>
                  <a:lnTo>
                    <a:pt x="5621" y="6149"/>
                  </a:lnTo>
                  <a:lnTo>
                    <a:pt x="5617" y="6147"/>
                  </a:lnTo>
                  <a:lnTo>
                    <a:pt x="5613" y="6146"/>
                  </a:lnTo>
                  <a:lnTo>
                    <a:pt x="5610" y="6144"/>
                  </a:lnTo>
                  <a:lnTo>
                    <a:pt x="5606" y="6144"/>
                  </a:lnTo>
                  <a:lnTo>
                    <a:pt x="5602" y="6146"/>
                  </a:lnTo>
                  <a:lnTo>
                    <a:pt x="5598" y="6146"/>
                  </a:lnTo>
                  <a:lnTo>
                    <a:pt x="5589" y="6149"/>
                  </a:lnTo>
                  <a:lnTo>
                    <a:pt x="5582" y="6153"/>
                  </a:lnTo>
                  <a:lnTo>
                    <a:pt x="5572" y="6153"/>
                  </a:lnTo>
                  <a:lnTo>
                    <a:pt x="5563" y="6151"/>
                  </a:lnTo>
                  <a:lnTo>
                    <a:pt x="5558" y="6151"/>
                  </a:lnTo>
                  <a:lnTo>
                    <a:pt x="5552" y="6151"/>
                  </a:lnTo>
                  <a:lnTo>
                    <a:pt x="5531" y="6168"/>
                  </a:lnTo>
                  <a:lnTo>
                    <a:pt x="5524" y="6172"/>
                  </a:lnTo>
                  <a:lnTo>
                    <a:pt x="5517" y="6177"/>
                  </a:lnTo>
                  <a:lnTo>
                    <a:pt x="5502" y="6184"/>
                  </a:lnTo>
                  <a:lnTo>
                    <a:pt x="5481" y="6198"/>
                  </a:lnTo>
                  <a:lnTo>
                    <a:pt x="5474" y="6251"/>
                  </a:lnTo>
                  <a:lnTo>
                    <a:pt x="5474" y="6252"/>
                  </a:lnTo>
                  <a:lnTo>
                    <a:pt x="5470" y="6254"/>
                  </a:lnTo>
                  <a:lnTo>
                    <a:pt x="5465" y="6256"/>
                  </a:lnTo>
                  <a:lnTo>
                    <a:pt x="5455" y="6259"/>
                  </a:lnTo>
                  <a:lnTo>
                    <a:pt x="5444" y="6261"/>
                  </a:lnTo>
                  <a:lnTo>
                    <a:pt x="5439" y="6263"/>
                  </a:lnTo>
                  <a:lnTo>
                    <a:pt x="5437" y="6263"/>
                  </a:lnTo>
                  <a:lnTo>
                    <a:pt x="5435" y="6265"/>
                  </a:lnTo>
                  <a:lnTo>
                    <a:pt x="5433" y="6265"/>
                  </a:lnTo>
                  <a:lnTo>
                    <a:pt x="5426" y="6263"/>
                  </a:lnTo>
                  <a:lnTo>
                    <a:pt x="5420" y="6259"/>
                  </a:lnTo>
                  <a:lnTo>
                    <a:pt x="5414" y="6254"/>
                  </a:lnTo>
                  <a:lnTo>
                    <a:pt x="5409" y="6251"/>
                  </a:lnTo>
                  <a:lnTo>
                    <a:pt x="5401" y="6242"/>
                  </a:lnTo>
                  <a:lnTo>
                    <a:pt x="5398" y="6238"/>
                  </a:lnTo>
                  <a:lnTo>
                    <a:pt x="5392" y="6235"/>
                  </a:lnTo>
                  <a:lnTo>
                    <a:pt x="5383" y="6233"/>
                  </a:lnTo>
                  <a:lnTo>
                    <a:pt x="5375" y="6231"/>
                  </a:lnTo>
                  <a:lnTo>
                    <a:pt x="5368" y="6233"/>
                  </a:lnTo>
                  <a:lnTo>
                    <a:pt x="5360" y="6235"/>
                  </a:lnTo>
                  <a:lnTo>
                    <a:pt x="5346" y="6240"/>
                  </a:lnTo>
                  <a:lnTo>
                    <a:pt x="5338" y="6242"/>
                  </a:lnTo>
                  <a:lnTo>
                    <a:pt x="5329" y="6244"/>
                  </a:lnTo>
                  <a:lnTo>
                    <a:pt x="5321" y="6244"/>
                  </a:lnTo>
                  <a:lnTo>
                    <a:pt x="5314" y="6244"/>
                  </a:lnTo>
                  <a:lnTo>
                    <a:pt x="5301" y="6240"/>
                  </a:lnTo>
                  <a:lnTo>
                    <a:pt x="5290" y="6238"/>
                  </a:lnTo>
                  <a:lnTo>
                    <a:pt x="5284" y="6238"/>
                  </a:lnTo>
                  <a:lnTo>
                    <a:pt x="5279" y="6240"/>
                  </a:lnTo>
                  <a:lnTo>
                    <a:pt x="5279" y="6242"/>
                  </a:lnTo>
                  <a:lnTo>
                    <a:pt x="5275" y="6244"/>
                  </a:lnTo>
                  <a:lnTo>
                    <a:pt x="5271" y="6247"/>
                  </a:lnTo>
                  <a:lnTo>
                    <a:pt x="5269" y="6252"/>
                  </a:lnTo>
                  <a:lnTo>
                    <a:pt x="5266" y="6258"/>
                  </a:lnTo>
                  <a:lnTo>
                    <a:pt x="5262" y="6259"/>
                  </a:lnTo>
                  <a:lnTo>
                    <a:pt x="5258" y="6261"/>
                  </a:lnTo>
                  <a:lnTo>
                    <a:pt x="5256" y="6261"/>
                  </a:lnTo>
                  <a:lnTo>
                    <a:pt x="5255" y="6263"/>
                  </a:lnTo>
                  <a:lnTo>
                    <a:pt x="5240" y="6275"/>
                  </a:lnTo>
                  <a:lnTo>
                    <a:pt x="5223" y="6289"/>
                  </a:lnTo>
                  <a:lnTo>
                    <a:pt x="5212" y="6338"/>
                  </a:lnTo>
                  <a:lnTo>
                    <a:pt x="5189" y="6345"/>
                  </a:lnTo>
                  <a:lnTo>
                    <a:pt x="5184" y="6345"/>
                  </a:lnTo>
                  <a:lnTo>
                    <a:pt x="5178" y="6343"/>
                  </a:lnTo>
                  <a:lnTo>
                    <a:pt x="5165" y="6340"/>
                  </a:lnTo>
                  <a:lnTo>
                    <a:pt x="5160" y="6338"/>
                  </a:lnTo>
                  <a:lnTo>
                    <a:pt x="5154" y="6336"/>
                  </a:lnTo>
                  <a:lnTo>
                    <a:pt x="5149" y="6336"/>
                  </a:lnTo>
                  <a:lnTo>
                    <a:pt x="5143" y="6338"/>
                  </a:lnTo>
                  <a:lnTo>
                    <a:pt x="5136" y="6338"/>
                  </a:lnTo>
                  <a:lnTo>
                    <a:pt x="5132" y="6340"/>
                  </a:lnTo>
                  <a:lnTo>
                    <a:pt x="5128" y="6342"/>
                  </a:lnTo>
                  <a:lnTo>
                    <a:pt x="5126" y="6345"/>
                  </a:lnTo>
                  <a:lnTo>
                    <a:pt x="5123" y="6356"/>
                  </a:lnTo>
                  <a:lnTo>
                    <a:pt x="5119" y="6361"/>
                  </a:lnTo>
                  <a:lnTo>
                    <a:pt x="5115" y="6366"/>
                  </a:lnTo>
                  <a:lnTo>
                    <a:pt x="5111" y="6370"/>
                  </a:lnTo>
                  <a:lnTo>
                    <a:pt x="5106" y="6371"/>
                  </a:lnTo>
                  <a:lnTo>
                    <a:pt x="5095" y="6375"/>
                  </a:lnTo>
                  <a:lnTo>
                    <a:pt x="5076" y="6380"/>
                  </a:lnTo>
                  <a:lnTo>
                    <a:pt x="5072" y="6391"/>
                  </a:lnTo>
                  <a:lnTo>
                    <a:pt x="5071" y="6399"/>
                  </a:lnTo>
                  <a:lnTo>
                    <a:pt x="5071" y="6406"/>
                  </a:lnTo>
                  <a:lnTo>
                    <a:pt x="5071" y="6413"/>
                  </a:lnTo>
                  <a:lnTo>
                    <a:pt x="5074" y="6419"/>
                  </a:lnTo>
                  <a:lnTo>
                    <a:pt x="5078" y="6424"/>
                  </a:lnTo>
                  <a:lnTo>
                    <a:pt x="5085" y="6429"/>
                  </a:lnTo>
                  <a:lnTo>
                    <a:pt x="5093" y="6434"/>
                  </a:lnTo>
                  <a:lnTo>
                    <a:pt x="5095" y="6436"/>
                  </a:lnTo>
                  <a:lnTo>
                    <a:pt x="5095" y="6438"/>
                  </a:lnTo>
                  <a:lnTo>
                    <a:pt x="5095" y="6445"/>
                  </a:lnTo>
                  <a:lnTo>
                    <a:pt x="5093" y="6452"/>
                  </a:lnTo>
                  <a:lnTo>
                    <a:pt x="5091" y="6457"/>
                  </a:lnTo>
                  <a:lnTo>
                    <a:pt x="5089" y="6462"/>
                  </a:lnTo>
                  <a:lnTo>
                    <a:pt x="5082" y="6471"/>
                  </a:lnTo>
                  <a:lnTo>
                    <a:pt x="5078" y="6480"/>
                  </a:lnTo>
                  <a:lnTo>
                    <a:pt x="5076" y="6483"/>
                  </a:lnTo>
                  <a:lnTo>
                    <a:pt x="5074" y="6489"/>
                  </a:lnTo>
                  <a:lnTo>
                    <a:pt x="5074" y="6497"/>
                  </a:lnTo>
                  <a:lnTo>
                    <a:pt x="5072" y="6506"/>
                  </a:lnTo>
                  <a:lnTo>
                    <a:pt x="5071" y="6511"/>
                  </a:lnTo>
                  <a:lnTo>
                    <a:pt x="5067" y="651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/>
            </a:p>
          </p:txBody>
        </p:sp>
        <p:sp>
          <p:nvSpPr>
            <p:cNvPr id="708" name="Freeform 4"/>
            <p:cNvSpPr>
              <a:spLocks noEditPoints="1"/>
            </p:cNvSpPr>
            <p:nvPr/>
          </p:nvSpPr>
          <p:spPr bwMode="auto">
            <a:xfrm>
              <a:off x="4486276" y="2191509"/>
              <a:ext cx="4381465" cy="4058010"/>
            </a:xfrm>
            <a:custGeom>
              <a:avLst/>
              <a:gdLst/>
              <a:ahLst/>
              <a:cxnLst>
                <a:cxn ang="0">
                  <a:pos x="3323" y="9"/>
                </a:cxn>
                <a:cxn ang="0">
                  <a:pos x="3323" y="364"/>
                </a:cxn>
                <a:cxn ang="0">
                  <a:pos x="3465" y="823"/>
                </a:cxn>
                <a:cxn ang="0">
                  <a:pos x="3315" y="1360"/>
                </a:cxn>
                <a:cxn ang="0">
                  <a:pos x="3708" y="1669"/>
                </a:cxn>
                <a:cxn ang="0">
                  <a:pos x="4277" y="1641"/>
                </a:cxn>
                <a:cxn ang="0">
                  <a:pos x="4501" y="1808"/>
                </a:cxn>
                <a:cxn ang="0">
                  <a:pos x="3884" y="1693"/>
                </a:cxn>
                <a:cxn ang="0">
                  <a:pos x="3261" y="1583"/>
                </a:cxn>
                <a:cxn ang="0">
                  <a:pos x="3411" y="2187"/>
                </a:cxn>
                <a:cxn ang="0">
                  <a:pos x="3589" y="2749"/>
                </a:cxn>
                <a:cxn ang="0">
                  <a:pos x="3575" y="3352"/>
                </a:cxn>
                <a:cxn ang="0">
                  <a:pos x="3265" y="3805"/>
                </a:cxn>
                <a:cxn ang="0">
                  <a:pos x="2879" y="4151"/>
                </a:cxn>
                <a:cxn ang="0">
                  <a:pos x="3064" y="4344"/>
                </a:cxn>
                <a:cxn ang="0">
                  <a:pos x="2485" y="4757"/>
                </a:cxn>
                <a:cxn ang="0">
                  <a:pos x="3151" y="4981"/>
                </a:cxn>
                <a:cxn ang="0">
                  <a:pos x="4092" y="5048"/>
                </a:cxn>
                <a:cxn ang="0">
                  <a:pos x="4669" y="4877"/>
                </a:cxn>
                <a:cxn ang="0">
                  <a:pos x="5124" y="4444"/>
                </a:cxn>
                <a:cxn ang="0">
                  <a:pos x="5196" y="4037"/>
                </a:cxn>
                <a:cxn ang="0">
                  <a:pos x="4877" y="3854"/>
                </a:cxn>
                <a:cxn ang="0">
                  <a:pos x="4641" y="3784"/>
                </a:cxn>
                <a:cxn ang="0">
                  <a:pos x="4872" y="3731"/>
                </a:cxn>
                <a:cxn ang="0">
                  <a:pos x="5151" y="3914"/>
                </a:cxn>
                <a:cxn ang="0">
                  <a:pos x="5308" y="3794"/>
                </a:cxn>
                <a:cxn ang="0">
                  <a:pos x="5283" y="3681"/>
                </a:cxn>
                <a:cxn ang="0">
                  <a:pos x="5162" y="3549"/>
                </a:cxn>
                <a:cxn ang="0">
                  <a:pos x="5294" y="3476"/>
                </a:cxn>
                <a:cxn ang="0">
                  <a:pos x="5470" y="3291"/>
                </a:cxn>
                <a:cxn ang="0">
                  <a:pos x="5548" y="3131"/>
                </a:cxn>
                <a:cxn ang="0">
                  <a:pos x="5554" y="3491"/>
                </a:cxn>
                <a:cxn ang="0">
                  <a:pos x="5464" y="3708"/>
                </a:cxn>
                <a:cxn ang="0">
                  <a:pos x="5445" y="3854"/>
                </a:cxn>
                <a:cxn ang="0">
                  <a:pos x="5238" y="3994"/>
                </a:cxn>
                <a:cxn ang="0">
                  <a:pos x="5124" y="4541"/>
                </a:cxn>
                <a:cxn ang="0">
                  <a:pos x="4452" y="4989"/>
                </a:cxn>
                <a:cxn ang="0">
                  <a:pos x="3895" y="5211"/>
                </a:cxn>
                <a:cxn ang="0">
                  <a:pos x="3318" y="5092"/>
                </a:cxn>
                <a:cxn ang="0">
                  <a:pos x="2572" y="4874"/>
                </a:cxn>
                <a:cxn ang="0">
                  <a:pos x="2536" y="4680"/>
                </a:cxn>
                <a:cxn ang="0">
                  <a:pos x="2763" y="4327"/>
                </a:cxn>
                <a:cxn ang="0">
                  <a:pos x="3112" y="3897"/>
                </a:cxn>
                <a:cxn ang="0">
                  <a:pos x="3012" y="3473"/>
                </a:cxn>
                <a:cxn ang="0">
                  <a:pos x="2298" y="3098"/>
                </a:cxn>
                <a:cxn ang="0">
                  <a:pos x="1814" y="2707"/>
                </a:cxn>
                <a:cxn ang="0">
                  <a:pos x="1131" y="2440"/>
                </a:cxn>
                <a:cxn ang="0">
                  <a:pos x="603" y="1993"/>
                </a:cxn>
                <a:cxn ang="0">
                  <a:pos x="273" y="1495"/>
                </a:cxn>
                <a:cxn ang="0">
                  <a:pos x="203" y="1424"/>
                </a:cxn>
                <a:cxn ang="0">
                  <a:pos x="590" y="1926"/>
                </a:cxn>
                <a:cxn ang="0">
                  <a:pos x="1074" y="2382"/>
                </a:cxn>
                <a:cxn ang="0">
                  <a:pos x="1778" y="2674"/>
                </a:cxn>
                <a:cxn ang="0">
                  <a:pos x="2400" y="3122"/>
                </a:cxn>
                <a:cxn ang="0">
                  <a:pos x="3012" y="3446"/>
                </a:cxn>
                <a:cxn ang="0">
                  <a:pos x="3534" y="3370"/>
                </a:cxn>
                <a:cxn ang="0">
                  <a:pos x="3602" y="2785"/>
                </a:cxn>
                <a:cxn ang="0">
                  <a:pos x="3305" y="2140"/>
                </a:cxn>
                <a:cxn ang="0">
                  <a:pos x="3310" y="1714"/>
                </a:cxn>
                <a:cxn ang="0">
                  <a:pos x="3311" y="1150"/>
                </a:cxn>
                <a:cxn ang="0">
                  <a:pos x="3407" y="742"/>
                </a:cxn>
                <a:cxn ang="0">
                  <a:pos x="3278" y="343"/>
                </a:cxn>
                <a:cxn ang="0">
                  <a:pos x="3684" y="5090"/>
                </a:cxn>
              </a:cxnLst>
              <a:rect l="0" t="0" r="r" b="b"/>
              <a:pathLst>
                <a:path w="5640" h="5238">
                  <a:moveTo>
                    <a:pt x="3267" y="4175"/>
                  </a:moveTo>
                  <a:lnTo>
                    <a:pt x="3281" y="4182"/>
                  </a:lnTo>
                  <a:lnTo>
                    <a:pt x="3286" y="4188"/>
                  </a:lnTo>
                  <a:lnTo>
                    <a:pt x="3294" y="4202"/>
                  </a:lnTo>
                  <a:lnTo>
                    <a:pt x="3300" y="4217"/>
                  </a:lnTo>
                  <a:lnTo>
                    <a:pt x="3302" y="4221"/>
                  </a:lnTo>
                  <a:lnTo>
                    <a:pt x="3302" y="4226"/>
                  </a:lnTo>
                  <a:lnTo>
                    <a:pt x="3300" y="4229"/>
                  </a:lnTo>
                  <a:lnTo>
                    <a:pt x="3297" y="4232"/>
                  </a:lnTo>
                  <a:lnTo>
                    <a:pt x="3294" y="4233"/>
                  </a:lnTo>
                  <a:lnTo>
                    <a:pt x="3291" y="4236"/>
                  </a:lnTo>
                  <a:lnTo>
                    <a:pt x="3289" y="4238"/>
                  </a:lnTo>
                  <a:lnTo>
                    <a:pt x="3288" y="4241"/>
                  </a:lnTo>
                  <a:lnTo>
                    <a:pt x="3286" y="4245"/>
                  </a:lnTo>
                  <a:lnTo>
                    <a:pt x="3285" y="4247"/>
                  </a:lnTo>
                  <a:lnTo>
                    <a:pt x="3283" y="4248"/>
                  </a:lnTo>
                  <a:lnTo>
                    <a:pt x="3281" y="4248"/>
                  </a:lnTo>
                  <a:lnTo>
                    <a:pt x="3278" y="4250"/>
                  </a:lnTo>
                  <a:lnTo>
                    <a:pt x="3275" y="4244"/>
                  </a:lnTo>
                  <a:lnTo>
                    <a:pt x="3275" y="4238"/>
                  </a:lnTo>
                  <a:lnTo>
                    <a:pt x="3272" y="4224"/>
                  </a:lnTo>
                  <a:lnTo>
                    <a:pt x="3267" y="4223"/>
                  </a:lnTo>
                  <a:lnTo>
                    <a:pt x="3259" y="4220"/>
                  </a:lnTo>
                  <a:lnTo>
                    <a:pt x="3251" y="4226"/>
                  </a:lnTo>
                  <a:lnTo>
                    <a:pt x="3242" y="4232"/>
                  </a:lnTo>
                  <a:lnTo>
                    <a:pt x="3235" y="4230"/>
                  </a:lnTo>
                  <a:lnTo>
                    <a:pt x="3229" y="4229"/>
                  </a:lnTo>
                  <a:lnTo>
                    <a:pt x="3227" y="4223"/>
                  </a:lnTo>
                  <a:lnTo>
                    <a:pt x="3226" y="4217"/>
                  </a:lnTo>
                  <a:lnTo>
                    <a:pt x="3227" y="4211"/>
                  </a:lnTo>
                  <a:lnTo>
                    <a:pt x="3229" y="4203"/>
                  </a:lnTo>
                  <a:lnTo>
                    <a:pt x="3234" y="4202"/>
                  </a:lnTo>
                  <a:lnTo>
                    <a:pt x="3239" y="4202"/>
                  </a:lnTo>
                  <a:lnTo>
                    <a:pt x="3251" y="4200"/>
                  </a:lnTo>
                  <a:lnTo>
                    <a:pt x="3254" y="4196"/>
                  </a:lnTo>
                  <a:lnTo>
                    <a:pt x="3256" y="4190"/>
                  </a:lnTo>
                  <a:lnTo>
                    <a:pt x="3262" y="4178"/>
                  </a:lnTo>
                  <a:lnTo>
                    <a:pt x="3267" y="4175"/>
                  </a:lnTo>
                  <a:close/>
                  <a:moveTo>
                    <a:pt x="3245" y="4054"/>
                  </a:moveTo>
                  <a:lnTo>
                    <a:pt x="3258" y="4055"/>
                  </a:lnTo>
                  <a:lnTo>
                    <a:pt x="3264" y="4064"/>
                  </a:lnTo>
                  <a:lnTo>
                    <a:pt x="3270" y="4073"/>
                  </a:lnTo>
                  <a:lnTo>
                    <a:pt x="3272" y="4078"/>
                  </a:lnTo>
                  <a:lnTo>
                    <a:pt x="3275" y="4084"/>
                  </a:lnTo>
                  <a:lnTo>
                    <a:pt x="3275" y="4090"/>
                  </a:lnTo>
                  <a:lnTo>
                    <a:pt x="3275" y="4099"/>
                  </a:lnTo>
                  <a:lnTo>
                    <a:pt x="3272" y="4100"/>
                  </a:lnTo>
                  <a:lnTo>
                    <a:pt x="3267" y="4100"/>
                  </a:lnTo>
                  <a:lnTo>
                    <a:pt x="3262" y="4102"/>
                  </a:lnTo>
                  <a:lnTo>
                    <a:pt x="3256" y="4100"/>
                  </a:lnTo>
                  <a:lnTo>
                    <a:pt x="3251" y="4090"/>
                  </a:lnTo>
                  <a:lnTo>
                    <a:pt x="3246" y="4076"/>
                  </a:lnTo>
                  <a:lnTo>
                    <a:pt x="3245" y="4063"/>
                  </a:lnTo>
                  <a:lnTo>
                    <a:pt x="3245" y="4057"/>
                  </a:lnTo>
                  <a:lnTo>
                    <a:pt x="3245" y="4055"/>
                  </a:lnTo>
                  <a:lnTo>
                    <a:pt x="3245" y="4054"/>
                  </a:lnTo>
                  <a:close/>
                  <a:moveTo>
                    <a:pt x="3323" y="4030"/>
                  </a:moveTo>
                  <a:lnTo>
                    <a:pt x="3331" y="4032"/>
                  </a:lnTo>
                  <a:lnTo>
                    <a:pt x="3335" y="4032"/>
                  </a:lnTo>
                  <a:lnTo>
                    <a:pt x="3340" y="4035"/>
                  </a:lnTo>
                  <a:lnTo>
                    <a:pt x="3343" y="4039"/>
                  </a:lnTo>
                  <a:lnTo>
                    <a:pt x="3343" y="4040"/>
                  </a:lnTo>
                  <a:lnTo>
                    <a:pt x="3343" y="4043"/>
                  </a:lnTo>
                  <a:lnTo>
                    <a:pt x="3340" y="4049"/>
                  </a:lnTo>
                  <a:lnTo>
                    <a:pt x="3338" y="4054"/>
                  </a:lnTo>
                  <a:lnTo>
                    <a:pt x="3335" y="4057"/>
                  </a:lnTo>
                  <a:lnTo>
                    <a:pt x="3329" y="4063"/>
                  </a:lnTo>
                  <a:lnTo>
                    <a:pt x="3321" y="4067"/>
                  </a:lnTo>
                  <a:lnTo>
                    <a:pt x="3313" y="4072"/>
                  </a:lnTo>
                  <a:lnTo>
                    <a:pt x="3305" y="4075"/>
                  </a:lnTo>
                  <a:lnTo>
                    <a:pt x="3300" y="4076"/>
                  </a:lnTo>
                  <a:lnTo>
                    <a:pt x="3299" y="4072"/>
                  </a:lnTo>
                  <a:lnTo>
                    <a:pt x="3297" y="4069"/>
                  </a:lnTo>
                  <a:lnTo>
                    <a:pt x="3296" y="4066"/>
                  </a:lnTo>
                  <a:lnTo>
                    <a:pt x="3296" y="4060"/>
                  </a:lnTo>
                  <a:lnTo>
                    <a:pt x="3300" y="4057"/>
                  </a:lnTo>
                  <a:lnTo>
                    <a:pt x="3304" y="4052"/>
                  </a:lnTo>
                  <a:lnTo>
                    <a:pt x="3310" y="4045"/>
                  </a:lnTo>
                  <a:lnTo>
                    <a:pt x="3316" y="4037"/>
                  </a:lnTo>
                  <a:lnTo>
                    <a:pt x="3319" y="4033"/>
                  </a:lnTo>
                  <a:lnTo>
                    <a:pt x="3323" y="4030"/>
                  </a:lnTo>
                  <a:close/>
                  <a:moveTo>
                    <a:pt x="3448" y="3633"/>
                  </a:moveTo>
                  <a:lnTo>
                    <a:pt x="3453" y="3633"/>
                  </a:lnTo>
                  <a:lnTo>
                    <a:pt x="3459" y="3655"/>
                  </a:lnTo>
                  <a:lnTo>
                    <a:pt x="3465" y="3667"/>
                  </a:lnTo>
                  <a:lnTo>
                    <a:pt x="3468" y="3672"/>
                  </a:lnTo>
                  <a:lnTo>
                    <a:pt x="3472" y="3678"/>
                  </a:lnTo>
                  <a:lnTo>
                    <a:pt x="3473" y="3684"/>
                  </a:lnTo>
                  <a:lnTo>
                    <a:pt x="3475" y="3690"/>
                  </a:lnTo>
                  <a:lnTo>
                    <a:pt x="3475" y="3697"/>
                  </a:lnTo>
                  <a:lnTo>
                    <a:pt x="3472" y="3706"/>
                  </a:lnTo>
                  <a:lnTo>
                    <a:pt x="3468" y="3708"/>
                  </a:lnTo>
                  <a:lnTo>
                    <a:pt x="3465" y="3708"/>
                  </a:lnTo>
                  <a:lnTo>
                    <a:pt x="3461" y="3708"/>
                  </a:lnTo>
                  <a:lnTo>
                    <a:pt x="3454" y="3706"/>
                  </a:lnTo>
                  <a:lnTo>
                    <a:pt x="3415" y="3661"/>
                  </a:lnTo>
                  <a:lnTo>
                    <a:pt x="3416" y="3652"/>
                  </a:lnTo>
                  <a:lnTo>
                    <a:pt x="3419" y="3649"/>
                  </a:lnTo>
                  <a:lnTo>
                    <a:pt x="3422" y="3645"/>
                  </a:lnTo>
                  <a:lnTo>
                    <a:pt x="3427" y="3642"/>
                  </a:lnTo>
                  <a:lnTo>
                    <a:pt x="3430" y="3639"/>
                  </a:lnTo>
                  <a:lnTo>
                    <a:pt x="3440" y="3636"/>
                  </a:lnTo>
                  <a:lnTo>
                    <a:pt x="3443" y="3634"/>
                  </a:lnTo>
                  <a:lnTo>
                    <a:pt x="3448" y="3633"/>
                  </a:lnTo>
                  <a:close/>
                  <a:moveTo>
                    <a:pt x="3313" y="0"/>
                  </a:moveTo>
                  <a:lnTo>
                    <a:pt x="3319" y="4"/>
                  </a:lnTo>
                  <a:lnTo>
                    <a:pt x="3323" y="9"/>
                  </a:lnTo>
                  <a:lnTo>
                    <a:pt x="3326" y="13"/>
                  </a:lnTo>
                  <a:lnTo>
                    <a:pt x="3327" y="16"/>
                  </a:lnTo>
                  <a:lnTo>
                    <a:pt x="3327" y="21"/>
                  </a:lnTo>
                  <a:lnTo>
                    <a:pt x="3327" y="25"/>
                  </a:lnTo>
                  <a:lnTo>
                    <a:pt x="3327" y="37"/>
                  </a:lnTo>
                  <a:lnTo>
                    <a:pt x="3324" y="43"/>
                  </a:lnTo>
                  <a:lnTo>
                    <a:pt x="3321" y="48"/>
                  </a:lnTo>
                  <a:lnTo>
                    <a:pt x="3313" y="58"/>
                  </a:lnTo>
                  <a:lnTo>
                    <a:pt x="3308" y="63"/>
                  </a:lnTo>
                  <a:lnTo>
                    <a:pt x="3305" y="69"/>
                  </a:lnTo>
                  <a:lnTo>
                    <a:pt x="3304" y="73"/>
                  </a:lnTo>
                  <a:lnTo>
                    <a:pt x="3304" y="78"/>
                  </a:lnTo>
                  <a:lnTo>
                    <a:pt x="3302" y="82"/>
                  </a:lnTo>
                  <a:lnTo>
                    <a:pt x="3302" y="87"/>
                  </a:lnTo>
                  <a:lnTo>
                    <a:pt x="3304" y="97"/>
                  </a:lnTo>
                  <a:lnTo>
                    <a:pt x="3305" y="106"/>
                  </a:lnTo>
                  <a:lnTo>
                    <a:pt x="3315" y="124"/>
                  </a:lnTo>
                  <a:lnTo>
                    <a:pt x="3318" y="133"/>
                  </a:lnTo>
                  <a:lnTo>
                    <a:pt x="3323" y="142"/>
                  </a:lnTo>
                  <a:lnTo>
                    <a:pt x="3324" y="152"/>
                  </a:lnTo>
                  <a:lnTo>
                    <a:pt x="3324" y="163"/>
                  </a:lnTo>
                  <a:lnTo>
                    <a:pt x="3323" y="164"/>
                  </a:lnTo>
                  <a:lnTo>
                    <a:pt x="3321" y="166"/>
                  </a:lnTo>
                  <a:lnTo>
                    <a:pt x="3313" y="170"/>
                  </a:lnTo>
                  <a:lnTo>
                    <a:pt x="3299" y="176"/>
                  </a:lnTo>
                  <a:lnTo>
                    <a:pt x="3294" y="179"/>
                  </a:lnTo>
                  <a:lnTo>
                    <a:pt x="3291" y="184"/>
                  </a:lnTo>
                  <a:lnTo>
                    <a:pt x="3288" y="188"/>
                  </a:lnTo>
                  <a:lnTo>
                    <a:pt x="3286" y="194"/>
                  </a:lnTo>
                  <a:lnTo>
                    <a:pt x="3289" y="205"/>
                  </a:lnTo>
                  <a:lnTo>
                    <a:pt x="3294" y="216"/>
                  </a:lnTo>
                  <a:lnTo>
                    <a:pt x="3296" y="228"/>
                  </a:lnTo>
                  <a:lnTo>
                    <a:pt x="3297" y="240"/>
                  </a:lnTo>
                  <a:lnTo>
                    <a:pt x="3299" y="239"/>
                  </a:lnTo>
                  <a:lnTo>
                    <a:pt x="3305" y="236"/>
                  </a:lnTo>
                  <a:lnTo>
                    <a:pt x="3311" y="234"/>
                  </a:lnTo>
                  <a:lnTo>
                    <a:pt x="3324" y="228"/>
                  </a:lnTo>
                  <a:lnTo>
                    <a:pt x="3335" y="219"/>
                  </a:lnTo>
                  <a:lnTo>
                    <a:pt x="3342" y="218"/>
                  </a:lnTo>
                  <a:lnTo>
                    <a:pt x="3350" y="218"/>
                  </a:lnTo>
                  <a:lnTo>
                    <a:pt x="3357" y="218"/>
                  </a:lnTo>
                  <a:lnTo>
                    <a:pt x="3361" y="216"/>
                  </a:lnTo>
                  <a:lnTo>
                    <a:pt x="3364" y="215"/>
                  </a:lnTo>
                  <a:lnTo>
                    <a:pt x="3367" y="213"/>
                  </a:lnTo>
                  <a:lnTo>
                    <a:pt x="3370" y="212"/>
                  </a:lnTo>
                  <a:lnTo>
                    <a:pt x="3375" y="206"/>
                  </a:lnTo>
                  <a:lnTo>
                    <a:pt x="3381" y="202"/>
                  </a:lnTo>
                  <a:lnTo>
                    <a:pt x="3388" y="197"/>
                  </a:lnTo>
                  <a:lnTo>
                    <a:pt x="3403" y="196"/>
                  </a:lnTo>
                  <a:lnTo>
                    <a:pt x="3407" y="194"/>
                  </a:lnTo>
                  <a:lnTo>
                    <a:pt x="3408" y="191"/>
                  </a:lnTo>
                  <a:lnTo>
                    <a:pt x="3413" y="187"/>
                  </a:lnTo>
                  <a:lnTo>
                    <a:pt x="3416" y="181"/>
                  </a:lnTo>
                  <a:lnTo>
                    <a:pt x="3419" y="179"/>
                  </a:lnTo>
                  <a:lnTo>
                    <a:pt x="3421" y="179"/>
                  </a:lnTo>
                  <a:lnTo>
                    <a:pt x="3422" y="178"/>
                  </a:lnTo>
                  <a:lnTo>
                    <a:pt x="3424" y="178"/>
                  </a:lnTo>
                  <a:lnTo>
                    <a:pt x="3427" y="176"/>
                  </a:lnTo>
                  <a:lnTo>
                    <a:pt x="3434" y="176"/>
                  </a:lnTo>
                  <a:lnTo>
                    <a:pt x="3440" y="178"/>
                  </a:lnTo>
                  <a:lnTo>
                    <a:pt x="3445" y="179"/>
                  </a:lnTo>
                  <a:lnTo>
                    <a:pt x="3446" y="187"/>
                  </a:lnTo>
                  <a:lnTo>
                    <a:pt x="3438" y="193"/>
                  </a:lnTo>
                  <a:lnTo>
                    <a:pt x="3432" y="199"/>
                  </a:lnTo>
                  <a:lnTo>
                    <a:pt x="3424" y="206"/>
                  </a:lnTo>
                  <a:lnTo>
                    <a:pt x="3421" y="208"/>
                  </a:lnTo>
                  <a:lnTo>
                    <a:pt x="3416" y="211"/>
                  </a:lnTo>
                  <a:lnTo>
                    <a:pt x="3399" y="211"/>
                  </a:lnTo>
                  <a:lnTo>
                    <a:pt x="3389" y="219"/>
                  </a:lnTo>
                  <a:lnTo>
                    <a:pt x="3384" y="221"/>
                  </a:lnTo>
                  <a:lnTo>
                    <a:pt x="3380" y="222"/>
                  </a:lnTo>
                  <a:lnTo>
                    <a:pt x="3372" y="225"/>
                  </a:lnTo>
                  <a:lnTo>
                    <a:pt x="3348" y="243"/>
                  </a:lnTo>
                  <a:lnTo>
                    <a:pt x="3345" y="243"/>
                  </a:lnTo>
                  <a:lnTo>
                    <a:pt x="3342" y="245"/>
                  </a:lnTo>
                  <a:lnTo>
                    <a:pt x="3338" y="245"/>
                  </a:lnTo>
                  <a:lnTo>
                    <a:pt x="3335" y="245"/>
                  </a:lnTo>
                  <a:lnTo>
                    <a:pt x="3331" y="246"/>
                  </a:lnTo>
                  <a:lnTo>
                    <a:pt x="3324" y="251"/>
                  </a:lnTo>
                  <a:lnTo>
                    <a:pt x="3318" y="255"/>
                  </a:lnTo>
                  <a:lnTo>
                    <a:pt x="3315" y="258"/>
                  </a:lnTo>
                  <a:lnTo>
                    <a:pt x="3311" y="263"/>
                  </a:lnTo>
                  <a:lnTo>
                    <a:pt x="3310" y="267"/>
                  </a:lnTo>
                  <a:lnTo>
                    <a:pt x="3310" y="272"/>
                  </a:lnTo>
                  <a:lnTo>
                    <a:pt x="3310" y="276"/>
                  </a:lnTo>
                  <a:lnTo>
                    <a:pt x="3310" y="287"/>
                  </a:lnTo>
                  <a:lnTo>
                    <a:pt x="3308" y="291"/>
                  </a:lnTo>
                  <a:lnTo>
                    <a:pt x="3307" y="294"/>
                  </a:lnTo>
                  <a:lnTo>
                    <a:pt x="3302" y="300"/>
                  </a:lnTo>
                  <a:lnTo>
                    <a:pt x="3296" y="305"/>
                  </a:lnTo>
                  <a:lnTo>
                    <a:pt x="3292" y="308"/>
                  </a:lnTo>
                  <a:lnTo>
                    <a:pt x="3291" y="311"/>
                  </a:lnTo>
                  <a:lnTo>
                    <a:pt x="3288" y="314"/>
                  </a:lnTo>
                  <a:lnTo>
                    <a:pt x="3286" y="318"/>
                  </a:lnTo>
                  <a:lnTo>
                    <a:pt x="3289" y="321"/>
                  </a:lnTo>
                  <a:lnTo>
                    <a:pt x="3294" y="322"/>
                  </a:lnTo>
                  <a:lnTo>
                    <a:pt x="3305" y="324"/>
                  </a:lnTo>
                  <a:lnTo>
                    <a:pt x="3308" y="322"/>
                  </a:lnTo>
                  <a:lnTo>
                    <a:pt x="3311" y="322"/>
                  </a:lnTo>
                  <a:lnTo>
                    <a:pt x="3316" y="324"/>
                  </a:lnTo>
                  <a:lnTo>
                    <a:pt x="3323" y="328"/>
                  </a:lnTo>
                  <a:lnTo>
                    <a:pt x="3326" y="331"/>
                  </a:lnTo>
                  <a:lnTo>
                    <a:pt x="3326" y="334"/>
                  </a:lnTo>
                  <a:lnTo>
                    <a:pt x="3327" y="337"/>
                  </a:lnTo>
                  <a:lnTo>
                    <a:pt x="3327" y="343"/>
                  </a:lnTo>
                  <a:lnTo>
                    <a:pt x="3324" y="357"/>
                  </a:lnTo>
                  <a:lnTo>
                    <a:pt x="3323" y="364"/>
                  </a:lnTo>
                  <a:lnTo>
                    <a:pt x="3321" y="372"/>
                  </a:lnTo>
                  <a:lnTo>
                    <a:pt x="3319" y="379"/>
                  </a:lnTo>
                  <a:lnTo>
                    <a:pt x="3319" y="385"/>
                  </a:lnTo>
                  <a:lnTo>
                    <a:pt x="3321" y="397"/>
                  </a:lnTo>
                  <a:lnTo>
                    <a:pt x="3323" y="402"/>
                  </a:lnTo>
                  <a:lnTo>
                    <a:pt x="3326" y="406"/>
                  </a:lnTo>
                  <a:lnTo>
                    <a:pt x="3329" y="408"/>
                  </a:lnTo>
                  <a:lnTo>
                    <a:pt x="3332" y="412"/>
                  </a:lnTo>
                  <a:lnTo>
                    <a:pt x="3335" y="417"/>
                  </a:lnTo>
                  <a:lnTo>
                    <a:pt x="3338" y="418"/>
                  </a:lnTo>
                  <a:lnTo>
                    <a:pt x="3340" y="418"/>
                  </a:lnTo>
                  <a:lnTo>
                    <a:pt x="3350" y="420"/>
                  </a:lnTo>
                  <a:lnTo>
                    <a:pt x="3364" y="426"/>
                  </a:lnTo>
                  <a:lnTo>
                    <a:pt x="3367" y="430"/>
                  </a:lnTo>
                  <a:lnTo>
                    <a:pt x="3370" y="434"/>
                  </a:lnTo>
                  <a:lnTo>
                    <a:pt x="3373" y="439"/>
                  </a:lnTo>
                  <a:lnTo>
                    <a:pt x="3376" y="443"/>
                  </a:lnTo>
                  <a:lnTo>
                    <a:pt x="3373" y="469"/>
                  </a:lnTo>
                  <a:lnTo>
                    <a:pt x="3361" y="478"/>
                  </a:lnTo>
                  <a:lnTo>
                    <a:pt x="3361" y="491"/>
                  </a:lnTo>
                  <a:lnTo>
                    <a:pt x="3361" y="496"/>
                  </a:lnTo>
                  <a:lnTo>
                    <a:pt x="3362" y="500"/>
                  </a:lnTo>
                  <a:lnTo>
                    <a:pt x="3364" y="506"/>
                  </a:lnTo>
                  <a:lnTo>
                    <a:pt x="3365" y="511"/>
                  </a:lnTo>
                  <a:lnTo>
                    <a:pt x="3367" y="515"/>
                  </a:lnTo>
                  <a:lnTo>
                    <a:pt x="3367" y="521"/>
                  </a:lnTo>
                  <a:lnTo>
                    <a:pt x="3367" y="529"/>
                  </a:lnTo>
                  <a:lnTo>
                    <a:pt x="3365" y="542"/>
                  </a:lnTo>
                  <a:lnTo>
                    <a:pt x="3364" y="548"/>
                  </a:lnTo>
                  <a:lnTo>
                    <a:pt x="3362" y="554"/>
                  </a:lnTo>
                  <a:lnTo>
                    <a:pt x="3362" y="560"/>
                  </a:lnTo>
                  <a:lnTo>
                    <a:pt x="3364" y="566"/>
                  </a:lnTo>
                  <a:lnTo>
                    <a:pt x="3367" y="572"/>
                  </a:lnTo>
                  <a:lnTo>
                    <a:pt x="3372" y="575"/>
                  </a:lnTo>
                  <a:lnTo>
                    <a:pt x="3376" y="579"/>
                  </a:lnTo>
                  <a:lnTo>
                    <a:pt x="3380" y="584"/>
                  </a:lnTo>
                  <a:lnTo>
                    <a:pt x="3383" y="590"/>
                  </a:lnTo>
                  <a:lnTo>
                    <a:pt x="3383" y="593"/>
                  </a:lnTo>
                  <a:lnTo>
                    <a:pt x="3383" y="594"/>
                  </a:lnTo>
                  <a:lnTo>
                    <a:pt x="3384" y="596"/>
                  </a:lnTo>
                  <a:lnTo>
                    <a:pt x="3386" y="597"/>
                  </a:lnTo>
                  <a:lnTo>
                    <a:pt x="3389" y="599"/>
                  </a:lnTo>
                  <a:lnTo>
                    <a:pt x="3394" y="599"/>
                  </a:lnTo>
                  <a:lnTo>
                    <a:pt x="3396" y="596"/>
                  </a:lnTo>
                  <a:lnTo>
                    <a:pt x="3399" y="594"/>
                  </a:lnTo>
                  <a:lnTo>
                    <a:pt x="3402" y="594"/>
                  </a:lnTo>
                  <a:lnTo>
                    <a:pt x="3405" y="594"/>
                  </a:lnTo>
                  <a:lnTo>
                    <a:pt x="3411" y="597"/>
                  </a:lnTo>
                  <a:lnTo>
                    <a:pt x="3415" y="602"/>
                  </a:lnTo>
                  <a:lnTo>
                    <a:pt x="3418" y="608"/>
                  </a:lnTo>
                  <a:lnTo>
                    <a:pt x="3421" y="612"/>
                  </a:lnTo>
                  <a:lnTo>
                    <a:pt x="3424" y="615"/>
                  </a:lnTo>
                  <a:lnTo>
                    <a:pt x="3429" y="617"/>
                  </a:lnTo>
                  <a:lnTo>
                    <a:pt x="3434" y="620"/>
                  </a:lnTo>
                  <a:lnTo>
                    <a:pt x="3437" y="621"/>
                  </a:lnTo>
                  <a:lnTo>
                    <a:pt x="3442" y="629"/>
                  </a:lnTo>
                  <a:lnTo>
                    <a:pt x="3446" y="639"/>
                  </a:lnTo>
                  <a:lnTo>
                    <a:pt x="3449" y="644"/>
                  </a:lnTo>
                  <a:lnTo>
                    <a:pt x="3449" y="648"/>
                  </a:lnTo>
                  <a:lnTo>
                    <a:pt x="3449" y="652"/>
                  </a:lnTo>
                  <a:lnTo>
                    <a:pt x="3449" y="655"/>
                  </a:lnTo>
                  <a:lnTo>
                    <a:pt x="3449" y="657"/>
                  </a:lnTo>
                  <a:lnTo>
                    <a:pt x="3446" y="660"/>
                  </a:lnTo>
                  <a:lnTo>
                    <a:pt x="3445" y="661"/>
                  </a:lnTo>
                  <a:lnTo>
                    <a:pt x="3442" y="663"/>
                  </a:lnTo>
                  <a:lnTo>
                    <a:pt x="3440" y="664"/>
                  </a:lnTo>
                  <a:lnTo>
                    <a:pt x="3434" y="667"/>
                  </a:lnTo>
                  <a:lnTo>
                    <a:pt x="3426" y="670"/>
                  </a:lnTo>
                  <a:lnTo>
                    <a:pt x="3413" y="673"/>
                  </a:lnTo>
                  <a:lnTo>
                    <a:pt x="3410" y="676"/>
                  </a:lnTo>
                  <a:lnTo>
                    <a:pt x="3408" y="676"/>
                  </a:lnTo>
                  <a:lnTo>
                    <a:pt x="3407" y="679"/>
                  </a:lnTo>
                  <a:lnTo>
                    <a:pt x="3427" y="687"/>
                  </a:lnTo>
                  <a:lnTo>
                    <a:pt x="3430" y="691"/>
                  </a:lnTo>
                  <a:lnTo>
                    <a:pt x="3434" y="694"/>
                  </a:lnTo>
                  <a:lnTo>
                    <a:pt x="3440" y="703"/>
                  </a:lnTo>
                  <a:lnTo>
                    <a:pt x="3445" y="711"/>
                  </a:lnTo>
                  <a:lnTo>
                    <a:pt x="3449" y="720"/>
                  </a:lnTo>
                  <a:lnTo>
                    <a:pt x="3448" y="729"/>
                  </a:lnTo>
                  <a:lnTo>
                    <a:pt x="3446" y="732"/>
                  </a:lnTo>
                  <a:lnTo>
                    <a:pt x="3445" y="735"/>
                  </a:lnTo>
                  <a:lnTo>
                    <a:pt x="3442" y="739"/>
                  </a:lnTo>
                  <a:lnTo>
                    <a:pt x="3440" y="741"/>
                  </a:lnTo>
                  <a:lnTo>
                    <a:pt x="3438" y="741"/>
                  </a:lnTo>
                  <a:lnTo>
                    <a:pt x="3430" y="745"/>
                  </a:lnTo>
                  <a:lnTo>
                    <a:pt x="3426" y="747"/>
                  </a:lnTo>
                  <a:lnTo>
                    <a:pt x="3422" y="751"/>
                  </a:lnTo>
                  <a:lnTo>
                    <a:pt x="3421" y="754"/>
                  </a:lnTo>
                  <a:lnTo>
                    <a:pt x="3419" y="757"/>
                  </a:lnTo>
                  <a:lnTo>
                    <a:pt x="3419" y="760"/>
                  </a:lnTo>
                  <a:lnTo>
                    <a:pt x="3421" y="763"/>
                  </a:lnTo>
                  <a:lnTo>
                    <a:pt x="3422" y="769"/>
                  </a:lnTo>
                  <a:lnTo>
                    <a:pt x="3427" y="776"/>
                  </a:lnTo>
                  <a:lnTo>
                    <a:pt x="3434" y="782"/>
                  </a:lnTo>
                  <a:lnTo>
                    <a:pt x="3437" y="784"/>
                  </a:lnTo>
                  <a:lnTo>
                    <a:pt x="3440" y="785"/>
                  </a:lnTo>
                  <a:lnTo>
                    <a:pt x="3442" y="787"/>
                  </a:lnTo>
                  <a:lnTo>
                    <a:pt x="3445" y="787"/>
                  </a:lnTo>
                  <a:lnTo>
                    <a:pt x="3449" y="788"/>
                  </a:lnTo>
                  <a:lnTo>
                    <a:pt x="3457" y="790"/>
                  </a:lnTo>
                  <a:lnTo>
                    <a:pt x="3461" y="791"/>
                  </a:lnTo>
                  <a:lnTo>
                    <a:pt x="3462" y="793"/>
                  </a:lnTo>
                  <a:lnTo>
                    <a:pt x="3465" y="800"/>
                  </a:lnTo>
                  <a:lnTo>
                    <a:pt x="3467" y="806"/>
                  </a:lnTo>
                  <a:lnTo>
                    <a:pt x="3467" y="812"/>
                  </a:lnTo>
                  <a:lnTo>
                    <a:pt x="3467" y="818"/>
                  </a:lnTo>
                  <a:lnTo>
                    <a:pt x="3465" y="823"/>
                  </a:lnTo>
                  <a:lnTo>
                    <a:pt x="3464" y="826"/>
                  </a:lnTo>
                  <a:lnTo>
                    <a:pt x="3464" y="827"/>
                  </a:lnTo>
                  <a:lnTo>
                    <a:pt x="3457" y="835"/>
                  </a:lnTo>
                  <a:lnTo>
                    <a:pt x="3443" y="848"/>
                  </a:lnTo>
                  <a:lnTo>
                    <a:pt x="3440" y="851"/>
                  </a:lnTo>
                  <a:lnTo>
                    <a:pt x="3437" y="854"/>
                  </a:lnTo>
                  <a:lnTo>
                    <a:pt x="3434" y="859"/>
                  </a:lnTo>
                  <a:lnTo>
                    <a:pt x="3434" y="863"/>
                  </a:lnTo>
                  <a:lnTo>
                    <a:pt x="3435" y="868"/>
                  </a:lnTo>
                  <a:lnTo>
                    <a:pt x="3437" y="872"/>
                  </a:lnTo>
                  <a:lnTo>
                    <a:pt x="3440" y="881"/>
                  </a:lnTo>
                  <a:lnTo>
                    <a:pt x="3440" y="888"/>
                  </a:lnTo>
                  <a:lnTo>
                    <a:pt x="3440" y="899"/>
                  </a:lnTo>
                  <a:lnTo>
                    <a:pt x="3437" y="918"/>
                  </a:lnTo>
                  <a:lnTo>
                    <a:pt x="3435" y="929"/>
                  </a:lnTo>
                  <a:lnTo>
                    <a:pt x="3434" y="941"/>
                  </a:lnTo>
                  <a:lnTo>
                    <a:pt x="3434" y="959"/>
                  </a:lnTo>
                  <a:lnTo>
                    <a:pt x="3434" y="963"/>
                  </a:lnTo>
                  <a:lnTo>
                    <a:pt x="3432" y="968"/>
                  </a:lnTo>
                  <a:lnTo>
                    <a:pt x="3429" y="975"/>
                  </a:lnTo>
                  <a:lnTo>
                    <a:pt x="3424" y="979"/>
                  </a:lnTo>
                  <a:lnTo>
                    <a:pt x="3419" y="984"/>
                  </a:lnTo>
                  <a:lnTo>
                    <a:pt x="3407" y="993"/>
                  </a:lnTo>
                  <a:lnTo>
                    <a:pt x="3402" y="997"/>
                  </a:lnTo>
                  <a:lnTo>
                    <a:pt x="3396" y="1002"/>
                  </a:lnTo>
                  <a:lnTo>
                    <a:pt x="3392" y="1008"/>
                  </a:lnTo>
                  <a:lnTo>
                    <a:pt x="3391" y="1011"/>
                  </a:lnTo>
                  <a:lnTo>
                    <a:pt x="3389" y="1015"/>
                  </a:lnTo>
                  <a:lnTo>
                    <a:pt x="3399" y="1023"/>
                  </a:lnTo>
                  <a:lnTo>
                    <a:pt x="3405" y="1032"/>
                  </a:lnTo>
                  <a:lnTo>
                    <a:pt x="3408" y="1036"/>
                  </a:lnTo>
                  <a:lnTo>
                    <a:pt x="3411" y="1042"/>
                  </a:lnTo>
                  <a:lnTo>
                    <a:pt x="3411" y="1047"/>
                  </a:lnTo>
                  <a:lnTo>
                    <a:pt x="3413" y="1054"/>
                  </a:lnTo>
                  <a:lnTo>
                    <a:pt x="3403" y="1063"/>
                  </a:lnTo>
                  <a:lnTo>
                    <a:pt x="3394" y="1074"/>
                  </a:lnTo>
                  <a:lnTo>
                    <a:pt x="3384" y="1086"/>
                  </a:lnTo>
                  <a:lnTo>
                    <a:pt x="3381" y="1091"/>
                  </a:lnTo>
                  <a:lnTo>
                    <a:pt x="3376" y="1096"/>
                  </a:lnTo>
                  <a:lnTo>
                    <a:pt x="3372" y="1099"/>
                  </a:lnTo>
                  <a:lnTo>
                    <a:pt x="3367" y="1100"/>
                  </a:lnTo>
                  <a:lnTo>
                    <a:pt x="3362" y="1102"/>
                  </a:lnTo>
                  <a:lnTo>
                    <a:pt x="3359" y="1105"/>
                  </a:lnTo>
                  <a:lnTo>
                    <a:pt x="3357" y="1108"/>
                  </a:lnTo>
                  <a:lnTo>
                    <a:pt x="3356" y="1112"/>
                  </a:lnTo>
                  <a:lnTo>
                    <a:pt x="3354" y="1117"/>
                  </a:lnTo>
                  <a:lnTo>
                    <a:pt x="3353" y="1121"/>
                  </a:lnTo>
                  <a:lnTo>
                    <a:pt x="3350" y="1124"/>
                  </a:lnTo>
                  <a:lnTo>
                    <a:pt x="3346" y="1127"/>
                  </a:lnTo>
                  <a:lnTo>
                    <a:pt x="3342" y="1130"/>
                  </a:lnTo>
                  <a:lnTo>
                    <a:pt x="3340" y="1133"/>
                  </a:lnTo>
                  <a:lnTo>
                    <a:pt x="3337" y="1142"/>
                  </a:lnTo>
                  <a:lnTo>
                    <a:pt x="3334" y="1154"/>
                  </a:lnTo>
                  <a:lnTo>
                    <a:pt x="3332" y="1160"/>
                  </a:lnTo>
                  <a:lnTo>
                    <a:pt x="3331" y="1166"/>
                  </a:lnTo>
                  <a:lnTo>
                    <a:pt x="3331" y="1172"/>
                  </a:lnTo>
                  <a:lnTo>
                    <a:pt x="3331" y="1175"/>
                  </a:lnTo>
                  <a:lnTo>
                    <a:pt x="3334" y="1180"/>
                  </a:lnTo>
                  <a:lnTo>
                    <a:pt x="3335" y="1183"/>
                  </a:lnTo>
                  <a:lnTo>
                    <a:pt x="3342" y="1190"/>
                  </a:lnTo>
                  <a:lnTo>
                    <a:pt x="3350" y="1196"/>
                  </a:lnTo>
                  <a:lnTo>
                    <a:pt x="3357" y="1202"/>
                  </a:lnTo>
                  <a:lnTo>
                    <a:pt x="3356" y="1203"/>
                  </a:lnTo>
                  <a:lnTo>
                    <a:pt x="3354" y="1205"/>
                  </a:lnTo>
                  <a:lnTo>
                    <a:pt x="3351" y="1206"/>
                  </a:lnTo>
                  <a:lnTo>
                    <a:pt x="3346" y="1208"/>
                  </a:lnTo>
                  <a:lnTo>
                    <a:pt x="3343" y="1211"/>
                  </a:lnTo>
                  <a:lnTo>
                    <a:pt x="3340" y="1214"/>
                  </a:lnTo>
                  <a:lnTo>
                    <a:pt x="3338" y="1220"/>
                  </a:lnTo>
                  <a:lnTo>
                    <a:pt x="3337" y="1226"/>
                  </a:lnTo>
                  <a:lnTo>
                    <a:pt x="3337" y="1230"/>
                  </a:lnTo>
                  <a:lnTo>
                    <a:pt x="3337" y="1242"/>
                  </a:lnTo>
                  <a:lnTo>
                    <a:pt x="3338" y="1253"/>
                  </a:lnTo>
                  <a:lnTo>
                    <a:pt x="3353" y="1259"/>
                  </a:lnTo>
                  <a:lnTo>
                    <a:pt x="3357" y="1263"/>
                  </a:lnTo>
                  <a:lnTo>
                    <a:pt x="3361" y="1265"/>
                  </a:lnTo>
                  <a:lnTo>
                    <a:pt x="3361" y="1269"/>
                  </a:lnTo>
                  <a:lnTo>
                    <a:pt x="3362" y="1271"/>
                  </a:lnTo>
                  <a:lnTo>
                    <a:pt x="3364" y="1272"/>
                  </a:lnTo>
                  <a:lnTo>
                    <a:pt x="3364" y="1275"/>
                  </a:lnTo>
                  <a:lnTo>
                    <a:pt x="3362" y="1280"/>
                  </a:lnTo>
                  <a:lnTo>
                    <a:pt x="3357" y="1284"/>
                  </a:lnTo>
                  <a:lnTo>
                    <a:pt x="3353" y="1290"/>
                  </a:lnTo>
                  <a:lnTo>
                    <a:pt x="3348" y="1296"/>
                  </a:lnTo>
                  <a:lnTo>
                    <a:pt x="3346" y="1299"/>
                  </a:lnTo>
                  <a:lnTo>
                    <a:pt x="3345" y="1301"/>
                  </a:lnTo>
                  <a:lnTo>
                    <a:pt x="3340" y="1302"/>
                  </a:lnTo>
                  <a:lnTo>
                    <a:pt x="3337" y="1302"/>
                  </a:lnTo>
                  <a:lnTo>
                    <a:pt x="3331" y="1304"/>
                  </a:lnTo>
                  <a:lnTo>
                    <a:pt x="3329" y="1304"/>
                  </a:lnTo>
                  <a:lnTo>
                    <a:pt x="3326" y="1305"/>
                  </a:lnTo>
                  <a:lnTo>
                    <a:pt x="3324" y="1308"/>
                  </a:lnTo>
                  <a:lnTo>
                    <a:pt x="3323" y="1312"/>
                  </a:lnTo>
                  <a:lnTo>
                    <a:pt x="3323" y="1314"/>
                  </a:lnTo>
                  <a:lnTo>
                    <a:pt x="3324" y="1315"/>
                  </a:lnTo>
                  <a:lnTo>
                    <a:pt x="3337" y="1321"/>
                  </a:lnTo>
                  <a:lnTo>
                    <a:pt x="3340" y="1324"/>
                  </a:lnTo>
                  <a:lnTo>
                    <a:pt x="3343" y="1327"/>
                  </a:lnTo>
                  <a:lnTo>
                    <a:pt x="3343" y="1329"/>
                  </a:lnTo>
                  <a:lnTo>
                    <a:pt x="3345" y="1332"/>
                  </a:lnTo>
                  <a:lnTo>
                    <a:pt x="3345" y="1338"/>
                  </a:lnTo>
                  <a:lnTo>
                    <a:pt x="3343" y="1344"/>
                  </a:lnTo>
                  <a:lnTo>
                    <a:pt x="3342" y="1353"/>
                  </a:lnTo>
                  <a:lnTo>
                    <a:pt x="3340" y="1356"/>
                  </a:lnTo>
                  <a:lnTo>
                    <a:pt x="3334" y="1357"/>
                  </a:lnTo>
                  <a:lnTo>
                    <a:pt x="3327" y="1359"/>
                  </a:lnTo>
                  <a:lnTo>
                    <a:pt x="3315" y="1360"/>
                  </a:lnTo>
                  <a:lnTo>
                    <a:pt x="3311" y="1362"/>
                  </a:lnTo>
                  <a:lnTo>
                    <a:pt x="3310" y="1363"/>
                  </a:lnTo>
                  <a:lnTo>
                    <a:pt x="3305" y="1366"/>
                  </a:lnTo>
                  <a:lnTo>
                    <a:pt x="3302" y="1368"/>
                  </a:lnTo>
                  <a:lnTo>
                    <a:pt x="3300" y="1371"/>
                  </a:lnTo>
                  <a:lnTo>
                    <a:pt x="3300" y="1372"/>
                  </a:lnTo>
                  <a:lnTo>
                    <a:pt x="3299" y="1377"/>
                  </a:lnTo>
                  <a:lnTo>
                    <a:pt x="3302" y="1380"/>
                  </a:lnTo>
                  <a:lnTo>
                    <a:pt x="3304" y="1384"/>
                  </a:lnTo>
                  <a:lnTo>
                    <a:pt x="3307" y="1387"/>
                  </a:lnTo>
                  <a:lnTo>
                    <a:pt x="3310" y="1390"/>
                  </a:lnTo>
                  <a:lnTo>
                    <a:pt x="3313" y="1392"/>
                  </a:lnTo>
                  <a:lnTo>
                    <a:pt x="3316" y="1393"/>
                  </a:lnTo>
                  <a:lnTo>
                    <a:pt x="3326" y="1395"/>
                  </a:lnTo>
                  <a:lnTo>
                    <a:pt x="3345" y="1396"/>
                  </a:lnTo>
                  <a:lnTo>
                    <a:pt x="3348" y="1402"/>
                  </a:lnTo>
                  <a:lnTo>
                    <a:pt x="3348" y="1410"/>
                  </a:lnTo>
                  <a:lnTo>
                    <a:pt x="3345" y="1414"/>
                  </a:lnTo>
                  <a:lnTo>
                    <a:pt x="3343" y="1417"/>
                  </a:lnTo>
                  <a:lnTo>
                    <a:pt x="3340" y="1420"/>
                  </a:lnTo>
                  <a:lnTo>
                    <a:pt x="3332" y="1426"/>
                  </a:lnTo>
                  <a:lnTo>
                    <a:pt x="3324" y="1430"/>
                  </a:lnTo>
                  <a:lnTo>
                    <a:pt x="3315" y="1435"/>
                  </a:lnTo>
                  <a:lnTo>
                    <a:pt x="3299" y="1441"/>
                  </a:lnTo>
                  <a:lnTo>
                    <a:pt x="3291" y="1445"/>
                  </a:lnTo>
                  <a:lnTo>
                    <a:pt x="3289" y="1447"/>
                  </a:lnTo>
                  <a:lnTo>
                    <a:pt x="3288" y="1450"/>
                  </a:lnTo>
                  <a:lnTo>
                    <a:pt x="3286" y="1453"/>
                  </a:lnTo>
                  <a:lnTo>
                    <a:pt x="3285" y="1457"/>
                  </a:lnTo>
                  <a:lnTo>
                    <a:pt x="3285" y="1462"/>
                  </a:lnTo>
                  <a:lnTo>
                    <a:pt x="3283" y="1466"/>
                  </a:lnTo>
                  <a:lnTo>
                    <a:pt x="3275" y="1474"/>
                  </a:lnTo>
                  <a:lnTo>
                    <a:pt x="3267" y="1481"/>
                  </a:lnTo>
                  <a:lnTo>
                    <a:pt x="3264" y="1486"/>
                  </a:lnTo>
                  <a:lnTo>
                    <a:pt x="3259" y="1489"/>
                  </a:lnTo>
                  <a:lnTo>
                    <a:pt x="3256" y="1495"/>
                  </a:lnTo>
                  <a:lnTo>
                    <a:pt x="3254" y="1499"/>
                  </a:lnTo>
                  <a:lnTo>
                    <a:pt x="3256" y="1502"/>
                  </a:lnTo>
                  <a:lnTo>
                    <a:pt x="3256" y="1507"/>
                  </a:lnTo>
                  <a:lnTo>
                    <a:pt x="3259" y="1511"/>
                  </a:lnTo>
                  <a:lnTo>
                    <a:pt x="3264" y="1514"/>
                  </a:lnTo>
                  <a:lnTo>
                    <a:pt x="3272" y="1520"/>
                  </a:lnTo>
                  <a:lnTo>
                    <a:pt x="3272" y="1522"/>
                  </a:lnTo>
                  <a:lnTo>
                    <a:pt x="3270" y="1523"/>
                  </a:lnTo>
                  <a:lnTo>
                    <a:pt x="3265" y="1526"/>
                  </a:lnTo>
                  <a:lnTo>
                    <a:pt x="3261" y="1527"/>
                  </a:lnTo>
                  <a:lnTo>
                    <a:pt x="3258" y="1529"/>
                  </a:lnTo>
                  <a:lnTo>
                    <a:pt x="3256" y="1532"/>
                  </a:lnTo>
                  <a:lnTo>
                    <a:pt x="3254" y="1535"/>
                  </a:lnTo>
                  <a:lnTo>
                    <a:pt x="3258" y="1539"/>
                  </a:lnTo>
                  <a:lnTo>
                    <a:pt x="3262" y="1547"/>
                  </a:lnTo>
                  <a:lnTo>
                    <a:pt x="3292" y="1539"/>
                  </a:lnTo>
                  <a:lnTo>
                    <a:pt x="3296" y="1541"/>
                  </a:lnTo>
                  <a:lnTo>
                    <a:pt x="3321" y="1559"/>
                  </a:lnTo>
                  <a:lnTo>
                    <a:pt x="3335" y="1563"/>
                  </a:lnTo>
                  <a:lnTo>
                    <a:pt x="3350" y="1569"/>
                  </a:lnTo>
                  <a:lnTo>
                    <a:pt x="3361" y="1568"/>
                  </a:lnTo>
                  <a:lnTo>
                    <a:pt x="3365" y="1568"/>
                  </a:lnTo>
                  <a:lnTo>
                    <a:pt x="3367" y="1568"/>
                  </a:lnTo>
                  <a:lnTo>
                    <a:pt x="3370" y="1568"/>
                  </a:lnTo>
                  <a:lnTo>
                    <a:pt x="3373" y="1569"/>
                  </a:lnTo>
                  <a:lnTo>
                    <a:pt x="3384" y="1572"/>
                  </a:lnTo>
                  <a:lnTo>
                    <a:pt x="3400" y="1577"/>
                  </a:lnTo>
                  <a:lnTo>
                    <a:pt x="3410" y="1578"/>
                  </a:lnTo>
                  <a:lnTo>
                    <a:pt x="3413" y="1572"/>
                  </a:lnTo>
                  <a:lnTo>
                    <a:pt x="3411" y="1565"/>
                  </a:lnTo>
                  <a:lnTo>
                    <a:pt x="3411" y="1562"/>
                  </a:lnTo>
                  <a:lnTo>
                    <a:pt x="3411" y="1560"/>
                  </a:lnTo>
                  <a:lnTo>
                    <a:pt x="3415" y="1559"/>
                  </a:lnTo>
                  <a:lnTo>
                    <a:pt x="3424" y="1556"/>
                  </a:lnTo>
                  <a:lnTo>
                    <a:pt x="3427" y="1556"/>
                  </a:lnTo>
                  <a:lnTo>
                    <a:pt x="3442" y="1563"/>
                  </a:lnTo>
                  <a:lnTo>
                    <a:pt x="3456" y="1569"/>
                  </a:lnTo>
                  <a:lnTo>
                    <a:pt x="3465" y="1572"/>
                  </a:lnTo>
                  <a:lnTo>
                    <a:pt x="3470" y="1574"/>
                  </a:lnTo>
                  <a:lnTo>
                    <a:pt x="3475" y="1577"/>
                  </a:lnTo>
                  <a:lnTo>
                    <a:pt x="3481" y="1583"/>
                  </a:lnTo>
                  <a:lnTo>
                    <a:pt x="3497" y="1599"/>
                  </a:lnTo>
                  <a:lnTo>
                    <a:pt x="3499" y="1601"/>
                  </a:lnTo>
                  <a:lnTo>
                    <a:pt x="3507" y="1619"/>
                  </a:lnTo>
                  <a:lnTo>
                    <a:pt x="3519" y="1631"/>
                  </a:lnTo>
                  <a:lnTo>
                    <a:pt x="3526" y="1631"/>
                  </a:lnTo>
                  <a:lnTo>
                    <a:pt x="3535" y="1629"/>
                  </a:lnTo>
                  <a:lnTo>
                    <a:pt x="3553" y="1623"/>
                  </a:lnTo>
                  <a:lnTo>
                    <a:pt x="3554" y="1623"/>
                  </a:lnTo>
                  <a:lnTo>
                    <a:pt x="3573" y="1623"/>
                  </a:lnTo>
                  <a:lnTo>
                    <a:pt x="3575" y="1623"/>
                  </a:lnTo>
                  <a:lnTo>
                    <a:pt x="3592" y="1629"/>
                  </a:lnTo>
                  <a:lnTo>
                    <a:pt x="3611" y="1626"/>
                  </a:lnTo>
                  <a:lnTo>
                    <a:pt x="3616" y="1628"/>
                  </a:lnTo>
                  <a:lnTo>
                    <a:pt x="3622" y="1631"/>
                  </a:lnTo>
                  <a:lnTo>
                    <a:pt x="3625" y="1632"/>
                  </a:lnTo>
                  <a:lnTo>
                    <a:pt x="3629" y="1633"/>
                  </a:lnTo>
                  <a:lnTo>
                    <a:pt x="3630" y="1635"/>
                  </a:lnTo>
                  <a:lnTo>
                    <a:pt x="3630" y="1636"/>
                  </a:lnTo>
                  <a:lnTo>
                    <a:pt x="3630" y="1638"/>
                  </a:lnTo>
                  <a:lnTo>
                    <a:pt x="3630" y="1647"/>
                  </a:lnTo>
                  <a:lnTo>
                    <a:pt x="3633" y="1659"/>
                  </a:lnTo>
                  <a:lnTo>
                    <a:pt x="3643" y="1665"/>
                  </a:lnTo>
                  <a:lnTo>
                    <a:pt x="3654" y="1663"/>
                  </a:lnTo>
                  <a:lnTo>
                    <a:pt x="3659" y="1662"/>
                  </a:lnTo>
                  <a:lnTo>
                    <a:pt x="3665" y="1663"/>
                  </a:lnTo>
                  <a:lnTo>
                    <a:pt x="3675" y="1666"/>
                  </a:lnTo>
                  <a:lnTo>
                    <a:pt x="3691" y="1666"/>
                  </a:lnTo>
                  <a:lnTo>
                    <a:pt x="3692" y="1666"/>
                  </a:lnTo>
                  <a:lnTo>
                    <a:pt x="3706" y="1669"/>
                  </a:lnTo>
                  <a:lnTo>
                    <a:pt x="3708" y="1669"/>
                  </a:lnTo>
                  <a:lnTo>
                    <a:pt x="3722" y="1677"/>
                  </a:lnTo>
                  <a:lnTo>
                    <a:pt x="3738" y="1678"/>
                  </a:lnTo>
                  <a:lnTo>
                    <a:pt x="3752" y="1678"/>
                  </a:lnTo>
                  <a:lnTo>
                    <a:pt x="3759" y="1678"/>
                  </a:lnTo>
                  <a:lnTo>
                    <a:pt x="3760" y="1672"/>
                  </a:lnTo>
                  <a:lnTo>
                    <a:pt x="3760" y="1671"/>
                  </a:lnTo>
                  <a:lnTo>
                    <a:pt x="3762" y="1669"/>
                  </a:lnTo>
                  <a:lnTo>
                    <a:pt x="3765" y="1666"/>
                  </a:lnTo>
                  <a:lnTo>
                    <a:pt x="3773" y="1663"/>
                  </a:lnTo>
                  <a:lnTo>
                    <a:pt x="3775" y="1663"/>
                  </a:lnTo>
                  <a:lnTo>
                    <a:pt x="3776" y="1663"/>
                  </a:lnTo>
                  <a:lnTo>
                    <a:pt x="3778" y="1663"/>
                  </a:lnTo>
                  <a:lnTo>
                    <a:pt x="3778" y="1665"/>
                  </a:lnTo>
                  <a:lnTo>
                    <a:pt x="3779" y="1666"/>
                  </a:lnTo>
                  <a:lnTo>
                    <a:pt x="3781" y="1675"/>
                  </a:lnTo>
                  <a:lnTo>
                    <a:pt x="3786" y="1680"/>
                  </a:lnTo>
                  <a:lnTo>
                    <a:pt x="3790" y="1675"/>
                  </a:lnTo>
                  <a:lnTo>
                    <a:pt x="3794" y="1671"/>
                  </a:lnTo>
                  <a:lnTo>
                    <a:pt x="3798" y="1669"/>
                  </a:lnTo>
                  <a:lnTo>
                    <a:pt x="3802" y="1669"/>
                  </a:lnTo>
                  <a:lnTo>
                    <a:pt x="3811" y="1669"/>
                  </a:lnTo>
                  <a:lnTo>
                    <a:pt x="3822" y="1669"/>
                  </a:lnTo>
                  <a:lnTo>
                    <a:pt x="3824" y="1671"/>
                  </a:lnTo>
                  <a:lnTo>
                    <a:pt x="3825" y="1672"/>
                  </a:lnTo>
                  <a:lnTo>
                    <a:pt x="3827" y="1678"/>
                  </a:lnTo>
                  <a:lnTo>
                    <a:pt x="3828" y="1690"/>
                  </a:lnTo>
                  <a:lnTo>
                    <a:pt x="3841" y="1695"/>
                  </a:lnTo>
                  <a:lnTo>
                    <a:pt x="3844" y="1696"/>
                  </a:lnTo>
                  <a:lnTo>
                    <a:pt x="3848" y="1702"/>
                  </a:lnTo>
                  <a:lnTo>
                    <a:pt x="3848" y="1699"/>
                  </a:lnTo>
                  <a:lnTo>
                    <a:pt x="3849" y="1698"/>
                  </a:lnTo>
                  <a:lnTo>
                    <a:pt x="3854" y="1695"/>
                  </a:lnTo>
                  <a:lnTo>
                    <a:pt x="3862" y="1692"/>
                  </a:lnTo>
                  <a:lnTo>
                    <a:pt x="3868" y="1686"/>
                  </a:lnTo>
                  <a:lnTo>
                    <a:pt x="3871" y="1683"/>
                  </a:lnTo>
                  <a:lnTo>
                    <a:pt x="3876" y="1683"/>
                  </a:lnTo>
                  <a:lnTo>
                    <a:pt x="3884" y="1684"/>
                  </a:lnTo>
                  <a:lnTo>
                    <a:pt x="3892" y="1683"/>
                  </a:lnTo>
                  <a:lnTo>
                    <a:pt x="3895" y="1683"/>
                  </a:lnTo>
                  <a:lnTo>
                    <a:pt x="3908" y="1687"/>
                  </a:lnTo>
                  <a:lnTo>
                    <a:pt x="3911" y="1687"/>
                  </a:lnTo>
                  <a:lnTo>
                    <a:pt x="3911" y="1689"/>
                  </a:lnTo>
                  <a:lnTo>
                    <a:pt x="3913" y="1690"/>
                  </a:lnTo>
                  <a:lnTo>
                    <a:pt x="3911" y="1693"/>
                  </a:lnTo>
                  <a:lnTo>
                    <a:pt x="3917" y="1696"/>
                  </a:lnTo>
                  <a:lnTo>
                    <a:pt x="3935" y="1704"/>
                  </a:lnTo>
                  <a:lnTo>
                    <a:pt x="3951" y="1702"/>
                  </a:lnTo>
                  <a:lnTo>
                    <a:pt x="3959" y="1702"/>
                  </a:lnTo>
                  <a:lnTo>
                    <a:pt x="3965" y="1704"/>
                  </a:lnTo>
                  <a:lnTo>
                    <a:pt x="3979" y="1708"/>
                  </a:lnTo>
                  <a:lnTo>
                    <a:pt x="3982" y="1711"/>
                  </a:lnTo>
                  <a:lnTo>
                    <a:pt x="3989" y="1723"/>
                  </a:lnTo>
                  <a:lnTo>
                    <a:pt x="3989" y="1726"/>
                  </a:lnTo>
                  <a:lnTo>
                    <a:pt x="3990" y="1734"/>
                  </a:lnTo>
                  <a:lnTo>
                    <a:pt x="3992" y="1734"/>
                  </a:lnTo>
                  <a:lnTo>
                    <a:pt x="4005" y="1735"/>
                  </a:lnTo>
                  <a:lnTo>
                    <a:pt x="4006" y="1735"/>
                  </a:lnTo>
                  <a:lnTo>
                    <a:pt x="4019" y="1740"/>
                  </a:lnTo>
                  <a:lnTo>
                    <a:pt x="4020" y="1741"/>
                  </a:lnTo>
                  <a:lnTo>
                    <a:pt x="4025" y="1744"/>
                  </a:lnTo>
                  <a:lnTo>
                    <a:pt x="4030" y="1742"/>
                  </a:lnTo>
                  <a:lnTo>
                    <a:pt x="4033" y="1742"/>
                  </a:lnTo>
                  <a:lnTo>
                    <a:pt x="4038" y="1744"/>
                  </a:lnTo>
                  <a:lnTo>
                    <a:pt x="4043" y="1748"/>
                  </a:lnTo>
                  <a:lnTo>
                    <a:pt x="4047" y="1745"/>
                  </a:lnTo>
                  <a:lnTo>
                    <a:pt x="4049" y="1744"/>
                  </a:lnTo>
                  <a:lnTo>
                    <a:pt x="4041" y="1740"/>
                  </a:lnTo>
                  <a:lnTo>
                    <a:pt x="4038" y="1735"/>
                  </a:lnTo>
                  <a:lnTo>
                    <a:pt x="4038" y="1731"/>
                  </a:lnTo>
                  <a:lnTo>
                    <a:pt x="4038" y="1722"/>
                  </a:lnTo>
                  <a:lnTo>
                    <a:pt x="4031" y="1713"/>
                  </a:lnTo>
                  <a:lnTo>
                    <a:pt x="4030" y="1710"/>
                  </a:lnTo>
                  <a:lnTo>
                    <a:pt x="4030" y="1708"/>
                  </a:lnTo>
                  <a:lnTo>
                    <a:pt x="4031" y="1707"/>
                  </a:lnTo>
                  <a:lnTo>
                    <a:pt x="4035" y="1705"/>
                  </a:lnTo>
                  <a:lnTo>
                    <a:pt x="4046" y="1705"/>
                  </a:lnTo>
                  <a:lnTo>
                    <a:pt x="4047" y="1705"/>
                  </a:lnTo>
                  <a:lnTo>
                    <a:pt x="4058" y="1710"/>
                  </a:lnTo>
                  <a:lnTo>
                    <a:pt x="4076" y="1716"/>
                  </a:lnTo>
                  <a:lnTo>
                    <a:pt x="4089" y="1708"/>
                  </a:lnTo>
                  <a:lnTo>
                    <a:pt x="4092" y="1705"/>
                  </a:lnTo>
                  <a:lnTo>
                    <a:pt x="4095" y="1705"/>
                  </a:lnTo>
                  <a:lnTo>
                    <a:pt x="4098" y="1704"/>
                  </a:lnTo>
                  <a:lnTo>
                    <a:pt x="4103" y="1704"/>
                  </a:lnTo>
                  <a:lnTo>
                    <a:pt x="4119" y="1702"/>
                  </a:lnTo>
                  <a:lnTo>
                    <a:pt x="4122" y="1704"/>
                  </a:lnTo>
                  <a:lnTo>
                    <a:pt x="4136" y="1717"/>
                  </a:lnTo>
                  <a:lnTo>
                    <a:pt x="4150" y="1717"/>
                  </a:lnTo>
                  <a:lnTo>
                    <a:pt x="4152" y="1719"/>
                  </a:lnTo>
                  <a:lnTo>
                    <a:pt x="4162" y="1722"/>
                  </a:lnTo>
                  <a:lnTo>
                    <a:pt x="4166" y="1717"/>
                  </a:lnTo>
                  <a:lnTo>
                    <a:pt x="4171" y="1710"/>
                  </a:lnTo>
                  <a:lnTo>
                    <a:pt x="4173" y="1707"/>
                  </a:lnTo>
                  <a:lnTo>
                    <a:pt x="4174" y="1705"/>
                  </a:lnTo>
                  <a:lnTo>
                    <a:pt x="4179" y="1704"/>
                  </a:lnTo>
                  <a:lnTo>
                    <a:pt x="4187" y="1699"/>
                  </a:lnTo>
                  <a:lnTo>
                    <a:pt x="4195" y="1687"/>
                  </a:lnTo>
                  <a:lnTo>
                    <a:pt x="4198" y="1686"/>
                  </a:lnTo>
                  <a:lnTo>
                    <a:pt x="4214" y="1683"/>
                  </a:lnTo>
                  <a:lnTo>
                    <a:pt x="4225" y="1677"/>
                  </a:lnTo>
                  <a:lnTo>
                    <a:pt x="4238" y="1671"/>
                  </a:lnTo>
                  <a:lnTo>
                    <a:pt x="4246" y="1659"/>
                  </a:lnTo>
                  <a:lnTo>
                    <a:pt x="4246" y="1657"/>
                  </a:lnTo>
                  <a:lnTo>
                    <a:pt x="4257" y="1650"/>
                  </a:lnTo>
                  <a:lnTo>
                    <a:pt x="4266" y="1644"/>
                  </a:lnTo>
                  <a:lnTo>
                    <a:pt x="4271" y="1641"/>
                  </a:lnTo>
                  <a:lnTo>
                    <a:pt x="4277" y="1641"/>
                  </a:lnTo>
                  <a:lnTo>
                    <a:pt x="4290" y="1641"/>
                  </a:lnTo>
                  <a:lnTo>
                    <a:pt x="4306" y="1641"/>
                  </a:lnTo>
                  <a:lnTo>
                    <a:pt x="4315" y="1641"/>
                  </a:lnTo>
                  <a:lnTo>
                    <a:pt x="4320" y="1642"/>
                  </a:lnTo>
                  <a:lnTo>
                    <a:pt x="4325" y="1642"/>
                  </a:lnTo>
                  <a:lnTo>
                    <a:pt x="4328" y="1645"/>
                  </a:lnTo>
                  <a:lnTo>
                    <a:pt x="4331" y="1648"/>
                  </a:lnTo>
                  <a:lnTo>
                    <a:pt x="4334" y="1651"/>
                  </a:lnTo>
                  <a:lnTo>
                    <a:pt x="4334" y="1657"/>
                  </a:lnTo>
                  <a:lnTo>
                    <a:pt x="4338" y="1678"/>
                  </a:lnTo>
                  <a:lnTo>
                    <a:pt x="4339" y="1693"/>
                  </a:lnTo>
                  <a:lnTo>
                    <a:pt x="4346" y="1704"/>
                  </a:lnTo>
                  <a:lnTo>
                    <a:pt x="4350" y="1716"/>
                  </a:lnTo>
                  <a:lnTo>
                    <a:pt x="4353" y="1728"/>
                  </a:lnTo>
                  <a:lnTo>
                    <a:pt x="4361" y="1738"/>
                  </a:lnTo>
                  <a:lnTo>
                    <a:pt x="4369" y="1745"/>
                  </a:lnTo>
                  <a:lnTo>
                    <a:pt x="4372" y="1748"/>
                  </a:lnTo>
                  <a:lnTo>
                    <a:pt x="4374" y="1753"/>
                  </a:lnTo>
                  <a:lnTo>
                    <a:pt x="4377" y="1760"/>
                  </a:lnTo>
                  <a:lnTo>
                    <a:pt x="4379" y="1763"/>
                  </a:lnTo>
                  <a:lnTo>
                    <a:pt x="4388" y="1771"/>
                  </a:lnTo>
                  <a:lnTo>
                    <a:pt x="4403" y="1778"/>
                  </a:lnTo>
                  <a:lnTo>
                    <a:pt x="4417" y="1783"/>
                  </a:lnTo>
                  <a:lnTo>
                    <a:pt x="4417" y="1784"/>
                  </a:lnTo>
                  <a:lnTo>
                    <a:pt x="4428" y="1792"/>
                  </a:lnTo>
                  <a:lnTo>
                    <a:pt x="4436" y="1796"/>
                  </a:lnTo>
                  <a:lnTo>
                    <a:pt x="4441" y="1802"/>
                  </a:lnTo>
                  <a:lnTo>
                    <a:pt x="4449" y="1802"/>
                  </a:lnTo>
                  <a:lnTo>
                    <a:pt x="4457" y="1799"/>
                  </a:lnTo>
                  <a:lnTo>
                    <a:pt x="4461" y="1798"/>
                  </a:lnTo>
                  <a:lnTo>
                    <a:pt x="4466" y="1799"/>
                  </a:lnTo>
                  <a:lnTo>
                    <a:pt x="4474" y="1804"/>
                  </a:lnTo>
                  <a:lnTo>
                    <a:pt x="4485" y="1799"/>
                  </a:lnTo>
                  <a:lnTo>
                    <a:pt x="4487" y="1799"/>
                  </a:lnTo>
                  <a:lnTo>
                    <a:pt x="4501" y="1799"/>
                  </a:lnTo>
                  <a:lnTo>
                    <a:pt x="4515" y="1795"/>
                  </a:lnTo>
                  <a:lnTo>
                    <a:pt x="4529" y="1784"/>
                  </a:lnTo>
                  <a:lnTo>
                    <a:pt x="4533" y="1783"/>
                  </a:lnTo>
                  <a:lnTo>
                    <a:pt x="4550" y="1784"/>
                  </a:lnTo>
                  <a:lnTo>
                    <a:pt x="4568" y="1784"/>
                  </a:lnTo>
                  <a:lnTo>
                    <a:pt x="4585" y="1789"/>
                  </a:lnTo>
                  <a:lnTo>
                    <a:pt x="4601" y="1792"/>
                  </a:lnTo>
                  <a:lnTo>
                    <a:pt x="4618" y="1790"/>
                  </a:lnTo>
                  <a:lnTo>
                    <a:pt x="4621" y="1792"/>
                  </a:lnTo>
                  <a:lnTo>
                    <a:pt x="4636" y="1799"/>
                  </a:lnTo>
                  <a:lnTo>
                    <a:pt x="4652" y="1792"/>
                  </a:lnTo>
                  <a:lnTo>
                    <a:pt x="4653" y="1792"/>
                  </a:lnTo>
                  <a:lnTo>
                    <a:pt x="4656" y="1793"/>
                  </a:lnTo>
                  <a:lnTo>
                    <a:pt x="4661" y="1795"/>
                  </a:lnTo>
                  <a:lnTo>
                    <a:pt x="4664" y="1789"/>
                  </a:lnTo>
                  <a:lnTo>
                    <a:pt x="4666" y="1787"/>
                  </a:lnTo>
                  <a:lnTo>
                    <a:pt x="4667" y="1787"/>
                  </a:lnTo>
                  <a:lnTo>
                    <a:pt x="4672" y="1784"/>
                  </a:lnTo>
                  <a:lnTo>
                    <a:pt x="4682" y="1781"/>
                  </a:lnTo>
                  <a:lnTo>
                    <a:pt x="4685" y="1774"/>
                  </a:lnTo>
                  <a:lnTo>
                    <a:pt x="4688" y="1769"/>
                  </a:lnTo>
                  <a:lnTo>
                    <a:pt x="4691" y="1766"/>
                  </a:lnTo>
                  <a:lnTo>
                    <a:pt x="4698" y="1763"/>
                  </a:lnTo>
                  <a:lnTo>
                    <a:pt x="4699" y="1751"/>
                  </a:lnTo>
                  <a:lnTo>
                    <a:pt x="4701" y="1748"/>
                  </a:lnTo>
                  <a:lnTo>
                    <a:pt x="4701" y="1745"/>
                  </a:lnTo>
                  <a:lnTo>
                    <a:pt x="4704" y="1745"/>
                  </a:lnTo>
                  <a:lnTo>
                    <a:pt x="4707" y="1744"/>
                  </a:lnTo>
                  <a:lnTo>
                    <a:pt x="4720" y="1742"/>
                  </a:lnTo>
                  <a:lnTo>
                    <a:pt x="4739" y="1735"/>
                  </a:lnTo>
                  <a:lnTo>
                    <a:pt x="4744" y="1735"/>
                  </a:lnTo>
                  <a:lnTo>
                    <a:pt x="4744" y="1737"/>
                  </a:lnTo>
                  <a:lnTo>
                    <a:pt x="4745" y="1738"/>
                  </a:lnTo>
                  <a:lnTo>
                    <a:pt x="4745" y="1741"/>
                  </a:lnTo>
                  <a:lnTo>
                    <a:pt x="4744" y="1742"/>
                  </a:lnTo>
                  <a:lnTo>
                    <a:pt x="4742" y="1744"/>
                  </a:lnTo>
                  <a:lnTo>
                    <a:pt x="4723" y="1750"/>
                  </a:lnTo>
                  <a:lnTo>
                    <a:pt x="4709" y="1753"/>
                  </a:lnTo>
                  <a:lnTo>
                    <a:pt x="4707" y="1762"/>
                  </a:lnTo>
                  <a:lnTo>
                    <a:pt x="4707" y="1765"/>
                  </a:lnTo>
                  <a:lnTo>
                    <a:pt x="4706" y="1768"/>
                  </a:lnTo>
                  <a:lnTo>
                    <a:pt x="4702" y="1771"/>
                  </a:lnTo>
                  <a:lnTo>
                    <a:pt x="4694" y="1775"/>
                  </a:lnTo>
                  <a:lnTo>
                    <a:pt x="4690" y="1784"/>
                  </a:lnTo>
                  <a:lnTo>
                    <a:pt x="4688" y="1786"/>
                  </a:lnTo>
                  <a:lnTo>
                    <a:pt x="4686" y="1787"/>
                  </a:lnTo>
                  <a:lnTo>
                    <a:pt x="4685" y="1789"/>
                  </a:lnTo>
                  <a:lnTo>
                    <a:pt x="4682" y="1790"/>
                  </a:lnTo>
                  <a:lnTo>
                    <a:pt x="4671" y="1795"/>
                  </a:lnTo>
                  <a:lnTo>
                    <a:pt x="4667" y="1802"/>
                  </a:lnTo>
                  <a:lnTo>
                    <a:pt x="4666" y="1805"/>
                  </a:lnTo>
                  <a:lnTo>
                    <a:pt x="4664" y="1805"/>
                  </a:lnTo>
                  <a:lnTo>
                    <a:pt x="4663" y="1805"/>
                  </a:lnTo>
                  <a:lnTo>
                    <a:pt x="4661" y="1805"/>
                  </a:lnTo>
                  <a:lnTo>
                    <a:pt x="4653" y="1801"/>
                  </a:lnTo>
                  <a:lnTo>
                    <a:pt x="4641" y="1807"/>
                  </a:lnTo>
                  <a:lnTo>
                    <a:pt x="4637" y="1808"/>
                  </a:lnTo>
                  <a:lnTo>
                    <a:pt x="4634" y="1808"/>
                  </a:lnTo>
                  <a:lnTo>
                    <a:pt x="4633" y="1808"/>
                  </a:lnTo>
                  <a:lnTo>
                    <a:pt x="4628" y="1807"/>
                  </a:lnTo>
                  <a:lnTo>
                    <a:pt x="4617" y="1799"/>
                  </a:lnTo>
                  <a:lnTo>
                    <a:pt x="4601" y="1801"/>
                  </a:lnTo>
                  <a:lnTo>
                    <a:pt x="4599" y="1801"/>
                  </a:lnTo>
                  <a:lnTo>
                    <a:pt x="4583" y="1796"/>
                  </a:lnTo>
                  <a:lnTo>
                    <a:pt x="4566" y="1793"/>
                  </a:lnTo>
                  <a:lnTo>
                    <a:pt x="4550" y="1793"/>
                  </a:lnTo>
                  <a:lnTo>
                    <a:pt x="4549" y="1793"/>
                  </a:lnTo>
                  <a:lnTo>
                    <a:pt x="4534" y="1792"/>
                  </a:lnTo>
                  <a:lnTo>
                    <a:pt x="4522" y="1801"/>
                  </a:lnTo>
                  <a:lnTo>
                    <a:pt x="4520" y="1802"/>
                  </a:lnTo>
                  <a:lnTo>
                    <a:pt x="4503" y="1808"/>
                  </a:lnTo>
                  <a:lnTo>
                    <a:pt x="4501" y="1808"/>
                  </a:lnTo>
                  <a:lnTo>
                    <a:pt x="4488" y="1808"/>
                  </a:lnTo>
                  <a:lnTo>
                    <a:pt x="4479" y="1811"/>
                  </a:lnTo>
                  <a:lnTo>
                    <a:pt x="4474" y="1813"/>
                  </a:lnTo>
                  <a:lnTo>
                    <a:pt x="4469" y="1811"/>
                  </a:lnTo>
                  <a:lnTo>
                    <a:pt x="4461" y="1807"/>
                  </a:lnTo>
                  <a:lnTo>
                    <a:pt x="4452" y="1811"/>
                  </a:lnTo>
                  <a:lnTo>
                    <a:pt x="4450" y="1811"/>
                  </a:lnTo>
                  <a:lnTo>
                    <a:pt x="4441" y="1811"/>
                  </a:lnTo>
                  <a:lnTo>
                    <a:pt x="4436" y="1811"/>
                  </a:lnTo>
                  <a:lnTo>
                    <a:pt x="4434" y="1811"/>
                  </a:lnTo>
                  <a:lnTo>
                    <a:pt x="4433" y="1810"/>
                  </a:lnTo>
                  <a:lnTo>
                    <a:pt x="4430" y="1802"/>
                  </a:lnTo>
                  <a:lnTo>
                    <a:pt x="4423" y="1799"/>
                  </a:lnTo>
                  <a:lnTo>
                    <a:pt x="4422" y="1799"/>
                  </a:lnTo>
                  <a:lnTo>
                    <a:pt x="4412" y="1792"/>
                  </a:lnTo>
                  <a:lnTo>
                    <a:pt x="4398" y="1786"/>
                  </a:lnTo>
                  <a:lnTo>
                    <a:pt x="4384" y="1778"/>
                  </a:lnTo>
                  <a:lnTo>
                    <a:pt x="4372" y="1769"/>
                  </a:lnTo>
                  <a:lnTo>
                    <a:pt x="4368" y="1763"/>
                  </a:lnTo>
                  <a:lnTo>
                    <a:pt x="4366" y="1756"/>
                  </a:lnTo>
                  <a:lnTo>
                    <a:pt x="4355" y="1744"/>
                  </a:lnTo>
                  <a:lnTo>
                    <a:pt x="4347" y="1737"/>
                  </a:lnTo>
                  <a:lnTo>
                    <a:pt x="4344" y="1732"/>
                  </a:lnTo>
                  <a:lnTo>
                    <a:pt x="4344" y="1731"/>
                  </a:lnTo>
                  <a:lnTo>
                    <a:pt x="4344" y="1728"/>
                  </a:lnTo>
                  <a:lnTo>
                    <a:pt x="4342" y="1719"/>
                  </a:lnTo>
                  <a:lnTo>
                    <a:pt x="4336" y="1708"/>
                  </a:lnTo>
                  <a:lnTo>
                    <a:pt x="4331" y="1699"/>
                  </a:lnTo>
                  <a:lnTo>
                    <a:pt x="4330" y="1695"/>
                  </a:lnTo>
                  <a:lnTo>
                    <a:pt x="4330" y="1690"/>
                  </a:lnTo>
                  <a:lnTo>
                    <a:pt x="4330" y="1680"/>
                  </a:lnTo>
                  <a:lnTo>
                    <a:pt x="4326" y="1660"/>
                  </a:lnTo>
                  <a:lnTo>
                    <a:pt x="4320" y="1650"/>
                  </a:lnTo>
                  <a:lnTo>
                    <a:pt x="4306" y="1650"/>
                  </a:lnTo>
                  <a:lnTo>
                    <a:pt x="4288" y="1650"/>
                  </a:lnTo>
                  <a:lnTo>
                    <a:pt x="4274" y="1650"/>
                  </a:lnTo>
                  <a:lnTo>
                    <a:pt x="4261" y="1657"/>
                  </a:lnTo>
                  <a:lnTo>
                    <a:pt x="4254" y="1665"/>
                  </a:lnTo>
                  <a:lnTo>
                    <a:pt x="4247" y="1674"/>
                  </a:lnTo>
                  <a:lnTo>
                    <a:pt x="4246" y="1675"/>
                  </a:lnTo>
                  <a:lnTo>
                    <a:pt x="4244" y="1678"/>
                  </a:lnTo>
                  <a:lnTo>
                    <a:pt x="4239" y="1680"/>
                  </a:lnTo>
                  <a:lnTo>
                    <a:pt x="4230" y="1684"/>
                  </a:lnTo>
                  <a:lnTo>
                    <a:pt x="4217" y="1690"/>
                  </a:lnTo>
                  <a:lnTo>
                    <a:pt x="4215" y="1690"/>
                  </a:lnTo>
                  <a:lnTo>
                    <a:pt x="4201" y="1693"/>
                  </a:lnTo>
                  <a:lnTo>
                    <a:pt x="4196" y="1702"/>
                  </a:lnTo>
                  <a:lnTo>
                    <a:pt x="4193" y="1705"/>
                  </a:lnTo>
                  <a:lnTo>
                    <a:pt x="4190" y="1708"/>
                  </a:lnTo>
                  <a:lnTo>
                    <a:pt x="4181" y="1713"/>
                  </a:lnTo>
                  <a:lnTo>
                    <a:pt x="4174" y="1723"/>
                  </a:lnTo>
                  <a:lnTo>
                    <a:pt x="4171" y="1726"/>
                  </a:lnTo>
                  <a:lnTo>
                    <a:pt x="4165" y="1731"/>
                  </a:lnTo>
                  <a:lnTo>
                    <a:pt x="4163" y="1731"/>
                  </a:lnTo>
                  <a:lnTo>
                    <a:pt x="4160" y="1731"/>
                  </a:lnTo>
                  <a:lnTo>
                    <a:pt x="4155" y="1729"/>
                  </a:lnTo>
                  <a:lnTo>
                    <a:pt x="4149" y="1726"/>
                  </a:lnTo>
                  <a:lnTo>
                    <a:pt x="4138" y="1726"/>
                  </a:lnTo>
                  <a:lnTo>
                    <a:pt x="4133" y="1725"/>
                  </a:lnTo>
                  <a:lnTo>
                    <a:pt x="4131" y="1725"/>
                  </a:lnTo>
                  <a:lnTo>
                    <a:pt x="4130" y="1723"/>
                  </a:lnTo>
                  <a:lnTo>
                    <a:pt x="4127" y="1720"/>
                  </a:lnTo>
                  <a:lnTo>
                    <a:pt x="4117" y="1711"/>
                  </a:lnTo>
                  <a:lnTo>
                    <a:pt x="4098" y="1713"/>
                  </a:lnTo>
                  <a:lnTo>
                    <a:pt x="4079" y="1725"/>
                  </a:lnTo>
                  <a:lnTo>
                    <a:pt x="4076" y="1725"/>
                  </a:lnTo>
                  <a:lnTo>
                    <a:pt x="4074" y="1725"/>
                  </a:lnTo>
                  <a:lnTo>
                    <a:pt x="4055" y="1719"/>
                  </a:lnTo>
                  <a:lnTo>
                    <a:pt x="4044" y="1714"/>
                  </a:lnTo>
                  <a:lnTo>
                    <a:pt x="4047" y="1719"/>
                  </a:lnTo>
                  <a:lnTo>
                    <a:pt x="4047" y="1722"/>
                  </a:lnTo>
                  <a:lnTo>
                    <a:pt x="4047" y="1732"/>
                  </a:lnTo>
                  <a:lnTo>
                    <a:pt x="4055" y="1737"/>
                  </a:lnTo>
                  <a:lnTo>
                    <a:pt x="4057" y="1738"/>
                  </a:lnTo>
                  <a:lnTo>
                    <a:pt x="4058" y="1740"/>
                  </a:lnTo>
                  <a:lnTo>
                    <a:pt x="4058" y="1744"/>
                  </a:lnTo>
                  <a:lnTo>
                    <a:pt x="4055" y="1750"/>
                  </a:lnTo>
                  <a:lnTo>
                    <a:pt x="4054" y="1753"/>
                  </a:lnTo>
                  <a:lnTo>
                    <a:pt x="4049" y="1756"/>
                  </a:lnTo>
                  <a:lnTo>
                    <a:pt x="4044" y="1759"/>
                  </a:lnTo>
                  <a:lnTo>
                    <a:pt x="4043" y="1759"/>
                  </a:lnTo>
                  <a:lnTo>
                    <a:pt x="4041" y="1757"/>
                  </a:lnTo>
                  <a:lnTo>
                    <a:pt x="4031" y="1751"/>
                  </a:lnTo>
                  <a:lnTo>
                    <a:pt x="4025" y="1753"/>
                  </a:lnTo>
                  <a:lnTo>
                    <a:pt x="4024" y="1754"/>
                  </a:lnTo>
                  <a:lnTo>
                    <a:pt x="4022" y="1754"/>
                  </a:lnTo>
                  <a:lnTo>
                    <a:pt x="4019" y="1751"/>
                  </a:lnTo>
                  <a:lnTo>
                    <a:pt x="4014" y="1748"/>
                  </a:lnTo>
                  <a:lnTo>
                    <a:pt x="4003" y="1742"/>
                  </a:lnTo>
                  <a:lnTo>
                    <a:pt x="3990" y="1742"/>
                  </a:lnTo>
                  <a:lnTo>
                    <a:pt x="3984" y="1740"/>
                  </a:lnTo>
                  <a:lnTo>
                    <a:pt x="3981" y="1738"/>
                  </a:lnTo>
                  <a:lnTo>
                    <a:pt x="3981" y="1734"/>
                  </a:lnTo>
                  <a:lnTo>
                    <a:pt x="3981" y="1728"/>
                  </a:lnTo>
                  <a:lnTo>
                    <a:pt x="3974" y="1717"/>
                  </a:lnTo>
                  <a:lnTo>
                    <a:pt x="3957" y="1710"/>
                  </a:lnTo>
                  <a:lnTo>
                    <a:pt x="3941" y="1713"/>
                  </a:lnTo>
                  <a:lnTo>
                    <a:pt x="3935" y="1713"/>
                  </a:lnTo>
                  <a:lnTo>
                    <a:pt x="3927" y="1710"/>
                  </a:lnTo>
                  <a:lnTo>
                    <a:pt x="3913" y="1704"/>
                  </a:lnTo>
                  <a:lnTo>
                    <a:pt x="3906" y="1701"/>
                  </a:lnTo>
                  <a:lnTo>
                    <a:pt x="3901" y="1698"/>
                  </a:lnTo>
                  <a:lnTo>
                    <a:pt x="3900" y="1695"/>
                  </a:lnTo>
                  <a:lnTo>
                    <a:pt x="3900" y="1693"/>
                  </a:lnTo>
                  <a:lnTo>
                    <a:pt x="3894" y="1692"/>
                  </a:lnTo>
                  <a:lnTo>
                    <a:pt x="3886" y="1693"/>
                  </a:lnTo>
                  <a:lnTo>
                    <a:pt x="3884" y="1693"/>
                  </a:lnTo>
                  <a:lnTo>
                    <a:pt x="3874" y="1692"/>
                  </a:lnTo>
                  <a:lnTo>
                    <a:pt x="3868" y="1699"/>
                  </a:lnTo>
                  <a:lnTo>
                    <a:pt x="3867" y="1699"/>
                  </a:lnTo>
                  <a:lnTo>
                    <a:pt x="3859" y="1704"/>
                  </a:lnTo>
                  <a:lnTo>
                    <a:pt x="3860" y="1711"/>
                  </a:lnTo>
                  <a:lnTo>
                    <a:pt x="3860" y="1713"/>
                  </a:lnTo>
                  <a:lnTo>
                    <a:pt x="3859" y="1714"/>
                  </a:lnTo>
                  <a:lnTo>
                    <a:pt x="3857" y="1714"/>
                  </a:lnTo>
                  <a:lnTo>
                    <a:pt x="3855" y="1714"/>
                  </a:lnTo>
                  <a:lnTo>
                    <a:pt x="3848" y="1713"/>
                  </a:lnTo>
                  <a:lnTo>
                    <a:pt x="3844" y="1711"/>
                  </a:lnTo>
                  <a:lnTo>
                    <a:pt x="3841" y="1710"/>
                  </a:lnTo>
                  <a:lnTo>
                    <a:pt x="3838" y="1704"/>
                  </a:lnTo>
                  <a:lnTo>
                    <a:pt x="3825" y="1699"/>
                  </a:lnTo>
                  <a:lnTo>
                    <a:pt x="3822" y="1698"/>
                  </a:lnTo>
                  <a:lnTo>
                    <a:pt x="3821" y="1696"/>
                  </a:lnTo>
                  <a:lnTo>
                    <a:pt x="3819" y="1695"/>
                  </a:lnTo>
                  <a:lnTo>
                    <a:pt x="3819" y="1690"/>
                  </a:lnTo>
                  <a:lnTo>
                    <a:pt x="3817" y="1678"/>
                  </a:lnTo>
                  <a:lnTo>
                    <a:pt x="3806" y="1677"/>
                  </a:lnTo>
                  <a:lnTo>
                    <a:pt x="3797" y="1681"/>
                  </a:lnTo>
                  <a:lnTo>
                    <a:pt x="3790" y="1687"/>
                  </a:lnTo>
                  <a:lnTo>
                    <a:pt x="3789" y="1689"/>
                  </a:lnTo>
                  <a:lnTo>
                    <a:pt x="3787" y="1689"/>
                  </a:lnTo>
                  <a:lnTo>
                    <a:pt x="3784" y="1689"/>
                  </a:lnTo>
                  <a:lnTo>
                    <a:pt x="3781" y="1687"/>
                  </a:lnTo>
                  <a:lnTo>
                    <a:pt x="3773" y="1683"/>
                  </a:lnTo>
                  <a:lnTo>
                    <a:pt x="3771" y="1681"/>
                  </a:lnTo>
                  <a:lnTo>
                    <a:pt x="3771" y="1678"/>
                  </a:lnTo>
                  <a:lnTo>
                    <a:pt x="3771" y="1674"/>
                  </a:lnTo>
                  <a:lnTo>
                    <a:pt x="3768" y="1675"/>
                  </a:lnTo>
                  <a:lnTo>
                    <a:pt x="3767" y="1683"/>
                  </a:lnTo>
                  <a:lnTo>
                    <a:pt x="3767" y="1684"/>
                  </a:lnTo>
                  <a:lnTo>
                    <a:pt x="3765" y="1686"/>
                  </a:lnTo>
                  <a:lnTo>
                    <a:pt x="3762" y="1687"/>
                  </a:lnTo>
                  <a:lnTo>
                    <a:pt x="3754" y="1687"/>
                  </a:lnTo>
                  <a:lnTo>
                    <a:pt x="3752" y="1687"/>
                  </a:lnTo>
                  <a:lnTo>
                    <a:pt x="3737" y="1686"/>
                  </a:lnTo>
                  <a:lnTo>
                    <a:pt x="3725" y="1686"/>
                  </a:lnTo>
                  <a:lnTo>
                    <a:pt x="3719" y="1684"/>
                  </a:lnTo>
                  <a:lnTo>
                    <a:pt x="3714" y="1683"/>
                  </a:lnTo>
                  <a:lnTo>
                    <a:pt x="3705" y="1677"/>
                  </a:lnTo>
                  <a:lnTo>
                    <a:pt x="3691" y="1675"/>
                  </a:lnTo>
                  <a:lnTo>
                    <a:pt x="3675" y="1675"/>
                  </a:lnTo>
                  <a:lnTo>
                    <a:pt x="3673" y="1675"/>
                  </a:lnTo>
                  <a:lnTo>
                    <a:pt x="3659" y="1671"/>
                  </a:lnTo>
                  <a:lnTo>
                    <a:pt x="3648" y="1674"/>
                  </a:lnTo>
                  <a:lnTo>
                    <a:pt x="3645" y="1674"/>
                  </a:lnTo>
                  <a:lnTo>
                    <a:pt x="3641" y="1674"/>
                  </a:lnTo>
                  <a:lnTo>
                    <a:pt x="3640" y="1674"/>
                  </a:lnTo>
                  <a:lnTo>
                    <a:pt x="3637" y="1671"/>
                  </a:lnTo>
                  <a:lnTo>
                    <a:pt x="3627" y="1665"/>
                  </a:lnTo>
                  <a:lnTo>
                    <a:pt x="3624" y="1660"/>
                  </a:lnTo>
                  <a:lnTo>
                    <a:pt x="3624" y="1657"/>
                  </a:lnTo>
                  <a:lnTo>
                    <a:pt x="3621" y="1648"/>
                  </a:lnTo>
                  <a:lnTo>
                    <a:pt x="3621" y="1647"/>
                  </a:lnTo>
                  <a:lnTo>
                    <a:pt x="3621" y="1639"/>
                  </a:lnTo>
                  <a:lnTo>
                    <a:pt x="3611" y="1635"/>
                  </a:lnTo>
                  <a:lnTo>
                    <a:pt x="3599" y="1636"/>
                  </a:lnTo>
                  <a:lnTo>
                    <a:pt x="3594" y="1638"/>
                  </a:lnTo>
                  <a:lnTo>
                    <a:pt x="3591" y="1638"/>
                  </a:lnTo>
                  <a:lnTo>
                    <a:pt x="3589" y="1636"/>
                  </a:lnTo>
                  <a:lnTo>
                    <a:pt x="3584" y="1636"/>
                  </a:lnTo>
                  <a:lnTo>
                    <a:pt x="3572" y="1632"/>
                  </a:lnTo>
                  <a:lnTo>
                    <a:pt x="3554" y="1632"/>
                  </a:lnTo>
                  <a:lnTo>
                    <a:pt x="3538" y="1638"/>
                  </a:lnTo>
                  <a:lnTo>
                    <a:pt x="3527" y="1639"/>
                  </a:lnTo>
                  <a:lnTo>
                    <a:pt x="3526" y="1639"/>
                  </a:lnTo>
                  <a:lnTo>
                    <a:pt x="3516" y="1638"/>
                  </a:lnTo>
                  <a:lnTo>
                    <a:pt x="3514" y="1638"/>
                  </a:lnTo>
                  <a:lnTo>
                    <a:pt x="3511" y="1636"/>
                  </a:lnTo>
                  <a:lnTo>
                    <a:pt x="3508" y="1632"/>
                  </a:lnTo>
                  <a:lnTo>
                    <a:pt x="3499" y="1625"/>
                  </a:lnTo>
                  <a:lnTo>
                    <a:pt x="3499" y="1623"/>
                  </a:lnTo>
                  <a:lnTo>
                    <a:pt x="3491" y="1604"/>
                  </a:lnTo>
                  <a:lnTo>
                    <a:pt x="3475" y="1589"/>
                  </a:lnTo>
                  <a:lnTo>
                    <a:pt x="3467" y="1581"/>
                  </a:lnTo>
                  <a:lnTo>
                    <a:pt x="3453" y="1578"/>
                  </a:lnTo>
                  <a:lnTo>
                    <a:pt x="3451" y="1578"/>
                  </a:lnTo>
                  <a:lnTo>
                    <a:pt x="3437" y="1571"/>
                  </a:lnTo>
                  <a:lnTo>
                    <a:pt x="3424" y="1565"/>
                  </a:lnTo>
                  <a:lnTo>
                    <a:pt x="3421" y="1566"/>
                  </a:lnTo>
                  <a:lnTo>
                    <a:pt x="3422" y="1572"/>
                  </a:lnTo>
                  <a:lnTo>
                    <a:pt x="3422" y="1574"/>
                  </a:lnTo>
                  <a:lnTo>
                    <a:pt x="3422" y="1575"/>
                  </a:lnTo>
                  <a:lnTo>
                    <a:pt x="3421" y="1580"/>
                  </a:lnTo>
                  <a:lnTo>
                    <a:pt x="3416" y="1586"/>
                  </a:lnTo>
                  <a:lnTo>
                    <a:pt x="3415" y="1587"/>
                  </a:lnTo>
                  <a:lnTo>
                    <a:pt x="3413" y="1587"/>
                  </a:lnTo>
                  <a:lnTo>
                    <a:pt x="3410" y="1587"/>
                  </a:lnTo>
                  <a:lnTo>
                    <a:pt x="3407" y="1587"/>
                  </a:lnTo>
                  <a:lnTo>
                    <a:pt x="3399" y="1586"/>
                  </a:lnTo>
                  <a:lnTo>
                    <a:pt x="3381" y="1581"/>
                  </a:lnTo>
                  <a:lnTo>
                    <a:pt x="3367" y="1577"/>
                  </a:lnTo>
                  <a:lnTo>
                    <a:pt x="3354" y="1578"/>
                  </a:lnTo>
                  <a:lnTo>
                    <a:pt x="3351" y="1578"/>
                  </a:lnTo>
                  <a:lnTo>
                    <a:pt x="3348" y="1578"/>
                  </a:lnTo>
                  <a:lnTo>
                    <a:pt x="3342" y="1577"/>
                  </a:lnTo>
                  <a:lnTo>
                    <a:pt x="3332" y="1571"/>
                  </a:lnTo>
                  <a:lnTo>
                    <a:pt x="3316" y="1566"/>
                  </a:lnTo>
                  <a:lnTo>
                    <a:pt x="3292" y="1550"/>
                  </a:lnTo>
                  <a:lnTo>
                    <a:pt x="3265" y="1554"/>
                  </a:lnTo>
                  <a:lnTo>
                    <a:pt x="3267" y="1559"/>
                  </a:lnTo>
                  <a:lnTo>
                    <a:pt x="3267" y="1565"/>
                  </a:lnTo>
                  <a:lnTo>
                    <a:pt x="3267" y="1569"/>
                  </a:lnTo>
                  <a:lnTo>
                    <a:pt x="3265" y="1574"/>
                  </a:lnTo>
                  <a:lnTo>
                    <a:pt x="3261" y="1583"/>
                  </a:lnTo>
                  <a:lnTo>
                    <a:pt x="3254" y="1593"/>
                  </a:lnTo>
                  <a:lnTo>
                    <a:pt x="3253" y="1599"/>
                  </a:lnTo>
                  <a:lnTo>
                    <a:pt x="3251" y="1604"/>
                  </a:lnTo>
                  <a:lnTo>
                    <a:pt x="3251" y="1610"/>
                  </a:lnTo>
                  <a:lnTo>
                    <a:pt x="3253" y="1613"/>
                  </a:lnTo>
                  <a:lnTo>
                    <a:pt x="3253" y="1616"/>
                  </a:lnTo>
                  <a:lnTo>
                    <a:pt x="3254" y="1619"/>
                  </a:lnTo>
                  <a:lnTo>
                    <a:pt x="3254" y="1620"/>
                  </a:lnTo>
                  <a:lnTo>
                    <a:pt x="3261" y="1622"/>
                  </a:lnTo>
                  <a:lnTo>
                    <a:pt x="3264" y="1620"/>
                  </a:lnTo>
                  <a:lnTo>
                    <a:pt x="3269" y="1620"/>
                  </a:lnTo>
                  <a:lnTo>
                    <a:pt x="3273" y="1619"/>
                  </a:lnTo>
                  <a:lnTo>
                    <a:pt x="3280" y="1620"/>
                  </a:lnTo>
                  <a:lnTo>
                    <a:pt x="3291" y="1622"/>
                  </a:lnTo>
                  <a:lnTo>
                    <a:pt x="3300" y="1625"/>
                  </a:lnTo>
                  <a:lnTo>
                    <a:pt x="3310" y="1639"/>
                  </a:lnTo>
                  <a:lnTo>
                    <a:pt x="3311" y="1642"/>
                  </a:lnTo>
                  <a:lnTo>
                    <a:pt x="3313" y="1647"/>
                  </a:lnTo>
                  <a:lnTo>
                    <a:pt x="3315" y="1651"/>
                  </a:lnTo>
                  <a:lnTo>
                    <a:pt x="3315" y="1656"/>
                  </a:lnTo>
                  <a:lnTo>
                    <a:pt x="3313" y="1695"/>
                  </a:lnTo>
                  <a:lnTo>
                    <a:pt x="3316" y="1698"/>
                  </a:lnTo>
                  <a:lnTo>
                    <a:pt x="3319" y="1702"/>
                  </a:lnTo>
                  <a:lnTo>
                    <a:pt x="3329" y="1711"/>
                  </a:lnTo>
                  <a:lnTo>
                    <a:pt x="3335" y="1714"/>
                  </a:lnTo>
                  <a:lnTo>
                    <a:pt x="3338" y="1719"/>
                  </a:lnTo>
                  <a:lnTo>
                    <a:pt x="3342" y="1723"/>
                  </a:lnTo>
                  <a:lnTo>
                    <a:pt x="3343" y="1728"/>
                  </a:lnTo>
                  <a:lnTo>
                    <a:pt x="3343" y="1731"/>
                  </a:lnTo>
                  <a:lnTo>
                    <a:pt x="3342" y="1734"/>
                  </a:lnTo>
                  <a:lnTo>
                    <a:pt x="3340" y="1737"/>
                  </a:lnTo>
                  <a:lnTo>
                    <a:pt x="3338" y="1738"/>
                  </a:lnTo>
                  <a:lnTo>
                    <a:pt x="3332" y="1742"/>
                  </a:lnTo>
                  <a:lnTo>
                    <a:pt x="3331" y="1744"/>
                  </a:lnTo>
                  <a:lnTo>
                    <a:pt x="3329" y="1747"/>
                  </a:lnTo>
                  <a:lnTo>
                    <a:pt x="3327" y="1751"/>
                  </a:lnTo>
                  <a:lnTo>
                    <a:pt x="3326" y="1760"/>
                  </a:lnTo>
                  <a:lnTo>
                    <a:pt x="3323" y="1780"/>
                  </a:lnTo>
                  <a:lnTo>
                    <a:pt x="3323" y="1798"/>
                  </a:lnTo>
                  <a:lnTo>
                    <a:pt x="3323" y="1811"/>
                  </a:lnTo>
                  <a:lnTo>
                    <a:pt x="3326" y="1823"/>
                  </a:lnTo>
                  <a:lnTo>
                    <a:pt x="3331" y="1838"/>
                  </a:lnTo>
                  <a:lnTo>
                    <a:pt x="3335" y="1853"/>
                  </a:lnTo>
                  <a:lnTo>
                    <a:pt x="3340" y="1863"/>
                  </a:lnTo>
                  <a:lnTo>
                    <a:pt x="3345" y="1871"/>
                  </a:lnTo>
                  <a:lnTo>
                    <a:pt x="3348" y="1875"/>
                  </a:lnTo>
                  <a:lnTo>
                    <a:pt x="3356" y="1884"/>
                  </a:lnTo>
                  <a:lnTo>
                    <a:pt x="3357" y="1890"/>
                  </a:lnTo>
                  <a:lnTo>
                    <a:pt x="3359" y="1896"/>
                  </a:lnTo>
                  <a:lnTo>
                    <a:pt x="3359" y="1904"/>
                  </a:lnTo>
                  <a:lnTo>
                    <a:pt x="3359" y="1913"/>
                  </a:lnTo>
                  <a:lnTo>
                    <a:pt x="3350" y="1919"/>
                  </a:lnTo>
                  <a:lnTo>
                    <a:pt x="3300" y="1913"/>
                  </a:lnTo>
                  <a:lnTo>
                    <a:pt x="3277" y="1911"/>
                  </a:lnTo>
                  <a:lnTo>
                    <a:pt x="3254" y="1910"/>
                  </a:lnTo>
                  <a:lnTo>
                    <a:pt x="3237" y="1923"/>
                  </a:lnTo>
                  <a:lnTo>
                    <a:pt x="3234" y="1937"/>
                  </a:lnTo>
                  <a:lnTo>
                    <a:pt x="3245" y="1953"/>
                  </a:lnTo>
                  <a:lnTo>
                    <a:pt x="3250" y="1956"/>
                  </a:lnTo>
                  <a:lnTo>
                    <a:pt x="3254" y="1958"/>
                  </a:lnTo>
                  <a:lnTo>
                    <a:pt x="3259" y="1959"/>
                  </a:lnTo>
                  <a:lnTo>
                    <a:pt x="3262" y="1962"/>
                  </a:lnTo>
                  <a:lnTo>
                    <a:pt x="3265" y="1969"/>
                  </a:lnTo>
                  <a:lnTo>
                    <a:pt x="3270" y="1977"/>
                  </a:lnTo>
                  <a:lnTo>
                    <a:pt x="3275" y="1984"/>
                  </a:lnTo>
                  <a:lnTo>
                    <a:pt x="3277" y="1987"/>
                  </a:lnTo>
                  <a:lnTo>
                    <a:pt x="3280" y="1990"/>
                  </a:lnTo>
                  <a:lnTo>
                    <a:pt x="3286" y="1993"/>
                  </a:lnTo>
                  <a:lnTo>
                    <a:pt x="3297" y="1998"/>
                  </a:lnTo>
                  <a:lnTo>
                    <a:pt x="3307" y="1999"/>
                  </a:lnTo>
                  <a:lnTo>
                    <a:pt x="3318" y="2001"/>
                  </a:lnTo>
                  <a:lnTo>
                    <a:pt x="3323" y="2008"/>
                  </a:lnTo>
                  <a:lnTo>
                    <a:pt x="3327" y="2017"/>
                  </a:lnTo>
                  <a:lnTo>
                    <a:pt x="3331" y="2022"/>
                  </a:lnTo>
                  <a:lnTo>
                    <a:pt x="3332" y="2026"/>
                  </a:lnTo>
                  <a:lnTo>
                    <a:pt x="3332" y="2031"/>
                  </a:lnTo>
                  <a:lnTo>
                    <a:pt x="3332" y="2035"/>
                  </a:lnTo>
                  <a:lnTo>
                    <a:pt x="3331" y="2038"/>
                  </a:lnTo>
                  <a:lnTo>
                    <a:pt x="3327" y="2041"/>
                  </a:lnTo>
                  <a:lnTo>
                    <a:pt x="3323" y="2046"/>
                  </a:lnTo>
                  <a:lnTo>
                    <a:pt x="3321" y="2049"/>
                  </a:lnTo>
                  <a:lnTo>
                    <a:pt x="3319" y="2052"/>
                  </a:lnTo>
                  <a:lnTo>
                    <a:pt x="3318" y="2055"/>
                  </a:lnTo>
                  <a:lnTo>
                    <a:pt x="3316" y="2061"/>
                  </a:lnTo>
                  <a:lnTo>
                    <a:pt x="3326" y="2074"/>
                  </a:lnTo>
                  <a:lnTo>
                    <a:pt x="3332" y="2081"/>
                  </a:lnTo>
                  <a:lnTo>
                    <a:pt x="3337" y="2087"/>
                  </a:lnTo>
                  <a:lnTo>
                    <a:pt x="3335" y="2099"/>
                  </a:lnTo>
                  <a:lnTo>
                    <a:pt x="3334" y="2113"/>
                  </a:lnTo>
                  <a:lnTo>
                    <a:pt x="3332" y="2128"/>
                  </a:lnTo>
                  <a:lnTo>
                    <a:pt x="3332" y="2140"/>
                  </a:lnTo>
                  <a:lnTo>
                    <a:pt x="3342" y="2144"/>
                  </a:lnTo>
                  <a:lnTo>
                    <a:pt x="3346" y="2146"/>
                  </a:lnTo>
                  <a:lnTo>
                    <a:pt x="3350" y="2149"/>
                  </a:lnTo>
                  <a:lnTo>
                    <a:pt x="3353" y="2150"/>
                  </a:lnTo>
                  <a:lnTo>
                    <a:pt x="3354" y="2153"/>
                  </a:lnTo>
                  <a:lnTo>
                    <a:pt x="3359" y="2161"/>
                  </a:lnTo>
                  <a:lnTo>
                    <a:pt x="3362" y="2168"/>
                  </a:lnTo>
                  <a:lnTo>
                    <a:pt x="3367" y="2176"/>
                  </a:lnTo>
                  <a:lnTo>
                    <a:pt x="3370" y="2177"/>
                  </a:lnTo>
                  <a:lnTo>
                    <a:pt x="3373" y="2180"/>
                  </a:lnTo>
                  <a:lnTo>
                    <a:pt x="3378" y="2181"/>
                  </a:lnTo>
                  <a:lnTo>
                    <a:pt x="3381" y="2184"/>
                  </a:lnTo>
                  <a:lnTo>
                    <a:pt x="3392" y="2181"/>
                  </a:lnTo>
                  <a:lnTo>
                    <a:pt x="3399" y="2181"/>
                  </a:lnTo>
                  <a:lnTo>
                    <a:pt x="3405" y="2181"/>
                  </a:lnTo>
                  <a:lnTo>
                    <a:pt x="3411" y="2187"/>
                  </a:lnTo>
                  <a:lnTo>
                    <a:pt x="3416" y="2192"/>
                  </a:lnTo>
                  <a:lnTo>
                    <a:pt x="3421" y="2199"/>
                  </a:lnTo>
                  <a:lnTo>
                    <a:pt x="3422" y="2204"/>
                  </a:lnTo>
                  <a:lnTo>
                    <a:pt x="3422" y="2208"/>
                  </a:lnTo>
                  <a:lnTo>
                    <a:pt x="3424" y="2213"/>
                  </a:lnTo>
                  <a:lnTo>
                    <a:pt x="3422" y="2217"/>
                  </a:lnTo>
                  <a:lnTo>
                    <a:pt x="3421" y="2226"/>
                  </a:lnTo>
                  <a:lnTo>
                    <a:pt x="3419" y="2235"/>
                  </a:lnTo>
                  <a:lnTo>
                    <a:pt x="3419" y="2240"/>
                  </a:lnTo>
                  <a:lnTo>
                    <a:pt x="3421" y="2244"/>
                  </a:lnTo>
                  <a:lnTo>
                    <a:pt x="3424" y="2247"/>
                  </a:lnTo>
                  <a:lnTo>
                    <a:pt x="3426" y="2250"/>
                  </a:lnTo>
                  <a:lnTo>
                    <a:pt x="3434" y="2258"/>
                  </a:lnTo>
                  <a:lnTo>
                    <a:pt x="3442" y="2264"/>
                  </a:lnTo>
                  <a:lnTo>
                    <a:pt x="3448" y="2268"/>
                  </a:lnTo>
                  <a:lnTo>
                    <a:pt x="3464" y="2271"/>
                  </a:lnTo>
                  <a:lnTo>
                    <a:pt x="3465" y="2274"/>
                  </a:lnTo>
                  <a:lnTo>
                    <a:pt x="3468" y="2276"/>
                  </a:lnTo>
                  <a:lnTo>
                    <a:pt x="3472" y="2283"/>
                  </a:lnTo>
                  <a:lnTo>
                    <a:pt x="3478" y="2295"/>
                  </a:lnTo>
                  <a:lnTo>
                    <a:pt x="3481" y="2301"/>
                  </a:lnTo>
                  <a:lnTo>
                    <a:pt x="3486" y="2305"/>
                  </a:lnTo>
                  <a:lnTo>
                    <a:pt x="3494" y="2316"/>
                  </a:lnTo>
                  <a:lnTo>
                    <a:pt x="3497" y="2320"/>
                  </a:lnTo>
                  <a:lnTo>
                    <a:pt x="3500" y="2326"/>
                  </a:lnTo>
                  <a:lnTo>
                    <a:pt x="3503" y="2334"/>
                  </a:lnTo>
                  <a:lnTo>
                    <a:pt x="3503" y="2341"/>
                  </a:lnTo>
                  <a:lnTo>
                    <a:pt x="3502" y="2343"/>
                  </a:lnTo>
                  <a:lnTo>
                    <a:pt x="3500" y="2346"/>
                  </a:lnTo>
                  <a:lnTo>
                    <a:pt x="3497" y="2350"/>
                  </a:lnTo>
                  <a:lnTo>
                    <a:pt x="3492" y="2355"/>
                  </a:lnTo>
                  <a:lnTo>
                    <a:pt x="3489" y="2358"/>
                  </a:lnTo>
                  <a:lnTo>
                    <a:pt x="3484" y="2362"/>
                  </a:lnTo>
                  <a:lnTo>
                    <a:pt x="3483" y="2364"/>
                  </a:lnTo>
                  <a:lnTo>
                    <a:pt x="3481" y="2368"/>
                  </a:lnTo>
                  <a:lnTo>
                    <a:pt x="3481" y="2374"/>
                  </a:lnTo>
                  <a:lnTo>
                    <a:pt x="3480" y="2383"/>
                  </a:lnTo>
                  <a:lnTo>
                    <a:pt x="3488" y="2389"/>
                  </a:lnTo>
                  <a:lnTo>
                    <a:pt x="3495" y="2397"/>
                  </a:lnTo>
                  <a:lnTo>
                    <a:pt x="3502" y="2407"/>
                  </a:lnTo>
                  <a:lnTo>
                    <a:pt x="3510" y="2417"/>
                  </a:lnTo>
                  <a:lnTo>
                    <a:pt x="3514" y="2429"/>
                  </a:lnTo>
                  <a:lnTo>
                    <a:pt x="3516" y="2435"/>
                  </a:lnTo>
                  <a:lnTo>
                    <a:pt x="3518" y="2441"/>
                  </a:lnTo>
                  <a:lnTo>
                    <a:pt x="3519" y="2447"/>
                  </a:lnTo>
                  <a:lnTo>
                    <a:pt x="3518" y="2453"/>
                  </a:lnTo>
                  <a:lnTo>
                    <a:pt x="3518" y="2459"/>
                  </a:lnTo>
                  <a:lnTo>
                    <a:pt x="3514" y="2465"/>
                  </a:lnTo>
                  <a:lnTo>
                    <a:pt x="3511" y="2470"/>
                  </a:lnTo>
                  <a:lnTo>
                    <a:pt x="3508" y="2473"/>
                  </a:lnTo>
                  <a:lnTo>
                    <a:pt x="3505" y="2476"/>
                  </a:lnTo>
                  <a:lnTo>
                    <a:pt x="3503" y="2479"/>
                  </a:lnTo>
                  <a:lnTo>
                    <a:pt x="3502" y="2482"/>
                  </a:lnTo>
                  <a:lnTo>
                    <a:pt x="3503" y="2483"/>
                  </a:lnTo>
                  <a:lnTo>
                    <a:pt x="3505" y="2485"/>
                  </a:lnTo>
                  <a:lnTo>
                    <a:pt x="3507" y="2489"/>
                  </a:lnTo>
                  <a:lnTo>
                    <a:pt x="3508" y="2494"/>
                  </a:lnTo>
                  <a:lnTo>
                    <a:pt x="3508" y="2500"/>
                  </a:lnTo>
                  <a:lnTo>
                    <a:pt x="3505" y="2511"/>
                  </a:lnTo>
                  <a:lnTo>
                    <a:pt x="3503" y="2522"/>
                  </a:lnTo>
                  <a:lnTo>
                    <a:pt x="3502" y="2525"/>
                  </a:lnTo>
                  <a:lnTo>
                    <a:pt x="3503" y="2531"/>
                  </a:lnTo>
                  <a:lnTo>
                    <a:pt x="3507" y="2541"/>
                  </a:lnTo>
                  <a:lnTo>
                    <a:pt x="3513" y="2552"/>
                  </a:lnTo>
                  <a:lnTo>
                    <a:pt x="3514" y="2555"/>
                  </a:lnTo>
                  <a:lnTo>
                    <a:pt x="3519" y="2558"/>
                  </a:lnTo>
                  <a:lnTo>
                    <a:pt x="3521" y="2559"/>
                  </a:lnTo>
                  <a:lnTo>
                    <a:pt x="3522" y="2561"/>
                  </a:lnTo>
                  <a:lnTo>
                    <a:pt x="3529" y="2562"/>
                  </a:lnTo>
                  <a:lnTo>
                    <a:pt x="3535" y="2564"/>
                  </a:lnTo>
                  <a:lnTo>
                    <a:pt x="3541" y="2567"/>
                  </a:lnTo>
                  <a:lnTo>
                    <a:pt x="3548" y="2576"/>
                  </a:lnTo>
                  <a:lnTo>
                    <a:pt x="3562" y="2580"/>
                  </a:lnTo>
                  <a:lnTo>
                    <a:pt x="3572" y="2592"/>
                  </a:lnTo>
                  <a:lnTo>
                    <a:pt x="3580" y="2597"/>
                  </a:lnTo>
                  <a:lnTo>
                    <a:pt x="3586" y="2601"/>
                  </a:lnTo>
                  <a:lnTo>
                    <a:pt x="3594" y="2606"/>
                  </a:lnTo>
                  <a:lnTo>
                    <a:pt x="3600" y="2610"/>
                  </a:lnTo>
                  <a:lnTo>
                    <a:pt x="3605" y="2615"/>
                  </a:lnTo>
                  <a:lnTo>
                    <a:pt x="3608" y="2619"/>
                  </a:lnTo>
                  <a:lnTo>
                    <a:pt x="3614" y="2631"/>
                  </a:lnTo>
                  <a:lnTo>
                    <a:pt x="3616" y="2634"/>
                  </a:lnTo>
                  <a:lnTo>
                    <a:pt x="3619" y="2637"/>
                  </a:lnTo>
                  <a:lnTo>
                    <a:pt x="3625" y="2640"/>
                  </a:lnTo>
                  <a:lnTo>
                    <a:pt x="3627" y="2641"/>
                  </a:lnTo>
                  <a:lnTo>
                    <a:pt x="3629" y="2644"/>
                  </a:lnTo>
                  <a:lnTo>
                    <a:pt x="3629" y="2649"/>
                  </a:lnTo>
                  <a:lnTo>
                    <a:pt x="3627" y="2658"/>
                  </a:lnTo>
                  <a:lnTo>
                    <a:pt x="3622" y="2661"/>
                  </a:lnTo>
                  <a:lnTo>
                    <a:pt x="3622" y="2664"/>
                  </a:lnTo>
                  <a:lnTo>
                    <a:pt x="3621" y="2665"/>
                  </a:lnTo>
                  <a:lnTo>
                    <a:pt x="3622" y="2668"/>
                  </a:lnTo>
                  <a:lnTo>
                    <a:pt x="3622" y="2670"/>
                  </a:lnTo>
                  <a:lnTo>
                    <a:pt x="3625" y="2673"/>
                  </a:lnTo>
                  <a:lnTo>
                    <a:pt x="3627" y="2676"/>
                  </a:lnTo>
                  <a:lnTo>
                    <a:pt x="3627" y="2682"/>
                  </a:lnTo>
                  <a:lnTo>
                    <a:pt x="3627" y="2689"/>
                  </a:lnTo>
                  <a:lnTo>
                    <a:pt x="3624" y="2704"/>
                  </a:lnTo>
                  <a:lnTo>
                    <a:pt x="3618" y="2726"/>
                  </a:lnTo>
                  <a:lnTo>
                    <a:pt x="3613" y="2728"/>
                  </a:lnTo>
                  <a:lnTo>
                    <a:pt x="3608" y="2731"/>
                  </a:lnTo>
                  <a:lnTo>
                    <a:pt x="3603" y="2734"/>
                  </a:lnTo>
                  <a:lnTo>
                    <a:pt x="3599" y="2737"/>
                  </a:lnTo>
                  <a:lnTo>
                    <a:pt x="3594" y="2740"/>
                  </a:lnTo>
                  <a:lnTo>
                    <a:pt x="3591" y="2744"/>
                  </a:lnTo>
                  <a:lnTo>
                    <a:pt x="3589" y="2747"/>
                  </a:lnTo>
                  <a:lnTo>
                    <a:pt x="3589" y="2749"/>
                  </a:lnTo>
                  <a:lnTo>
                    <a:pt x="3587" y="2755"/>
                  </a:lnTo>
                  <a:lnTo>
                    <a:pt x="3587" y="2758"/>
                  </a:lnTo>
                  <a:lnTo>
                    <a:pt x="3591" y="2759"/>
                  </a:lnTo>
                  <a:lnTo>
                    <a:pt x="3594" y="2764"/>
                  </a:lnTo>
                  <a:lnTo>
                    <a:pt x="3595" y="2767"/>
                  </a:lnTo>
                  <a:lnTo>
                    <a:pt x="3599" y="2768"/>
                  </a:lnTo>
                  <a:lnTo>
                    <a:pt x="3611" y="2773"/>
                  </a:lnTo>
                  <a:lnTo>
                    <a:pt x="3624" y="2786"/>
                  </a:lnTo>
                  <a:lnTo>
                    <a:pt x="3630" y="2794"/>
                  </a:lnTo>
                  <a:lnTo>
                    <a:pt x="3633" y="2800"/>
                  </a:lnTo>
                  <a:lnTo>
                    <a:pt x="3635" y="2821"/>
                  </a:lnTo>
                  <a:lnTo>
                    <a:pt x="3637" y="2830"/>
                  </a:lnTo>
                  <a:lnTo>
                    <a:pt x="3638" y="2834"/>
                  </a:lnTo>
                  <a:lnTo>
                    <a:pt x="3638" y="2841"/>
                  </a:lnTo>
                  <a:lnTo>
                    <a:pt x="3627" y="2849"/>
                  </a:lnTo>
                  <a:lnTo>
                    <a:pt x="3618" y="2858"/>
                  </a:lnTo>
                  <a:lnTo>
                    <a:pt x="3616" y="2859"/>
                  </a:lnTo>
                  <a:lnTo>
                    <a:pt x="3616" y="2862"/>
                  </a:lnTo>
                  <a:lnTo>
                    <a:pt x="3618" y="2867"/>
                  </a:lnTo>
                  <a:lnTo>
                    <a:pt x="3622" y="2877"/>
                  </a:lnTo>
                  <a:lnTo>
                    <a:pt x="3629" y="2888"/>
                  </a:lnTo>
                  <a:lnTo>
                    <a:pt x="3630" y="2894"/>
                  </a:lnTo>
                  <a:lnTo>
                    <a:pt x="3630" y="2897"/>
                  </a:lnTo>
                  <a:lnTo>
                    <a:pt x="3630" y="2900"/>
                  </a:lnTo>
                  <a:lnTo>
                    <a:pt x="3625" y="2903"/>
                  </a:lnTo>
                  <a:lnTo>
                    <a:pt x="3621" y="2907"/>
                  </a:lnTo>
                  <a:lnTo>
                    <a:pt x="3610" y="2918"/>
                  </a:lnTo>
                  <a:lnTo>
                    <a:pt x="3600" y="2931"/>
                  </a:lnTo>
                  <a:lnTo>
                    <a:pt x="3597" y="2937"/>
                  </a:lnTo>
                  <a:lnTo>
                    <a:pt x="3595" y="2943"/>
                  </a:lnTo>
                  <a:lnTo>
                    <a:pt x="3599" y="2944"/>
                  </a:lnTo>
                  <a:lnTo>
                    <a:pt x="3603" y="2946"/>
                  </a:lnTo>
                  <a:lnTo>
                    <a:pt x="3608" y="2947"/>
                  </a:lnTo>
                  <a:lnTo>
                    <a:pt x="3611" y="2950"/>
                  </a:lnTo>
                  <a:lnTo>
                    <a:pt x="3614" y="2953"/>
                  </a:lnTo>
                  <a:lnTo>
                    <a:pt x="3614" y="2958"/>
                  </a:lnTo>
                  <a:lnTo>
                    <a:pt x="3616" y="2964"/>
                  </a:lnTo>
                  <a:lnTo>
                    <a:pt x="3616" y="2968"/>
                  </a:lnTo>
                  <a:lnTo>
                    <a:pt x="3619" y="2971"/>
                  </a:lnTo>
                  <a:lnTo>
                    <a:pt x="3621" y="2976"/>
                  </a:lnTo>
                  <a:lnTo>
                    <a:pt x="3625" y="2982"/>
                  </a:lnTo>
                  <a:lnTo>
                    <a:pt x="3630" y="2989"/>
                  </a:lnTo>
                  <a:lnTo>
                    <a:pt x="3632" y="2992"/>
                  </a:lnTo>
                  <a:lnTo>
                    <a:pt x="3632" y="2998"/>
                  </a:lnTo>
                  <a:lnTo>
                    <a:pt x="3629" y="3003"/>
                  </a:lnTo>
                  <a:lnTo>
                    <a:pt x="3627" y="3007"/>
                  </a:lnTo>
                  <a:lnTo>
                    <a:pt x="3625" y="3012"/>
                  </a:lnTo>
                  <a:lnTo>
                    <a:pt x="3627" y="3018"/>
                  </a:lnTo>
                  <a:lnTo>
                    <a:pt x="3629" y="3027"/>
                  </a:lnTo>
                  <a:lnTo>
                    <a:pt x="3632" y="3036"/>
                  </a:lnTo>
                  <a:lnTo>
                    <a:pt x="3632" y="3043"/>
                  </a:lnTo>
                  <a:lnTo>
                    <a:pt x="3629" y="3052"/>
                  </a:lnTo>
                  <a:lnTo>
                    <a:pt x="3627" y="3061"/>
                  </a:lnTo>
                  <a:lnTo>
                    <a:pt x="3627" y="3065"/>
                  </a:lnTo>
                  <a:lnTo>
                    <a:pt x="3627" y="3070"/>
                  </a:lnTo>
                  <a:lnTo>
                    <a:pt x="3629" y="3071"/>
                  </a:lnTo>
                  <a:lnTo>
                    <a:pt x="3630" y="3073"/>
                  </a:lnTo>
                  <a:lnTo>
                    <a:pt x="3632" y="3073"/>
                  </a:lnTo>
                  <a:lnTo>
                    <a:pt x="3632" y="3074"/>
                  </a:lnTo>
                  <a:lnTo>
                    <a:pt x="3633" y="3079"/>
                  </a:lnTo>
                  <a:lnTo>
                    <a:pt x="3635" y="3082"/>
                  </a:lnTo>
                  <a:lnTo>
                    <a:pt x="3633" y="3085"/>
                  </a:lnTo>
                  <a:lnTo>
                    <a:pt x="3633" y="3088"/>
                  </a:lnTo>
                  <a:lnTo>
                    <a:pt x="3625" y="3100"/>
                  </a:lnTo>
                  <a:lnTo>
                    <a:pt x="3629" y="3103"/>
                  </a:lnTo>
                  <a:lnTo>
                    <a:pt x="3630" y="3104"/>
                  </a:lnTo>
                  <a:lnTo>
                    <a:pt x="3632" y="3109"/>
                  </a:lnTo>
                  <a:lnTo>
                    <a:pt x="3632" y="3115"/>
                  </a:lnTo>
                  <a:lnTo>
                    <a:pt x="3635" y="3121"/>
                  </a:lnTo>
                  <a:lnTo>
                    <a:pt x="3637" y="3125"/>
                  </a:lnTo>
                  <a:lnTo>
                    <a:pt x="3640" y="3128"/>
                  </a:lnTo>
                  <a:lnTo>
                    <a:pt x="3643" y="3133"/>
                  </a:lnTo>
                  <a:lnTo>
                    <a:pt x="3645" y="3137"/>
                  </a:lnTo>
                  <a:lnTo>
                    <a:pt x="3645" y="3143"/>
                  </a:lnTo>
                  <a:lnTo>
                    <a:pt x="3645" y="3149"/>
                  </a:lnTo>
                  <a:lnTo>
                    <a:pt x="3643" y="3155"/>
                  </a:lnTo>
                  <a:lnTo>
                    <a:pt x="3640" y="3160"/>
                  </a:lnTo>
                  <a:lnTo>
                    <a:pt x="3633" y="3167"/>
                  </a:lnTo>
                  <a:lnTo>
                    <a:pt x="3629" y="3174"/>
                  </a:lnTo>
                  <a:lnTo>
                    <a:pt x="3627" y="3177"/>
                  </a:lnTo>
                  <a:lnTo>
                    <a:pt x="3627" y="3182"/>
                  </a:lnTo>
                  <a:lnTo>
                    <a:pt x="3625" y="3189"/>
                  </a:lnTo>
                  <a:lnTo>
                    <a:pt x="3624" y="3198"/>
                  </a:lnTo>
                  <a:lnTo>
                    <a:pt x="3622" y="3204"/>
                  </a:lnTo>
                  <a:lnTo>
                    <a:pt x="3621" y="3210"/>
                  </a:lnTo>
                  <a:lnTo>
                    <a:pt x="3621" y="3215"/>
                  </a:lnTo>
                  <a:lnTo>
                    <a:pt x="3621" y="3219"/>
                  </a:lnTo>
                  <a:lnTo>
                    <a:pt x="3622" y="3222"/>
                  </a:lnTo>
                  <a:lnTo>
                    <a:pt x="3627" y="3228"/>
                  </a:lnTo>
                  <a:lnTo>
                    <a:pt x="3630" y="3234"/>
                  </a:lnTo>
                  <a:lnTo>
                    <a:pt x="3632" y="3237"/>
                  </a:lnTo>
                  <a:lnTo>
                    <a:pt x="3632" y="3243"/>
                  </a:lnTo>
                  <a:lnTo>
                    <a:pt x="3630" y="3255"/>
                  </a:lnTo>
                  <a:lnTo>
                    <a:pt x="3629" y="3267"/>
                  </a:lnTo>
                  <a:lnTo>
                    <a:pt x="3627" y="3272"/>
                  </a:lnTo>
                  <a:lnTo>
                    <a:pt x="3625" y="3276"/>
                  </a:lnTo>
                  <a:lnTo>
                    <a:pt x="3621" y="3280"/>
                  </a:lnTo>
                  <a:lnTo>
                    <a:pt x="3616" y="3285"/>
                  </a:lnTo>
                  <a:lnTo>
                    <a:pt x="3605" y="3292"/>
                  </a:lnTo>
                  <a:lnTo>
                    <a:pt x="3594" y="3298"/>
                  </a:lnTo>
                  <a:lnTo>
                    <a:pt x="3589" y="3301"/>
                  </a:lnTo>
                  <a:lnTo>
                    <a:pt x="3586" y="3306"/>
                  </a:lnTo>
                  <a:lnTo>
                    <a:pt x="3583" y="3312"/>
                  </a:lnTo>
                  <a:lnTo>
                    <a:pt x="3581" y="3318"/>
                  </a:lnTo>
                  <a:lnTo>
                    <a:pt x="3578" y="3331"/>
                  </a:lnTo>
                  <a:lnTo>
                    <a:pt x="3576" y="3346"/>
                  </a:lnTo>
                  <a:lnTo>
                    <a:pt x="3575" y="3352"/>
                  </a:lnTo>
                  <a:lnTo>
                    <a:pt x="3572" y="3357"/>
                  </a:lnTo>
                  <a:lnTo>
                    <a:pt x="3567" y="3361"/>
                  </a:lnTo>
                  <a:lnTo>
                    <a:pt x="3562" y="3366"/>
                  </a:lnTo>
                  <a:lnTo>
                    <a:pt x="3549" y="3375"/>
                  </a:lnTo>
                  <a:lnTo>
                    <a:pt x="3543" y="3379"/>
                  </a:lnTo>
                  <a:lnTo>
                    <a:pt x="3538" y="3383"/>
                  </a:lnTo>
                  <a:lnTo>
                    <a:pt x="3535" y="3391"/>
                  </a:lnTo>
                  <a:lnTo>
                    <a:pt x="3534" y="3394"/>
                  </a:lnTo>
                  <a:lnTo>
                    <a:pt x="3532" y="3397"/>
                  </a:lnTo>
                  <a:lnTo>
                    <a:pt x="3537" y="3400"/>
                  </a:lnTo>
                  <a:lnTo>
                    <a:pt x="3541" y="3403"/>
                  </a:lnTo>
                  <a:lnTo>
                    <a:pt x="3545" y="3406"/>
                  </a:lnTo>
                  <a:lnTo>
                    <a:pt x="3545" y="3409"/>
                  </a:lnTo>
                  <a:lnTo>
                    <a:pt x="3545" y="3412"/>
                  </a:lnTo>
                  <a:lnTo>
                    <a:pt x="3545" y="3413"/>
                  </a:lnTo>
                  <a:lnTo>
                    <a:pt x="3545" y="3416"/>
                  </a:lnTo>
                  <a:lnTo>
                    <a:pt x="3545" y="3419"/>
                  </a:lnTo>
                  <a:lnTo>
                    <a:pt x="3545" y="3422"/>
                  </a:lnTo>
                  <a:lnTo>
                    <a:pt x="3553" y="3430"/>
                  </a:lnTo>
                  <a:lnTo>
                    <a:pt x="3557" y="3439"/>
                  </a:lnTo>
                  <a:lnTo>
                    <a:pt x="3560" y="3448"/>
                  </a:lnTo>
                  <a:lnTo>
                    <a:pt x="3560" y="3452"/>
                  </a:lnTo>
                  <a:lnTo>
                    <a:pt x="3562" y="3458"/>
                  </a:lnTo>
                  <a:lnTo>
                    <a:pt x="3560" y="3464"/>
                  </a:lnTo>
                  <a:lnTo>
                    <a:pt x="3560" y="3472"/>
                  </a:lnTo>
                  <a:lnTo>
                    <a:pt x="3554" y="3473"/>
                  </a:lnTo>
                  <a:lnTo>
                    <a:pt x="3545" y="3475"/>
                  </a:lnTo>
                  <a:lnTo>
                    <a:pt x="3535" y="3475"/>
                  </a:lnTo>
                  <a:lnTo>
                    <a:pt x="3530" y="3473"/>
                  </a:lnTo>
                  <a:lnTo>
                    <a:pt x="3524" y="3472"/>
                  </a:lnTo>
                  <a:lnTo>
                    <a:pt x="3518" y="3469"/>
                  </a:lnTo>
                  <a:lnTo>
                    <a:pt x="3513" y="3467"/>
                  </a:lnTo>
                  <a:lnTo>
                    <a:pt x="3508" y="3467"/>
                  </a:lnTo>
                  <a:lnTo>
                    <a:pt x="3502" y="3469"/>
                  </a:lnTo>
                  <a:lnTo>
                    <a:pt x="3500" y="3469"/>
                  </a:lnTo>
                  <a:lnTo>
                    <a:pt x="3497" y="3470"/>
                  </a:lnTo>
                  <a:lnTo>
                    <a:pt x="3495" y="3472"/>
                  </a:lnTo>
                  <a:lnTo>
                    <a:pt x="3492" y="3475"/>
                  </a:lnTo>
                  <a:lnTo>
                    <a:pt x="3495" y="3482"/>
                  </a:lnTo>
                  <a:lnTo>
                    <a:pt x="3497" y="3490"/>
                  </a:lnTo>
                  <a:lnTo>
                    <a:pt x="3499" y="3498"/>
                  </a:lnTo>
                  <a:lnTo>
                    <a:pt x="3499" y="3509"/>
                  </a:lnTo>
                  <a:lnTo>
                    <a:pt x="3476" y="3528"/>
                  </a:lnTo>
                  <a:lnTo>
                    <a:pt x="3461" y="3525"/>
                  </a:lnTo>
                  <a:lnTo>
                    <a:pt x="3453" y="3524"/>
                  </a:lnTo>
                  <a:lnTo>
                    <a:pt x="3446" y="3524"/>
                  </a:lnTo>
                  <a:lnTo>
                    <a:pt x="3440" y="3527"/>
                  </a:lnTo>
                  <a:lnTo>
                    <a:pt x="3434" y="3528"/>
                  </a:lnTo>
                  <a:lnTo>
                    <a:pt x="3429" y="3530"/>
                  </a:lnTo>
                  <a:lnTo>
                    <a:pt x="3424" y="3530"/>
                  </a:lnTo>
                  <a:lnTo>
                    <a:pt x="3419" y="3528"/>
                  </a:lnTo>
                  <a:lnTo>
                    <a:pt x="3413" y="3530"/>
                  </a:lnTo>
                  <a:lnTo>
                    <a:pt x="3402" y="3534"/>
                  </a:lnTo>
                  <a:lnTo>
                    <a:pt x="3397" y="3537"/>
                  </a:lnTo>
                  <a:lnTo>
                    <a:pt x="3391" y="3539"/>
                  </a:lnTo>
                  <a:lnTo>
                    <a:pt x="3381" y="3539"/>
                  </a:lnTo>
                  <a:lnTo>
                    <a:pt x="3373" y="3537"/>
                  </a:lnTo>
                  <a:lnTo>
                    <a:pt x="3364" y="3534"/>
                  </a:lnTo>
                  <a:lnTo>
                    <a:pt x="3357" y="3533"/>
                  </a:lnTo>
                  <a:lnTo>
                    <a:pt x="3348" y="3542"/>
                  </a:lnTo>
                  <a:lnTo>
                    <a:pt x="3338" y="3551"/>
                  </a:lnTo>
                  <a:lnTo>
                    <a:pt x="3327" y="3558"/>
                  </a:lnTo>
                  <a:lnTo>
                    <a:pt x="3326" y="3561"/>
                  </a:lnTo>
                  <a:lnTo>
                    <a:pt x="3324" y="3566"/>
                  </a:lnTo>
                  <a:lnTo>
                    <a:pt x="3323" y="3569"/>
                  </a:lnTo>
                  <a:lnTo>
                    <a:pt x="3321" y="3572"/>
                  </a:lnTo>
                  <a:lnTo>
                    <a:pt x="3297" y="3588"/>
                  </a:lnTo>
                  <a:lnTo>
                    <a:pt x="3289" y="3600"/>
                  </a:lnTo>
                  <a:lnTo>
                    <a:pt x="3285" y="3604"/>
                  </a:lnTo>
                  <a:lnTo>
                    <a:pt x="3278" y="3609"/>
                  </a:lnTo>
                  <a:lnTo>
                    <a:pt x="3272" y="3612"/>
                  </a:lnTo>
                  <a:lnTo>
                    <a:pt x="3265" y="3613"/>
                  </a:lnTo>
                  <a:lnTo>
                    <a:pt x="3251" y="3618"/>
                  </a:lnTo>
                  <a:lnTo>
                    <a:pt x="3237" y="3624"/>
                  </a:lnTo>
                  <a:lnTo>
                    <a:pt x="3226" y="3630"/>
                  </a:lnTo>
                  <a:lnTo>
                    <a:pt x="3224" y="3637"/>
                  </a:lnTo>
                  <a:lnTo>
                    <a:pt x="3224" y="3642"/>
                  </a:lnTo>
                  <a:lnTo>
                    <a:pt x="3224" y="3646"/>
                  </a:lnTo>
                  <a:lnTo>
                    <a:pt x="3226" y="3649"/>
                  </a:lnTo>
                  <a:lnTo>
                    <a:pt x="3229" y="3655"/>
                  </a:lnTo>
                  <a:lnTo>
                    <a:pt x="3232" y="3663"/>
                  </a:lnTo>
                  <a:lnTo>
                    <a:pt x="3232" y="3667"/>
                  </a:lnTo>
                  <a:lnTo>
                    <a:pt x="3232" y="3672"/>
                  </a:lnTo>
                  <a:lnTo>
                    <a:pt x="3234" y="3676"/>
                  </a:lnTo>
                  <a:lnTo>
                    <a:pt x="3234" y="3679"/>
                  </a:lnTo>
                  <a:lnTo>
                    <a:pt x="3237" y="3682"/>
                  </a:lnTo>
                  <a:lnTo>
                    <a:pt x="3239" y="3685"/>
                  </a:lnTo>
                  <a:lnTo>
                    <a:pt x="3245" y="3690"/>
                  </a:lnTo>
                  <a:lnTo>
                    <a:pt x="3250" y="3694"/>
                  </a:lnTo>
                  <a:lnTo>
                    <a:pt x="3251" y="3697"/>
                  </a:lnTo>
                  <a:lnTo>
                    <a:pt x="3254" y="3700"/>
                  </a:lnTo>
                  <a:lnTo>
                    <a:pt x="3254" y="3702"/>
                  </a:lnTo>
                  <a:lnTo>
                    <a:pt x="3254" y="3705"/>
                  </a:lnTo>
                  <a:lnTo>
                    <a:pt x="3256" y="3709"/>
                  </a:lnTo>
                  <a:lnTo>
                    <a:pt x="3256" y="3713"/>
                  </a:lnTo>
                  <a:lnTo>
                    <a:pt x="3256" y="3715"/>
                  </a:lnTo>
                  <a:lnTo>
                    <a:pt x="3258" y="3716"/>
                  </a:lnTo>
                  <a:lnTo>
                    <a:pt x="3273" y="3722"/>
                  </a:lnTo>
                  <a:lnTo>
                    <a:pt x="3288" y="3740"/>
                  </a:lnTo>
                  <a:lnTo>
                    <a:pt x="3285" y="3760"/>
                  </a:lnTo>
                  <a:lnTo>
                    <a:pt x="3281" y="3761"/>
                  </a:lnTo>
                  <a:lnTo>
                    <a:pt x="3278" y="3764"/>
                  </a:lnTo>
                  <a:lnTo>
                    <a:pt x="3277" y="3767"/>
                  </a:lnTo>
                  <a:lnTo>
                    <a:pt x="3273" y="3770"/>
                  </a:lnTo>
                  <a:lnTo>
                    <a:pt x="3270" y="3778"/>
                  </a:lnTo>
                  <a:lnTo>
                    <a:pt x="3269" y="3787"/>
                  </a:lnTo>
                  <a:lnTo>
                    <a:pt x="3265" y="3805"/>
                  </a:lnTo>
                  <a:lnTo>
                    <a:pt x="3264" y="3814"/>
                  </a:lnTo>
                  <a:lnTo>
                    <a:pt x="3261" y="3822"/>
                  </a:lnTo>
                  <a:lnTo>
                    <a:pt x="3251" y="3824"/>
                  </a:lnTo>
                  <a:lnTo>
                    <a:pt x="3248" y="3825"/>
                  </a:lnTo>
                  <a:lnTo>
                    <a:pt x="3245" y="3828"/>
                  </a:lnTo>
                  <a:lnTo>
                    <a:pt x="3243" y="3830"/>
                  </a:lnTo>
                  <a:lnTo>
                    <a:pt x="3240" y="3831"/>
                  </a:lnTo>
                  <a:lnTo>
                    <a:pt x="3239" y="3836"/>
                  </a:lnTo>
                  <a:lnTo>
                    <a:pt x="3237" y="3840"/>
                  </a:lnTo>
                  <a:lnTo>
                    <a:pt x="3234" y="3845"/>
                  </a:lnTo>
                  <a:lnTo>
                    <a:pt x="3232" y="3846"/>
                  </a:lnTo>
                  <a:lnTo>
                    <a:pt x="3231" y="3849"/>
                  </a:lnTo>
                  <a:lnTo>
                    <a:pt x="3227" y="3849"/>
                  </a:lnTo>
                  <a:lnTo>
                    <a:pt x="3224" y="3851"/>
                  </a:lnTo>
                  <a:lnTo>
                    <a:pt x="3223" y="3852"/>
                  </a:lnTo>
                  <a:lnTo>
                    <a:pt x="3219" y="3852"/>
                  </a:lnTo>
                  <a:lnTo>
                    <a:pt x="3213" y="3852"/>
                  </a:lnTo>
                  <a:lnTo>
                    <a:pt x="3208" y="3851"/>
                  </a:lnTo>
                  <a:lnTo>
                    <a:pt x="3202" y="3848"/>
                  </a:lnTo>
                  <a:lnTo>
                    <a:pt x="3199" y="3854"/>
                  </a:lnTo>
                  <a:lnTo>
                    <a:pt x="3196" y="3860"/>
                  </a:lnTo>
                  <a:lnTo>
                    <a:pt x="3193" y="3867"/>
                  </a:lnTo>
                  <a:lnTo>
                    <a:pt x="3189" y="3870"/>
                  </a:lnTo>
                  <a:lnTo>
                    <a:pt x="3186" y="3873"/>
                  </a:lnTo>
                  <a:lnTo>
                    <a:pt x="3183" y="3875"/>
                  </a:lnTo>
                  <a:lnTo>
                    <a:pt x="3180" y="3876"/>
                  </a:lnTo>
                  <a:lnTo>
                    <a:pt x="3177" y="3878"/>
                  </a:lnTo>
                  <a:lnTo>
                    <a:pt x="3169" y="3878"/>
                  </a:lnTo>
                  <a:lnTo>
                    <a:pt x="3161" y="3876"/>
                  </a:lnTo>
                  <a:lnTo>
                    <a:pt x="3153" y="3876"/>
                  </a:lnTo>
                  <a:lnTo>
                    <a:pt x="3150" y="3876"/>
                  </a:lnTo>
                  <a:lnTo>
                    <a:pt x="3145" y="3878"/>
                  </a:lnTo>
                  <a:lnTo>
                    <a:pt x="3142" y="3879"/>
                  </a:lnTo>
                  <a:lnTo>
                    <a:pt x="3140" y="3881"/>
                  </a:lnTo>
                  <a:lnTo>
                    <a:pt x="3137" y="3884"/>
                  </a:lnTo>
                  <a:lnTo>
                    <a:pt x="3135" y="3888"/>
                  </a:lnTo>
                  <a:lnTo>
                    <a:pt x="3139" y="3893"/>
                  </a:lnTo>
                  <a:lnTo>
                    <a:pt x="3142" y="3897"/>
                  </a:lnTo>
                  <a:lnTo>
                    <a:pt x="3143" y="3905"/>
                  </a:lnTo>
                  <a:lnTo>
                    <a:pt x="3143" y="3911"/>
                  </a:lnTo>
                  <a:lnTo>
                    <a:pt x="3140" y="3914"/>
                  </a:lnTo>
                  <a:lnTo>
                    <a:pt x="3137" y="3917"/>
                  </a:lnTo>
                  <a:lnTo>
                    <a:pt x="3131" y="3923"/>
                  </a:lnTo>
                  <a:lnTo>
                    <a:pt x="3124" y="3928"/>
                  </a:lnTo>
                  <a:lnTo>
                    <a:pt x="3116" y="3933"/>
                  </a:lnTo>
                  <a:lnTo>
                    <a:pt x="3112" y="3934"/>
                  </a:lnTo>
                  <a:lnTo>
                    <a:pt x="3107" y="3934"/>
                  </a:lnTo>
                  <a:lnTo>
                    <a:pt x="3097" y="3936"/>
                  </a:lnTo>
                  <a:lnTo>
                    <a:pt x="3097" y="3942"/>
                  </a:lnTo>
                  <a:lnTo>
                    <a:pt x="3097" y="3946"/>
                  </a:lnTo>
                  <a:lnTo>
                    <a:pt x="3099" y="3954"/>
                  </a:lnTo>
                  <a:lnTo>
                    <a:pt x="3101" y="3961"/>
                  </a:lnTo>
                  <a:lnTo>
                    <a:pt x="3101" y="3966"/>
                  </a:lnTo>
                  <a:lnTo>
                    <a:pt x="3101" y="3972"/>
                  </a:lnTo>
                  <a:lnTo>
                    <a:pt x="3093" y="3979"/>
                  </a:lnTo>
                  <a:lnTo>
                    <a:pt x="3085" y="3988"/>
                  </a:lnTo>
                  <a:lnTo>
                    <a:pt x="3075" y="3997"/>
                  </a:lnTo>
                  <a:lnTo>
                    <a:pt x="3070" y="4006"/>
                  </a:lnTo>
                  <a:lnTo>
                    <a:pt x="3069" y="4009"/>
                  </a:lnTo>
                  <a:lnTo>
                    <a:pt x="3069" y="4012"/>
                  </a:lnTo>
                  <a:lnTo>
                    <a:pt x="3067" y="4018"/>
                  </a:lnTo>
                  <a:lnTo>
                    <a:pt x="3067" y="4024"/>
                  </a:lnTo>
                  <a:lnTo>
                    <a:pt x="3067" y="4026"/>
                  </a:lnTo>
                  <a:lnTo>
                    <a:pt x="3066" y="4029"/>
                  </a:lnTo>
                  <a:lnTo>
                    <a:pt x="3064" y="4030"/>
                  </a:lnTo>
                  <a:lnTo>
                    <a:pt x="3062" y="4032"/>
                  </a:lnTo>
                  <a:lnTo>
                    <a:pt x="3058" y="4035"/>
                  </a:lnTo>
                  <a:lnTo>
                    <a:pt x="3047" y="4039"/>
                  </a:lnTo>
                  <a:lnTo>
                    <a:pt x="3037" y="4042"/>
                  </a:lnTo>
                  <a:lnTo>
                    <a:pt x="3034" y="4043"/>
                  </a:lnTo>
                  <a:lnTo>
                    <a:pt x="3032" y="4045"/>
                  </a:lnTo>
                  <a:lnTo>
                    <a:pt x="3032" y="4046"/>
                  </a:lnTo>
                  <a:lnTo>
                    <a:pt x="3031" y="4049"/>
                  </a:lnTo>
                  <a:lnTo>
                    <a:pt x="3029" y="4052"/>
                  </a:lnTo>
                  <a:lnTo>
                    <a:pt x="3032" y="4057"/>
                  </a:lnTo>
                  <a:lnTo>
                    <a:pt x="3036" y="4061"/>
                  </a:lnTo>
                  <a:lnTo>
                    <a:pt x="3037" y="4067"/>
                  </a:lnTo>
                  <a:lnTo>
                    <a:pt x="3039" y="4073"/>
                  </a:lnTo>
                  <a:lnTo>
                    <a:pt x="3039" y="4078"/>
                  </a:lnTo>
                  <a:lnTo>
                    <a:pt x="3039" y="4084"/>
                  </a:lnTo>
                  <a:lnTo>
                    <a:pt x="3036" y="4090"/>
                  </a:lnTo>
                  <a:lnTo>
                    <a:pt x="3032" y="4097"/>
                  </a:lnTo>
                  <a:lnTo>
                    <a:pt x="3029" y="4097"/>
                  </a:lnTo>
                  <a:lnTo>
                    <a:pt x="3024" y="4097"/>
                  </a:lnTo>
                  <a:lnTo>
                    <a:pt x="3018" y="4099"/>
                  </a:lnTo>
                  <a:lnTo>
                    <a:pt x="3013" y="4099"/>
                  </a:lnTo>
                  <a:lnTo>
                    <a:pt x="3010" y="4102"/>
                  </a:lnTo>
                  <a:lnTo>
                    <a:pt x="3007" y="4103"/>
                  </a:lnTo>
                  <a:lnTo>
                    <a:pt x="3004" y="4106"/>
                  </a:lnTo>
                  <a:lnTo>
                    <a:pt x="3002" y="4108"/>
                  </a:lnTo>
                  <a:lnTo>
                    <a:pt x="3001" y="4108"/>
                  </a:lnTo>
                  <a:lnTo>
                    <a:pt x="2996" y="4108"/>
                  </a:lnTo>
                  <a:lnTo>
                    <a:pt x="2991" y="4108"/>
                  </a:lnTo>
                  <a:lnTo>
                    <a:pt x="2988" y="4108"/>
                  </a:lnTo>
                  <a:lnTo>
                    <a:pt x="2985" y="4109"/>
                  </a:lnTo>
                  <a:lnTo>
                    <a:pt x="2983" y="4111"/>
                  </a:lnTo>
                  <a:lnTo>
                    <a:pt x="2982" y="4114"/>
                  </a:lnTo>
                  <a:lnTo>
                    <a:pt x="2980" y="4115"/>
                  </a:lnTo>
                  <a:lnTo>
                    <a:pt x="2978" y="4117"/>
                  </a:lnTo>
                  <a:lnTo>
                    <a:pt x="2963" y="4120"/>
                  </a:lnTo>
                  <a:lnTo>
                    <a:pt x="2947" y="4127"/>
                  </a:lnTo>
                  <a:lnTo>
                    <a:pt x="2929" y="4136"/>
                  </a:lnTo>
                  <a:lnTo>
                    <a:pt x="2915" y="4145"/>
                  </a:lnTo>
                  <a:lnTo>
                    <a:pt x="2907" y="4149"/>
                  </a:lnTo>
                  <a:lnTo>
                    <a:pt x="2901" y="4155"/>
                  </a:lnTo>
                  <a:lnTo>
                    <a:pt x="2886" y="4151"/>
                  </a:lnTo>
                  <a:lnTo>
                    <a:pt x="2879" y="4151"/>
                  </a:lnTo>
                  <a:lnTo>
                    <a:pt x="2871" y="4151"/>
                  </a:lnTo>
                  <a:lnTo>
                    <a:pt x="2871" y="4154"/>
                  </a:lnTo>
                  <a:lnTo>
                    <a:pt x="2869" y="4157"/>
                  </a:lnTo>
                  <a:lnTo>
                    <a:pt x="2869" y="4163"/>
                  </a:lnTo>
                  <a:lnTo>
                    <a:pt x="2869" y="4169"/>
                  </a:lnTo>
                  <a:lnTo>
                    <a:pt x="2867" y="4172"/>
                  </a:lnTo>
                  <a:lnTo>
                    <a:pt x="2866" y="4175"/>
                  </a:lnTo>
                  <a:lnTo>
                    <a:pt x="2864" y="4178"/>
                  </a:lnTo>
                  <a:lnTo>
                    <a:pt x="2863" y="4179"/>
                  </a:lnTo>
                  <a:lnTo>
                    <a:pt x="2858" y="4182"/>
                  </a:lnTo>
                  <a:lnTo>
                    <a:pt x="2855" y="4184"/>
                  </a:lnTo>
                  <a:lnTo>
                    <a:pt x="2853" y="4185"/>
                  </a:lnTo>
                  <a:lnTo>
                    <a:pt x="2852" y="4188"/>
                  </a:lnTo>
                  <a:lnTo>
                    <a:pt x="2850" y="4193"/>
                  </a:lnTo>
                  <a:lnTo>
                    <a:pt x="2855" y="4196"/>
                  </a:lnTo>
                  <a:lnTo>
                    <a:pt x="2856" y="4199"/>
                  </a:lnTo>
                  <a:lnTo>
                    <a:pt x="2858" y="4200"/>
                  </a:lnTo>
                  <a:lnTo>
                    <a:pt x="2858" y="4203"/>
                  </a:lnTo>
                  <a:lnTo>
                    <a:pt x="2858" y="4206"/>
                  </a:lnTo>
                  <a:lnTo>
                    <a:pt x="2858" y="4211"/>
                  </a:lnTo>
                  <a:lnTo>
                    <a:pt x="2858" y="4215"/>
                  </a:lnTo>
                  <a:lnTo>
                    <a:pt x="2856" y="4218"/>
                  </a:lnTo>
                  <a:lnTo>
                    <a:pt x="2852" y="4220"/>
                  </a:lnTo>
                  <a:lnTo>
                    <a:pt x="2848" y="4223"/>
                  </a:lnTo>
                  <a:lnTo>
                    <a:pt x="2845" y="4226"/>
                  </a:lnTo>
                  <a:lnTo>
                    <a:pt x="2844" y="4227"/>
                  </a:lnTo>
                  <a:lnTo>
                    <a:pt x="2842" y="4229"/>
                  </a:lnTo>
                  <a:lnTo>
                    <a:pt x="2839" y="4229"/>
                  </a:lnTo>
                  <a:lnTo>
                    <a:pt x="2836" y="4230"/>
                  </a:lnTo>
                  <a:lnTo>
                    <a:pt x="2831" y="4230"/>
                  </a:lnTo>
                  <a:lnTo>
                    <a:pt x="2826" y="4232"/>
                  </a:lnTo>
                  <a:lnTo>
                    <a:pt x="2821" y="4235"/>
                  </a:lnTo>
                  <a:lnTo>
                    <a:pt x="2818" y="4238"/>
                  </a:lnTo>
                  <a:lnTo>
                    <a:pt x="2817" y="4242"/>
                  </a:lnTo>
                  <a:lnTo>
                    <a:pt x="2815" y="4254"/>
                  </a:lnTo>
                  <a:lnTo>
                    <a:pt x="2813" y="4264"/>
                  </a:lnTo>
                  <a:lnTo>
                    <a:pt x="2813" y="4270"/>
                  </a:lnTo>
                  <a:lnTo>
                    <a:pt x="2812" y="4275"/>
                  </a:lnTo>
                  <a:lnTo>
                    <a:pt x="2809" y="4279"/>
                  </a:lnTo>
                  <a:lnTo>
                    <a:pt x="2806" y="4285"/>
                  </a:lnTo>
                  <a:lnTo>
                    <a:pt x="2798" y="4296"/>
                  </a:lnTo>
                  <a:lnTo>
                    <a:pt x="2793" y="4300"/>
                  </a:lnTo>
                  <a:lnTo>
                    <a:pt x="2788" y="4303"/>
                  </a:lnTo>
                  <a:lnTo>
                    <a:pt x="2785" y="4306"/>
                  </a:lnTo>
                  <a:lnTo>
                    <a:pt x="2782" y="4311"/>
                  </a:lnTo>
                  <a:lnTo>
                    <a:pt x="2779" y="4317"/>
                  </a:lnTo>
                  <a:lnTo>
                    <a:pt x="2779" y="4323"/>
                  </a:lnTo>
                  <a:lnTo>
                    <a:pt x="2780" y="4333"/>
                  </a:lnTo>
                  <a:lnTo>
                    <a:pt x="2782" y="4339"/>
                  </a:lnTo>
                  <a:lnTo>
                    <a:pt x="2782" y="4344"/>
                  </a:lnTo>
                  <a:lnTo>
                    <a:pt x="2782" y="4350"/>
                  </a:lnTo>
                  <a:lnTo>
                    <a:pt x="2780" y="4356"/>
                  </a:lnTo>
                  <a:lnTo>
                    <a:pt x="2771" y="4375"/>
                  </a:lnTo>
                  <a:lnTo>
                    <a:pt x="2767" y="4385"/>
                  </a:lnTo>
                  <a:lnTo>
                    <a:pt x="2764" y="4396"/>
                  </a:lnTo>
                  <a:lnTo>
                    <a:pt x="2771" y="4405"/>
                  </a:lnTo>
                  <a:lnTo>
                    <a:pt x="2777" y="4415"/>
                  </a:lnTo>
                  <a:lnTo>
                    <a:pt x="2779" y="4418"/>
                  </a:lnTo>
                  <a:lnTo>
                    <a:pt x="2779" y="4421"/>
                  </a:lnTo>
                  <a:lnTo>
                    <a:pt x="2780" y="4427"/>
                  </a:lnTo>
                  <a:lnTo>
                    <a:pt x="2780" y="4430"/>
                  </a:lnTo>
                  <a:lnTo>
                    <a:pt x="2782" y="4433"/>
                  </a:lnTo>
                  <a:lnTo>
                    <a:pt x="2785" y="4435"/>
                  </a:lnTo>
                  <a:lnTo>
                    <a:pt x="2788" y="4436"/>
                  </a:lnTo>
                  <a:lnTo>
                    <a:pt x="2791" y="4435"/>
                  </a:lnTo>
                  <a:lnTo>
                    <a:pt x="2793" y="4433"/>
                  </a:lnTo>
                  <a:lnTo>
                    <a:pt x="2798" y="4432"/>
                  </a:lnTo>
                  <a:lnTo>
                    <a:pt x="2804" y="4429"/>
                  </a:lnTo>
                  <a:lnTo>
                    <a:pt x="2806" y="4427"/>
                  </a:lnTo>
                  <a:lnTo>
                    <a:pt x="2807" y="4424"/>
                  </a:lnTo>
                  <a:lnTo>
                    <a:pt x="2810" y="4418"/>
                  </a:lnTo>
                  <a:lnTo>
                    <a:pt x="2812" y="4414"/>
                  </a:lnTo>
                  <a:lnTo>
                    <a:pt x="2820" y="4412"/>
                  </a:lnTo>
                  <a:lnTo>
                    <a:pt x="2828" y="4411"/>
                  </a:lnTo>
                  <a:lnTo>
                    <a:pt x="2834" y="4409"/>
                  </a:lnTo>
                  <a:lnTo>
                    <a:pt x="2842" y="4408"/>
                  </a:lnTo>
                  <a:lnTo>
                    <a:pt x="2853" y="4402"/>
                  </a:lnTo>
                  <a:lnTo>
                    <a:pt x="2859" y="4399"/>
                  </a:lnTo>
                  <a:lnTo>
                    <a:pt x="2866" y="4397"/>
                  </a:lnTo>
                  <a:lnTo>
                    <a:pt x="2882" y="4399"/>
                  </a:lnTo>
                  <a:lnTo>
                    <a:pt x="2896" y="4387"/>
                  </a:lnTo>
                  <a:lnTo>
                    <a:pt x="2901" y="4387"/>
                  </a:lnTo>
                  <a:lnTo>
                    <a:pt x="2905" y="4388"/>
                  </a:lnTo>
                  <a:lnTo>
                    <a:pt x="2910" y="4388"/>
                  </a:lnTo>
                  <a:lnTo>
                    <a:pt x="2912" y="4388"/>
                  </a:lnTo>
                  <a:lnTo>
                    <a:pt x="2913" y="4388"/>
                  </a:lnTo>
                  <a:lnTo>
                    <a:pt x="2934" y="4378"/>
                  </a:lnTo>
                  <a:lnTo>
                    <a:pt x="2945" y="4372"/>
                  </a:lnTo>
                  <a:lnTo>
                    <a:pt x="2951" y="4369"/>
                  </a:lnTo>
                  <a:lnTo>
                    <a:pt x="2955" y="4369"/>
                  </a:lnTo>
                  <a:lnTo>
                    <a:pt x="2958" y="4369"/>
                  </a:lnTo>
                  <a:lnTo>
                    <a:pt x="2963" y="4372"/>
                  </a:lnTo>
                  <a:lnTo>
                    <a:pt x="2967" y="4373"/>
                  </a:lnTo>
                  <a:lnTo>
                    <a:pt x="2974" y="4373"/>
                  </a:lnTo>
                  <a:lnTo>
                    <a:pt x="2978" y="4370"/>
                  </a:lnTo>
                  <a:lnTo>
                    <a:pt x="2985" y="4367"/>
                  </a:lnTo>
                  <a:lnTo>
                    <a:pt x="2990" y="4366"/>
                  </a:lnTo>
                  <a:lnTo>
                    <a:pt x="2996" y="4363"/>
                  </a:lnTo>
                  <a:lnTo>
                    <a:pt x="3013" y="4366"/>
                  </a:lnTo>
                  <a:lnTo>
                    <a:pt x="3018" y="4364"/>
                  </a:lnTo>
                  <a:lnTo>
                    <a:pt x="3023" y="4362"/>
                  </a:lnTo>
                  <a:lnTo>
                    <a:pt x="3028" y="4359"/>
                  </a:lnTo>
                  <a:lnTo>
                    <a:pt x="3032" y="4356"/>
                  </a:lnTo>
                  <a:lnTo>
                    <a:pt x="3048" y="4348"/>
                  </a:lnTo>
                  <a:lnTo>
                    <a:pt x="3058" y="4344"/>
                  </a:lnTo>
                  <a:lnTo>
                    <a:pt x="3061" y="4344"/>
                  </a:lnTo>
                  <a:lnTo>
                    <a:pt x="3064" y="4344"/>
                  </a:lnTo>
                  <a:lnTo>
                    <a:pt x="3047" y="4357"/>
                  </a:lnTo>
                  <a:lnTo>
                    <a:pt x="3031" y="4369"/>
                  </a:lnTo>
                  <a:lnTo>
                    <a:pt x="3024" y="4372"/>
                  </a:lnTo>
                  <a:lnTo>
                    <a:pt x="3018" y="4375"/>
                  </a:lnTo>
                  <a:lnTo>
                    <a:pt x="2994" y="4373"/>
                  </a:lnTo>
                  <a:lnTo>
                    <a:pt x="2986" y="4376"/>
                  </a:lnTo>
                  <a:lnTo>
                    <a:pt x="2978" y="4379"/>
                  </a:lnTo>
                  <a:lnTo>
                    <a:pt x="2970" y="4382"/>
                  </a:lnTo>
                  <a:lnTo>
                    <a:pt x="2966" y="4382"/>
                  </a:lnTo>
                  <a:lnTo>
                    <a:pt x="2963" y="4384"/>
                  </a:lnTo>
                  <a:lnTo>
                    <a:pt x="2948" y="4379"/>
                  </a:lnTo>
                  <a:lnTo>
                    <a:pt x="2939" y="4384"/>
                  </a:lnTo>
                  <a:lnTo>
                    <a:pt x="2921" y="4394"/>
                  </a:lnTo>
                  <a:lnTo>
                    <a:pt x="2894" y="4409"/>
                  </a:lnTo>
                  <a:lnTo>
                    <a:pt x="2877" y="4408"/>
                  </a:lnTo>
                  <a:lnTo>
                    <a:pt x="2872" y="4409"/>
                  </a:lnTo>
                  <a:lnTo>
                    <a:pt x="2869" y="4411"/>
                  </a:lnTo>
                  <a:lnTo>
                    <a:pt x="2853" y="4409"/>
                  </a:lnTo>
                  <a:lnTo>
                    <a:pt x="2845" y="4415"/>
                  </a:lnTo>
                  <a:lnTo>
                    <a:pt x="2842" y="4417"/>
                  </a:lnTo>
                  <a:lnTo>
                    <a:pt x="2836" y="4417"/>
                  </a:lnTo>
                  <a:lnTo>
                    <a:pt x="2826" y="4418"/>
                  </a:lnTo>
                  <a:lnTo>
                    <a:pt x="2820" y="4430"/>
                  </a:lnTo>
                  <a:lnTo>
                    <a:pt x="2815" y="4439"/>
                  </a:lnTo>
                  <a:lnTo>
                    <a:pt x="2812" y="4442"/>
                  </a:lnTo>
                  <a:lnTo>
                    <a:pt x="2809" y="4445"/>
                  </a:lnTo>
                  <a:lnTo>
                    <a:pt x="2804" y="4447"/>
                  </a:lnTo>
                  <a:lnTo>
                    <a:pt x="2794" y="4448"/>
                  </a:lnTo>
                  <a:lnTo>
                    <a:pt x="2790" y="4450"/>
                  </a:lnTo>
                  <a:lnTo>
                    <a:pt x="2787" y="4451"/>
                  </a:lnTo>
                  <a:lnTo>
                    <a:pt x="2782" y="4454"/>
                  </a:lnTo>
                  <a:lnTo>
                    <a:pt x="2780" y="4459"/>
                  </a:lnTo>
                  <a:lnTo>
                    <a:pt x="2777" y="4460"/>
                  </a:lnTo>
                  <a:lnTo>
                    <a:pt x="2775" y="4465"/>
                  </a:lnTo>
                  <a:lnTo>
                    <a:pt x="2774" y="4472"/>
                  </a:lnTo>
                  <a:lnTo>
                    <a:pt x="2772" y="4479"/>
                  </a:lnTo>
                  <a:lnTo>
                    <a:pt x="2769" y="4487"/>
                  </a:lnTo>
                  <a:lnTo>
                    <a:pt x="2739" y="4485"/>
                  </a:lnTo>
                  <a:lnTo>
                    <a:pt x="2736" y="4490"/>
                  </a:lnTo>
                  <a:lnTo>
                    <a:pt x="2734" y="4496"/>
                  </a:lnTo>
                  <a:lnTo>
                    <a:pt x="2733" y="4508"/>
                  </a:lnTo>
                  <a:lnTo>
                    <a:pt x="2731" y="4514"/>
                  </a:lnTo>
                  <a:lnTo>
                    <a:pt x="2731" y="4520"/>
                  </a:lnTo>
                  <a:lnTo>
                    <a:pt x="2728" y="4524"/>
                  </a:lnTo>
                  <a:lnTo>
                    <a:pt x="2728" y="4527"/>
                  </a:lnTo>
                  <a:lnTo>
                    <a:pt x="2726" y="4529"/>
                  </a:lnTo>
                  <a:lnTo>
                    <a:pt x="2725" y="4530"/>
                  </a:lnTo>
                  <a:lnTo>
                    <a:pt x="2721" y="4532"/>
                  </a:lnTo>
                  <a:lnTo>
                    <a:pt x="2715" y="4535"/>
                  </a:lnTo>
                  <a:lnTo>
                    <a:pt x="2709" y="4536"/>
                  </a:lnTo>
                  <a:lnTo>
                    <a:pt x="2704" y="4539"/>
                  </a:lnTo>
                  <a:lnTo>
                    <a:pt x="2702" y="4542"/>
                  </a:lnTo>
                  <a:lnTo>
                    <a:pt x="2701" y="4545"/>
                  </a:lnTo>
                  <a:lnTo>
                    <a:pt x="2701" y="4553"/>
                  </a:lnTo>
                  <a:lnTo>
                    <a:pt x="2701" y="4560"/>
                  </a:lnTo>
                  <a:lnTo>
                    <a:pt x="2699" y="4563"/>
                  </a:lnTo>
                  <a:lnTo>
                    <a:pt x="2698" y="4566"/>
                  </a:lnTo>
                  <a:lnTo>
                    <a:pt x="2696" y="4568"/>
                  </a:lnTo>
                  <a:lnTo>
                    <a:pt x="2695" y="4571"/>
                  </a:lnTo>
                  <a:lnTo>
                    <a:pt x="2690" y="4574"/>
                  </a:lnTo>
                  <a:lnTo>
                    <a:pt x="2685" y="4577"/>
                  </a:lnTo>
                  <a:lnTo>
                    <a:pt x="2680" y="4581"/>
                  </a:lnTo>
                  <a:lnTo>
                    <a:pt x="2679" y="4583"/>
                  </a:lnTo>
                  <a:lnTo>
                    <a:pt x="2679" y="4585"/>
                  </a:lnTo>
                  <a:lnTo>
                    <a:pt x="2680" y="4591"/>
                  </a:lnTo>
                  <a:lnTo>
                    <a:pt x="2680" y="4597"/>
                  </a:lnTo>
                  <a:lnTo>
                    <a:pt x="2679" y="4599"/>
                  </a:lnTo>
                  <a:lnTo>
                    <a:pt x="2677" y="4602"/>
                  </a:lnTo>
                  <a:lnTo>
                    <a:pt x="2674" y="4608"/>
                  </a:lnTo>
                  <a:lnTo>
                    <a:pt x="2669" y="4611"/>
                  </a:lnTo>
                  <a:lnTo>
                    <a:pt x="2666" y="4612"/>
                  </a:lnTo>
                  <a:lnTo>
                    <a:pt x="2661" y="4614"/>
                  </a:lnTo>
                  <a:lnTo>
                    <a:pt x="2650" y="4614"/>
                  </a:lnTo>
                  <a:lnTo>
                    <a:pt x="2644" y="4614"/>
                  </a:lnTo>
                  <a:lnTo>
                    <a:pt x="2637" y="4615"/>
                  </a:lnTo>
                  <a:lnTo>
                    <a:pt x="2614" y="4627"/>
                  </a:lnTo>
                  <a:lnTo>
                    <a:pt x="2610" y="4632"/>
                  </a:lnTo>
                  <a:lnTo>
                    <a:pt x="2609" y="4633"/>
                  </a:lnTo>
                  <a:lnTo>
                    <a:pt x="2607" y="4635"/>
                  </a:lnTo>
                  <a:lnTo>
                    <a:pt x="2603" y="4638"/>
                  </a:lnTo>
                  <a:lnTo>
                    <a:pt x="2599" y="4638"/>
                  </a:lnTo>
                  <a:lnTo>
                    <a:pt x="2593" y="4638"/>
                  </a:lnTo>
                  <a:lnTo>
                    <a:pt x="2588" y="4638"/>
                  </a:lnTo>
                  <a:lnTo>
                    <a:pt x="2579" y="4636"/>
                  </a:lnTo>
                  <a:lnTo>
                    <a:pt x="2568" y="4633"/>
                  </a:lnTo>
                  <a:lnTo>
                    <a:pt x="2560" y="4641"/>
                  </a:lnTo>
                  <a:lnTo>
                    <a:pt x="2560" y="4650"/>
                  </a:lnTo>
                  <a:lnTo>
                    <a:pt x="2560" y="4660"/>
                  </a:lnTo>
                  <a:lnTo>
                    <a:pt x="2560" y="4671"/>
                  </a:lnTo>
                  <a:lnTo>
                    <a:pt x="2560" y="4674"/>
                  </a:lnTo>
                  <a:lnTo>
                    <a:pt x="2558" y="4677"/>
                  </a:lnTo>
                  <a:lnTo>
                    <a:pt x="2557" y="4680"/>
                  </a:lnTo>
                  <a:lnTo>
                    <a:pt x="2553" y="4683"/>
                  </a:lnTo>
                  <a:lnTo>
                    <a:pt x="2547" y="4687"/>
                  </a:lnTo>
                  <a:lnTo>
                    <a:pt x="2541" y="4692"/>
                  </a:lnTo>
                  <a:lnTo>
                    <a:pt x="2539" y="4694"/>
                  </a:lnTo>
                  <a:lnTo>
                    <a:pt x="2538" y="4696"/>
                  </a:lnTo>
                  <a:lnTo>
                    <a:pt x="2534" y="4724"/>
                  </a:lnTo>
                  <a:lnTo>
                    <a:pt x="2531" y="4726"/>
                  </a:lnTo>
                  <a:lnTo>
                    <a:pt x="2525" y="4727"/>
                  </a:lnTo>
                  <a:lnTo>
                    <a:pt x="2514" y="4727"/>
                  </a:lnTo>
                  <a:lnTo>
                    <a:pt x="2509" y="4736"/>
                  </a:lnTo>
                  <a:lnTo>
                    <a:pt x="2501" y="4745"/>
                  </a:lnTo>
                  <a:lnTo>
                    <a:pt x="2498" y="4748"/>
                  </a:lnTo>
                  <a:lnTo>
                    <a:pt x="2495" y="4753"/>
                  </a:lnTo>
                  <a:lnTo>
                    <a:pt x="2490" y="4756"/>
                  </a:lnTo>
                  <a:lnTo>
                    <a:pt x="2485" y="4757"/>
                  </a:lnTo>
                  <a:lnTo>
                    <a:pt x="2479" y="4757"/>
                  </a:lnTo>
                  <a:lnTo>
                    <a:pt x="2473" y="4757"/>
                  </a:lnTo>
                  <a:lnTo>
                    <a:pt x="2460" y="4756"/>
                  </a:lnTo>
                  <a:lnTo>
                    <a:pt x="2453" y="4756"/>
                  </a:lnTo>
                  <a:lnTo>
                    <a:pt x="2449" y="4757"/>
                  </a:lnTo>
                  <a:lnTo>
                    <a:pt x="2447" y="4757"/>
                  </a:lnTo>
                  <a:lnTo>
                    <a:pt x="2444" y="4759"/>
                  </a:lnTo>
                  <a:lnTo>
                    <a:pt x="2441" y="4763"/>
                  </a:lnTo>
                  <a:lnTo>
                    <a:pt x="2439" y="4766"/>
                  </a:lnTo>
                  <a:lnTo>
                    <a:pt x="2438" y="4769"/>
                  </a:lnTo>
                  <a:lnTo>
                    <a:pt x="2436" y="4777"/>
                  </a:lnTo>
                  <a:lnTo>
                    <a:pt x="2438" y="4784"/>
                  </a:lnTo>
                  <a:lnTo>
                    <a:pt x="2439" y="4790"/>
                  </a:lnTo>
                  <a:lnTo>
                    <a:pt x="2442" y="4796"/>
                  </a:lnTo>
                  <a:lnTo>
                    <a:pt x="2447" y="4801"/>
                  </a:lnTo>
                  <a:lnTo>
                    <a:pt x="2458" y="4812"/>
                  </a:lnTo>
                  <a:lnTo>
                    <a:pt x="2461" y="4817"/>
                  </a:lnTo>
                  <a:lnTo>
                    <a:pt x="2466" y="4824"/>
                  </a:lnTo>
                  <a:lnTo>
                    <a:pt x="2468" y="4832"/>
                  </a:lnTo>
                  <a:lnTo>
                    <a:pt x="2468" y="4841"/>
                  </a:lnTo>
                  <a:lnTo>
                    <a:pt x="2465" y="4842"/>
                  </a:lnTo>
                  <a:lnTo>
                    <a:pt x="2463" y="4845"/>
                  </a:lnTo>
                  <a:lnTo>
                    <a:pt x="2458" y="4854"/>
                  </a:lnTo>
                  <a:lnTo>
                    <a:pt x="2465" y="4856"/>
                  </a:lnTo>
                  <a:lnTo>
                    <a:pt x="2471" y="4857"/>
                  </a:lnTo>
                  <a:lnTo>
                    <a:pt x="2484" y="4847"/>
                  </a:lnTo>
                  <a:lnTo>
                    <a:pt x="2492" y="4842"/>
                  </a:lnTo>
                  <a:lnTo>
                    <a:pt x="2496" y="4841"/>
                  </a:lnTo>
                  <a:lnTo>
                    <a:pt x="2499" y="4839"/>
                  </a:lnTo>
                  <a:lnTo>
                    <a:pt x="2536" y="4842"/>
                  </a:lnTo>
                  <a:lnTo>
                    <a:pt x="2541" y="4841"/>
                  </a:lnTo>
                  <a:lnTo>
                    <a:pt x="2545" y="4838"/>
                  </a:lnTo>
                  <a:lnTo>
                    <a:pt x="2552" y="4835"/>
                  </a:lnTo>
                  <a:lnTo>
                    <a:pt x="2557" y="4833"/>
                  </a:lnTo>
                  <a:lnTo>
                    <a:pt x="2593" y="4835"/>
                  </a:lnTo>
                  <a:lnTo>
                    <a:pt x="2596" y="4833"/>
                  </a:lnTo>
                  <a:lnTo>
                    <a:pt x="2601" y="4832"/>
                  </a:lnTo>
                  <a:lnTo>
                    <a:pt x="2606" y="4829"/>
                  </a:lnTo>
                  <a:lnTo>
                    <a:pt x="2609" y="4827"/>
                  </a:lnTo>
                  <a:lnTo>
                    <a:pt x="2618" y="4827"/>
                  </a:lnTo>
                  <a:lnTo>
                    <a:pt x="2636" y="4829"/>
                  </a:lnTo>
                  <a:lnTo>
                    <a:pt x="2655" y="4830"/>
                  </a:lnTo>
                  <a:lnTo>
                    <a:pt x="2666" y="4833"/>
                  </a:lnTo>
                  <a:lnTo>
                    <a:pt x="2671" y="4836"/>
                  </a:lnTo>
                  <a:lnTo>
                    <a:pt x="2674" y="4839"/>
                  </a:lnTo>
                  <a:lnTo>
                    <a:pt x="2677" y="4842"/>
                  </a:lnTo>
                  <a:lnTo>
                    <a:pt x="2680" y="4845"/>
                  </a:lnTo>
                  <a:lnTo>
                    <a:pt x="2687" y="4848"/>
                  </a:lnTo>
                  <a:lnTo>
                    <a:pt x="2693" y="4850"/>
                  </a:lnTo>
                  <a:lnTo>
                    <a:pt x="2707" y="4850"/>
                  </a:lnTo>
                  <a:lnTo>
                    <a:pt x="2731" y="4853"/>
                  </a:lnTo>
                  <a:lnTo>
                    <a:pt x="2744" y="4853"/>
                  </a:lnTo>
                  <a:lnTo>
                    <a:pt x="2756" y="4854"/>
                  </a:lnTo>
                  <a:lnTo>
                    <a:pt x="2780" y="4857"/>
                  </a:lnTo>
                  <a:lnTo>
                    <a:pt x="2790" y="4854"/>
                  </a:lnTo>
                  <a:lnTo>
                    <a:pt x="2801" y="4851"/>
                  </a:lnTo>
                  <a:lnTo>
                    <a:pt x="2807" y="4850"/>
                  </a:lnTo>
                  <a:lnTo>
                    <a:pt x="2812" y="4850"/>
                  </a:lnTo>
                  <a:lnTo>
                    <a:pt x="2818" y="4851"/>
                  </a:lnTo>
                  <a:lnTo>
                    <a:pt x="2821" y="4851"/>
                  </a:lnTo>
                  <a:lnTo>
                    <a:pt x="2825" y="4854"/>
                  </a:lnTo>
                  <a:lnTo>
                    <a:pt x="2845" y="4878"/>
                  </a:lnTo>
                  <a:lnTo>
                    <a:pt x="2877" y="4883"/>
                  </a:lnTo>
                  <a:lnTo>
                    <a:pt x="2883" y="4887"/>
                  </a:lnTo>
                  <a:lnTo>
                    <a:pt x="2886" y="4889"/>
                  </a:lnTo>
                  <a:lnTo>
                    <a:pt x="2890" y="4889"/>
                  </a:lnTo>
                  <a:lnTo>
                    <a:pt x="2893" y="4889"/>
                  </a:lnTo>
                  <a:lnTo>
                    <a:pt x="2896" y="4887"/>
                  </a:lnTo>
                  <a:lnTo>
                    <a:pt x="2901" y="4886"/>
                  </a:lnTo>
                  <a:lnTo>
                    <a:pt x="2905" y="4886"/>
                  </a:lnTo>
                  <a:lnTo>
                    <a:pt x="2909" y="4887"/>
                  </a:lnTo>
                  <a:lnTo>
                    <a:pt x="2913" y="4890"/>
                  </a:lnTo>
                  <a:lnTo>
                    <a:pt x="2921" y="4893"/>
                  </a:lnTo>
                  <a:lnTo>
                    <a:pt x="2929" y="4898"/>
                  </a:lnTo>
                  <a:lnTo>
                    <a:pt x="2936" y="4902"/>
                  </a:lnTo>
                  <a:lnTo>
                    <a:pt x="2961" y="4907"/>
                  </a:lnTo>
                  <a:lnTo>
                    <a:pt x="2966" y="4908"/>
                  </a:lnTo>
                  <a:lnTo>
                    <a:pt x="2970" y="4911"/>
                  </a:lnTo>
                  <a:lnTo>
                    <a:pt x="2980" y="4917"/>
                  </a:lnTo>
                  <a:lnTo>
                    <a:pt x="3023" y="4923"/>
                  </a:lnTo>
                  <a:lnTo>
                    <a:pt x="3037" y="4932"/>
                  </a:lnTo>
                  <a:lnTo>
                    <a:pt x="3051" y="4939"/>
                  </a:lnTo>
                  <a:lnTo>
                    <a:pt x="3055" y="4944"/>
                  </a:lnTo>
                  <a:lnTo>
                    <a:pt x="3056" y="4947"/>
                  </a:lnTo>
                  <a:lnTo>
                    <a:pt x="3061" y="4953"/>
                  </a:lnTo>
                  <a:lnTo>
                    <a:pt x="3064" y="4956"/>
                  </a:lnTo>
                  <a:lnTo>
                    <a:pt x="3067" y="4959"/>
                  </a:lnTo>
                  <a:lnTo>
                    <a:pt x="3070" y="4960"/>
                  </a:lnTo>
                  <a:lnTo>
                    <a:pt x="3077" y="4962"/>
                  </a:lnTo>
                  <a:lnTo>
                    <a:pt x="3080" y="4959"/>
                  </a:lnTo>
                  <a:lnTo>
                    <a:pt x="3085" y="4957"/>
                  </a:lnTo>
                  <a:lnTo>
                    <a:pt x="3089" y="4956"/>
                  </a:lnTo>
                  <a:lnTo>
                    <a:pt x="3094" y="4956"/>
                  </a:lnTo>
                  <a:lnTo>
                    <a:pt x="3099" y="4959"/>
                  </a:lnTo>
                  <a:lnTo>
                    <a:pt x="3102" y="4960"/>
                  </a:lnTo>
                  <a:lnTo>
                    <a:pt x="3104" y="4962"/>
                  </a:lnTo>
                  <a:lnTo>
                    <a:pt x="3104" y="4965"/>
                  </a:lnTo>
                  <a:lnTo>
                    <a:pt x="3105" y="4968"/>
                  </a:lnTo>
                  <a:lnTo>
                    <a:pt x="3105" y="4971"/>
                  </a:lnTo>
                  <a:lnTo>
                    <a:pt x="3108" y="4974"/>
                  </a:lnTo>
                  <a:lnTo>
                    <a:pt x="3112" y="4975"/>
                  </a:lnTo>
                  <a:lnTo>
                    <a:pt x="3116" y="4977"/>
                  </a:lnTo>
                  <a:lnTo>
                    <a:pt x="3128" y="4977"/>
                  </a:lnTo>
                  <a:lnTo>
                    <a:pt x="3139" y="4977"/>
                  </a:lnTo>
                  <a:lnTo>
                    <a:pt x="3143" y="4978"/>
                  </a:lnTo>
                  <a:lnTo>
                    <a:pt x="3148" y="4980"/>
                  </a:lnTo>
                  <a:lnTo>
                    <a:pt x="3151" y="4981"/>
                  </a:lnTo>
                  <a:lnTo>
                    <a:pt x="3154" y="4983"/>
                  </a:lnTo>
                  <a:lnTo>
                    <a:pt x="3159" y="4986"/>
                  </a:lnTo>
                  <a:lnTo>
                    <a:pt x="3166" y="4990"/>
                  </a:lnTo>
                  <a:lnTo>
                    <a:pt x="3173" y="4993"/>
                  </a:lnTo>
                  <a:lnTo>
                    <a:pt x="3180" y="4989"/>
                  </a:lnTo>
                  <a:lnTo>
                    <a:pt x="3191" y="4986"/>
                  </a:lnTo>
                  <a:lnTo>
                    <a:pt x="3205" y="4984"/>
                  </a:lnTo>
                  <a:lnTo>
                    <a:pt x="3219" y="4984"/>
                  </a:lnTo>
                  <a:lnTo>
                    <a:pt x="3235" y="4984"/>
                  </a:lnTo>
                  <a:lnTo>
                    <a:pt x="3242" y="4986"/>
                  </a:lnTo>
                  <a:lnTo>
                    <a:pt x="3248" y="4987"/>
                  </a:lnTo>
                  <a:lnTo>
                    <a:pt x="3254" y="4989"/>
                  </a:lnTo>
                  <a:lnTo>
                    <a:pt x="3259" y="4992"/>
                  </a:lnTo>
                  <a:lnTo>
                    <a:pt x="3262" y="4995"/>
                  </a:lnTo>
                  <a:lnTo>
                    <a:pt x="3264" y="4999"/>
                  </a:lnTo>
                  <a:lnTo>
                    <a:pt x="3265" y="5002"/>
                  </a:lnTo>
                  <a:lnTo>
                    <a:pt x="3267" y="5007"/>
                  </a:lnTo>
                  <a:lnTo>
                    <a:pt x="3267" y="5016"/>
                  </a:lnTo>
                  <a:lnTo>
                    <a:pt x="3277" y="5023"/>
                  </a:lnTo>
                  <a:lnTo>
                    <a:pt x="3288" y="5030"/>
                  </a:lnTo>
                  <a:lnTo>
                    <a:pt x="3299" y="5036"/>
                  </a:lnTo>
                  <a:lnTo>
                    <a:pt x="3305" y="5039"/>
                  </a:lnTo>
                  <a:lnTo>
                    <a:pt x="3311" y="5042"/>
                  </a:lnTo>
                  <a:lnTo>
                    <a:pt x="3318" y="5044"/>
                  </a:lnTo>
                  <a:lnTo>
                    <a:pt x="3323" y="5045"/>
                  </a:lnTo>
                  <a:lnTo>
                    <a:pt x="3334" y="5047"/>
                  </a:lnTo>
                  <a:lnTo>
                    <a:pt x="3343" y="5048"/>
                  </a:lnTo>
                  <a:lnTo>
                    <a:pt x="3348" y="5051"/>
                  </a:lnTo>
                  <a:lnTo>
                    <a:pt x="3353" y="5053"/>
                  </a:lnTo>
                  <a:lnTo>
                    <a:pt x="3356" y="5056"/>
                  </a:lnTo>
                  <a:lnTo>
                    <a:pt x="3359" y="5059"/>
                  </a:lnTo>
                  <a:lnTo>
                    <a:pt x="3362" y="5062"/>
                  </a:lnTo>
                  <a:lnTo>
                    <a:pt x="3365" y="5065"/>
                  </a:lnTo>
                  <a:lnTo>
                    <a:pt x="3389" y="5071"/>
                  </a:lnTo>
                  <a:lnTo>
                    <a:pt x="3394" y="5075"/>
                  </a:lnTo>
                  <a:lnTo>
                    <a:pt x="3396" y="5077"/>
                  </a:lnTo>
                  <a:lnTo>
                    <a:pt x="3397" y="5078"/>
                  </a:lnTo>
                  <a:lnTo>
                    <a:pt x="3402" y="5080"/>
                  </a:lnTo>
                  <a:lnTo>
                    <a:pt x="3405" y="5081"/>
                  </a:lnTo>
                  <a:lnTo>
                    <a:pt x="3413" y="5081"/>
                  </a:lnTo>
                  <a:lnTo>
                    <a:pt x="3422" y="5078"/>
                  </a:lnTo>
                  <a:lnTo>
                    <a:pt x="3430" y="5077"/>
                  </a:lnTo>
                  <a:lnTo>
                    <a:pt x="3446" y="5069"/>
                  </a:lnTo>
                  <a:lnTo>
                    <a:pt x="3454" y="5066"/>
                  </a:lnTo>
                  <a:lnTo>
                    <a:pt x="3459" y="5065"/>
                  </a:lnTo>
                  <a:lnTo>
                    <a:pt x="3489" y="5069"/>
                  </a:lnTo>
                  <a:lnTo>
                    <a:pt x="3499" y="5066"/>
                  </a:lnTo>
                  <a:lnTo>
                    <a:pt x="3508" y="5065"/>
                  </a:lnTo>
                  <a:lnTo>
                    <a:pt x="3516" y="5062"/>
                  </a:lnTo>
                  <a:lnTo>
                    <a:pt x="3526" y="5060"/>
                  </a:lnTo>
                  <a:lnTo>
                    <a:pt x="3575" y="5065"/>
                  </a:lnTo>
                  <a:lnTo>
                    <a:pt x="3580" y="5063"/>
                  </a:lnTo>
                  <a:lnTo>
                    <a:pt x="3584" y="5062"/>
                  </a:lnTo>
                  <a:lnTo>
                    <a:pt x="3589" y="5059"/>
                  </a:lnTo>
                  <a:lnTo>
                    <a:pt x="3594" y="5057"/>
                  </a:lnTo>
                  <a:lnTo>
                    <a:pt x="3622" y="5057"/>
                  </a:lnTo>
                  <a:lnTo>
                    <a:pt x="3630" y="5056"/>
                  </a:lnTo>
                  <a:lnTo>
                    <a:pt x="3638" y="5054"/>
                  </a:lnTo>
                  <a:lnTo>
                    <a:pt x="3646" y="5051"/>
                  </a:lnTo>
                  <a:lnTo>
                    <a:pt x="3656" y="5050"/>
                  </a:lnTo>
                  <a:lnTo>
                    <a:pt x="3744" y="5060"/>
                  </a:lnTo>
                  <a:lnTo>
                    <a:pt x="3749" y="5059"/>
                  </a:lnTo>
                  <a:lnTo>
                    <a:pt x="3756" y="5056"/>
                  </a:lnTo>
                  <a:lnTo>
                    <a:pt x="3760" y="5054"/>
                  </a:lnTo>
                  <a:lnTo>
                    <a:pt x="3765" y="5053"/>
                  </a:lnTo>
                  <a:lnTo>
                    <a:pt x="3789" y="5054"/>
                  </a:lnTo>
                  <a:lnTo>
                    <a:pt x="3817" y="5053"/>
                  </a:lnTo>
                  <a:lnTo>
                    <a:pt x="3843" y="5050"/>
                  </a:lnTo>
                  <a:lnTo>
                    <a:pt x="3852" y="5048"/>
                  </a:lnTo>
                  <a:lnTo>
                    <a:pt x="3860" y="5050"/>
                  </a:lnTo>
                  <a:lnTo>
                    <a:pt x="3868" y="5051"/>
                  </a:lnTo>
                  <a:lnTo>
                    <a:pt x="3876" y="5054"/>
                  </a:lnTo>
                  <a:lnTo>
                    <a:pt x="3884" y="5057"/>
                  </a:lnTo>
                  <a:lnTo>
                    <a:pt x="3892" y="5060"/>
                  </a:lnTo>
                  <a:lnTo>
                    <a:pt x="3900" y="5062"/>
                  </a:lnTo>
                  <a:lnTo>
                    <a:pt x="3905" y="5062"/>
                  </a:lnTo>
                  <a:lnTo>
                    <a:pt x="3908" y="5062"/>
                  </a:lnTo>
                  <a:lnTo>
                    <a:pt x="3914" y="5060"/>
                  </a:lnTo>
                  <a:lnTo>
                    <a:pt x="3919" y="5059"/>
                  </a:lnTo>
                  <a:lnTo>
                    <a:pt x="3930" y="5054"/>
                  </a:lnTo>
                  <a:lnTo>
                    <a:pt x="3949" y="5053"/>
                  </a:lnTo>
                  <a:lnTo>
                    <a:pt x="3952" y="5051"/>
                  </a:lnTo>
                  <a:lnTo>
                    <a:pt x="3955" y="5048"/>
                  </a:lnTo>
                  <a:lnTo>
                    <a:pt x="3959" y="5045"/>
                  </a:lnTo>
                  <a:lnTo>
                    <a:pt x="3960" y="5044"/>
                  </a:lnTo>
                  <a:lnTo>
                    <a:pt x="3962" y="5044"/>
                  </a:lnTo>
                  <a:lnTo>
                    <a:pt x="3976" y="5044"/>
                  </a:lnTo>
                  <a:lnTo>
                    <a:pt x="3979" y="5042"/>
                  </a:lnTo>
                  <a:lnTo>
                    <a:pt x="3982" y="5039"/>
                  </a:lnTo>
                  <a:lnTo>
                    <a:pt x="3986" y="5036"/>
                  </a:lnTo>
                  <a:lnTo>
                    <a:pt x="3989" y="5036"/>
                  </a:lnTo>
                  <a:lnTo>
                    <a:pt x="3990" y="5035"/>
                  </a:lnTo>
                  <a:lnTo>
                    <a:pt x="3995" y="5035"/>
                  </a:lnTo>
                  <a:lnTo>
                    <a:pt x="3998" y="5035"/>
                  </a:lnTo>
                  <a:lnTo>
                    <a:pt x="4003" y="5035"/>
                  </a:lnTo>
                  <a:lnTo>
                    <a:pt x="4006" y="5035"/>
                  </a:lnTo>
                  <a:lnTo>
                    <a:pt x="4011" y="5030"/>
                  </a:lnTo>
                  <a:lnTo>
                    <a:pt x="4017" y="5027"/>
                  </a:lnTo>
                  <a:lnTo>
                    <a:pt x="4022" y="5024"/>
                  </a:lnTo>
                  <a:lnTo>
                    <a:pt x="4030" y="5021"/>
                  </a:lnTo>
                  <a:lnTo>
                    <a:pt x="4039" y="5021"/>
                  </a:lnTo>
                  <a:lnTo>
                    <a:pt x="4052" y="5024"/>
                  </a:lnTo>
                  <a:lnTo>
                    <a:pt x="4062" y="5027"/>
                  </a:lnTo>
                  <a:lnTo>
                    <a:pt x="4066" y="5029"/>
                  </a:lnTo>
                  <a:lnTo>
                    <a:pt x="4070" y="5032"/>
                  </a:lnTo>
                  <a:lnTo>
                    <a:pt x="4077" y="5042"/>
                  </a:lnTo>
                  <a:lnTo>
                    <a:pt x="4092" y="5048"/>
                  </a:lnTo>
                  <a:lnTo>
                    <a:pt x="4098" y="5059"/>
                  </a:lnTo>
                  <a:lnTo>
                    <a:pt x="4116" y="5063"/>
                  </a:lnTo>
                  <a:lnTo>
                    <a:pt x="4125" y="5075"/>
                  </a:lnTo>
                  <a:lnTo>
                    <a:pt x="4200" y="5083"/>
                  </a:lnTo>
                  <a:lnTo>
                    <a:pt x="4203" y="5086"/>
                  </a:lnTo>
                  <a:lnTo>
                    <a:pt x="4206" y="5089"/>
                  </a:lnTo>
                  <a:lnTo>
                    <a:pt x="4208" y="5092"/>
                  </a:lnTo>
                  <a:lnTo>
                    <a:pt x="4211" y="5095"/>
                  </a:lnTo>
                  <a:lnTo>
                    <a:pt x="4215" y="5098"/>
                  </a:lnTo>
                  <a:lnTo>
                    <a:pt x="4222" y="5099"/>
                  </a:lnTo>
                  <a:lnTo>
                    <a:pt x="4228" y="5102"/>
                  </a:lnTo>
                  <a:lnTo>
                    <a:pt x="4233" y="5105"/>
                  </a:lnTo>
                  <a:lnTo>
                    <a:pt x="4235" y="5107"/>
                  </a:lnTo>
                  <a:lnTo>
                    <a:pt x="4236" y="5110"/>
                  </a:lnTo>
                  <a:lnTo>
                    <a:pt x="4236" y="5114"/>
                  </a:lnTo>
                  <a:lnTo>
                    <a:pt x="4236" y="5120"/>
                  </a:lnTo>
                  <a:lnTo>
                    <a:pt x="4238" y="5126"/>
                  </a:lnTo>
                  <a:lnTo>
                    <a:pt x="4241" y="5130"/>
                  </a:lnTo>
                  <a:lnTo>
                    <a:pt x="4246" y="5135"/>
                  </a:lnTo>
                  <a:lnTo>
                    <a:pt x="4257" y="5145"/>
                  </a:lnTo>
                  <a:lnTo>
                    <a:pt x="4269" y="5156"/>
                  </a:lnTo>
                  <a:lnTo>
                    <a:pt x="4276" y="5159"/>
                  </a:lnTo>
                  <a:lnTo>
                    <a:pt x="4280" y="5162"/>
                  </a:lnTo>
                  <a:lnTo>
                    <a:pt x="4287" y="5163"/>
                  </a:lnTo>
                  <a:lnTo>
                    <a:pt x="4292" y="5163"/>
                  </a:lnTo>
                  <a:lnTo>
                    <a:pt x="4303" y="5162"/>
                  </a:lnTo>
                  <a:lnTo>
                    <a:pt x="4317" y="5144"/>
                  </a:lnTo>
                  <a:lnTo>
                    <a:pt x="4325" y="5135"/>
                  </a:lnTo>
                  <a:lnTo>
                    <a:pt x="4330" y="5132"/>
                  </a:lnTo>
                  <a:lnTo>
                    <a:pt x="4333" y="5130"/>
                  </a:lnTo>
                  <a:lnTo>
                    <a:pt x="4336" y="5130"/>
                  </a:lnTo>
                  <a:lnTo>
                    <a:pt x="4341" y="5130"/>
                  </a:lnTo>
                  <a:lnTo>
                    <a:pt x="4344" y="5130"/>
                  </a:lnTo>
                  <a:lnTo>
                    <a:pt x="4349" y="5130"/>
                  </a:lnTo>
                  <a:lnTo>
                    <a:pt x="4355" y="5128"/>
                  </a:lnTo>
                  <a:lnTo>
                    <a:pt x="4369" y="5123"/>
                  </a:lnTo>
                  <a:lnTo>
                    <a:pt x="4382" y="5119"/>
                  </a:lnTo>
                  <a:lnTo>
                    <a:pt x="4388" y="5116"/>
                  </a:lnTo>
                  <a:lnTo>
                    <a:pt x="4390" y="5113"/>
                  </a:lnTo>
                  <a:lnTo>
                    <a:pt x="4392" y="5110"/>
                  </a:lnTo>
                  <a:lnTo>
                    <a:pt x="4393" y="5107"/>
                  </a:lnTo>
                  <a:lnTo>
                    <a:pt x="4393" y="5102"/>
                  </a:lnTo>
                  <a:lnTo>
                    <a:pt x="4395" y="5095"/>
                  </a:lnTo>
                  <a:lnTo>
                    <a:pt x="4396" y="5087"/>
                  </a:lnTo>
                  <a:lnTo>
                    <a:pt x="4399" y="5083"/>
                  </a:lnTo>
                  <a:lnTo>
                    <a:pt x="4401" y="5080"/>
                  </a:lnTo>
                  <a:lnTo>
                    <a:pt x="4406" y="5072"/>
                  </a:lnTo>
                  <a:lnTo>
                    <a:pt x="4407" y="5068"/>
                  </a:lnTo>
                  <a:lnTo>
                    <a:pt x="4409" y="5063"/>
                  </a:lnTo>
                  <a:lnTo>
                    <a:pt x="4411" y="5057"/>
                  </a:lnTo>
                  <a:lnTo>
                    <a:pt x="4411" y="5051"/>
                  </a:lnTo>
                  <a:lnTo>
                    <a:pt x="4404" y="5047"/>
                  </a:lnTo>
                  <a:lnTo>
                    <a:pt x="4398" y="5042"/>
                  </a:lnTo>
                  <a:lnTo>
                    <a:pt x="4393" y="5036"/>
                  </a:lnTo>
                  <a:lnTo>
                    <a:pt x="4392" y="5032"/>
                  </a:lnTo>
                  <a:lnTo>
                    <a:pt x="4390" y="5029"/>
                  </a:lnTo>
                  <a:lnTo>
                    <a:pt x="4390" y="5024"/>
                  </a:lnTo>
                  <a:lnTo>
                    <a:pt x="4390" y="5019"/>
                  </a:lnTo>
                  <a:lnTo>
                    <a:pt x="4392" y="5014"/>
                  </a:lnTo>
                  <a:lnTo>
                    <a:pt x="4392" y="5010"/>
                  </a:lnTo>
                  <a:lnTo>
                    <a:pt x="4395" y="4999"/>
                  </a:lnTo>
                  <a:lnTo>
                    <a:pt x="4414" y="4996"/>
                  </a:lnTo>
                  <a:lnTo>
                    <a:pt x="4423" y="4993"/>
                  </a:lnTo>
                  <a:lnTo>
                    <a:pt x="4426" y="4992"/>
                  </a:lnTo>
                  <a:lnTo>
                    <a:pt x="4430" y="4989"/>
                  </a:lnTo>
                  <a:lnTo>
                    <a:pt x="4433" y="4984"/>
                  </a:lnTo>
                  <a:lnTo>
                    <a:pt x="4434" y="4980"/>
                  </a:lnTo>
                  <a:lnTo>
                    <a:pt x="4439" y="4972"/>
                  </a:lnTo>
                  <a:lnTo>
                    <a:pt x="4441" y="4969"/>
                  </a:lnTo>
                  <a:lnTo>
                    <a:pt x="4444" y="4966"/>
                  </a:lnTo>
                  <a:lnTo>
                    <a:pt x="4449" y="4965"/>
                  </a:lnTo>
                  <a:lnTo>
                    <a:pt x="4455" y="4963"/>
                  </a:lnTo>
                  <a:lnTo>
                    <a:pt x="4460" y="4963"/>
                  </a:lnTo>
                  <a:lnTo>
                    <a:pt x="4464" y="4963"/>
                  </a:lnTo>
                  <a:lnTo>
                    <a:pt x="4469" y="4963"/>
                  </a:lnTo>
                  <a:lnTo>
                    <a:pt x="4476" y="4965"/>
                  </a:lnTo>
                  <a:lnTo>
                    <a:pt x="4485" y="4969"/>
                  </a:lnTo>
                  <a:lnTo>
                    <a:pt x="4490" y="4969"/>
                  </a:lnTo>
                  <a:lnTo>
                    <a:pt x="4495" y="4969"/>
                  </a:lnTo>
                  <a:lnTo>
                    <a:pt x="4510" y="4965"/>
                  </a:lnTo>
                  <a:lnTo>
                    <a:pt x="4522" y="4924"/>
                  </a:lnTo>
                  <a:lnTo>
                    <a:pt x="4534" y="4911"/>
                  </a:lnTo>
                  <a:lnTo>
                    <a:pt x="4549" y="4899"/>
                  </a:lnTo>
                  <a:lnTo>
                    <a:pt x="4553" y="4898"/>
                  </a:lnTo>
                  <a:lnTo>
                    <a:pt x="4555" y="4898"/>
                  </a:lnTo>
                  <a:lnTo>
                    <a:pt x="4558" y="4896"/>
                  </a:lnTo>
                  <a:lnTo>
                    <a:pt x="4561" y="4892"/>
                  </a:lnTo>
                  <a:lnTo>
                    <a:pt x="4563" y="4887"/>
                  </a:lnTo>
                  <a:lnTo>
                    <a:pt x="4566" y="4884"/>
                  </a:lnTo>
                  <a:lnTo>
                    <a:pt x="4568" y="4883"/>
                  </a:lnTo>
                  <a:lnTo>
                    <a:pt x="4571" y="4881"/>
                  </a:lnTo>
                  <a:lnTo>
                    <a:pt x="4575" y="4880"/>
                  </a:lnTo>
                  <a:lnTo>
                    <a:pt x="4580" y="4880"/>
                  </a:lnTo>
                  <a:lnTo>
                    <a:pt x="4585" y="4880"/>
                  </a:lnTo>
                  <a:lnTo>
                    <a:pt x="4591" y="4881"/>
                  </a:lnTo>
                  <a:lnTo>
                    <a:pt x="4602" y="4883"/>
                  </a:lnTo>
                  <a:lnTo>
                    <a:pt x="4609" y="4884"/>
                  </a:lnTo>
                  <a:lnTo>
                    <a:pt x="4614" y="4884"/>
                  </a:lnTo>
                  <a:lnTo>
                    <a:pt x="4620" y="4883"/>
                  </a:lnTo>
                  <a:lnTo>
                    <a:pt x="4626" y="4881"/>
                  </a:lnTo>
                  <a:lnTo>
                    <a:pt x="4639" y="4877"/>
                  </a:lnTo>
                  <a:lnTo>
                    <a:pt x="4647" y="4874"/>
                  </a:lnTo>
                  <a:lnTo>
                    <a:pt x="4653" y="4874"/>
                  </a:lnTo>
                  <a:lnTo>
                    <a:pt x="4658" y="4874"/>
                  </a:lnTo>
                  <a:lnTo>
                    <a:pt x="4661" y="4874"/>
                  </a:lnTo>
                  <a:lnTo>
                    <a:pt x="4666" y="4875"/>
                  </a:lnTo>
                  <a:lnTo>
                    <a:pt x="4669" y="4877"/>
                  </a:lnTo>
                  <a:lnTo>
                    <a:pt x="4674" y="4880"/>
                  </a:lnTo>
                  <a:lnTo>
                    <a:pt x="4679" y="4883"/>
                  </a:lnTo>
                  <a:lnTo>
                    <a:pt x="4685" y="4890"/>
                  </a:lnTo>
                  <a:lnTo>
                    <a:pt x="4688" y="4895"/>
                  </a:lnTo>
                  <a:lnTo>
                    <a:pt x="4693" y="4898"/>
                  </a:lnTo>
                  <a:lnTo>
                    <a:pt x="4698" y="4899"/>
                  </a:lnTo>
                  <a:lnTo>
                    <a:pt x="4704" y="4902"/>
                  </a:lnTo>
                  <a:lnTo>
                    <a:pt x="4707" y="4899"/>
                  </a:lnTo>
                  <a:lnTo>
                    <a:pt x="4710" y="4898"/>
                  </a:lnTo>
                  <a:lnTo>
                    <a:pt x="4720" y="4896"/>
                  </a:lnTo>
                  <a:lnTo>
                    <a:pt x="4729" y="4895"/>
                  </a:lnTo>
                  <a:lnTo>
                    <a:pt x="4732" y="4893"/>
                  </a:lnTo>
                  <a:lnTo>
                    <a:pt x="4734" y="4892"/>
                  </a:lnTo>
                  <a:lnTo>
                    <a:pt x="4740" y="4847"/>
                  </a:lnTo>
                  <a:lnTo>
                    <a:pt x="4759" y="4833"/>
                  </a:lnTo>
                  <a:lnTo>
                    <a:pt x="4772" y="4826"/>
                  </a:lnTo>
                  <a:lnTo>
                    <a:pt x="4785" y="4820"/>
                  </a:lnTo>
                  <a:lnTo>
                    <a:pt x="4802" y="4805"/>
                  </a:lnTo>
                  <a:lnTo>
                    <a:pt x="4809" y="4803"/>
                  </a:lnTo>
                  <a:lnTo>
                    <a:pt x="4815" y="4805"/>
                  </a:lnTo>
                  <a:lnTo>
                    <a:pt x="4821" y="4805"/>
                  </a:lnTo>
                  <a:lnTo>
                    <a:pt x="4829" y="4805"/>
                  </a:lnTo>
                  <a:lnTo>
                    <a:pt x="4836" y="4803"/>
                  </a:lnTo>
                  <a:lnTo>
                    <a:pt x="4842" y="4801"/>
                  </a:lnTo>
                  <a:lnTo>
                    <a:pt x="4850" y="4799"/>
                  </a:lnTo>
                  <a:lnTo>
                    <a:pt x="4853" y="4799"/>
                  </a:lnTo>
                  <a:lnTo>
                    <a:pt x="4858" y="4801"/>
                  </a:lnTo>
                  <a:lnTo>
                    <a:pt x="4861" y="4802"/>
                  </a:lnTo>
                  <a:lnTo>
                    <a:pt x="4864" y="4803"/>
                  </a:lnTo>
                  <a:lnTo>
                    <a:pt x="4867" y="4806"/>
                  </a:lnTo>
                  <a:lnTo>
                    <a:pt x="4874" y="4808"/>
                  </a:lnTo>
                  <a:lnTo>
                    <a:pt x="4880" y="4805"/>
                  </a:lnTo>
                  <a:lnTo>
                    <a:pt x="4882" y="4803"/>
                  </a:lnTo>
                  <a:lnTo>
                    <a:pt x="4885" y="4801"/>
                  </a:lnTo>
                  <a:lnTo>
                    <a:pt x="4886" y="4798"/>
                  </a:lnTo>
                  <a:lnTo>
                    <a:pt x="4888" y="4796"/>
                  </a:lnTo>
                  <a:lnTo>
                    <a:pt x="4889" y="4790"/>
                  </a:lnTo>
                  <a:lnTo>
                    <a:pt x="4891" y="4786"/>
                  </a:lnTo>
                  <a:lnTo>
                    <a:pt x="4891" y="4780"/>
                  </a:lnTo>
                  <a:lnTo>
                    <a:pt x="4891" y="4768"/>
                  </a:lnTo>
                  <a:lnTo>
                    <a:pt x="4891" y="4762"/>
                  </a:lnTo>
                  <a:lnTo>
                    <a:pt x="4893" y="4756"/>
                  </a:lnTo>
                  <a:lnTo>
                    <a:pt x="4896" y="4753"/>
                  </a:lnTo>
                  <a:lnTo>
                    <a:pt x="4897" y="4750"/>
                  </a:lnTo>
                  <a:lnTo>
                    <a:pt x="4904" y="4745"/>
                  </a:lnTo>
                  <a:lnTo>
                    <a:pt x="4910" y="4741"/>
                  </a:lnTo>
                  <a:lnTo>
                    <a:pt x="4916" y="4736"/>
                  </a:lnTo>
                  <a:lnTo>
                    <a:pt x="4951" y="4739"/>
                  </a:lnTo>
                  <a:lnTo>
                    <a:pt x="4986" y="4742"/>
                  </a:lnTo>
                  <a:lnTo>
                    <a:pt x="4993" y="4738"/>
                  </a:lnTo>
                  <a:lnTo>
                    <a:pt x="4996" y="4736"/>
                  </a:lnTo>
                  <a:lnTo>
                    <a:pt x="4997" y="4732"/>
                  </a:lnTo>
                  <a:lnTo>
                    <a:pt x="5001" y="4729"/>
                  </a:lnTo>
                  <a:lnTo>
                    <a:pt x="5002" y="4724"/>
                  </a:lnTo>
                  <a:lnTo>
                    <a:pt x="5005" y="4712"/>
                  </a:lnTo>
                  <a:lnTo>
                    <a:pt x="5005" y="4699"/>
                  </a:lnTo>
                  <a:lnTo>
                    <a:pt x="5005" y="4694"/>
                  </a:lnTo>
                  <a:lnTo>
                    <a:pt x="5005" y="4690"/>
                  </a:lnTo>
                  <a:lnTo>
                    <a:pt x="4997" y="4681"/>
                  </a:lnTo>
                  <a:lnTo>
                    <a:pt x="4999" y="4669"/>
                  </a:lnTo>
                  <a:lnTo>
                    <a:pt x="5024" y="4647"/>
                  </a:lnTo>
                  <a:lnTo>
                    <a:pt x="5027" y="4645"/>
                  </a:lnTo>
                  <a:lnTo>
                    <a:pt x="5031" y="4645"/>
                  </a:lnTo>
                  <a:lnTo>
                    <a:pt x="5034" y="4644"/>
                  </a:lnTo>
                  <a:lnTo>
                    <a:pt x="5037" y="4642"/>
                  </a:lnTo>
                  <a:lnTo>
                    <a:pt x="5039" y="4638"/>
                  </a:lnTo>
                  <a:lnTo>
                    <a:pt x="5042" y="4633"/>
                  </a:lnTo>
                  <a:lnTo>
                    <a:pt x="5043" y="4630"/>
                  </a:lnTo>
                  <a:lnTo>
                    <a:pt x="5048" y="4627"/>
                  </a:lnTo>
                  <a:lnTo>
                    <a:pt x="5062" y="4624"/>
                  </a:lnTo>
                  <a:lnTo>
                    <a:pt x="5072" y="4615"/>
                  </a:lnTo>
                  <a:lnTo>
                    <a:pt x="5080" y="4606"/>
                  </a:lnTo>
                  <a:lnTo>
                    <a:pt x="5083" y="4600"/>
                  </a:lnTo>
                  <a:lnTo>
                    <a:pt x="5083" y="4594"/>
                  </a:lnTo>
                  <a:lnTo>
                    <a:pt x="5085" y="4583"/>
                  </a:lnTo>
                  <a:lnTo>
                    <a:pt x="5085" y="4577"/>
                  </a:lnTo>
                  <a:lnTo>
                    <a:pt x="5085" y="4571"/>
                  </a:lnTo>
                  <a:lnTo>
                    <a:pt x="5086" y="4566"/>
                  </a:lnTo>
                  <a:lnTo>
                    <a:pt x="5089" y="4562"/>
                  </a:lnTo>
                  <a:lnTo>
                    <a:pt x="5093" y="4557"/>
                  </a:lnTo>
                  <a:lnTo>
                    <a:pt x="5097" y="4554"/>
                  </a:lnTo>
                  <a:lnTo>
                    <a:pt x="5105" y="4548"/>
                  </a:lnTo>
                  <a:lnTo>
                    <a:pt x="5113" y="4539"/>
                  </a:lnTo>
                  <a:lnTo>
                    <a:pt x="5116" y="4535"/>
                  </a:lnTo>
                  <a:lnTo>
                    <a:pt x="5118" y="4529"/>
                  </a:lnTo>
                  <a:lnTo>
                    <a:pt x="5113" y="4521"/>
                  </a:lnTo>
                  <a:lnTo>
                    <a:pt x="5110" y="4515"/>
                  </a:lnTo>
                  <a:lnTo>
                    <a:pt x="5107" y="4509"/>
                  </a:lnTo>
                  <a:lnTo>
                    <a:pt x="5105" y="4503"/>
                  </a:lnTo>
                  <a:lnTo>
                    <a:pt x="5105" y="4497"/>
                  </a:lnTo>
                  <a:lnTo>
                    <a:pt x="5105" y="4494"/>
                  </a:lnTo>
                  <a:lnTo>
                    <a:pt x="5107" y="4490"/>
                  </a:lnTo>
                  <a:lnTo>
                    <a:pt x="5108" y="4487"/>
                  </a:lnTo>
                  <a:lnTo>
                    <a:pt x="5110" y="4484"/>
                  </a:lnTo>
                  <a:lnTo>
                    <a:pt x="5113" y="4482"/>
                  </a:lnTo>
                  <a:lnTo>
                    <a:pt x="5116" y="4481"/>
                  </a:lnTo>
                  <a:lnTo>
                    <a:pt x="5119" y="4481"/>
                  </a:lnTo>
                  <a:lnTo>
                    <a:pt x="5123" y="4479"/>
                  </a:lnTo>
                  <a:lnTo>
                    <a:pt x="5129" y="4478"/>
                  </a:lnTo>
                  <a:lnTo>
                    <a:pt x="5132" y="4476"/>
                  </a:lnTo>
                  <a:lnTo>
                    <a:pt x="5135" y="4473"/>
                  </a:lnTo>
                  <a:lnTo>
                    <a:pt x="5137" y="4471"/>
                  </a:lnTo>
                  <a:lnTo>
                    <a:pt x="5138" y="4468"/>
                  </a:lnTo>
                  <a:lnTo>
                    <a:pt x="5137" y="4463"/>
                  </a:lnTo>
                  <a:lnTo>
                    <a:pt x="5137" y="4460"/>
                  </a:lnTo>
                  <a:lnTo>
                    <a:pt x="5129" y="4451"/>
                  </a:lnTo>
                  <a:lnTo>
                    <a:pt x="5124" y="4444"/>
                  </a:lnTo>
                  <a:lnTo>
                    <a:pt x="5121" y="4436"/>
                  </a:lnTo>
                  <a:lnTo>
                    <a:pt x="5121" y="4427"/>
                  </a:lnTo>
                  <a:lnTo>
                    <a:pt x="5121" y="4417"/>
                  </a:lnTo>
                  <a:lnTo>
                    <a:pt x="5127" y="4411"/>
                  </a:lnTo>
                  <a:lnTo>
                    <a:pt x="5134" y="4403"/>
                  </a:lnTo>
                  <a:lnTo>
                    <a:pt x="5140" y="4396"/>
                  </a:lnTo>
                  <a:lnTo>
                    <a:pt x="5143" y="4388"/>
                  </a:lnTo>
                  <a:lnTo>
                    <a:pt x="5142" y="4385"/>
                  </a:lnTo>
                  <a:lnTo>
                    <a:pt x="5140" y="4381"/>
                  </a:lnTo>
                  <a:lnTo>
                    <a:pt x="5140" y="4375"/>
                  </a:lnTo>
                  <a:lnTo>
                    <a:pt x="5138" y="4367"/>
                  </a:lnTo>
                  <a:lnTo>
                    <a:pt x="5137" y="4360"/>
                  </a:lnTo>
                  <a:lnTo>
                    <a:pt x="5129" y="4350"/>
                  </a:lnTo>
                  <a:lnTo>
                    <a:pt x="5127" y="4345"/>
                  </a:lnTo>
                  <a:lnTo>
                    <a:pt x="5127" y="4339"/>
                  </a:lnTo>
                  <a:lnTo>
                    <a:pt x="5127" y="4335"/>
                  </a:lnTo>
                  <a:lnTo>
                    <a:pt x="5129" y="4329"/>
                  </a:lnTo>
                  <a:lnTo>
                    <a:pt x="5131" y="4324"/>
                  </a:lnTo>
                  <a:lnTo>
                    <a:pt x="5132" y="4320"/>
                  </a:lnTo>
                  <a:lnTo>
                    <a:pt x="5135" y="4311"/>
                  </a:lnTo>
                  <a:lnTo>
                    <a:pt x="5146" y="4308"/>
                  </a:lnTo>
                  <a:lnTo>
                    <a:pt x="5162" y="4306"/>
                  </a:lnTo>
                  <a:lnTo>
                    <a:pt x="5175" y="4302"/>
                  </a:lnTo>
                  <a:lnTo>
                    <a:pt x="5180" y="4300"/>
                  </a:lnTo>
                  <a:lnTo>
                    <a:pt x="5183" y="4297"/>
                  </a:lnTo>
                  <a:lnTo>
                    <a:pt x="5184" y="4294"/>
                  </a:lnTo>
                  <a:lnTo>
                    <a:pt x="5186" y="4291"/>
                  </a:lnTo>
                  <a:lnTo>
                    <a:pt x="5181" y="4287"/>
                  </a:lnTo>
                  <a:lnTo>
                    <a:pt x="5178" y="4281"/>
                  </a:lnTo>
                  <a:lnTo>
                    <a:pt x="5177" y="4278"/>
                  </a:lnTo>
                  <a:lnTo>
                    <a:pt x="5177" y="4273"/>
                  </a:lnTo>
                  <a:lnTo>
                    <a:pt x="5177" y="4270"/>
                  </a:lnTo>
                  <a:lnTo>
                    <a:pt x="5180" y="4267"/>
                  </a:lnTo>
                  <a:lnTo>
                    <a:pt x="5181" y="4266"/>
                  </a:lnTo>
                  <a:lnTo>
                    <a:pt x="5184" y="4264"/>
                  </a:lnTo>
                  <a:lnTo>
                    <a:pt x="5188" y="4263"/>
                  </a:lnTo>
                  <a:lnTo>
                    <a:pt x="5189" y="4261"/>
                  </a:lnTo>
                  <a:lnTo>
                    <a:pt x="5194" y="4251"/>
                  </a:lnTo>
                  <a:lnTo>
                    <a:pt x="5196" y="4250"/>
                  </a:lnTo>
                  <a:lnTo>
                    <a:pt x="5199" y="4248"/>
                  </a:lnTo>
                  <a:lnTo>
                    <a:pt x="5202" y="4248"/>
                  </a:lnTo>
                  <a:lnTo>
                    <a:pt x="5204" y="4247"/>
                  </a:lnTo>
                  <a:lnTo>
                    <a:pt x="5207" y="4242"/>
                  </a:lnTo>
                  <a:lnTo>
                    <a:pt x="5208" y="4238"/>
                  </a:lnTo>
                  <a:lnTo>
                    <a:pt x="5208" y="4226"/>
                  </a:lnTo>
                  <a:lnTo>
                    <a:pt x="5210" y="4205"/>
                  </a:lnTo>
                  <a:lnTo>
                    <a:pt x="5202" y="4197"/>
                  </a:lnTo>
                  <a:lnTo>
                    <a:pt x="5196" y="4188"/>
                  </a:lnTo>
                  <a:lnTo>
                    <a:pt x="5189" y="4176"/>
                  </a:lnTo>
                  <a:lnTo>
                    <a:pt x="5186" y="4164"/>
                  </a:lnTo>
                  <a:lnTo>
                    <a:pt x="5181" y="4151"/>
                  </a:lnTo>
                  <a:lnTo>
                    <a:pt x="5180" y="4138"/>
                  </a:lnTo>
                  <a:lnTo>
                    <a:pt x="5181" y="4124"/>
                  </a:lnTo>
                  <a:lnTo>
                    <a:pt x="5181" y="4118"/>
                  </a:lnTo>
                  <a:lnTo>
                    <a:pt x="5184" y="4111"/>
                  </a:lnTo>
                  <a:lnTo>
                    <a:pt x="5189" y="4111"/>
                  </a:lnTo>
                  <a:lnTo>
                    <a:pt x="5194" y="4109"/>
                  </a:lnTo>
                  <a:lnTo>
                    <a:pt x="5204" y="4108"/>
                  </a:lnTo>
                  <a:lnTo>
                    <a:pt x="5208" y="4108"/>
                  </a:lnTo>
                  <a:lnTo>
                    <a:pt x="5213" y="4106"/>
                  </a:lnTo>
                  <a:lnTo>
                    <a:pt x="5218" y="4103"/>
                  </a:lnTo>
                  <a:lnTo>
                    <a:pt x="5221" y="4100"/>
                  </a:lnTo>
                  <a:lnTo>
                    <a:pt x="5223" y="4099"/>
                  </a:lnTo>
                  <a:lnTo>
                    <a:pt x="5224" y="4097"/>
                  </a:lnTo>
                  <a:lnTo>
                    <a:pt x="5226" y="4093"/>
                  </a:lnTo>
                  <a:lnTo>
                    <a:pt x="5227" y="4088"/>
                  </a:lnTo>
                  <a:lnTo>
                    <a:pt x="5229" y="4082"/>
                  </a:lnTo>
                  <a:lnTo>
                    <a:pt x="5224" y="4076"/>
                  </a:lnTo>
                  <a:lnTo>
                    <a:pt x="5219" y="4067"/>
                  </a:lnTo>
                  <a:lnTo>
                    <a:pt x="5215" y="4060"/>
                  </a:lnTo>
                  <a:lnTo>
                    <a:pt x="5211" y="4057"/>
                  </a:lnTo>
                  <a:lnTo>
                    <a:pt x="5208" y="4055"/>
                  </a:lnTo>
                  <a:lnTo>
                    <a:pt x="5205" y="4054"/>
                  </a:lnTo>
                  <a:lnTo>
                    <a:pt x="5202" y="4052"/>
                  </a:lnTo>
                  <a:lnTo>
                    <a:pt x="5196" y="4054"/>
                  </a:lnTo>
                  <a:lnTo>
                    <a:pt x="5189" y="4055"/>
                  </a:lnTo>
                  <a:lnTo>
                    <a:pt x="5186" y="4055"/>
                  </a:lnTo>
                  <a:lnTo>
                    <a:pt x="5181" y="4055"/>
                  </a:lnTo>
                  <a:lnTo>
                    <a:pt x="5177" y="4052"/>
                  </a:lnTo>
                  <a:lnTo>
                    <a:pt x="5172" y="4048"/>
                  </a:lnTo>
                  <a:lnTo>
                    <a:pt x="5165" y="4045"/>
                  </a:lnTo>
                  <a:lnTo>
                    <a:pt x="5156" y="4043"/>
                  </a:lnTo>
                  <a:lnTo>
                    <a:pt x="5153" y="4046"/>
                  </a:lnTo>
                  <a:lnTo>
                    <a:pt x="5151" y="4049"/>
                  </a:lnTo>
                  <a:lnTo>
                    <a:pt x="5148" y="4051"/>
                  </a:lnTo>
                  <a:lnTo>
                    <a:pt x="5145" y="4052"/>
                  </a:lnTo>
                  <a:lnTo>
                    <a:pt x="5137" y="4052"/>
                  </a:lnTo>
                  <a:lnTo>
                    <a:pt x="5126" y="4049"/>
                  </a:lnTo>
                  <a:lnTo>
                    <a:pt x="5123" y="4048"/>
                  </a:lnTo>
                  <a:lnTo>
                    <a:pt x="5123" y="4046"/>
                  </a:lnTo>
                  <a:lnTo>
                    <a:pt x="5123" y="4042"/>
                  </a:lnTo>
                  <a:lnTo>
                    <a:pt x="5129" y="4042"/>
                  </a:lnTo>
                  <a:lnTo>
                    <a:pt x="5135" y="4040"/>
                  </a:lnTo>
                  <a:lnTo>
                    <a:pt x="5143" y="4040"/>
                  </a:lnTo>
                  <a:lnTo>
                    <a:pt x="5151" y="4040"/>
                  </a:lnTo>
                  <a:lnTo>
                    <a:pt x="5154" y="4039"/>
                  </a:lnTo>
                  <a:lnTo>
                    <a:pt x="5156" y="4037"/>
                  </a:lnTo>
                  <a:lnTo>
                    <a:pt x="5159" y="4035"/>
                  </a:lnTo>
                  <a:lnTo>
                    <a:pt x="5162" y="4033"/>
                  </a:lnTo>
                  <a:lnTo>
                    <a:pt x="5165" y="4032"/>
                  </a:lnTo>
                  <a:lnTo>
                    <a:pt x="5170" y="4032"/>
                  </a:lnTo>
                  <a:lnTo>
                    <a:pt x="5175" y="4032"/>
                  </a:lnTo>
                  <a:lnTo>
                    <a:pt x="5181" y="4036"/>
                  </a:lnTo>
                  <a:lnTo>
                    <a:pt x="5186" y="4039"/>
                  </a:lnTo>
                  <a:lnTo>
                    <a:pt x="5191" y="4040"/>
                  </a:lnTo>
                  <a:lnTo>
                    <a:pt x="5192" y="4037"/>
                  </a:lnTo>
                  <a:lnTo>
                    <a:pt x="5196" y="4037"/>
                  </a:lnTo>
                  <a:lnTo>
                    <a:pt x="5202" y="4036"/>
                  </a:lnTo>
                  <a:lnTo>
                    <a:pt x="5211" y="4036"/>
                  </a:lnTo>
                  <a:lnTo>
                    <a:pt x="5216" y="4035"/>
                  </a:lnTo>
                  <a:lnTo>
                    <a:pt x="5218" y="4033"/>
                  </a:lnTo>
                  <a:lnTo>
                    <a:pt x="5219" y="4032"/>
                  </a:lnTo>
                  <a:lnTo>
                    <a:pt x="5221" y="4026"/>
                  </a:lnTo>
                  <a:lnTo>
                    <a:pt x="5223" y="4015"/>
                  </a:lnTo>
                  <a:lnTo>
                    <a:pt x="5224" y="4014"/>
                  </a:lnTo>
                  <a:lnTo>
                    <a:pt x="5226" y="4011"/>
                  </a:lnTo>
                  <a:lnTo>
                    <a:pt x="5226" y="4003"/>
                  </a:lnTo>
                  <a:lnTo>
                    <a:pt x="5223" y="3991"/>
                  </a:lnTo>
                  <a:lnTo>
                    <a:pt x="5218" y="3987"/>
                  </a:lnTo>
                  <a:lnTo>
                    <a:pt x="5213" y="3982"/>
                  </a:lnTo>
                  <a:lnTo>
                    <a:pt x="5205" y="3972"/>
                  </a:lnTo>
                  <a:lnTo>
                    <a:pt x="5200" y="3972"/>
                  </a:lnTo>
                  <a:lnTo>
                    <a:pt x="5197" y="3973"/>
                  </a:lnTo>
                  <a:lnTo>
                    <a:pt x="5191" y="3975"/>
                  </a:lnTo>
                  <a:lnTo>
                    <a:pt x="5186" y="3976"/>
                  </a:lnTo>
                  <a:lnTo>
                    <a:pt x="5183" y="3976"/>
                  </a:lnTo>
                  <a:lnTo>
                    <a:pt x="5178" y="3976"/>
                  </a:lnTo>
                  <a:lnTo>
                    <a:pt x="5177" y="3970"/>
                  </a:lnTo>
                  <a:lnTo>
                    <a:pt x="5175" y="3963"/>
                  </a:lnTo>
                  <a:lnTo>
                    <a:pt x="5172" y="3957"/>
                  </a:lnTo>
                  <a:lnTo>
                    <a:pt x="5170" y="3955"/>
                  </a:lnTo>
                  <a:lnTo>
                    <a:pt x="5167" y="3954"/>
                  </a:lnTo>
                  <a:lnTo>
                    <a:pt x="5158" y="3951"/>
                  </a:lnTo>
                  <a:lnTo>
                    <a:pt x="5156" y="3948"/>
                  </a:lnTo>
                  <a:lnTo>
                    <a:pt x="5153" y="3943"/>
                  </a:lnTo>
                  <a:lnTo>
                    <a:pt x="5151" y="3940"/>
                  </a:lnTo>
                  <a:lnTo>
                    <a:pt x="5146" y="3937"/>
                  </a:lnTo>
                  <a:lnTo>
                    <a:pt x="5142" y="3936"/>
                  </a:lnTo>
                  <a:lnTo>
                    <a:pt x="5137" y="3936"/>
                  </a:lnTo>
                  <a:lnTo>
                    <a:pt x="5126" y="3936"/>
                  </a:lnTo>
                  <a:lnTo>
                    <a:pt x="5119" y="3936"/>
                  </a:lnTo>
                  <a:lnTo>
                    <a:pt x="5115" y="3936"/>
                  </a:lnTo>
                  <a:lnTo>
                    <a:pt x="5108" y="3934"/>
                  </a:lnTo>
                  <a:lnTo>
                    <a:pt x="5102" y="3931"/>
                  </a:lnTo>
                  <a:lnTo>
                    <a:pt x="5097" y="3927"/>
                  </a:lnTo>
                  <a:lnTo>
                    <a:pt x="5091" y="3921"/>
                  </a:lnTo>
                  <a:lnTo>
                    <a:pt x="5080" y="3908"/>
                  </a:lnTo>
                  <a:lnTo>
                    <a:pt x="5073" y="3902"/>
                  </a:lnTo>
                  <a:lnTo>
                    <a:pt x="5067" y="3896"/>
                  </a:lnTo>
                  <a:lnTo>
                    <a:pt x="5061" y="3893"/>
                  </a:lnTo>
                  <a:lnTo>
                    <a:pt x="5058" y="3891"/>
                  </a:lnTo>
                  <a:lnTo>
                    <a:pt x="5053" y="3890"/>
                  </a:lnTo>
                  <a:lnTo>
                    <a:pt x="5048" y="3891"/>
                  </a:lnTo>
                  <a:lnTo>
                    <a:pt x="5043" y="3891"/>
                  </a:lnTo>
                  <a:lnTo>
                    <a:pt x="5039" y="3890"/>
                  </a:lnTo>
                  <a:lnTo>
                    <a:pt x="5034" y="3888"/>
                  </a:lnTo>
                  <a:lnTo>
                    <a:pt x="5024" y="3884"/>
                  </a:lnTo>
                  <a:lnTo>
                    <a:pt x="5015" y="3881"/>
                  </a:lnTo>
                  <a:lnTo>
                    <a:pt x="5012" y="3884"/>
                  </a:lnTo>
                  <a:lnTo>
                    <a:pt x="5007" y="3885"/>
                  </a:lnTo>
                  <a:lnTo>
                    <a:pt x="5002" y="3887"/>
                  </a:lnTo>
                  <a:lnTo>
                    <a:pt x="4999" y="3890"/>
                  </a:lnTo>
                  <a:lnTo>
                    <a:pt x="4996" y="3894"/>
                  </a:lnTo>
                  <a:lnTo>
                    <a:pt x="4993" y="3900"/>
                  </a:lnTo>
                  <a:lnTo>
                    <a:pt x="4993" y="3902"/>
                  </a:lnTo>
                  <a:lnTo>
                    <a:pt x="4989" y="3903"/>
                  </a:lnTo>
                  <a:lnTo>
                    <a:pt x="4986" y="3905"/>
                  </a:lnTo>
                  <a:lnTo>
                    <a:pt x="4983" y="3905"/>
                  </a:lnTo>
                  <a:lnTo>
                    <a:pt x="4981" y="3897"/>
                  </a:lnTo>
                  <a:lnTo>
                    <a:pt x="4981" y="3894"/>
                  </a:lnTo>
                  <a:lnTo>
                    <a:pt x="4981" y="3891"/>
                  </a:lnTo>
                  <a:lnTo>
                    <a:pt x="4980" y="3890"/>
                  </a:lnTo>
                  <a:lnTo>
                    <a:pt x="4978" y="3887"/>
                  </a:lnTo>
                  <a:lnTo>
                    <a:pt x="4975" y="3885"/>
                  </a:lnTo>
                  <a:lnTo>
                    <a:pt x="4970" y="3885"/>
                  </a:lnTo>
                  <a:lnTo>
                    <a:pt x="4969" y="3887"/>
                  </a:lnTo>
                  <a:lnTo>
                    <a:pt x="4966" y="3888"/>
                  </a:lnTo>
                  <a:lnTo>
                    <a:pt x="4956" y="3891"/>
                  </a:lnTo>
                  <a:lnTo>
                    <a:pt x="4950" y="3893"/>
                  </a:lnTo>
                  <a:lnTo>
                    <a:pt x="4945" y="3893"/>
                  </a:lnTo>
                  <a:lnTo>
                    <a:pt x="4940" y="3891"/>
                  </a:lnTo>
                  <a:lnTo>
                    <a:pt x="4935" y="3888"/>
                  </a:lnTo>
                  <a:lnTo>
                    <a:pt x="4932" y="3885"/>
                  </a:lnTo>
                  <a:lnTo>
                    <a:pt x="4931" y="3884"/>
                  </a:lnTo>
                  <a:lnTo>
                    <a:pt x="4928" y="3881"/>
                  </a:lnTo>
                  <a:lnTo>
                    <a:pt x="4921" y="3879"/>
                  </a:lnTo>
                  <a:lnTo>
                    <a:pt x="4920" y="3881"/>
                  </a:lnTo>
                  <a:lnTo>
                    <a:pt x="4916" y="3882"/>
                  </a:lnTo>
                  <a:lnTo>
                    <a:pt x="4913" y="3884"/>
                  </a:lnTo>
                  <a:lnTo>
                    <a:pt x="4910" y="3884"/>
                  </a:lnTo>
                  <a:lnTo>
                    <a:pt x="4907" y="3878"/>
                  </a:lnTo>
                  <a:lnTo>
                    <a:pt x="4907" y="3872"/>
                  </a:lnTo>
                  <a:lnTo>
                    <a:pt x="4909" y="3867"/>
                  </a:lnTo>
                  <a:lnTo>
                    <a:pt x="4913" y="3860"/>
                  </a:lnTo>
                  <a:lnTo>
                    <a:pt x="4916" y="3854"/>
                  </a:lnTo>
                  <a:lnTo>
                    <a:pt x="4918" y="3849"/>
                  </a:lnTo>
                  <a:lnTo>
                    <a:pt x="4920" y="3843"/>
                  </a:lnTo>
                  <a:lnTo>
                    <a:pt x="4915" y="3840"/>
                  </a:lnTo>
                  <a:lnTo>
                    <a:pt x="4907" y="3839"/>
                  </a:lnTo>
                  <a:lnTo>
                    <a:pt x="4891" y="3837"/>
                  </a:lnTo>
                  <a:lnTo>
                    <a:pt x="4888" y="3840"/>
                  </a:lnTo>
                  <a:lnTo>
                    <a:pt x="4886" y="3846"/>
                  </a:lnTo>
                  <a:lnTo>
                    <a:pt x="4889" y="3848"/>
                  </a:lnTo>
                  <a:lnTo>
                    <a:pt x="4893" y="3851"/>
                  </a:lnTo>
                  <a:lnTo>
                    <a:pt x="4894" y="3855"/>
                  </a:lnTo>
                  <a:lnTo>
                    <a:pt x="4894" y="3858"/>
                  </a:lnTo>
                  <a:lnTo>
                    <a:pt x="4894" y="3861"/>
                  </a:lnTo>
                  <a:lnTo>
                    <a:pt x="4893" y="3864"/>
                  </a:lnTo>
                  <a:lnTo>
                    <a:pt x="4889" y="3867"/>
                  </a:lnTo>
                  <a:lnTo>
                    <a:pt x="4885" y="3867"/>
                  </a:lnTo>
                  <a:lnTo>
                    <a:pt x="4882" y="3860"/>
                  </a:lnTo>
                  <a:lnTo>
                    <a:pt x="4878" y="3857"/>
                  </a:lnTo>
                  <a:lnTo>
                    <a:pt x="4878" y="3855"/>
                  </a:lnTo>
                  <a:lnTo>
                    <a:pt x="4877" y="3854"/>
                  </a:lnTo>
                  <a:lnTo>
                    <a:pt x="4877" y="3855"/>
                  </a:lnTo>
                  <a:lnTo>
                    <a:pt x="4874" y="3858"/>
                  </a:lnTo>
                  <a:lnTo>
                    <a:pt x="4870" y="3861"/>
                  </a:lnTo>
                  <a:lnTo>
                    <a:pt x="4869" y="3864"/>
                  </a:lnTo>
                  <a:lnTo>
                    <a:pt x="4866" y="3867"/>
                  </a:lnTo>
                  <a:lnTo>
                    <a:pt x="4863" y="3867"/>
                  </a:lnTo>
                  <a:lnTo>
                    <a:pt x="4859" y="3869"/>
                  </a:lnTo>
                  <a:lnTo>
                    <a:pt x="4853" y="3869"/>
                  </a:lnTo>
                  <a:lnTo>
                    <a:pt x="4845" y="3861"/>
                  </a:lnTo>
                  <a:lnTo>
                    <a:pt x="4842" y="3857"/>
                  </a:lnTo>
                  <a:lnTo>
                    <a:pt x="4839" y="3855"/>
                  </a:lnTo>
                  <a:lnTo>
                    <a:pt x="4831" y="3852"/>
                  </a:lnTo>
                  <a:lnTo>
                    <a:pt x="4826" y="3852"/>
                  </a:lnTo>
                  <a:lnTo>
                    <a:pt x="4823" y="3851"/>
                  </a:lnTo>
                  <a:lnTo>
                    <a:pt x="4821" y="3849"/>
                  </a:lnTo>
                  <a:lnTo>
                    <a:pt x="4820" y="3846"/>
                  </a:lnTo>
                  <a:lnTo>
                    <a:pt x="4820" y="3842"/>
                  </a:lnTo>
                  <a:lnTo>
                    <a:pt x="4823" y="3840"/>
                  </a:lnTo>
                  <a:lnTo>
                    <a:pt x="4824" y="3837"/>
                  </a:lnTo>
                  <a:lnTo>
                    <a:pt x="4828" y="3833"/>
                  </a:lnTo>
                  <a:lnTo>
                    <a:pt x="4831" y="3830"/>
                  </a:lnTo>
                  <a:lnTo>
                    <a:pt x="4834" y="3828"/>
                  </a:lnTo>
                  <a:lnTo>
                    <a:pt x="4840" y="3827"/>
                  </a:lnTo>
                  <a:lnTo>
                    <a:pt x="4844" y="3825"/>
                  </a:lnTo>
                  <a:lnTo>
                    <a:pt x="4845" y="3824"/>
                  </a:lnTo>
                  <a:lnTo>
                    <a:pt x="4847" y="3819"/>
                  </a:lnTo>
                  <a:lnTo>
                    <a:pt x="4848" y="3815"/>
                  </a:lnTo>
                  <a:lnTo>
                    <a:pt x="4845" y="3811"/>
                  </a:lnTo>
                  <a:lnTo>
                    <a:pt x="4840" y="3808"/>
                  </a:lnTo>
                  <a:lnTo>
                    <a:pt x="4837" y="3806"/>
                  </a:lnTo>
                  <a:lnTo>
                    <a:pt x="4826" y="3806"/>
                  </a:lnTo>
                  <a:lnTo>
                    <a:pt x="4820" y="3815"/>
                  </a:lnTo>
                  <a:lnTo>
                    <a:pt x="4813" y="3824"/>
                  </a:lnTo>
                  <a:lnTo>
                    <a:pt x="4810" y="3827"/>
                  </a:lnTo>
                  <a:lnTo>
                    <a:pt x="4805" y="3831"/>
                  </a:lnTo>
                  <a:lnTo>
                    <a:pt x="4801" y="3833"/>
                  </a:lnTo>
                  <a:lnTo>
                    <a:pt x="4794" y="3833"/>
                  </a:lnTo>
                  <a:lnTo>
                    <a:pt x="4791" y="3827"/>
                  </a:lnTo>
                  <a:lnTo>
                    <a:pt x="4791" y="3821"/>
                  </a:lnTo>
                  <a:lnTo>
                    <a:pt x="4793" y="3815"/>
                  </a:lnTo>
                  <a:lnTo>
                    <a:pt x="4798" y="3805"/>
                  </a:lnTo>
                  <a:lnTo>
                    <a:pt x="4815" y="3800"/>
                  </a:lnTo>
                  <a:lnTo>
                    <a:pt x="4824" y="3797"/>
                  </a:lnTo>
                  <a:lnTo>
                    <a:pt x="4828" y="3796"/>
                  </a:lnTo>
                  <a:lnTo>
                    <a:pt x="4829" y="3794"/>
                  </a:lnTo>
                  <a:lnTo>
                    <a:pt x="4831" y="3791"/>
                  </a:lnTo>
                  <a:lnTo>
                    <a:pt x="4831" y="3788"/>
                  </a:lnTo>
                  <a:lnTo>
                    <a:pt x="4831" y="3782"/>
                  </a:lnTo>
                  <a:lnTo>
                    <a:pt x="4823" y="3776"/>
                  </a:lnTo>
                  <a:lnTo>
                    <a:pt x="4813" y="3770"/>
                  </a:lnTo>
                  <a:lnTo>
                    <a:pt x="4804" y="3767"/>
                  </a:lnTo>
                  <a:lnTo>
                    <a:pt x="4798" y="3766"/>
                  </a:lnTo>
                  <a:lnTo>
                    <a:pt x="4791" y="3764"/>
                  </a:lnTo>
                  <a:lnTo>
                    <a:pt x="4788" y="3769"/>
                  </a:lnTo>
                  <a:lnTo>
                    <a:pt x="4786" y="3775"/>
                  </a:lnTo>
                  <a:lnTo>
                    <a:pt x="4782" y="3788"/>
                  </a:lnTo>
                  <a:lnTo>
                    <a:pt x="4780" y="3802"/>
                  </a:lnTo>
                  <a:lnTo>
                    <a:pt x="4778" y="3817"/>
                  </a:lnTo>
                  <a:lnTo>
                    <a:pt x="4767" y="3821"/>
                  </a:lnTo>
                  <a:lnTo>
                    <a:pt x="4756" y="3824"/>
                  </a:lnTo>
                  <a:lnTo>
                    <a:pt x="4747" y="3828"/>
                  </a:lnTo>
                  <a:lnTo>
                    <a:pt x="4742" y="3831"/>
                  </a:lnTo>
                  <a:lnTo>
                    <a:pt x="4739" y="3834"/>
                  </a:lnTo>
                  <a:lnTo>
                    <a:pt x="4737" y="3837"/>
                  </a:lnTo>
                  <a:lnTo>
                    <a:pt x="4736" y="3842"/>
                  </a:lnTo>
                  <a:lnTo>
                    <a:pt x="4737" y="3852"/>
                  </a:lnTo>
                  <a:lnTo>
                    <a:pt x="4737" y="3857"/>
                  </a:lnTo>
                  <a:lnTo>
                    <a:pt x="4737" y="3861"/>
                  </a:lnTo>
                  <a:lnTo>
                    <a:pt x="4737" y="3863"/>
                  </a:lnTo>
                  <a:lnTo>
                    <a:pt x="4737" y="3866"/>
                  </a:lnTo>
                  <a:lnTo>
                    <a:pt x="4736" y="3866"/>
                  </a:lnTo>
                  <a:lnTo>
                    <a:pt x="4734" y="3867"/>
                  </a:lnTo>
                  <a:lnTo>
                    <a:pt x="4731" y="3867"/>
                  </a:lnTo>
                  <a:lnTo>
                    <a:pt x="4723" y="3866"/>
                  </a:lnTo>
                  <a:lnTo>
                    <a:pt x="4712" y="3864"/>
                  </a:lnTo>
                  <a:lnTo>
                    <a:pt x="4709" y="3855"/>
                  </a:lnTo>
                  <a:lnTo>
                    <a:pt x="4706" y="3845"/>
                  </a:lnTo>
                  <a:lnTo>
                    <a:pt x="4701" y="3836"/>
                  </a:lnTo>
                  <a:lnTo>
                    <a:pt x="4698" y="3831"/>
                  </a:lnTo>
                  <a:lnTo>
                    <a:pt x="4696" y="3830"/>
                  </a:lnTo>
                  <a:lnTo>
                    <a:pt x="4694" y="3830"/>
                  </a:lnTo>
                  <a:lnTo>
                    <a:pt x="4679" y="3830"/>
                  </a:lnTo>
                  <a:lnTo>
                    <a:pt x="4677" y="3828"/>
                  </a:lnTo>
                  <a:lnTo>
                    <a:pt x="4674" y="3827"/>
                  </a:lnTo>
                  <a:lnTo>
                    <a:pt x="4672" y="3824"/>
                  </a:lnTo>
                  <a:lnTo>
                    <a:pt x="4669" y="3822"/>
                  </a:lnTo>
                  <a:lnTo>
                    <a:pt x="4666" y="3821"/>
                  </a:lnTo>
                  <a:lnTo>
                    <a:pt x="4661" y="3819"/>
                  </a:lnTo>
                  <a:lnTo>
                    <a:pt x="4658" y="3819"/>
                  </a:lnTo>
                  <a:lnTo>
                    <a:pt x="4655" y="3818"/>
                  </a:lnTo>
                  <a:lnTo>
                    <a:pt x="4647" y="3809"/>
                  </a:lnTo>
                  <a:lnTo>
                    <a:pt x="4620" y="3802"/>
                  </a:lnTo>
                  <a:lnTo>
                    <a:pt x="4618" y="3800"/>
                  </a:lnTo>
                  <a:lnTo>
                    <a:pt x="4617" y="3797"/>
                  </a:lnTo>
                  <a:lnTo>
                    <a:pt x="4614" y="3796"/>
                  </a:lnTo>
                  <a:lnTo>
                    <a:pt x="4612" y="3794"/>
                  </a:lnTo>
                  <a:lnTo>
                    <a:pt x="4595" y="3788"/>
                  </a:lnTo>
                  <a:lnTo>
                    <a:pt x="4593" y="3781"/>
                  </a:lnTo>
                  <a:lnTo>
                    <a:pt x="4596" y="3779"/>
                  </a:lnTo>
                  <a:lnTo>
                    <a:pt x="4599" y="3779"/>
                  </a:lnTo>
                  <a:lnTo>
                    <a:pt x="4602" y="3779"/>
                  </a:lnTo>
                  <a:lnTo>
                    <a:pt x="4607" y="3779"/>
                  </a:lnTo>
                  <a:lnTo>
                    <a:pt x="4614" y="3779"/>
                  </a:lnTo>
                  <a:lnTo>
                    <a:pt x="4621" y="3779"/>
                  </a:lnTo>
                  <a:lnTo>
                    <a:pt x="4629" y="3779"/>
                  </a:lnTo>
                  <a:lnTo>
                    <a:pt x="4636" y="3781"/>
                  </a:lnTo>
                  <a:lnTo>
                    <a:pt x="4641" y="3784"/>
                  </a:lnTo>
                  <a:lnTo>
                    <a:pt x="4645" y="3788"/>
                  </a:lnTo>
                  <a:lnTo>
                    <a:pt x="4650" y="3793"/>
                  </a:lnTo>
                  <a:lnTo>
                    <a:pt x="4656" y="3796"/>
                  </a:lnTo>
                  <a:lnTo>
                    <a:pt x="4660" y="3797"/>
                  </a:lnTo>
                  <a:lnTo>
                    <a:pt x="4664" y="3799"/>
                  </a:lnTo>
                  <a:lnTo>
                    <a:pt x="4671" y="3799"/>
                  </a:lnTo>
                  <a:lnTo>
                    <a:pt x="4675" y="3800"/>
                  </a:lnTo>
                  <a:lnTo>
                    <a:pt x="4696" y="3800"/>
                  </a:lnTo>
                  <a:lnTo>
                    <a:pt x="4710" y="3802"/>
                  </a:lnTo>
                  <a:lnTo>
                    <a:pt x="4717" y="3803"/>
                  </a:lnTo>
                  <a:lnTo>
                    <a:pt x="4721" y="3802"/>
                  </a:lnTo>
                  <a:lnTo>
                    <a:pt x="4753" y="3787"/>
                  </a:lnTo>
                  <a:lnTo>
                    <a:pt x="4755" y="3779"/>
                  </a:lnTo>
                  <a:lnTo>
                    <a:pt x="4739" y="3770"/>
                  </a:lnTo>
                  <a:lnTo>
                    <a:pt x="4729" y="3766"/>
                  </a:lnTo>
                  <a:lnTo>
                    <a:pt x="4721" y="3760"/>
                  </a:lnTo>
                  <a:lnTo>
                    <a:pt x="4715" y="3752"/>
                  </a:lnTo>
                  <a:lnTo>
                    <a:pt x="4712" y="3749"/>
                  </a:lnTo>
                  <a:lnTo>
                    <a:pt x="4709" y="3746"/>
                  </a:lnTo>
                  <a:lnTo>
                    <a:pt x="4707" y="3742"/>
                  </a:lnTo>
                  <a:lnTo>
                    <a:pt x="4706" y="3739"/>
                  </a:lnTo>
                  <a:lnTo>
                    <a:pt x="4704" y="3734"/>
                  </a:lnTo>
                  <a:lnTo>
                    <a:pt x="4704" y="3730"/>
                  </a:lnTo>
                  <a:lnTo>
                    <a:pt x="4707" y="3730"/>
                  </a:lnTo>
                  <a:lnTo>
                    <a:pt x="4712" y="3730"/>
                  </a:lnTo>
                  <a:lnTo>
                    <a:pt x="4715" y="3731"/>
                  </a:lnTo>
                  <a:lnTo>
                    <a:pt x="4718" y="3737"/>
                  </a:lnTo>
                  <a:lnTo>
                    <a:pt x="4720" y="3742"/>
                  </a:lnTo>
                  <a:lnTo>
                    <a:pt x="4728" y="3751"/>
                  </a:lnTo>
                  <a:lnTo>
                    <a:pt x="4740" y="3754"/>
                  </a:lnTo>
                  <a:lnTo>
                    <a:pt x="4747" y="3754"/>
                  </a:lnTo>
                  <a:lnTo>
                    <a:pt x="4750" y="3754"/>
                  </a:lnTo>
                  <a:lnTo>
                    <a:pt x="4752" y="3752"/>
                  </a:lnTo>
                  <a:lnTo>
                    <a:pt x="4755" y="3751"/>
                  </a:lnTo>
                  <a:lnTo>
                    <a:pt x="4756" y="3751"/>
                  </a:lnTo>
                  <a:lnTo>
                    <a:pt x="4759" y="3745"/>
                  </a:lnTo>
                  <a:lnTo>
                    <a:pt x="4753" y="3743"/>
                  </a:lnTo>
                  <a:lnTo>
                    <a:pt x="4747" y="3740"/>
                  </a:lnTo>
                  <a:lnTo>
                    <a:pt x="4744" y="3739"/>
                  </a:lnTo>
                  <a:lnTo>
                    <a:pt x="4742" y="3736"/>
                  </a:lnTo>
                  <a:lnTo>
                    <a:pt x="4740" y="3733"/>
                  </a:lnTo>
                  <a:lnTo>
                    <a:pt x="4740" y="3728"/>
                  </a:lnTo>
                  <a:lnTo>
                    <a:pt x="4745" y="3727"/>
                  </a:lnTo>
                  <a:lnTo>
                    <a:pt x="4752" y="3727"/>
                  </a:lnTo>
                  <a:lnTo>
                    <a:pt x="4758" y="3731"/>
                  </a:lnTo>
                  <a:lnTo>
                    <a:pt x="4766" y="3734"/>
                  </a:lnTo>
                  <a:lnTo>
                    <a:pt x="4775" y="3739"/>
                  </a:lnTo>
                  <a:lnTo>
                    <a:pt x="4785" y="3742"/>
                  </a:lnTo>
                  <a:lnTo>
                    <a:pt x="4796" y="3745"/>
                  </a:lnTo>
                  <a:lnTo>
                    <a:pt x="4805" y="3746"/>
                  </a:lnTo>
                  <a:lnTo>
                    <a:pt x="4813" y="3748"/>
                  </a:lnTo>
                  <a:lnTo>
                    <a:pt x="4817" y="3748"/>
                  </a:lnTo>
                  <a:lnTo>
                    <a:pt x="4820" y="3746"/>
                  </a:lnTo>
                  <a:lnTo>
                    <a:pt x="4824" y="3745"/>
                  </a:lnTo>
                  <a:lnTo>
                    <a:pt x="4826" y="3742"/>
                  </a:lnTo>
                  <a:lnTo>
                    <a:pt x="4828" y="3739"/>
                  </a:lnTo>
                  <a:lnTo>
                    <a:pt x="4828" y="3733"/>
                  </a:lnTo>
                  <a:lnTo>
                    <a:pt x="4828" y="3731"/>
                  </a:lnTo>
                  <a:lnTo>
                    <a:pt x="4826" y="3730"/>
                  </a:lnTo>
                  <a:lnTo>
                    <a:pt x="4826" y="3728"/>
                  </a:lnTo>
                  <a:lnTo>
                    <a:pt x="4826" y="3727"/>
                  </a:lnTo>
                  <a:lnTo>
                    <a:pt x="4805" y="3719"/>
                  </a:lnTo>
                  <a:lnTo>
                    <a:pt x="4801" y="3715"/>
                  </a:lnTo>
                  <a:lnTo>
                    <a:pt x="4796" y="3708"/>
                  </a:lnTo>
                  <a:lnTo>
                    <a:pt x="4793" y="3702"/>
                  </a:lnTo>
                  <a:lnTo>
                    <a:pt x="4790" y="3699"/>
                  </a:lnTo>
                  <a:lnTo>
                    <a:pt x="4788" y="3697"/>
                  </a:lnTo>
                  <a:lnTo>
                    <a:pt x="4761" y="3691"/>
                  </a:lnTo>
                  <a:lnTo>
                    <a:pt x="4756" y="3685"/>
                  </a:lnTo>
                  <a:lnTo>
                    <a:pt x="4752" y="3679"/>
                  </a:lnTo>
                  <a:lnTo>
                    <a:pt x="4747" y="3672"/>
                  </a:lnTo>
                  <a:lnTo>
                    <a:pt x="4744" y="3669"/>
                  </a:lnTo>
                  <a:lnTo>
                    <a:pt x="4742" y="3666"/>
                  </a:lnTo>
                  <a:lnTo>
                    <a:pt x="4732" y="3660"/>
                  </a:lnTo>
                  <a:lnTo>
                    <a:pt x="4726" y="3655"/>
                  </a:lnTo>
                  <a:lnTo>
                    <a:pt x="4723" y="3652"/>
                  </a:lnTo>
                  <a:lnTo>
                    <a:pt x="4720" y="3648"/>
                  </a:lnTo>
                  <a:lnTo>
                    <a:pt x="4718" y="3643"/>
                  </a:lnTo>
                  <a:lnTo>
                    <a:pt x="4718" y="3637"/>
                  </a:lnTo>
                  <a:lnTo>
                    <a:pt x="4721" y="3637"/>
                  </a:lnTo>
                  <a:lnTo>
                    <a:pt x="4725" y="3636"/>
                  </a:lnTo>
                  <a:lnTo>
                    <a:pt x="4729" y="3634"/>
                  </a:lnTo>
                  <a:lnTo>
                    <a:pt x="4737" y="3636"/>
                  </a:lnTo>
                  <a:lnTo>
                    <a:pt x="4745" y="3637"/>
                  </a:lnTo>
                  <a:lnTo>
                    <a:pt x="4753" y="3640"/>
                  </a:lnTo>
                  <a:lnTo>
                    <a:pt x="4758" y="3652"/>
                  </a:lnTo>
                  <a:lnTo>
                    <a:pt x="4761" y="3660"/>
                  </a:lnTo>
                  <a:lnTo>
                    <a:pt x="4763" y="3663"/>
                  </a:lnTo>
                  <a:lnTo>
                    <a:pt x="4766" y="3664"/>
                  </a:lnTo>
                  <a:lnTo>
                    <a:pt x="4780" y="3667"/>
                  </a:lnTo>
                  <a:lnTo>
                    <a:pt x="4790" y="3679"/>
                  </a:lnTo>
                  <a:lnTo>
                    <a:pt x="4793" y="3682"/>
                  </a:lnTo>
                  <a:lnTo>
                    <a:pt x="4796" y="3684"/>
                  </a:lnTo>
                  <a:lnTo>
                    <a:pt x="4802" y="3685"/>
                  </a:lnTo>
                  <a:lnTo>
                    <a:pt x="4809" y="3688"/>
                  </a:lnTo>
                  <a:lnTo>
                    <a:pt x="4817" y="3690"/>
                  </a:lnTo>
                  <a:lnTo>
                    <a:pt x="4818" y="3702"/>
                  </a:lnTo>
                  <a:lnTo>
                    <a:pt x="4821" y="3708"/>
                  </a:lnTo>
                  <a:lnTo>
                    <a:pt x="4821" y="3710"/>
                  </a:lnTo>
                  <a:lnTo>
                    <a:pt x="4823" y="3712"/>
                  </a:lnTo>
                  <a:lnTo>
                    <a:pt x="4839" y="3713"/>
                  </a:lnTo>
                  <a:lnTo>
                    <a:pt x="4842" y="3716"/>
                  </a:lnTo>
                  <a:lnTo>
                    <a:pt x="4845" y="3719"/>
                  </a:lnTo>
                  <a:lnTo>
                    <a:pt x="4848" y="3722"/>
                  </a:lnTo>
                  <a:lnTo>
                    <a:pt x="4851" y="3725"/>
                  </a:lnTo>
                  <a:lnTo>
                    <a:pt x="4870" y="3728"/>
                  </a:lnTo>
                  <a:lnTo>
                    <a:pt x="4872" y="3731"/>
                  </a:lnTo>
                  <a:lnTo>
                    <a:pt x="4874" y="3733"/>
                  </a:lnTo>
                  <a:lnTo>
                    <a:pt x="4872" y="3739"/>
                  </a:lnTo>
                  <a:lnTo>
                    <a:pt x="4866" y="3743"/>
                  </a:lnTo>
                  <a:lnTo>
                    <a:pt x="4859" y="3748"/>
                  </a:lnTo>
                  <a:lnTo>
                    <a:pt x="4858" y="3755"/>
                  </a:lnTo>
                  <a:lnTo>
                    <a:pt x="4856" y="3761"/>
                  </a:lnTo>
                  <a:lnTo>
                    <a:pt x="4856" y="3767"/>
                  </a:lnTo>
                  <a:lnTo>
                    <a:pt x="4858" y="3773"/>
                  </a:lnTo>
                  <a:lnTo>
                    <a:pt x="4864" y="3776"/>
                  </a:lnTo>
                  <a:lnTo>
                    <a:pt x="4872" y="3778"/>
                  </a:lnTo>
                  <a:lnTo>
                    <a:pt x="4880" y="3779"/>
                  </a:lnTo>
                  <a:lnTo>
                    <a:pt x="4883" y="3781"/>
                  </a:lnTo>
                  <a:lnTo>
                    <a:pt x="4888" y="3782"/>
                  </a:lnTo>
                  <a:lnTo>
                    <a:pt x="4889" y="3787"/>
                  </a:lnTo>
                  <a:lnTo>
                    <a:pt x="4883" y="3800"/>
                  </a:lnTo>
                  <a:lnTo>
                    <a:pt x="4885" y="3802"/>
                  </a:lnTo>
                  <a:lnTo>
                    <a:pt x="4891" y="3803"/>
                  </a:lnTo>
                  <a:lnTo>
                    <a:pt x="4897" y="3805"/>
                  </a:lnTo>
                  <a:lnTo>
                    <a:pt x="4904" y="3806"/>
                  </a:lnTo>
                  <a:lnTo>
                    <a:pt x="4907" y="3808"/>
                  </a:lnTo>
                  <a:lnTo>
                    <a:pt x="4910" y="3806"/>
                  </a:lnTo>
                  <a:lnTo>
                    <a:pt x="4912" y="3806"/>
                  </a:lnTo>
                  <a:lnTo>
                    <a:pt x="4915" y="3800"/>
                  </a:lnTo>
                  <a:lnTo>
                    <a:pt x="4912" y="3796"/>
                  </a:lnTo>
                  <a:lnTo>
                    <a:pt x="4909" y="3790"/>
                  </a:lnTo>
                  <a:lnTo>
                    <a:pt x="4909" y="3784"/>
                  </a:lnTo>
                  <a:lnTo>
                    <a:pt x="4909" y="3776"/>
                  </a:lnTo>
                  <a:lnTo>
                    <a:pt x="4913" y="3775"/>
                  </a:lnTo>
                  <a:lnTo>
                    <a:pt x="4915" y="3775"/>
                  </a:lnTo>
                  <a:lnTo>
                    <a:pt x="4920" y="3776"/>
                  </a:lnTo>
                  <a:lnTo>
                    <a:pt x="4929" y="3787"/>
                  </a:lnTo>
                  <a:lnTo>
                    <a:pt x="4931" y="3793"/>
                  </a:lnTo>
                  <a:lnTo>
                    <a:pt x="4931" y="3797"/>
                  </a:lnTo>
                  <a:lnTo>
                    <a:pt x="4931" y="3803"/>
                  </a:lnTo>
                  <a:lnTo>
                    <a:pt x="4932" y="3805"/>
                  </a:lnTo>
                  <a:lnTo>
                    <a:pt x="4934" y="3809"/>
                  </a:lnTo>
                  <a:lnTo>
                    <a:pt x="4942" y="3808"/>
                  </a:lnTo>
                  <a:lnTo>
                    <a:pt x="4950" y="3808"/>
                  </a:lnTo>
                  <a:lnTo>
                    <a:pt x="4962" y="3828"/>
                  </a:lnTo>
                  <a:lnTo>
                    <a:pt x="4962" y="3834"/>
                  </a:lnTo>
                  <a:lnTo>
                    <a:pt x="4962" y="3842"/>
                  </a:lnTo>
                  <a:lnTo>
                    <a:pt x="4961" y="3848"/>
                  </a:lnTo>
                  <a:lnTo>
                    <a:pt x="4961" y="3851"/>
                  </a:lnTo>
                  <a:lnTo>
                    <a:pt x="4962" y="3852"/>
                  </a:lnTo>
                  <a:lnTo>
                    <a:pt x="4964" y="3855"/>
                  </a:lnTo>
                  <a:lnTo>
                    <a:pt x="4966" y="3855"/>
                  </a:lnTo>
                  <a:lnTo>
                    <a:pt x="4970" y="3857"/>
                  </a:lnTo>
                  <a:lnTo>
                    <a:pt x="4977" y="3857"/>
                  </a:lnTo>
                  <a:lnTo>
                    <a:pt x="4981" y="3858"/>
                  </a:lnTo>
                  <a:lnTo>
                    <a:pt x="4988" y="3861"/>
                  </a:lnTo>
                  <a:lnTo>
                    <a:pt x="4991" y="3864"/>
                  </a:lnTo>
                  <a:lnTo>
                    <a:pt x="4994" y="3866"/>
                  </a:lnTo>
                  <a:lnTo>
                    <a:pt x="4997" y="3867"/>
                  </a:lnTo>
                  <a:lnTo>
                    <a:pt x="5005" y="3870"/>
                  </a:lnTo>
                  <a:lnTo>
                    <a:pt x="5012" y="3866"/>
                  </a:lnTo>
                  <a:lnTo>
                    <a:pt x="5016" y="3863"/>
                  </a:lnTo>
                  <a:lnTo>
                    <a:pt x="5021" y="3863"/>
                  </a:lnTo>
                  <a:lnTo>
                    <a:pt x="5020" y="3857"/>
                  </a:lnTo>
                  <a:lnTo>
                    <a:pt x="5020" y="3852"/>
                  </a:lnTo>
                  <a:lnTo>
                    <a:pt x="5016" y="3842"/>
                  </a:lnTo>
                  <a:lnTo>
                    <a:pt x="5012" y="3833"/>
                  </a:lnTo>
                  <a:lnTo>
                    <a:pt x="5007" y="3824"/>
                  </a:lnTo>
                  <a:lnTo>
                    <a:pt x="5004" y="3811"/>
                  </a:lnTo>
                  <a:lnTo>
                    <a:pt x="5002" y="3808"/>
                  </a:lnTo>
                  <a:lnTo>
                    <a:pt x="4999" y="3805"/>
                  </a:lnTo>
                  <a:lnTo>
                    <a:pt x="4996" y="3802"/>
                  </a:lnTo>
                  <a:lnTo>
                    <a:pt x="4994" y="3797"/>
                  </a:lnTo>
                  <a:lnTo>
                    <a:pt x="5001" y="3796"/>
                  </a:lnTo>
                  <a:lnTo>
                    <a:pt x="5007" y="3797"/>
                  </a:lnTo>
                  <a:lnTo>
                    <a:pt x="5010" y="3799"/>
                  </a:lnTo>
                  <a:lnTo>
                    <a:pt x="5013" y="3805"/>
                  </a:lnTo>
                  <a:lnTo>
                    <a:pt x="5015" y="3812"/>
                  </a:lnTo>
                  <a:lnTo>
                    <a:pt x="5023" y="3831"/>
                  </a:lnTo>
                  <a:lnTo>
                    <a:pt x="5029" y="3849"/>
                  </a:lnTo>
                  <a:lnTo>
                    <a:pt x="5032" y="3852"/>
                  </a:lnTo>
                  <a:lnTo>
                    <a:pt x="5034" y="3855"/>
                  </a:lnTo>
                  <a:lnTo>
                    <a:pt x="5039" y="3858"/>
                  </a:lnTo>
                  <a:lnTo>
                    <a:pt x="5042" y="3857"/>
                  </a:lnTo>
                  <a:lnTo>
                    <a:pt x="5043" y="3857"/>
                  </a:lnTo>
                  <a:lnTo>
                    <a:pt x="5045" y="3858"/>
                  </a:lnTo>
                  <a:lnTo>
                    <a:pt x="5048" y="3861"/>
                  </a:lnTo>
                  <a:lnTo>
                    <a:pt x="5054" y="3866"/>
                  </a:lnTo>
                  <a:lnTo>
                    <a:pt x="5062" y="3873"/>
                  </a:lnTo>
                  <a:lnTo>
                    <a:pt x="5064" y="3876"/>
                  </a:lnTo>
                  <a:lnTo>
                    <a:pt x="5064" y="3878"/>
                  </a:lnTo>
                  <a:lnTo>
                    <a:pt x="5064" y="3879"/>
                  </a:lnTo>
                  <a:lnTo>
                    <a:pt x="5066" y="3881"/>
                  </a:lnTo>
                  <a:lnTo>
                    <a:pt x="5069" y="3882"/>
                  </a:lnTo>
                  <a:lnTo>
                    <a:pt x="5070" y="3884"/>
                  </a:lnTo>
                  <a:lnTo>
                    <a:pt x="5075" y="3884"/>
                  </a:lnTo>
                  <a:lnTo>
                    <a:pt x="5078" y="3884"/>
                  </a:lnTo>
                  <a:lnTo>
                    <a:pt x="5080" y="3884"/>
                  </a:lnTo>
                  <a:lnTo>
                    <a:pt x="5081" y="3887"/>
                  </a:lnTo>
                  <a:lnTo>
                    <a:pt x="5083" y="3890"/>
                  </a:lnTo>
                  <a:lnTo>
                    <a:pt x="5085" y="3894"/>
                  </a:lnTo>
                  <a:lnTo>
                    <a:pt x="5085" y="3900"/>
                  </a:lnTo>
                  <a:lnTo>
                    <a:pt x="5088" y="3903"/>
                  </a:lnTo>
                  <a:lnTo>
                    <a:pt x="5091" y="3905"/>
                  </a:lnTo>
                  <a:lnTo>
                    <a:pt x="5099" y="3909"/>
                  </a:lnTo>
                  <a:lnTo>
                    <a:pt x="5108" y="3921"/>
                  </a:lnTo>
                  <a:lnTo>
                    <a:pt x="5121" y="3923"/>
                  </a:lnTo>
                  <a:lnTo>
                    <a:pt x="5124" y="3923"/>
                  </a:lnTo>
                  <a:lnTo>
                    <a:pt x="5127" y="3923"/>
                  </a:lnTo>
                  <a:lnTo>
                    <a:pt x="5132" y="3924"/>
                  </a:lnTo>
                  <a:lnTo>
                    <a:pt x="5137" y="3923"/>
                  </a:lnTo>
                  <a:lnTo>
                    <a:pt x="5148" y="3915"/>
                  </a:lnTo>
                  <a:lnTo>
                    <a:pt x="5151" y="3914"/>
                  </a:lnTo>
                  <a:lnTo>
                    <a:pt x="5156" y="3914"/>
                  </a:lnTo>
                  <a:lnTo>
                    <a:pt x="5161" y="3914"/>
                  </a:lnTo>
                  <a:lnTo>
                    <a:pt x="5165" y="3915"/>
                  </a:lnTo>
                  <a:lnTo>
                    <a:pt x="5173" y="3918"/>
                  </a:lnTo>
                  <a:lnTo>
                    <a:pt x="5181" y="3921"/>
                  </a:lnTo>
                  <a:lnTo>
                    <a:pt x="5183" y="3926"/>
                  </a:lnTo>
                  <a:lnTo>
                    <a:pt x="5184" y="3930"/>
                  </a:lnTo>
                  <a:lnTo>
                    <a:pt x="5186" y="3934"/>
                  </a:lnTo>
                  <a:lnTo>
                    <a:pt x="5188" y="3939"/>
                  </a:lnTo>
                  <a:lnTo>
                    <a:pt x="5184" y="3940"/>
                  </a:lnTo>
                  <a:lnTo>
                    <a:pt x="5183" y="3942"/>
                  </a:lnTo>
                  <a:lnTo>
                    <a:pt x="5180" y="3948"/>
                  </a:lnTo>
                  <a:lnTo>
                    <a:pt x="5181" y="3948"/>
                  </a:lnTo>
                  <a:lnTo>
                    <a:pt x="5184" y="3951"/>
                  </a:lnTo>
                  <a:lnTo>
                    <a:pt x="5189" y="3955"/>
                  </a:lnTo>
                  <a:lnTo>
                    <a:pt x="5196" y="3957"/>
                  </a:lnTo>
                  <a:lnTo>
                    <a:pt x="5202" y="3958"/>
                  </a:lnTo>
                  <a:lnTo>
                    <a:pt x="5208" y="3958"/>
                  </a:lnTo>
                  <a:lnTo>
                    <a:pt x="5216" y="3958"/>
                  </a:lnTo>
                  <a:lnTo>
                    <a:pt x="5223" y="3958"/>
                  </a:lnTo>
                  <a:lnTo>
                    <a:pt x="5227" y="3957"/>
                  </a:lnTo>
                  <a:lnTo>
                    <a:pt x="5232" y="3948"/>
                  </a:lnTo>
                  <a:lnTo>
                    <a:pt x="5235" y="3943"/>
                  </a:lnTo>
                  <a:lnTo>
                    <a:pt x="5237" y="3939"/>
                  </a:lnTo>
                  <a:lnTo>
                    <a:pt x="5242" y="3936"/>
                  </a:lnTo>
                  <a:lnTo>
                    <a:pt x="5245" y="3934"/>
                  </a:lnTo>
                  <a:lnTo>
                    <a:pt x="5246" y="3931"/>
                  </a:lnTo>
                  <a:lnTo>
                    <a:pt x="5248" y="3927"/>
                  </a:lnTo>
                  <a:lnTo>
                    <a:pt x="5250" y="3923"/>
                  </a:lnTo>
                  <a:lnTo>
                    <a:pt x="5251" y="3918"/>
                  </a:lnTo>
                  <a:lnTo>
                    <a:pt x="5251" y="3914"/>
                  </a:lnTo>
                  <a:lnTo>
                    <a:pt x="5250" y="3905"/>
                  </a:lnTo>
                  <a:lnTo>
                    <a:pt x="5246" y="3896"/>
                  </a:lnTo>
                  <a:lnTo>
                    <a:pt x="5243" y="3888"/>
                  </a:lnTo>
                  <a:lnTo>
                    <a:pt x="5238" y="3881"/>
                  </a:lnTo>
                  <a:lnTo>
                    <a:pt x="5230" y="3870"/>
                  </a:lnTo>
                  <a:lnTo>
                    <a:pt x="5232" y="3869"/>
                  </a:lnTo>
                  <a:lnTo>
                    <a:pt x="5234" y="3866"/>
                  </a:lnTo>
                  <a:lnTo>
                    <a:pt x="5237" y="3866"/>
                  </a:lnTo>
                  <a:lnTo>
                    <a:pt x="5240" y="3864"/>
                  </a:lnTo>
                  <a:lnTo>
                    <a:pt x="5245" y="3864"/>
                  </a:lnTo>
                  <a:lnTo>
                    <a:pt x="5256" y="3876"/>
                  </a:lnTo>
                  <a:lnTo>
                    <a:pt x="5265" y="3888"/>
                  </a:lnTo>
                  <a:lnTo>
                    <a:pt x="5269" y="3888"/>
                  </a:lnTo>
                  <a:lnTo>
                    <a:pt x="5270" y="3887"/>
                  </a:lnTo>
                  <a:lnTo>
                    <a:pt x="5273" y="3885"/>
                  </a:lnTo>
                  <a:lnTo>
                    <a:pt x="5275" y="3884"/>
                  </a:lnTo>
                  <a:lnTo>
                    <a:pt x="5276" y="3879"/>
                  </a:lnTo>
                  <a:lnTo>
                    <a:pt x="5278" y="3875"/>
                  </a:lnTo>
                  <a:lnTo>
                    <a:pt x="5256" y="3855"/>
                  </a:lnTo>
                  <a:lnTo>
                    <a:pt x="5250" y="3852"/>
                  </a:lnTo>
                  <a:lnTo>
                    <a:pt x="5242" y="3851"/>
                  </a:lnTo>
                  <a:lnTo>
                    <a:pt x="5234" y="3848"/>
                  </a:lnTo>
                  <a:lnTo>
                    <a:pt x="5227" y="3843"/>
                  </a:lnTo>
                  <a:lnTo>
                    <a:pt x="5219" y="3834"/>
                  </a:lnTo>
                  <a:lnTo>
                    <a:pt x="5216" y="3833"/>
                  </a:lnTo>
                  <a:lnTo>
                    <a:pt x="5213" y="3831"/>
                  </a:lnTo>
                  <a:lnTo>
                    <a:pt x="5207" y="3830"/>
                  </a:lnTo>
                  <a:lnTo>
                    <a:pt x="5204" y="3830"/>
                  </a:lnTo>
                  <a:lnTo>
                    <a:pt x="5200" y="3828"/>
                  </a:lnTo>
                  <a:lnTo>
                    <a:pt x="5199" y="3825"/>
                  </a:lnTo>
                  <a:lnTo>
                    <a:pt x="5199" y="3821"/>
                  </a:lnTo>
                  <a:lnTo>
                    <a:pt x="5200" y="3818"/>
                  </a:lnTo>
                  <a:lnTo>
                    <a:pt x="5205" y="3818"/>
                  </a:lnTo>
                  <a:lnTo>
                    <a:pt x="5208" y="3817"/>
                  </a:lnTo>
                  <a:lnTo>
                    <a:pt x="5216" y="3814"/>
                  </a:lnTo>
                  <a:lnTo>
                    <a:pt x="5219" y="3812"/>
                  </a:lnTo>
                  <a:lnTo>
                    <a:pt x="5223" y="3811"/>
                  </a:lnTo>
                  <a:lnTo>
                    <a:pt x="5227" y="3811"/>
                  </a:lnTo>
                  <a:lnTo>
                    <a:pt x="5232" y="3812"/>
                  </a:lnTo>
                  <a:lnTo>
                    <a:pt x="5237" y="3822"/>
                  </a:lnTo>
                  <a:lnTo>
                    <a:pt x="5240" y="3830"/>
                  </a:lnTo>
                  <a:lnTo>
                    <a:pt x="5245" y="3837"/>
                  </a:lnTo>
                  <a:lnTo>
                    <a:pt x="5250" y="3842"/>
                  </a:lnTo>
                  <a:lnTo>
                    <a:pt x="5257" y="3846"/>
                  </a:lnTo>
                  <a:lnTo>
                    <a:pt x="5261" y="3849"/>
                  </a:lnTo>
                  <a:lnTo>
                    <a:pt x="5265" y="3851"/>
                  </a:lnTo>
                  <a:lnTo>
                    <a:pt x="5276" y="3854"/>
                  </a:lnTo>
                  <a:lnTo>
                    <a:pt x="5291" y="3855"/>
                  </a:lnTo>
                  <a:lnTo>
                    <a:pt x="5292" y="3851"/>
                  </a:lnTo>
                  <a:lnTo>
                    <a:pt x="5294" y="3849"/>
                  </a:lnTo>
                  <a:lnTo>
                    <a:pt x="5294" y="3848"/>
                  </a:lnTo>
                  <a:lnTo>
                    <a:pt x="5292" y="3843"/>
                  </a:lnTo>
                  <a:lnTo>
                    <a:pt x="5283" y="3839"/>
                  </a:lnTo>
                  <a:lnTo>
                    <a:pt x="5280" y="3834"/>
                  </a:lnTo>
                  <a:lnTo>
                    <a:pt x="5278" y="3833"/>
                  </a:lnTo>
                  <a:lnTo>
                    <a:pt x="5278" y="3828"/>
                  </a:lnTo>
                  <a:lnTo>
                    <a:pt x="5281" y="3830"/>
                  </a:lnTo>
                  <a:lnTo>
                    <a:pt x="5289" y="3827"/>
                  </a:lnTo>
                  <a:lnTo>
                    <a:pt x="5297" y="3827"/>
                  </a:lnTo>
                  <a:lnTo>
                    <a:pt x="5303" y="3828"/>
                  </a:lnTo>
                  <a:lnTo>
                    <a:pt x="5310" y="3831"/>
                  </a:lnTo>
                  <a:lnTo>
                    <a:pt x="5319" y="3837"/>
                  </a:lnTo>
                  <a:lnTo>
                    <a:pt x="5322" y="3839"/>
                  </a:lnTo>
                  <a:lnTo>
                    <a:pt x="5324" y="3840"/>
                  </a:lnTo>
                  <a:lnTo>
                    <a:pt x="5327" y="3839"/>
                  </a:lnTo>
                  <a:lnTo>
                    <a:pt x="5330" y="3837"/>
                  </a:lnTo>
                  <a:lnTo>
                    <a:pt x="5334" y="3834"/>
                  </a:lnTo>
                  <a:lnTo>
                    <a:pt x="5337" y="3830"/>
                  </a:lnTo>
                  <a:lnTo>
                    <a:pt x="5340" y="3822"/>
                  </a:lnTo>
                  <a:lnTo>
                    <a:pt x="5343" y="3815"/>
                  </a:lnTo>
                  <a:lnTo>
                    <a:pt x="5334" y="3811"/>
                  </a:lnTo>
                  <a:lnTo>
                    <a:pt x="5322" y="3808"/>
                  </a:lnTo>
                  <a:lnTo>
                    <a:pt x="5318" y="3805"/>
                  </a:lnTo>
                  <a:lnTo>
                    <a:pt x="5313" y="3802"/>
                  </a:lnTo>
                  <a:lnTo>
                    <a:pt x="5310" y="3799"/>
                  </a:lnTo>
                  <a:lnTo>
                    <a:pt x="5308" y="3794"/>
                  </a:lnTo>
                  <a:lnTo>
                    <a:pt x="5313" y="3791"/>
                  </a:lnTo>
                  <a:lnTo>
                    <a:pt x="5316" y="3791"/>
                  </a:lnTo>
                  <a:lnTo>
                    <a:pt x="5321" y="3791"/>
                  </a:lnTo>
                  <a:lnTo>
                    <a:pt x="5324" y="3791"/>
                  </a:lnTo>
                  <a:lnTo>
                    <a:pt x="5329" y="3790"/>
                  </a:lnTo>
                  <a:lnTo>
                    <a:pt x="5340" y="3791"/>
                  </a:lnTo>
                  <a:lnTo>
                    <a:pt x="5351" y="3793"/>
                  </a:lnTo>
                  <a:lnTo>
                    <a:pt x="5356" y="3793"/>
                  </a:lnTo>
                  <a:lnTo>
                    <a:pt x="5361" y="3793"/>
                  </a:lnTo>
                  <a:lnTo>
                    <a:pt x="5361" y="3785"/>
                  </a:lnTo>
                  <a:lnTo>
                    <a:pt x="5361" y="3776"/>
                  </a:lnTo>
                  <a:lnTo>
                    <a:pt x="5351" y="3773"/>
                  </a:lnTo>
                  <a:lnTo>
                    <a:pt x="5348" y="3770"/>
                  </a:lnTo>
                  <a:lnTo>
                    <a:pt x="5346" y="3767"/>
                  </a:lnTo>
                  <a:lnTo>
                    <a:pt x="5346" y="3764"/>
                  </a:lnTo>
                  <a:lnTo>
                    <a:pt x="5353" y="3766"/>
                  </a:lnTo>
                  <a:lnTo>
                    <a:pt x="5359" y="3764"/>
                  </a:lnTo>
                  <a:lnTo>
                    <a:pt x="5372" y="3763"/>
                  </a:lnTo>
                  <a:lnTo>
                    <a:pt x="5372" y="3758"/>
                  </a:lnTo>
                  <a:lnTo>
                    <a:pt x="5367" y="3754"/>
                  </a:lnTo>
                  <a:lnTo>
                    <a:pt x="5361" y="3752"/>
                  </a:lnTo>
                  <a:lnTo>
                    <a:pt x="5353" y="3751"/>
                  </a:lnTo>
                  <a:lnTo>
                    <a:pt x="5346" y="3748"/>
                  </a:lnTo>
                  <a:lnTo>
                    <a:pt x="5330" y="3745"/>
                  </a:lnTo>
                  <a:lnTo>
                    <a:pt x="5324" y="3743"/>
                  </a:lnTo>
                  <a:lnTo>
                    <a:pt x="5316" y="3740"/>
                  </a:lnTo>
                  <a:lnTo>
                    <a:pt x="5313" y="3739"/>
                  </a:lnTo>
                  <a:lnTo>
                    <a:pt x="5310" y="3734"/>
                  </a:lnTo>
                  <a:lnTo>
                    <a:pt x="5307" y="3731"/>
                  </a:lnTo>
                  <a:lnTo>
                    <a:pt x="5303" y="3728"/>
                  </a:lnTo>
                  <a:lnTo>
                    <a:pt x="5291" y="3727"/>
                  </a:lnTo>
                  <a:lnTo>
                    <a:pt x="5288" y="3728"/>
                  </a:lnTo>
                  <a:lnTo>
                    <a:pt x="5284" y="3730"/>
                  </a:lnTo>
                  <a:lnTo>
                    <a:pt x="5280" y="3734"/>
                  </a:lnTo>
                  <a:lnTo>
                    <a:pt x="5275" y="3737"/>
                  </a:lnTo>
                  <a:lnTo>
                    <a:pt x="5269" y="3740"/>
                  </a:lnTo>
                  <a:lnTo>
                    <a:pt x="5264" y="3740"/>
                  </a:lnTo>
                  <a:lnTo>
                    <a:pt x="5259" y="3739"/>
                  </a:lnTo>
                  <a:lnTo>
                    <a:pt x="5253" y="3736"/>
                  </a:lnTo>
                  <a:lnTo>
                    <a:pt x="5250" y="3733"/>
                  </a:lnTo>
                  <a:lnTo>
                    <a:pt x="5245" y="3731"/>
                  </a:lnTo>
                  <a:lnTo>
                    <a:pt x="5242" y="3731"/>
                  </a:lnTo>
                  <a:lnTo>
                    <a:pt x="5237" y="3731"/>
                  </a:lnTo>
                  <a:lnTo>
                    <a:pt x="5234" y="3733"/>
                  </a:lnTo>
                  <a:lnTo>
                    <a:pt x="5230" y="3736"/>
                  </a:lnTo>
                  <a:lnTo>
                    <a:pt x="5227" y="3737"/>
                  </a:lnTo>
                  <a:lnTo>
                    <a:pt x="5223" y="3739"/>
                  </a:lnTo>
                  <a:lnTo>
                    <a:pt x="5219" y="3739"/>
                  </a:lnTo>
                  <a:lnTo>
                    <a:pt x="5216" y="3739"/>
                  </a:lnTo>
                  <a:lnTo>
                    <a:pt x="5213" y="3737"/>
                  </a:lnTo>
                  <a:lnTo>
                    <a:pt x="5210" y="3734"/>
                  </a:lnTo>
                  <a:lnTo>
                    <a:pt x="5205" y="3730"/>
                  </a:lnTo>
                  <a:lnTo>
                    <a:pt x="5199" y="3727"/>
                  </a:lnTo>
                  <a:lnTo>
                    <a:pt x="5196" y="3725"/>
                  </a:lnTo>
                  <a:lnTo>
                    <a:pt x="5192" y="3725"/>
                  </a:lnTo>
                  <a:lnTo>
                    <a:pt x="5184" y="3724"/>
                  </a:lnTo>
                  <a:lnTo>
                    <a:pt x="5177" y="3722"/>
                  </a:lnTo>
                  <a:lnTo>
                    <a:pt x="5173" y="3721"/>
                  </a:lnTo>
                  <a:lnTo>
                    <a:pt x="5170" y="3719"/>
                  </a:lnTo>
                  <a:lnTo>
                    <a:pt x="5170" y="3716"/>
                  </a:lnTo>
                  <a:lnTo>
                    <a:pt x="5170" y="3713"/>
                  </a:lnTo>
                  <a:lnTo>
                    <a:pt x="5178" y="3708"/>
                  </a:lnTo>
                  <a:lnTo>
                    <a:pt x="5183" y="3706"/>
                  </a:lnTo>
                  <a:lnTo>
                    <a:pt x="5189" y="3705"/>
                  </a:lnTo>
                  <a:lnTo>
                    <a:pt x="5194" y="3705"/>
                  </a:lnTo>
                  <a:lnTo>
                    <a:pt x="5199" y="3705"/>
                  </a:lnTo>
                  <a:lnTo>
                    <a:pt x="5207" y="3709"/>
                  </a:lnTo>
                  <a:lnTo>
                    <a:pt x="5213" y="3713"/>
                  </a:lnTo>
                  <a:lnTo>
                    <a:pt x="5216" y="3713"/>
                  </a:lnTo>
                  <a:lnTo>
                    <a:pt x="5221" y="3713"/>
                  </a:lnTo>
                  <a:lnTo>
                    <a:pt x="5229" y="3709"/>
                  </a:lnTo>
                  <a:lnTo>
                    <a:pt x="5232" y="3708"/>
                  </a:lnTo>
                  <a:lnTo>
                    <a:pt x="5235" y="3708"/>
                  </a:lnTo>
                  <a:lnTo>
                    <a:pt x="5243" y="3708"/>
                  </a:lnTo>
                  <a:lnTo>
                    <a:pt x="5250" y="3710"/>
                  </a:lnTo>
                  <a:lnTo>
                    <a:pt x="5256" y="3713"/>
                  </a:lnTo>
                  <a:lnTo>
                    <a:pt x="5257" y="3710"/>
                  </a:lnTo>
                  <a:lnTo>
                    <a:pt x="5261" y="3708"/>
                  </a:lnTo>
                  <a:lnTo>
                    <a:pt x="5262" y="3706"/>
                  </a:lnTo>
                  <a:lnTo>
                    <a:pt x="5262" y="3703"/>
                  </a:lnTo>
                  <a:lnTo>
                    <a:pt x="5261" y="3697"/>
                  </a:lnTo>
                  <a:lnTo>
                    <a:pt x="5257" y="3696"/>
                  </a:lnTo>
                  <a:lnTo>
                    <a:pt x="5254" y="3694"/>
                  </a:lnTo>
                  <a:lnTo>
                    <a:pt x="5250" y="3690"/>
                  </a:lnTo>
                  <a:lnTo>
                    <a:pt x="5243" y="3687"/>
                  </a:lnTo>
                  <a:lnTo>
                    <a:pt x="5238" y="3685"/>
                  </a:lnTo>
                  <a:lnTo>
                    <a:pt x="5232" y="3684"/>
                  </a:lnTo>
                  <a:lnTo>
                    <a:pt x="5229" y="3679"/>
                  </a:lnTo>
                  <a:lnTo>
                    <a:pt x="5229" y="3673"/>
                  </a:lnTo>
                  <a:lnTo>
                    <a:pt x="5235" y="3670"/>
                  </a:lnTo>
                  <a:lnTo>
                    <a:pt x="5240" y="3669"/>
                  </a:lnTo>
                  <a:lnTo>
                    <a:pt x="5246" y="3669"/>
                  </a:lnTo>
                  <a:lnTo>
                    <a:pt x="5248" y="3670"/>
                  </a:lnTo>
                  <a:lnTo>
                    <a:pt x="5250" y="3672"/>
                  </a:lnTo>
                  <a:lnTo>
                    <a:pt x="5254" y="3673"/>
                  </a:lnTo>
                  <a:lnTo>
                    <a:pt x="5254" y="3675"/>
                  </a:lnTo>
                  <a:lnTo>
                    <a:pt x="5256" y="3676"/>
                  </a:lnTo>
                  <a:lnTo>
                    <a:pt x="5257" y="3679"/>
                  </a:lnTo>
                  <a:lnTo>
                    <a:pt x="5262" y="3685"/>
                  </a:lnTo>
                  <a:lnTo>
                    <a:pt x="5264" y="3688"/>
                  </a:lnTo>
                  <a:lnTo>
                    <a:pt x="5265" y="3691"/>
                  </a:lnTo>
                  <a:lnTo>
                    <a:pt x="5269" y="3694"/>
                  </a:lnTo>
                  <a:lnTo>
                    <a:pt x="5272" y="3696"/>
                  </a:lnTo>
                  <a:lnTo>
                    <a:pt x="5275" y="3691"/>
                  </a:lnTo>
                  <a:lnTo>
                    <a:pt x="5278" y="3685"/>
                  </a:lnTo>
                  <a:lnTo>
                    <a:pt x="5280" y="3682"/>
                  </a:lnTo>
                  <a:lnTo>
                    <a:pt x="5283" y="3681"/>
                  </a:lnTo>
                  <a:lnTo>
                    <a:pt x="5284" y="3679"/>
                  </a:lnTo>
                  <a:lnTo>
                    <a:pt x="5289" y="3679"/>
                  </a:lnTo>
                  <a:lnTo>
                    <a:pt x="5299" y="3697"/>
                  </a:lnTo>
                  <a:lnTo>
                    <a:pt x="5305" y="3708"/>
                  </a:lnTo>
                  <a:lnTo>
                    <a:pt x="5307" y="3712"/>
                  </a:lnTo>
                  <a:lnTo>
                    <a:pt x="5310" y="3713"/>
                  </a:lnTo>
                  <a:lnTo>
                    <a:pt x="5330" y="3722"/>
                  </a:lnTo>
                  <a:lnTo>
                    <a:pt x="5351" y="3730"/>
                  </a:lnTo>
                  <a:lnTo>
                    <a:pt x="5353" y="3728"/>
                  </a:lnTo>
                  <a:lnTo>
                    <a:pt x="5354" y="3725"/>
                  </a:lnTo>
                  <a:lnTo>
                    <a:pt x="5354" y="3724"/>
                  </a:lnTo>
                  <a:lnTo>
                    <a:pt x="5354" y="3721"/>
                  </a:lnTo>
                  <a:lnTo>
                    <a:pt x="5353" y="3716"/>
                  </a:lnTo>
                  <a:lnTo>
                    <a:pt x="5349" y="3710"/>
                  </a:lnTo>
                  <a:lnTo>
                    <a:pt x="5349" y="3708"/>
                  </a:lnTo>
                  <a:lnTo>
                    <a:pt x="5349" y="3703"/>
                  </a:lnTo>
                  <a:lnTo>
                    <a:pt x="5351" y="3700"/>
                  </a:lnTo>
                  <a:lnTo>
                    <a:pt x="5357" y="3700"/>
                  </a:lnTo>
                  <a:lnTo>
                    <a:pt x="5364" y="3699"/>
                  </a:lnTo>
                  <a:lnTo>
                    <a:pt x="5368" y="3696"/>
                  </a:lnTo>
                  <a:lnTo>
                    <a:pt x="5370" y="3694"/>
                  </a:lnTo>
                  <a:lnTo>
                    <a:pt x="5372" y="3693"/>
                  </a:lnTo>
                  <a:lnTo>
                    <a:pt x="5372" y="3691"/>
                  </a:lnTo>
                  <a:lnTo>
                    <a:pt x="5373" y="3690"/>
                  </a:lnTo>
                  <a:lnTo>
                    <a:pt x="5373" y="3685"/>
                  </a:lnTo>
                  <a:lnTo>
                    <a:pt x="5372" y="3681"/>
                  </a:lnTo>
                  <a:lnTo>
                    <a:pt x="5372" y="3676"/>
                  </a:lnTo>
                  <a:lnTo>
                    <a:pt x="5381" y="3675"/>
                  </a:lnTo>
                  <a:lnTo>
                    <a:pt x="5384" y="3672"/>
                  </a:lnTo>
                  <a:lnTo>
                    <a:pt x="5387" y="3669"/>
                  </a:lnTo>
                  <a:lnTo>
                    <a:pt x="5389" y="3666"/>
                  </a:lnTo>
                  <a:lnTo>
                    <a:pt x="5389" y="3661"/>
                  </a:lnTo>
                  <a:lnTo>
                    <a:pt x="5387" y="3658"/>
                  </a:lnTo>
                  <a:lnTo>
                    <a:pt x="5386" y="3657"/>
                  </a:lnTo>
                  <a:lnTo>
                    <a:pt x="5384" y="3655"/>
                  </a:lnTo>
                  <a:lnTo>
                    <a:pt x="5381" y="3654"/>
                  </a:lnTo>
                  <a:lnTo>
                    <a:pt x="5376" y="3652"/>
                  </a:lnTo>
                  <a:lnTo>
                    <a:pt x="5372" y="3652"/>
                  </a:lnTo>
                  <a:lnTo>
                    <a:pt x="5367" y="3654"/>
                  </a:lnTo>
                  <a:lnTo>
                    <a:pt x="5356" y="3655"/>
                  </a:lnTo>
                  <a:lnTo>
                    <a:pt x="5346" y="3655"/>
                  </a:lnTo>
                  <a:lnTo>
                    <a:pt x="5345" y="3652"/>
                  </a:lnTo>
                  <a:lnTo>
                    <a:pt x="5345" y="3648"/>
                  </a:lnTo>
                  <a:lnTo>
                    <a:pt x="5362" y="3636"/>
                  </a:lnTo>
                  <a:lnTo>
                    <a:pt x="5372" y="3630"/>
                  </a:lnTo>
                  <a:lnTo>
                    <a:pt x="5378" y="3628"/>
                  </a:lnTo>
                  <a:lnTo>
                    <a:pt x="5381" y="3627"/>
                  </a:lnTo>
                  <a:lnTo>
                    <a:pt x="5386" y="3627"/>
                  </a:lnTo>
                  <a:lnTo>
                    <a:pt x="5391" y="3627"/>
                  </a:lnTo>
                  <a:lnTo>
                    <a:pt x="5402" y="3628"/>
                  </a:lnTo>
                  <a:lnTo>
                    <a:pt x="5405" y="3624"/>
                  </a:lnTo>
                  <a:lnTo>
                    <a:pt x="5407" y="3622"/>
                  </a:lnTo>
                  <a:lnTo>
                    <a:pt x="5408" y="3619"/>
                  </a:lnTo>
                  <a:lnTo>
                    <a:pt x="5407" y="3618"/>
                  </a:lnTo>
                  <a:lnTo>
                    <a:pt x="5407" y="3615"/>
                  </a:lnTo>
                  <a:lnTo>
                    <a:pt x="5392" y="3609"/>
                  </a:lnTo>
                  <a:lnTo>
                    <a:pt x="5387" y="3607"/>
                  </a:lnTo>
                  <a:lnTo>
                    <a:pt x="5383" y="3606"/>
                  </a:lnTo>
                  <a:lnTo>
                    <a:pt x="5378" y="3606"/>
                  </a:lnTo>
                  <a:lnTo>
                    <a:pt x="5372" y="3606"/>
                  </a:lnTo>
                  <a:lnTo>
                    <a:pt x="5362" y="3607"/>
                  </a:lnTo>
                  <a:lnTo>
                    <a:pt x="5357" y="3607"/>
                  </a:lnTo>
                  <a:lnTo>
                    <a:pt x="5351" y="3606"/>
                  </a:lnTo>
                  <a:lnTo>
                    <a:pt x="5341" y="3603"/>
                  </a:lnTo>
                  <a:lnTo>
                    <a:pt x="5337" y="3601"/>
                  </a:lnTo>
                  <a:lnTo>
                    <a:pt x="5330" y="3601"/>
                  </a:lnTo>
                  <a:lnTo>
                    <a:pt x="5324" y="3601"/>
                  </a:lnTo>
                  <a:lnTo>
                    <a:pt x="5318" y="3604"/>
                  </a:lnTo>
                  <a:lnTo>
                    <a:pt x="5311" y="3604"/>
                  </a:lnTo>
                  <a:lnTo>
                    <a:pt x="5305" y="3604"/>
                  </a:lnTo>
                  <a:lnTo>
                    <a:pt x="5300" y="3601"/>
                  </a:lnTo>
                  <a:lnTo>
                    <a:pt x="5296" y="3599"/>
                  </a:lnTo>
                  <a:lnTo>
                    <a:pt x="5265" y="3597"/>
                  </a:lnTo>
                  <a:lnTo>
                    <a:pt x="5261" y="3594"/>
                  </a:lnTo>
                  <a:lnTo>
                    <a:pt x="5257" y="3591"/>
                  </a:lnTo>
                  <a:lnTo>
                    <a:pt x="5250" y="3587"/>
                  </a:lnTo>
                  <a:lnTo>
                    <a:pt x="5234" y="3590"/>
                  </a:lnTo>
                  <a:lnTo>
                    <a:pt x="5229" y="3588"/>
                  </a:lnTo>
                  <a:lnTo>
                    <a:pt x="5227" y="3585"/>
                  </a:lnTo>
                  <a:lnTo>
                    <a:pt x="5224" y="3582"/>
                  </a:lnTo>
                  <a:lnTo>
                    <a:pt x="5219" y="3581"/>
                  </a:lnTo>
                  <a:lnTo>
                    <a:pt x="5216" y="3584"/>
                  </a:lnTo>
                  <a:lnTo>
                    <a:pt x="5215" y="3585"/>
                  </a:lnTo>
                  <a:lnTo>
                    <a:pt x="5213" y="3587"/>
                  </a:lnTo>
                  <a:lnTo>
                    <a:pt x="5210" y="3588"/>
                  </a:lnTo>
                  <a:lnTo>
                    <a:pt x="5204" y="3588"/>
                  </a:lnTo>
                  <a:lnTo>
                    <a:pt x="5204" y="3582"/>
                  </a:lnTo>
                  <a:lnTo>
                    <a:pt x="5202" y="3575"/>
                  </a:lnTo>
                  <a:lnTo>
                    <a:pt x="5200" y="3569"/>
                  </a:lnTo>
                  <a:lnTo>
                    <a:pt x="5199" y="3566"/>
                  </a:lnTo>
                  <a:lnTo>
                    <a:pt x="5197" y="3564"/>
                  </a:lnTo>
                  <a:lnTo>
                    <a:pt x="5196" y="3563"/>
                  </a:lnTo>
                  <a:lnTo>
                    <a:pt x="5192" y="3561"/>
                  </a:lnTo>
                  <a:lnTo>
                    <a:pt x="5186" y="3561"/>
                  </a:lnTo>
                  <a:lnTo>
                    <a:pt x="5178" y="3563"/>
                  </a:lnTo>
                  <a:lnTo>
                    <a:pt x="5172" y="3566"/>
                  </a:lnTo>
                  <a:lnTo>
                    <a:pt x="5164" y="3567"/>
                  </a:lnTo>
                  <a:lnTo>
                    <a:pt x="5156" y="3570"/>
                  </a:lnTo>
                  <a:lnTo>
                    <a:pt x="5148" y="3572"/>
                  </a:lnTo>
                  <a:lnTo>
                    <a:pt x="5143" y="3570"/>
                  </a:lnTo>
                  <a:lnTo>
                    <a:pt x="5140" y="3570"/>
                  </a:lnTo>
                  <a:lnTo>
                    <a:pt x="5140" y="3567"/>
                  </a:lnTo>
                  <a:lnTo>
                    <a:pt x="5138" y="3564"/>
                  </a:lnTo>
                  <a:lnTo>
                    <a:pt x="5142" y="3558"/>
                  </a:lnTo>
                  <a:lnTo>
                    <a:pt x="5148" y="3555"/>
                  </a:lnTo>
                  <a:lnTo>
                    <a:pt x="5154" y="3552"/>
                  </a:lnTo>
                  <a:lnTo>
                    <a:pt x="5162" y="3549"/>
                  </a:lnTo>
                  <a:lnTo>
                    <a:pt x="5170" y="3549"/>
                  </a:lnTo>
                  <a:lnTo>
                    <a:pt x="5173" y="3548"/>
                  </a:lnTo>
                  <a:lnTo>
                    <a:pt x="5178" y="3549"/>
                  </a:lnTo>
                  <a:lnTo>
                    <a:pt x="5186" y="3551"/>
                  </a:lnTo>
                  <a:lnTo>
                    <a:pt x="5194" y="3552"/>
                  </a:lnTo>
                  <a:lnTo>
                    <a:pt x="5197" y="3551"/>
                  </a:lnTo>
                  <a:lnTo>
                    <a:pt x="5200" y="3551"/>
                  </a:lnTo>
                  <a:lnTo>
                    <a:pt x="5204" y="3549"/>
                  </a:lnTo>
                  <a:lnTo>
                    <a:pt x="5205" y="3548"/>
                  </a:lnTo>
                  <a:lnTo>
                    <a:pt x="5208" y="3543"/>
                  </a:lnTo>
                  <a:lnTo>
                    <a:pt x="5210" y="3542"/>
                  </a:lnTo>
                  <a:lnTo>
                    <a:pt x="5211" y="3540"/>
                  </a:lnTo>
                  <a:lnTo>
                    <a:pt x="5215" y="3540"/>
                  </a:lnTo>
                  <a:lnTo>
                    <a:pt x="5219" y="3539"/>
                  </a:lnTo>
                  <a:lnTo>
                    <a:pt x="5230" y="3548"/>
                  </a:lnTo>
                  <a:lnTo>
                    <a:pt x="5237" y="3552"/>
                  </a:lnTo>
                  <a:lnTo>
                    <a:pt x="5242" y="3555"/>
                  </a:lnTo>
                  <a:lnTo>
                    <a:pt x="5265" y="3558"/>
                  </a:lnTo>
                  <a:lnTo>
                    <a:pt x="5269" y="3560"/>
                  </a:lnTo>
                  <a:lnTo>
                    <a:pt x="5272" y="3563"/>
                  </a:lnTo>
                  <a:lnTo>
                    <a:pt x="5275" y="3566"/>
                  </a:lnTo>
                  <a:lnTo>
                    <a:pt x="5276" y="3569"/>
                  </a:lnTo>
                  <a:lnTo>
                    <a:pt x="5280" y="3569"/>
                  </a:lnTo>
                  <a:lnTo>
                    <a:pt x="5284" y="3570"/>
                  </a:lnTo>
                  <a:lnTo>
                    <a:pt x="5291" y="3570"/>
                  </a:lnTo>
                  <a:lnTo>
                    <a:pt x="5299" y="3555"/>
                  </a:lnTo>
                  <a:lnTo>
                    <a:pt x="5303" y="3554"/>
                  </a:lnTo>
                  <a:lnTo>
                    <a:pt x="5307" y="3563"/>
                  </a:lnTo>
                  <a:lnTo>
                    <a:pt x="5308" y="3566"/>
                  </a:lnTo>
                  <a:lnTo>
                    <a:pt x="5308" y="3567"/>
                  </a:lnTo>
                  <a:lnTo>
                    <a:pt x="5310" y="3570"/>
                  </a:lnTo>
                  <a:lnTo>
                    <a:pt x="5313" y="3572"/>
                  </a:lnTo>
                  <a:lnTo>
                    <a:pt x="5316" y="3572"/>
                  </a:lnTo>
                  <a:lnTo>
                    <a:pt x="5319" y="3570"/>
                  </a:lnTo>
                  <a:lnTo>
                    <a:pt x="5322" y="3570"/>
                  </a:lnTo>
                  <a:lnTo>
                    <a:pt x="5327" y="3570"/>
                  </a:lnTo>
                  <a:lnTo>
                    <a:pt x="5334" y="3573"/>
                  </a:lnTo>
                  <a:lnTo>
                    <a:pt x="5340" y="3579"/>
                  </a:lnTo>
                  <a:lnTo>
                    <a:pt x="5345" y="3582"/>
                  </a:lnTo>
                  <a:lnTo>
                    <a:pt x="5348" y="3584"/>
                  </a:lnTo>
                  <a:lnTo>
                    <a:pt x="5354" y="3585"/>
                  </a:lnTo>
                  <a:lnTo>
                    <a:pt x="5359" y="3585"/>
                  </a:lnTo>
                  <a:lnTo>
                    <a:pt x="5365" y="3584"/>
                  </a:lnTo>
                  <a:lnTo>
                    <a:pt x="5372" y="3582"/>
                  </a:lnTo>
                  <a:lnTo>
                    <a:pt x="5381" y="3581"/>
                  </a:lnTo>
                  <a:lnTo>
                    <a:pt x="5386" y="3582"/>
                  </a:lnTo>
                  <a:lnTo>
                    <a:pt x="5391" y="3584"/>
                  </a:lnTo>
                  <a:lnTo>
                    <a:pt x="5397" y="3587"/>
                  </a:lnTo>
                  <a:lnTo>
                    <a:pt x="5403" y="3591"/>
                  </a:lnTo>
                  <a:lnTo>
                    <a:pt x="5405" y="3594"/>
                  </a:lnTo>
                  <a:lnTo>
                    <a:pt x="5408" y="3596"/>
                  </a:lnTo>
                  <a:lnTo>
                    <a:pt x="5413" y="3599"/>
                  </a:lnTo>
                  <a:lnTo>
                    <a:pt x="5418" y="3600"/>
                  </a:lnTo>
                  <a:lnTo>
                    <a:pt x="5419" y="3599"/>
                  </a:lnTo>
                  <a:lnTo>
                    <a:pt x="5421" y="3599"/>
                  </a:lnTo>
                  <a:lnTo>
                    <a:pt x="5429" y="3588"/>
                  </a:lnTo>
                  <a:lnTo>
                    <a:pt x="5435" y="3579"/>
                  </a:lnTo>
                  <a:lnTo>
                    <a:pt x="5438" y="3573"/>
                  </a:lnTo>
                  <a:lnTo>
                    <a:pt x="5440" y="3569"/>
                  </a:lnTo>
                  <a:lnTo>
                    <a:pt x="5440" y="3566"/>
                  </a:lnTo>
                  <a:lnTo>
                    <a:pt x="5440" y="3563"/>
                  </a:lnTo>
                  <a:lnTo>
                    <a:pt x="5440" y="3557"/>
                  </a:lnTo>
                  <a:lnTo>
                    <a:pt x="5430" y="3551"/>
                  </a:lnTo>
                  <a:lnTo>
                    <a:pt x="5418" y="3543"/>
                  </a:lnTo>
                  <a:lnTo>
                    <a:pt x="5405" y="3536"/>
                  </a:lnTo>
                  <a:lnTo>
                    <a:pt x="5400" y="3531"/>
                  </a:lnTo>
                  <a:lnTo>
                    <a:pt x="5399" y="3530"/>
                  </a:lnTo>
                  <a:lnTo>
                    <a:pt x="5402" y="3528"/>
                  </a:lnTo>
                  <a:lnTo>
                    <a:pt x="5407" y="3527"/>
                  </a:lnTo>
                  <a:lnTo>
                    <a:pt x="5410" y="3525"/>
                  </a:lnTo>
                  <a:lnTo>
                    <a:pt x="5416" y="3525"/>
                  </a:lnTo>
                  <a:lnTo>
                    <a:pt x="5422" y="3527"/>
                  </a:lnTo>
                  <a:lnTo>
                    <a:pt x="5429" y="3530"/>
                  </a:lnTo>
                  <a:lnTo>
                    <a:pt x="5441" y="3537"/>
                  </a:lnTo>
                  <a:lnTo>
                    <a:pt x="5448" y="3540"/>
                  </a:lnTo>
                  <a:lnTo>
                    <a:pt x="5454" y="3542"/>
                  </a:lnTo>
                  <a:lnTo>
                    <a:pt x="5468" y="3524"/>
                  </a:lnTo>
                  <a:lnTo>
                    <a:pt x="5472" y="3519"/>
                  </a:lnTo>
                  <a:lnTo>
                    <a:pt x="5475" y="3513"/>
                  </a:lnTo>
                  <a:lnTo>
                    <a:pt x="5478" y="3507"/>
                  </a:lnTo>
                  <a:lnTo>
                    <a:pt x="5479" y="3501"/>
                  </a:lnTo>
                  <a:lnTo>
                    <a:pt x="5476" y="3494"/>
                  </a:lnTo>
                  <a:lnTo>
                    <a:pt x="5475" y="3491"/>
                  </a:lnTo>
                  <a:lnTo>
                    <a:pt x="5472" y="3488"/>
                  </a:lnTo>
                  <a:lnTo>
                    <a:pt x="5467" y="3484"/>
                  </a:lnTo>
                  <a:lnTo>
                    <a:pt x="5460" y="3482"/>
                  </a:lnTo>
                  <a:lnTo>
                    <a:pt x="5456" y="3482"/>
                  </a:lnTo>
                  <a:lnTo>
                    <a:pt x="5449" y="3484"/>
                  </a:lnTo>
                  <a:lnTo>
                    <a:pt x="5445" y="3485"/>
                  </a:lnTo>
                  <a:lnTo>
                    <a:pt x="5441" y="3488"/>
                  </a:lnTo>
                  <a:lnTo>
                    <a:pt x="5437" y="3491"/>
                  </a:lnTo>
                  <a:lnTo>
                    <a:pt x="5433" y="3492"/>
                  </a:lnTo>
                  <a:lnTo>
                    <a:pt x="5419" y="3492"/>
                  </a:lnTo>
                  <a:lnTo>
                    <a:pt x="5413" y="3494"/>
                  </a:lnTo>
                  <a:lnTo>
                    <a:pt x="5408" y="3497"/>
                  </a:lnTo>
                  <a:lnTo>
                    <a:pt x="5400" y="3498"/>
                  </a:lnTo>
                  <a:lnTo>
                    <a:pt x="5391" y="3498"/>
                  </a:lnTo>
                  <a:lnTo>
                    <a:pt x="5387" y="3494"/>
                  </a:lnTo>
                  <a:lnTo>
                    <a:pt x="5383" y="3490"/>
                  </a:lnTo>
                  <a:lnTo>
                    <a:pt x="5378" y="3487"/>
                  </a:lnTo>
                  <a:lnTo>
                    <a:pt x="5372" y="3484"/>
                  </a:lnTo>
                  <a:lnTo>
                    <a:pt x="5367" y="3482"/>
                  </a:lnTo>
                  <a:lnTo>
                    <a:pt x="5361" y="3481"/>
                  </a:lnTo>
                  <a:lnTo>
                    <a:pt x="5346" y="3479"/>
                  </a:lnTo>
                  <a:lnTo>
                    <a:pt x="5318" y="3479"/>
                  </a:lnTo>
                  <a:lnTo>
                    <a:pt x="5302" y="3478"/>
                  </a:lnTo>
                  <a:lnTo>
                    <a:pt x="5294" y="3476"/>
                  </a:lnTo>
                  <a:lnTo>
                    <a:pt x="5288" y="3473"/>
                  </a:lnTo>
                  <a:lnTo>
                    <a:pt x="5284" y="3470"/>
                  </a:lnTo>
                  <a:lnTo>
                    <a:pt x="5283" y="3466"/>
                  </a:lnTo>
                  <a:lnTo>
                    <a:pt x="5283" y="3455"/>
                  </a:lnTo>
                  <a:lnTo>
                    <a:pt x="5284" y="3451"/>
                  </a:lnTo>
                  <a:lnTo>
                    <a:pt x="5286" y="3449"/>
                  </a:lnTo>
                  <a:lnTo>
                    <a:pt x="5288" y="3449"/>
                  </a:lnTo>
                  <a:lnTo>
                    <a:pt x="5289" y="3448"/>
                  </a:lnTo>
                  <a:lnTo>
                    <a:pt x="5292" y="3448"/>
                  </a:lnTo>
                  <a:lnTo>
                    <a:pt x="5296" y="3452"/>
                  </a:lnTo>
                  <a:lnTo>
                    <a:pt x="5300" y="3455"/>
                  </a:lnTo>
                  <a:lnTo>
                    <a:pt x="5303" y="3458"/>
                  </a:lnTo>
                  <a:lnTo>
                    <a:pt x="5308" y="3461"/>
                  </a:lnTo>
                  <a:lnTo>
                    <a:pt x="5313" y="3461"/>
                  </a:lnTo>
                  <a:lnTo>
                    <a:pt x="5318" y="3463"/>
                  </a:lnTo>
                  <a:lnTo>
                    <a:pt x="5327" y="3463"/>
                  </a:lnTo>
                  <a:lnTo>
                    <a:pt x="5338" y="3463"/>
                  </a:lnTo>
                  <a:lnTo>
                    <a:pt x="5349" y="3463"/>
                  </a:lnTo>
                  <a:lnTo>
                    <a:pt x="5362" y="3463"/>
                  </a:lnTo>
                  <a:lnTo>
                    <a:pt x="5368" y="3464"/>
                  </a:lnTo>
                  <a:lnTo>
                    <a:pt x="5375" y="3466"/>
                  </a:lnTo>
                  <a:lnTo>
                    <a:pt x="5384" y="3470"/>
                  </a:lnTo>
                  <a:lnTo>
                    <a:pt x="5395" y="3473"/>
                  </a:lnTo>
                  <a:lnTo>
                    <a:pt x="5402" y="3475"/>
                  </a:lnTo>
                  <a:lnTo>
                    <a:pt x="5408" y="3476"/>
                  </a:lnTo>
                  <a:lnTo>
                    <a:pt x="5413" y="3476"/>
                  </a:lnTo>
                  <a:lnTo>
                    <a:pt x="5419" y="3476"/>
                  </a:lnTo>
                  <a:lnTo>
                    <a:pt x="5435" y="3463"/>
                  </a:lnTo>
                  <a:lnTo>
                    <a:pt x="5462" y="3464"/>
                  </a:lnTo>
                  <a:lnTo>
                    <a:pt x="5467" y="3467"/>
                  </a:lnTo>
                  <a:lnTo>
                    <a:pt x="5470" y="3469"/>
                  </a:lnTo>
                  <a:lnTo>
                    <a:pt x="5478" y="3475"/>
                  </a:lnTo>
                  <a:lnTo>
                    <a:pt x="5481" y="3476"/>
                  </a:lnTo>
                  <a:lnTo>
                    <a:pt x="5486" y="3478"/>
                  </a:lnTo>
                  <a:lnTo>
                    <a:pt x="5491" y="3479"/>
                  </a:lnTo>
                  <a:lnTo>
                    <a:pt x="5499" y="3479"/>
                  </a:lnTo>
                  <a:lnTo>
                    <a:pt x="5500" y="3472"/>
                  </a:lnTo>
                  <a:lnTo>
                    <a:pt x="5499" y="3466"/>
                  </a:lnTo>
                  <a:lnTo>
                    <a:pt x="5494" y="3455"/>
                  </a:lnTo>
                  <a:lnTo>
                    <a:pt x="5487" y="3437"/>
                  </a:lnTo>
                  <a:lnTo>
                    <a:pt x="5495" y="3434"/>
                  </a:lnTo>
                  <a:lnTo>
                    <a:pt x="5502" y="3434"/>
                  </a:lnTo>
                  <a:lnTo>
                    <a:pt x="5505" y="3433"/>
                  </a:lnTo>
                  <a:lnTo>
                    <a:pt x="5508" y="3431"/>
                  </a:lnTo>
                  <a:lnTo>
                    <a:pt x="5510" y="3428"/>
                  </a:lnTo>
                  <a:lnTo>
                    <a:pt x="5511" y="3424"/>
                  </a:lnTo>
                  <a:lnTo>
                    <a:pt x="5511" y="3421"/>
                  </a:lnTo>
                  <a:lnTo>
                    <a:pt x="5511" y="3419"/>
                  </a:lnTo>
                  <a:lnTo>
                    <a:pt x="5511" y="3416"/>
                  </a:lnTo>
                  <a:lnTo>
                    <a:pt x="5510" y="3413"/>
                  </a:lnTo>
                  <a:lnTo>
                    <a:pt x="5508" y="3409"/>
                  </a:lnTo>
                  <a:lnTo>
                    <a:pt x="5506" y="3406"/>
                  </a:lnTo>
                  <a:lnTo>
                    <a:pt x="5503" y="3403"/>
                  </a:lnTo>
                  <a:lnTo>
                    <a:pt x="5500" y="3400"/>
                  </a:lnTo>
                  <a:lnTo>
                    <a:pt x="5495" y="3397"/>
                  </a:lnTo>
                  <a:lnTo>
                    <a:pt x="5491" y="3395"/>
                  </a:lnTo>
                  <a:lnTo>
                    <a:pt x="5486" y="3395"/>
                  </a:lnTo>
                  <a:lnTo>
                    <a:pt x="5483" y="3395"/>
                  </a:lnTo>
                  <a:lnTo>
                    <a:pt x="5481" y="3397"/>
                  </a:lnTo>
                  <a:lnTo>
                    <a:pt x="5476" y="3397"/>
                  </a:lnTo>
                  <a:lnTo>
                    <a:pt x="5473" y="3394"/>
                  </a:lnTo>
                  <a:lnTo>
                    <a:pt x="5470" y="3392"/>
                  </a:lnTo>
                  <a:lnTo>
                    <a:pt x="5464" y="3386"/>
                  </a:lnTo>
                  <a:lnTo>
                    <a:pt x="5462" y="3383"/>
                  </a:lnTo>
                  <a:lnTo>
                    <a:pt x="5459" y="3382"/>
                  </a:lnTo>
                  <a:lnTo>
                    <a:pt x="5456" y="3381"/>
                  </a:lnTo>
                  <a:lnTo>
                    <a:pt x="5453" y="3379"/>
                  </a:lnTo>
                  <a:lnTo>
                    <a:pt x="5448" y="3381"/>
                  </a:lnTo>
                  <a:lnTo>
                    <a:pt x="5437" y="3382"/>
                  </a:lnTo>
                  <a:lnTo>
                    <a:pt x="5430" y="3382"/>
                  </a:lnTo>
                  <a:lnTo>
                    <a:pt x="5424" y="3381"/>
                  </a:lnTo>
                  <a:lnTo>
                    <a:pt x="5421" y="3379"/>
                  </a:lnTo>
                  <a:lnTo>
                    <a:pt x="5418" y="3376"/>
                  </a:lnTo>
                  <a:lnTo>
                    <a:pt x="5410" y="3373"/>
                  </a:lnTo>
                  <a:lnTo>
                    <a:pt x="5405" y="3367"/>
                  </a:lnTo>
                  <a:lnTo>
                    <a:pt x="5400" y="3363"/>
                  </a:lnTo>
                  <a:lnTo>
                    <a:pt x="5397" y="3358"/>
                  </a:lnTo>
                  <a:lnTo>
                    <a:pt x="5395" y="3354"/>
                  </a:lnTo>
                  <a:lnTo>
                    <a:pt x="5400" y="3352"/>
                  </a:lnTo>
                  <a:lnTo>
                    <a:pt x="5405" y="3352"/>
                  </a:lnTo>
                  <a:lnTo>
                    <a:pt x="5413" y="3352"/>
                  </a:lnTo>
                  <a:lnTo>
                    <a:pt x="5422" y="3354"/>
                  </a:lnTo>
                  <a:lnTo>
                    <a:pt x="5433" y="3354"/>
                  </a:lnTo>
                  <a:lnTo>
                    <a:pt x="5438" y="3352"/>
                  </a:lnTo>
                  <a:lnTo>
                    <a:pt x="5443" y="3351"/>
                  </a:lnTo>
                  <a:lnTo>
                    <a:pt x="5449" y="3349"/>
                  </a:lnTo>
                  <a:lnTo>
                    <a:pt x="5454" y="3349"/>
                  </a:lnTo>
                  <a:lnTo>
                    <a:pt x="5457" y="3351"/>
                  </a:lnTo>
                  <a:lnTo>
                    <a:pt x="5460" y="3352"/>
                  </a:lnTo>
                  <a:lnTo>
                    <a:pt x="5462" y="3354"/>
                  </a:lnTo>
                  <a:lnTo>
                    <a:pt x="5465" y="3355"/>
                  </a:lnTo>
                  <a:lnTo>
                    <a:pt x="5473" y="3358"/>
                  </a:lnTo>
                  <a:lnTo>
                    <a:pt x="5481" y="3360"/>
                  </a:lnTo>
                  <a:lnTo>
                    <a:pt x="5495" y="3360"/>
                  </a:lnTo>
                  <a:lnTo>
                    <a:pt x="5497" y="3357"/>
                  </a:lnTo>
                  <a:lnTo>
                    <a:pt x="5499" y="3355"/>
                  </a:lnTo>
                  <a:lnTo>
                    <a:pt x="5502" y="3352"/>
                  </a:lnTo>
                  <a:lnTo>
                    <a:pt x="5506" y="3349"/>
                  </a:lnTo>
                  <a:lnTo>
                    <a:pt x="5508" y="3348"/>
                  </a:lnTo>
                  <a:lnTo>
                    <a:pt x="5511" y="3346"/>
                  </a:lnTo>
                  <a:lnTo>
                    <a:pt x="5516" y="3336"/>
                  </a:lnTo>
                  <a:lnTo>
                    <a:pt x="5521" y="3325"/>
                  </a:lnTo>
                  <a:lnTo>
                    <a:pt x="5508" y="3318"/>
                  </a:lnTo>
                  <a:lnTo>
                    <a:pt x="5491" y="3307"/>
                  </a:lnTo>
                  <a:lnTo>
                    <a:pt x="5483" y="3301"/>
                  </a:lnTo>
                  <a:lnTo>
                    <a:pt x="5475" y="3297"/>
                  </a:lnTo>
                  <a:lnTo>
                    <a:pt x="5470" y="3291"/>
                  </a:lnTo>
                  <a:lnTo>
                    <a:pt x="5468" y="3289"/>
                  </a:lnTo>
                  <a:lnTo>
                    <a:pt x="5467" y="3286"/>
                  </a:lnTo>
                  <a:lnTo>
                    <a:pt x="5467" y="3273"/>
                  </a:lnTo>
                  <a:lnTo>
                    <a:pt x="5465" y="3269"/>
                  </a:lnTo>
                  <a:lnTo>
                    <a:pt x="5462" y="3264"/>
                  </a:lnTo>
                  <a:lnTo>
                    <a:pt x="5459" y="3258"/>
                  </a:lnTo>
                  <a:lnTo>
                    <a:pt x="5456" y="3255"/>
                  </a:lnTo>
                  <a:lnTo>
                    <a:pt x="5449" y="3249"/>
                  </a:lnTo>
                  <a:lnTo>
                    <a:pt x="5443" y="3245"/>
                  </a:lnTo>
                  <a:lnTo>
                    <a:pt x="5441" y="3242"/>
                  </a:lnTo>
                  <a:lnTo>
                    <a:pt x="5438" y="3239"/>
                  </a:lnTo>
                  <a:lnTo>
                    <a:pt x="5437" y="3234"/>
                  </a:lnTo>
                  <a:lnTo>
                    <a:pt x="5437" y="3230"/>
                  </a:lnTo>
                  <a:lnTo>
                    <a:pt x="5446" y="3225"/>
                  </a:lnTo>
                  <a:lnTo>
                    <a:pt x="5451" y="3224"/>
                  </a:lnTo>
                  <a:lnTo>
                    <a:pt x="5457" y="3222"/>
                  </a:lnTo>
                  <a:lnTo>
                    <a:pt x="5459" y="3224"/>
                  </a:lnTo>
                  <a:lnTo>
                    <a:pt x="5460" y="3227"/>
                  </a:lnTo>
                  <a:lnTo>
                    <a:pt x="5465" y="3230"/>
                  </a:lnTo>
                  <a:lnTo>
                    <a:pt x="5468" y="3233"/>
                  </a:lnTo>
                  <a:lnTo>
                    <a:pt x="5470" y="3234"/>
                  </a:lnTo>
                  <a:lnTo>
                    <a:pt x="5472" y="3236"/>
                  </a:lnTo>
                  <a:lnTo>
                    <a:pt x="5475" y="3242"/>
                  </a:lnTo>
                  <a:lnTo>
                    <a:pt x="5476" y="3246"/>
                  </a:lnTo>
                  <a:lnTo>
                    <a:pt x="5481" y="3258"/>
                  </a:lnTo>
                  <a:lnTo>
                    <a:pt x="5483" y="3264"/>
                  </a:lnTo>
                  <a:lnTo>
                    <a:pt x="5486" y="3269"/>
                  </a:lnTo>
                  <a:lnTo>
                    <a:pt x="5489" y="3273"/>
                  </a:lnTo>
                  <a:lnTo>
                    <a:pt x="5492" y="3277"/>
                  </a:lnTo>
                  <a:lnTo>
                    <a:pt x="5505" y="3288"/>
                  </a:lnTo>
                  <a:lnTo>
                    <a:pt x="5514" y="3294"/>
                  </a:lnTo>
                  <a:lnTo>
                    <a:pt x="5519" y="3298"/>
                  </a:lnTo>
                  <a:lnTo>
                    <a:pt x="5522" y="3303"/>
                  </a:lnTo>
                  <a:lnTo>
                    <a:pt x="5525" y="3310"/>
                  </a:lnTo>
                  <a:lnTo>
                    <a:pt x="5529" y="3319"/>
                  </a:lnTo>
                  <a:lnTo>
                    <a:pt x="5533" y="3322"/>
                  </a:lnTo>
                  <a:lnTo>
                    <a:pt x="5538" y="3324"/>
                  </a:lnTo>
                  <a:lnTo>
                    <a:pt x="5541" y="3324"/>
                  </a:lnTo>
                  <a:lnTo>
                    <a:pt x="5544" y="3324"/>
                  </a:lnTo>
                  <a:lnTo>
                    <a:pt x="5548" y="3322"/>
                  </a:lnTo>
                  <a:lnTo>
                    <a:pt x="5549" y="3319"/>
                  </a:lnTo>
                  <a:lnTo>
                    <a:pt x="5551" y="3318"/>
                  </a:lnTo>
                  <a:lnTo>
                    <a:pt x="5552" y="3315"/>
                  </a:lnTo>
                  <a:lnTo>
                    <a:pt x="5554" y="3307"/>
                  </a:lnTo>
                  <a:lnTo>
                    <a:pt x="5556" y="3298"/>
                  </a:lnTo>
                  <a:lnTo>
                    <a:pt x="5557" y="3289"/>
                  </a:lnTo>
                  <a:lnTo>
                    <a:pt x="5559" y="3283"/>
                  </a:lnTo>
                  <a:lnTo>
                    <a:pt x="5560" y="3282"/>
                  </a:lnTo>
                  <a:lnTo>
                    <a:pt x="5562" y="3280"/>
                  </a:lnTo>
                  <a:lnTo>
                    <a:pt x="5565" y="3277"/>
                  </a:lnTo>
                  <a:lnTo>
                    <a:pt x="5568" y="3274"/>
                  </a:lnTo>
                  <a:lnTo>
                    <a:pt x="5570" y="3272"/>
                  </a:lnTo>
                  <a:lnTo>
                    <a:pt x="5571" y="3266"/>
                  </a:lnTo>
                  <a:lnTo>
                    <a:pt x="5573" y="3258"/>
                  </a:lnTo>
                  <a:lnTo>
                    <a:pt x="5571" y="3249"/>
                  </a:lnTo>
                  <a:lnTo>
                    <a:pt x="5570" y="3245"/>
                  </a:lnTo>
                  <a:lnTo>
                    <a:pt x="5570" y="3242"/>
                  </a:lnTo>
                  <a:lnTo>
                    <a:pt x="5567" y="3233"/>
                  </a:lnTo>
                  <a:lnTo>
                    <a:pt x="5564" y="3227"/>
                  </a:lnTo>
                  <a:lnTo>
                    <a:pt x="5560" y="3222"/>
                  </a:lnTo>
                  <a:lnTo>
                    <a:pt x="5557" y="3219"/>
                  </a:lnTo>
                  <a:lnTo>
                    <a:pt x="5554" y="3218"/>
                  </a:lnTo>
                  <a:lnTo>
                    <a:pt x="5551" y="3216"/>
                  </a:lnTo>
                  <a:lnTo>
                    <a:pt x="5544" y="3213"/>
                  </a:lnTo>
                  <a:lnTo>
                    <a:pt x="5538" y="3210"/>
                  </a:lnTo>
                  <a:lnTo>
                    <a:pt x="5532" y="3207"/>
                  </a:lnTo>
                  <a:lnTo>
                    <a:pt x="5530" y="3204"/>
                  </a:lnTo>
                  <a:lnTo>
                    <a:pt x="5529" y="3201"/>
                  </a:lnTo>
                  <a:lnTo>
                    <a:pt x="5527" y="3198"/>
                  </a:lnTo>
                  <a:lnTo>
                    <a:pt x="5525" y="3197"/>
                  </a:lnTo>
                  <a:lnTo>
                    <a:pt x="5524" y="3195"/>
                  </a:lnTo>
                  <a:lnTo>
                    <a:pt x="5522" y="3194"/>
                  </a:lnTo>
                  <a:lnTo>
                    <a:pt x="5518" y="3192"/>
                  </a:lnTo>
                  <a:lnTo>
                    <a:pt x="5518" y="3191"/>
                  </a:lnTo>
                  <a:lnTo>
                    <a:pt x="5516" y="3189"/>
                  </a:lnTo>
                  <a:lnTo>
                    <a:pt x="5514" y="3188"/>
                  </a:lnTo>
                  <a:lnTo>
                    <a:pt x="5514" y="3185"/>
                  </a:lnTo>
                  <a:lnTo>
                    <a:pt x="5519" y="3185"/>
                  </a:lnTo>
                  <a:lnTo>
                    <a:pt x="5527" y="3185"/>
                  </a:lnTo>
                  <a:lnTo>
                    <a:pt x="5529" y="3188"/>
                  </a:lnTo>
                  <a:lnTo>
                    <a:pt x="5530" y="3189"/>
                  </a:lnTo>
                  <a:lnTo>
                    <a:pt x="5537" y="3192"/>
                  </a:lnTo>
                  <a:lnTo>
                    <a:pt x="5541" y="3189"/>
                  </a:lnTo>
                  <a:lnTo>
                    <a:pt x="5543" y="3182"/>
                  </a:lnTo>
                  <a:lnTo>
                    <a:pt x="5543" y="3176"/>
                  </a:lnTo>
                  <a:lnTo>
                    <a:pt x="5541" y="3171"/>
                  </a:lnTo>
                  <a:lnTo>
                    <a:pt x="5538" y="3167"/>
                  </a:lnTo>
                  <a:lnTo>
                    <a:pt x="5535" y="3164"/>
                  </a:lnTo>
                  <a:lnTo>
                    <a:pt x="5532" y="3161"/>
                  </a:lnTo>
                  <a:lnTo>
                    <a:pt x="5527" y="3160"/>
                  </a:lnTo>
                  <a:lnTo>
                    <a:pt x="5522" y="3157"/>
                  </a:lnTo>
                  <a:lnTo>
                    <a:pt x="5513" y="3154"/>
                  </a:lnTo>
                  <a:lnTo>
                    <a:pt x="5508" y="3151"/>
                  </a:lnTo>
                  <a:lnTo>
                    <a:pt x="5503" y="3149"/>
                  </a:lnTo>
                  <a:lnTo>
                    <a:pt x="5499" y="3146"/>
                  </a:lnTo>
                  <a:lnTo>
                    <a:pt x="5497" y="3143"/>
                  </a:lnTo>
                  <a:lnTo>
                    <a:pt x="5494" y="3139"/>
                  </a:lnTo>
                  <a:lnTo>
                    <a:pt x="5492" y="3134"/>
                  </a:lnTo>
                  <a:lnTo>
                    <a:pt x="5497" y="3133"/>
                  </a:lnTo>
                  <a:lnTo>
                    <a:pt x="5500" y="3131"/>
                  </a:lnTo>
                  <a:lnTo>
                    <a:pt x="5503" y="3131"/>
                  </a:lnTo>
                  <a:lnTo>
                    <a:pt x="5508" y="3131"/>
                  </a:lnTo>
                  <a:lnTo>
                    <a:pt x="5521" y="3133"/>
                  </a:lnTo>
                  <a:lnTo>
                    <a:pt x="5532" y="3136"/>
                  </a:lnTo>
                  <a:lnTo>
                    <a:pt x="5538" y="3136"/>
                  </a:lnTo>
                  <a:lnTo>
                    <a:pt x="5543" y="3134"/>
                  </a:lnTo>
                  <a:lnTo>
                    <a:pt x="5548" y="3131"/>
                  </a:lnTo>
                  <a:lnTo>
                    <a:pt x="5554" y="3128"/>
                  </a:lnTo>
                  <a:lnTo>
                    <a:pt x="5559" y="3124"/>
                  </a:lnTo>
                  <a:lnTo>
                    <a:pt x="5562" y="3119"/>
                  </a:lnTo>
                  <a:lnTo>
                    <a:pt x="5565" y="3115"/>
                  </a:lnTo>
                  <a:lnTo>
                    <a:pt x="5567" y="3109"/>
                  </a:lnTo>
                  <a:lnTo>
                    <a:pt x="5567" y="3101"/>
                  </a:lnTo>
                  <a:lnTo>
                    <a:pt x="5567" y="3095"/>
                  </a:lnTo>
                  <a:lnTo>
                    <a:pt x="5556" y="3089"/>
                  </a:lnTo>
                  <a:lnTo>
                    <a:pt x="5552" y="3086"/>
                  </a:lnTo>
                  <a:lnTo>
                    <a:pt x="5551" y="3085"/>
                  </a:lnTo>
                  <a:lnTo>
                    <a:pt x="5549" y="3082"/>
                  </a:lnTo>
                  <a:lnTo>
                    <a:pt x="5548" y="3080"/>
                  </a:lnTo>
                  <a:lnTo>
                    <a:pt x="5552" y="3079"/>
                  </a:lnTo>
                  <a:lnTo>
                    <a:pt x="5557" y="3076"/>
                  </a:lnTo>
                  <a:lnTo>
                    <a:pt x="5564" y="3076"/>
                  </a:lnTo>
                  <a:lnTo>
                    <a:pt x="5568" y="3077"/>
                  </a:lnTo>
                  <a:lnTo>
                    <a:pt x="5573" y="3080"/>
                  </a:lnTo>
                  <a:lnTo>
                    <a:pt x="5583" y="3085"/>
                  </a:lnTo>
                  <a:lnTo>
                    <a:pt x="5587" y="3086"/>
                  </a:lnTo>
                  <a:lnTo>
                    <a:pt x="5589" y="3088"/>
                  </a:lnTo>
                  <a:lnTo>
                    <a:pt x="5594" y="3086"/>
                  </a:lnTo>
                  <a:lnTo>
                    <a:pt x="5598" y="3083"/>
                  </a:lnTo>
                  <a:lnTo>
                    <a:pt x="5605" y="3077"/>
                  </a:lnTo>
                  <a:lnTo>
                    <a:pt x="5617" y="3079"/>
                  </a:lnTo>
                  <a:lnTo>
                    <a:pt x="5630" y="3080"/>
                  </a:lnTo>
                  <a:lnTo>
                    <a:pt x="5632" y="3086"/>
                  </a:lnTo>
                  <a:lnTo>
                    <a:pt x="5633" y="3089"/>
                  </a:lnTo>
                  <a:lnTo>
                    <a:pt x="5633" y="3094"/>
                  </a:lnTo>
                  <a:lnTo>
                    <a:pt x="5616" y="3107"/>
                  </a:lnTo>
                  <a:lnTo>
                    <a:pt x="5610" y="3107"/>
                  </a:lnTo>
                  <a:lnTo>
                    <a:pt x="5605" y="3109"/>
                  </a:lnTo>
                  <a:lnTo>
                    <a:pt x="5600" y="3109"/>
                  </a:lnTo>
                  <a:lnTo>
                    <a:pt x="5598" y="3110"/>
                  </a:lnTo>
                  <a:lnTo>
                    <a:pt x="5595" y="3112"/>
                  </a:lnTo>
                  <a:lnTo>
                    <a:pt x="5589" y="3125"/>
                  </a:lnTo>
                  <a:lnTo>
                    <a:pt x="5586" y="3128"/>
                  </a:lnTo>
                  <a:lnTo>
                    <a:pt x="5583" y="3131"/>
                  </a:lnTo>
                  <a:lnTo>
                    <a:pt x="5578" y="3133"/>
                  </a:lnTo>
                  <a:lnTo>
                    <a:pt x="5575" y="3137"/>
                  </a:lnTo>
                  <a:lnTo>
                    <a:pt x="5571" y="3176"/>
                  </a:lnTo>
                  <a:lnTo>
                    <a:pt x="5570" y="3194"/>
                  </a:lnTo>
                  <a:lnTo>
                    <a:pt x="5570" y="3201"/>
                  </a:lnTo>
                  <a:lnTo>
                    <a:pt x="5571" y="3207"/>
                  </a:lnTo>
                  <a:lnTo>
                    <a:pt x="5587" y="3218"/>
                  </a:lnTo>
                  <a:lnTo>
                    <a:pt x="5595" y="3222"/>
                  </a:lnTo>
                  <a:lnTo>
                    <a:pt x="5600" y="3227"/>
                  </a:lnTo>
                  <a:lnTo>
                    <a:pt x="5600" y="3231"/>
                  </a:lnTo>
                  <a:lnTo>
                    <a:pt x="5602" y="3234"/>
                  </a:lnTo>
                  <a:lnTo>
                    <a:pt x="5600" y="3243"/>
                  </a:lnTo>
                  <a:lnTo>
                    <a:pt x="5598" y="3252"/>
                  </a:lnTo>
                  <a:lnTo>
                    <a:pt x="5598" y="3257"/>
                  </a:lnTo>
                  <a:lnTo>
                    <a:pt x="5598" y="3261"/>
                  </a:lnTo>
                  <a:lnTo>
                    <a:pt x="5600" y="3266"/>
                  </a:lnTo>
                  <a:lnTo>
                    <a:pt x="5603" y="3269"/>
                  </a:lnTo>
                  <a:lnTo>
                    <a:pt x="5606" y="3272"/>
                  </a:lnTo>
                  <a:lnTo>
                    <a:pt x="5610" y="3276"/>
                  </a:lnTo>
                  <a:lnTo>
                    <a:pt x="5610" y="3282"/>
                  </a:lnTo>
                  <a:lnTo>
                    <a:pt x="5610" y="3291"/>
                  </a:lnTo>
                  <a:lnTo>
                    <a:pt x="5608" y="3298"/>
                  </a:lnTo>
                  <a:lnTo>
                    <a:pt x="5608" y="3304"/>
                  </a:lnTo>
                  <a:lnTo>
                    <a:pt x="5622" y="3309"/>
                  </a:lnTo>
                  <a:lnTo>
                    <a:pt x="5638" y="3312"/>
                  </a:lnTo>
                  <a:lnTo>
                    <a:pt x="5640" y="3319"/>
                  </a:lnTo>
                  <a:lnTo>
                    <a:pt x="5635" y="3321"/>
                  </a:lnTo>
                  <a:lnTo>
                    <a:pt x="5629" y="3322"/>
                  </a:lnTo>
                  <a:lnTo>
                    <a:pt x="5622" y="3322"/>
                  </a:lnTo>
                  <a:lnTo>
                    <a:pt x="5605" y="3321"/>
                  </a:lnTo>
                  <a:lnTo>
                    <a:pt x="5587" y="3319"/>
                  </a:lnTo>
                  <a:lnTo>
                    <a:pt x="5579" y="3321"/>
                  </a:lnTo>
                  <a:lnTo>
                    <a:pt x="5573" y="3321"/>
                  </a:lnTo>
                  <a:lnTo>
                    <a:pt x="5570" y="3322"/>
                  </a:lnTo>
                  <a:lnTo>
                    <a:pt x="5568" y="3325"/>
                  </a:lnTo>
                  <a:lnTo>
                    <a:pt x="5567" y="3328"/>
                  </a:lnTo>
                  <a:lnTo>
                    <a:pt x="5565" y="3331"/>
                  </a:lnTo>
                  <a:lnTo>
                    <a:pt x="5564" y="3337"/>
                  </a:lnTo>
                  <a:lnTo>
                    <a:pt x="5560" y="3345"/>
                  </a:lnTo>
                  <a:lnTo>
                    <a:pt x="5559" y="3346"/>
                  </a:lnTo>
                  <a:lnTo>
                    <a:pt x="5556" y="3349"/>
                  </a:lnTo>
                  <a:lnTo>
                    <a:pt x="5554" y="3351"/>
                  </a:lnTo>
                  <a:lnTo>
                    <a:pt x="5552" y="3352"/>
                  </a:lnTo>
                  <a:lnTo>
                    <a:pt x="5549" y="3358"/>
                  </a:lnTo>
                  <a:lnTo>
                    <a:pt x="5548" y="3366"/>
                  </a:lnTo>
                  <a:lnTo>
                    <a:pt x="5543" y="3385"/>
                  </a:lnTo>
                  <a:lnTo>
                    <a:pt x="5541" y="3406"/>
                  </a:lnTo>
                  <a:lnTo>
                    <a:pt x="5541" y="3415"/>
                  </a:lnTo>
                  <a:lnTo>
                    <a:pt x="5541" y="3421"/>
                  </a:lnTo>
                  <a:lnTo>
                    <a:pt x="5543" y="3424"/>
                  </a:lnTo>
                  <a:lnTo>
                    <a:pt x="5544" y="3427"/>
                  </a:lnTo>
                  <a:lnTo>
                    <a:pt x="5546" y="3430"/>
                  </a:lnTo>
                  <a:lnTo>
                    <a:pt x="5548" y="3433"/>
                  </a:lnTo>
                  <a:lnTo>
                    <a:pt x="5548" y="3436"/>
                  </a:lnTo>
                  <a:lnTo>
                    <a:pt x="5544" y="3439"/>
                  </a:lnTo>
                  <a:lnTo>
                    <a:pt x="5540" y="3442"/>
                  </a:lnTo>
                  <a:lnTo>
                    <a:pt x="5537" y="3448"/>
                  </a:lnTo>
                  <a:lnTo>
                    <a:pt x="5533" y="3454"/>
                  </a:lnTo>
                  <a:lnTo>
                    <a:pt x="5532" y="3460"/>
                  </a:lnTo>
                  <a:lnTo>
                    <a:pt x="5530" y="3467"/>
                  </a:lnTo>
                  <a:lnTo>
                    <a:pt x="5530" y="3473"/>
                  </a:lnTo>
                  <a:lnTo>
                    <a:pt x="5532" y="3476"/>
                  </a:lnTo>
                  <a:lnTo>
                    <a:pt x="5532" y="3479"/>
                  </a:lnTo>
                  <a:lnTo>
                    <a:pt x="5533" y="3482"/>
                  </a:lnTo>
                  <a:lnTo>
                    <a:pt x="5535" y="3484"/>
                  </a:lnTo>
                  <a:lnTo>
                    <a:pt x="5537" y="3485"/>
                  </a:lnTo>
                  <a:lnTo>
                    <a:pt x="5540" y="3487"/>
                  </a:lnTo>
                  <a:lnTo>
                    <a:pt x="5544" y="3488"/>
                  </a:lnTo>
                  <a:lnTo>
                    <a:pt x="5549" y="3490"/>
                  </a:lnTo>
                  <a:lnTo>
                    <a:pt x="5554" y="3491"/>
                  </a:lnTo>
                  <a:lnTo>
                    <a:pt x="5559" y="3490"/>
                  </a:lnTo>
                  <a:lnTo>
                    <a:pt x="5564" y="3488"/>
                  </a:lnTo>
                  <a:lnTo>
                    <a:pt x="5571" y="3485"/>
                  </a:lnTo>
                  <a:lnTo>
                    <a:pt x="5575" y="3485"/>
                  </a:lnTo>
                  <a:lnTo>
                    <a:pt x="5576" y="3485"/>
                  </a:lnTo>
                  <a:lnTo>
                    <a:pt x="5579" y="3488"/>
                  </a:lnTo>
                  <a:lnTo>
                    <a:pt x="5581" y="3490"/>
                  </a:lnTo>
                  <a:lnTo>
                    <a:pt x="5583" y="3492"/>
                  </a:lnTo>
                  <a:lnTo>
                    <a:pt x="5586" y="3495"/>
                  </a:lnTo>
                  <a:lnTo>
                    <a:pt x="5587" y="3495"/>
                  </a:lnTo>
                  <a:lnTo>
                    <a:pt x="5590" y="3497"/>
                  </a:lnTo>
                  <a:lnTo>
                    <a:pt x="5598" y="3498"/>
                  </a:lnTo>
                  <a:lnTo>
                    <a:pt x="5613" y="3500"/>
                  </a:lnTo>
                  <a:lnTo>
                    <a:pt x="5614" y="3501"/>
                  </a:lnTo>
                  <a:lnTo>
                    <a:pt x="5614" y="3504"/>
                  </a:lnTo>
                  <a:lnTo>
                    <a:pt x="5614" y="3512"/>
                  </a:lnTo>
                  <a:lnTo>
                    <a:pt x="5608" y="3518"/>
                  </a:lnTo>
                  <a:lnTo>
                    <a:pt x="5605" y="3519"/>
                  </a:lnTo>
                  <a:lnTo>
                    <a:pt x="5600" y="3522"/>
                  </a:lnTo>
                  <a:lnTo>
                    <a:pt x="5597" y="3522"/>
                  </a:lnTo>
                  <a:lnTo>
                    <a:pt x="5592" y="3522"/>
                  </a:lnTo>
                  <a:lnTo>
                    <a:pt x="5589" y="3518"/>
                  </a:lnTo>
                  <a:lnTo>
                    <a:pt x="5584" y="3516"/>
                  </a:lnTo>
                  <a:lnTo>
                    <a:pt x="5581" y="3515"/>
                  </a:lnTo>
                  <a:lnTo>
                    <a:pt x="5578" y="3516"/>
                  </a:lnTo>
                  <a:lnTo>
                    <a:pt x="5575" y="3518"/>
                  </a:lnTo>
                  <a:lnTo>
                    <a:pt x="5571" y="3518"/>
                  </a:lnTo>
                  <a:lnTo>
                    <a:pt x="5567" y="3519"/>
                  </a:lnTo>
                  <a:lnTo>
                    <a:pt x="5565" y="3518"/>
                  </a:lnTo>
                  <a:lnTo>
                    <a:pt x="5562" y="3518"/>
                  </a:lnTo>
                  <a:lnTo>
                    <a:pt x="5557" y="3515"/>
                  </a:lnTo>
                  <a:lnTo>
                    <a:pt x="5552" y="3512"/>
                  </a:lnTo>
                  <a:lnTo>
                    <a:pt x="5546" y="3509"/>
                  </a:lnTo>
                  <a:lnTo>
                    <a:pt x="5538" y="3507"/>
                  </a:lnTo>
                  <a:lnTo>
                    <a:pt x="5530" y="3510"/>
                  </a:lnTo>
                  <a:lnTo>
                    <a:pt x="5519" y="3513"/>
                  </a:lnTo>
                  <a:lnTo>
                    <a:pt x="5510" y="3518"/>
                  </a:lnTo>
                  <a:lnTo>
                    <a:pt x="5506" y="3521"/>
                  </a:lnTo>
                  <a:lnTo>
                    <a:pt x="5503" y="3524"/>
                  </a:lnTo>
                  <a:lnTo>
                    <a:pt x="5500" y="3527"/>
                  </a:lnTo>
                  <a:lnTo>
                    <a:pt x="5499" y="3528"/>
                  </a:lnTo>
                  <a:lnTo>
                    <a:pt x="5499" y="3534"/>
                  </a:lnTo>
                  <a:lnTo>
                    <a:pt x="5499" y="3539"/>
                  </a:lnTo>
                  <a:lnTo>
                    <a:pt x="5500" y="3545"/>
                  </a:lnTo>
                  <a:lnTo>
                    <a:pt x="5505" y="3555"/>
                  </a:lnTo>
                  <a:lnTo>
                    <a:pt x="5506" y="3560"/>
                  </a:lnTo>
                  <a:lnTo>
                    <a:pt x="5506" y="3564"/>
                  </a:lnTo>
                  <a:lnTo>
                    <a:pt x="5506" y="3566"/>
                  </a:lnTo>
                  <a:lnTo>
                    <a:pt x="5506" y="3569"/>
                  </a:lnTo>
                  <a:lnTo>
                    <a:pt x="5503" y="3573"/>
                  </a:lnTo>
                  <a:lnTo>
                    <a:pt x="5500" y="3576"/>
                  </a:lnTo>
                  <a:lnTo>
                    <a:pt x="5499" y="3581"/>
                  </a:lnTo>
                  <a:lnTo>
                    <a:pt x="5503" y="3585"/>
                  </a:lnTo>
                  <a:lnTo>
                    <a:pt x="5506" y="3591"/>
                  </a:lnTo>
                  <a:lnTo>
                    <a:pt x="5513" y="3603"/>
                  </a:lnTo>
                  <a:lnTo>
                    <a:pt x="5519" y="3616"/>
                  </a:lnTo>
                  <a:lnTo>
                    <a:pt x="5524" y="3621"/>
                  </a:lnTo>
                  <a:lnTo>
                    <a:pt x="5529" y="3625"/>
                  </a:lnTo>
                  <a:lnTo>
                    <a:pt x="5529" y="3627"/>
                  </a:lnTo>
                  <a:lnTo>
                    <a:pt x="5527" y="3628"/>
                  </a:lnTo>
                  <a:lnTo>
                    <a:pt x="5524" y="3630"/>
                  </a:lnTo>
                  <a:lnTo>
                    <a:pt x="5521" y="3630"/>
                  </a:lnTo>
                  <a:lnTo>
                    <a:pt x="5514" y="3630"/>
                  </a:lnTo>
                  <a:lnTo>
                    <a:pt x="5508" y="3630"/>
                  </a:lnTo>
                  <a:lnTo>
                    <a:pt x="5502" y="3627"/>
                  </a:lnTo>
                  <a:lnTo>
                    <a:pt x="5489" y="3622"/>
                  </a:lnTo>
                  <a:lnTo>
                    <a:pt x="5478" y="3618"/>
                  </a:lnTo>
                  <a:lnTo>
                    <a:pt x="5475" y="3607"/>
                  </a:lnTo>
                  <a:lnTo>
                    <a:pt x="5473" y="3601"/>
                  </a:lnTo>
                  <a:lnTo>
                    <a:pt x="5470" y="3600"/>
                  </a:lnTo>
                  <a:lnTo>
                    <a:pt x="5468" y="3599"/>
                  </a:lnTo>
                  <a:lnTo>
                    <a:pt x="5465" y="3603"/>
                  </a:lnTo>
                  <a:lnTo>
                    <a:pt x="5465" y="3609"/>
                  </a:lnTo>
                  <a:lnTo>
                    <a:pt x="5464" y="3613"/>
                  </a:lnTo>
                  <a:lnTo>
                    <a:pt x="5462" y="3619"/>
                  </a:lnTo>
                  <a:lnTo>
                    <a:pt x="5454" y="3618"/>
                  </a:lnTo>
                  <a:lnTo>
                    <a:pt x="5446" y="3619"/>
                  </a:lnTo>
                  <a:lnTo>
                    <a:pt x="5443" y="3619"/>
                  </a:lnTo>
                  <a:lnTo>
                    <a:pt x="5441" y="3621"/>
                  </a:lnTo>
                  <a:lnTo>
                    <a:pt x="5438" y="3622"/>
                  </a:lnTo>
                  <a:lnTo>
                    <a:pt x="5437" y="3625"/>
                  </a:lnTo>
                  <a:lnTo>
                    <a:pt x="5435" y="3627"/>
                  </a:lnTo>
                  <a:lnTo>
                    <a:pt x="5433" y="3630"/>
                  </a:lnTo>
                  <a:lnTo>
                    <a:pt x="5432" y="3637"/>
                  </a:lnTo>
                  <a:lnTo>
                    <a:pt x="5435" y="3640"/>
                  </a:lnTo>
                  <a:lnTo>
                    <a:pt x="5438" y="3645"/>
                  </a:lnTo>
                  <a:lnTo>
                    <a:pt x="5440" y="3648"/>
                  </a:lnTo>
                  <a:lnTo>
                    <a:pt x="5441" y="3654"/>
                  </a:lnTo>
                  <a:lnTo>
                    <a:pt x="5422" y="3657"/>
                  </a:lnTo>
                  <a:lnTo>
                    <a:pt x="5421" y="3660"/>
                  </a:lnTo>
                  <a:lnTo>
                    <a:pt x="5421" y="3663"/>
                  </a:lnTo>
                  <a:lnTo>
                    <a:pt x="5421" y="3667"/>
                  </a:lnTo>
                  <a:lnTo>
                    <a:pt x="5421" y="3670"/>
                  </a:lnTo>
                  <a:lnTo>
                    <a:pt x="5421" y="3673"/>
                  </a:lnTo>
                  <a:lnTo>
                    <a:pt x="5421" y="3676"/>
                  </a:lnTo>
                  <a:lnTo>
                    <a:pt x="5416" y="3685"/>
                  </a:lnTo>
                  <a:lnTo>
                    <a:pt x="5414" y="3691"/>
                  </a:lnTo>
                  <a:lnTo>
                    <a:pt x="5413" y="3697"/>
                  </a:lnTo>
                  <a:lnTo>
                    <a:pt x="5418" y="3702"/>
                  </a:lnTo>
                  <a:lnTo>
                    <a:pt x="5419" y="3702"/>
                  </a:lnTo>
                  <a:lnTo>
                    <a:pt x="5424" y="3703"/>
                  </a:lnTo>
                  <a:lnTo>
                    <a:pt x="5427" y="3705"/>
                  </a:lnTo>
                  <a:lnTo>
                    <a:pt x="5432" y="3706"/>
                  </a:lnTo>
                  <a:lnTo>
                    <a:pt x="5441" y="3706"/>
                  </a:lnTo>
                  <a:lnTo>
                    <a:pt x="5453" y="3706"/>
                  </a:lnTo>
                  <a:lnTo>
                    <a:pt x="5459" y="3706"/>
                  </a:lnTo>
                  <a:lnTo>
                    <a:pt x="5464" y="3708"/>
                  </a:lnTo>
                  <a:lnTo>
                    <a:pt x="5468" y="3710"/>
                  </a:lnTo>
                  <a:lnTo>
                    <a:pt x="5472" y="3713"/>
                  </a:lnTo>
                  <a:lnTo>
                    <a:pt x="5475" y="3716"/>
                  </a:lnTo>
                  <a:lnTo>
                    <a:pt x="5478" y="3719"/>
                  </a:lnTo>
                  <a:lnTo>
                    <a:pt x="5481" y="3722"/>
                  </a:lnTo>
                  <a:lnTo>
                    <a:pt x="5486" y="3724"/>
                  </a:lnTo>
                  <a:lnTo>
                    <a:pt x="5491" y="3725"/>
                  </a:lnTo>
                  <a:lnTo>
                    <a:pt x="5494" y="3727"/>
                  </a:lnTo>
                  <a:lnTo>
                    <a:pt x="5492" y="3728"/>
                  </a:lnTo>
                  <a:lnTo>
                    <a:pt x="5492" y="3730"/>
                  </a:lnTo>
                  <a:lnTo>
                    <a:pt x="5491" y="3731"/>
                  </a:lnTo>
                  <a:lnTo>
                    <a:pt x="5489" y="3733"/>
                  </a:lnTo>
                  <a:lnTo>
                    <a:pt x="5486" y="3734"/>
                  </a:lnTo>
                  <a:lnTo>
                    <a:pt x="5481" y="3734"/>
                  </a:lnTo>
                  <a:lnTo>
                    <a:pt x="5476" y="3736"/>
                  </a:lnTo>
                  <a:lnTo>
                    <a:pt x="5470" y="3736"/>
                  </a:lnTo>
                  <a:lnTo>
                    <a:pt x="5465" y="3734"/>
                  </a:lnTo>
                  <a:lnTo>
                    <a:pt x="5460" y="3734"/>
                  </a:lnTo>
                  <a:lnTo>
                    <a:pt x="5451" y="3731"/>
                  </a:lnTo>
                  <a:lnTo>
                    <a:pt x="5448" y="3728"/>
                  </a:lnTo>
                  <a:lnTo>
                    <a:pt x="5446" y="3727"/>
                  </a:lnTo>
                  <a:lnTo>
                    <a:pt x="5443" y="3724"/>
                  </a:lnTo>
                  <a:lnTo>
                    <a:pt x="5441" y="3722"/>
                  </a:lnTo>
                  <a:lnTo>
                    <a:pt x="5440" y="3721"/>
                  </a:lnTo>
                  <a:lnTo>
                    <a:pt x="5440" y="3722"/>
                  </a:lnTo>
                  <a:lnTo>
                    <a:pt x="5438" y="3722"/>
                  </a:lnTo>
                  <a:lnTo>
                    <a:pt x="5438" y="3725"/>
                  </a:lnTo>
                  <a:lnTo>
                    <a:pt x="5443" y="3731"/>
                  </a:lnTo>
                  <a:lnTo>
                    <a:pt x="5448" y="3737"/>
                  </a:lnTo>
                  <a:lnTo>
                    <a:pt x="5453" y="3743"/>
                  </a:lnTo>
                  <a:lnTo>
                    <a:pt x="5457" y="3749"/>
                  </a:lnTo>
                  <a:lnTo>
                    <a:pt x="5456" y="3757"/>
                  </a:lnTo>
                  <a:lnTo>
                    <a:pt x="5456" y="3760"/>
                  </a:lnTo>
                  <a:lnTo>
                    <a:pt x="5453" y="3763"/>
                  </a:lnTo>
                  <a:lnTo>
                    <a:pt x="5451" y="3763"/>
                  </a:lnTo>
                  <a:lnTo>
                    <a:pt x="5446" y="3763"/>
                  </a:lnTo>
                  <a:lnTo>
                    <a:pt x="5445" y="3760"/>
                  </a:lnTo>
                  <a:lnTo>
                    <a:pt x="5440" y="3757"/>
                  </a:lnTo>
                  <a:lnTo>
                    <a:pt x="5433" y="3751"/>
                  </a:lnTo>
                  <a:lnTo>
                    <a:pt x="5432" y="3748"/>
                  </a:lnTo>
                  <a:lnTo>
                    <a:pt x="5429" y="3743"/>
                  </a:lnTo>
                  <a:lnTo>
                    <a:pt x="5424" y="3736"/>
                  </a:lnTo>
                  <a:lnTo>
                    <a:pt x="5421" y="3733"/>
                  </a:lnTo>
                  <a:lnTo>
                    <a:pt x="5416" y="3730"/>
                  </a:lnTo>
                  <a:lnTo>
                    <a:pt x="5411" y="3727"/>
                  </a:lnTo>
                  <a:lnTo>
                    <a:pt x="5405" y="3725"/>
                  </a:lnTo>
                  <a:lnTo>
                    <a:pt x="5403" y="3727"/>
                  </a:lnTo>
                  <a:lnTo>
                    <a:pt x="5402" y="3727"/>
                  </a:lnTo>
                  <a:lnTo>
                    <a:pt x="5397" y="3734"/>
                  </a:lnTo>
                  <a:lnTo>
                    <a:pt x="5395" y="3739"/>
                  </a:lnTo>
                  <a:lnTo>
                    <a:pt x="5395" y="3740"/>
                  </a:lnTo>
                  <a:lnTo>
                    <a:pt x="5395" y="3742"/>
                  </a:lnTo>
                  <a:lnTo>
                    <a:pt x="5397" y="3745"/>
                  </a:lnTo>
                  <a:lnTo>
                    <a:pt x="5405" y="3749"/>
                  </a:lnTo>
                  <a:lnTo>
                    <a:pt x="5410" y="3752"/>
                  </a:lnTo>
                  <a:lnTo>
                    <a:pt x="5413" y="3755"/>
                  </a:lnTo>
                  <a:lnTo>
                    <a:pt x="5426" y="3782"/>
                  </a:lnTo>
                  <a:lnTo>
                    <a:pt x="5426" y="3785"/>
                  </a:lnTo>
                  <a:lnTo>
                    <a:pt x="5426" y="3787"/>
                  </a:lnTo>
                  <a:lnTo>
                    <a:pt x="5422" y="3791"/>
                  </a:lnTo>
                  <a:lnTo>
                    <a:pt x="5418" y="3793"/>
                  </a:lnTo>
                  <a:lnTo>
                    <a:pt x="5413" y="3796"/>
                  </a:lnTo>
                  <a:lnTo>
                    <a:pt x="5408" y="3799"/>
                  </a:lnTo>
                  <a:lnTo>
                    <a:pt x="5403" y="3802"/>
                  </a:lnTo>
                  <a:lnTo>
                    <a:pt x="5400" y="3803"/>
                  </a:lnTo>
                  <a:lnTo>
                    <a:pt x="5399" y="3806"/>
                  </a:lnTo>
                  <a:lnTo>
                    <a:pt x="5397" y="3809"/>
                  </a:lnTo>
                  <a:lnTo>
                    <a:pt x="5397" y="3812"/>
                  </a:lnTo>
                  <a:lnTo>
                    <a:pt x="5402" y="3814"/>
                  </a:lnTo>
                  <a:lnTo>
                    <a:pt x="5403" y="3817"/>
                  </a:lnTo>
                  <a:lnTo>
                    <a:pt x="5407" y="3817"/>
                  </a:lnTo>
                  <a:lnTo>
                    <a:pt x="5410" y="3818"/>
                  </a:lnTo>
                  <a:lnTo>
                    <a:pt x="5413" y="3819"/>
                  </a:lnTo>
                  <a:lnTo>
                    <a:pt x="5422" y="3819"/>
                  </a:lnTo>
                  <a:lnTo>
                    <a:pt x="5430" y="3819"/>
                  </a:lnTo>
                  <a:lnTo>
                    <a:pt x="5448" y="3818"/>
                  </a:lnTo>
                  <a:lnTo>
                    <a:pt x="5454" y="3818"/>
                  </a:lnTo>
                  <a:lnTo>
                    <a:pt x="5462" y="3819"/>
                  </a:lnTo>
                  <a:lnTo>
                    <a:pt x="5467" y="3822"/>
                  </a:lnTo>
                  <a:lnTo>
                    <a:pt x="5473" y="3825"/>
                  </a:lnTo>
                  <a:lnTo>
                    <a:pt x="5478" y="3828"/>
                  </a:lnTo>
                  <a:lnTo>
                    <a:pt x="5483" y="3833"/>
                  </a:lnTo>
                  <a:lnTo>
                    <a:pt x="5492" y="3840"/>
                  </a:lnTo>
                  <a:lnTo>
                    <a:pt x="5497" y="3843"/>
                  </a:lnTo>
                  <a:lnTo>
                    <a:pt x="5503" y="3846"/>
                  </a:lnTo>
                  <a:lnTo>
                    <a:pt x="5510" y="3848"/>
                  </a:lnTo>
                  <a:lnTo>
                    <a:pt x="5516" y="3846"/>
                  </a:lnTo>
                  <a:lnTo>
                    <a:pt x="5524" y="3845"/>
                  </a:lnTo>
                  <a:lnTo>
                    <a:pt x="5532" y="3845"/>
                  </a:lnTo>
                  <a:lnTo>
                    <a:pt x="5532" y="3849"/>
                  </a:lnTo>
                  <a:lnTo>
                    <a:pt x="5533" y="3852"/>
                  </a:lnTo>
                  <a:lnTo>
                    <a:pt x="5532" y="3855"/>
                  </a:lnTo>
                  <a:lnTo>
                    <a:pt x="5529" y="3861"/>
                  </a:lnTo>
                  <a:lnTo>
                    <a:pt x="5522" y="3864"/>
                  </a:lnTo>
                  <a:lnTo>
                    <a:pt x="5516" y="3866"/>
                  </a:lnTo>
                  <a:lnTo>
                    <a:pt x="5511" y="3867"/>
                  </a:lnTo>
                  <a:lnTo>
                    <a:pt x="5506" y="3867"/>
                  </a:lnTo>
                  <a:lnTo>
                    <a:pt x="5500" y="3866"/>
                  </a:lnTo>
                  <a:lnTo>
                    <a:pt x="5494" y="3863"/>
                  </a:lnTo>
                  <a:lnTo>
                    <a:pt x="5481" y="3855"/>
                  </a:lnTo>
                  <a:lnTo>
                    <a:pt x="5473" y="3851"/>
                  </a:lnTo>
                  <a:lnTo>
                    <a:pt x="5462" y="3849"/>
                  </a:lnTo>
                  <a:lnTo>
                    <a:pt x="5459" y="3852"/>
                  </a:lnTo>
                  <a:lnTo>
                    <a:pt x="5456" y="3854"/>
                  </a:lnTo>
                  <a:lnTo>
                    <a:pt x="5453" y="3855"/>
                  </a:lnTo>
                  <a:lnTo>
                    <a:pt x="5448" y="3855"/>
                  </a:lnTo>
                  <a:lnTo>
                    <a:pt x="5445" y="3854"/>
                  </a:lnTo>
                  <a:lnTo>
                    <a:pt x="5441" y="3851"/>
                  </a:lnTo>
                  <a:lnTo>
                    <a:pt x="5440" y="3849"/>
                  </a:lnTo>
                  <a:lnTo>
                    <a:pt x="5438" y="3849"/>
                  </a:lnTo>
                  <a:lnTo>
                    <a:pt x="5435" y="3849"/>
                  </a:lnTo>
                  <a:lnTo>
                    <a:pt x="5430" y="3851"/>
                  </a:lnTo>
                  <a:lnTo>
                    <a:pt x="5422" y="3854"/>
                  </a:lnTo>
                  <a:lnTo>
                    <a:pt x="5418" y="3857"/>
                  </a:lnTo>
                  <a:lnTo>
                    <a:pt x="5413" y="3863"/>
                  </a:lnTo>
                  <a:lnTo>
                    <a:pt x="5422" y="3869"/>
                  </a:lnTo>
                  <a:lnTo>
                    <a:pt x="5427" y="3875"/>
                  </a:lnTo>
                  <a:lnTo>
                    <a:pt x="5432" y="3881"/>
                  </a:lnTo>
                  <a:lnTo>
                    <a:pt x="5438" y="3888"/>
                  </a:lnTo>
                  <a:lnTo>
                    <a:pt x="5437" y="3893"/>
                  </a:lnTo>
                  <a:lnTo>
                    <a:pt x="5435" y="3894"/>
                  </a:lnTo>
                  <a:lnTo>
                    <a:pt x="5432" y="3896"/>
                  </a:lnTo>
                  <a:lnTo>
                    <a:pt x="5430" y="3896"/>
                  </a:lnTo>
                  <a:lnTo>
                    <a:pt x="5426" y="3896"/>
                  </a:lnTo>
                  <a:lnTo>
                    <a:pt x="5421" y="3891"/>
                  </a:lnTo>
                  <a:lnTo>
                    <a:pt x="5414" y="3888"/>
                  </a:lnTo>
                  <a:lnTo>
                    <a:pt x="5408" y="3885"/>
                  </a:lnTo>
                  <a:lnTo>
                    <a:pt x="5402" y="3881"/>
                  </a:lnTo>
                  <a:lnTo>
                    <a:pt x="5399" y="3876"/>
                  </a:lnTo>
                  <a:lnTo>
                    <a:pt x="5395" y="3872"/>
                  </a:lnTo>
                  <a:lnTo>
                    <a:pt x="5389" y="3860"/>
                  </a:lnTo>
                  <a:lnTo>
                    <a:pt x="5387" y="3855"/>
                  </a:lnTo>
                  <a:lnTo>
                    <a:pt x="5384" y="3849"/>
                  </a:lnTo>
                  <a:lnTo>
                    <a:pt x="5380" y="3846"/>
                  </a:lnTo>
                  <a:lnTo>
                    <a:pt x="5376" y="3845"/>
                  </a:lnTo>
                  <a:lnTo>
                    <a:pt x="5373" y="3843"/>
                  </a:lnTo>
                  <a:lnTo>
                    <a:pt x="5372" y="3842"/>
                  </a:lnTo>
                  <a:lnTo>
                    <a:pt x="5368" y="3842"/>
                  </a:lnTo>
                  <a:lnTo>
                    <a:pt x="5364" y="3854"/>
                  </a:lnTo>
                  <a:lnTo>
                    <a:pt x="5361" y="3866"/>
                  </a:lnTo>
                  <a:lnTo>
                    <a:pt x="5364" y="3867"/>
                  </a:lnTo>
                  <a:lnTo>
                    <a:pt x="5365" y="3870"/>
                  </a:lnTo>
                  <a:lnTo>
                    <a:pt x="5367" y="3875"/>
                  </a:lnTo>
                  <a:lnTo>
                    <a:pt x="5365" y="3881"/>
                  </a:lnTo>
                  <a:lnTo>
                    <a:pt x="5364" y="3882"/>
                  </a:lnTo>
                  <a:lnTo>
                    <a:pt x="5365" y="3885"/>
                  </a:lnTo>
                  <a:lnTo>
                    <a:pt x="5368" y="3891"/>
                  </a:lnTo>
                  <a:lnTo>
                    <a:pt x="5375" y="3897"/>
                  </a:lnTo>
                  <a:lnTo>
                    <a:pt x="5380" y="3905"/>
                  </a:lnTo>
                  <a:lnTo>
                    <a:pt x="5383" y="3908"/>
                  </a:lnTo>
                  <a:lnTo>
                    <a:pt x="5384" y="3911"/>
                  </a:lnTo>
                  <a:lnTo>
                    <a:pt x="5384" y="3917"/>
                  </a:lnTo>
                  <a:lnTo>
                    <a:pt x="5384" y="3921"/>
                  </a:lnTo>
                  <a:lnTo>
                    <a:pt x="5386" y="3926"/>
                  </a:lnTo>
                  <a:lnTo>
                    <a:pt x="5391" y="3928"/>
                  </a:lnTo>
                  <a:lnTo>
                    <a:pt x="5395" y="3931"/>
                  </a:lnTo>
                  <a:lnTo>
                    <a:pt x="5400" y="3933"/>
                  </a:lnTo>
                  <a:lnTo>
                    <a:pt x="5402" y="3934"/>
                  </a:lnTo>
                  <a:lnTo>
                    <a:pt x="5403" y="3936"/>
                  </a:lnTo>
                  <a:lnTo>
                    <a:pt x="5405" y="3937"/>
                  </a:lnTo>
                  <a:lnTo>
                    <a:pt x="5405" y="3940"/>
                  </a:lnTo>
                  <a:lnTo>
                    <a:pt x="5400" y="3942"/>
                  </a:lnTo>
                  <a:lnTo>
                    <a:pt x="5394" y="3943"/>
                  </a:lnTo>
                  <a:lnTo>
                    <a:pt x="5386" y="3942"/>
                  </a:lnTo>
                  <a:lnTo>
                    <a:pt x="5380" y="3940"/>
                  </a:lnTo>
                  <a:lnTo>
                    <a:pt x="5373" y="3939"/>
                  </a:lnTo>
                  <a:lnTo>
                    <a:pt x="5368" y="3934"/>
                  </a:lnTo>
                  <a:lnTo>
                    <a:pt x="5364" y="3930"/>
                  </a:lnTo>
                  <a:lnTo>
                    <a:pt x="5356" y="3920"/>
                  </a:lnTo>
                  <a:lnTo>
                    <a:pt x="5353" y="3914"/>
                  </a:lnTo>
                  <a:lnTo>
                    <a:pt x="5348" y="3908"/>
                  </a:lnTo>
                  <a:lnTo>
                    <a:pt x="5345" y="3906"/>
                  </a:lnTo>
                  <a:lnTo>
                    <a:pt x="5341" y="3905"/>
                  </a:lnTo>
                  <a:lnTo>
                    <a:pt x="5338" y="3903"/>
                  </a:lnTo>
                  <a:lnTo>
                    <a:pt x="5335" y="3902"/>
                  </a:lnTo>
                  <a:lnTo>
                    <a:pt x="5322" y="3911"/>
                  </a:lnTo>
                  <a:lnTo>
                    <a:pt x="5322" y="3921"/>
                  </a:lnTo>
                  <a:lnTo>
                    <a:pt x="5324" y="3928"/>
                  </a:lnTo>
                  <a:lnTo>
                    <a:pt x="5326" y="3937"/>
                  </a:lnTo>
                  <a:lnTo>
                    <a:pt x="5324" y="3946"/>
                  </a:lnTo>
                  <a:lnTo>
                    <a:pt x="5316" y="3946"/>
                  </a:lnTo>
                  <a:lnTo>
                    <a:pt x="5307" y="3946"/>
                  </a:lnTo>
                  <a:lnTo>
                    <a:pt x="5307" y="3954"/>
                  </a:lnTo>
                  <a:lnTo>
                    <a:pt x="5308" y="3955"/>
                  </a:lnTo>
                  <a:lnTo>
                    <a:pt x="5310" y="3957"/>
                  </a:lnTo>
                  <a:lnTo>
                    <a:pt x="5311" y="3961"/>
                  </a:lnTo>
                  <a:lnTo>
                    <a:pt x="5313" y="3966"/>
                  </a:lnTo>
                  <a:lnTo>
                    <a:pt x="5311" y="3973"/>
                  </a:lnTo>
                  <a:lnTo>
                    <a:pt x="5310" y="3976"/>
                  </a:lnTo>
                  <a:lnTo>
                    <a:pt x="5302" y="3976"/>
                  </a:lnTo>
                  <a:lnTo>
                    <a:pt x="5300" y="3973"/>
                  </a:lnTo>
                  <a:lnTo>
                    <a:pt x="5299" y="3972"/>
                  </a:lnTo>
                  <a:lnTo>
                    <a:pt x="5294" y="3969"/>
                  </a:lnTo>
                  <a:lnTo>
                    <a:pt x="5291" y="3967"/>
                  </a:lnTo>
                  <a:lnTo>
                    <a:pt x="5286" y="3967"/>
                  </a:lnTo>
                  <a:lnTo>
                    <a:pt x="5275" y="3969"/>
                  </a:lnTo>
                  <a:lnTo>
                    <a:pt x="5267" y="3970"/>
                  </a:lnTo>
                  <a:lnTo>
                    <a:pt x="5264" y="3970"/>
                  </a:lnTo>
                  <a:lnTo>
                    <a:pt x="5261" y="3970"/>
                  </a:lnTo>
                  <a:lnTo>
                    <a:pt x="5259" y="3969"/>
                  </a:lnTo>
                  <a:lnTo>
                    <a:pt x="5257" y="3967"/>
                  </a:lnTo>
                  <a:lnTo>
                    <a:pt x="5254" y="3966"/>
                  </a:lnTo>
                  <a:lnTo>
                    <a:pt x="5253" y="3964"/>
                  </a:lnTo>
                  <a:lnTo>
                    <a:pt x="5251" y="3963"/>
                  </a:lnTo>
                  <a:lnTo>
                    <a:pt x="5246" y="3961"/>
                  </a:lnTo>
                  <a:lnTo>
                    <a:pt x="5242" y="3963"/>
                  </a:lnTo>
                  <a:lnTo>
                    <a:pt x="5232" y="3964"/>
                  </a:lnTo>
                  <a:lnTo>
                    <a:pt x="5230" y="3972"/>
                  </a:lnTo>
                  <a:lnTo>
                    <a:pt x="5229" y="3976"/>
                  </a:lnTo>
                  <a:lnTo>
                    <a:pt x="5230" y="3979"/>
                  </a:lnTo>
                  <a:lnTo>
                    <a:pt x="5230" y="3982"/>
                  </a:lnTo>
                  <a:lnTo>
                    <a:pt x="5235" y="3987"/>
                  </a:lnTo>
                  <a:lnTo>
                    <a:pt x="5237" y="3990"/>
                  </a:lnTo>
                  <a:lnTo>
                    <a:pt x="5238" y="3994"/>
                  </a:lnTo>
                  <a:lnTo>
                    <a:pt x="5235" y="4011"/>
                  </a:lnTo>
                  <a:lnTo>
                    <a:pt x="5234" y="4030"/>
                  </a:lnTo>
                  <a:lnTo>
                    <a:pt x="5234" y="4048"/>
                  </a:lnTo>
                  <a:lnTo>
                    <a:pt x="5243" y="4052"/>
                  </a:lnTo>
                  <a:lnTo>
                    <a:pt x="5251" y="4058"/>
                  </a:lnTo>
                  <a:lnTo>
                    <a:pt x="5257" y="4064"/>
                  </a:lnTo>
                  <a:lnTo>
                    <a:pt x="5261" y="4067"/>
                  </a:lnTo>
                  <a:lnTo>
                    <a:pt x="5264" y="4070"/>
                  </a:lnTo>
                  <a:lnTo>
                    <a:pt x="5264" y="4072"/>
                  </a:lnTo>
                  <a:lnTo>
                    <a:pt x="5262" y="4073"/>
                  </a:lnTo>
                  <a:lnTo>
                    <a:pt x="5261" y="4075"/>
                  </a:lnTo>
                  <a:lnTo>
                    <a:pt x="5257" y="4076"/>
                  </a:lnTo>
                  <a:lnTo>
                    <a:pt x="5251" y="4078"/>
                  </a:lnTo>
                  <a:lnTo>
                    <a:pt x="5245" y="4079"/>
                  </a:lnTo>
                  <a:lnTo>
                    <a:pt x="5242" y="4081"/>
                  </a:lnTo>
                  <a:lnTo>
                    <a:pt x="5240" y="4082"/>
                  </a:lnTo>
                  <a:lnTo>
                    <a:pt x="5235" y="4115"/>
                  </a:lnTo>
                  <a:lnTo>
                    <a:pt x="5232" y="4118"/>
                  </a:lnTo>
                  <a:lnTo>
                    <a:pt x="5227" y="4121"/>
                  </a:lnTo>
                  <a:lnTo>
                    <a:pt x="5223" y="4123"/>
                  </a:lnTo>
                  <a:lnTo>
                    <a:pt x="5215" y="4123"/>
                  </a:lnTo>
                  <a:lnTo>
                    <a:pt x="5202" y="4123"/>
                  </a:lnTo>
                  <a:lnTo>
                    <a:pt x="5197" y="4129"/>
                  </a:lnTo>
                  <a:lnTo>
                    <a:pt x="5196" y="4133"/>
                  </a:lnTo>
                  <a:lnTo>
                    <a:pt x="5194" y="4138"/>
                  </a:lnTo>
                  <a:lnTo>
                    <a:pt x="5196" y="4141"/>
                  </a:lnTo>
                  <a:lnTo>
                    <a:pt x="5199" y="4148"/>
                  </a:lnTo>
                  <a:lnTo>
                    <a:pt x="5204" y="4157"/>
                  </a:lnTo>
                  <a:lnTo>
                    <a:pt x="5204" y="4161"/>
                  </a:lnTo>
                  <a:lnTo>
                    <a:pt x="5204" y="4166"/>
                  </a:lnTo>
                  <a:lnTo>
                    <a:pt x="5204" y="4170"/>
                  </a:lnTo>
                  <a:lnTo>
                    <a:pt x="5205" y="4175"/>
                  </a:lnTo>
                  <a:lnTo>
                    <a:pt x="5213" y="4181"/>
                  </a:lnTo>
                  <a:lnTo>
                    <a:pt x="5215" y="4196"/>
                  </a:lnTo>
                  <a:lnTo>
                    <a:pt x="5223" y="4206"/>
                  </a:lnTo>
                  <a:lnTo>
                    <a:pt x="5221" y="4221"/>
                  </a:lnTo>
                  <a:lnTo>
                    <a:pt x="5219" y="4230"/>
                  </a:lnTo>
                  <a:lnTo>
                    <a:pt x="5219" y="4236"/>
                  </a:lnTo>
                  <a:lnTo>
                    <a:pt x="5216" y="4242"/>
                  </a:lnTo>
                  <a:lnTo>
                    <a:pt x="5215" y="4245"/>
                  </a:lnTo>
                  <a:lnTo>
                    <a:pt x="5213" y="4248"/>
                  </a:lnTo>
                  <a:lnTo>
                    <a:pt x="5210" y="4248"/>
                  </a:lnTo>
                  <a:lnTo>
                    <a:pt x="5207" y="4250"/>
                  </a:lnTo>
                  <a:lnTo>
                    <a:pt x="5205" y="4253"/>
                  </a:lnTo>
                  <a:lnTo>
                    <a:pt x="5204" y="4255"/>
                  </a:lnTo>
                  <a:lnTo>
                    <a:pt x="5204" y="4258"/>
                  </a:lnTo>
                  <a:lnTo>
                    <a:pt x="5202" y="4261"/>
                  </a:lnTo>
                  <a:lnTo>
                    <a:pt x="5200" y="4263"/>
                  </a:lnTo>
                  <a:lnTo>
                    <a:pt x="5199" y="4263"/>
                  </a:lnTo>
                  <a:lnTo>
                    <a:pt x="5196" y="4264"/>
                  </a:lnTo>
                  <a:lnTo>
                    <a:pt x="5192" y="4267"/>
                  </a:lnTo>
                  <a:lnTo>
                    <a:pt x="5192" y="4269"/>
                  </a:lnTo>
                  <a:lnTo>
                    <a:pt x="5191" y="4273"/>
                  </a:lnTo>
                  <a:lnTo>
                    <a:pt x="5194" y="4276"/>
                  </a:lnTo>
                  <a:lnTo>
                    <a:pt x="5196" y="4281"/>
                  </a:lnTo>
                  <a:lnTo>
                    <a:pt x="5197" y="4285"/>
                  </a:lnTo>
                  <a:lnTo>
                    <a:pt x="5199" y="4290"/>
                  </a:lnTo>
                  <a:lnTo>
                    <a:pt x="5199" y="4294"/>
                  </a:lnTo>
                  <a:lnTo>
                    <a:pt x="5197" y="4300"/>
                  </a:lnTo>
                  <a:lnTo>
                    <a:pt x="5197" y="4305"/>
                  </a:lnTo>
                  <a:lnTo>
                    <a:pt x="5196" y="4312"/>
                  </a:lnTo>
                  <a:lnTo>
                    <a:pt x="5181" y="4321"/>
                  </a:lnTo>
                  <a:lnTo>
                    <a:pt x="5178" y="4323"/>
                  </a:lnTo>
                  <a:lnTo>
                    <a:pt x="5173" y="4323"/>
                  </a:lnTo>
                  <a:lnTo>
                    <a:pt x="5165" y="4323"/>
                  </a:lnTo>
                  <a:lnTo>
                    <a:pt x="5156" y="4321"/>
                  </a:lnTo>
                  <a:lnTo>
                    <a:pt x="5148" y="4323"/>
                  </a:lnTo>
                  <a:lnTo>
                    <a:pt x="5146" y="4324"/>
                  </a:lnTo>
                  <a:lnTo>
                    <a:pt x="5145" y="4326"/>
                  </a:lnTo>
                  <a:lnTo>
                    <a:pt x="5143" y="4335"/>
                  </a:lnTo>
                  <a:lnTo>
                    <a:pt x="5143" y="4341"/>
                  </a:lnTo>
                  <a:lnTo>
                    <a:pt x="5145" y="4345"/>
                  </a:lnTo>
                  <a:lnTo>
                    <a:pt x="5146" y="4348"/>
                  </a:lnTo>
                  <a:lnTo>
                    <a:pt x="5150" y="4354"/>
                  </a:lnTo>
                  <a:lnTo>
                    <a:pt x="5151" y="4359"/>
                  </a:lnTo>
                  <a:lnTo>
                    <a:pt x="5153" y="4363"/>
                  </a:lnTo>
                  <a:lnTo>
                    <a:pt x="5153" y="4375"/>
                  </a:lnTo>
                  <a:lnTo>
                    <a:pt x="5154" y="4378"/>
                  </a:lnTo>
                  <a:lnTo>
                    <a:pt x="5158" y="4381"/>
                  </a:lnTo>
                  <a:lnTo>
                    <a:pt x="5161" y="4384"/>
                  </a:lnTo>
                  <a:lnTo>
                    <a:pt x="5161" y="4385"/>
                  </a:lnTo>
                  <a:lnTo>
                    <a:pt x="5162" y="4387"/>
                  </a:lnTo>
                  <a:lnTo>
                    <a:pt x="5159" y="4408"/>
                  </a:lnTo>
                  <a:lnTo>
                    <a:pt x="5153" y="4411"/>
                  </a:lnTo>
                  <a:lnTo>
                    <a:pt x="5150" y="4414"/>
                  </a:lnTo>
                  <a:lnTo>
                    <a:pt x="5148" y="4417"/>
                  </a:lnTo>
                  <a:lnTo>
                    <a:pt x="5145" y="4420"/>
                  </a:lnTo>
                  <a:lnTo>
                    <a:pt x="5143" y="4424"/>
                  </a:lnTo>
                  <a:lnTo>
                    <a:pt x="5142" y="4433"/>
                  </a:lnTo>
                  <a:lnTo>
                    <a:pt x="5143" y="4438"/>
                  </a:lnTo>
                  <a:lnTo>
                    <a:pt x="5143" y="4441"/>
                  </a:lnTo>
                  <a:lnTo>
                    <a:pt x="5162" y="4465"/>
                  </a:lnTo>
                  <a:lnTo>
                    <a:pt x="5161" y="4476"/>
                  </a:lnTo>
                  <a:lnTo>
                    <a:pt x="5159" y="4479"/>
                  </a:lnTo>
                  <a:lnTo>
                    <a:pt x="5150" y="4484"/>
                  </a:lnTo>
                  <a:lnTo>
                    <a:pt x="5138" y="4488"/>
                  </a:lnTo>
                  <a:lnTo>
                    <a:pt x="5132" y="4491"/>
                  </a:lnTo>
                  <a:lnTo>
                    <a:pt x="5129" y="4496"/>
                  </a:lnTo>
                  <a:lnTo>
                    <a:pt x="5124" y="4500"/>
                  </a:lnTo>
                  <a:lnTo>
                    <a:pt x="5123" y="4505"/>
                  </a:lnTo>
                  <a:lnTo>
                    <a:pt x="5126" y="4509"/>
                  </a:lnTo>
                  <a:lnTo>
                    <a:pt x="5129" y="4514"/>
                  </a:lnTo>
                  <a:lnTo>
                    <a:pt x="5131" y="4518"/>
                  </a:lnTo>
                  <a:lnTo>
                    <a:pt x="5131" y="4523"/>
                  </a:lnTo>
                  <a:lnTo>
                    <a:pt x="5129" y="4527"/>
                  </a:lnTo>
                  <a:lnTo>
                    <a:pt x="5129" y="4532"/>
                  </a:lnTo>
                  <a:lnTo>
                    <a:pt x="5124" y="4541"/>
                  </a:lnTo>
                  <a:lnTo>
                    <a:pt x="5119" y="4548"/>
                  </a:lnTo>
                  <a:lnTo>
                    <a:pt x="5113" y="4556"/>
                  </a:lnTo>
                  <a:lnTo>
                    <a:pt x="5102" y="4571"/>
                  </a:lnTo>
                  <a:lnTo>
                    <a:pt x="5093" y="4614"/>
                  </a:lnTo>
                  <a:lnTo>
                    <a:pt x="5086" y="4620"/>
                  </a:lnTo>
                  <a:lnTo>
                    <a:pt x="5075" y="4630"/>
                  </a:lnTo>
                  <a:lnTo>
                    <a:pt x="5064" y="4641"/>
                  </a:lnTo>
                  <a:lnTo>
                    <a:pt x="5058" y="4647"/>
                  </a:lnTo>
                  <a:lnTo>
                    <a:pt x="5040" y="4650"/>
                  </a:lnTo>
                  <a:lnTo>
                    <a:pt x="5035" y="4653"/>
                  </a:lnTo>
                  <a:lnTo>
                    <a:pt x="5031" y="4659"/>
                  </a:lnTo>
                  <a:lnTo>
                    <a:pt x="5026" y="4663"/>
                  </a:lnTo>
                  <a:lnTo>
                    <a:pt x="5023" y="4668"/>
                  </a:lnTo>
                  <a:lnTo>
                    <a:pt x="5018" y="4702"/>
                  </a:lnTo>
                  <a:lnTo>
                    <a:pt x="5020" y="4706"/>
                  </a:lnTo>
                  <a:lnTo>
                    <a:pt x="5021" y="4711"/>
                  </a:lnTo>
                  <a:lnTo>
                    <a:pt x="5024" y="4715"/>
                  </a:lnTo>
                  <a:lnTo>
                    <a:pt x="5024" y="4721"/>
                  </a:lnTo>
                  <a:lnTo>
                    <a:pt x="5020" y="4726"/>
                  </a:lnTo>
                  <a:lnTo>
                    <a:pt x="5015" y="4730"/>
                  </a:lnTo>
                  <a:lnTo>
                    <a:pt x="5007" y="4742"/>
                  </a:lnTo>
                  <a:lnTo>
                    <a:pt x="5002" y="4748"/>
                  </a:lnTo>
                  <a:lnTo>
                    <a:pt x="4997" y="4753"/>
                  </a:lnTo>
                  <a:lnTo>
                    <a:pt x="4991" y="4757"/>
                  </a:lnTo>
                  <a:lnTo>
                    <a:pt x="4983" y="4760"/>
                  </a:lnTo>
                  <a:lnTo>
                    <a:pt x="4977" y="4760"/>
                  </a:lnTo>
                  <a:lnTo>
                    <a:pt x="4970" y="4759"/>
                  </a:lnTo>
                  <a:lnTo>
                    <a:pt x="4956" y="4753"/>
                  </a:lnTo>
                  <a:lnTo>
                    <a:pt x="4950" y="4751"/>
                  </a:lnTo>
                  <a:lnTo>
                    <a:pt x="4942" y="4750"/>
                  </a:lnTo>
                  <a:lnTo>
                    <a:pt x="4935" y="4748"/>
                  </a:lnTo>
                  <a:lnTo>
                    <a:pt x="4932" y="4750"/>
                  </a:lnTo>
                  <a:lnTo>
                    <a:pt x="4929" y="4751"/>
                  </a:lnTo>
                  <a:lnTo>
                    <a:pt x="4924" y="4751"/>
                  </a:lnTo>
                  <a:lnTo>
                    <a:pt x="4920" y="4753"/>
                  </a:lnTo>
                  <a:lnTo>
                    <a:pt x="4916" y="4756"/>
                  </a:lnTo>
                  <a:lnTo>
                    <a:pt x="4915" y="4759"/>
                  </a:lnTo>
                  <a:lnTo>
                    <a:pt x="4912" y="4760"/>
                  </a:lnTo>
                  <a:lnTo>
                    <a:pt x="4910" y="4765"/>
                  </a:lnTo>
                  <a:lnTo>
                    <a:pt x="4907" y="4772"/>
                  </a:lnTo>
                  <a:lnTo>
                    <a:pt x="4905" y="4780"/>
                  </a:lnTo>
                  <a:lnTo>
                    <a:pt x="4902" y="4790"/>
                  </a:lnTo>
                  <a:lnTo>
                    <a:pt x="4899" y="4809"/>
                  </a:lnTo>
                  <a:lnTo>
                    <a:pt x="4878" y="4823"/>
                  </a:lnTo>
                  <a:lnTo>
                    <a:pt x="4823" y="4817"/>
                  </a:lnTo>
                  <a:lnTo>
                    <a:pt x="4817" y="4818"/>
                  </a:lnTo>
                  <a:lnTo>
                    <a:pt x="4809" y="4823"/>
                  </a:lnTo>
                  <a:lnTo>
                    <a:pt x="4798" y="4829"/>
                  </a:lnTo>
                  <a:lnTo>
                    <a:pt x="4788" y="4835"/>
                  </a:lnTo>
                  <a:lnTo>
                    <a:pt x="4767" y="4850"/>
                  </a:lnTo>
                  <a:lnTo>
                    <a:pt x="4753" y="4860"/>
                  </a:lnTo>
                  <a:lnTo>
                    <a:pt x="4750" y="4884"/>
                  </a:lnTo>
                  <a:lnTo>
                    <a:pt x="4748" y="4896"/>
                  </a:lnTo>
                  <a:lnTo>
                    <a:pt x="4745" y="4907"/>
                  </a:lnTo>
                  <a:lnTo>
                    <a:pt x="4736" y="4911"/>
                  </a:lnTo>
                  <a:lnTo>
                    <a:pt x="4720" y="4915"/>
                  </a:lnTo>
                  <a:lnTo>
                    <a:pt x="4712" y="4917"/>
                  </a:lnTo>
                  <a:lnTo>
                    <a:pt x="4704" y="4918"/>
                  </a:lnTo>
                  <a:lnTo>
                    <a:pt x="4698" y="4917"/>
                  </a:lnTo>
                  <a:lnTo>
                    <a:pt x="4694" y="4917"/>
                  </a:lnTo>
                  <a:lnTo>
                    <a:pt x="4691" y="4914"/>
                  </a:lnTo>
                  <a:lnTo>
                    <a:pt x="4686" y="4912"/>
                  </a:lnTo>
                  <a:lnTo>
                    <a:pt x="4683" y="4910"/>
                  </a:lnTo>
                  <a:lnTo>
                    <a:pt x="4675" y="4902"/>
                  </a:lnTo>
                  <a:lnTo>
                    <a:pt x="4672" y="4899"/>
                  </a:lnTo>
                  <a:lnTo>
                    <a:pt x="4667" y="4896"/>
                  </a:lnTo>
                  <a:lnTo>
                    <a:pt x="4663" y="4893"/>
                  </a:lnTo>
                  <a:lnTo>
                    <a:pt x="4656" y="4892"/>
                  </a:lnTo>
                  <a:lnTo>
                    <a:pt x="4648" y="4896"/>
                  </a:lnTo>
                  <a:lnTo>
                    <a:pt x="4641" y="4898"/>
                  </a:lnTo>
                  <a:lnTo>
                    <a:pt x="4633" y="4898"/>
                  </a:lnTo>
                  <a:lnTo>
                    <a:pt x="4628" y="4898"/>
                  </a:lnTo>
                  <a:lnTo>
                    <a:pt x="4621" y="4899"/>
                  </a:lnTo>
                  <a:lnTo>
                    <a:pt x="4612" y="4902"/>
                  </a:lnTo>
                  <a:lnTo>
                    <a:pt x="4607" y="4905"/>
                  </a:lnTo>
                  <a:lnTo>
                    <a:pt x="4602" y="4907"/>
                  </a:lnTo>
                  <a:lnTo>
                    <a:pt x="4582" y="4904"/>
                  </a:lnTo>
                  <a:lnTo>
                    <a:pt x="4575" y="4905"/>
                  </a:lnTo>
                  <a:lnTo>
                    <a:pt x="4569" y="4908"/>
                  </a:lnTo>
                  <a:lnTo>
                    <a:pt x="4561" y="4911"/>
                  </a:lnTo>
                  <a:lnTo>
                    <a:pt x="4553" y="4915"/>
                  </a:lnTo>
                  <a:lnTo>
                    <a:pt x="4545" y="4920"/>
                  </a:lnTo>
                  <a:lnTo>
                    <a:pt x="4539" y="4924"/>
                  </a:lnTo>
                  <a:lnTo>
                    <a:pt x="4534" y="4930"/>
                  </a:lnTo>
                  <a:lnTo>
                    <a:pt x="4533" y="4936"/>
                  </a:lnTo>
                  <a:lnTo>
                    <a:pt x="4529" y="4939"/>
                  </a:lnTo>
                  <a:lnTo>
                    <a:pt x="4528" y="4944"/>
                  </a:lnTo>
                  <a:lnTo>
                    <a:pt x="4528" y="4948"/>
                  </a:lnTo>
                  <a:lnTo>
                    <a:pt x="4529" y="4953"/>
                  </a:lnTo>
                  <a:lnTo>
                    <a:pt x="4533" y="4960"/>
                  </a:lnTo>
                  <a:lnTo>
                    <a:pt x="4533" y="4965"/>
                  </a:lnTo>
                  <a:lnTo>
                    <a:pt x="4534" y="4969"/>
                  </a:lnTo>
                  <a:lnTo>
                    <a:pt x="4533" y="4971"/>
                  </a:lnTo>
                  <a:lnTo>
                    <a:pt x="4531" y="4972"/>
                  </a:lnTo>
                  <a:lnTo>
                    <a:pt x="4528" y="4977"/>
                  </a:lnTo>
                  <a:lnTo>
                    <a:pt x="4506" y="4990"/>
                  </a:lnTo>
                  <a:lnTo>
                    <a:pt x="4499" y="4989"/>
                  </a:lnTo>
                  <a:lnTo>
                    <a:pt x="4496" y="4986"/>
                  </a:lnTo>
                  <a:lnTo>
                    <a:pt x="4493" y="4983"/>
                  </a:lnTo>
                  <a:lnTo>
                    <a:pt x="4488" y="4981"/>
                  </a:lnTo>
                  <a:lnTo>
                    <a:pt x="4482" y="4980"/>
                  </a:lnTo>
                  <a:lnTo>
                    <a:pt x="4476" y="4978"/>
                  </a:lnTo>
                  <a:lnTo>
                    <a:pt x="4471" y="4980"/>
                  </a:lnTo>
                  <a:lnTo>
                    <a:pt x="4464" y="4981"/>
                  </a:lnTo>
                  <a:lnTo>
                    <a:pt x="4460" y="4983"/>
                  </a:lnTo>
                  <a:lnTo>
                    <a:pt x="4455" y="4986"/>
                  </a:lnTo>
                  <a:lnTo>
                    <a:pt x="4452" y="4989"/>
                  </a:lnTo>
                  <a:lnTo>
                    <a:pt x="4450" y="4992"/>
                  </a:lnTo>
                  <a:lnTo>
                    <a:pt x="4445" y="4996"/>
                  </a:lnTo>
                  <a:lnTo>
                    <a:pt x="4444" y="5002"/>
                  </a:lnTo>
                  <a:lnTo>
                    <a:pt x="4441" y="5008"/>
                  </a:lnTo>
                  <a:lnTo>
                    <a:pt x="4439" y="5010"/>
                  </a:lnTo>
                  <a:lnTo>
                    <a:pt x="4436" y="5011"/>
                  </a:lnTo>
                  <a:lnTo>
                    <a:pt x="4428" y="5014"/>
                  </a:lnTo>
                  <a:lnTo>
                    <a:pt x="4422" y="5016"/>
                  </a:lnTo>
                  <a:lnTo>
                    <a:pt x="4418" y="5016"/>
                  </a:lnTo>
                  <a:lnTo>
                    <a:pt x="4417" y="5019"/>
                  </a:lnTo>
                  <a:lnTo>
                    <a:pt x="4415" y="5021"/>
                  </a:lnTo>
                  <a:lnTo>
                    <a:pt x="4414" y="5027"/>
                  </a:lnTo>
                  <a:lnTo>
                    <a:pt x="4418" y="5035"/>
                  </a:lnTo>
                  <a:lnTo>
                    <a:pt x="4425" y="5048"/>
                  </a:lnTo>
                  <a:lnTo>
                    <a:pt x="4431" y="5062"/>
                  </a:lnTo>
                  <a:lnTo>
                    <a:pt x="4431" y="5068"/>
                  </a:lnTo>
                  <a:lnTo>
                    <a:pt x="4431" y="5072"/>
                  </a:lnTo>
                  <a:lnTo>
                    <a:pt x="4430" y="5075"/>
                  </a:lnTo>
                  <a:lnTo>
                    <a:pt x="4426" y="5078"/>
                  </a:lnTo>
                  <a:lnTo>
                    <a:pt x="4423" y="5083"/>
                  </a:lnTo>
                  <a:lnTo>
                    <a:pt x="4420" y="5087"/>
                  </a:lnTo>
                  <a:lnTo>
                    <a:pt x="4415" y="5117"/>
                  </a:lnTo>
                  <a:lnTo>
                    <a:pt x="4414" y="5120"/>
                  </a:lnTo>
                  <a:lnTo>
                    <a:pt x="4411" y="5123"/>
                  </a:lnTo>
                  <a:lnTo>
                    <a:pt x="4404" y="5128"/>
                  </a:lnTo>
                  <a:lnTo>
                    <a:pt x="4401" y="5132"/>
                  </a:lnTo>
                  <a:lnTo>
                    <a:pt x="4398" y="5133"/>
                  </a:lnTo>
                  <a:lnTo>
                    <a:pt x="4396" y="5135"/>
                  </a:lnTo>
                  <a:lnTo>
                    <a:pt x="4382" y="5136"/>
                  </a:lnTo>
                  <a:lnTo>
                    <a:pt x="4379" y="5138"/>
                  </a:lnTo>
                  <a:lnTo>
                    <a:pt x="4374" y="5141"/>
                  </a:lnTo>
                  <a:lnTo>
                    <a:pt x="4371" y="5144"/>
                  </a:lnTo>
                  <a:lnTo>
                    <a:pt x="4366" y="5145"/>
                  </a:lnTo>
                  <a:lnTo>
                    <a:pt x="4349" y="5145"/>
                  </a:lnTo>
                  <a:lnTo>
                    <a:pt x="4342" y="5150"/>
                  </a:lnTo>
                  <a:lnTo>
                    <a:pt x="4333" y="5157"/>
                  </a:lnTo>
                  <a:lnTo>
                    <a:pt x="4325" y="5165"/>
                  </a:lnTo>
                  <a:lnTo>
                    <a:pt x="4320" y="5171"/>
                  </a:lnTo>
                  <a:lnTo>
                    <a:pt x="4319" y="5174"/>
                  </a:lnTo>
                  <a:lnTo>
                    <a:pt x="4317" y="5178"/>
                  </a:lnTo>
                  <a:lnTo>
                    <a:pt x="4315" y="5181"/>
                  </a:lnTo>
                  <a:lnTo>
                    <a:pt x="4314" y="5183"/>
                  </a:lnTo>
                  <a:lnTo>
                    <a:pt x="4314" y="5184"/>
                  </a:lnTo>
                  <a:lnTo>
                    <a:pt x="4309" y="5187"/>
                  </a:lnTo>
                  <a:lnTo>
                    <a:pt x="4304" y="5190"/>
                  </a:lnTo>
                  <a:lnTo>
                    <a:pt x="4301" y="5192"/>
                  </a:lnTo>
                  <a:lnTo>
                    <a:pt x="4296" y="5195"/>
                  </a:lnTo>
                  <a:lnTo>
                    <a:pt x="4292" y="5192"/>
                  </a:lnTo>
                  <a:lnTo>
                    <a:pt x="4287" y="5190"/>
                  </a:lnTo>
                  <a:lnTo>
                    <a:pt x="4279" y="5186"/>
                  </a:lnTo>
                  <a:lnTo>
                    <a:pt x="4255" y="5184"/>
                  </a:lnTo>
                  <a:lnTo>
                    <a:pt x="4249" y="5181"/>
                  </a:lnTo>
                  <a:lnTo>
                    <a:pt x="4244" y="5177"/>
                  </a:lnTo>
                  <a:lnTo>
                    <a:pt x="4239" y="5172"/>
                  </a:lnTo>
                  <a:lnTo>
                    <a:pt x="4235" y="5166"/>
                  </a:lnTo>
                  <a:lnTo>
                    <a:pt x="4225" y="5156"/>
                  </a:lnTo>
                  <a:lnTo>
                    <a:pt x="4219" y="5144"/>
                  </a:lnTo>
                  <a:lnTo>
                    <a:pt x="4203" y="5132"/>
                  </a:lnTo>
                  <a:lnTo>
                    <a:pt x="4201" y="5129"/>
                  </a:lnTo>
                  <a:lnTo>
                    <a:pt x="4201" y="5126"/>
                  </a:lnTo>
                  <a:lnTo>
                    <a:pt x="4201" y="5120"/>
                  </a:lnTo>
                  <a:lnTo>
                    <a:pt x="4201" y="5107"/>
                  </a:lnTo>
                  <a:lnTo>
                    <a:pt x="4193" y="5104"/>
                  </a:lnTo>
                  <a:lnTo>
                    <a:pt x="4185" y="5102"/>
                  </a:lnTo>
                  <a:lnTo>
                    <a:pt x="4176" y="5101"/>
                  </a:lnTo>
                  <a:lnTo>
                    <a:pt x="4166" y="5101"/>
                  </a:lnTo>
                  <a:lnTo>
                    <a:pt x="4155" y="5099"/>
                  </a:lnTo>
                  <a:lnTo>
                    <a:pt x="4146" y="5099"/>
                  </a:lnTo>
                  <a:lnTo>
                    <a:pt x="4135" y="5098"/>
                  </a:lnTo>
                  <a:lnTo>
                    <a:pt x="4127" y="5095"/>
                  </a:lnTo>
                  <a:lnTo>
                    <a:pt x="4106" y="5089"/>
                  </a:lnTo>
                  <a:lnTo>
                    <a:pt x="4098" y="5086"/>
                  </a:lnTo>
                  <a:lnTo>
                    <a:pt x="4089" y="5083"/>
                  </a:lnTo>
                  <a:lnTo>
                    <a:pt x="4081" y="5081"/>
                  </a:lnTo>
                  <a:lnTo>
                    <a:pt x="4071" y="5081"/>
                  </a:lnTo>
                  <a:lnTo>
                    <a:pt x="4060" y="5081"/>
                  </a:lnTo>
                  <a:lnTo>
                    <a:pt x="4047" y="5083"/>
                  </a:lnTo>
                  <a:lnTo>
                    <a:pt x="4030" y="5084"/>
                  </a:lnTo>
                  <a:lnTo>
                    <a:pt x="4025" y="5087"/>
                  </a:lnTo>
                  <a:lnTo>
                    <a:pt x="4020" y="5093"/>
                  </a:lnTo>
                  <a:lnTo>
                    <a:pt x="4012" y="5105"/>
                  </a:lnTo>
                  <a:lnTo>
                    <a:pt x="4009" y="5111"/>
                  </a:lnTo>
                  <a:lnTo>
                    <a:pt x="4005" y="5117"/>
                  </a:lnTo>
                  <a:lnTo>
                    <a:pt x="4000" y="5122"/>
                  </a:lnTo>
                  <a:lnTo>
                    <a:pt x="3993" y="5126"/>
                  </a:lnTo>
                  <a:lnTo>
                    <a:pt x="3989" y="5126"/>
                  </a:lnTo>
                  <a:lnTo>
                    <a:pt x="3984" y="5126"/>
                  </a:lnTo>
                  <a:lnTo>
                    <a:pt x="3974" y="5125"/>
                  </a:lnTo>
                  <a:lnTo>
                    <a:pt x="3970" y="5125"/>
                  </a:lnTo>
                  <a:lnTo>
                    <a:pt x="3966" y="5125"/>
                  </a:lnTo>
                  <a:lnTo>
                    <a:pt x="3962" y="5126"/>
                  </a:lnTo>
                  <a:lnTo>
                    <a:pt x="3960" y="5128"/>
                  </a:lnTo>
                  <a:lnTo>
                    <a:pt x="3959" y="5129"/>
                  </a:lnTo>
                  <a:lnTo>
                    <a:pt x="3957" y="5132"/>
                  </a:lnTo>
                  <a:lnTo>
                    <a:pt x="3955" y="5136"/>
                  </a:lnTo>
                  <a:lnTo>
                    <a:pt x="3955" y="5147"/>
                  </a:lnTo>
                  <a:lnTo>
                    <a:pt x="3954" y="5157"/>
                  </a:lnTo>
                  <a:lnTo>
                    <a:pt x="3954" y="5162"/>
                  </a:lnTo>
                  <a:lnTo>
                    <a:pt x="3951" y="5165"/>
                  </a:lnTo>
                  <a:lnTo>
                    <a:pt x="3947" y="5169"/>
                  </a:lnTo>
                  <a:lnTo>
                    <a:pt x="3943" y="5174"/>
                  </a:lnTo>
                  <a:lnTo>
                    <a:pt x="3932" y="5181"/>
                  </a:lnTo>
                  <a:lnTo>
                    <a:pt x="3919" y="5190"/>
                  </a:lnTo>
                  <a:lnTo>
                    <a:pt x="3909" y="5198"/>
                  </a:lnTo>
                  <a:lnTo>
                    <a:pt x="3897" y="5205"/>
                  </a:lnTo>
                  <a:lnTo>
                    <a:pt x="3897" y="5208"/>
                  </a:lnTo>
                  <a:lnTo>
                    <a:pt x="3895" y="5211"/>
                  </a:lnTo>
                  <a:lnTo>
                    <a:pt x="3894" y="5216"/>
                  </a:lnTo>
                  <a:lnTo>
                    <a:pt x="3892" y="5222"/>
                  </a:lnTo>
                  <a:lnTo>
                    <a:pt x="3890" y="5223"/>
                  </a:lnTo>
                  <a:lnTo>
                    <a:pt x="3889" y="5226"/>
                  </a:lnTo>
                  <a:lnTo>
                    <a:pt x="3886" y="5228"/>
                  </a:lnTo>
                  <a:lnTo>
                    <a:pt x="3882" y="5228"/>
                  </a:lnTo>
                  <a:lnTo>
                    <a:pt x="3878" y="5228"/>
                  </a:lnTo>
                  <a:lnTo>
                    <a:pt x="3874" y="5228"/>
                  </a:lnTo>
                  <a:lnTo>
                    <a:pt x="3870" y="5231"/>
                  </a:lnTo>
                  <a:lnTo>
                    <a:pt x="3867" y="5232"/>
                  </a:lnTo>
                  <a:lnTo>
                    <a:pt x="3859" y="5238"/>
                  </a:lnTo>
                  <a:lnTo>
                    <a:pt x="3846" y="5237"/>
                  </a:lnTo>
                  <a:lnTo>
                    <a:pt x="3841" y="5237"/>
                  </a:lnTo>
                  <a:lnTo>
                    <a:pt x="3836" y="5234"/>
                  </a:lnTo>
                  <a:lnTo>
                    <a:pt x="3833" y="5232"/>
                  </a:lnTo>
                  <a:lnTo>
                    <a:pt x="3832" y="5229"/>
                  </a:lnTo>
                  <a:lnTo>
                    <a:pt x="3830" y="5226"/>
                  </a:lnTo>
                  <a:lnTo>
                    <a:pt x="3828" y="5223"/>
                  </a:lnTo>
                  <a:lnTo>
                    <a:pt x="3813" y="5210"/>
                  </a:lnTo>
                  <a:lnTo>
                    <a:pt x="3798" y="5199"/>
                  </a:lnTo>
                  <a:lnTo>
                    <a:pt x="3790" y="5195"/>
                  </a:lnTo>
                  <a:lnTo>
                    <a:pt x="3783" y="5190"/>
                  </a:lnTo>
                  <a:lnTo>
                    <a:pt x="3776" y="5187"/>
                  </a:lnTo>
                  <a:lnTo>
                    <a:pt x="3773" y="5184"/>
                  </a:lnTo>
                  <a:lnTo>
                    <a:pt x="3771" y="5181"/>
                  </a:lnTo>
                  <a:lnTo>
                    <a:pt x="3768" y="5177"/>
                  </a:lnTo>
                  <a:lnTo>
                    <a:pt x="3768" y="5172"/>
                  </a:lnTo>
                  <a:lnTo>
                    <a:pt x="3765" y="5162"/>
                  </a:lnTo>
                  <a:lnTo>
                    <a:pt x="3763" y="5156"/>
                  </a:lnTo>
                  <a:lnTo>
                    <a:pt x="3762" y="5151"/>
                  </a:lnTo>
                  <a:lnTo>
                    <a:pt x="3762" y="5150"/>
                  </a:lnTo>
                  <a:lnTo>
                    <a:pt x="3760" y="5147"/>
                  </a:lnTo>
                  <a:lnTo>
                    <a:pt x="3757" y="5144"/>
                  </a:lnTo>
                  <a:lnTo>
                    <a:pt x="3752" y="5141"/>
                  </a:lnTo>
                  <a:lnTo>
                    <a:pt x="3749" y="5138"/>
                  </a:lnTo>
                  <a:lnTo>
                    <a:pt x="3740" y="5135"/>
                  </a:lnTo>
                  <a:lnTo>
                    <a:pt x="3735" y="5133"/>
                  </a:lnTo>
                  <a:lnTo>
                    <a:pt x="3729" y="5132"/>
                  </a:lnTo>
                  <a:lnTo>
                    <a:pt x="3717" y="5132"/>
                  </a:lnTo>
                  <a:lnTo>
                    <a:pt x="3695" y="5132"/>
                  </a:lnTo>
                  <a:lnTo>
                    <a:pt x="3673" y="5132"/>
                  </a:lnTo>
                  <a:lnTo>
                    <a:pt x="3670" y="5136"/>
                  </a:lnTo>
                  <a:lnTo>
                    <a:pt x="3668" y="5138"/>
                  </a:lnTo>
                  <a:lnTo>
                    <a:pt x="3668" y="5141"/>
                  </a:lnTo>
                  <a:lnTo>
                    <a:pt x="3668" y="5145"/>
                  </a:lnTo>
                  <a:lnTo>
                    <a:pt x="3670" y="5151"/>
                  </a:lnTo>
                  <a:lnTo>
                    <a:pt x="3671" y="5157"/>
                  </a:lnTo>
                  <a:lnTo>
                    <a:pt x="3676" y="5171"/>
                  </a:lnTo>
                  <a:lnTo>
                    <a:pt x="3678" y="5177"/>
                  </a:lnTo>
                  <a:lnTo>
                    <a:pt x="3678" y="5183"/>
                  </a:lnTo>
                  <a:lnTo>
                    <a:pt x="3668" y="5192"/>
                  </a:lnTo>
                  <a:lnTo>
                    <a:pt x="3664" y="5196"/>
                  </a:lnTo>
                  <a:lnTo>
                    <a:pt x="3659" y="5199"/>
                  </a:lnTo>
                  <a:lnTo>
                    <a:pt x="3654" y="5201"/>
                  </a:lnTo>
                  <a:lnTo>
                    <a:pt x="3649" y="5202"/>
                  </a:lnTo>
                  <a:lnTo>
                    <a:pt x="3645" y="5202"/>
                  </a:lnTo>
                  <a:lnTo>
                    <a:pt x="3640" y="5204"/>
                  </a:lnTo>
                  <a:lnTo>
                    <a:pt x="3637" y="5207"/>
                  </a:lnTo>
                  <a:lnTo>
                    <a:pt x="3632" y="5210"/>
                  </a:lnTo>
                  <a:lnTo>
                    <a:pt x="3629" y="5210"/>
                  </a:lnTo>
                  <a:lnTo>
                    <a:pt x="3627" y="5211"/>
                  </a:lnTo>
                  <a:lnTo>
                    <a:pt x="3624" y="5211"/>
                  </a:lnTo>
                  <a:lnTo>
                    <a:pt x="3621" y="5210"/>
                  </a:lnTo>
                  <a:lnTo>
                    <a:pt x="3618" y="5207"/>
                  </a:lnTo>
                  <a:lnTo>
                    <a:pt x="3614" y="5204"/>
                  </a:lnTo>
                  <a:lnTo>
                    <a:pt x="3611" y="5199"/>
                  </a:lnTo>
                  <a:lnTo>
                    <a:pt x="3608" y="5198"/>
                  </a:lnTo>
                  <a:lnTo>
                    <a:pt x="3599" y="5195"/>
                  </a:lnTo>
                  <a:lnTo>
                    <a:pt x="3589" y="5193"/>
                  </a:lnTo>
                  <a:lnTo>
                    <a:pt x="3581" y="5193"/>
                  </a:lnTo>
                  <a:lnTo>
                    <a:pt x="3573" y="5195"/>
                  </a:lnTo>
                  <a:lnTo>
                    <a:pt x="3556" y="5195"/>
                  </a:lnTo>
                  <a:lnTo>
                    <a:pt x="3548" y="5193"/>
                  </a:lnTo>
                  <a:lnTo>
                    <a:pt x="3543" y="5193"/>
                  </a:lnTo>
                  <a:lnTo>
                    <a:pt x="3540" y="5192"/>
                  </a:lnTo>
                  <a:lnTo>
                    <a:pt x="3535" y="5189"/>
                  </a:lnTo>
                  <a:lnTo>
                    <a:pt x="3532" y="5186"/>
                  </a:lnTo>
                  <a:lnTo>
                    <a:pt x="3527" y="5180"/>
                  </a:lnTo>
                  <a:lnTo>
                    <a:pt x="3522" y="5172"/>
                  </a:lnTo>
                  <a:lnTo>
                    <a:pt x="3516" y="5166"/>
                  </a:lnTo>
                  <a:lnTo>
                    <a:pt x="3513" y="5163"/>
                  </a:lnTo>
                  <a:lnTo>
                    <a:pt x="3508" y="5162"/>
                  </a:lnTo>
                  <a:lnTo>
                    <a:pt x="3499" y="5159"/>
                  </a:lnTo>
                  <a:lnTo>
                    <a:pt x="3489" y="5156"/>
                  </a:lnTo>
                  <a:lnTo>
                    <a:pt x="3481" y="5151"/>
                  </a:lnTo>
                  <a:lnTo>
                    <a:pt x="3476" y="5150"/>
                  </a:lnTo>
                  <a:lnTo>
                    <a:pt x="3475" y="5147"/>
                  </a:lnTo>
                  <a:lnTo>
                    <a:pt x="3468" y="5139"/>
                  </a:lnTo>
                  <a:lnTo>
                    <a:pt x="3464" y="5132"/>
                  </a:lnTo>
                  <a:lnTo>
                    <a:pt x="3461" y="5129"/>
                  </a:lnTo>
                  <a:lnTo>
                    <a:pt x="3457" y="5128"/>
                  </a:lnTo>
                  <a:lnTo>
                    <a:pt x="3453" y="5125"/>
                  </a:lnTo>
                  <a:lnTo>
                    <a:pt x="3448" y="5125"/>
                  </a:lnTo>
                  <a:lnTo>
                    <a:pt x="3438" y="5123"/>
                  </a:lnTo>
                  <a:lnTo>
                    <a:pt x="3429" y="5123"/>
                  </a:lnTo>
                  <a:lnTo>
                    <a:pt x="3419" y="5123"/>
                  </a:lnTo>
                  <a:lnTo>
                    <a:pt x="3397" y="5119"/>
                  </a:lnTo>
                  <a:lnTo>
                    <a:pt x="3386" y="5116"/>
                  </a:lnTo>
                  <a:lnTo>
                    <a:pt x="3375" y="5116"/>
                  </a:lnTo>
                  <a:lnTo>
                    <a:pt x="3367" y="5116"/>
                  </a:lnTo>
                  <a:lnTo>
                    <a:pt x="3362" y="5116"/>
                  </a:lnTo>
                  <a:lnTo>
                    <a:pt x="3357" y="5114"/>
                  </a:lnTo>
                  <a:lnTo>
                    <a:pt x="3354" y="5113"/>
                  </a:lnTo>
                  <a:lnTo>
                    <a:pt x="3350" y="5108"/>
                  </a:lnTo>
                  <a:lnTo>
                    <a:pt x="3343" y="5102"/>
                  </a:lnTo>
                  <a:lnTo>
                    <a:pt x="3327" y="5098"/>
                  </a:lnTo>
                  <a:lnTo>
                    <a:pt x="3318" y="5092"/>
                  </a:lnTo>
                  <a:lnTo>
                    <a:pt x="3305" y="5084"/>
                  </a:lnTo>
                  <a:lnTo>
                    <a:pt x="3294" y="5077"/>
                  </a:lnTo>
                  <a:lnTo>
                    <a:pt x="3285" y="5069"/>
                  </a:lnTo>
                  <a:lnTo>
                    <a:pt x="3280" y="5065"/>
                  </a:lnTo>
                  <a:lnTo>
                    <a:pt x="3275" y="5059"/>
                  </a:lnTo>
                  <a:lnTo>
                    <a:pt x="3272" y="5054"/>
                  </a:lnTo>
                  <a:lnTo>
                    <a:pt x="3265" y="5048"/>
                  </a:lnTo>
                  <a:lnTo>
                    <a:pt x="3261" y="5044"/>
                  </a:lnTo>
                  <a:lnTo>
                    <a:pt x="3256" y="5042"/>
                  </a:lnTo>
                  <a:lnTo>
                    <a:pt x="3253" y="5041"/>
                  </a:lnTo>
                  <a:lnTo>
                    <a:pt x="3245" y="5039"/>
                  </a:lnTo>
                  <a:lnTo>
                    <a:pt x="3234" y="5039"/>
                  </a:lnTo>
                  <a:lnTo>
                    <a:pt x="3227" y="5039"/>
                  </a:lnTo>
                  <a:lnTo>
                    <a:pt x="3221" y="5038"/>
                  </a:lnTo>
                  <a:lnTo>
                    <a:pt x="3215" y="5038"/>
                  </a:lnTo>
                  <a:lnTo>
                    <a:pt x="3207" y="5038"/>
                  </a:lnTo>
                  <a:lnTo>
                    <a:pt x="3202" y="5039"/>
                  </a:lnTo>
                  <a:lnTo>
                    <a:pt x="3194" y="5042"/>
                  </a:lnTo>
                  <a:lnTo>
                    <a:pt x="3177" y="5050"/>
                  </a:lnTo>
                  <a:lnTo>
                    <a:pt x="3169" y="5053"/>
                  </a:lnTo>
                  <a:lnTo>
                    <a:pt x="3159" y="5056"/>
                  </a:lnTo>
                  <a:lnTo>
                    <a:pt x="3150" y="5056"/>
                  </a:lnTo>
                  <a:lnTo>
                    <a:pt x="3145" y="5054"/>
                  </a:lnTo>
                  <a:lnTo>
                    <a:pt x="3142" y="5054"/>
                  </a:lnTo>
                  <a:lnTo>
                    <a:pt x="3137" y="5051"/>
                  </a:lnTo>
                  <a:lnTo>
                    <a:pt x="3134" y="5048"/>
                  </a:lnTo>
                  <a:lnTo>
                    <a:pt x="3128" y="5041"/>
                  </a:lnTo>
                  <a:lnTo>
                    <a:pt x="3121" y="5033"/>
                  </a:lnTo>
                  <a:lnTo>
                    <a:pt x="3118" y="5030"/>
                  </a:lnTo>
                  <a:lnTo>
                    <a:pt x="3115" y="5027"/>
                  </a:lnTo>
                  <a:lnTo>
                    <a:pt x="3099" y="5020"/>
                  </a:lnTo>
                  <a:lnTo>
                    <a:pt x="3096" y="5019"/>
                  </a:lnTo>
                  <a:lnTo>
                    <a:pt x="3094" y="5016"/>
                  </a:lnTo>
                  <a:lnTo>
                    <a:pt x="3091" y="5010"/>
                  </a:lnTo>
                  <a:lnTo>
                    <a:pt x="3086" y="5005"/>
                  </a:lnTo>
                  <a:lnTo>
                    <a:pt x="3083" y="4999"/>
                  </a:lnTo>
                  <a:lnTo>
                    <a:pt x="3078" y="4998"/>
                  </a:lnTo>
                  <a:lnTo>
                    <a:pt x="3074" y="4996"/>
                  </a:lnTo>
                  <a:lnTo>
                    <a:pt x="3067" y="4995"/>
                  </a:lnTo>
                  <a:lnTo>
                    <a:pt x="3064" y="4992"/>
                  </a:lnTo>
                  <a:lnTo>
                    <a:pt x="3055" y="4981"/>
                  </a:lnTo>
                  <a:lnTo>
                    <a:pt x="3020" y="4978"/>
                  </a:lnTo>
                  <a:lnTo>
                    <a:pt x="3016" y="4975"/>
                  </a:lnTo>
                  <a:lnTo>
                    <a:pt x="3012" y="4972"/>
                  </a:lnTo>
                  <a:lnTo>
                    <a:pt x="3009" y="4968"/>
                  </a:lnTo>
                  <a:lnTo>
                    <a:pt x="3005" y="4966"/>
                  </a:lnTo>
                  <a:lnTo>
                    <a:pt x="2983" y="4963"/>
                  </a:lnTo>
                  <a:lnTo>
                    <a:pt x="2978" y="4960"/>
                  </a:lnTo>
                  <a:lnTo>
                    <a:pt x="2974" y="4959"/>
                  </a:lnTo>
                  <a:lnTo>
                    <a:pt x="2966" y="4954"/>
                  </a:lnTo>
                  <a:lnTo>
                    <a:pt x="2932" y="4948"/>
                  </a:lnTo>
                  <a:lnTo>
                    <a:pt x="2929" y="4945"/>
                  </a:lnTo>
                  <a:lnTo>
                    <a:pt x="2928" y="4942"/>
                  </a:lnTo>
                  <a:lnTo>
                    <a:pt x="2925" y="4939"/>
                  </a:lnTo>
                  <a:lnTo>
                    <a:pt x="2921" y="4936"/>
                  </a:lnTo>
                  <a:lnTo>
                    <a:pt x="2920" y="4936"/>
                  </a:lnTo>
                  <a:lnTo>
                    <a:pt x="2917" y="4935"/>
                  </a:lnTo>
                  <a:lnTo>
                    <a:pt x="2909" y="4935"/>
                  </a:lnTo>
                  <a:lnTo>
                    <a:pt x="2902" y="4933"/>
                  </a:lnTo>
                  <a:lnTo>
                    <a:pt x="2899" y="4933"/>
                  </a:lnTo>
                  <a:lnTo>
                    <a:pt x="2896" y="4932"/>
                  </a:lnTo>
                  <a:lnTo>
                    <a:pt x="2893" y="4930"/>
                  </a:lnTo>
                  <a:lnTo>
                    <a:pt x="2890" y="4926"/>
                  </a:lnTo>
                  <a:lnTo>
                    <a:pt x="2886" y="4923"/>
                  </a:lnTo>
                  <a:lnTo>
                    <a:pt x="2883" y="4920"/>
                  </a:lnTo>
                  <a:lnTo>
                    <a:pt x="2864" y="4917"/>
                  </a:lnTo>
                  <a:lnTo>
                    <a:pt x="2856" y="4905"/>
                  </a:lnTo>
                  <a:lnTo>
                    <a:pt x="2844" y="4904"/>
                  </a:lnTo>
                  <a:lnTo>
                    <a:pt x="2839" y="4899"/>
                  </a:lnTo>
                  <a:lnTo>
                    <a:pt x="2836" y="4896"/>
                  </a:lnTo>
                  <a:lnTo>
                    <a:pt x="2833" y="4892"/>
                  </a:lnTo>
                  <a:lnTo>
                    <a:pt x="2831" y="4890"/>
                  </a:lnTo>
                  <a:lnTo>
                    <a:pt x="2828" y="4889"/>
                  </a:lnTo>
                  <a:lnTo>
                    <a:pt x="2823" y="4889"/>
                  </a:lnTo>
                  <a:lnTo>
                    <a:pt x="2818" y="4889"/>
                  </a:lnTo>
                  <a:lnTo>
                    <a:pt x="2813" y="4890"/>
                  </a:lnTo>
                  <a:lnTo>
                    <a:pt x="2810" y="4892"/>
                  </a:lnTo>
                  <a:lnTo>
                    <a:pt x="2802" y="4896"/>
                  </a:lnTo>
                  <a:lnTo>
                    <a:pt x="2798" y="4898"/>
                  </a:lnTo>
                  <a:lnTo>
                    <a:pt x="2794" y="4899"/>
                  </a:lnTo>
                  <a:lnTo>
                    <a:pt x="2788" y="4899"/>
                  </a:lnTo>
                  <a:lnTo>
                    <a:pt x="2783" y="4898"/>
                  </a:lnTo>
                  <a:lnTo>
                    <a:pt x="2772" y="4896"/>
                  </a:lnTo>
                  <a:lnTo>
                    <a:pt x="2763" y="4893"/>
                  </a:lnTo>
                  <a:lnTo>
                    <a:pt x="2753" y="4892"/>
                  </a:lnTo>
                  <a:lnTo>
                    <a:pt x="2739" y="4890"/>
                  </a:lnTo>
                  <a:lnTo>
                    <a:pt x="2725" y="4890"/>
                  </a:lnTo>
                  <a:lnTo>
                    <a:pt x="2709" y="4889"/>
                  </a:lnTo>
                  <a:lnTo>
                    <a:pt x="2702" y="4887"/>
                  </a:lnTo>
                  <a:lnTo>
                    <a:pt x="2696" y="4886"/>
                  </a:lnTo>
                  <a:lnTo>
                    <a:pt x="2690" y="4883"/>
                  </a:lnTo>
                  <a:lnTo>
                    <a:pt x="2687" y="4878"/>
                  </a:lnTo>
                  <a:lnTo>
                    <a:pt x="2682" y="4875"/>
                  </a:lnTo>
                  <a:lnTo>
                    <a:pt x="2677" y="4872"/>
                  </a:lnTo>
                  <a:lnTo>
                    <a:pt x="2674" y="4871"/>
                  </a:lnTo>
                  <a:lnTo>
                    <a:pt x="2671" y="4871"/>
                  </a:lnTo>
                  <a:lnTo>
                    <a:pt x="2663" y="4872"/>
                  </a:lnTo>
                  <a:lnTo>
                    <a:pt x="2653" y="4874"/>
                  </a:lnTo>
                  <a:lnTo>
                    <a:pt x="2642" y="4877"/>
                  </a:lnTo>
                  <a:lnTo>
                    <a:pt x="2625" y="4884"/>
                  </a:lnTo>
                  <a:lnTo>
                    <a:pt x="2610" y="4887"/>
                  </a:lnTo>
                  <a:lnTo>
                    <a:pt x="2606" y="4889"/>
                  </a:lnTo>
                  <a:lnTo>
                    <a:pt x="2601" y="4889"/>
                  </a:lnTo>
                  <a:lnTo>
                    <a:pt x="2595" y="4887"/>
                  </a:lnTo>
                  <a:lnTo>
                    <a:pt x="2588" y="4884"/>
                  </a:lnTo>
                  <a:lnTo>
                    <a:pt x="2582" y="4880"/>
                  </a:lnTo>
                  <a:lnTo>
                    <a:pt x="2572" y="4874"/>
                  </a:lnTo>
                  <a:lnTo>
                    <a:pt x="2566" y="4872"/>
                  </a:lnTo>
                  <a:lnTo>
                    <a:pt x="2558" y="4871"/>
                  </a:lnTo>
                  <a:lnTo>
                    <a:pt x="2552" y="4872"/>
                  </a:lnTo>
                  <a:lnTo>
                    <a:pt x="2547" y="4875"/>
                  </a:lnTo>
                  <a:lnTo>
                    <a:pt x="2542" y="4877"/>
                  </a:lnTo>
                  <a:lnTo>
                    <a:pt x="2536" y="4880"/>
                  </a:lnTo>
                  <a:lnTo>
                    <a:pt x="2533" y="4880"/>
                  </a:lnTo>
                  <a:lnTo>
                    <a:pt x="2528" y="4880"/>
                  </a:lnTo>
                  <a:lnTo>
                    <a:pt x="2518" y="4878"/>
                  </a:lnTo>
                  <a:lnTo>
                    <a:pt x="2509" y="4878"/>
                  </a:lnTo>
                  <a:lnTo>
                    <a:pt x="2504" y="4877"/>
                  </a:lnTo>
                  <a:lnTo>
                    <a:pt x="2499" y="4878"/>
                  </a:lnTo>
                  <a:lnTo>
                    <a:pt x="2496" y="4878"/>
                  </a:lnTo>
                  <a:lnTo>
                    <a:pt x="2493" y="4881"/>
                  </a:lnTo>
                  <a:lnTo>
                    <a:pt x="2488" y="4884"/>
                  </a:lnTo>
                  <a:lnTo>
                    <a:pt x="2469" y="4886"/>
                  </a:lnTo>
                  <a:lnTo>
                    <a:pt x="2458" y="4893"/>
                  </a:lnTo>
                  <a:lnTo>
                    <a:pt x="2417" y="4898"/>
                  </a:lnTo>
                  <a:lnTo>
                    <a:pt x="2414" y="4901"/>
                  </a:lnTo>
                  <a:lnTo>
                    <a:pt x="2409" y="4904"/>
                  </a:lnTo>
                  <a:lnTo>
                    <a:pt x="2406" y="4907"/>
                  </a:lnTo>
                  <a:lnTo>
                    <a:pt x="2401" y="4908"/>
                  </a:lnTo>
                  <a:lnTo>
                    <a:pt x="2382" y="4907"/>
                  </a:lnTo>
                  <a:lnTo>
                    <a:pt x="2374" y="4915"/>
                  </a:lnTo>
                  <a:lnTo>
                    <a:pt x="2363" y="4921"/>
                  </a:lnTo>
                  <a:lnTo>
                    <a:pt x="2352" y="4927"/>
                  </a:lnTo>
                  <a:lnTo>
                    <a:pt x="2341" y="4935"/>
                  </a:lnTo>
                  <a:lnTo>
                    <a:pt x="2331" y="4942"/>
                  </a:lnTo>
                  <a:lnTo>
                    <a:pt x="2315" y="4956"/>
                  </a:lnTo>
                  <a:lnTo>
                    <a:pt x="2298" y="4956"/>
                  </a:lnTo>
                  <a:lnTo>
                    <a:pt x="2293" y="4959"/>
                  </a:lnTo>
                  <a:lnTo>
                    <a:pt x="2289" y="4960"/>
                  </a:lnTo>
                  <a:lnTo>
                    <a:pt x="2284" y="4960"/>
                  </a:lnTo>
                  <a:lnTo>
                    <a:pt x="2277" y="4960"/>
                  </a:lnTo>
                  <a:lnTo>
                    <a:pt x="2276" y="4953"/>
                  </a:lnTo>
                  <a:lnTo>
                    <a:pt x="2274" y="4950"/>
                  </a:lnTo>
                  <a:lnTo>
                    <a:pt x="2274" y="4944"/>
                  </a:lnTo>
                  <a:lnTo>
                    <a:pt x="2295" y="4929"/>
                  </a:lnTo>
                  <a:lnTo>
                    <a:pt x="2306" y="4920"/>
                  </a:lnTo>
                  <a:lnTo>
                    <a:pt x="2312" y="4914"/>
                  </a:lnTo>
                  <a:lnTo>
                    <a:pt x="2314" y="4892"/>
                  </a:lnTo>
                  <a:lnTo>
                    <a:pt x="2317" y="4889"/>
                  </a:lnTo>
                  <a:lnTo>
                    <a:pt x="2320" y="4886"/>
                  </a:lnTo>
                  <a:lnTo>
                    <a:pt x="2323" y="4884"/>
                  </a:lnTo>
                  <a:lnTo>
                    <a:pt x="2327" y="4881"/>
                  </a:lnTo>
                  <a:lnTo>
                    <a:pt x="2328" y="4877"/>
                  </a:lnTo>
                  <a:lnTo>
                    <a:pt x="2330" y="4872"/>
                  </a:lnTo>
                  <a:lnTo>
                    <a:pt x="2331" y="4868"/>
                  </a:lnTo>
                  <a:lnTo>
                    <a:pt x="2333" y="4866"/>
                  </a:lnTo>
                  <a:lnTo>
                    <a:pt x="2333" y="4865"/>
                  </a:lnTo>
                  <a:lnTo>
                    <a:pt x="2336" y="4863"/>
                  </a:lnTo>
                  <a:lnTo>
                    <a:pt x="2339" y="4860"/>
                  </a:lnTo>
                  <a:lnTo>
                    <a:pt x="2346" y="4857"/>
                  </a:lnTo>
                  <a:lnTo>
                    <a:pt x="2352" y="4854"/>
                  </a:lnTo>
                  <a:lnTo>
                    <a:pt x="2357" y="4851"/>
                  </a:lnTo>
                  <a:lnTo>
                    <a:pt x="2358" y="4839"/>
                  </a:lnTo>
                  <a:lnTo>
                    <a:pt x="2360" y="4829"/>
                  </a:lnTo>
                  <a:lnTo>
                    <a:pt x="2361" y="4824"/>
                  </a:lnTo>
                  <a:lnTo>
                    <a:pt x="2363" y="4820"/>
                  </a:lnTo>
                  <a:lnTo>
                    <a:pt x="2365" y="4817"/>
                  </a:lnTo>
                  <a:lnTo>
                    <a:pt x="2366" y="4815"/>
                  </a:lnTo>
                  <a:lnTo>
                    <a:pt x="2368" y="4814"/>
                  </a:lnTo>
                  <a:lnTo>
                    <a:pt x="2373" y="4812"/>
                  </a:lnTo>
                  <a:lnTo>
                    <a:pt x="2377" y="4812"/>
                  </a:lnTo>
                  <a:lnTo>
                    <a:pt x="2382" y="4812"/>
                  </a:lnTo>
                  <a:lnTo>
                    <a:pt x="2385" y="4811"/>
                  </a:lnTo>
                  <a:lnTo>
                    <a:pt x="2396" y="4803"/>
                  </a:lnTo>
                  <a:lnTo>
                    <a:pt x="2401" y="4803"/>
                  </a:lnTo>
                  <a:lnTo>
                    <a:pt x="2404" y="4803"/>
                  </a:lnTo>
                  <a:lnTo>
                    <a:pt x="2412" y="4805"/>
                  </a:lnTo>
                  <a:lnTo>
                    <a:pt x="2415" y="4805"/>
                  </a:lnTo>
                  <a:lnTo>
                    <a:pt x="2419" y="4803"/>
                  </a:lnTo>
                  <a:lnTo>
                    <a:pt x="2420" y="4801"/>
                  </a:lnTo>
                  <a:lnTo>
                    <a:pt x="2422" y="4796"/>
                  </a:lnTo>
                  <a:lnTo>
                    <a:pt x="2415" y="4789"/>
                  </a:lnTo>
                  <a:lnTo>
                    <a:pt x="2411" y="4786"/>
                  </a:lnTo>
                  <a:lnTo>
                    <a:pt x="2407" y="4781"/>
                  </a:lnTo>
                  <a:lnTo>
                    <a:pt x="2406" y="4777"/>
                  </a:lnTo>
                  <a:lnTo>
                    <a:pt x="2403" y="4772"/>
                  </a:lnTo>
                  <a:lnTo>
                    <a:pt x="2403" y="4766"/>
                  </a:lnTo>
                  <a:lnTo>
                    <a:pt x="2403" y="4759"/>
                  </a:lnTo>
                  <a:lnTo>
                    <a:pt x="2407" y="4757"/>
                  </a:lnTo>
                  <a:lnTo>
                    <a:pt x="2412" y="4757"/>
                  </a:lnTo>
                  <a:lnTo>
                    <a:pt x="2419" y="4757"/>
                  </a:lnTo>
                  <a:lnTo>
                    <a:pt x="2423" y="4756"/>
                  </a:lnTo>
                  <a:lnTo>
                    <a:pt x="2427" y="4753"/>
                  </a:lnTo>
                  <a:lnTo>
                    <a:pt x="2431" y="4748"/>
                  </a:lnTo>
                  <a:lnTo>
                    <a:pt x="2434" y="4744"/>
                  </a:lnTo>
                  <a:lnTo>
                    <a:pt x="2436" y="4742"/>
                  </a:lnTo>
                  <a:lnTo>
                    <a:pt x="2439" y="4741"/>
                  </a:lnTo>
                  <a:lnTo>
                    <a:pt x="2465" y="4742"/>
                  </a:lnTo>
                  <a:lnTo>
                    <a:pt x="2471" y="4741"/>
                  </a:lnTo>
                  <a:lnTo>
                    <a:pt x="2476" y="4739"/>
                  </a:lnTo>
                  <a:lnTo>
                    <a:pt x="2479" y="4736"/>
                  </a:lnTo>
                  <a:lnTo>
                    <a:pt x="2484" y="4733"/>
                  </a:lnTo>
                  <a:lnTo>
                    <a:pt x="2487" y="4730"/>
                  </a:lnTo>
                  <a:lnTo>
                    <a:pt x="2488" y="4727"/>
                  </a:lnTo>
                  <a:lnTo>
                    <a:pt x="2490" y="4723"/>
                  </a:lnTo>
                  <a:lnTo>
                    <a:pt x="2488" y="4721"/>
                  </a:lnTo>
                  <a:lnTo>
                    <a:pt x="2488" y="4718"/>
                  </a:lnTo>
                  <a:lnTo>
                    <a:pt x="2487" y="4714"/>
                  </a:lnTo>
                  <a:lnTo>
                    <a:pt x="2488" y="4708"/>
                  </a:lnTo>
                  <a:lnTo>
                    <a:pt x="2490" y="4703"/>
                  </a:lnTo>
                  <a:lnTo>
                    <a:pt x="2501" y="4697"/>
                  </a:lnTo>
                  <a:lnTo>
                    <a:pt x="2517" y="4690"/>
                  </a:lnTo>
                  <a:lnTo>
                    <a:pt x="2531" y="4683"/>
                  </a:lnTo>
                  <a:lnTo>
                    <a:pt x="2536" y="4680"/>
                  </a:lnTo>
                  <a:lnTo>
                    <a:pt x="2539" y="4675"/>
                  </a:lnTo>
                  <a:lnTo>
                    <a:pt x="2542" y="4671"/>
                  </a:lnTo>
                  <a:lnTo>
                    <a:pt x="2544" y="4665"/>
                  </a:lnTo>
                  <a:lnTo>
                    <a:pt x="2544" y="4651"/>
                  </a:lnTo>
                  <a:lnTo>
                    <a:pt x="2545" y="4638"/>
                  </a:lnTo>
                  <a:lnTo>
                    <a:pt x="2549" y="4633"/>
                  </a:lnTo>
                  <a:lnTo>
                    <a:pt x="2550" y="4632"/>
                  </a:lnTo>
                  <a:lnTo>
                    <a:pt x="2552" y="4630"/>
                  </a:lnTo>
                  <a:lnTo>
                    <a:pt x="2579" y="4627"/>
                  </a:lnTo>
                  <a:lnTo>
                    <a:pt x="2587" y="4624"/>
                  </a:lnTo>
                  <a:lnTo>
                    <a:pt x="2593" y="4620"/>
                  </a:lnTo>
                  <a:lnTo>
                    <a:pt x="2601" y="4614"/>
                  </a:lnTo>
                  <a:lnTo>
                    <a:pt x="2607" y="4611"/>
                  </a:lnTo>
                  <a:lnTo>
                    <a:pt x="2610" y="4609"/>
                  </a:lnTo>
                  <a:lnTo>
                    <a:pt x="2614" y="4609"/>
                  </a:lnTo>
                  <a:lnTo>
                    <a:pt x="2617" y="4609"/>
                  </a:lnTo>
                  <a:lnTo>
                    <a:pt x="2620" y="4609"/>
                  </a:lnTo>
                  <a:lnTo>
                    <a:pt x="2625" y="4606"/>
                  </a:lnTo>
                  <a:lnTo>
                    <a:pt x="2631" y="4603"/>
                  </a:lnTo>
                  <a:lnTo>
                    <a:pt x="2637" y="4599"/>
                  </a:lnTo>
                  <a:lnTo>
                    <a:pt x="2639" y="4597"/>
                  </a:lnTo>
                  <a:lnTo>
                    <a:pt x="2641" y="4594"/>
                  </a:lnTo>
                  <a:lnTo>
                    <a:pt x="2642" y="4593"/>
                  </a:lnTo>
                  <a:lnTo>
                    <a:pt x="2644" y="4590"/>
                  </a:lnTo>
                  <a:lnTo>
                    <a:pt x="2644" y="4584"/>
                  </a:lnTo>
                  <a:lnTo>
                    <a:pt x="2644" y="4572"/>
                  </a:lnTo>
                  <a:lnTo>
                    <a:pt x="2644" y="4566"/>
                  </a:lnTo>
                  <a:lnTo>
                    <a:pt x="2645" y="4563"/>
                  </a:lnTo>
                  <a:lnTo>
                    <a:pt x="2647" y="4560"/>
                  </a:lnTo>
                  <a:lnTo>
                    <a:pt x="2649" y="4559"/>
                  </a:lnTo>
                  <a:lnTo>
                    <a:pt x="2652" y="4557"/>
                  </a:lnTo>
                  <a:lnTo>
                    <a:pt x="2655" y="4556"/>
                  </a:lnTo>
                  <a:lnTo>
                    <a:pt x="2660" y="4556"/>
                  </a:lnTo>
                  <a:lnTo>
                    <a:pt x="2664" y="4556"/>
                  </a:lnTo>
                  <a:lnTo>
                    <a:pt x="2669" y="4557"/>
                  </a:lnTo>
                  <a:lnTo>
                    <a:pt x="2680" y="4560"/>
                  </a:lnTo>
                  <a:lnTo>
                    <a:pt x="2682" y="4557"/>
                  </a:lnTo>
                  <a:lnTo>
                    <a:pt x="2683" y="4556"/>
                  </a:lnTo>
                  <a:lnTo>
                    <a:pt x="2685" y="4548"/>
                  </a:lnTo>
                  <a:lnTo>
                    <a:pt x="2680" y="4545"/>
                  </a:lnTo>
                  <a:lnTo>
                    <a:pt x="2679" y="4541"/>
                  </a:lnTo>
                  <a:lnTo>
                    <a:pt x="2677" y="4538"/>
                  </a:lnTo>
                  <a:lnTo>
                    <a:pt x="2677" y="4535"/>
                  </a:lnTo>
                  <a:lnTo>
                    <a:pt x="2679" y="4527"/>
                  </a:lnTo>
                  <a:lnTo>
                    <a:pt x="2677" y="4523"/>
                  </a:lnTo>
                  <a:lnTo>
                    <a:pt x="2676" y="4518"/>
                  </a:lnTo>
                  <a:lnTo>
                    <a:pt x="2674" y="4515"/>
                  </a:lnTo>
                  <a:lnTo>
                    <a:pt x="2672" y="4512"/>
                  </a:lnTo>
                  <a:lnTo>
                    <a:pt x="2669" y="4509"/>
                  </a:lnTo>
                  <a:lnTo>
                    <a:pt x="2669" y="4503"/>
                  </a:lnTo>
                  <a:lnTo>
                    <a:pt x="2674" y="4502"/>
                  </a:lnTo>
                  <a:lnTo>
                    <a:pt x="2679" y="4499"/>
                  </a:lnTo>
                  <a:lnTo>
                    <a:pt x="2683" y="4496"/>
                  </a:lnTo>
                  <a:lnTo>
                    <a:pt x="2688" y="4494"/>
                  </a:lnTo>
                  <a:lnTo>
                    <a:pt x="2693" y="4494"/>
                  </a:lnTo>
                  <a:lnTo>
                    <a:pt x="2698" y="4494"/>
                  </a:lnTo>
                  <a:lnTo>
                    <a:pt x="2706" y="4494"/>
                  </a:lnTo>
                  <a:lnTo>
                    <a:pt x="2714" y="4493"/>
                  </a:lnTo>
                  <a:lnTo>
                    <a:pt x="2717" y="4491"/>
                  </a:lnTo>
                  <a:lnTo>
                    <a:pt x="2718" y="4490"/>
                  </a:lnTo>
                  <a:lnTo>
                    <a:pt x="2721" y="4484"/>
                  </a:lnTo>
                  <a:lnTo>
                    <a:pt x="2723" y="4476"/>
                  </a:lnTo>
                  <a:lnTo>
                    <a:pt x="2726" y="4463"/>
                  </a:lnTo>
                  <a:lnTo>
                    <a:pt x="2729" y="4463"/>
                  </a:lnTo>
                  <a:lnTo>
                    <a:pt x="2731" y="4463"/>
                  </a:lnTo>
                  <a:lnTo>
                    <a:pt x="2737" y="4466"/>
                  </a:lnTo>
                  <a:lnTo>
                    <a:pt x="2742" y="4469"/>
                  </a:lnTo>
                  <a:lnTo>
                    <a:pt x="2745" y="4471"/>
                  </a:lnTo>
                  <a:lnTo>
                    <a:pt x="2750" y="4472"/>
                  </a:lnTo>
                  <a:lnTo>
                    <a:pt x="2753" y="4472"/>
                  </a:lnTo>
                  <a:lnTo>
                    <a:pt x="2760" y="4472"/>
                  </a:lnTo>
                  <a:lnTo>
                    <a:pt x="2761" y="4463"/>
                  </a:lnTo>
                  <a:lnTo>
                    <a:pt x="2763" y="4454"/>
                  </a:lnTo>
                  <a:lnTo>
                    <a:pt x="2766" y="4433"/>
                  </a:lnTo>
                  <a:lnTo>
                    <a:pt x="2766" y="4429"/>
                  </a:lnTo>
                  <a:lnTo>
                    <a:pt x="2766" y="4426"/>
                  </a:lnTo>
                  <a:lnTo>
                    <a:pt x="2764" y="4424"/>
                  </a:lnTo>
                  <a:lnTo>
                    <a:pt x="2763" y="4417"/>
                  </a:lnTo>
                  <a:lnTo>
                    <a:pt x="2760" y="4412"/>
                  </a:lnTo>
                  <a:lnTo>
                    <a:pt x="2755" y="4408"/>
                  </a:lnTo>
                  <a:lnTo>
                    <a:pt x="2750" y="4405"/>
                  </a:lnTo>
                  <a:lnTo>
                    <a:pt x="2744" y="4403"/>
                  </a:lnTo>
                  <a:lnTo>
                    <a:pt x="2737" y="4400"/>
                  </a:lnTo>
                  <a:lnTo>
                    <a:pt x="2723" y="4397"/>
                  </a:lnTo>
                  <a:lnTo>
                    <a:pt x="2720" y="4391"/>
                  </a:lnTo>
                  <a:lnTo>
                    <a:pt x="2715" y="4385"/>
                  </a:lnTo>
                  <a:lnTo>
                    <a:pt x="2714" y="4379"/>
                  </a:lnTo>
                  <a:lnTo>
                    <a:pt x="2712" y="4375"/>
                  </a:lnTo>
                  <a:lnTo>
                    <a:pt x="2712" y="4370"/>
                  </a:lnTo>
                  <a:lnTo>
                    <a:pt x="2717" y="4369"/>
                  </a:lnTo>
                  <a:lnTo>
                    <a:pt x="2720" y="4367"/>
                  </a:lnTo>
                  <a:lnTo>
                    <a:pt x="2725" y="4367"/>
                  </a:lnTo>
                  <a:lnTo>
                    <a:pt x="2731" y="4369"/>
                  </a:lnTo>
                  <a:lnTo>
                    <a:pt x="2736" y="4373"/>
                  </a:lnTo>
                  <a:lnTo>
                    <a:pt x="2739" y="4376"/>
                  </a:lnTo>
                  <a:lnTo>
                    <a:pt x="2744" y="4378"/>
                  </a:lnTo>
                  <a:lnTo>
                    <a:pt x="2750" y="4378"/>
                  </a:lnTo>
                  <a:lnTo>
                    <a:pt x="2752" y="4363"/>
                  </a:lnTo>
                  <a:lnTo>
                    <a:pt x="2753" y="4360"/>
                  </a:lnTo>
                  <a:lnTo>
                    <a:pt x="2755" y="4357"/>
                  </a:lnTo>
                  <a:lnTo>
                    <a:pt x="2761" y="4351"/>
                  </a:lnTo>
                  <a:lnTo>
                    <a:pt x="2764" y="4348"/>
                  </a:lnTo>
                  <a:lnTo>
                    <a:pt x="2766" y="4344"/>
                  </a:lnTo>
                  <a:lnTo>
                    <a:pt x="2766" y="4339"/>
                  </a:lnTo>
                  <a:lnTo>
                    <a:pt x="2766" y="4336"/>
                  </a:lnTo>
                  <a:lnTo>
                    <a:pt x="2766" y="4333"/>
                  </a:lnTo>
                  <a:lnTo>
                    <a:pt x="2763" y="4327"/>
                  </a:lnTo>
                  <a:lnTo>
                    <a:pt x="2761" y="4323"/>
                  </a:lnTo>
                  <a:lnTo>
                    <a:pt x="2760" y="4321"/>
                  </a:lnTo>
                  <a:lnTo>
                    <a:pt x="2758" y="4317"/>
                  </a:lnTo>
                  <a:lnTo>
                    <a:pt x="2758" y="4306"/>
                  </a:lnTo>
                  <a:lnTo>
                    <a:pt x="2780" y="4290"/>
                  </a:lnTo>
                  <a:lnTo>
                    <a:pt x="2802" y="4273"/>
                  </a:lnTo>
                  <a:lnTo>
                    <a:pt x="2802" y="4251"/>
                  </a:lnTo>
                  <a:lnTo>
                    <a:pt x="2802" y="4241"/>
                  </a:lnTo>
                  <a:lnTo>
                    <a:pt x="2802" y="4230"/>
                  </a:lnTo>
                  <a:lnTo>
                    <a:pt x="2820" y="4217"/>
                  </a:lnTo>
                  <a:lnTo>
                    <a:pt x="2825" y="4215"/>
                  </a:lnTo>
                  <a:lnTo>
                    <a:pt x="2828" y="4215"/>
                  </a:lnTo>
                  <a:lnTo>
                    <a:pt x="2836" y="4215"/>
                  </a:lnTo>
                  <a:lnTo>
                    <a:pt x="2839" y="4215"/>
                  </a:lnTo>
                  <a:lnTo>
                    <a:pt x="2840" y="4214"/>
                  </a:lnTo>
                  <a:lnTo>
                    <a:pt x="2844" y="4212"/>
                  </a:lnTo>
                  <a:lnTo>
                    <a:pt x="2845" y="4208"/>
                  </a:lnTo>
                  <a:lnTo>
                    <a:pt x="2837" y="4197"/>
                  </a:lnTo>
                  <a:lnTo>
                    <a:pt x="2833" y="4191"/>
                  </a:lnTo>
                  <a:lnTo>
                    <a:pt x="2829" y="4187"/>
                  </a:lnTo>
                  <a:lnTo>
                    <a:pt x="2833" y="4182"/>
                  </a:lnTo>
                  <a:lnTo>
                    <a:pt x="2836" y="4178"/>
                  </a:lnTo>
                  <a:lnTo>
                    <a:pt x="2839" y="4173"/>
                  </a:lnTo>
                  <a:lnTo>
                    <a:pt x="2842" y="4169"/>
                  </a:lnTo>
                  <a:lnTo>
                    <a:pt x="2844" y="4164"/>
                  </a:lnTo>
                  <a:lnTo>
                    <a:pt x="2844" y="4158"/>
                  </a:lnTo>
                  <a:lnTo>
                    <a:pt x="2844" y="4154"/>
                  </a:lnTo>
                  <a:lnTo>
                    <a:pt x="2847" y="4149"/>
                  </a:lnTo>
                  <a:lnTo>
                    <a:pt x="2869" y="4135"/>
                  </a:lnTo>
                  <a:lnTo>
                    <a:pt x="2882" y="4120"/>
                  </a:lnTo>
                  <a:lnTo>
                    <a:pt x="2886" y="4114"/>
                  </a:lnTo>
                  <a:lnTo>
                    <a:pt x="2894" y="4108"/>
                  </a:lnTo>
                  <a:lnTo>
                    <a:pt x="2905" y="4109"/>
                  </a:lnTo>
                  <a:lnTo>
                    <a:pt x="2910" y="4111"/>
                  </a:lnTo>
                  <a:lnTo>
                    <a:pt x="2915" y="4112"/>
                  </a:lnTo>
                  <a:lnTo>
                    <a:pt x="2915" y="4115"/>
                  </a:lnTo>
                  <a:lnTo>
                    <a:pt x="2915" y="4117"/>
                  </a:lnTo>
                  <a:lnTo>
                    <a:pt x="2910" y="4121"/>
                  </a:lnTo>
                  <a:lnTo>
                    <a:pt x="2905" y="4123"/>
                  </a:lnTo>
                  <a:lnTo>
                    <a:pt x="2894" y="4129"/>
                  </a:lnTo>
                  <a:lnTo>
                    <a:pt x="2894" y="4130"/>
                  </a:lnTo>
                  <a:lnTo>
                    <a:pt x="2896" y="4132"/>
                  </a:lnTo>
                  <a:lnTo>
                    <a:pt x="2898" y="4133"/>
                  </a:lnTo>
                  <a:lnTo>
                    <a:pt x="2899" y="4135"/>
                  </a:lnTo>
                  <a:lnTo>
                    <a:pt x="2902" y="4135"/>
                  </a:lnTo>
                  <a:lnTo>
                    <a:pt x="2905" y="4135"/>
                  </a:lnTo>
                  <a:lnTo>
                    <a:pt x="2912" y="4132"/>
                  </a:lnTo>
                  <a:lnTo>
                    <a:pt x="2925" y="4126"/>
                  </a:lnTo>
                  <a:lnTo>
                    <a:pt x="2944" y="4117"/>
                  </a:lnTo>
                  <a:lnTo>
                    <a:pt x="2959" y="4115"/>
                  </a:lnTo>
                  <a:lnTo>
                    <a:pt x="2961" y="4114"/>
                  </a:lnTo>
                  <a:lnTo>
                    <a:pt x="2963" y="4111"/>
                  </a:lnTo>
                  <a:lnTo>
                    <a:pt x="2963" y="4109"/>
                  </a:lnTo>
                  <a:lnTo>
                    <a:pt x="2964" y="4106"/>
                  </a:lnTo>
                  <a:lnTo>
                    <a:pt x="2980" y="4102"/>
                  </a:lnTo>
                  <a:lnTo>
                    <a:pt x="2983" y="4093"/>
                  </a:lnTo>
                  <a:lnTo>
                    <a:pt x="2985" y="4088"/>
                  </a:lnTo>
                  <a:lnTo>
                    <a:pt x="2986" y="4085"/>
                  </a:lnTo>
                  <a:lnTo>
                    <a:pt x="2988" y="4085"/>
                  </a:lnTo>
                  <a:lnTo>
                    <a:pt x="2990" y="4084"/>
                  </a:lnTo>
                  <a:lnTo>
                    <a:pt x="2993" y="4082"/>
                  </a:lnTo>
                  <a:lnTo>
                    <a:pt x="2997" y="4081"/>
                  </a:lnTo>
                  <a:lnTo>
                    <a:pt x="3002" y="4082"/>
                  </a:lnTo>
                  <a:lnTo>
                    <a:pt x="3005" y="4084"/>
                  </a:lnTo>
                  <a:lnTo>
                    <a:pt x="3010" y="4084"/>
                  </a:lnTo>
                  <a:lnTo>
                    <a:pt x="3020" y="4084"/>
                  </a:lnTo>
                  <a:lnTo>
                    <a:pt x="3021" y="4078"/>
                  </a:lnTo>
                  <a:lnTo>
                    <a:pt x="3018" y="4073"/>
                  </a:lnTo>
                  <a:lnTo>
                    <a:pt x="3015" y="4069"/>
                  </a:lnTo>
                  <a:lnTo>
                    <a:pt x="3013" y="4064"/>
                  </a:lnTo>
                  <a:lnTo>
                    <a:pt x="3013" y="4058"/>
                  </a:lnTo>
                  <a:lnTo>
                    <a:pt x="3013" y="4046"/>
                  </a:lnTo>
                  <a:lnTo>
                    <a:pt x="3015" y="4032"/>
                  </a:lnTo>
                  <a:lnTo>
                    <a:pt x="3021" y="4030"/>
                  </a:lnTo>
                  <a:lnTo>
                    <a:pt x="3028" y="4027"/>
                  </a:lnTo>
                  <a:lnTo>
                    <a:pt x="3040" y="4024"/>
                  </a:lnTo>
                  <a:lnTo>
                    <a:pt x="3039" y="4015"/>
                  </a:lnTo>
                  <a:lnTo>
                    <a:pt x="3034" y="4008"/>
                  </a:lnTo>
                  <a:lnTo>
                    <a:pt x="3032" y="4000"/>
                  </a:lnTo>
                  <a:lnTo>
                    <a:pt x="3031" y="3994"/>
                  </a:lnTo>
                  <a:lnTo>
                    <a:pt x="3031" y="3990"/>
                  </a:lnTo>
                  <a:lnTo>
                    <a:pt x="3047" y="3985"/>
                  </a:lnTo>
                  <a:lnTo>
                    <a:pt x="3055" y="3984"/>
                  </a:lnTo>
                  <a:lnTo>
                    <a:pt x="3061" y="3981"/>
                  </a:lnTo>
                  <a:lnTo>
                    <a:pt x="3067" y="3978"/>
                  </a:lnTo>
                  <a:lnTo>
                    <a:pt x="3074" y="3973"/>
                  </a:lnTo>
                  <a:lnTo>
                    <a:pt x="3077" y="3966"/>
                  </a:lnTo>
                  <a:lnTo>
                    <a:pt x="3078" y="3963"/>
                  </a:lnTo>
                  <a:lnTo>
                    <a:pt x="3080" y="3958"/>
                  </a:lnTo>
                  <a:lnTo>
                    <a:pt x="3077" y="3954"/>
                  </a:lnTo>
                  <a:lnTo>
                    <a:pt x="3074" y="3951"/>
                  </a:lnTo>
                  <a:lnTo>
                    <a:pt x="3069" y="3943"/>
                  </a:lnTo>
                  <a:lnTo>
                    <a:pt x="3069" y="3933"/>
                  </a:lnTo>
                  <a:lnTo>
                    <a:pt x="3069" y="3930"/>
                  </a:lnTo>
                  <a:lnTo>
                    <a:pt x="3070" y="3927"/>
                  </a:lnTo>
                  <a:lnTo>
                    <a:pt x="3074" y="3924"/>
                  </a:lnTo>
                  <a:lnTo>
                    <a:pt x="3074" y="3923"/>
                  </a:lnTo>
                  <a:lnTo>
                    <a:pt x="3075" y="3921"/>
                  </a:lnTo>
                  <a:lnTo>
                    <a:pt x="3077" y="3920"/>
                  </a:lnTo>
                  <a:lnTo>
                    <a:pt x="3085" y="3918"/>
                  </a:lnTo>
                  <a:lnTo>
                    <a:pt x="3093" y="3920"/>
                  </a:lnTo>
                  <a:lnTo>
                    <a:pt x="3102" y="3921"/>
                  </a:lnTo>
                  <a:lnTo>
                    <a:pt x="3107" y="3918"/>
                  </a:lnTo>
                  <a:lnTo>
                    <a:pt x="3110" y="3914"/>
                  </a:lnTo>
                  <a:lnTo>
                    <a:pt x="3112" y="3909"/>
                  </a:lnTo>
                  <a:lnTo>
                    <a:pt x="3113" y="3900"/>
                  </a:lnTo>
                  <a:lnTo>
                    <a:pt x="3112" y="3897"/>
                  </a:lnTo>
                  <a:lnTo>
                    <a:pt x="3112" y="3894"/>
                  </a:lnTo>
                  <a:lnTo>
                    <a:pt x="3113" y="3890"/>
                  </a:lnTo>
                  <a:lnTo>
                    <a:pt x="3113" y="3885"/>
                  </a:lnTo>
                  <a:lnTo>
                    <a:pt x="3116" y="3878"/>
                  </a:lnTo>
                  <a:lnTo>
                    <a:pt x="3118" y="3873"/>
                  </a:lnTo>
                  <a:lnTo>
                    <a:pt x="3126" y="3870"/>
                  </a:lnTo>
                  <a:lnTo>
                    <a:pt x="3131" y="3867"/>
                  </a:lnTo>
                  <a:lnTo>
                    <a:pt x="3137" y="3861"/>
                  </a:lnTo>
                  <a:lnTo>
                    <a:pt x="3143" y="3855"/>
                  </a:lnTo>
                  <a:lnTo>
                    <a:pt x="3151" y="3846"/>
                  </a:lnTo>
                  <a:lnTo>
                    <a:pt x="3159" y="3851"/>
                  </a:lnTo>
                  <a:lnTo>
                    <a:pt x="3164" y="3854"/>
                  </a:lnTo>
                  <a:lnTo>
                    <a:pt x="3167" y="3855"/>
                  </a:lnTo>
                  <a:lnTo>
                    <a:pt x="3170" y="3857"/>
                  </a:lnTo>
                  <a:lnTo>
                    <a:pt x="3175" y="3858"/>
                  </a:lnTo>
                  <a:lnTo>
                    <a:pt x="3180" y="3858"/>
                  </a:lnTo>
                  <a:lnTo>
                    <a:pt x="3181" y="3849"/>
                  </a:lnTo>
                  <a:lnTo>
                    <a:pt x="3183" y="3842"/>
                  </a:lnTo>
                  <a:lnTo>
                    <a:pt x="3185" y="3837"/>
                  </a:lnTo>
                  <a:lnTo>
                    <a:pt x="3186" y="3834"/>
                  </a:lnTo>
                  <a:lnTo>
                    <a:pt x="3189" y="3831"/>
                  </a:lnTo>
                  <a:lnTo>
                    <a:pt x="3193" y="3830"/>
                  </a:lnTo>
                  <a:lnTo>
                    <a:pt x="3197" y="3828"/>
                  </a:lnTo>
                  <a:lnTo>
                    <a:pt x="3200" y="3828"/>
                  </a:lnTo>
                  <a:lnTo>
                    <a:pt x="3208" y="3831"/>
                  </a:lnTo>
                  <a:lnTo>
                    <a:pt x="3213" y="3834"/>
                  </a:lnTo>
                  <a:lnTo>
                    <a:pt x="3216" y="3836"/>
                  </a:lnTo>
                  <a:lnTo>
                    <a:pt x="3218" y="3836"/>
                  </a:lnTo>
                  <a:lnTo>
                    <a:pt x="3219" y="3833"/>
                  </a:lnTo>
                  <a:lnTo>
                    <a:pt x="3221" y="3831"/>
                  </a:lnTo>
                  <a:lnTo>
                    <a:pt x="3223" y="3825"/>
                  </a:lnTo>
                  <a:lnTo>
                    <a:pt x="3224" y="3819"/>
                  </a:lnTo>
                  <a:lnTo>
                    <a:pt x="3226" y="3817"/>
                  </a:lnTo>
                  <a:lnTo>
                    <a:pt x="3226" y="3815"/>
                  </a:lnTo>
                  <a:lnTo>
                    <a:pt x="3229" y="3812"/>
                  </a:lnTo>
                  <a:lnTo>
                    <a:pt x="3234" y="3809"/>
                  </a:lnTo>
                  <a:lnTo>
                    <a:pt x="3237" y="3808"/>
                  </a:lnTo>
                  <a:lnTo>
                    <a:pt x="3240" y="3806"/>
                  </a:lnTo>
                  <a:lnTo>
                    <a:pt x="3242" y="3803"/>
                  </a:lnTo>
                  <a:lnTo>
                    <a:pt x="3242" y="3800"/>
                  </a:lnTo>
                  <a:lnTo>
                    <a:pt x="3243" y="3793"/>
                  </a:lnTo>
                  <a:lnTo>
                    <a:pt x="3243" y="3785"/>
                  </a:lnTo>
                  <a:lnTo>
                    <a:pt x="3243" y="3782"/>
                  </a:lnTo>
                  <a:lnTo>
                    <a:pt x="3245" y="3778"/>
                  </a:lnTo>
                  <a:lnTo>
                    <a:pt x="3254" y="3772"/>
                  </a:lnTo>
                  <a:lnTo>
                    <a:pt x="3256" y="3769"/>
                  </a:lnTo>
                  <a:lnTo>
                    <a:pt x="3258" y="3764"/>
                  </a:lnTo>
                  <a:lnTo>
                    <a:pt x="3259" y="3760"/>
                  </a:lnTo>
                  <a:lnTo>
                    <a:pt x="3261" y="3755"/>
                  </a:lnTo>
                  <a:lnTo>
                    <a:pt x="3261" y="3745"/>
                  </a:lnTo>
                  <a:lnTo>
                    <a:pt x="3261" y="3740"/>
                  </a:lnTo>
                  <a:lnTo>
                    <a:pt x="3261" y="3736"/>
                  </a:lnTo>
                  <a:lnTo>
                    <a:pt x="3250" y="3727"/>
                  </a:lnTo>
                  <a:lnTo>
                    <a:pt x="3243" y="3722"/>
                  </a:lnTo>
                  <a:lnTo>
                    <a:pt x="3237" y="3716"/>
                  </a:lnTo>
                  <a:lnTo>
                    <a:pt x="3226" y="3705"/>
                  </a:lnTo>
                  <a:lnTo>
                    <a:pt x="3221" y="3699"/>
                  </a:lnTo>
                  <a:lnTo>
                    <a:pt x="3218" y="3694"/>
                  </a:lnTo>
                  <a:lnTo>
                    <a:pt x="3218" y="3691"/>
                  </a:lnTo>
                  <a:lnTo>
                    <a:pt x="3216" y="3687"/>
                  </a:lnTo>
                  <a:lnTo>
                    <a:pt x="3216" y="3684"/>
                  </a:lnTo>
                  <a:lnTo>
                    <a:pt x="3215" y="3681"/>
                  </a:lnTo>
                  <a:lnTo>
                    <a:pt x="3207" y="3673"/>
                  </a:lnTo>
                  <a:lnTo>
                    <a:pt x="3199" y="3664"/>
                  </a:lnTo>
                  <a:lnTo>
                    <a:pt x="3191" y="3655"/>
                  </a:lnTo>
                  <a:lnTo>
                    <a:pt x="3188" y="3651"/>
                  </a:lnTo>
                  <a:lnTo>
                    <a:pt x="3186" y="3648"/>
                  </a:lnTo>
                  <a:lnTo>
                    <a:pt x="3185" y="3645"/>
                  </a:lnTo>
                  <a:lnTo>
                    <a:pt x="3185" y="3640"/>
                  </a:lnTo>
                  <a:lnTo>
                    <a:pt x="3186" y="3633"/>
                  </a:lnTo>
                  <a:lnTo>
                    <a:pt x="3188" y="3625"/>
                  </a:lnTo>
                  <a:lnTo>
                    <a:pt x="3188" y="3616"/>
                  </a:lnTo>
                  <a:lnTo>
                    <a:pt x="3186" y="3613"/>
                  </a:lnTo>
                  <a:lnTo>
                    <a:pt x="3183" y="3610"/>
                  </a:lnTo>
                  <a:lnTo>
                    <a:pt x="3180" y="3609"/>
                  </a:lnTo>
                  <a:lnTo>
                    <a:pt x="3177" y="3606"/>
                  </a:lnTo>
                  <a:lnTo>
                    <a:pt x="3170" y="3593"/>
                  </a:lnTo>
                  <a:lnTo>
                    <a:pt x="3167" y="3581"/>
                  </a:lnTo>
                  <a:lnTo>
                    <a:pt x="3162" y="3567"/>
                  </a:lnTo>
                  <a:lnTo>
                    <a:pt x="3159" y="3561"/>
                  </a:lnTo>
                  <a:lnTo>
                    <a:pt x="3158" y="3555"/>
                  </a:lnTo>
                  <a:lnTo>
                    <a:pt x="3154" y="3551"/>
                  </a:lnTo>
                  <a:lnTo>
                    <a:pt x="3151" y="3546"/>
                  </a:lnTo>
                  <a:lnTo>
                    <a:pt x="3147" y="3543"/>
                  </a:lnTo>
                  <a:lnTo>
                    <a:pt x="3142" y="3539"/>
                  </a:lnTo>
                  <a:lnTo>
                    <a:pt x="3132" y="3533"/>
                  </a:lnTo>
                  <a:lnTo>
                    <a:pt x="3124" y="3525"/>
                  </a:lnTo>
                  <a:lnTo>
                    <a:pt x="3118" y="3518"/>
                  </a:lnTo>
                  <a:lnTo>
                    <a:pt x="3112" y="3509"/>
                  </a:lnTo>
                  <a:lnTo>
                    <a:pt x="3105" y="3498"/>
                  </a:lnTo>
                  <a:lnTo>
                    <a:pt x="3102" y="3495"/>
                  </a:lnTo>
                  <a:lnTo>
                    <a:pt x="3097" y="3491"/>
                  </a:lnTo>
                  <a:lnTo>
                    <a:pt x="3094" y="3490"/>
                  </a:lnTo>
                  <a:lnTo>
                    <a:pt x="3089" y="3490"/>
                  </a:lnTo>
                  <a:lnTo>
                    <a:pt x="3086" y="3490"/>
                  </a:lnTo>
                  <a:lnTo>
                    <a:pt x="3082" y="3488"/>
                  </a:lnTo>
                  <a:lnTo>
                    <a:pt x="3078" y="3485"/>
                  </a:lnTo>
                  <a:lnTo>
                    <a:pt x="3075" y="3484"/>
                  </a:lnTo>
                  <a:lnTo>
                    <a:pt x="3070" y="3482"/>
                  </a:lnTo>
                  <a:lnTo>
                    <a:pt x="3064" y="3482"/>
                  </a:lnTo>
                  <a:lnTo>
                    <a:pt x="3050" y="3482"/>
                  </a:lnTo>
                  <a:lnTo>
                    <a:pt x="3043" y="3484"/>
                  </a:lnTo>
                  <a:lnTo>
                    <a:pt x="3036" y="3484"/>
                  </a:lnTo>
                  <a:lnTo>
                    <a:pt x="3028" y="3482"/>
                  </a:lnTo>
                  <a:lnTo>
                    <a:pt x="3021" y="3481"/>
                  </a:lnTo>
                  <a:lnTo>
                    <a:pt x="3016" y="3478"/>
                  </a:lnTo>
                  <a:lnTo>
                    <a:pt x="3012" y="3473"/>
                  </a:lnTo>
                  <a:lnTo>
                    <a:pt x="3005" y="3464"/>
                  </a:lnTo>
                  <a:lnTo>
                    <a:pt x="3002" y="3461"/>
                  </a:lnTo>
                  <a:lnTo>
                    <a:pt x="2999" y="3457"/>
                  </a:lnTo>
                  <a:lnTo>
                    <a:pt x="2994" y="3452"/>
                  </a:lnTo>
                  <a:lnTo>
                    <a:pt x="2990" y="3449"/>
                  </a:lnTo>
                  <a:lnTo>
                    <a:pt x="2964" y="3445"/>
                  </a:lnTo>
                  <a:lnTo>
                    <a:pt x="2963" y="3443"/>
                  </a:lnTo>
                  <a:lnTo>
                    <a:pt x="2961" y="3442"/>
                  </a:lnTo>
                  <a:lnTo>
                    <a:pt x="2956" y="3437"/>
                  </a:lnTo>
                  <a:lnTo>
                    <a:pt x="2953" y="3433"/>
                  </a:lnTo>
                  <a:lnTo>
                    <a:pt x="2950" y="3431"/>
                  </a:lnTo>
                  <a:lnTo>
                    <a:pt x="2948" y="3430"/>
                  </a:lnTo>
                  <a:lnTo>
                    <a:pt x="2928" y="3427"/>
                  </a:lnTo>
                  <a:lnTo>
                    <a:pt x="2925" y="3422"/>
                  </a:lnTo>
                  <a:lnTo>
                    <a:pt x="2921" y="3416"/>
                  </a:lnTo>
                  <a:lnTo>
                    <a:pt x="2918" y="3409"/>
                  </a:lnTo>
                  <a:lnTo>
                    <a:pt x="2915" y="3404"/>
                  </a:lnTo>
                  <a:lnTo>
                    <a:pt x="2905" y="3395"/>
                  </a:lnTo>
                  <a:lnTo>
                    <a:pt x="2894" y="3386"/>
                  </a:lnTo>
                  <a:lnTo>
                    <a:pt x="2882" y="3383"/>
                  </a:lnTo>
                  <a:lnTo>
                    <a:pt x="2879" y="3381"/>
                  </a:lnTo>
                  <a:lnTo>
                    <a:pt x="2874" y="3376"/>
                  </a:lnTo>
                  <a:lnTo>
                    <a:pt x="2867" y="3366"/>
                  </a:lnTo>
                  <a:lnTo>
                    <a:pt x="2864" y="3361"/>
                  </a:lnTo>
                  <a:lnTo>
                    <a:pt x="2859" y="3357"/>
                  </a:lnTo>
                  <a:lnTo>
                    <a:pt x="2855" y="3352"/>
                  </a:lnTo>
                  <a:lnTo>
                    <a:pt x="2848" y="3349"/>
                  </a:lnTo>
                  <a:lnTo>
                    <a:pt x="2840" y="3355"/>
                  </a:lnTo>
                  <a:lnTo>
                    <a:pt x="2833" y="3360"/>
                  </a:lnTo>
                  <a:lnTo>
                    <a:pt x="2823" y="3364"/>
                  </a:lnTo>
                  <a:lnTo>
                    <a:pt x="2820" y="3367"/>
                  </a:lnTo>
                  <a:lnTo>
                    <a:pt x="2817" y="3369"/>
                  </a:lnTo>
                  <a:lnTo>
                    <a:pt x="2807" y="3379"/>
                  </a:lnTo>
                  <a:lnTo>
                    <a:pt x="2802" y="3383"/>
                  </a:lnTo>
                  <a:lnTo>
                    <a:pt x="2799" y="3386"/>
                  </a:lnTo>
                  <a:lnTo>
                    <a:pt x="2796" y="3386"/>
                  </a:lnTo>
                  <a:lnTo>
                    <a:pt x="2793" y="3386"/>
                  </a:lnTo>
                  <a:lnTo>
                    <a:pt x="2787" y="3386"/>
                  </a:lnTo>
                  <a:lnTo>
                    <a:pt x="2764" y="3366"/>
                  </a:lnTo>
                  <a:lnTo>
                    <a:pt x="2744" y="3345"/>
                  </a:lnTo>
                  <a:lnTo>
                    <a:pt x="2741" y="3342"/>
                  </a:lnTo>
                  <a:lnTo>
                    <a:pt x="2741" y="3337"/>
                  </a:lnTo>
                  <a:lnTo>
                    <a:pt x="2739" y="3334"/>
                  </a:lnTo>
                  <a:lnTo>
                    <a:pt x="2737" y="3331"/>
                  </a:lnTo>
                  <a:lnTo>
                    <a:pt x="2729" y="3324"/>
                  </a:lnTo>
                  <a:lnTo>
                    <a:pt x="2726" y="3321"/>
                  </a:lnTo>
                  <a:lnTo>
                    <a:pt x="2723" y="3318"/>
                  </a:lnTo>
                  <a:lnTo>
                    <a:pt x="2721" y="3313"/>
                  </a:lnTo>
                  <a:lnTo>
                    <a:pt x="2721" y="3312"/>
                  </a:lnTo>
                  <a:lnTo>
                    <a:pt x="2720" y="3309"/>
                  </a:lnTo>
                  <a:lnTo>
                    <a:pt x="2696" y="3298"/>
                  </a:lnTo>
                  <a:lnTo>
                    <a:pt x="2690" y="3292"/>
                  </a:lnTo>
                  <a:lnTo>
                    <a:pt x="2685" y="3288"/>
                  </a:lnTo>
                  <a:lnTo>
                    <a:pt x="2682" y="3286"/>
                  </a:lnTo>
                  <a:lnTo>
                    <a:pt x="2671" y="3282"/>
                  </a:lnTo>
                  <a:lnTo>
                    <a:pt x="2663" y="3280"/>
                  </a:lnTo>
                  <a:lnTo>
                    <a:pt x="2656" y="3279"/>
                  </a:lnTo>
                  <a:lnTo>
                    <a:pt x="2641" y="3279"/>
                  </a:lnTo>
                  <a:lnTo>
                    <a:pt x="2625" y="3277"/>
                  </a:lnTo>
                  <a:lnTo>
                    <a:pt x="2609" y="3277"/>
                  </a:lnTo>
                  <a:lnTo>
                    <a:pt x="2593" y="3276"/>
                  </a:lnTo>
                  <a:lnTo>
                    <a:pt x="2587" y="3274"/>
                  </a:lnTo>
                  <a:lnTo>
                    <a:pt x="2580" y="3274"/>
                  </a:lnTo>
                  <a:lnTo>
                    <a:pt x="2569" y="3270"/>
                  </a:lnTo>
                  <a:lnTo>
                    <a:pt x="2566" y="3267"/>
                  </a:lnTo>
                  <a:lnTo>
                    <a:pt x="2563" y="3264"/>
                  </a:lnTo>
                  <a:lnTo>
                    <a:pt x="2557" y="3254"/>
                  </a:lnTo>
                  <a:lnTo>
                    <a:pt x="2553" y="3243"/>
                  </a:lnTo>
                  <a:lnTo>
                    <a:pt x="2550" y="3234"/>
                  </a:lnTo>
                  <a:lnTo>
                    <a:pt x="2545" y="3233"/>
                  </a:lnTo>
                  <a:lnTo>
                    <a:pt x="2542" y="3231"/>
                  </a:lnTo>
                  <a:lnTo>
                    <a:pt x="2538" y="3230"/>
                  </a:lnTo>
                  <a:lnTo>
                    <a:pt x="2501" y="3225"/>
                  </a:lnTo>
                  <a:lnTo>
                    <a:pt x="2490" y="3216"/>
                  </a:lnTo>
                  <a:lnTo>
                    <a:pt x="2485" y="3210"/>
                  </a:lnTo>
                  <a:lnTo>
                    <a:pt x="2480" y="3207"/>
                  </a:lnTo>
                  <a:lnTo>
                    <a:pt x="2480" y="3203"/>
                  </a:lnTo>
                  <a:lnTo>
                    <a:pt x="2477" y="3201"/>
                  </a:lnTo>
                  <a:lnTo>
                    <a:pt x="2474" y="3200"/>
                  </a:lnTo>
                  <a:lnTo>
                    <a:pt x="2468" y="3198"/>
                  </a:lnTo>
                  <a:lnTo>
                    <a:pt x="2461" y="3197"/>
                  </a:lnTo>
                  <a:lnTo>
                    <a:pt x="2457" y="3194"/>
                  </a:lnTo>
                  <a:lnTo>
                    <a:pt x="2450" y="3189"/>
                  </a:lnTo>
                  <a:lnTo>
                    <a:pt x="2446" y="3183"/>
                  </a:lnTo>
                  <a:lnTo>
                    <a:pt x="2441" y="3177"/>
                  </a:lnTo>
                  <a:lnTo>
                    <a:pt x="2436" y="3171"/>
                  </a:lnTo>
                  <a:lnTo>
                    <a:pt x="2430" y="3168"/>
                  </a:lnTo>
                  <a:lnTo>
                    <a:pt x="2423" y="3165"/>
                  </a:lnTo>
                  <a:lnTo>
                    <a:pt x="2417" y="3161"/>
                  </a:lnTo>
                  <a:lnTo>
                    <a:pt x="2411" y="3158"/>
                  </a:lnTo>
                  <a:lnTo>
                    <a:pt x="2409" y="3155"/>
                  </a:lnTo>
                  <a:lnTo>
                    <a:pt x="2407" y="3152"/>
                  </a:lnTo>
                  <a:lnTo>
                    <a:pt x="2404" y="3146"/>
                  </a:lnTo>
                  <a:lnTo>
                    <a:pt x="2403" y="3139"/>
                  </a:lnTo>
                  <a:lnTo>
                    <a:pt x="2401" y="3136"/>
                  </a:lnTo>
                  <a:lnTo>
                    <a:pt x="2398" y="3134"/>
                  </a:lnTo>
                  <a:lnTo>
                    <a:pt x="2395" y="3131"/>
                  </a:lnTo>
                  <a:lnTo>
                    <a:pt x="2392" y="3130"/>
                  </a:lnTo>
                  <a:lnTo>
                    <a:pt x="2382" y="3128"/>
                  </a:lnTo>
                  <a:lnTo>
                    <a:pt x="2373" y="3127"/>
                  </a:lnTo>
                  <a:lnTo>
                    <a:pt x="2368" y="3125"/>
                  </a:lnTo>
                  <a:lnTo>
                    <a:pt x="2363" y="3124"/>
                  </a:lnTo>
                  <a:lnTo>
                    <a:pt x="2357" y="3121"/>
                  </a:lnTo>
                  <a:lnTo>
                    <a:pt x="2349" y="3115"/>
                  </a:lnTo>
                  <a:lnTo>
                    <a:pt x="2341" y="3109"/>
                  </a:lnTo>
                  <a:lnTo>
                    <a:pt x="2335" y="3106"/>
                  </a:lnTo>
                  <a:lnTo>
                    <a:pt x="2298" y="3098"/>
                  </a:lnTo>
                  <a:lnTo>
                    <a:pt x="2293" y="3095"/>
                  </a:lnTo>
                  <a:lnTo>
                    <a:pt x="2290" y="3092"/>
                  </a:lnTo>
                  <a:lnTo>
                    <a:pt x="2282" y="3083"/>
                  </a:lnTo>
                  <a:lnTo>
                    <a:pt x="2276" y="3074"/>
                  </a:lnTo>
                  <a:lnTo>
                    <a:pt x="2273" y="3071"/>
                  </a:lnTo>
                  <a:lnTo>
                    <a:pt x="2270" y="3067"/>
                  </a:lnTo>
                  <a:lnTo>
                    <a:pt x="2265" y="3064"/>
                  </a:lnTo>
                  <a:lnTo>
                    <a:pt x="2260" y="3062"/>
                  </a:lnTo>
                  <a:lnTo>
                    <a:pt x="2254" y="3061"/>
                  </a:lnTo>
                  <a:lnTo>
                    <a:pt x="2249" y="3059"/>
                  </a:lnTo>
                  <a:lnTo>
                    <a:pt x="2236" y="3056"/>
                  </a:lnTo>
                  <a:lnTo>
                    <a:pt x="2224" y="3053"/>
                  </a:lnTo>
                  <a:lnTo>
                    <a:pt x="2214" y="3025"/>
                  </a:lnTo>
                  <a:lnTo>
                    <a:pt x="2208" y="3027"/>
                  </a:lnTo>
                  <a:lnTo>
                    <a:pt x="2203" y="3027"/>
                  </a:lnTo>
                  <a:lnTo>
                    <a:pt x="2200" y="3025"/>
                  </a:lnTo>
                  <a:lnTo>
                    <a:pt x="2200" y="3024"/>
                  </a:lnTo>
                  <a:lnTo>
                    <a:pt x="2193" y="3016"/>
                  </a:lnTo>
                  <a:lnTo>
                    <a:pt x="2189" y="3013"/>
                  </a:lnTo>
                  <a:lnTo>
                    <a:pt x="2184" y="3013"/>
                  </a:lnTo>
                  <a:lnTo>
                    <a:pt x="2179" y="3012"/>
                  </a:lnTo>
                  <a:lnTo>
                    <a:pt x="2178" y="3010"/>
                  </a:lnTo>
                  <a:lnTo>
                    <a:pt x="2174" y="3009"/>
                  </a:lnTo>
                  <a:lnTo>
                    <a:pt x="2173" y="3001"/>
                  </a:lnTo>
                  <a:lnTo>
                    <a:pt x="2168" y="3000"/>
                  </a:lnTo>
                  <a:lnTo>
                    <a:pt x="2165" y="3000"/>
                  </a:lnTo>
                  <a:lnTo>
                    <a:pt x="2162" y="2998"/>
                  </a:lnTo>
                  <a:lnTo>
                    <a:pt x="2160" y="2997"/>
                  </a:lnTo>
                  <a:lnTo>
                    <a:pt x="2158" y="2994"/>
                  </a:lnTo>
                  <a:lnTo>
                    <a:pt x="2157" y="2991"/>
                  </a:lnTo>
                  <a:lnTo>
                    <a:pt x="2157" y="2988"/>
                  </a:lnTo>
                  <a:lnTo>
                    <a:pt x="2157" y="2985"/>
                  </a:lnTo>
                  <a:lnTo>
                    <a:pt x="2157" y="2982"/>
                  </a:lnTo>
                  <a:lnTo>
                    <a:pt x="2155" y="2982"/>
                  </a:lnTo>
                  <a:lnTo>
                    <a:pt x="2151" y="2977"/>
                  </a:lnTo>
                  <a:lnTo>
                    <a:pt x="2147" y="2974"/>
                  </a:lnTo>
                  <a:lnTo>
                    <a:pt x="2146" y="2971"/>
                  </a:lnTo>
                  <a:lnTo>
                    <a:pt x="2144" y="2968"/>
                  </a:lnTo>
                  <a:lnTo>
                    <a:pt x="2144" y="2965"/>
                  </a:lnTo>
                  <a:lnTo>
                    <a:pt x="2144" y="2964"/>
                  </a:lnTo>
                  <a:lnTo>
                    <a:pt x="2143" y="2962"/>
                  </a:lnTo>
                  <a:lnTo>
                    <a:pt x="2141" y="2961"/>
                  </a:lnTo>
                  <a:lnTo>
                    <a:pt x="2139" y="2959"/>
                  </a:lnTo>
                  <a:lnTo>
                    <a:pt x="2136" y="2958"/>
                  </a:lnTo>
                  <a:lnTo>
                    <a:pt x="2135" y="2956"/>
                  </a:lnTo>
                  <a:lnTo>
                    <a:pt x="2128" y="2955"/>
                  </a:lnTo>
                  <a:lnTo>
                    <a:pt x="2122" y="2953"/>
                  </a:lnTo>
                  <a:lnTo>
                    <a:pt x="2116" y="2950"/>
                  </a:lnTo>
                  <a:lnTo>
                    <a:pt x="2114" y="2949"/>
                  </a:lnTo>
                  <a:lnTo>
                    <a:pt x="2112" y="2944"/>
                  </a:lnTo>
                  <a:lnTo>
                    <a:pt x="2111" y="2942"/>
                  </a:lnTo>
                  <a:lnTo>
                    <a:pt x="2109" y="2939"/>
                  </a:lnTo>
                  <a:lnTo>
                    <a:pt x="2105" y="2936"/>
                  </a:lnTo>
                  <a:lnTo>
                    <a:pt x="2100" y="2934"/>
                  </a:lnTo>
                  <a:lnTo>
                    <a:pt x="2095" y="2933"/>
                  </a:lnTo>
                  <a:lnTo>
                    <a:pt x="2092" y="2931"/>
                  </a:lnTo>
                  <a:lnTo>
                    <a:pt x="2090" y="2928"/>
                  </a:lnTo>
                  <a:lnTo>
                    <a:pt x="2089" y="2925"/>
                  </a:lnTo>
                  <a:lnTo>
                    <a:pt x="2087" y="2919"/>
                  </a:lnTo>
                  <a:lnTo>
                    <a:pt x="2087" y="2913"/>
                  </a:lnTo>
                  <a:lnTo>
                    <a:pt x="2086" y="2910"/>
                  </a:lnTo>
                  <a:lnTo>
                    <a:pt x="2086" y="2907"/>
                  </a:lnTo>
                  <a:lnTo>
                    <a:pt x="2082" y="2904"/>
                  </a:lnTo>
                  <a:lnTo>
                    <a:pt x="2079" y="2903"/>
                  </a:lnTo>
                  <a:lnTo>
                    <a:pt x="2078" y="2901"/>
                  </a:lnTo>
                  <a:lnTo>
                    <a:pt x="2073" y="2900"/>
                  </a:lnTo>
                  <a:lnTo>
                    <a:pt x="2068" y="2897"/>
                  </a:lnTo>
                  <a:lnTo>
                    <a:pt x="2062" y="2889"/>
                  </a:lnTo>
                  <a:lnTo>
                    <a:pt x="2060" y="2888"/>
                  </a:lnTo>
                  <a:lnTo>
                    <a:pt x="2059" y="2886"/>
                  </a:lnTo>
                  <a:lnTo>
                    <a:pt x="2054" y="2885"/>
                  </a:lnTo>
                  <a:lnTo>
                    <a:pt x="2047" y="2885"/>
                  </a:lnTo>
                  <a:lnTo>
                    <a:pt x="2043" y="2882"/>
                  </a:lnTo>
                  <a:lnTo>
                    <a:pt x="2040" y="2879"/>
                  </a:lnTo>
                  <a:lnTo>
                    <a:pt x="2035" y="2876"/>
                  </a:lnTo>
                  <a:lnTo>
                    <a:pt x="2032" y="2873"/>
                  </a:lnTo>
                  <a:lnTo>
                    <a:pt x="2027" y="2870"/>
                  </a:lnTo>
                  <a:lnTo>
                    <a:pt x="2009" y="2865"/>
                  </a:lnTo>
                  <a:lnTo>
                    <a:pt x="1989" y="2849"/>
                  </a:lnTo>
                  <a:lnTo>
                    <a:pt x="1978" y="2840"/>
                  </a:lnTo>
                  <a:lnTo>
                    <a:pt x="1971" y="2834"/>
                  </a:lnTo>
                  <a:lnTo>
                    <a:pt x="1971" y="2831"/>
                  </a:lnTo>
                  <a:lnTo>
                    <a:pt x="1965" y="2827"/>
                  </a:lnTo>
                  <a:lnTo>
                    <a:pt x="1954" y="2819"/>
                  </a:lnTo>
                  <a:lnTo>
                    <a:pt x="1952" y="2819"/>
                  </a:lnTo>
                  <a:lnTo>
                    <a:pt x="1941" y="2810"/>
                  </a:lnTo>
                  <a:lnTo>
                    <a:pt x="1932" y="2800"/>
                  </a:lnTo>
                  <a:lnTo>
                    <a:pt x="1924" y="2797"/>
                  </a:lnTo>
                  <a:lnTo>
                    <a:pt x="1921" y="2794"/>
                  </a:lnTo>
                  <a:lnTo>
                    <a:pt x="1917" y="2791"/>
                  </a:lnTo>
                  <a:lnTo>
                    <a:pt x="1911" y="2783"/>
                  </a:lnTo>
                  <a:lnTo>
                    <a:pt x="1898" y="2780"/>
                  </a:lnTo>
                  <a:lnTo>
                    <a:pt x="1892" y="2779"/>
                  </a:lnTo>
                  <a:lnTo>
                    <a:pt x="1890" y="2777"/>
                  </a:lnTo>
                  <a:lnTo>
                    <a:pt x="1890" y="2776"/>
                  </a:lnTo>
                  <a:lnTo>
                    <a:pt x="1887" y="2773"/>
                  </a:lnTo>
                  <a:lnTo>
                    <a:pt x="1881" y="2761"/>
                  </a:lnTo>
                  <a:lnTo>
                    <a:pt x="1870" y="2755"/>
                  </a:lnTo>
                  <a:lnTo>
                    <a:pt x="1863" y="2750"/>
                  </a:lnTo>
                  <a:lnTo>
                    <a:pt x="1860" y="2744"/>
                  </a:lnTo>
                  <a:lnTo>
                    <a:pt x="1854" y="2732"/>
                  </a:lnTo>
                  <a:lnTo>
                    <a:pt x="1841" y="2726"/>
                  </a:lnTo>
                  <a:lnTo>
                    <a:pt x="1830" y="2724"/>
                  </a:lnTo>
                  <a:lnTo>
                    <a:pt x="1827" y="2722"/>
                  </a:lnTo>
                  <a:lnTo>
                    <a:pt x="1824" y="2721"/>
                  </a:lnTo>
                  <a:lnTo>
                    <a:pt x="1821" y="2716"/>
                  </a:lnTo>
                  <a:lnTo>
                    <a:pt x="1814" y="2707"/>
                  </a:lnTo>
                  <a:lnTo>
                    <a:pt x="1810" y="2700"/>
                  </a:lnTo>
                  <a:lnTo>
                    <a:pt x="1800" y="2691"/>
                  </a:lnTo>
                  <a:lnTo>
                    <a:pt x="1791" y="2688"/>
                  </a:lnTo>
                  <a:lnTo>
                    <a:pt x="1778" y="2689"/>
                  </a:lnTo>
                  <a:lnTo>
                    <a:pt x="1775" y="2689"/>
                  </a:lnTo>
                  <a:lnTo>
                    <a:pt x="1772" y="2688"/>
                  </a:lnTo>
                  <a:lnTo>
                    <a:pt x="1770" y="2686"/>
                  </a:lnTo>
                  <a:lnTo>
                    <a:pt x="1767" y="2685"/>
                  </a:lnTo>
                  <a:lnTo>
                    <a:pt x="1760" y="2676"/>
                  </a:lnTo>
                  <a:lnTo>
                    <a:pt x="1751" y="2674"/>
                  </a:lnTo>
                  <a:lnTo>
                    <a:pt x="1745" y="2673"/>
                  </a:lnTo>
                  <a:lnTo>
                    <a:pt x="1741" y="2668"/>
                  </a:lnTo>
                  <a:lnTo>
                    <a:pt x="1735" y="2659"/>
                  </a:lnTo>
                  <a:lnTo>
                    <a:pt x="1726" y="2659"/>
                  </a:lnTo>
                  <a:lnTo>
                    <a:pt x="1721" y="2659"/>
                  </a:lnTo>
                  <a:lnTo>
                    <a:pt x="1716" y="2656"/>
                  </a:lnTo>
                  <a:lnTo>
                    <a:pt x="1708" y="2649"/>
                  </a:lnTo>
                  <a:lnTo>
                    <a:pt x="1706" y="2647"/>
                  </a:lnTo>
                  <a:lnTo>
                    <a:pt x="1702" y="2640"/>
                  </a:lnTo>
                  <a:lnTo>
                    <a:pt x="1694" y="2640"/>
                  </a:lnTo>
                  <a:lnTo>
                    <a:pt x="1681" y="2644"/>
                  </a:lnTo>
                  <a:lnTo>
                    <a:pt x="1673" y="2652"/>
                  </a:lnTo>
                  <a:lnTo>
                    <a:pt x="1670" y="2653"/>
                  </a:lnTo>
                  <a:lnTo>
                    <a:pt x="1668" y="2655"/>
                  </a:lnTo>
                  <a:lnTo>
                    <a:pt x="1665" y="2653"/>
                  </a:lnTo>
                  <a:lnTo>
                    <a:pt x="1662" y="2653"/>
                  </a:lnTo>
                  <a:lnTo>
                    <a:pt x="1651" y="2650"/>
                  </a:lnTo>
                  <a:lnTo>
                    <a:pt x="1637" y="2650"/>
                  </a:lnTo>
                  <a:lnTo>
                    <a:pt x="1622" y="2650"/>
                  </a:lnTo>
                  <a:lnTo>
                    <a:pt x="1613" y="2653"/>
                  </a:lnTo>
                  <a:lnTo>
                    <a:pt x="1607" y="2653"/>
                  </a:lnTo>
                  <a:lnTo>
                    <a:pt x="1603" y="2653"/>
                  </a:lnTo>
                  <a:lnTo>
                    <a:pt x="1602" y="2652"/>
                  </a:lnTo>
                  <a:lnTo>
                    <a:pt x="1592" y="2649"/>
                  </a:lnTo>
                  <a:lnTo>
                    <a:pt x="1586" y="2653"/>
                  </a:lnTo>
                  <a:lnTo>
                    <a:pt x="1581" y="2656"/>
                  </a:lnTo>
                  <a:lnTo>
                    <a:pt x="1578" y="2658"/>
                  </a:lnTo>
                  <a:lnTo>
                    <a:pt x="1575" y="2659"/>
                  </a:lnTo>
                  <a:lnTo>
                    <a:pt x="1572" y="2658"/>
                  </a:lnTo>
                  <a:lnTo>
                    <a:pt x="1569" y="2656"/>
                  </a:lnTo>
                  <a:lnTo>
                    <a:pt x="1559" y="2647"/>
                  </a:lnTo>
                  <a:lnTo>
                    <a:pt x="1548" y="2653"/>
                  </a:lnTo>
                  <a:lnTo>
                    <a:pt x="1545" y="2655"/>
                  </a:lnTo>
                  <a:lnTo>
                    <a:pt x="1543" y="2655"/>
                  </a:lnTo>
                  <a:lnTo>
                    <a:pt x="1540" y="2653"/>
                  </a:lnTo>
                  <a:lnTo>
                    <a:pt x="1537" y="2652"/>
                  </a:lnTo>
                  <a:lnTo>
                    <a:pt x="1527" y="2646"/>
                  </a:lnTo>
                  <a:lnTo>
                    <a:pt x="1526" y="2644"/>
                  </a:lnTo>
                  <a:lnTo>
                    <a:pt x="1518" y="2634"/>
                  </a:lnTo>
                  <a:lnTo>
                    <a:pt x="1510" y="2631"/>
                  </a:lnTo>
                  <a:lnTo>
                    <a:pt x="1505" y="2628"/>
                  </a:lnTo>
                  <a:lnTo>
                    <a:pt x="1503" y="2626"/>
                  </a:lnTo>
                  <a:lnTo>
                    <a:pt x="1502" y="2625"/>
                  </a:lnTo>
                  <a:lnTo>
                    <a:pt x="1497" y="2617"/>
                  </a:lnTo>
                  <a:lnTo>
                    <a:pt x="1489" y="2609"/>
                  </a:lnTo>
                  <a:lnTo>
                    <a:pt x="1478" y="2601"/>
                  </a:lnTo>
                  <a:lnTo>
                    <a:pt x="1461" y="2595"/>
                  </a:lnTo>
                  <a:lnTo>
                    <a:pt x="1459" y="2594"/>
                  </a:lnTo>
                  <a:lnTo>
                    <a:pt x="1443" y="2585"/>
                  </a:lnTo>
                  <a:lnTo>
                    <a:pt x="1424" y="2579"/>
                  </a:lnTo>
                  <a:lnTo>
                    <a:pt x="1405" y="2577"/>
                  </a:lnTo>
                  <a:lnTo>
                    <a:pt x="1392" y="2577"/>
                  </a:lnTo>
                  <a:lnTo>
                    <a:pt x="1385" y="2577"/>
                  </a:lnTo>
                  <a:lnTo>
                    <a:pt x="1378" y="2574"/>
                  </a:lnTo>
                  <a:lnTo>
                    <a:pt x="1367" y="2568"/>
                  </a:lnTo>
                  <a:lnTo>
                    <a:pt x="1366" y="2567"/>
                  </a:lnTo>
                  <a:lnTo>
                    <a:pt x="1364" y="2564"/>
                  </a:lnTo>
                  <a:lnTo>
                    <a:pt x="1362" y="2559"/>
                  </a:lnTo>
                  <a:lnTo>
                    <a:pt x="1361" y="2553"/>
                  </a:lnTo>
                  <a:lnTo>
                    <a:pt x="1361" y="2550"/>
                  </a:lnTo>
                  <a:lnTo>
                    <a:pt x="1354" y="2541"/>
                  </a:lnTo>
                  <a:lnTo>
                    <a:pt x="1348" y="2532"/>
                  </a:lnTo>
                  <a:lnTo>
                    <a:pt x="1339" y="2531"/>
                  </a:lnTo>
                  <a:lnTo>
                    <a:pt x="1329" y="2534"/>
                  </a:lnTo>
                  <a:lnTo>
                    <a:pt x="1326" y="2535"/>
                  </a:lnTo>
                  <a:lnTo>
                    <a:pt x="1324" y="2535"/>
                  </a:lnTo>
                  <a:lnTo>
                    <a:pt x="1321" y="2534"/>
                  </a:lnTo>
                  <a:lnTo>
                    <a:pt x="1320" y="2532"/>
                  </a:lnTo>
                  <a:lnTo>
                    <a:pt x="1312" y="2528"/>
                  </a:lnTo>
                  <a:lnTo>
                    <a:pt x="1302" y="2520"/>
                  </a:lnTo>
                  <a:lnTo>
                    <a:pt x="1300" y="2519"/>
                  </a:lnTo>
                  <a:lnTo>
                    <a:pt x="1294" y="2510"/>
                  </a:lnTo>
                  <a:lnTo>
                    <a:pt x="1286" y="2500"/>
                  </a:lnTo>
                  <a:lnTo>
                    <a:pt x="1275" y="2500"/>
                  </a:lnTo>
                  <a:lnTo>
                    <a:pt x="1262" y="2503"/>
                  </a:lnTo>
                  <a:lnTo>
                    <a:pt x="1256" y="2504"/>
                  </a:lnTo>
                  <a:lnTo>
                    <a:pt x="1250" y="2504"/>
                  </a:lnTo>
                  <a:lnTo>
                    <a:pt x="1237" y="2501"/>
                  </a:lnTo>
                  <a:lnTo>
                    <a:pt x="1235" y="2501"/>
                  </a:lnTo>
                  <a:lnTo>
                    <a:pt x="1232" y="2498"/>
                  </a:lnTo>
                  <a:lnTo>
                    <a:pt x="1228" y="2494"/>
                  </a:lnTo>
                  <a:lnTo>
                    <a:pt x="1221" y="2486"/>
                  </a:lnTo>
                  <a:lnTo>
                    <a:pt x="1210" y="2477"/>
                  </a:lnTo>
                  <a:lnTo>
                    <a:pt x="1201" y="2470"/>
                  </a:lnTo>
                  <a:lnTo>
                    <a:pt x="1186" y="2471"/>
                  </a:lnTo>
                  <a:lnTo>
                    <a:pt x="1185" y="2471"/>
                  </a:lnTo>
                  <a:lnTo>
                    <a:pt x="1172" y="2470"/>
                  </a:lnTo>
                  <a:lnTo>
                    <a:pt x="1169" y="2468"/>
                  </a:lnTo>
                  <a:lnTo>
                    <a:pt x="1166" y="2467"/>
                  </a:lnTo>
                  <a:lnTo>
                    <a:pt x="1164" y="2465"/>
                  </a:lnTo>
                  <a:lnTo>
                    <a:pt x="1161" y="2462"/>
                  </a:lnTo>
                  <a:lnTo>
                    <a:pt x="1156" y="2453"/>
                  </a:lnTo>
                  <a:lnTo>
                    <a:pt x="1145" y="2452"/>
                  </a:lnTo>
                  <a:lnTo>
                    <a:pt x="1142" y="2450"/>
                  </a:lnTo>
                  <a:lnTo>
                    <a:pt x="1140" y="2450"/>
                  </a:lnTo>
                  <a:lnTo>
                    <a:pt x="1136" y="2446"/>
                  </a:lnTo>
                  <a:lnTo>
                    <a:pt x="1131" y="2440"/>
                  </a:lnTo>
                  <a:lnTo>
                    <a:pt x="1118" y="2437"/>
                  </a:lnTo>
                  <a:lnTo>
                    <a:pt x="1117" y="2435"/>
                  </a:lnTo>
                  <a:lnTo>
                    <a:pt x="1102" y="2428"/>
                  </a:lnTo>
                  <a:lnTo>
                    <a:pt x="1091" y="2419"/>
                  </a:lnTo>
                  <a:lnTo>
                    <a:pt x="1077" y="2414"/>
                  </a:lnTo>
                  <a:lnTo>
                    <a:pt x="1075" y="2413"/>
                  </a:lnTo>
                  <a:lnTo>
                    <a:pt x="1064" y="2405"/>
                  </a:lnTo>
                  <a:lnTo>
                    <a:pt x="1063" y="2402"/>
                  </a:lnTo>
                  <a:lnTo>
                    <a:pt x="1059" y="2401"/>
                  </a:lnTo>
                  <a:lnTo>
                    <a:pt x="1059" y="2395"/>
                  </a:lnTo>
                  <a:lnTo>
                    <a:pt x="1058" y="2383"/>
                  </a:lnTo>
                  <a:lnTo>
                    <a:pt x="1047" y="2376"/>
                  </a:lnTo>
                  <a:lnTo>
                    <a:pt x="1044" y="2373"/>
                  </a:lnTo>
                  <a:lnTo>
                    <a:pt x="1042" y="2370"/>
                  </a:lnTo>
                  <a:lnTo>
                    <a:pt x="1042" y="2367"/>
                  </a:lnTo>
                  <a:lnTo>
                    <a:pt x="1042" y="2364"/>
                  </a:lnTo>
                  <a:lnTo>
                    <a:pt x="1045" y="2350"/>
                  </a:lnTo>
                  <a:lnTo>
                    <a:pt x="1040" y="2344"/>
                  </a:lnTo>
                  <a:lnTo>
                    <a:pt x="1032" y="2340"/>
                  </a:lnTo>
                  <a:lnTo>
                    <a:pt x="1029" y="2338"/>
                  </a:lnTo>
                  <a:lnTo>
                    <a:pt x="1028" y="2337"/>
                  </a:lnTo>
                  <a:lnTo>
                    <a:pt x="1028" y="2335"/>
                  </a:lnTo>
                  <a:lnTo>
                    <a:pt x="1028" y="2332"/>
                  </a:lnTo>
                  <a:lnTo>
                    <a:pt x="1029" y="2323"/>
                  </a:lnTo>
                  <a:lnTo>
                    <a:pt x="1028" y="2319"/>
                  </a:lnTo>
                  <a:lnTo>
                    <a:pt x="1028" y="2317"/>
                  </a:lnTo>
                  <a:lnTo>
                    <a:pt x="1026" y="2308"/>
                  </a:lnTo>
                  <a:lnTo>
                    <a:pt x="1026" y="2295"/>
                  </a:lnTo>
                  <a:lnTo>
                    <a:pt x="1020" y="2285"/>
                  </a:lnTo>
                  <a:lnTo>
                    <a:pt x="1009" y="2283"/>
                  </a:lnTo>
                  <a:lnTo>
                    <a:pt x="1005" y="2283"/>
                  </a:lnTo>
                  <a:lnTo>
                    <a:pt x="1002" y="2283"/>
                  </a:lnTo>
                  <a:lnTo>
                    <a:pt x="1001" y="2282"/>
                  </a:lnTo>
                  <a:lnTo>
                    <a:pt x="998" y="2279"/>
                  </a:lnTo>
                  <a:lnTo>
                    <a:pt x="991" y="2271"/>
                  </a:lnTo>
                  <a:lnTo>
                    <a:pt x="977" y="2265"/>
                  </a:lnTo>
                  <a:lnTo>
                    <a:pt x="972" y="2261"/>
                  </a:lnTo>
                  <a:lnTo>
                    <a:pt x="963" y="2252"/>
                  </a:lnTo>
                  <a:lnTo>
                    <a:pt x="952" y="2246"/>
                  </a:lnTo>
                  <a:lnTo>
                    <a:pt x="947" y="2241"/>
                  </a:lnTo>
                  <a:lnTo>
                    <a:pt x="944" y="2237"/>
                  </a:lnTo>
                  <a:lnTo>
                    <a:pt x="936" y="2228"/>
                  </a:lnTo>
                  <a:lnTo>
                    <a:pt x="923" y="2229"/>
                  </a:lnTo>
                  <a:lnTo>
                    <a:pt x="920" y="2229"/>
                  </a:lnTo>
                  <a:lnTo>
                    <a:pt x="917" y="2229"/>
                  </a:lnTo>
                  <a:lnTo>
                    <a:pt x="915" y="2228"/>
                  </a:lnTo>
                  <a:lnTo>
                    <a:pt x="912" y="2225"/>
                  </a:lnTo>
                  <a:lnTo>
                    <a:pt x="909" y="2214"/>
                  </a:lnTo>
                  <a:lnTo>
                    <a:pt x="901" y="2210"/>
                  </a:lnTo>
                  <a:lnTo>
                    <a:pt x="891" y="2202"/>
                  </a:lnTo>
                  <a:lnTo>
                    <a:pt x="891" y="2201"/>
                  </a:lnTo>
                  <a:lnTo>
                    <a:pt x="883" y="2193"/>
                  </a:lnTo>
                  <a:lnTo>
                    <a:pt x="877" y="2189"/>
                  </a:lnTo>
                  <a:lnTo>
                    <a:pt x="874" y="2184"/>
                  </a:lnTo>
                  <a:lnTo>
                    <a:pt x="868" y="2173"/>
                  </a:lnTo>
                  <a:lnTo>
                    <a:pt x="860" y="2170"/>
                  </a:lnTo>
                  <a:lnTo>
                    <a:pt x="856" y="2168"/>
                  </a:lnTo>
                  <a:lnTo>
                    <a:pt x="847" y="2158"/>
                  </a:lnTo>
                  <a:lnTo>
                    <a:pt x="842" y="2156"/>
                  </a:lnTo>
                  <a:lnTo>
                    <a:pt x="833" y="2164"/>
                  </a:lnTo>
                  <a:lnTo>
                    <a:pt x="829" y="2167"/>
                  </a:lnTo>
                  <a:lnTo>
                    <a:pt x="828" y="2168"/>
                  </a:lnTo>
                  <a:lnTo>
                    <a:pt x="825" y="2167"/>
                  </a:lnTo>
                  <a:lnTo>
                    <a:pt x="822" y="2165"/>
                  </a:lnTo>
                  <a:lnTo>
                    <a:pt x="812" y="2159"/>
                  </a:lnTo>
                  <a:lnTo>
                    <a:pt x="799" y="2161"/>
                  </a:lnTo>
                  <a:lnTo>
                    <a:pt x="795" y="2161"/>
                  </a:lnTo>
                  <a:lnTo>
                    <a:pt x="790" y="2159"/>
                  </a:lnTo>
                  <a:lnTo>
                    <a:pt x="785" y="2158"/>
                  </a:lnTo>
                  <a:lnTo>
                    <a:pt x="782" y="2155"/>
                  </a:lnTo>
                  <a:lnTo>
                    <a:pt x="780" y="2152"/>
                  </a:lnTo>
                  <a:lnTo>
                    <a:pt x="779" y="2149"/>
                  </a:lnTo>
                  <a:lnTo>
                    <a:pt x="776" y="2143"/>
                  </a:lnTo>
                  <a:lnTo>
                    <a:pt x="771" y="2131"/>
                  </a:lnTo>
                  <a:lnTo>
                    <a:pt x="760" y="2123"/>
                  </a:lnTo>
                  <a:lnTo>
                    <a:pt x="757" y="2119"/>
                  </a:lnTo>
                  <a:lnTo>
                    <a:pt x="752" y="2110"/>
                  </a:lnTo>
                  <a:lnTo>
                    <a:pt x="744" y="2098"/>
                  </a:lnTo>
                  <a:lnTo>
                    <a:pt x="739" y="2089"/>
                  </a:lnTo>
                  <a:lnTo>
                    <a:pt x="728" y="2084"/>
                  </a:lnTo>
                  <a:lnTo>
                    <a:pt x="725" y="2083"/>
                  </a:lnTo>
                  <a:lnTo>
                    <a:pt x="722" y="2081"/>
                  </a:lnTo>
                  <a:lnTo>
                    <a:pt x="722" y="2078"/>
                  </a:lnTo>
                  <a:lnTo>
                    <a:pt x="720" y="2075"/>
                  </a:lnTo>
                  <a:lnTo>
                    <a:pt x="718" y="2064"/>
                  </a:lnTo>
                  <a:lnTo>
                    <a:pt x="715" y="2058"/>
                  </a:lnTo>
                  <a:lnTo>
                    <a:pt x="704" y="2061"/>
                  </a:lnTo>
                  <a:lnTo>
                    <a:pt x="701" y="2061"/>
                  </a:lnTo>
                  <a:lnTo>
                    <a:pt x="699" y="2059"/>
                  </a:lnTo>
                  <a:lnTo>
                    <a:pt x="696" y="2058"/>
                  </a:lnTo>
                  <a:lnTo>
                    <a:pt x="696" y="2055"/>
                  </a:lnTo>
                  <a:lnTo>
                    <a:pt x="693" y="2044"/>
                  </a:lnTo>
                  <a:lnTo>
                    <a:pt x="687" y="2044"/>
                  </a:lnTo>
                  <a:lnTo>
                    <a:pt x="685" y="2044"/>
                  </a:lnTo>
                  <a:lnTo>
                    <a:pt x="672" y="2041"/>
                  </a:lnTo>
                  <a:lnTo>
                    <a:pt x="666" y="2040"/>
                  </a:lnTo>
                  <a:lnTo>
                    <a:pt x="665" y="2037"/>
                  </a:lnTo>
                  <a:lnTo>
                    <a:pt x="663" y="2034"/>
                  </a:lnTo>
                  <a:lnTo>
                    <a:pt x="655" y="2023"/>
                  </a:lnTo>
                  <a:lnTo>
                    <a:pt x="639" y="2019"/>
                  </a:lnTo>
                  <a:lnTo>
                    <a:pt x="638" y="2019"/>
                  </a:lnTo>
                  <a:lnTo>
                    <a:pt x="620" y="2011"/>
                  </a:lnTo>
                  <a:lnTo>
                    <a:pt x="619" y="2010"/>
                  </a:lnTo>
                  <a:lnTo>
                    <a:pt x="607" y="2001"/>
                  </a:lnTo>
                  <a:lnTo>
                    <a:pt x="604" y="1999"/>
                  </a:lnTo>
                  <a:lnTo>
                    <a:pt x="603" y="1996"/>
                  </a:lnTo>
                  <a:lnTo>
                    <a:pt x="603" y="1993"/>
                  </a:lnTo>
                  <a:lnTo>
                    <a:pt x="603" y="1990"/>
                  </a:lnTo>
                  <a:lnTo>
                    <a:pt x="606" y="1977"/>
                  </a:lnTo>
                  <a:lnTo>
                    <a:pt x="599" y="1963"/>
                  </a:lnTo>
                  <a:lnTo>
                    <a:pt x="585" y="1949"/>
                  </a:lnTo>
                  <a:lnTo>
                    <a:pt x="585" y="1947"/>
                  </a:lnTo>
                  <a:lnTo>
                    <a:pt x="576" y="1934"/>
                  </a:lnTo>
                  <a:lnTo>
                    <a:pt x="571" y="1925"/>
                  </a:lnTo>
                  <a:lnTo>
                    <a:pt x="568" y="1923"/>
                  </a:lnTo>
                  <a:lnTo>
                    <a:pt x="565" y="1923"/>
                  </a:lnTo>
                  <a:lnTo>
                    <a:pt x="561" y="1920"/>
                  </a:lnTo>
                  <a:lnTo>
                    <a:pt x="552" y="1916"/>
                  </a:lnTo>
                  <a:lnTo>
                    <a:pt x="550" y="1914"/>
                  </a:lnTo>
                  <a:lnTo>
                    <a:pt x="549" y="1911"/>
                  </a:lnTo>
                  <a:lnTo>
                    <a:pt x="541" y="1908"/>
                  </a:lnTo>
                  <a:lnTo>
                    <a:pt x="534" y="1905"/>
                  </a:lnTo>
                  <a:lnTo>
                    <a:pt x="531" y="1904"/>
                  </a:lnTo>
                  <a:lnTo>
                    <a:pt x="530" y="1901"/>
                  </a:lnTo>
                  <a:lnTo>
                    <a:pt x="528" y="1898"/>
                  </a:lnTo>
                  <a:lnTo>
                    <a:pt x="525" y="1896"/>
                  </a:lnTo>
                  <a:lnTo>
                    <a:pt x="511" y="1893"/>
                  </a:lnTo>
                  <a:lnTo>
                    <a:pt x="501" y="1881"/>
                  </a:lnTo>
                  <a:lnTo>
                    <a:pt x="490" y="1878"/>
                  </a:lnTo>
                  <a:lnTo>
                    <a:pt x="488" y="1874"/>
                  </a:lnTo>
                  <a:lnTo>
                    <a:pt x="487" y="1871"/>
                  </a:lnTo>
                  <a:lnTo>
                    <a:pt x="485" y="1868"/>
                  </a:lnTo>
                  <a:lnTo>
                    <a:pt x="484" y="1866"/>
                  </a:lnTo>
                  <a:lnTo>
                    <a:pt x="481" y="1866"/>
                  </a:lnTo>
                  <a:lnTo>
                    <a:pt x="477" y="1865"/>
                  </a:lnTo>
                  <a:lnTo>
                    <a:pt x="474" y="1863"/>
                  </a:lnTo>
                  <a:lnTo>
                    <a:pt x="468" y="1860"/>
                  </a:lnTo>
                  <a:lnTo>
                    <a:pt x="460" y="1853"/>
                  </a:lnTo>
                  <a:lnTo>
                    <a:pt x="452" y="1846"/>
                  </a:lnTo>
                  <a:lnTo>
                    <a:pt x="447" y="1843"/>
                  </a:lnTo>
                  <a:lnTo>
                    <a:pt x="444" y="1832"/>
                  </a:lnTo>
                  <a:lnTo>
                    <a:pt x="441" y="1822"/>
                  </a:lnTo>
                  <a:lnTo>
                    <a:pt x="441" y="1819"/>
                  </a:lnTo>
                  <a:lnTo>
                    <a:pt x="442" y="1814"/>
                  </a:lnTo>
                  <a:lnTo>
                    <a:pt x="444" y="1805"/>
                  </a:lnTo>
                  <a:lnTo>
                    <a:pt x="446" y="1798"/>
                  </a:lnTo>
                  <a:lnTo>
                    <a:pt x="446" y="1795"/>
                  </a:lnTo>
                  <a:lnTo>
                    <a:pt x="446" y="1792"/>
                  </a:lnTo>
                  <a:lnTo>
                    <a:pt x="436" y="1783"/>
                  </a:lnTo>
                  <a:lnTo>
                    <a:pt x="435" y="1775"/>
                  </a:lnTo>
                  <a:lnTo>
                    <a:pt x="433" y="1772"/>
                  </a:lnTo>
                  <a:lnTo>
                    <a:pt x="431" y="1771"/>
                  </a:lnTo>
                  <a:lnTo>
                    <a:pt x="427" y="1765"/>
                  </a:lnTo>
                  <a:lnTo>
                    <a:pt x="417" y="1754"/>
                  </a:lnTo>
                  <a:lnTo>
                    <a:pt x="416" y="1753"/>
                  </a:lnTo>
                  <a:lnTo>
                    <a:pt x="416" y="1750"/>
                  </a:lnTo>
                  <a:lnTo>
                    <a:pt x="414" y="1745"/>
                  </a:lnTo>
                  <a:lnTo>
                    <a:pt x="414" y="1740"/>
                  </a:lnTo>
                  <a:lnTo>
                    <a:pt x="412" y="1735"/>
                  </a:lnTo>
                  <a:lnTo>
                    <a:pt x="404" y="1723"/>
                  </a:lnTo>
                  <a:lnTo>
                    <a:pt x="395" y="1713"/>
                  </a:lnTo>
                  <a:lnTo>
                    <a:pt x="389" y="1708"/>
                  </a:lnTo>
                  <a:lnTo>
                    <a:pt x="382" y="1705"/>
                  </a:lnTo>
                  <a:lnTo>
                    <a:pt x="374" y="1701"/>
                  </a:lnTo>
                  <a:lnTo>
                    <a:pt x="373" y="1698"/>
                  </a:lnTo>
                  <a:lnTo>
                    <a:pt x="371" y="1696"/>
                  </a:lnTo>
                  <a:lnTo>
                    <a:pt x="370" y="1686"/>
                  </a:lnTo>
                  <a:lnTo>
                    <a:pt x="368" y="1681"/>
                  </a:lnTo>
                  <a:lnTo>
                    <a:pt x="365" y="1678"/>
                  </a:lnTo>
                  <a:lnTo>
                    <a:pt x="362" y="1674"/>
                  </a:lnTo>
                  <a:lnTo>
                    <a:pt x="360" y="1669"/>
                  </a:lnTo>
                  <a:lnTo>
                    <a:pt x="358" y="1665"/>
                  </a:lnTo>
                  <a:lnTo>
                    <a:pt x="358" y="1662"/>
                  </a:lnTo>
                  <a:lnTo>
                    <a:pt x="357" y="1657"/>
                  </a:lnTo>
                  <a:lnTo>
                    <a:pt x="355" y="1653"/>
                  </a:lnTo>
                  <a:lnTo>
                    <a:pt x="352" y="1650"/>
                  </a:lnTo>
                  <a:lnTo>
                    <a:pt x="347" y="1645"/>
                  </a:lnTo>
                  <a:lnTo>
                    <a:pt x="343" y="1642"/>
                  </a:lnTo>
                  <a:lnTo>
                    <a:pt x="341" y="1639"/>
                  </a:lnTo>
                  <a:lnTo>
                    <a:pt x="341" y="1638"/>
                  </a:lnTo>
                  <a:lnTo>
                    <a:pt x="343" y="1619"/>
                  </a:lnTo>
                  <a:lnTo>
                    <a:pt x="341" y="1616"/>
                  </a:lnTo>
                  <a:lnTo>
                    <a:pt x="339" y="1613"/>
                  </a:lnTo>
                  <a:lnTo>
                    <a:pt x="339" y="1610"/>
                  </a:lnTo>
                  <a:lnTo>
                    <a:pt x="331" y="1605"/>
                  </a:lnTo>
                  <a:lnTo>
                    <a:pt x="322" y="1599"/>
                  </a:lnTo>
                  <a:lnTo>
                    <a:pt x="317" y="1595"/>
                  </a:lnTo>
                  <a:lnTo>
                    <a:pt x="314" y="1592"/>
                  </a:lnTo>
                  <a:lnTo>
                    <a:pt x="311" y="1587"/>
                  </a:lnTo>
                  <a:lnTo>
                    <a:pt x="309" y="1583"/>
                  </a:lnTo>
                  <a:lnTo>
                    <a:pt x="309" y="1578"/>
                  </a:lnTo>
                  <a:lnTo>
                    <a:pt x="309" y="1574"/>
                  </a:lnTo>
                  <a:lnTo>
                    <a:pt x="311" y="1568"/>
                  </a:lnTo>
                  <a:lnTo>
                    <a:pt x="314" y="1560"/>
                  </a:lnTo>
                  <a:lnTo>
                    <a:pt x="320" y="1547"/>
                  </a:lnTo>
                  <a:lnTo>
                    <a:pt x="324" y="1541"/>
                  </a:lnTo>
                  <a:lnTo>
                    <a:pt x="325" y="1535"/>
                  </a:lnTo>
                  <a:lnTo>
                    <a:pt x="320" y="1533"/>
                  </a:lnTo>
                  <a:lnTo>
                    <a:pt x="317" y="1532"/>
                  </a:lnTo>
                  <a:lnTo>
                    <a:pt x="314" y="1530"/>
                  </a:lnTo>
                  <a:lnTo>
                    <a:pt x="312" y="1527"/>
                  </a:lnTo>
                  <a:lnTo>
                    <a:pt x="309" y="1523"/>
                  </a:lnTo>
                  <a:lnTo>
                    <a:pt x="308" y="1520"/>
                  </a:lnTo>
                  <a:lnTo>
                    <a:pt x="305" y="1517"/>
                  </a:lnTo>
                  <a:lnTo>
                    <a:pt x="301" y="1516"/>
                  </a:lnTo>
                  <a:lnTo>
                    <a:pt x="298" y="1514"/>
                  </a:lnTo>
                  <a:lnTo>
                    <a:pt x="292" y="1513"/>
                  </a:lnTo>
                  <a:lnTo>
                    <a:pt x="285" y="1511"/>
                  </a:lnTo>
                  <a:lnTo>
                    <a:pt x="282" y="1510"/>
                  </a:lnTo>
                  <a:lnTo>
                    <a:pt x="279" y="1507"/>
                  </a:lnTo>
                  <a:lnTo>
                    <a:pt x="278" y="1505"/>
                  </a:lnTo>
                  <a:lnTo>
                    <a:pt x="276" y="1502"/>
                  </a:lnTo>
                  <a:lnTo>
                    <a:pt x="273" y="1498"/>
                  </a:lnTo>
                  <a:lnTo>
                    <a:pt x="273" y="1495"/>
                  </a:lnTo>
                  <a:lnTo>
                    <a:pt x="271" y="1492"/>
                  </a:lnTo>
                  <a:lnTo>
                    <a:pt x="268" y="1487"/>
                  </a:lnTo>
                  <a:lnTo>
                    <a:pt x="265" y="1484"/>
                  </a:lnTo>
                  <a:lnTo>
                    <a:pt x="260" y="1483"/>
                  </a:lnTo>
                  <a:lnTo>
                    <a:pt x="252" y="1483"/>
                  </a:lnTo>
                  <a:lnTo>
                    <a:pt x="244" y="1481"/>
                  </a:lnTo>
                  <a:lnTo>
                    <a:pt x="239" y="1480"/>
                  </a:lnTo>
                  <a:lnTo>
                    <a:pt x="235" y="1478"/>
                  </a:lnTo>
                  <a:lnTo>
                    <a:pt x="225" y="1468"/>
                  </a:lnTo>
                  <a:lnTo>
                    <a:pt x="219" y="1463"/>
                  </a:lnTo>
                  <a:lnTo>
                    <a:pt x="213" y="1460"/>
                  </a:lnTo>
                  <a:lnTo>
                    <a:pt x="206" y="1457"/>
                  </a:lnTo>
                  <a:lnTo>
                    <a:pt x="200" y="1453"/>
                  </a:lnTo>
                  <a:lnTo>
                    <a:pt x="197" y="1448"/>
                  </a:lnTo>
                  <a:lnTo>
                    <a:pt x="192" y="1442"/>
                  </a:lnTo>
                  <a:lnTo>
                    <a:pt x="187" y="1436"/>
                  </a:lnTo>
                  <a:lnTo>
                    <a:pt x="184" y="1432"/>
                  </a:lnTo>
                  <a:lnTo>
                    <a:pt x="184" y="1429"/>
                  </a:lnTo>
                  <a:lnTo>
                    <a:pt x="184" y="1427"/>
                  </a:lnTo>
                  <a:lnTo>
                    <a:pt x="184" y="1423"/>
                  </a:lnTo>
                  <a:lnTo>
                    <a:pt x="182" y="1421"/>
                  </a:lnTo>
                  <a:lnTo>
                    <a:pt x="182" y="1420"/>
                  </a:lnTo>
                  <a:lnTo>
                    <a:pt x="182" y="1418"/>
                  </a:lnTo>
                  <a:lnTo>
                    <a:pt x="179" y="1417"/>
                  </a:lnTo>
                  <a:lnTo>
                    <a:pt x="178" y="1417"/>
                  </a:lnTo>
                  <a:lnTo>
                    <a:pt x="174" y="1418"/>
                  </a:lnTo>
                  <a:lnTo>
                    <a:pt x="163" y="1420"/>
                  </a:lnTo>
                  <a:lnTo>
                    <a:pt x="157" y="1420"/>
                  </a:lnTo>
                  <a:lnTo>
                    <a:pt x="151" y="1420"/>
                  </a:lnTo>
                  <a:lnTo>
                    <a:pt x="144" y="1420"/>
                  </a:lnTo>
                  <a:lnTo>
                    <a:pt x="141" y="1418"/>
                  </a:lnTo>
                  <a:lnTo>
                    <a:pt x="140" y="1417"/>
                  </a:lnTo>
                  <a:lnTo>
                    <a:pt x="136" y="1415"/>
                  </a:lnTo>
                  <a:lnTo>
                    <a:pt x="133" y="1413"/>
                  </a:lnTo>
                  <a:lnTo>
                    <a:pt x="128" y="1407"/>
                  </a:lnTo>
                  <a:lnTo>
                    <a:pt x="124" y="1399"/>
                  </a:lnTo>
                  <a:lnTo>
                    <a:pt x="119" y="1395"/>
                  </a:lnTo>
                  <a:lnTo>
                    <a:pt x="97" y="1387"/>
                  </a:lnTo>
                  <a:lnTo>
                    <a:pt x="94" y="1383"/>
                  </a:lnTo>
                  <a:lnTo>
                    <a:pt x="92" y="1378"/>
                  </a:lnTo>
                  <a:lnTo>
                    <a:pt x="90" y="1372"/>
                  </a:lnTo>
                  <a:lnTo>
                    <a:pt x="87" y="1369"/>
                  </a:lnTo>
                  <a:lnTo>
                    <a:pt x="76" y="1363"/>
                  </a:lnTo>
                  <a:lnTo>
                    <a:pt x="70" y="1351"/>
                  </a:lnTo>
                  <a:lnTo>
                    <a:pt x="60" y="1342"/>
                  </a:lnTo>
                  <a:lnTo>
                    <a:pt x="51" y="1333"/>
                  </a:lnTo>
                  <a:lnTo>
                    <a:pt x="40" y="1329"/>
                  </a:lnTo>
                  <a:lnTo>
                    <a:pt x="35" y="1324"/>
                  </a:lnTo>
                  <a:lnTo>
                    <a:pt x="32" y="1318"/>
                  </a:lnTo>
                  <a:lnTo>
                    <a:pt x="25" y="1306"/>
                  </a:lnTo>
                  <a:lnTo>
                    <a:pt x="19" y="1299"/>
                  </a:lnTo>
                  <a:lnTo>
                    <a:pt x="11" y="1292"/>
                  </a:lnTo>
                  <a:lnTo>
                    <a:pt x="6" y="1289"/>
                  </a:lnTo>
                  <a:lnTo>
                    <a:pt x="3" y="1284"/>
                  </a:lnTo>
                  <a:lnTo>
                    <a:pt x="2" y="1278"/>
                  </a:lnTo>
                  <a:lnTo>
                    <a:pt x="0" y="1272"/>
                  </a:lnTo>
                  <a:lnTo>
                    <a:pt x="2" y="1269"/>
                  </a:lnTo>
                  <a:lnTo>
                    <a:pt x="8" y="1269"/>
                  </a:lnTo>
                  <a:lnTo>
                    <a:pt x="14" y="1277"/>
                  </a:lnTo>
                  <a:lnTo>
                    <a:pt x="21" y="1283"/>
                  </a:lnTo>
                  <a:lnTo>
                    <a:pt x="27" y="1290"/>
                  </a:lnTo>
                  <a:lnTo>
                    <a:pt x="33" y="1296"/>
                  </a:lnTo>
                  <a:lnTo>
                    <a:pt x="35" y="1301"/>
                  </a:lnTo>
                  <a:lnTo>
                    <a:pt x="38" y="1306"/>
                  </a:lnTo>
                  <a:lnTo>
                    <a:pt x="40" y="1311"/>
                  </a:lnTo>
                  <a:lnTo>
                    <a:pt x="43" y="1315"/>
                  </a:lnTo>
                  <a:lnTo>
                    <a:pt x="46" y="1317"/>
                  </a:lnTo>
                  <a:lnTo>
                    <a:pt x="48" y="1317"/>
                  </a:lnTo>
                  <a:lnTo>
                    <a:pt x="54" y="1318"/>
                  </a:lnTo>
                  <a:lnTo>
                    <a:pt x="60" y="1320"/>
                  </a:lnTo>
                  <a:lnTo>
                    <a:pt x="63" y="1321"/>
                  </a:lnTo>
                  <a:lnTo>
                    <a:pt x="65" y="1321"/>
                  </a:lnTo>
                  <a:lnTo>
                    <a:pt x="68" y="1324"/>
                  </a:lnTo>
                  <a:lnTo>
                    <a:pt x="70" y="1329"/>
                  </a:lnTo>
                  <a:lnTo>
                    <a:pt x="73" y="1336"/>
                  </a:lnTo>
                  <a:lnTo>
                    <a:pt x="75" y="1344"/>
                  </a:lnTo>
                  <a:lnTo>
                    <a:pt x="76" y="1347"/>
                  </a:lnTo>
                  <a:lnTo>
                    <a:pt x="79" y="1350"/>
                  </a:lnTo>
                  <a:lnTo>
                    <a:pt x="92" y="1356"/>
                  </a:lnTo>
                  <a:lnTo>
                    <a:pt x="98" y="1365"/>
                  </a:lnTo>
                  <a:lnTo>
                    <a:pt x="102" y="1366"/>
                  </a:lnTo>
                  <a:lnTo>
                    <a:pt x="105" y="1366"/>
                  </a:lnTo>
                  <a:lnTo>
                    <a:pt x="109" y="1368"/>
                  </a:lnTo>
                  <a:lnTo>
                    <a:pt x="113" y="1371"/>
                  </a:lnTo>
                  <a:lnTo>
                    <a:pt x="114" y="1372"/>
                  </a:lnTo>
                  <a:lnTo>
                    <a:pt x="116" y="1377"/>
                  </a:lnTo>
                  <a:lnTo>
                    <a:pt x="117" y="1380"/>
                  </a:lnTo>
                  <a:lnTo>
                    <a:pt x="119" y="1380"/>
                  </a:lnTo>
                  <a:lnTo>
                    <a:pt x="121" y="1381"/>
                  </a:lnTo>
                  <a:lnTo>
                    <a:pt x="135" y="1384"/>
                  </a:lnTo>
                  <a:lnTo>
                    <a:pt x="136" y="1387"/>
                  </a:lnTo>
                  <a:lnTo>
                    <a:pt x="138" y="1389"/>
                  </a:lnTo>
                  <a:lnTo>
                    <a:pt x="141" y="1396"/>
                  </a:lnTo>
                  <a:lnTo>
                    <a:pt x="141" y="1399"/>
                  </a:lnTo>
                  <a:lnTo>
                    <a:pt x="144" y="1402"/>
                  </a:lnTo>
                  <a:lnTo>
                    <a:pt x="146" y="1405"/>
                  </a:lnTo>
                  <a:lnTo>
                    <a:pt x="151" y="1407"/>
                  </a:lnTo>
                  <a:lnTo>
                    <a:pt x="155" y="1408"/>
                  </a:lnTo>
                  <a:lnTo>
                    <a:pt x="160" y="1410"/>
                  </a:lnTo>
                  <a:lnTo>
                    <a:pt x="165" y="1408"/>
                  </a:lnTo>
                  <a:lnTo>
                    <a:pt x="170" y="1407"/>
                  </a:lnTo>
                  <a:lnTo>
                    <a:pt x="176" y="1405"/>
                  </a:lnTo>
                  <a:lnTo>
                    <a:pt x="181" y="1404"/>
                  </a:lnTo>
                  <a:lnTo>
                    <a:pt x="182" y="1405"/>
                  </a:lnTo>
                  <a:lnTo>
                    <a:pt x="187" y="1408"/>
                  </a:lnTo>
                  <a:lnTo>
                    <a:pt x="192" y="1413"/>
                  </a:lnTo>
                  <a:lnTo>
                    <a:pt x="203" y="1424"/>
                  </a:lnTo>
                  <a:lnTo>
                    <a:pt x="213" y="1438"/>
                  </a:lnTo>
                  <a:lnTo>
                    <a:pt x="220" y="1447"/>
                  </a:lnTo>
                  <a:lnTo>
                    <a:pt x="225" y="1457"/>
                  </a:lnTo>
                  <a:lnTo>
                    <a:pt x="228" y="1463"/>
                  </a:lnTo>
                  <a:lnTo>
                    <a:pt x="233" y="1466"/>
                  </a:lnTo>
                  <a:lnTo>
                    <a:pt x="254" y="1469"/>
                  </a:lnTo>
                  <a:lnTo>
                    <a:pt x="257" y="1471"/>
                  </a:lnTo>
                  <a:lnTo>
                    <a:pt x="263" y="1474"/>
                  </a:lnTo>
                  <a:lnTo>
                    <a:pt x="268" y="1475"/>
                  </a:lnTo>
                  <a:lnTo>
                    <a:pt x="274" y="1477"/>
                  </a:lnTo>
                  <a:lnTo>
                    <a:pt x="287" y="1499"/>
                  </a:lnTo>
                  <a:lnTo>
                    <a:pt x="289" y="1499"/>
                  </a:lnTo>
                  <a:lnTo>
                    <a:pt x="293" y="1499"/>
                  </a:lnTo>
                  <a:lnTo>
                    <a:pt x="297" y="1499"/>
                  </a:lnTo>
                  <a:lnTo>
                    <a:pt x="301" y="1499"/>
                  </a:lnTo>
                  <a:lnTo>
                    <a:pt x="303" y="1502"/>
                  </a:lnTo>
                  <a:lnTo>
                    <a:pt x="306" y="1504"/>
                  </a:lnTo>
                  <a:lnTo>
                    <a:pt x="311" y="1511"/>
                  </a:lnTo>
                  <a:lnTo>
                    <a:pt x="316" y="1517"/>
                  </a:lnTo>
                  <a:lnTo>
                    <a:pt x="319" y="1520"/>
                  </a:lnTo>
                  <a:lnTo>
                    <a:pt x="320" y="1523"/>
                  </a:lnTo>
                  <a:lnTo>
                    <a:pt x="325" y="1524"/>
                  </a:lnTo>
                  <a:lnTo>
                    <a:pt x="328" y="1526"/>
                  </a:lnTo>
                  <a:lnTo>
                    <a:pt x="333" y="1527"/>
                  </a:lnTo>
                  <a:lnTo>
                    <a:pt x="336" y="1529"/>
                  </a:lnTo>
                  <a:lnTo>
                    <a:pt x="336" y="1532"/>
                  </a:lnTo>
                  <a:lnTo>
                    <a:pt x="338" y="1535"/>
                  </a:lnTo>
                  <a:lnTo>
                    <a:pt x="338" y="1541"/>
                  </a:lnTo>
                  <a:lnTo>
                    <a:pt x="336" y="1542"/>
                  </a:lnTo>
                  <a:lnTo>
                    <a:pt x="336" y="1545"/>
                  </a:lnTo>
                  <a:lnTo>
                    <a:pt x="335" y="1551"/>
                  </a:lnTo>
                  <a:lnTo>
                    <a:pt x="335" y="1557"/>
                  </a:lnTo>
                  <a:lnTo>
                    <a:pt x="333" y="1562"/>
                  </a:lnTo>
                  <a:lnTo>
                    <a:pt x="330" y="1566"/>
                  </a:lnTo>
                  <a:lnTo>
                    <a:pt x="327" y="1568"/>
                  </a:lnTo>
                  <a:lnTo>
                    <a:pt x="324" y="1572"/>
                  </a:lnTo>
                  <a:lnTo>
                    <a:pt x="320" y="1577"/>
                  </a:lnTo>
                  <a:lnTo>
                    <a:pt x="335" y="1593"/>
                  </a:lnTo>
                  <a:lnTo>
                    <a:pt x="339" y="1595"/>
                  </a:lnTo>
                  <a:lnTo>
                    <a:pt x="344" y="1596"/>
                  </a:lnTo>
                  <a:lnTo>
                    <a:pt x="352" y="1598"/>
                  </a:lnTo>
                  <a:lnTo>
                    <a:pt x="357" y="1598"/>
                  </a:lnTo>
                  <a:lnTo>
                    <a:pt x="360" y="1599"/>
                  </a:lnTo>
                  <a:lnTo>
                    <a:pt x="362" y="1602"/>
                  </a:lnTo>
                  <a:lnTo>
                    <a:pt x="363" y="1605"/>
                  </a:lnTo>
                  <a:lnTo>
                    <a:pt x="365" y="1608"/>
                  </a:lnTo>
                  <a:lnTo>
                    <a:pt x="365" y="1611"/>
                  </a:lnTo>
                  <a:lnTo>
                    <a:pt x="363" y="1617"/>
                  </a:lnTo>
                  <a:lnTo>
                    <a:pt x="362" y="1623"/>
                  </a:lnTo>
                  <a:lnTo>
                    <a:pt x="362" y="1626"/>
                  </a:lnTo>
                  <a:lnTo>
                    <a:pt x="362" y="1629"/>
                  </a:lnTo>
                  <a:lnTo>
                    <a:pt x="368" y="1654"/>
                  </a:lnTo>
                  <a:lnTo>
                    <a:pt x="371" y="1668"/>
                  </a:lnTo>
                  <a:lnTo>
                    <a:pt x="374" y="1672"/>
                  </a:lnTo>
                  <a:lnTo>
                    <a:pt x="377" y="1678"/>
                  </a:lnTo>
                  <a:lnTo>
                    <a:pt x="381" y="1681"/>
                  </a:lnTo>
                  <a:lnTo>
                    <a:pt x="385" y="1686"/>
                  </a:lnTo>
                  <a:lnTo>
                    <a:pt x="390" y="1689"/>
                  </a:lnTo>
                  <a:lnTo>
                    <a:pt x="393" y="1693"/>
                  </a:lnTo>
                  <a:lnTo>
                    <a:pt x="395" y="1698"/>
                  </a:lnTo>
                  <a:lnTo>
                    <a:pt x="395" y="1701"/>
                  </a:lnTo>
                  <a:lnTo>
                    <a:pt x="396" y="1702"/>
                  </a:lnTo>
                  <a:lnTo>
                    <a:pt x="403" y="1705"/>
                  </a:lnTo>
                  <a:lnTo>
                    <a:pt x="406" y="1707"/>
                  </a:lnTo>
                  <a:lnTo>
                    <a:pt x="409" y="1710"/>
                  </a:lnTo>
                  <a:lnTo>
                    <a:pt x="414" y="1717"/>
                  </a:lnTo>
                  <a:lnTo>
                    <a:pt x="419" y="1725"/>
                  </a:lnTo>
                  <a:lnTo>
                    <a:pt x="422" y="1734"/>
                  </a:lnTo>
                  <a:lnTo>
                    <a:pt x="427" y="1741"/>
                  </a:lnTo>
                  <a:lnTo>
                    <a:pt x="431" y="1745"/>
                  </a:lnTo>
                  <a:lnTo>
                    <a:pt x="439" y="1753"/>
                  </a:lnTo>
                  <a:lnTo>
                    <a:pt x="446" y="1759"/>
                  </a:lnTo>
                  <a:lnTo>
                    <a:pt x="449" y="1762"/>
                  </a:lnTo>
                  <a:lnTo>
                    <a:pt x="449" y="1778"/>
                  </a:lnTo>
                  <a:lnTo>
                    <a:pt x="450" y="1784"/>
                  </a:lnTo>
                  <a:lnTo>
                    <a:pt x="455" y="1789"/>
                  </a:lnTo>
                  <a:lnTo>
                    <a:pt x="458" y="1795"/>
                  </a:lnTo>
                  <a:lnTo>
                    <a:pt x="460" y="1801"/>
                  </a:lnTo>
                  <a:lnTo>
                    <a:pt x="458" y="1819"/>
                  </a:lnTo>
                  <a:lnTo>
                    <a:pt x="460" y="1831"/>
                  </a:lnTo>
                  <a:lnTo>
                    <a:pt x="463" y="1837"/>
                  </a:lnTo>
                  <a:lnTo>
                    <a:pt x="466" y="1843"/>
                  </a:lnTo>
                  <a:lnTo>
                    <a:pt x="469" y="1846"/>
                  </a:lnTo>
                  <a:lnTo>
                    <a:pt x="474" y="1847"/>
                  </a:lnTo>
                  <a:lnTo>
                    <a:pt x="479" y="1849"/>
                  </a:lnTo>
                  <a:lnTo>
                    <a:pt x="485" y="1850"/>
                  </a:lnTo>
                  <a:lnTo>
                    <a:pt x="492" y="1865"/>
                  </a:lnTo>
                  <a:lnTo>
                    <a:pt x="503" y="1868"/>
                  </a:lnTo>
                  <a:lnTo>
                    <a:pt x="506" y="1871"/>
                  </a:lnTo>
                  <a:lnTo>
                    <a:pt x="509" y="1874"/>
                  </a:lnTo>
                  <a:lnTo>
                    <a:pt x="512" y="1878"/>
                  </a:lnTo>
                  <a:lnTo>
                    <a:pt x="517" y="1881"/>
                  </a:lnTo>
                  <a:lnTo>
                    <a:pt x="531" y="1883"/>
                  </a:lnTo>
                  <a:lnTo>
                    <a:pt x="534" y="1881"/>
                  </a:lnTo>
                  <a:lnTo>
                    <a:pt x="536" y="1883"/>
                  </a:lnTo>
                  <a:lnTo>
                    <a:pt x="538" y="1883"/>
                  </a:lnTo>
                  <a:lnTo>
                    <a:pt x="549" y="1886"/>
                  </a:lnTo>
                  <a:lnTo>
                    <a:pt x="555" y="1889"/>
                  </a:lnTo>
                  <a:lnTo>
                    <a:pt x="557" y="1892"/>
                  </a:lnTo>
                  <a:lnTo>
                    <a:pt x="558" y="1895"/>
                  </a:lnTo>
                  <a:lnTo>
                    <a:pt x="561" y="1904"/>
                  </a:lnTo>
                  <a:lnTo>
                    <a:pt x="571" y="1907"/>
                  </a:lnTo>
                  <a:lnTo>
                    <a:pt x="571" y="1908"/>
                  </a:lnTo>
                  <a:lnTo>
                    <a:pt x="579" y="1913"/>
                  </a:lnTo>
                  <a:lnTo>
                    <a:pt x="582" y="1916"/>
                  </a:lnTo>
                  <a:lnTo>
                    <a:pt x="585" y="1919"/>
                  </a:lnTo>
                  <a:lnTo>
                    <a:pt x="590" y="1926"/>
                  </a:lnTo>
                  <a:lnTo>
                    <a:pt x="598" y="1940"/>
                  </a:lnTo>
                  <a:lnTo>
                    <a:pt x="612" y="1956"/>
                  </a:lnTo>
                  <a:lnTo>
                    <a:pt x="612" y="1958"/>
                  </a:lnTo>
                  <a:lnTo>
                    <a:pt x="619" y="1968"/>
                  </a:lnTo>
                  <a:lnTo>
                    <a:pt x="622" y="1974"/>
                  </a:lnTo>
                  <a:lnTo>
                    <a:pt x="622" y="1977"/>
                  </a:lnTo>
                  <a:lnTo>
                    <a:pt x="622" y="1980"/>
                  </a:lnTo>
                  <a:lnTo>
                    <a:pt x="619" y="1990"/>
                  </a:lnTo>
                  <a:lnTo>
                    <a:pt x="628" y="1998"/>
                  </a:lnTo>
                  <a:lnTo>
                    <a:pt x="644" y="2005"/>
                  </a:lnTo>
                  <a:lnTo>
                    <a:pt x="657" y="2008"/>
                  </a:lnTo>
                  <a:lnTo>
                    <a:pt x="661" y="2010"/>
                  </a:lnTo>
                  <a:lnTo>
                    <a:pt x="665" y="2011"/>
                  </a:lnTo>
                  <a:lnTo>
                    <a:pt x="669" y="2016"/>
                  </a:lnTo>
                  <a:lnTo>
                    <a:pt x="676" y="2028"/>
                  </a:lnTo>
                  <a:lnTo>
                    <a:pt x="688" y="2029"/>
                  </a:lnTo>
                  <a:lnTo>
                    <a:pt x="698" y="2031"/>
                  </a:lnTo>
                  <a:lnTo>
                    <a:pt x="704" y="2032"/>
                  </a:lnTo>
                  <a:lnTo>
                    <a:pt x="706" y="2034"/>
                  </a:lnTo>
                  <a:lnTo>
                    <a:pt x="707" y="2035"/>
                  </a:lnTo>
                  <a:lnTo>
                    <a:pt x="709" y="2044"/>
                  </a:lnTo>
                  <a:lnTo>
                    <a:pt x="715" y="2043"/>
                  </a:lnTo>
                  <a:lnTo>
                    <a:pt x="718" y="2043"/>
                  </a:lnTo>
                  <a:lnTo>
                    <a:pt x="722" y="2043"/>
                  </a:lnTo>
                  <a:lnTo>
                    <a:pt x="725" y="2044"/>
                  </a:lnTo>
                  <a:lnTo>
                    <a:pt x="728" y="2049"/>
                  </a:lnTo>
                  <a:lnTo>
                    <a:pt x="733" y="2059"/>
                  </a:lnTo>
                  <a:lnTo>
                    <a:pt x="733" y="2061"/>
                  </a:lnTo>
                  <a:lnTo>
                    <a:pt x="736" y="2071"/>
                  </a:lnTo>
                  <a:lnTo>
                    <a:pt x="745" y="2075"/>
                  </a:lnTo>
                  <a:lnTo>
                    <a:pt x="747" y="2077"/>
                  </a:lnTo>
                  <a:lnTo>
                    <a:pt x="750" y="2077"/>
                  </a:lnTo>
                  <a:lnTo>
                    <a:pt x="753" y="2081"/>
                  </a:lnTo>
                  <a:lnTo>
                    <a:pt x="758" y="2090"/>
                  </a:lnTo>
                  <a:lnTo>
                    <a:pt x="766" y="2102"/>
                  </a:lnTo>
                  <a:lnTo>
                    <a:pt x="772" y="2113"/>
                  </a:lnTo>
                  <a:lnTo>
                    <a:pt x="780" y="2119"/>
                  </a:lnTo>
                  <a:lnTo>
                    <a:pt x="783" y="2122"/>
                  </a:lnTo>
                  <a:lnTo>
                    <a:pt x="787" y="2126"/>
                  </a:lnTo>
                  <a:lnTo>
                    <a:pt x="790" y="2137"/>
                  </a:lnTo>
                  <a:lnTo>
                    <a:pt x="798" y="2146"/>
                  </a:lnTo>
                  <a:lnTo>
                    <a:pt x="807" y="2144"/>
                  </a:lnTo>
                  <a:lnTo>
                    <a:pt x="814" y="2144"/>
                  </a:lnTo>
                  <a:lnTo>
                    <a:pt x="815" y="2144"/>
                  </a:lnTo>
                  <a:lnTo>
                    <a:pt x="818" y="2146"/>
                  </a:lnTo>
                  <a:lnTo>
                    <a:pt x="826" y="2150"/>
                  </a:lnTo>
                  <a:lnTo>
                    <a:pt x="834" y="2143"/>
                  </a:lnTo>
                  <a:lnTo>
                    <a:pt x="836" y="2141"/>
                  </a:lnTo>
                  <a:lnTo>
                    <a:pt x="839" y="2140"/>
                  </a:lnTo>
                  <a:lnTo>
                    <a:pt x="842" y="2140"/>
                  </a:lnTo>
                  <a:lnTo>
                    <a:pt x="845" y="2141"/>
                  </a:lnTo>
                  <a:lnTo>
                    <a:pt x="855" y="2146"/>
                  </a:lnTo>
                  <a:lnTo>
                    <a:pt x="858" y="2147"/>
                  </a:lnTo>
                  <a:lnTo>
                    <a:pt x="861" y="2150"/>
                  </a:lnTo>
                  <a:lnTo>
                    <a:pt x="864" y="2153"/>
                  </a:lnTo>
                  <a:lnTo>
                    <a:pt x="866" y="2156"/>
                  </a:lnTo>
                  <a:lnTo>
                    <a:pt x="875" y="2159"/>
                  </a:lnTo>
                  <a:lnTo>
                    <a:pt x="879" y="2162"/>
                  </a:lnTo>
                  <a:lnTo>
                    <a:pt x="880" y="2165"/>
                  </a:lnTo>
                  <a:lnTo>
                    <a:pt x="882" y="2168"/>
                  </a:lnTo>
                  <a:lnTo>
                    <a:pt x="887" y="2177"/>
                  </a:lnTo>
                  <a:lnTo>
                    <a:pt x="894" y="2183"/>
                  </a:lnTo>
                  <a:lnTo>
                    <a:pt x="902" y="2190"/>
                  </a:lnTo>
                  <a:lnTo>
                    <a:pt x="910" y="2198"/>
                  </a:lnTo>
                  <a:lnTo>
                    <a:pt x="917" y="2202"/>
                  </a:lnTo>
                  <a:lnTo>
                    <a:pt x="921" y="2204"/>
                  </a:lnTo>
                  <a:lnTo>
                    <a:pt x="923" y="2208"/>
                  </a:lnTo>
                  <a:lnTo>
                    <a:pt x="925" y="2214"/>
                  </a:lnTo>
                  <a:lnTo>
                    <a:pt x="937" y="2213"/>
                  </a:lnTo>
                  <a:lnTo>
                    <a:pt x="942" y="2214"/>
                  </a:lnTo>
                  <a:lnTo>
                    <a:pt x="945" y="2214"/>
                  </a:lnTo>
                  <a:lnTo>
                    <a:pt x="947" y="2217"/>
                  </a:lnTo>
                  <a:lnTo>
                    <a:pt x="950" y="2220"/>
                  </a:lnTo>
                  <a:lnTo>
                    <a:pt x="958" y="2231"/>
                  </a:lnTo>
                  <a:lnTo>
                    <a:pt x="972" y="2240"/>
                  </a:lnTo>
                  <a:lnTo>
                    <a:pt x="972" y="2241"/>
                  </a:lnTo>
                  <a:lnTo>
                    <a:pt x="986" y="2253"/>
                  </a:lnTo>
                  <a:lnTo>
                    <a:pt x="996" y="2256"/>
                  </a:lnTo>
                  <a:lnTo>
                    <a:pt x="1001" y="2259"/>
                  </a:lnTo>
                  <a:lnTo>
                    <a:pt x="1004" y="2262"/>
                  </a:lnTo>
                  <a:lnTo>
                    <a:pt x="1009" y="2268"/>
                  </a:lnTo>
                  <a:lnTo>
                    <a:pt x="1015" y="2270"/>
                  </a:lnTo>
                  <a:lnTo>
                    <a:pt x="1021" y="2270"/>
                  </a:lnTo>
                  <a:lnTo>
                    <a:pt x="1026" y="2271"/>
                  </a:lnTo>
                  <a:lnTo>
                    <a:pt x="1031" y="2273"/>
                  </a:lnTo>
                  <a:lnTo>
                    <a:pt x="1034" y="2276"/>
                  </a:lnTo>
                  <a:lnTo>
                    <a:pt x="1037" y="2279"/>
                  </a:lnTo>
                  <a:lnTo>
                    <a:pt x="1040" y="2285"/>
                  </a:lnTo>
                  <a:lnTo>
                    <a:pt x="1040" y="2292"/>
                  </a:lnTo>
                  <a:lnTo>
                    <a:pt x="1042" y="2307"/>
                  </a:lnTo>
                  <a:lnTo>
                    <a:pt x="1042" y="2316"/>
                  </a:lnTo>
                  <a:lnTo>
                    <a:pt x="1044" y="2319"/>
                  </a:lnTo>
                  <a:lnTo>
                    <a:pt x="1045" y="2322"/>
                  </a:lnTo>
                  <a:lnTo>
                    <a:pt x="1044" y="2329"/>
                  </a:lnTo>
                  <a:lnTo>
                    <a:pt x="1050" y="2331"/>
                  </a:lnTo>
                  <a:lnTo>
                    <a:pt x="1053" y="2334"/>
                  </a:lnTo>
                  <a:lnTo>
                    <a:pt x="1056" y="2338"/>
                  </a:lnTo>
                  <a:lnTo>
                    <a:pt x="1059" y="2344"/>
                  </a:lnTo>
                  <a:lnTo>
                    <a:pt x="1061" y="2349"/>
                  </a:lnTo>
                  <a:lnTo>
                    <a:pt x="1061" y="2355"/>
                  </a:lnTo>
                  <a:lnTo>
                    <a:pt x="1059" y="2359"/>
                  </a:lnTo>
                  <a:lnTo>
                    <a:pt x="1058" y="2365"/>
                  </a:lnTo>
                  <a:lnTo>
                    <a:pt x="1067" y="2371"/>
                  </a:lnTo>
                  <a:lnTo>
                    <a:pt x="1071" y="2374"/>
                  </a:lnTo>
                  <a:lnTo>
                    <a:pt x="1072" y="2376"/>
                  </a:lnTo>
                  <a:lnTo>
                    <a:pt x="1074" y="2379"/>
                  </a:lnTo>
                  <a:lnTo>
                    <a:pt x="1074" y="2382"/>
                  </a:lnTo>
                  <a:lnTo>
                    <a:pt x="1074" y="2394"/>
                  </a:lnTo>
                  <a:lnTo>
                    <a:pt x="1083" y="2401"/>
                  </a:lnTo>
                  <a:lnTo>
                    <a:pt x="1093" y="2404"/>
                  </a:lnTo>
                  <a:lnTo>
                    <a:pt x="1099" y="2405"/>
                  </a:lnTo>
                  <a:lnTo>
                    <a:pt x="1102" y="2408"/>
                  </a:lnTo>
                  <a:lnTo>
                    <a:pt x="1112" y="2416"/>
                  </a:lnTo>
                  <a:lnTo>
                    <a:pt x="1123" y="2423"/>
                  </a:lnTo>
                  <a:lnTo>
                    <a:pt x="1134" y="2425"/>
                  </a:lnTo>
                  <a:lnTo>
                    <a:pt x="1139" y="2426"/>
                  </a:lnTo>
                  <a:lnTo>
                    <a:pt x="1143" y="2431"/>
                  </a:lnTo>
                  <a:lnTo>
                    <a:pt x="1150" y="2437"/>
                  </a:lnTo>
                  <a:lnTo>
                    <a:pt x="1163" y="2438"/>
                  </a:lnTo>
                  <a:lnTo>
                    <a:pt x="1164" y="2440"/>
                  </a:lnTo>
                  <a:lnTo>
                    <a:pt x="1167" y="2441"/>
                  </a:lnTo>
                  <a:lnTo>
                    <a:pt x="1170" y="2446"/>
                  </a:lnTo>
                  <a:lnTo>
                    <a:pt x="1175" y="2455"/>
                  </a:lnTo>
                  <a:lnTo>
                    <a:pt x="1186" y="2456"/>
                  </a:lnTo>
                  <a:lnTo>
                    <a:pt x="1199" y="2455"/>
                  </a:lnTo>
                  <a:lnTo>
                    <a:pt x="1205" y="2456"/>
                  </a:lnTo>
                  <a:lnTo>
                    <a:pt x="1210" y="2459"/>
                  </a:lnTo>
                  <a:lnTo>
                    <a:pt x="1220" y="2465"/>
                  </a:lnTo>
                  <a:lnTo>
                    <a:pt x="1232" y="2476"/>
                  </a:lnTo>
                  <a:lnTo>
                    <a:pt x="1243" y="2488"/>
                  </a:lnTo>
                  <a:lnTo>
                    <a:pt x="1254" y="2489"/>
                  </a:lnTo>
                  <a:lnTo>
                    <a:pt x="1272" y="2485"/>
                  </a:lnTo>
                  <a:lnTo>
                    <a:pt x="1274" y="2485"/>
                  </a:lnTo>
                  <a:lnTo>
                    <a:pt x="1288" y="2485"/>
                  </a:lnTo>
                  <a:lnTo>
                    <a:pt x="1291" y="2485"/>
                  </a:lnTo>
                  <a:lnTo>
                    <a:pt x="1294" y="2486"/>
                  </a:lnTo>
                  <a:lnTo>
                    <a:pt x="1297" y="2488"/>
                  </a:lnTo>
                  <a:lnTo>
                    <a:pt x="1300" y="2491"/>
                  </a:lnTo>
                  <a:lnTo>
                    <a:pt x="1307" y="2503"/>
                  </a:lnTo>
                  <a:lnTo>
                    <a:pt x="1313" y="2510"/>
                  </a:lnTo>
                  <a:lnTo>
                    <a:pt x="1321" y="2516"/>
                  </a:lnTo>
                  <a:lnTo>
                    <a:pt x="1326" y="2520"/>
                  </a:lnTo>
                  <a:lnTo>
                    <a:pt x="1334" y="2517"/>
                  </a:lnTo>
                  <a:lnTo>
                    <a:pt x="1337" y="2516"/>
                  </a:lnTo>
                  <a:lnTo>
                    <a:pt x="1339" y="2516"/>
                  </a:lnTo>
                  <a:lnTo>
                    <a:pt x="1345" y="2517"/>
                  </a:lnTo>
                  <a:lnTo>
                    <a:pt x="1354" y="2519"/>
                  </a:lnTo>
                  <a:lnTo>
                    <a:pt x="1358" y="2520"/>
                  </a:lnTo>
                  <a:lnTo>
                    <a:pt x="1362" y="2525"/>
                  </a:lnTo>
                  <a:lnTo>
                    <a:pt x="1366" y="2529"/>
                  </a:lnTo>
                  <a:lnTo>
                    <a:pt x="1367" y="2532"/>
                  </a:lnTo>
                  <a:lnTo>
                    <a:pt x="1372" y="2540"/>
                  </a:lnTo>
                  <a:lnTo>
                    <a:pt x="1373" y="2541"/>
                  </a:lnTo>
                  <a:lnTo>
                    <a:pt x="1375" y="2543"/>
                  </a:lnTo>
                  <a:lnTo>
                    <a:pt x="1377" y="2547"/>
                  </a:lnTo>
                  <a:lnTo>
                    <a:pt x="1378" y="2556"/>
                  </a:lnTo>
                  <a:lnTo>
                    <a:pt x="1389" y="2562"/>
                  </a:lnTo>
                  <a:lnTo>
                    <a:pt x="1405" y="2562"/>
                  </a:lnTo>
                  <a:lnTo>
                    <a:pt x="1407" y="2562"/>
                  </a:lnTo>
                  <a:lnTo>
                    <a:pt x="1427" y="2564"/>
                  </a:lnTo>
                  <a:lnTo>
                    <a:pt x="1450" y="2570"/>
                  </a:lnTo>
                  <a:lnTo>
                    <a:pt x="1451" y="2571"/>
                  </a:lnTo>
                  <a:lnTo>
                    <a:pt x="1467" y="2582"/>
                  </a:lnTo>
                  <a:lnTo>
                    <a:pt x="1484" y="2589"/>
                  </a:lnTo>
                  <a:lnTo>
                    <a:pt x="1494" y="2594"/>
                  </a:lnTo>
                  <a:lnTo>
                    <a:pt x="1500" y="2597"/>
                  </a:lnTo>
                  <a:lnTo>
                    <a:pt x="1503" y="2601"/>
                  </a:lnTo>
                  <a:lnTo>
                    <a:pt x="1510" y="2609"/>
                  </a:lnTo>
                  <a:lnTo>
                    <a:pt x="1511" y="2610"/>
                  </a:lnTo>
                  <a:lnTo>
                    <a:pt x="1516" y="2617"/>
                  </a:lnTo>
                  <a:lnTo>
                    <a:pt x="1527" y="2623"/>
                  </a:lnTo>
                  <a:lnTo>
                    <a:pt x="1530" y="2626"/>
                  </a:lnTo>
                  <a:lnTo>
                    <a:pt x="1537" y="2634"/>
                  </a:lnTo>
                  <a:lnTo>
                    <a:pt x="1543" y="2638"/>
                  </a:lnTo>
                  <a:lnTo>
                    <a:pt x="1554" y="2632"/>
                  </a:lnTo>
                  <a:lnTo>
                    <a:pt x="1557" y="2632"/>
                  </a:lnTo>
                  <a:lnTo>
                    <a:pt x="1561" y="2631"/>
                  </a:lnTo>
                  <a:lnTo>
                    <a:pt x="1564" y="2632"/>
                  </a:lnTo>
                  <a:lnTo>
                    <a:pt x="1567" y="2634"/>
                  </a:lnTo>
                  <a:lnTo>
                    <a:pt x="1576" y="2641"/>
                  </a:lnTo>
                  <a:lnTo>
                    <a:pt x="1584" y="2635"/>
                  </a:lnTo>
                  <a:lnTo>
                    <a:pt x="1591" y="2632"/>
                  </a:lnTo>
                  <a:lnTo>
                    <a:pt x="1594" y="2632"/>
                  </a:lnTo>
                  <a:lnTo>
                    <a:pt x="1597" y="2634"/>
                  </a:lnTo>
                  <a:lnTo>
                    <a:pt x="1608" y="2638"/>
                  </a:lnTo>
                  <a:lnTo>
                    <a:pt x="1621" y="2637"/>
                  </a:lnTo>
                  <a:lnTo>
                    <a:pt x="1622" y="2637"/>
                  </a:lnTo>
                  <a:lnTo>
                    <a:pt x="1637" y="2637"/>
                  </a:lnTo>
                  <a:lnTo>
                    <a:pt x="1646" y="2635"/>
                  </a:lnTo>
                  <a:lnTo>
                    <a:pt x="1651" y="2635"/>
                  </a:lnTo>
                  <a:lnTo>
                    <a:pt x="1656" y="2637"/>
                  </a:lnTo>
                  <a:lnTo>
                    <a:pt x="1665" y="2638"/>
                  </a:lnTo>
                  <a:lnTo>
                    <a:pt x="1670" y="2634"/>
                  </a:lnTo>
                  <a:lnTo>
                    <a:pt x="1675" y="2631"/>
                  </a:lnTo>
                  <a:lnTo>
                    <a:pt x="1680" y="2628"/>
                  </a:lnTo>
                  <a:lnTo>
                    <a:pt x="1684" y="2626"/>
                  </a:lnTo>
                  <a:lnTo>
                    <a:pt x="1689" y="2625"/>
                  </a:lnTo>
                  <a:lnTo>
                    <a:pt x="1694" y="2625"/>
                  </a:lnTo>
                  <a:lnTo>
                    <a:pt x="1706" y="2626"/>
                  </a:lnTo>
                  <a:lnTo>
                    <a:pt x="1708" y="2626"/>
                  </a:lnTo>
                  <a:lnTo>
                    <a:pt x="1711" y="2628"/>
                  </a:lnTo>
                  <a:lnTo>
                    <a:pt x="1714" y="2632"/>
                  </a:lnTo>
                  <a:lnTo>
                    <a:pt x="1719" y="2638"/>
                  </a:lnTo>
                  <a:lnTo>
                    <a:pt x="1726" y="2646"/>
                  </a:lnTo>
                  <a:lnTo>
                    <a:pt x="1738" y="2646"/>
                  </a:lnTo>
                  <a:lnTo>
                    <a:pt x="1741" y="2646"/>
                  </a:lnTo>
                  <a:lnTo>
                    <a:pt x="1745" y="2646"/>
                  </a:lnTo>
                  <a:lnTo>
                    <a:pt x="1746" y="2647"/>
                  </a:lnTo>
                  <a:lnTo>
                    <a:pt x="1748" y="2650"/>
                  </a:lnTo>
                  <a:lnTo>
                    <a:pt x="1754" y="2661"/>
                  </a:lnTo>
                  <a:lnTo>
                    <a:pt x="1764" y="2661"/>
                  </a:lnTo>
                  <a:lnTo>
                    <a:pt x="1770" y="2662"/>
                  </a:lnTo>
                  <a:lnTo>
                    <a:pt x="1773" y="2665"/>
                  </a:lnTo>
                  <a:lnTo>
                    <a:pt x="1778" y="2674"/>
                  </a:lnTo>
                  <a:lnTo>
                    <a:pt x="1786" y="2673"/>
                  </a:lnTo>
                  <a:lnTo>
                    <a:pt x="1792" y="2673"/>
                  </a:lnTo>
                  <a:lnTo>
                    <a:pt x="1798" y="2674"/>
                  </a:lnTo>
                  <a:lnTo>
                    <a:pt x="1802" y="2676"/>
                  </a:lnTo>
                  <a:lnTo>
                    <a:pt x="1806" y="2677"/>
                  </a:lnTo>
                  <a:lnTo>
                    <a:pt x="1811" y="2680"/>
                  </a:lnTo>
                  <a:lnTo>
                    <a:pt x="1821" y="2689"/>
                  </a:lnTo>
                  <a:lnTo>
                    <a:pt x="1821" y="2691"/>
                  </a:lnTo>
                  <a:lnTo>
                    <a:pt x="1827" y="2698"/>
                  </a:lnTo>
                  <a:lnTo>
                    <a:pt x="1835" y="2709"/>
                  </a:lnTo>
                  <a:lnTo>
                    <a:pt x="1848" y="2713"/>
                  </a:lnTo>
                  <a:lnTo>
                    <a:pt x="1860" y="2719"/>
                  </a:lnTo>
                  <a:lnTo>
                    <a:pt x="1863" y="2721"/>
                  </a:lnTo>
                  <a:lnTo>
                    <a:pt x="1867" y="2722"/>
                  </a:lnTo>
                  <a:lnTo>
                    <a:pt x="1870" y="2728"/>
                  </a:lnTo>
                  <a:lnTo>
                    <a:pt x="1876" y="2740"/>
                  </a:lnTo>
                  <a:lnTo>
                    <a:pt x="1887" y="2747"/>
                  </a:lnTo>
                  <a:lnTo>
                    <a:pt x="1892" y="2750"/>
                  </a:lnTo>
                  <a:lnTo>
                    <a:pt x="1895" y="2756"/>
                  </a:lnTo>
                  <a:lnTo>
                    <a:pt x="1902" y="2767"/>
                  </a:lnTo>
                  <a:lnTo>
                    <a:pt x="1914" y="2768"/>
                  </a:lnTo>
                  <a:lnTo>
                    <a:pt x="1919" y="2771"/>
                  </a:lnTo>
                  <a:lnTo>
                    <a:pt x="1922" y="2773"/>
                  </a:lnTo>
                  <a:lnTo>
                    <a:pt x="1924" y="2774"/>
                  </a:lnTo>
                  <a:lnTo>
                    <a:pt x="1930" y="2782"/>
                  </a:lnTo>
                  <a:lnTo>
                    <a:pt x="1941" y="2788"/>
                  </a:lnTo>
                  <a:lnTo>
                    <a:pt x="1943" y="2789"/>
                  </a:lnTo>
                  <a:lnTo>
                    <a:pt x="1948" y="2795"/>
                  </a:lnTo>
                  <a:lnTo>
                    <a:pt x="1952" y="2795"/>
                  </a:lnTo>
                  <a:lnTo>
                    <a:pt x="1955" y="2798"/>
                  </a:lnTo>
                  <a:lnTo>
                    <a:pt x="1959" y="2801"/>
                  </a:lnTo>
                  <a:lnTo>
                    <a:pt x="1967" y="2807"/>
                  </a:lnTo>
                  <a:lnTo>
                    <a:pt x="1975" y="2812"/>
                  </a:lnTo>
                  <a:lnTo>
                    <a:pt x="1982" y="2818"/>
                  </a:lnTo>
                  <a:lnTo>
                    <a:pt x="1987" y="2824"/>
                  </a:lnTo>
                  <a:lnTo>
                    <a:pt x="1997" y="2831"/>
                  </a:lnTo>
                  <a:lnTo>
                    <a:pt x="1998" y="2833"/>
                  </a:lnTo>
                  <a:lnTo>
                    <a:pt x="2000" y="2835"/>
                  </a:lnTo>
                  <a:lnTo>
                    <a:pt x="2000" y="2838"/>
                  </a:lnTo>
                  <a:lnTo>
                    <a:pt x="2011" y="2853"/>
                  </a:lnTo>
                  <a:lnTo>
                    <a:pt x="2025" y="2856"/>
                  </a:lnTo>
                  <a:lnTo>
                    <a:pt x="2030" y="2859"/>
                  </a:lnTo>
                  <a:lnTo>
                    <a:pt x="2035" y="2864"/>
                  </a:lnTo>
                  <a:lnTo>
                    <a:pt x="2040" y="2868"/>
                  </a:lnTo>
                  <a:lnTo>
                    <a:pt x="2044" y="2870"/>
                  </a:lnTo>
                  <a:lnTo>
                    <a:pt x="2065" y="2873"/>
                  </a:lnTo>
                  <a:lnTo>
                    <a:pt x="2073" y="2883"/>
                  </a:lnTo>
                  <a:lnTo>
                    <a:pt x="2078" y="2885"/>
                  </a:lnTo>
                  <a:lnTo>
                    <a:pt x="2082" y="2886"/>
                  </a:lnTo>
                  <a:lnTo>
                    <a:pt x="2087" y="2886"/>
                  </a:lnTo>
                  <a:lnTo>
                    <a:pt x="2089" y="2888"/>
                  </a:lnTo>
                  <a:lnTo>
                    <a:pt x="2090" y="2889"/>
                  </a:lnTo>
                  <a:lnTo>
                    <a:pt x="2095" y="2895"/>
                  </a:lnTo>
                  <a:lnTo>
                    <a:pt x="2097" y="2901"/>
                  </a:lnTo>
                  <a:lnTo>
                    <a:pt x="2101" y="2915"/>
                  </a:lnTo>
                  <a:lnTo>
                    <a:pt x="2105" y="2921"/>
                  </a:lnTo>
                  <a:lnTo>
                    <a:pt x="2106" y="2928"/>
                  </a:lnTo>
                  <a:lnTo>
                    <a:pt x="2111" y="2933"/>
                  </a:lnTo>
                  <a:lnTo>
                    <a:pt x="2112" y="2936"/>
                  </a:lnTo>
                  <a:lnTo>
                    <a:pt x="2116" y="2937"/>
                  </a:lnTo>
                  <a:lnTo>
                    <a:pt x="2122" y="2940"/>
                  </a:lnTo>
                  <a:lnTo>
                    <a:pt x="2130" y="2942"/>
                  </a:lnTo>
                  <a:lnTo>
                    <a:pt x="2138" y="2943"/>
                  </a:lnTo>
                  <a:lnTo>
                    <a:pt x="2144" y="2946"/>
                  </a:lnTo>
                  <a:lnTo>
                    <a:pt x="2149" y="2950"/>
                  </a:lnTo>
                  <a:lnTo>
                    <a:pt x="2152" y="2956"/>
                  </a:lnTo>
                  <a:lnTo>
                    <a:pt x="2158" y="2970"/>
                  </a:lnTo>
                  <a:lnTo>
                    <a:pt x="2166" y="2977"/>
                  </a:lnTo>
                  <a:lnTo>
                    <a:pt x="2168" y="2982"/>
                  </a:lnTo>
                  <a:lnTo>
                    <a:pt x="2168" y="2985"/>
                  </a:lnTo>
                  <a:lnTo>
                    <a:pt x="2170" y="2986"/>
                  </a:lnTo>
                  <a:lnTo>
                    <a:pt x="2179" y="2991"/>
                  </a:lnTo>
                  <a:lnTo>
                    <a:pt x="2184" y="3000"/>
                  </a:lnTo>
                  <a:lnTo>
                    <a:pt x="2198" y="3004"/>
                  </a:lnTo>
                  <a:lnTo>
                    <a:pt x="2206" y="3016"/>
                  </a:lnTo>
                  <a:lnTo>
                    <a:pt x="2209" y="3016"/>
                  </a:lnTo>
                  <a:lnTo>
                    <a:pt x="2214" y="3016"/>
                  </a:lnTo>
                  <a:lnTo>
                    <a:pt x="2219" y="3016"/>
                  </a:lnTo>
                  <a:lnTo>
                    <a:pt x="2222" y="3018"/>
                  </a:lnTo>
                  <a:lnTo>
                    <a:pt x="2227" y="3024"/>
                  </a:lnTo>
                  <a:lnTo>
                    <a:pt x="2230" y="3031"/>
                  </a:lnTo>
                  <a:lnTo>
                    <a:pt x="2233" y="3037"/>
                  </a:lnTo>
                  <a:lnTo>
                    <a:pt x="2235" y="3040"/>
                  </a:lnTo>
                  <a:lnTo>
                    <a:pt x="2238" y="3043"/>
                  </a:lnTo>
                  <a:lnTo>
                    <a:pt x="2243" y="3046"/>
                  </a:lnTo>
                  <a:lnTo>
                    <a:pt x="2247" y="3048"/>
                  </a:lnTo>
                  <a:lnTo>
                    <a:pt x="2257" y="3052"/>
                  </a:lnTo>
                  <a:lnTo>
                    <a:pt x="2262" y="3053"/>
                  </a:lnTo>
                  <a:lnTo>
                    <a:pt x="2268" y="3055"/>
                  </a:lnTo>
                  <a:lnTo>
                    <a:pt x="2273" y="3056"/>
                  </a:lnTo>
                  <a:lnTo>
                    <a:pt x="2276" y="3059"/>
                  </a:lnTo>
                  <a:lnTo>
                    <a:pt x="2284" y="3067"/>
                  </a:lnTo>
                  <a:lnTo>
                    <a:pt x="2293" y="3076"/>
                  </a:lnTo>
                  <a:lnTo>
                    <a:pt x="2303" y="3085"/>
                  </a:lnTo>
                  <a:lnTo>
                    <a:pt x="2312" y="3089"/>
                  </a:lnTo>
                  <a:lnTo>
                    <a:pt x="2317" y="3091"/>
                  </a:lnTo>
                  <a:lnTo>
                    <a:pt x="2322" y="3092"/>
                  </a:lnTo>
                  <a:lnTo>
                    <a:pt x="2330" y="3092"/>
                  </a:lnTo>
                  <a:lnTo>
                    <a:pt x="2339" y="3092"/>
                  </a:lnTo>
                  <a:lnTo>
                    <a:pt x="2342" y="3092"/>
                  </a:lnTo>
                  <a:lnTo>
                    <a:pt x="2347" y="3094"/>
                  </a:lnTo>
                  <a:lnTo>
                    <a:pt x="2352" y="3098"/>
                  </a:lnTo>
                  <a:lnTo>
                    <a:pt x="2358" y="3104"/>
                  </a:lnTo>
                  <a:lnTo>
                    <a:pt x="2365" y="3110"/>
                  </a:lnTo>
                  <a:lnTo>
                    <a:pt x="2369" y="3115"/>
                  </a:lnTo>
                  <a:lnTo>
                    <a:pt x="2393" y="3119"/>
                  </a:lnTo>
                  <a:lnTo>
                    <a:pt x="2400" y="3122"/>
                  </a:lnTo>
                  <a:lnTo>
                    <a:pt x="2404" y="3125"/>
                  </a:lnTo>
                  <a:lnTo>
                    <a:pt x="2412" y="3136"/>
                  </a:lnTo>
                  <a:lnTo>
                    <a:pt x="2419" y="3145"/>
                  </a:lnTo>
                  <a:lnTo>
                    <a:pt x="2427" y="3154"/>
                  </a:lnTo>
                  <a:lnTo>
                    <a:pt x="2444" y="3161"/>
                  </a:lnTo>
                  <a:lnTo>
                    <a:pt x="2461" y="3183"/>
                  </a:lnTo>
                  <a:lnTo>
                    <a:pt x="2469" y="3188"/>
                  </a:lnTo>
                  <a:lnTo>
                    <a:pt x="2477" y="3189"/>
                  </a:lnTo>
                  <a:lnTo>
                    <a:pt x="2484" y="3191"/>
                  </a:lnTo>
                  <a:lnTo>
                    <a:pt x="2487" y="3192"/>
                  </a:lnTo>
                  <a:lnTo>
                    <a:pt x="2490" y="3194"/>
                  </a:lnTo>
                  <a:lnTo>
                    <a:pt x="2496" y="3200"/>
                  </a:lnTo>
                  <a:lnTo>
                    <a:pt x="2503" y="3206"/>
                  </a:lnTo>
                  <a:lnTo>
                    <a:pt x="2509" y="3212"/>
                  </a:lnTo>
                  <a:lnTo>
                    <a:pt x="2512" y="3215"/>
                  </a:lnTo>
                  <a:lnTo>
                    <a:pt x="2515" y="3216"/>
                  </a:lnTo>
                  <a:lnTo>
                    <a:pt x="2520" y="3218"/>
                  </a:lnTo>
                  <a:lnTo>
                    <a:pt x="2525" y="3219"/>
                  </a:lnTo>
                  <a:lnTo>
                    <a:pt x="2534" y="3221"/>
                  </a:lnTo>
                  <a:lnTo>
                    <a:pt x="2544" y="3222"/>
                  </a:lnTo>
                  <a:lnTo>
                    <a:pt x="2549" y="3224"/>
                  </a:lnTo>
                  <a:lnTo>
                    <a:pt x="2552" y="3225"/>
                  </a:lnTo>
                  <a:lnTo>
                    <a:pt x="2557" y="3230"/>
                  </a:lnTo>
                  <a:lnTo>
                    <a:pt x="2561" y="3234"/>
                  </a:lnTo>
                  <a:lnTo>
                    <a:pt x="2569" y="3245"/>
                  </a:lnTo>
                  <a:lnTo>
                    <a:pt x="2572" y="3249"/>
                  </a:lnTo>
                  <a:lnTo>
                    <a:pt x="2577" y="3254"/>
                  </a:lnTo>
                  <a:lnTo>
                    <a:pt x="2582" y="3258"/>
                  </a:lnTo>
                  <a:lnTo>
                    <a:pt x="2587" y="3260"/>
                  </a:lnTo>
                  <a:lnTo>
                    <a:pt x="2596" y="3263"/>
                  </a:lnTo>
                  <a:lnTo>
                    <a:pt x="2609" y="3264"/>
                  </a:lnTo>
                  <a:lnTo>
                    <a:pt x="2622" y="3266"/>
                  </a:lnTo>
                  <a:lnTo>
                    <a:pt x="2634" y="3266"/>
                  </a:lnTo>
                  <a:lnTo>
                    <a:pt x="2647" y="3266"/>
                  </a:lnTo>
                  <a:lnTo>
                    <a:pt x="2658" y="3266"/>
                  </a:lnTo>
                  <a:lnTo>
                    <a:pt x="2664" y="3267"/>
                  </a:lnTo>
                  <a:lnTo>
                    <a:pt x="2669" y="3267"/>
                  </a:lnTo>
                  <a:lnTo>
                    <a:pt x="2674" y="3269"/>
                  </a:lnTo>
                  <a:lnTo>
                    <a:pt x="2679" y="3272"/>
                  </a:lnTo>
                  <a:lnTo>
                    <a:pt x="2682" y="3273"/>
                  </a:lnTo>
                  <a:lnTo>
                    <a:pt x="2687" y="3276"/>
                  </a:lnTo>
                  <a:lnTo>
                    <a:pt x="2693" y="3280"/>
                  </a:lnTo>
                  <a:lnTo>
                    <a:pt x="2699" y="3286"/>
                  </a:lnTo>
                  <a:lnTo>
                    <a:pt x="2704" y="3291"/>
                  </a:lnTo>
                  <a:lnTo>
                    <a:pt x="2709" y="3294"/>
                  </a:lnTo>
                  <a:lnTo>
                    <a:pt x="2714" y="3297"/>
                  </a:lnTo>
                  <a:lnTo>
                    <a:pt x="2725" y="3301"/>
                  </a:lnTo>
                  <a:lnTo>
                    <a:pt x="2736" y="3306"/>
                  </a:lnTo>
                  <a:lnTo>
                    <a:pt x="2739" y="3309"/>
                  </a:lnTo>
                  <a:lnTo>
                    <a:pt x="2742" y="3312"/>
                  </a:lnTo>
                  <a:lnTo>
                    <a:pt x="2744" y="3315"/>
                  </a:lnTo>
                  <a:lnTo>
                    <a:pt x="2745" y="3318"/>
                  </a:lnTo>
                  <a:lnTo>
                    <a:pt x="2745" y="3324"/>
                  </a:lnTo>
                  <a:lnTo>
                    <a:pt x="2747" y="3328"/>
                  </a:lnTo>
                  <a:lnTo>
                    <a:pt x="2748" y="3331"/>
                  </a:lnTo>
                  <a:lnTo>
                    <a:pt x="2748" y="3334"/>
                  </a:lnTo>
                  <a:lnTo>
                    <a:pt x="2752" y="3336"/>
                  </a:lnTo>
                  <a:lnTo>
                    <a:pt x="2755" y="3336"/>
                  </a:lnTo>
                  <a:lnTo>
                    <a:pt x="2756" y="3337"/>
                  </a:lnTo>
                  <a:lnTo>
                    <a:pt x="2760" y="3339"/>
                  </a:lnTo>
                  <a:lnTo>
                    <a:pt x="2764" y="3343"/>
                  </a:lnTo>
                  <a:lnTo>
                    <a:pt x="2767" y="3349"/>
                  </a:lnTo>
                  <a:lnTo>
                    <a:pt x="2775" y="3360"/>
                  </a:lnTo>
                  <a:lnTo>
                    <a:pt x="2780" y="3364"/>
                  </a:lnTo>
                  <a:lnTo>
                    <a:pt x="2785" y="3369"/>
                  </a:lnTo>
                  <a:lnTo>
                    <a:pt x="2791" y="3372"/>
                  </a:lnTo>
                  <a:lnTo>
                    <a:pt x="2799" y="3373"/>
                  </a:lnTo>
                  <a:lnTo>
                    <a:pt x="2810" y="3361"/>
                  </a:lnTo>
                  <a:lnTo>
                    <a:pt x="2817" y="3355"/>
                  </a:lnTo>
                  <a:lnTo>
                    <a:pt x="2825" y="3349"/>
                  </a:lnTo>
                  <a:lnTo>
                    <a:pt x="2834" y="3343"/>
                  </a:lnTo>
                  <a:lnTo>
                    <a:pt x="2842" y="3339"/>
                  </a:lnTo>
                  <a:lnTo>
                    <a:pt x="2852" y="3337"/>
                  </a:lnTo>
                  <a:lnTo>
                    <a:pt x="2859" y="3336"/>
                  </a:lnTo>
                  <a:lnTo>
                    <a:pt x="2871" y="3348"/>
                  </a:lnTo>
                  <a:lnTo>
                    <a:pt x="2880" y="3360"/>
                  </a:lnTo>
                  <a:lnTo>
                    <a:pt x="2891" y="3372"/>
                  </a:lnTo>
                  <a:lnTo>
                    <a:pt x="2902" y="3382"/>
                  </a:lnTo>
                  <a:lnTo>
                    <a:pt x="2905" y="3383"/>
                  </a:lnTo>
                  <a:lnTo>
                    <a:pt x="2909" y="3385"/>
                  </a:lnTo>
                  <a:lnTo>
                    <a:pt x="2917" y="3388"/>
                  </a:lnTo>
                  <a:lnTo>
                    <a:pt x="2923" y="3389"/>
                  </a:lnTo>
                  <a:lnTo>
                    <a:pt x="2929" y="3392"/>
                  </a:lnTo>
                  <a:lnTo>
                    <a:pt x="2931" y="3394"/>
                  </a:lnTo>
                  <a:lnTo>
                    <a:pt x="2932" y="3397"/>
                  </a:lnTo>
                  <a:lnTo>
                    <a:pt x="2934" y="3401"/>
                  </a:lnTo>
                  <a:lnTo>
                    <a:pt x="2934" y="3407"/>
                  </a:lnTo>
                  <a:lnTo>
                    <a:pt x="2934" y="3410"/>
                  </a:lnTo>
                  <a:lnTo>
                    <a:pt x="2936" y="3412"/>
                  </a:lnTo>
                  <a:lnTo>
                    <a:pt x="2939" y="3415"/>
                  </a:lnTo>
                  <a:lnTo>
                    <a:pt x="2940" y="3416"/>
                  </a:lnTo>
                  <a:lnTo>
                    <a:pt x="2947" y="3418"/>
                  </a:lnTo>
                  <a:lnTo>
                    <a:pt x="2955" y="3419"/>
                  </a:lnTo>
                  <a:lnTo>
                    <a:pt x="2959" y="3421"/>
                  </a:lnTo>
                  <a:lnTo>
                    <a:pt x="2963" y="3424"/>
                  </a:lnTo>
                  <a:lnTo>
                    <a:pt x="2964" y="3427"/>
                  </a:lnTo>
                  <a:lnTo>
                    <a:pt x="2966" y="3430"/>
                  </a:lnTo>
                  <a:lnTo>
                    <a:pt x="2967" y="3433"/>
                  </a:lnTo>
                  <a:lnTo>
                    <a:pt x="2972" y="3434"/>
                  </a:lnTo>
                  <a:lnTo>
                    <a:pt x="2977" y="3436"/>
                  </a:lnTo>
                  <a:lnTo>
                    <a:pt x="2985" y="3436"/>
                  </a:lnTo>
                  <a:lnTo>
                    <a:pt x="2994" y="3436"/>
                  </a:lnTo>
                  <a:lnTo>
                    <a:pt x="2999" y="3436"/>
                  </a:lnTo>
                  <a:lnTo>
                    <a:pt x="3004" y="3439"/>
                  </a:lnTo>
                  <a:lnTo>
                    <a:pt x="3005" y="3440"/>
                  </a:lnTo>
                  <a:lnTo>
                    <a:pt x="3009" y="3442"/>
                  </a:lnTo>
                  <a:lnTo>
                    <a:pt x="3012" y="3446"/>
                  </a:lnTo>
                  <a:lnTo>
                    <a:pt x="3016" y="3457"/>
                  </a:lnTo>
                  <a:lnTo>
                    <a:pt x="3020" y="3461"/>
                  </a:lnTo>
                  <a:lnTo>
                    <a:pt x="3023" y="3466"/>
                  </a:lnTo>
                  <a:lnTo>
                    <a:pt x="3026" y="3467"/>
                  </a:lnTo>
                  <a:lnTo>
                    <a:pt x="3028" y="3469"/>
                  </a:lnTo>
                  <a:lnTo>
                    <a:pt x="3031" y="3470"/>
                  </a:lnTo>
                  <a:lnTo>
                    <a:pt x="3036" y="3472"/>
                  </a:lnTo>
                  <a:lnTo>
                    <a:pt x="3039" y="3469"/>
                  </a:lnTo>
                  <a:lnTo>
                    <a:pt x="3042" y="3469"/>
                  </a:lnTo>
                  <a:lnTo>
                    <a:pt x="3043" y="3469"/>
                  </a:lnTo>
                  <a:lnTo>
                    <a:pt x="3047" y="3470"/>
                  </a:lnTo>
                  <a:lnTo>
                    <a:pt x="3053" y="3473"/>
                  </a:lnTo>
                  <a:lnTo>
                    <a:pt x="3056" y="3475"/>
                  </a:lnTo>
                  <a:lnTo>
                    <a:pt x="3061" y="3475"/>
                  </a:lnTo>
                  <a:lnTo>
                    <a:pt x="3064" y="3472"/>
                  </a:lnTo>
                  <a:lnTo>
                    <a:pt x="3067" y="3470"/>
                  </a:lnTo>
                  <a:lnTo>
                    <a:pt x="3091" y="3478"/>
                  </a:lnTo>
                  <a:lnTo>
                    <a:pt x="3116" y="3487"/>
                  </a:lnTo>
                  <a:lnTo>
                    <a:pt x="3120" y="3490"/>
                  </a:lnTo>
                  <a:lnTo>
                    <a:pt x="3121" y="3491"/>
                  </a:lnTo>
                  <a:lnTo>
                    <a:pt x="3123" y="3492"/>
                  </a:lnTo>
                  <a:lnTo>
                    <a:pt x="3124" y="3495"/>
                  </a:lnTo>
                  <a:lnTo>
                    <a:pt x="3124" y="3498"/>
                  </a:lnTo>
                  <a:lnTo>
                    <a:pt x="3124" y="3504"/>
                  </a:lnTo>
                  <a:lnTo>
                    <a:pt x="3126" y="3512"/>
                  </a:lnTo>
                  <a:lnTo>
                    <a:pt x="3129" y="3516"/>
                  </a:lnTo>
                  <a:lnTo>
                    <a:pt x="3131" y="3518"/>
                  </a:lnTo>
                  <a:lnTo>
                    <a:pt x="3132" y="3519"/>
                  </a:lnTo>
                  <a:lnTo>
                    <a:pt x="3140" y="3524"/>
                  </a:lnTo>
                  <a:lnTo>
                    <a:pt x="3150" y="3528"/>
                  </a:lnTo>
                  <a:lnTo>
                    <a:pt x="3154" y="3531"/>
                  </a:lnTo>
                  <a:lnTo>
                    <a:pt x="3158" y="3534"/>
                  </a:lnTo>
                  <a:lnTo>
                    <a:pt x="3170" y="3555"/>
                  </a:lnTo>
                  <a:lnTo>
                    <a:pt x="3169" y="3567"/>
                  </a:lnTo>
                  <a:lnTo>
                    <a:pt x="3172" y="3572"/>
                  </a:lnTo>
                  <a:lnTo>
                    <a:pt x="3178" y="3578"/>
                  </a:lnTo>
                  <a:lnTo>
                    <a:pt x="3185" y="3584"/>
                  </a:lnTo>
                  <a:lnTo>
                    <a:pt x="3189" y="3588"/>
                  </a:lnTo>
                  <a:lnTo>
                    <a:pt x="3191" y="3593"/>
                  </a:lnTo>
                  <a:lnTo>
                    <a:pt x="3193" y="3599"/>
                  </a:lnTo>
                  <a:lnTo>
                    <a:pt x="3194" y="3606"/>
                  </a:lnTo>
                  <a:lnTo>
                    <a:pt x="3196" y="3609"/>
                  </a:lnTo>
                  <a:lnTo>
                    <a:pt x="3199" y="3612"/>
                  </a:lnTo>
                  <a:lnTo>
                    <a:pt x="3204" y="3615"/>
                  </a:lnTo>
                  <a:lnTo>
                    <a:pt x="3213" y="3616"/>
                  </a:lnTo>
                  <a:lnTo>
                    <a:pt x="3218" y="3615"/>
                  </a:lnTo>
                  <a:lnTo>
                    <a:pt x="3223" y="3615"/>
                  </a:lnTo>
                  <a:lnTo>
                    <a:pt x="3229" y="3615"/>
                  </a:lnTo>
                  <a:lnTo>
                    <a:pt x="3234" y="3613"/>
                  </a:lnTo>
                  <a:lnTo>
                    <a:pt x="3245" y="3604"/>
                  </a:lnTo>
                  <a:lnTo>
                    <a:pt x="3256" y="3599"/>
                  </a:lnTo>
                  <a:lnTo>
                    <a:pt x="3269" y="3591"/>
                  </a:lnTo>
                  <a:lnTo>
                    <a:pt x="3273" y="3584"/>
                  </a:lnTo>
                  <a:lnTo>
                    <a:pt x="3280" y="3582"/>
                  </a:lnTo>
                  <a:lnTo>
                    <a:pt x="3285" y="3582"/>
                  </a:lnTo>
                  <a:lnTo>
                    <a:pt x="3288" y="3582"/>
                  </a:lnTo>
                  <a:lnTo>
                    <a:pt x="3289" y="3582"/>
                  </a:lnTo>
                  <a:lnTo>
                    <a:pt x="3292" y="3581"/>
                  </a:lnTo>
                  <a:lnTo>
                    <a:pt x="3294" y="3579"/>
                  </a:lnTo>
                  <a:lnTo>
                    <a:pt x="3299" y="3575"/>
                  </a:lnTo>
                  <a:lnTo>
                    <a:pt x="3300" y="3569"/>
                  </a:lnTo>
                  <a:lnTo>
                    <a:pt x="3305" y="3555"/>
                  </a:lnTo>
                  <a:lnTo>
                    <a:pt x="3310" y="3543"/>
                  </a:lnTo>
                  <a:lnTo>
                    <a:pt x="3313" y="3537"/>
                  </a:lnTo>
                  <a:lnTo>
                    <a:pt x="3315" y="3536"/>
                  </a:lnTo>
                  <a:lnTo>
                    <a:pt x="3316" y="3533"/>
                  </a:lnTo>
                  <a:lnTo>
                    <a:pt x="3318" y="3531"/>
                  </a:lnTo>
                  <a:lnTo>
                    <a:pt x="3323" y="3530"/>
                  </a:lnTo>
                  <a:lnTo>
                    <a:pt x="3335" y="3524"/>
                  </a:lnTo>
                  <a:lnTo>
                    <a:pt x="3354" y="3516"/>
                  </a:lnTo>
                  <a:lnTo>
                    <a:pt x="3383" y="3522"/>
                  </a:lnTo>
                  <a:lnTo>
                    <a:pt x="3388" y="3521"/>
                  </a:lnTo>
                  <a:lnTo>
                    <a:pt x="3392" y="3519"/>
                  </a:lnTo>
                  <a:lnTo>
                    <a:pt x="3400" y="3516"/>
                  </a:lnTo>
                  <a:lnTo>
                    <a:pt x="3408" y="3513"/>
                  </a:lnTo>
                  <a:lnTo>
                    <a:pt x="3418" y="3512"/>
                  </a:lnTo>
                  <a:lnTo>
                    <a:pt x="3419" y="3515"/>
                  </a:lnTo>
                  <a:lnTo>
                    <a:pt x="3422" y="3516"/>
                  </a:lnTo>
                  <a:lnTo>
                    <a:pt x="3430" y="3518"/>
                  </a:lnTo>
                  <a:lnTo>
                    <a:pt x="3453" y="3500"/>
                  </a:lnTo>
                  <a:lnTo>
                    <a:pt x="3464" y="3491"/>
                  </a:lnTo>
                  <a:lnTo>
                    <a:pt x="3473" y="3481"/>
                  </a:lnTo>
                  <a:lnTo>
                    <a:pt x="3476" y="3476"/>
                  </a:lnTo>
                  <a:lnTo>
                    <a:pt x="3480" y="3472"/>
                  </a:lnTo>
                  <a:lnTo>
                    <a:pt x="3484" y="3463"/>
                  </a:lnTo>
                  <a:lnTo>
                    <a:pt x="3488" y="3457"/>
                  </a:lnTo>
                  <a:lnTo>
                    <a:pt x="3491" y="3454"/>
                  </a:lnTo>
                  <a:lnTo>
                    <a:pt x="3494" y="3449"/>
                  </a:lnTo>
                  <a:lnTo>
                    <a:pt x="3499" y="3446"/>
                  </a:lnTo>
                  <a:lnTo>
                    <a:pt x="3503" y="3445"/>
                  </a:lnTo>
                  <a:lnTo>
                    <a:pt x="3511" y="3445"/>
                  </a:lnTo>
                  <a:lnTo>
                    <a:pt x="3524" y="3445"/>
                  </a:lnTo>
                  <a:lnTo>
                    <a:pt x="3527" y="3439"/>
                  </a:lnTo>
                  <a:lnTo>
                    <a:pt x="3529" y="3430"/>
                  </a:lnTo>
                  <a:lnTo>
                    <a:pt x="3527" y="3428"/>
                  </a:lnTo>
                  <a:lnTo>
                    <a:pt x="3527" y="3427"/>
                  </a:lnTo>
                  <a:lnTo>
                    <a:pt x="3519" y="3421"/>
                  </a:lnTo>
                  <a:lnTo>
                    <a:pt x="3510" y="3413"/>
                  </a:lnTo>
                  <a:lnTo>
                    <a:pt x="3507" y="3410"/>
                  </a:lnTo>
                  <a:lnTo>
                    <a:pt x="3503" y="3406"/>
                  </a:lnTo>
                  <a:lnTo>
                    <a:pt x="3502" y="3401"/>
                  </a:lnTo>
                  <a:lnTo>
                    <a:pt x="3502" y="3395"/>
                  </a:lnTo>
                  <a:lnTo>
                    <a:pt x="3505" y="3391"/>
                  </a:lnTo>
                  <a:lnTo>
                    <a:pt x="3510" y="3386"/>
                  </a:lnTo>
                  <a:lnTo>
                    <a:pt x="3513" y="3382"/>
                  </a:lnTo>
                  <a:lnTo>
                    <a:pt x="3516" y="3376"/>
                  </a:lnTo>
                  <a:lnTo>
                    <a:pt x="3534" y="3370"/>
                  </a:lnTo>
                  <a:lnTo>
                    <a:pt x="3537" y="3361"/>
                  </a:lnTo>
                  <a:lnTo>
                    <a:pt x="3564" y="3342"/>
                  </a:lnTo>
                  <a:lnTo>
                    <a:pt x="3564" y="3328"/>
                  </a:lnTo>
                  <a:lnTo>
                    <a:pt x="3565" y="3315"/>
                  </a:lnTo>
                  <a:lnTo>
                    <a:pt x="3565" y="3309"/>
                  </a:lnTo>
                  <a:lnTo>
                    <a:pt x="3567" y="3303"/>
                  </a:lnTo>
                  <a:lnTo>
                    <a:pt x="3568" y="3300"/>
                  </a:lnTo>
                  <a:lnTo>
                    <a:pt x="3570" y="3298"/>
                  </a:lnTo>
                  <a:lnTo>
                    <a:pt x="3573" y="3294"/>
                  </a:lnTo>
                  <a:lnTo>
                    <a:pt x="3576" y="3289"/>
                  </a:lnTo>
                  <a:lnTo>
                    <a:pt x="3583" y="3286"/>
                  </a:lnTo>
                  <a:lnTo>
                    <a:pt x="3592" y="3282"/>
                  </a:lnTo>
                  <a:lnTo>
                    <a:pt x="3595" y="3280"/>
                  </a:lnTo>
                  <a:lnTo>
                    <a:pt x="3599" y="3276"/>
                  </a:lnTo>
                  <a:lnTo>
                    <a:pt x="3606" y="3266"/>
                  </a:lnTo>
                  <a:lnTo>
                    <a:pt x="3610" y="3260"/>
                  </a:lnTo>
                  <a:lnTo>
                    <a:pt x="3611" y="3254"/>
                  </a:lnTo>
                  <a:lnTo>
                    <a:pt x="3614" y="3243"/>
                  </a:lnTo>
                  <a:lnTo>
                    <a:pt x="3611" y="3237"/>
                  </a:lnTo>
                  <a:lnTo>
                    <a:pt x="3608" y="3231"/>
                  </a:lnTo>
                  <a:lnTo>
                    <a:pt x="3608" y="3224"/>
                  </a:lnTo>
                  <a:lnTo>
                    <a:pt x="3608" y="3218"/>
                  </a:lnTo>
                  <a:lnTo>
                    <a:pt x="3611" y="3203"/>
                  </a:lnTo>
                  <a:lnTo>
                    <a:pt x="3611" y="3195"/>
                  </a:lnTo>
                  <a:lnTo>
                    <a:pt x="3611" y="3186"/>
                  </a:lnTo>
                  <a:lnTo>
                    <a:pt x="3610" y="3171"/>
                  </a:lnTo>
                  <a:lnTo>
                    <a:pt x="3610" y="3162"/>
                  </a:lnTo>
                  <a:lnTo>
                    <a:pt x="3610" y="3160"/>
                  </a:lnTo>
                  <a:lnTo>
                    <a:pt x="3611" y="3157"/>
                  </a:lnTo>
                  <a:lnTo>
                    <a:pt x="3613" y="3151"/>
                  </a:lnTo>
                  <a:lnTo>
                    <a:pt x="3618" y="3145"/>
                  </a:lnTo>
                  <a:lnTo>
                    <a:pt x="3619" y="3137"/>
                  </a:lnTo>
                  <a:lnTo>
                    <a:pt x="3621" y="3134"/>
                  </a:lnTo>
                  <a:lnTo>
                    <a:pt x="3621" y="3131"/>
                  </a:lnTo>
                  <a:lnTo>
                    <a:pt x="3619" y="3127"/>
                  </a:lnTo>
                  <a:lnTo>
                    <a:pt x="3619" y="3122"/>
                  </a:lnTo>
                  <a:lnTo>
                    <a:pt x="3616" y="3115"/>
                  </a:lnTo>
                  <a:lnTo>
                    <a:pt x="3613" y="3109"/>
                  </a:lnTo>
                  <a:lnTo>
                    <a:pt x="3611" y="3104"/>
                  </a:lnTo>
                  <a:lnTo>
                    <a:pt x="3610" y="3100"/>
                  </a:lnTo>
                  <a:lnTo>
                    <a:pt x="3614" y="3097"/>
                  </a:lnTo>
                  <a:lnTo>
                    <a:pt x="3618" y="3091"/>
                  </a:lnTo>
                  <a:lnTo>
                    <a:pt x="3621" y="3086"/>
                  </a:lnTo>
                  <a:lnTo>
                    <a:pt x="3621" y="3083"/>
                  </a:lnTo>
                  <a:lnTo>
                    <a:pt x="3621" y="3082"/>
                  </a:lnTo>
                  <a:lnTo>
                    <a:pt x="3618" y="3070"/>
                  </a:lnTo>
                  <a:lnTo>
                    <a:pt x="3614" y="3058"/>
                  </a:lnTo>
                  <a:lnTo>
                    <a:pt x="3616" y="3046"/>
                  </a:lnTo>
                  <a:lnTo>
                    <a:pt x="3614" y="3042"/>
                  </a:lnTo>
                  <a:lnTo>
                    <a:pt x="3611" y="3039"/>
                  </a:lnTo>
                  <a:lnTo>
                    <a:pt x="3608" y="3034"/>
                  </a:lnTo>
                  <a:lnTo>
                    <a:pt x="3608" y="3033"/>
                  </a:lnTo>
                  <a:lnTo>
                    <a:pt x="3606" y="3031"/>
                  </a:lnTo>
                  <a:lnTo>
                    <a:pt x="3606" y="3025"/>
                  </a:lnTo>
                  <a:lnTo>
                    <a:pt x="3606" y="3021"/>
                  </a:lnTo>
                  <a:lnTo>
                    <a:pt x="3610" y="3012"/>
                  </a:lnTo>
                  <a:lnTo>
                    <a:pt x="3613" y="3003"/>
                  </a:lnTo>
                  <a:lnTo>
                    <a:pt x="3613" y="2998"/>
                  </a:lnTo>
                  <a:lnTo>
                    <a:pt x="3613" y="2994"/>
                  </a:lnTo>
                  <a:lnTo>
                    <a:pt x="3602" y="2980"/>
                  </a:lnTo>
                  <a:lnTo>
                    <a:pt x="3600" y="2974"/>
                  </a:lnTo>
                  <a:lnTo>
                    <a:pt x="3600" y="2970"/>
                  </a:lnTo>
                  <a:lnTo>
                    <a:pt x="3599" y="2965"/>
                  </a:lnTo>
                  <a:lnTo>
                    <a:pt x="3597" y="2964"/>
                  </a:lnTo>
                  <a:lnTo>
                    <a:pt x="3595" y="2961"/>
                  </a:lnTo>
                  <a:lnTo>
                    <a:pt x="3591" y="2959"/>
                  </a:lnTo>
                  <a:lnTo>
                    <a:pt x="3586" y="2958"/>
                  </a:lnTo>
                  <a:lnTo>
                    <a:pt x="3580" y="2956"/>
                  </a:lnTo>
                  <a:lnTo>
                    <a:pt x="3575" y="2953"/>
                  </a:lnTo>
                  <a:lnTo>
                    <a:pt x="3572" y="2949"/>
                  </a:lnTo>
                  <a:lnTo>
                    <a:pt x="3568" y="2944"/>
                  </a:lnTo>
                  <a:lnTo>
                    <a:pt x="3565" y="2940"/>
                  </a:lnTo>
                  <a:lnTo>
                    <a:pt x="3564" y="2936"/>
                  </a:lnTo>
                  <a:lnTo>
                    <a:pt x="3567" y="2928"/>
                  </a:lnTo>
                  <a:lnTo>
                    <a:pt x="3572" y="2921"/>
                  </a:lnTo>
                  <a:lnTo>
                    <a:pt x="3578" y="2916"/>
                  </a:lnTo>
                  <a:lnTo>
                    <a:pt x="3584" y="2910"/>
                  </a:lnTo>
                  <a:lnTo>
                    <a:pt x="3597" y="2903"/>
                  </a:lnTo>
                  <a:lnTo>
                    <a:pt x="3611" y="2894"/>
                  </a:lnTo>
                  <a:lnTo>
                    <a:pt x="3611" y="2886"/>
                  </a:lnTo>
                  <a:lnTo>
                    <a:pt x="3611" y="2883"/>
                  </a:lnTo>
                  <a:lnTo>
                    <a:pt x="3610" y="2880"/>
                  </a:lnTo>
                  <a:lnTo>
                    <a:pt x="3606" y="2877"/>
                  </a:lnTo>
                  <a:lnTo>
                    <a:pt x="3603" y="2876"/>
                  </a:lnTo>
                  <a:lnTo>
                    <a:pt x="3594" y="2874"/>
                  </a:lnTo>
                  <a:lnTo>
                    <a:pt x="3591" y="2873"/>
                  </a:lnTo>
                  <a:lnTo>
                    <a:pt x="3587" y="2871"/>
                  </a:lnTo>
                  <a:lnTo>
                    <a:pt x="3586" y="2868"/>
                  </a:lnTo>
                  <a:lnTo>
                    <a:pt x="3584" y="2865"/>
                  </a:lnTo>
                  <a:lnTo>
                    <a:pt x="3584" y="2861"/>
                  </a:lnTo>
                  <a:lnTo>
                    <a:pt x="3586" y="2856"/>
                  </a:lnTo>
                  <a:lnTo>
                    <a:pt x="3586" y="2855"/>
                  </a:lnTo>
                  <a:lnTo>
                    <a:pt x="3587" y="2853"/>
                  </a:lnTo>
                  <a:lnTo>
                    <a:pt x="3592" y="2852"/>
                  </a:lnTo>
                  <a:lnTo>
                    <a:pt x="3595" y="2850"/>
                  </a:lnTo>
                  <a:lnTo>
                    <a:pt x="3605" y="2847"/>
                  </a:lnTo>
                  <a:lnTo>
                    <a:pt x="3605" y="2843"/>
                  </a:lnTo>
                  <a:lnTo>
                    <a:pt x="3605" y="2837"/>
                  </a:lnTo>
                  <a:lnTo>
                    <a:pt x="3606" y="2831"/>
                  </a:lnTo>
                  <a:lnTo>
                    <a:pt x="3606" y="2827"/>
                  </a:lnTo>
                  <a:lnTo>
                    <a:pt x="3613" y="2819"/>
                  </a:lnTo>
                  <a:lnTo>
                    <a:pt x="3613" y="2815"/>
                  </a:lnTo>
                  <a:lnTo>
                    <a:pt x="3611" y="2806"/>
                  </a:lnTo>
                  <a:lnTo>
                    <a:pt x="3610" y="2791"/>
                  </a:lnTo>
                  <a:lnTo>
                    <a:pt x="3608" y="2789"/>
                  </a:lnTo>
                  <a:lnTo>
                    <a:pt x="3606" y="2788"/>
                  </a:lnTo>
                  <a:lnTo>
                    <a:pt x="3602" y="2785"/>
                  </a:lnTo>
                  <a:lnTo>
                    <a:pt x="3595" y="2783"/>
                  </a:lnTo>
                  <a:lnTo>
                    <a:pt x="3591" y="2782"/>
                  </a:lnTo>
                  <a:lnTo>
                    <a:pt x="3586" y="2777"/>
                  </a:lnTo>
                  <a:lnTo>
                    <a:pt x="3581" y="2771"/>
                  </a:lnTo>
                  <a:lnTo>
                    <a:pt x="3572" y="2759"/>
                  </a:lnTo>
                  <a:lnTo>
                    <a:pt x="3573" y="2750"/>
                  </a:lnTo>
                  <a:lnTo>
                    <a:pt x="3576" y="2744"/>
                  </a:lnTo>
                  <a:lnTo>
                    <a:pt x="3578" y="2738"/>
                  </a:lnTo>
                  <a:lnTo>
                    <a:pt x="3581" y="2735"/>
                  </a:lnTo>
                  <a:lnTo>
                    <a:pt x="3587" y="2728"/>
                  </a:lnTo>
                  <a:lnTo>
                    <a:pt x="3591" y="2724"/>
                  </a:lnTo>
                  <a:lnTo>
                    <a:pt x="3592" y="2718"/>
                  </a:lnTo>
                  <a:lnTo>
                    <a:pt x="3594" y="2713"/>
                  </a:lnTo>
                  <a:lnTo>
                    <a:pt x="3592" y="2709"/>
                  </a:lnTo>
                  <a:lnTo>
                    <a:pt x="3592" y="2703"/>
                  </a:lnTo>
                  <a:lnTo>
                    <a:pt x="3592" y="2697"/>
                  </a:lnTo>
                  <a:lnTo>
                    <a:pt x="3597" y="2691"/>
                  </a:lnTo>
                  <a:lnTo>
                    <a:pt x="3599" y="2688"/>
                  </a:lnTo>
                  <a:lnTo>
                    <a:pt x="3599" y="2685"/>
                  </a:lnTo>
                  <a:lnTo>
                    <a:pt x="3599" y="2679"/>
                  </a:lnTo>
                  <a:lnTo>
                    <a:pt x="3595" y="2671"/>
                  </a:lnTo>
                  <a:lnTo>
                    <a:pt x="3595" y="2664"/>
                  </a:lnTo>
                  <a:lnTo>
                    <a:pt x="3595" y="2659"/>
                  </a:lnTo>
                  <a:lnTo>
                    <a:pt x="3597" y="2655"/>
                  </a:lnTo>
                  <a:lnTo>
                    <a:pt x="3599" y="2650"/>
                  </a:lnTo>
                  <a:lnTo>
                    <a:pt x="3602" y="2647"/>
                  </a:lnTo>
                  <a:lnTo>
                    <a:pt x="3605" y="2643"/>
                  </a:lnTo>
                  <a:lnTo>
                    <a:pt x="3606" y="2637"/>
                  </a:lnTo>
                  <a:lnTo>
                    <a:pt x="3595" y="2628"/>
                  </a:lnTo>
                  <a:lnTo>
                    <a:pt x="3584" y="2619"/>
                  </a:lnTo>
                  <a:lnTo>
                    <a:pt x="3562" y="2601"/>
                  </a:lnTo>
                  <a:lnTo>
                    <a:pt x="3551" y="2592"/>
                  </a:lnTo>
                  <a:lnTo>
                    <a:pt x="3540" y="2585"/>
                  </a:lnTo>
                  <a:lnTo>
                    <a:pt x="3526" y="2577"/>
                  </a:lnTo>
                  <a:lnTo>
                    <a:pt x="3510" y="2571"/>
                  </a:lnTo>
                  <a:lnTo>
                    <a:pt x="3508" y="2564"/>
                  </a:lnTo>
                  <a:lnTo>
                    <a:pt x="3507" y="2561"/>
                  </a:lnTo>
                  <a:lnTo>
                    <a:pt x="3505" y="2556"/>
                  </a:lnTo>
                  <a:lnTo>
                    <a:pt x="3497" y="2547"/>
                  </a:lnTo>
                  <a:lnTo>
                    <a:pt x="3494" y="2541"/>
                  </a:lnTo>
                  <a:lnTo>
                    <a:pt x="3492" y="2534"/>
                  </a:lnTo>
                  <a:lnTo>
                    <a:pt x="3491" y="2525"/>
                  </a:lnTo>
                  <a:lnTo>
                    <a:pt x="3491" y="2517"/>
                  </a:lnTo>
                  <a:lnTo>
                    <a:pt x="3491" y="2501"/>
                  </a:lnTo>
                  <a:lnTo>
                    <a:pt x="3492" y="2485"/>
                  </a:lnTo>
                  <a:lnTo>
                    <a:pt x="3492" y="2473"/>
                  </a:lnTo>
                  <a:lnTo>
                    <a:pt x="3492" y="2467"/>
                  </a:lnTo>
                  <a:lnTo>
                    <a:pt x="3495" y="2461"/>
                  </a:lnTo>
                  <a:lnTo>
                    <a:pt x="3499" y="2456"/>
                  </a:lnTo>
                  <a:lnTo>
                    <a:pt x="3502" y="2455"/>
                  </a:lnTo>
                  <a:lnTo>
                    <a:pt x="3505" y="2450"/>
                  </a:lnTo>
                  <a:lnTo>
                    <a:pt x="3507" y="2449"/>
                  </a:lnTo>
                  <a:lnTo>
                    <a:pt x="3508" y="2446"/>
                  </a:lnTo>
                  <a:lnTo>
                    <a:pt x="3505" y="2441"/>
                  </a:lnTo>
                  <a:lnTo>
                    <a:pt x="3500" y="2437"/>
                  </a:lnTo>
                  <a:lnTo>
                    <a:pt x="3495" y="2426"/>
                  </a:lnTo>
                  <a:lnTo>
                    <a:pt x="3486" y="2405"/>
                  </a:lnTo>
                  <a:lnTo>
                    <a:pt x="3480" y="2398"/>
                  </a:lnTo>
                  <a:lnTo>
                    <a:pt x="3475" y="2392"/>
                  </a:lnTo>
                  <a:lnTo>
                    <a:pt x="3470" y="2385"/>
                  </a:lnTo>
                  <a:lnTo>
                    <a:pt x="3468" y="2380"/>
                  </a:lnTo>
                  <a:lnTo>
                    <a:pt x="3467" y="2376"/>
                  </a:lnTo>
                  <a:lnTo>
                    <a:pt x="3465" y="2368"/>
                  </a:lnTo>
                  <a:lnTo>
                    <a:pt x="3465" y="2361"/>
                  </a:lnTo>
                  <a:lnTo>
                    <a:pt x="3467" y="2352"/>
                  </a:lnTo>
                  <a:lnTo>
                    <a:pt x="3468" y="2341"/>
                  </a:lnTo>
                  <a:lnTo>
                    <a:pt x="3472" y="2332"/>
                  </a:lnTo>
                  <a:lnTo>
                    <a:pt x="3472" y="2323"/>
                  </a:lnTo>
                  <a:lnTo>
                    <a:pt x="3473" y="2314"/>
                  </a:lnTo>
                  <a:lnTo>
                    <a:pt x="3472" y="2311"/>
                  </a:lnTo>
                  <a:lnTo>
                    <a:pt x="3472" y="2308"/>
                  </a:lnTo>
                  <a:lnTo>
                    <a:pt x="3448" y="2283"/>
                  </a:lnTo>
                  <a:lnTo>
                    <a:pt x="3435" y="2279"/>
                  </a:lnTo>
                  <a:lnTo>
                    <a:pt x="3432" y="2276"/>
                  </a:lnTo>
                  <a:lnTo>
                    <a:pt x="3429" y="2274"/>
                  </a:lnTo>
                  <a:lnTo>
                    <a:pt x="3424" y="2267"/>
                  </a:lnTo>
                  <a:lnTo>
                    <a:pt x="3421" y="2261"/>
                  </a:lnTo>
                  <a:lnTo>
                    <a:pt x="3416" y="2255"/>
                  </a:lnTo>
                  <a:lnTo>
                    <a:pt x="3411" y="2252"/>
                  </a:lnTo>
                  <a:lnTo>
                    <a:pt x="3408" y="2249"/>
                  </a:lnTo>
                  <a:lnTo>
                    <a:pt x="3407" y="2247"/>
                  </a:lnTo>
                  <a:lnTo>
                    <a:pt x="3407" y="2237"/>
                  </a:lnTo>
                  <a:lnTo>
                    <a:pt x="3405" y="2234"/>
                  </a:lnTo>
                  <a:lnTo>
                    <a:pt x="3402" y="2229"/>
                  </a:lnTo>
                  <a:lnTo>
                    <a:pt x="3400" y="2226"/>
                  </a:lnTo>
                  <a:lnTo>
                    <a:pt x="3399" y="2225"/>
                  </a:lnTo>
                  <a:lnTo>
                    <a:pt x="3397" y="2223"/>
                  </a:lnTo>
                  <a:lnTo>
                    <a:pt x="3399" y="2217"/>
                  </a:lnTo>
                  <a:lnTo>
                    <a:pt x="3400" y="2211"/>
                  </a:lnTo>
                  <a:lnTo>
                    <a:pt x="3400" y="2208"/>
                  </a:lnTo>
                  <a:lnTo>
                    <a:pt x="3399" y="2205"/>
                  </a:lnTo>
                  <a:lnTo>
                    <a:pt x="3397" y="2204"/>
                  </a:lnTo>
                  <a:lnTo>
                    <a:pt x="3367" y="2196"/>
                  </a:lnTo>
                  <a:lnTo>
                    <a:pt x="3364" y="2195"/>
                  </a:lnTo>
                  <a:lnTo>
                    <a:pt x="3362" y="2192"/>
                  </a:lnTo>
                  <a:lnTo>
                    <a:pt x="3357" y="2186"/>
                  </a:lnTo>
                  <a:lnTo>
                    <a:pt x="3350" y="2173"/>
                  </a:lnTo>
                  <a:lnTo>
                    <a:pt x="3346" y="2168"/>
                  </a:lnTo>
                  <a:lnTo>
                    <a:pt x="3342" y="2165"/>
                  </a:lnTo>
                  <a:lnTo>
                    <a:pt x="3332" y="2158"/>
                  </a:lnTo>
                  <a:lnTo>
                    <a:pt x="3331" y="2156"/>
                  </a:lnTo>
                  <a:lnTo>
                    <a:pt x="3331" y="2153"/>
                  </a:lnTo>
                  <a:lnTo>
                    <a:pt x="3327" y="2149"/>
                  </a:lnTo>
                  <a:lnTo>
                    <a:pt x="3324" y="2146"/>
                  </a:lnTo>
                  <a:lnTo>
                    <a:pt x="3319" y="2144"/>
                  </a:lnTo>
                  <a:lnTo>
                    <a:pt x="3310" y="2141"/>
                  </a:lnTo>
                  <a:lnTo>
                    <a:pt x="3305" y="2140"/>
                  </a:lnTo>
                  <a:lnTo>
                    <a:pt x="3300" y="2137"/>
                  </a:lnTo>
                  <a:lnTo>
                    <a:pt x="3297" y="2134"/>
                  </a:lnTo>
                  <a:lnTo>
                    <a:pt x="3296" y="2129"/>
                  </a:lnTo>
                  <a:lnTo>
                    <a:pt x="3294" y="2126"/>
                  </a:lnTo>
                  <a:lnTo>
                    <a:pt x="3294" y="2120"/>
                  </a:lnTo>
                  <a:lnTo>
                    <a:pt x="3294" y="2116"/>
                  </a:lnTo>
                  <a:lnTo>
                    <a:pt x="3296" y="2110"/>
                  </a:lnTo>
                  <a:lnTo>
                    <a:pt x="3297" y="2098"/>
                  </a:lnTo>
                  <a:lnTo>
                    <a:pt x="3299" y="2093"/>
                  </a:lnTo>
                  <a:lnTo>
                    <a:pt x="3299" y="2087"/>
                  </a:lnTo>
                  <a:lnTo>
                    <a:pt x="3297" y="2084"/>
                  </a:lnTo>
                  <a:lnTo>
                    <a:pt x="3296" y="2081"/>
                  </a:lnTo>
                  <a:lnTo>
                    <a:pt x="3294" y="2077"/>
                  </a:lnTo>
                  <a:lnTo>
                    <a:pt x="3291" y="2072"/>
                  </a:lnTo>
                  <a:lnTo>
                    <a:pt x="3288" y="2067"/>
                  </a:lnTo>
                  <a:lnTo>
                    <a:pt x="3288" y="2064"/>
                  </a:lnTo>
                  <a:lnTo>
                    <a:pt x="3289" y="2061"/>
                  </a:lnTo>
                  <a:lnTo>
                    <a:pt x="3291" y="2056"/>
                  </a:lnTo>
                  <a:lnTo>
                    <a:pt x="3294" y="2052"/>
                  </a:lnTo>
                  <a:lnTo>
                    <a:pt x="3297" y="2047"/>
                  </a:lnTo>
                  <a:lnTo>
                    <a:pt x="3305" y="2041"/>
                  </a:lnTo>
                  <a:lnTo>
                    <a:pt x="3310" y="2038"/>
                  </a:lnTo>
                  <a:lnTo>
                    <a:pt x="3313" y="2035"/>
                  </a:lnTo>
                  <a:lnTo>
                    <a:pt x="3316" y="2029"/>
                  </a:lnTo>
                  <a:lnTo>
                    <a:pt x="3318" y="2023"/>
                  </a:lnTo>
                  <a:lnTo>
                    <a:pt x="3315" y="2019"/>
                  </a:lnTo>
                  <a:lnTo>
                    <a:pt x="3310" y="2014"/>
                  </a:lnTo>
                  <a:lnTo>
                    <a:pt x="3307" y="2013"/>
                  </a:lnTo>
                  <a:lnTo>
                    <a:pt x="3305" y="2011"/>
                  </a:lnTo>
                  <a:lnTo>
                    <a:pt x="3299" y="2008"/>
                  </a:lnTo>
                  <a:lnTo>
                    <a:pt x="3292" y="2005"/>
                  </a:lnTo>
                  <a:lnTo>
                    <a:pt x="3278" y="2002"/>
                  </a:lnTo>
                  <a:lnTo>
                    <a:pt x="3272" y="1999"/>
                  </a:lnTo>
                  <a:lnTo>
                    <a:pt x="3267" y="1995"/>
                  </a:lnTo>
                  <a:lnTo>
                    <a:pt x="3264" y="1993"/>
                  </a:lnTo>
                  <a:lnTo>
                    <a:pt x="3262" y="1990"/>
                  </a:lnTo>
                  <a:lnTo>
                    <a:pt x="3261" y="1986"/>
                  </a:lnTo>
                  <a:lnTo>
                    <a:pt x="3258" y="1980"/>
                  </a:lnTo>
                  <a:lnTo>
                    <a:pt x="3254" y="1975"/>
                  </a:lnTo>
                  <a:lnTo>
                    <a:pt x="3251" y="1972"/>
                  </a:lnTo>
                  <a:lnTo>
                    <a:pt x="3245" y="1969"/>
                  </a:lnTo>
                  <a:lnTo>
                    <a:pt x="3240" y="1966"/>
                  </a:lnTo>
                  <a:lnTo>
                    <a:pt x="3235" y="1963"/>
                  </a:lnTo>
                  <a:lnTo>
                    <a:pt x="3234" y="1962"/>
                  </a:lnTo>
                  <a:lnTo>
                    <a:pt x="3232" y="1959"/>
                  </a:lnTo>
                  <a:lnTo>
                    <a:pt x="3229" y="1955"/>
                  </a:lnTo>
                  <a:lnTo>
                    <a:pt x="3226" y="1949"/>
                  </a:lnTo>
                  <a:lnTo>
                    <a:pt x="3221" y="1943"/>
                  </a:lnTo>
                  <a:lnTo>
                    <a:pt x="3221" y="1934"/>
                  </a:lnTo>
                  <a:lnTo>
                    <a:pt x="3221" y="1925"/>
                  </a:lnTo>
                  <a:lnTo>
                    <a:pt x="3223" y="1916"/>
                  </a:lnTo>
                  <a:lnTo>
                    <a:pt x="3224" y="1911"/>
                  </a:lnTo>
                  <a:lnTo>
                    <a:pt x="3226" y="1908"/>
                  </a:lnTo>
                  <a:lnTo>
                    <a:pt x="3227" y="1907"/>
                  </a:lnTo>
                  <a:lnTo>
                    <a:pt x="3231" y="1905"/>
                  </a:lnTo>
                  <a:lnTo>
                    <a:pt x="3234" y="1905"/>
                  </a:lnTo>
                  <a:lnTo>
                    <a:pt x="3239" y="1907"/>
                  </a:lnTo>
                  <a:lnTo>
                    <a:pt x="3245" y="1907"/>
                  </a:lnTo>
                  <a:lnTo>
                    <a:pt x="3250" y="1904"/>
                  </a:lnTo>
                  <a:lnTo>
                    <a:pt x="3253" y="1901"/>
                  </a:lnTo>
                  <a:lnTo>
                    <a:pt x="3256" y="1898"/>
                  </a:lnTo>
                  <a:lnTo>
                    <a:pt x="3261" y="1896"/>
                  </a:lnTo>
                  <a:lnTo>
                    <a:pt x="3283" y="1899"/>
                  </a:lnTo>
                  <a:lnTo>
                    <a:pt x="3313" y="1902"/>
                  </a:lnTo>
                  <a:lnTo>
                    <a:pt x="3326" y="1902"/>
                  </a:lnTo>
                  <a:lnTo>
                    <a:pt x="3338" y="1902"/>
                  </a:lnTo>
                  <a:lnTo>
                    <a:pt x="3338" y="1901"/>
                  </a:lnTo>
                  <a:lnTo>
                    <a:pt x="3340" y="1899"/>
                  </a:lnTo>
                  <a:lnTo>
                    <a:pt x="3340" y="1898"/>
                  </a:lnTo>
                  <a:lnTo>
                    <a:pt x="3338" y="1896"/>
                  </a:lnTo>
                  <a:lnTo>
                    <a:pt x="3337" y="1890"/>
                  </a:lnTo>
                  <a:lnTo>
                    <a:pt x="3334" y="1886"/>
                  </a:lnTo>
                  <a:lnTo>
                    <a:pt x="3331" y="1883"/>
                  </a:lnTo>
                  <a:lnTo>
                    <a:pt x="3327" y="1880"/>
                  </a:lnTo>
                  <a:lnTo>
                    <a:pt x="3319" y="1875"/>
                  </a:lnTo>
                  <a:lnTo>
                    <a:pt x="3316" y="1872"/>
                  </a:lnTo>
                  <a:lnTo>
                    <a:pt x="3315" y="1868"/>
                  </a:lnTo>
                  <a:lnTo>
                    <a:pt x="3313" y="1863"/>
                  </a:lnTo>
                  <a:lnTo>
                    <a:pt x="3313" y="1857"/>
                  </a:lnTo>
                  <a:lnTo>
                    <a:pt x="3313" y="1851"/>
                  </a:lnTo>
                  <a:lnTo>
                    <a:pt x="3313" y="1849"/>
                  </a:lnTo>
                  <a:lnTo>
                    <a:pt x="3313" y="1846"/>
                  </a:lnTo>
                  <a:lnTo>
                    <a:pt x="3311" y="1840"/>
                  </a:lnTo>
                  <a:lnTo>
                    <a:pt x="3308" y="1832"/>
                  </a:lnTo>
                  <a:lnTo>
                    <a:pt x="3307" y="1825"/>
                  </a:lnTo>
                  <a:lnTo>
                    <a:pt x="3305" y="1817"/>
                  </a:lnTo>
                  <a:lnTo>
                    <a:pt x="3305" y="1811"/>
                  </a:lnTo>
                  <a:lnTo>
                    <a:pt x="3305" y="1807"/>
                  </a:lnTo>
                  <a:lnTo>
                    <a:pt x="3307" y="1804"/>
                  </a:lnTo>
                  <a:lnTo>
                    <a:pt x="3308" y="1798"/>
                  </a:lnTo>
                  <a:lnTo>
                    <a:pt x="3310" y="1792"/>
                  </a:lnTo>
                  <a:lnTo>
                    <a:pt x="3313" y="1780"/>
                  </a:lnTo>
                  <a:lnTo>
                    <a:pt x="3315" y="1774"/>
                  </a:lnTo>
                  <a:lnTo>
                    <a:pt x="3313" y="1768"/>
                  </a:lnTo>
                  <a:lnTo>
                    <a:pt x="3311" y="1763"/>
                  </a:lnTo>
                  <a:lnTo>
                    <a:pt x="3308" y="1759"/>
                  </a:lnTo>
                  <a:lnTo>
                    <a:pt x="3305" y="1754"/>
                  </a:lnTo>
                  <a:lnTo>
                    <a:pt x="3304" y="1750"/>
                  </a:lnTo>
                  <a:lnTo>
                    <a:pt x="3304" y="1744"/>
                  </a:lnTo>
                  <a:lnTo>
                    <a:pt x="3304" y="1740"/>
                  </a:lnTo>
                  <a:lnTo>
                    <a:pt x="3305" y="1737"/>
                  </a:lnTo>
                  <a:lnTo>
                    <a:pt x="3308" y="1734"/>
                  </a:lnTo>
                  <a:lnTo>
                    <a:pt x="3313" y="1728"/>
                  </a:lnTo>
                  <a:lnTo>
                    <a:pt x="3315" y="1725"/>
                  </a:lnTo>
                  <a:lnTo>
                    <a:pt x="3316" y="1722"/>
                  </a:lnTo>
                  <a:lnTo>
                    <a:pt x="3313" y="1719"/>
                  </a:lnTo>
                  <a:lnTo>
                    <a:pt x="3310" y="1714"/>
                  </a:lnTo>
                  <a:lnTo>
                    <a:pt x="3307" y="1707"/>
                  </a:lnTo>
                  <a:lnTo>
                    <a:pt x="3305" y="1698"/>
                  </a:lnTo>
                  <a:lnTo>
                    <a:pt x="3304" y="1693"/>
                  </a:lnTo>
                  <a:lnTo>
                    <a:pt x="3302" y="1689"/>
                  </a:lnTo>
                  <a:lnTo>
                    <a:pt x="3299" y="1686"/>
                  </a:lnTo>
                  <a:lnTo>
                    <a:pt x="3294" y="1683"/>
                  </a:lnTo>
                  <a:lnTo>
                    <a:pt x="3291" y="1681"/>
                  </a:lnTo>
                  <a:lnTo>
                    <a:pt x="3286" y="1678"/>
                  </a:lnTo>
                  <a:lnTo>
                    <a:pt x="3283" y="1674"/>
                  </a:lnTo>
                  <a:lnTo>
                    <a:pt x="3281" y="1669"/>
                  </a:lnTo>
                  <a:lnTo>
                    <a:pt x="3278" y="1663"/>
                  </a:lnTo>
                  <a:lnTo>
                    <a:pt x="3278" y="1660"/>
                  </a:lnTo>
                  <a:lnTo>
                    <a:pt x="3277" y="1659"/>
                  </a:lnTo>
                  <a:lnTo>
                    <a:pt x="3272" y="1657"/>
                  </a:lnTo>
                  <a:lnTo>
                    <a:pt x="3269" y="1656"/>
                  </a:lnTo>
                  <a:lnTo>
                    <a:pt x="3261" y="1654"/>
                  </a:lnTo>
                  <a:lnTo>
                    <a:pt x="3253" y="1653"/>
                  </a:lnTo>
                  <a:lnTo>
                    <a:pt x="3250" y="1651"/>
                  </a:lnTo>
                  <a:lnTo>
                    <a:pt x="3248" y="1648"/>
                  </a:lnTo>
                  <a:lnTo>
                    <a:pt x="3246" y="1645"/>
                  </a:lnTo>
                  <a:lnTo>
                    <a:pt x="3246" y="1642"/>
                  </a:lnTo>
                  <a:lnTo>
                    <a:pt x="3246" y="1639"/>
                  </a:lnTo>
                  <a:lnTo>
                    <a:pt x="3246" y="1636"/>
                  </a:lnTo>
                  <a:lnTo>
                    <a:pt x="3242" y="1625"/>
                  </a:lnTo>
                  <a:lnTo>
                    <a:pt x="3240" y="1619"/>
                  </a:lnTo>
                  <a:lnTo>
                    <a:pt x="3239" y="1614"/>
                  </a:lnTo>
                  <a:lnTo>
                    <a:pt x="3237" y="1610"/>
                  </a:lnTo>
                  <a:lnTo>
                    <a:pt x="3237" y="1607"/>
                  </a:lnTo>
                  <a:lnTo>
                    <a:pt x="3239" y="1598"/>
                  </a:lnTo>
                  <a:lnTo>
                    <a:pt x="3242" y="1583"/>
                  </a:lnTo>
                  <a:lnTo>
                    <a:pt x="3246" y="1569"/>
                  </a:lnTo>
                  <a:lnTo>
                    <a:pt x="3248" y="1562"/>
                  </a:lnTo>
                  <a:lnTo>
                    <a:pt x="3250" y="1554"/>
                  </a:lnTo>
                  <a:lnTo>
                    <a:pt x="3245" y="1550"/>
                  </a:lnTo>
                  <a:lnTo>
                    <a:pt x="3243" y="1548"/>
                  </a:lnTo>
                  <a:lnTo>
                    <a:pt x="3242" y="1545"/>
                  </a:lnTo>
                  <a:lnTo>
                    <a:pt x="3239" y="1539"/>
                  </a:lnTo>
                  <a:lnTo>
                    <a:pt x="3237" y="1533"/>
                  </a:lnTo>
                  <a:lnTo>
                    <a:pt x="3237" y="1527"/>
                  </a:lnTo>
                  <a:lnTo>
                    <a:pt x="3237" y="1520"/>
                  </a:lnTo>
                  <a:lnTo>
                    <a:pt x="3237" y="1513"/>
                  </a:lnTo>
                  <a:lnTo>
                    <a:pt x="3239" y="1504"/>
                  </a:lnTo>
                  <a:lnTo>
                    <a:pt x="3242" y="1483"/>
                  </a:lnTo>
                  <a:lnTo>
                    <a:pt x="3245" y="1480"/>
                  </a:lnTo>
                  <a:lnTo>
                    <a:pt x="3250" y="1477"/>
                  </a:lnTo>
                  <a:lnTo>
                    <a:pt x="3253" y="1474"/>
                  </a:lnTo>
                  <a:lnTo>
                    <a:pt x="3256" y="1469"/>
                  </a:lnTo>
                  <a:lnTo>
                    <a:pt x="3259" y="1459"/>
                  </a:lnTo>
                  <a:lnTo>
                    <a:pt x="3262" y="1456"/>
                  </a:lnTo>
                  <a:lnTo>
                    <a:pt x="3265" y="1453"/>
                  </a:lnTo>
                  <a:lnTo>
                    <a:pt x="3272" y="1448"/>
                  </a:lnTo>
                  <a:lnTo>
                    <a:pt x="3278" y="1444"/>
                  </a:lnTo>
                  <a:lnTo>
                    <a:pt x="3285" y="1439"/>
                  </a:lnTo>
                  <a:lnTo>
                    <a:pt x="3291" y="1418"/>
                  </a:lnTo>
                  <a:lnTo>
                    <a:pt x="3297" y="1413"/>
                  </a:lnTo>
                  <a:lnTo>
                    <a:pt x="3299" y="1408"/>
                  </a:lnTo>
                  <a:lnTo>
                    <a:pt x="3297" y="1404"/>
                  </a:lnTo>
                  <a:lnTo>
                    <a:pt x="3294" y="1399"/>
                  </a:lnTo>
                  <a:lnTo>
                    <a:pt x="3291" y="1395"/>
                  </a:lnTo>
                  <a:lnTo>
                    <a:pt x="3285" y="1384"/>
                  </a:lnTo>
                  <a:lnTo>
                    <a:pt x="3283" y="1378"/>
                  </a:lnTo>
                  <a:lnTo>
                    <a:pt x="3281" y="1371"/>
                  </a:lnTo>
                  <a:lnTo>
                    <a:pt x="3289" y="1365"/>
                  </a:lnTo>
                  <a:lnTo>
                    <a:pt x="3296" y="1354"/>
                  </a:lnTo>
                  <a:lnTo>
                    <a:pt x="3302" y="1345"/>
                  </a:lnTo>
                  <a:lnTo>
                    <a:pt x="3307" y="1336"/>
                  </a:lnTo>
                  <a:lnTo>
                    <a:pt x="3308" y="1332"/>
                  </a:lnTo>
                  <a:lnTo>
                    <a:pt x="3308" y="1327"/>
                  </a:lnTo>
                  <a:lnTo>
                    <a:pt x="3305" y="1320"/>
                  </a:lnTo>
                  <a:lnTo>
                    <a:pt x="3302" y="1314"/>
                  </a:lnTo>
                  <a:lnTo>
                    <a:pt x="3302" y="1309"/>
                  </a:lnTo>
                  <a:lnTo>
                    <a:pt x="3304" y="1306"/>
                  </a:lnTo>
                  <a:lnTo>
                    <a:pt x="3305" y="1304"/>
                  </a:lnTo>
                  <a:lnTo>
                    <a:pt x="3308" y="1304"/>
                  </a:lnTo>
                  <a:lnTo>
                    <a:pt x="3311" y="1302"/>
                  </a:lnTo>
                  <a:lnTo>
                    <a:pt x="3315" y="1302"/>
                  </a:lnTo>
                  <a:lnTo>
                    <a:pt x="3323" y="1298"/>
                  </a:lnTo>
                  <a:lnTo>
                    <a:pt x="3326" y="1293"/>
                  </a:lnTo>
                  <a:lnTo>
                    <a:pt x="3329" y="1290"/>
                  </a:lnTo>
                  <a:lnTo>
                    <a:pt x="3331" y="1286"/>
                  </a:lnTo>
                  <a:lnTo>
                    <a:pt x="3334" y="1281"/>
                  </a:lnTo>
                  <a:lnTo>
                    <a:pt x="3335" y="1277"/>
                  </a:lnTo>
                  <a:lnTo>
                    <a:pt x="3335" y="1272"/>
                  </a:lnTo>
                  <a:lnTo>
                    <a:pt x="3331" y="1266"/>
                  </a:lnTo>
                  <a:lnTo>
                    <a:pt x="3326" y="1260"/>
                  </a:lnTo>
                  <a:lnTo>
                    <a:pt x="3321" y="1253"/>
                  </a:lnTo>
                  <a:lnTo>
                    <a:pt x="3318" y="1247"/>
                  </a:lnTo>
                  <a:lnTo>
                    <a:pt x="3316" y="1238"/>
                  </a:lnTo>
                  <a:lnTo>
                    <a:pt x="3315" y="1229"/>
                  </a:lnTo>
                  <a:lnTo>
                    <a:pt x="3315" y="1220"/>
                  </a:lnTo>
                  <a:lnTo>
                    <a:pt x="3316" y="1209"/>
                  </a:lnTo>
                  <a:lnTo>
                    <a:pt x="3319" y="1206"/>
                  </a:lnTo>
                  <a:lnTo>
                    <a:pt x="3323" y="1205"/>
                  </a:lnTo>
                  <a:lnTo>
                    <a:pt x="3326" y="1200"/>
                  </a:lnTo>
                  <a:lnTo>
                    <a:pt x="3327" y="1196"/>
                  </a:lnTo>
                  <a:lnTo>
                    <a:pt x="3326" y="1195"/>
                  </a:lnTo>
                  <a:lnTo>
                    <a:pt x="3326" y="1192"/>
                  </a:lnTo>
                  <a:lnTo>
                    <a:pt x="3321" y="1190"/>
                  </a:lnTo>
                  <a:lnTo>
                    <a:pt x="3316" y="1189"/>
                  </a:lnTo>
                  <a:lnTo>
                    <a:pt x="3313" y="1186"/>
                  </a:lnTo>
                  <a:lnTo>
                    <a:pt x="3310" y="1181"/>
                  </a:lnTo>
                  <a:lnTo>
                    <a:pt x="3308" y="1178"/>
                  </a:lnTo>
                  <a:lnTo>
                    <a:pt x="3308" y="1174"/>
                  </a:lnTo>
                  <a:lnTo>
                    <a:pt x="3308" y="1168"/>
                  </a:lnTo>
                  <a:lnTo>
                    <a:pt x="3308" y="1162"/>
                  </a:lnTo>
                  <a:lnTo>
                    <a:pt x="3310" y="1156"/>
                  </a:lnTo>
                  <a:lnTo>
                    <a:pt x="3311" y="1150"/>
                  </a:lnTo>
                  <a:lnTo>
                    <a:pt x="3313" y="1145"/>
                  </a:lnTo>
                  <a:lnTo>
                    <a:pt x="3315" y="1142"/>
                  </a:lnTo>
                  <a:lnTo>
                    <a:pt x="3326" y="1135"/>
                  </a:lnTo>
                  <a:lnTo>
                    <a:pt x="3331" y="1112"/>
                  </a:lnTo>
                  <a:lnTo>
                    <a:pt x="3332" y="1109"/>
                  </a:lnTo>
                  <a:lnTo>
                    <a:pt x="3335" y="1106"/>
                  </a:lnTo>
                  <a:lnTo>
                    <a:pt x="3338" y="1103"/>
                  </a:lnTo>
                  <a:lnTo>
                    <a:pt x="3342" y="1100"/>
                  </a:lnTo>
                  <a:lnTo>
                    <a:pt x="3348" y="1094"/>
                  </a:lnTo>
                  <a:lnTo>
                    <a:pt x="3354" y="1090"/>
                  </a:lnTo>
                  <a:lnTo>
                    <a:pt x="3362" y="1074"/>
                  </a:lnTo>
                  <a:lnTo>
                    <a:pt x="3364" y="1072"/>
                  </a:lnTo>
                  <a:lnTo>
                    <a:pt x="3367" y="1072"/>
                  </a:lnTo>
                  <a:lnTo>
                    <a:pt x="3370" y="1072"/>
                  </a:lnTo>
                  <a:lnTo>
                    <a:pt x="3373" y="1071"/>
                  </a:lnTo>
                  <a:lnTo>
                    <a:pt x="3378" y="1068"/>
                  </a:lnTo>
                  <a:lnTo>
                    <a:pt x="3383" y="1060"/>
                  </a:lnTo>
                  <a:lnTo>
                    <a:pt x="3386" y="1057"/>
                  </a:lnTo>
                  <a:lnTo>
                    <a:pt x="3389" y="1053"/>
                  </a:lnTo>
                  <a:lnTo>
                    <a:pt x="3391" y="1050"/>
                  </a:lnTo>
                  <a:lnTo>
                    <a:pt x="3392" y="1047"/>
                  </a:lnTo>
                  <a:lnTo>
                    <a:pt x="3383" y="1039"/>
                  </a:lnTo>
                  <a:lnTo>
                    <a:pt x="3376" y="1033"/>
                  </a:lnTo>
                  <a:lnTo>
                    <a:pt x="3372" y="1027"/>
                  </a:lnTo>
                  <a:lnTo>
                    <a:pt x="3367" y="1021"/>
                  </a:lnTo>
                  <a:lnTo>
                    <a:pt x="3362" y="1015"/>
                  </a:lnTo>
                  <a:lnTo>
                    <a:pt x="3361" y="1009"/>
                  </a:lnTo>
                  <a:lnTo>
                    <a:pt x="3359" y="1006"/>
                  </a:lnTo>
                  <a:lnTo>
                    <a:pt x="3359" y="1003"/>
                  </a:lnTo>
                  <a:lnTo>
                    <a:pt x="3362" y="1000"/>
                  </a:lnTo>
                  <a:lnTo>
                    <a:pt x="3381" y="991"/>
                  </a:lnTo>
                  <a:lnTo>
                    <a:pt x="3391" y="985"/>
                  </a:lnTo>
                  <a:lnTo>
                    <a:pt x="3400" y="979"/>
                  </a:lnTo>
                  <a:lnTo>
                    <a:pt x="3400" y="977"/>
                  </a:lnTo>
                  <a:lnTo>
                    <a:pt x="3397" y="974"/>
                  </a:lnTo>
                  <a:lnTo>
                    <a:pt x="3392" y="972"/>
                  </a:lnTo>
                  <a:lnTo>
                    <a:pt x="3388" y="971"/>
                  </a:lnTo>
                  <a:lnTo>
                    <a:pt x="3380" y="969"/>
                  </a:lnTo>
                  <a:lnTo>
                    <a:pt x="3376" y="962"/>
                  </a:lnTo>
                  <a:lnTo>
                    <a:pt x="3375" y="957"/>
                  </a:lnTo>
                  <a:lnTo>
                    <a:pt x="3376" y="951"/>
                  </a:lnTo>
                  <a:lnTo>
                    <a:pt x="3381" y="948"/>
                  </a:lnTo>
                  <a:lnTo>
                    <a:pt x="3388" y="948"/>
                  </a:lnTo>
                  <a:lnTo>
                    <a:pt x="3392" y="947"/>
                  </a:lnTo>
                  <a:lnTo>
                    <a:pt x="3402" y="948"/>
                  </a:lnTo>
                  <a:lnTo>
                    <a:pt x="3410" y="948"/>
                  </a:lnTo>
                  <a:lnTo>
                    <a:pt x="3418" y="948"/>
                  </a:lnTo>
                  <a:lnTo>
                    <a:pt x="3421" y="941"/>
                  </a:lnTo>
                  <a:lnTo>
                    <a:pt x="3421" y="936"/>
                  </a:lnTo>
                  <a:lnTo>
                    <a:pt x="3422" y="933"/>
                  </a:lnTo>
                  <a:lnTo>
                    <a:pt x="3421" y="927"/>
                  </a:lnTo>
                  <a:lnTo>
                    <a:pt x="3418" y="921"/>
                  </a:lnTo>
                  <a:lnTo>
                    <a:pt x="3410" y="911"/>
                  </a:lnTo>
                  <a:lnTo>
                    <a:pt x="3407" y="905"/>
                  </a:lnTo>
                  <a:lnTo>
                    <a:pt x="3405" y="899"/>
                  </a:lnTo>
                  <a:lnTo>
                    <a:pt x="3408" y="876"/>
                  </a:lnTo>
                  <a:lnTo>
                    <a:pt x="3411" y="873"/>
                  </a:lnTo>
                  <a:lnTo>
                    <a:pt x="3415" y="872"/>
                  </a:lnTo>
                  <a:lnTo>
                    <a:pt x="3416" y="869"/>
                  </a:lnTo>
                  <a:lnTo>
                    <a:pt x="3418" y="868"/>
                  </a:lnTo>
                  <a:lnTo>
                    <a:pt x="3418" y="862"/>
                  </a:lnTo>
                  <a:lnTo>
                    <a:pt x="3419" y="857"/>
                  </a:lnTo>
                  <a:lnTo>
                    <a:pt x="3421" y="853"/>
                  </a:lnTo>
                  <a:lnTo>
                    <a:pt x="3432" y="845"/>
                  </a:lnTo>
                  <a:lnTo>
                    <a:pt x="3435" y="830"/>
                  </a:lnTo>
                  <a:lnTo>
                    <a:pt x="3440" y="824"/>
                  </a:lnTo>
                  <a:lnTo>
                    <a:pt x="3443" y="820"/>
                  </a:lnTo>
                  <a:lnTo>
                    <a:pt x="3445" y="818"/>
                  </a:lnTo>
                  <a:lnTo>
                    <a:pt x="3448" y="815"/>
                  </a:lnTo>
                  <a:lnTo>
                    <a:pt x="3448" y="811"/>
                  </a:lnTo>
                  <a:lnTo>
                    <a:pt x="3449" y="806"/>
                  </a:lnTo>
                  <a:lnTo>
                    <a:pt x="3445" y="803"/>
                  </a:lnTo>
                  <a:lnTo>
                    <a:pt x="3438" y="802"/>
                  </a:lnTo>
                  <a:lnTo>
                    <a:pt x="3432" y="800"/>
                  </a:lnTo>
                  <a:lnTo>
                    <a:pt x="3430" y="800"/>
                  </a:lnTo>
                  <a:lnTo>
                    <a:pt x="3427" y="799"/>
                  </a:lnTo>
                  <a:lnTo>
                    <a:pt x="3424" y="797"/>
                  </a:lnTo>
                  <a:lnTo>
                    <a:pt x="3422" y="794"/>
                  </a:lnTo>
                  <a:lnTo>
                    <a:pt x="3419" y="790"/>
                  </a:lnTo>
                  <a:lnTo>
                    <a:pt x="3416" y="785"/>
                  </a:lnTo>
                  <a:lnTo>
                    <a:pt x="3413" y="781"/>
                  </a:lnTo>
                  <a:lnTo>
                    <a:pt x="3392" y="767"/>
                  </a:lnTo>
                  <a:lnTo>
                    <a:pt x="3384" y="760"/>
                  </a:lnTo>
                  <a:lnTo>
                    <a:pt x="3381" y="756"/>
                  </a:lnTo>
                  <a:lnTo>
                    <a:pt x="3378" y="753"/>
                  </a:lnTo>
                  <a:lnTo>
                    <a:pt x="3378" y="735"/>
                  </a:lnTo>
                  <a:lnTo>
                    <a:pt x="3370" y="726"/>
                  </a:lnTo>
                  <a:lnTo>
                    <a:pt x="3370" y="723"/>
                  </a:lnTo>
                  <a:lnTo>
                    <a:pt x="3370" y="720"/>
                  </a:lnTo>
                  <a:lnTo>
                    <a:pt x="3373" y="717"/>
                  </a:lnTo>
                  <a:lnTo>
                    <a:pt x="3375" y="714"/>
                  </a:lnTo>
                  <a:lnTo>
                    <a:pt x="3381" y="708"/>
                  </a:lnTo>
                  <a:lnTo>
                    <a:pt x="3386" y="705"/>
                  </a:lnTo>
                  <a:lnTo>
                    <a:pt x="3388" y="705"/>
                  </a:lnTo>
                  <a:lnTo>
                    <a:pt x="3389" y="706"/>
                  </a:lnTo>
                  <a:lnTo>
                    <a:pt x="3391" y="708"/>
                  </a:lnTo>
                  <a:lnTo>
                    <a:pt x="3392" y="709"/>
                  </a:lnTo>
                  <a:lnTo>
                    <a:pt x="3392" y="711"/>
                  </a:lnTo>
                  <a:lnTo>
                    <a:pt x="3392" y="712"/>
                  </a:lnTo>
                  <a:lnTo>
                    <a:pt x="3392" y="717"/>
                  </a:lnTo>
                  <a:lnTo>
                    <a:pt x="3389" y="724"/>
                  </a:lnTo>
                  <a:lnTo>
                    <a:pt x="3389" y="727"/>
                  </a:lnTo>
                  <a:lnTo>
                    <a:pt x="3389" y="730"/>
                  </a:lnTo>
                  <a:lnTo>
                    <a:pt x="3392" y="735"/>
                  </a:lnTo>
                  <a:lnTo>
                    <a:pt x="3396" y="738"/>
                  </a:lnTo>
                  <a:lnTo>
                    <a:pt x="3400" y="741"/>
                  </a:lnTo>
                  <a:lnTo>
                    <a:pt x="3407" y="742"/>
                  </a:lnTo>
                  <a:lnTo>
                    <a:pt x="3419" y="742"/>
                  </a:lnTo>
                  <a:lnTo>
                    <a:pt x="3419" y="739"/>
                  </a:lnTo>
                  <a:lnTo>
                    <a:pt x="3421" y="736"/>
                  </a:lnTo>
                  <a:lnTo>
                    <a:pt x="3424" y="732"/>
                  </a:lnTo>
                  <a:lnTo>
                    <a:pt x="3424" y="723"/>
                  </a:lnTo>
                  <a:lnTo>
                    <a:pt x="3424" y="712"/>
                  </a:lnTo>
                  <a:lnTo>
                    <a:pt x="3424" y="705"/>
                  </a:lnTo>
                  <a:lnTo>
                    <a:pt x="3416" y="702"/>
                  </a:lnTo>
                  <a:lnTo>
                    <a:pt x="3408" y="699"/>
                  </a:lnTo>
                  <a:lnTo>
                    <a:pt x="3400" y="696"/>
                  </a:lnTo>
                  <a:lnTo>
                    <a:pt x="3392" y="694"/>
                  </a:lnTo>
                  <a:lnTo>
                    <a:pt x="3388" y="693"/>
                  </a:lnTo>
                  <a:lnTo>
                    <a:pt x="3384" y="691"/>
                  </a:lnTo>
                  <a:lnTo>
                    <a:pt x="3383" y="688"/>
                  </a:lnTo>
                  <a:lnTo>
                    <a:pt x="3380" y="685"/>
                  </a:lnTo>
                  <a:lnTo>
                    <a:pt x="3378" y="682"/>
                  </a:lnTo>
                  <a:lnTo>
                    <a:pt x="3376" y="679"/>
                  </a:lnTo>
                  <a:lnTo>
                    <a:pt x="3376" y="675"/>
                  </a:lnTo>
                  <a:lnTo>
                    <a:pt x="3376" y="670"/>
                  </a:lnTo>
                  <a:lnTo>
                    <a:pt x="3384" y="666"/>
                  </a:lnTo>
                  <a:lnTo>
                    <a:pt x="3391" y="660"/>
                  </a:lnTo>
                  <a:lnTo>
                    <a:pt x="3397" y="654"/>
                  </a:lnTo>
                  <a:lnTo>
                    <a:pt x="3400" y="651"/>
                  </a:lnTo>
                  <a:lnTo>
                    <a:pt x="3405" y="650"/>
                  </a:lnTo>
                  <a:lnTo>
                    <a:pt x="3416" y="645"/>
                  </a:lnTo>
                  <a:lnTo>
                    <a:pt x="3416" y="638"/>
                  </a:lnTo>
                  <a:lnTo>
                    <a:pt x="3413" y="632"/>
                  </a:lnTo>
                  <a:lnTo>
                    <a:pt x="3408" y="626"/>
                  </a:lnTo>
                  <a:lnTo>
                    <a:pt x="3407" y="624"/>
                  </a:lnTo>
                  <a:lnTo>
                    <a:pt x="3403" y="621"/>
                  </a:lnTo>
                  <a:lnTo>
                    <a:pt x="3400" y="620"/>
                  </a:lnTo>
                  <a:lnTo>
                    <a:pt x="3396" y="618"/>
                  </a:lnTo>
                  <a:lnTo>
                    <a:pt x="3391" y="624"/>
                  </a:lnTo>
                  <a:lnTo>
                    <a:pt x="3386" y="629"/>
                  </a:lnTo>
                  <a:lnTo>
                    <a:pt x="3375" y="636"/>
                  </a:lnTo>
                  <a:lnTo>
                    <a:pt x="3364" y="635"/>
                  </a:lnTo>
                  <a:lnTo>
                    <a:pt x="3354" y="633"/>
                  </a:lnTo>
                  <a:lnTo>
                    <a:pt x="3354" y="629"/>
                  </a:lnTo>
                  <a:lnTo>
                    <a:pt x="3353" y="624"/>
                  </a:lnTo>
                  <a:lnTo>
                    <a:pt x="3353" y="620"/>
                  </a:lnTo>
                  <a:lnTo>
                    <a:pt x="3354" y="608"/>
                  </a:lnTo>
                  <a:lnTo>
                    <a:pt x="3357" y="597"/>
                  </a:lnTo>
                  <a:lnTo>
                    <a:pt x="3357" y="591"/>
                  </a:lnTo>
                  <a:lnTo>
                    <a:pt x="3357" y="587"/>
                  </a:lnTo>
                  <a:lnTo>
                    <a:pt x="3356" y="581"/>
                  </a:lnTo>
                  <a:lnTo>
                    <a:pt x="3353" y="578"/>
                  </a:lnTo>
                  <a:lnTo>
                    <a:pt x="3350" y="573"/>
                  </a:lnTo>
                  <a:lnTo>
                    <a:pt x="3348" y="570"/>
                  </a:lnTo>
                  <a:lnTo>
                    <a:pt x="3345" y="566"/>
                  </a:lnTo>
                  <a:lnTo>
                    <a:pt x="3345" y="563"/>
                  </a:lnTo>
                  <a:lnTo>
                    <a:pt x="3343" y="561"/>
                  </a:lnTo>
                  <a:lnTo>
                    <a:pt x="3342" y="560"/>
                  </a:lnTo>
                  <a:lnTo>
                    <a:pt x="3340" y="560"/>
                  </a:lnTo>
                  <a:lnTo>
                    <a:pt x="3337" y="558"/>
                  </a:lnTo>
                  <a:lnTo>
                    <a:pt x="3334" y="560"/>
                  </a:lnTo>
                  <a:lnTo>
                    <a:pt x="3332" y="558"/>
                  </a:lnTo>
                  <a:lnTo>
                    <a:pt x="3329" y="558"/>
                  </a:lnTo>
                  <a:lnTo>
                    <a:pt x="3327" y="554"/>
                  </a:lnTo>
                  <a:lnTo>
                    <a:pt x="3327" y="549"/>
                  </a:lnTo>
                  <a:lnTo>
                    <a:pt x="3332" y="549"/>
                  </a:lnTo>
                  <a:lnTo>
                    <a:pt x="3338" y="549"/>
                  </a:lnTo>
                  <a:lnTo>
                    <a:pt x="3345" y="548"/>
                  </a:lnTo>
                  <a:lnTo>
                    <a:pt x="3350" y="545"/>
                  </a:lnTo>
                  <a:lnTo>
                    <a:pt x="3351" y="542"/>
                  </a:lnTo>
                  <a:lnTo>
                    <a:pt x="3353" y="539"/>
                  </a:lnTo>
                  <a:lnTo>
                    <a:pt x="3354" y="533"/>
                  </a:lnTo>
                  <a:lnTo>
                    <a:pt x="3353" y="526"/>
                  </a:lnTo>
                  <a:lnTo>
                    <a:pt x="3351" y="518"/>
                  </a:lnTo>
                  <a:lnTo>
                    <a:pt x="3346" y="503"/>
                  </a:lnTo>
                  <a:lnTo>
                    <a:pt x="3345" y="496"/>
                  </a:lnTo>
                  <a:lnTo>
                    <a:pt x="3343" y="490"/>
                  </a:lnTo>
                  <a:lnTo>
                    <a:pt x="3345" y="484"/>
                  </a:lnTo>
                  <a:lnTo>
                    <a:pt x="3346" y="478"/>
                  </a:lnTo>
                  <a:lnTo>
                    <a:pt x="3350" y="475"/>
                  </a:lnTo>
                  <a:lnTo>
                    <a:pt x="3353" y="470"/>
                  </a:lnTo>
                  <a:lnTo>
                    <a:pt x="3356" y="467"/>
                  </a:lnTo>
                  <a:lnTo>
                    <a:pt x="3359" y="463"/>
                  </a:lnTo>
                  <a:lnTo>
                    <a:pt x="3361" y="457"/>
                  </a:lnTo>
                  <a:lnTo>
                    <a:pt x="3362" y="449"/>
                  </a:lnTo>
                  <a:lnTo>
                    <a:pt x="3357" y="446"/>
                  </a:lnTo>
                  <a:lnTo>
                    <a:pt x="3354" y="443"/>
                  </a:lnTo>
                  <a:lnTo>
                    <a:pt x="3351" y="439"/>
                  </a:lnTo>
                  <a:lnTo>
                    <a:pt x="3348" y="436"/>
                  </a:lnTo>
                  <a:lnTo>
                    <a:pt x="3345" y="434"/>
                  </a:lnTo>
                  <a:lnTo>
                    <a:pt x="3340" y="433"/>
                  </a:lnTo>
                  <a:lnTo>
                    <a:pt x="3337" y="433"/>
                  </a:lnTo>
                  <a:lnTo>
                    <a:pt x="3332" y="431"/>
                  </a:lnTo>
                  <a:lnTo>
                    <a:pt x="3329" y="429"/>
                  </a:lnTo>
                  <a:lnTo>
                    <a:pt x="3324" y="426"/>
                  </a:lnTo>
                  <a:lnTo>
                    <a:pt x="3316" y="417"/>
                  </a:lnTo>
                  <a:lnTo>
                    <a:pt x="3313" y="411"/>
                  </a:lnTo>
                  <a:lnTo>
                    <a:pt x="3310" y="406"/>
                  </a:lnTo>
                  <a:lnTo>
                    <a:pt x="3307" y="396"/>
                  </a:lnTo>
                  <a:lnTo>
                    <a:pt x="3307" y="387"/>
                  </a:lnTo>
                  <a:lnTo>
                    <a:pt x="3308" y="379"/>
                  </a:lnTo>
                  <a:lnTo>
                    <a:pt x="3313" y="364"/>
                  </a:lnTo>
                  <a:lnTo>
                    <a:pt x="3315" y="358"/>
                  </a:lnTo>
                  <a:lnTo>
                    <a:pt x="3315" y="352"/>
                  </a:lnTo>
                  <a:lnTo>
                    <a:pt x="3313" y="342"/>
                  </a:lnTo>
                  <a:lnTo>
                    <a:pt x="3310" y="340"/>
                  </a:lnTo>
                  <a:lnTo>
                    <a:pt x="3307" y="339"/>
                  </a:lnTo>
                  <a:lnTo>
                    <a:pt x="3304" y="336"/>
                  </a:lnTo>
                  <a:lnTo>
                    <a:pt x="3300" y="336"/>
                  </a:lnTo>
                  <a:lnTo>
                    <a:pt x="3296" y="336"/>
                  </a:lnTo>
                  <a:lnTo>
                    <a:pt x="3292" y="337"/>
                  </a:lnTo>
                  <a:lnTo>
                    <a:pt x="3285" y="340"/>
                  </a:lnTo>
                  <a:lnTo>
                    <a:pt x="3278" y="343"/>
                  </a:lnTo>
                  <a:lnTo>
                    <a:pt x="3275" y="334"/>
                  </a:lnTo>
                  <a:lnTo>
                    <a:pt x="3269" y="322"/>
                  </a:lnTo>
                  <a:lnTo>
                    <a:pt x="3267" y="315"/>
                  </a:lnTo>
                  <a:lnTo>
                    <a:pt x="3267" y="311"/>
                  </a:lnTo>
                  <a:lnTo>
                    <a:pt x="3267" y="305"/>
                  </a:lnTo>
                  <a:lnTo>
                    <a:pt x="3267" y="302"/>
                  </a:lnTo>
                  <a:lnTo>
                    <a:pt x="3269" y="300"/>
                  </a:lnTo>
                  <a:lnTo>
                    <a:pt x="3272" y="297"/>
                  </a:lnTo>
                  <a:lnTo>
                    <a:pt x="3275" y="296"/>
                  </a:lnTo>
                  <a:lnTo>
                    <a:pt x="3281" y="291"/>
                  </a:lnTo>
                  <a:lnTo>
                    <a:pt x="3285" y="290"/>
                  </a:lnTo>
                  <a:lnTo>
                    <a:pt x="3288" y="287"/>
                  </a:lnTo>
                  <a:lnTo>
                    <a:pt x="3289" y="284"/>
                  </a:lnTo>
                  <a:lnTo>
                    <a:pt x="3291" y="279"/>
                  </a:lnTo>
                  <a:lnTo>
                    <a:pt x="3281" y="275"/>
                  </a:lnTo>
                  <a:lnTo>
                    <a:pt x="3277" y="272"/>
                  </a:lnTo>
                  <a:lnTo>
                    <a:pt x="3275" y="270"/>
                  </a:lnTo>
                  <a:lnTo>
                    <a:pt x="3273" y="269"/>
                  </a:lnTo>
                  <a:lnTo>
                    <a:pt x="3272" y="264"/>
                  </a:lnTo>
                  <a:lnTo>
                    <a:pt x="3272" y="260"/>
                  </a:lnTo>
                  <a:lnTo>
                    <a:pt x="3273" y="257"/>
                  </a:lnTo>
                  <a:lnTo>
                    <a:pt x="3275" y="254"/>
                  </a:lnTo>
                  <a:lnTo>
                    <a:pt x="3278" y="251"/>
                  </a:lnTo>
                  <a:lnTo>
                    <a:pt x="3283" y="248"/>
                  </a:lnTo>
                  <a:lnTo>
                    <a:pt x="3291" y="243"/>
                  </a:lnTo>
                  <a:lnTo>
                    <a:pt x="3289" y="230"/>
                  </a:lnTo>
                  <a:lnTo>
                    <a:pt x="3288" y="218"/>
                  </a:lnTo>
                  <a:lnTo>
                    <a:pt x="3286" y="212"/>
                  </a:lnTo>
                  <a:lnTo>
                    <a:pt x="3285" y="206"/>
                  </a:lnTo>
                  <a:lnTo>
                    <a:pt x="3280" y="196"/>
                  </a:lnTo>
                  <a:lnTo>
                    <a:pt x="3280" y="194"/>
                  </a:lnTo>
                  <a:lnTo>
                    <a:pt x="3281" y="187"/>
                  </a:lnTo>
                  <a:lnTo>
                    <a:pt x="3285" y="181"/>
                  </a:lnTo>
                  <a:lnTo>
                    <a:pt x="3289" y="176"/>
                  </a:lnTo>
                  <a:lnTo>
                    <a:pt x="3291" y="175"/>
                  </a:lnTo>
                  <a:lnTo>
                    <a:pt x="3294" y="173"/>
                  </a:lnTo>
                  <a:lnTo>
                    <a:pt x="3300" y="170"/>
                  </a:lnTo>
                  <a:lnTo>
                    <a:pt x="3305" y="167"/>
                  </a:lnTo>
                  <a:lnTo>
                    <a:pt x="3311" y="164"/>
                  </a:lnTo>
                  <a:lnTo>
                    <a:pt x="3318" y="161"/>
                  </a:lnTo>
                  <a:lnTo>
                    <a:pt x="3318" y="151"/>
                  </a:lnTo>
                  <a:lnTo>
                    <a:pt x="3316" y="142"/>
                  </a:lnTo>
                  <a:lnTo>
                    <a:pt x="3311" y="133"/>
                  </a:lnTo>
                  <a:lnTo>
                    <a:pt x="3308" y="124"/>
                  </a:lnTo>
                  <a:lnTo>
                    <a:pt x="3304" y="115"/>
                  </a:lnTo>
                  <a:lnTo>
                    <a:pt x="3299" y="106"/>
                  </a:lnTo>
                  <a:lnTo>
                    <a:pt x="3297" y="97"/>
                  </a:lnTo>
                  <a:lnTo>
                    <a:pt x="3296" y="93"/>
                  </a:lnTo>
                  <a:lnTo>
                    <a:pt x="3296" y="87"/>
                  </a:lnTo>
                  <a:lnTo>
                    <a:pt x="3296" y="81"/>
                  </a:lnTo>
                  <a:lnTo>
                    <a:pt x="3297" y="76"/>
                  </a:lnTo>
                  <a:lnTo>
                    <a:pt x="3299" y="67"/>
                  </a:lnTo>
                  <a:lnTo>
                    <a:pt x="3304" y="61"/>
                  </a:lnTo>
                  <a:lnTo>
                    <a:pt x="3308" y="55"/>
                  </a:lnTo>
                  <a:lnTo>
                    <a:pt x="3316" y="46"/>
                  </a:lnTo>
                  <a:lnTo>
                    <a:pt x="3319" y="42"/>
                  </a:lnTo>
                  <a:lnTo>
                    <a:pt x="3319" y="39"/>
                  </a:lnTo>
                  <a:lnTo>
                    <a:pt x="3321" y="36"/>
                  </a:lnTo>
                  <a:lnTo>
                    <a:pt x="3321" y="27"/>
                  </a:lnTo>
                  <a:lnTo>
                    <a:pt x="3321" y="22"/>
                  </a:lnTo>
                  <a:lnTo>
                    <a:pt x="3321" y="19"/>
                  </a:lnTo>
                  <a:lnTo>
                    <a:pt x="3319" y="16"/>
                  </a:lnTo>
                  <a:lnTo>
                    <a:pt x="3318" y="12"/>
                  </a:lnTo>
                  <a:lnTo>
                    <a:pt x="3315" y="9"/>
                  </a:lnTo>
                  <a:lnTo>
                    <a:pt x="3310" y="6"/>
                  </a:lnTo>
                  <a:lnTo>
                    <a:pt x="3308" y="3"/>
                  </a:lnTo>
                  <a:lnTo>
                    <a:pt x="3310" y="1"/>
                  </a:lnTo>
                  <a:lnTo>
                    <a:pt x="3311" y="0"/>
                  </a:lnTo>
                  <a:lnTo>
                    <a:pt x="3313" y="0"/>
                  </a:lnTo>
                  <a:close/>
                  <a:moveTo>
                    <a:pt x="3540" y="5093"/>
                  </a:moveTo>
                  <a:lnTo>
                    <a:pt x="3537" y="5096"/>
                  </a:lnTo>
                  <a:lnTo>
                    <a:pt x="3532" y="5098"/>
                  </a:lnTo>
                  <a:lnTo>
                    <a:pt x="3524" y="5099"/>
                  </a:lnTo>
                  <a:lnTo>
                    <a:pt x="3521" y="5101"/>
                  </a:lnTo>
                  <a:lnTo>
                    <a:pt x="3516" y="5104"/>
                  </a:lnTo>
                  <a:lnTo>
                    <a:pt x="3513" y="5107"/>
                  </a:lnTo>
                  <a:lnTo>
                    <a:pt x="3511" y="5110"/>
                  </a:lnTo>
                  <a:lnTo>
                    <a:pt x="3510" y="5113"/>
                  </a:lnTo>
                  <a:lnTo>
                    <a:pt x="3508" y="5117"/>
                  </a:lnTo>
                  <a:lnTo>
                    <a:pt x="3526" y="5135"/>
                  </a:lnTo>
                  <a:lnTo>
                    <a:pt x="3534" y="5144"/>
                  </a:lnTo>
                  <a:lnTo>
                    <a:pt x="3543" y="5153"/>
                  </a:lnTo>
                  <a:lnTo>
                    <a:pt x="3554" y="5162"/>
                  </a:lnTo>
                  <a:lnTo>
                    <a:pt x="3565" y="5169"/>
                  </a:lnTo>
                  <a:lnTo>
                    <a:pt x="3576" y="5175"/>
                  </a:lnTo>
                  <a:lnTo>
                    <a:pt x="3589" y="5181"/>
                  </a:lnTo>
                  <a:lnTo>
                    <a:pt x="3594" y="5181"/>
                  </a:lnTo>
                  <a:lnTo>
                    <a:pt x="3600" y="5180"/>
                  </a:lnTo>
                  <a:lnTo>
                    <a:pt x="3618" y="5177"/>
                  </a:lnTo>
                  <a:lnTo>
                    <a:pt x="3633" y="5172"/>
                  </a:lnTo>
                  <a:lnTo>
                    <a:pt x="3641" y="5169"/>
                  </a:lnTo>
                  <a:lnTo>
                    <a:pt x="3643" y="5160"/>
                  </a:lnTo>
                  <a:lnTo>
                    <a:pt x="3622" y="5139"/>
                  </a:lnTo>
                  <a:lnTo>
                    <a:pt x="3611" y="5129"/>
                  </a:lnTo>
                  <a:lnTo>
                    <a:pt x="3602" y="5120"/>
                  </a:lnTo>
                  <a:lnTo>
                    <a:pt x="3595" y="5116"/>
                  </a:lnTo>
                  <a:lnTo>
                    <a:pt x="3589" y="5111"/>
                  </a:lnTo>
                  <a:lnTo>
                    <a:pt x="3583" y="5107"/>
                  </a:lnTo>
                  <a:lnTo>
                    <a:pt x="3575" y="5104"/>
                  </a:lnTo>
                  <a:lnTo>
                    <a:pt x="3559" y="5098"/>
                  </a:lnTo>
                  <a:lnTo>
                    <a:pt x="3549" y="5096"/>
                  </a:lnTo>
                  <a:lnTo>
                    <a:pt x="3540" y="5093"/>
                  </a:lnTo>
                  <a:close/>
                  <a:moveTo>
                    <a:pt x="3705" y="5084"/>
                  </a:moveTo>
                  <a:lnTo>
                    <a:pt x="3702" y="5087"/>
                  </a:lnTo>
                  <a:lnTo>
                    <a:pt x="3697" y="5089"/>
                  </a:lnTo>
                  <a:lnTo>
                    <a:pt x="3691" y="5090"/>
                  </a:lnTo>
                  <a:lnTo>
                    <a:pt x="3684" y="5090"/>
                  </a:lnTo>
                  <a:lnTo>
                    <a:pt x="3671" y="5090"/>
                  </a:lnTo>
                  <a:lnTo>
                    <a:pt x="3659" y="5089"/>
                  </a:lnTo>
                  <a:lnTo>
                    <a:pt x="3630" y="5084"/>
                  </a:lnTo>
                  <a:lnTo>
                    <a:pt x="3616" y="5084"/>
                  </a:lnTo>
                  <a:lnTo>
                    <a:pt x="3605" y="5086"/>
                  </a:lnTo>
                  <a:lnTo>
                    <a:pt x="3602" y="5089"/>
                  </a:lnTo>
                  <a:lnTo>
                    <a:pt x="3600" y="5090"/>
                  </a:lnTo>
                  <a:lnTo>
                    <a:pt x="3602" y="5101"/>
                  </a:lnTo>
                  <a:lnTo>
                    <a:pt x="3610" y="5107"/>
                  </a:lnTo>
                  <a:lnTo>
                    <a:pt x="3618" y="5113"/>
                  </a:lnTo>
                  <a:lnTo>
                    <a:pt x="3621" y="5116"/>
                  </a:lnTo>
                  <a:lnTo>
                    <a:pt x="3627" y="5119"/>
                  </a:lnTo>
                  <a:lnTo>
                    <a:pt x="3632" y="5120"/>
                  </a:lnTo>
                  <a:lnTo>
                    <a:pt x="3635" y="5122"/>
                  </a:lnTo>
                  <a:lnTo>
                    <a:pt x="3640" y="5122"/>
                  </a:lnTo>
                  <a:lnTo>
                    <a:pt x="3648" y="5119"/>
                  </a:lnTo>
                  <a:lnTo>
                    <a:pt x="3656" y="5116"/>
                  </a:lnTo>
                  <a:lnTo>
                    <a:pt x="3665" y="5114"/>
                  </a:lnTo>
                  <a:lnTo>
                    <a:pt x="3673" y="5111"/>
                  </a:lnTo>
                  <a:lnTo>
                    <a:pt x="3676" y="5108"/>
                  </a:lnTo>
                  <a:lnTo>
                    <a:pt x="3681" y="5107"/>
                  </a:lnTo>
                  <a:lnTo>
                    <a:pt x="3684" y="5104"/>
                  </a:lnTo>
                  <a:lnTo>
                    <a:pt x="3687" y="5102"/>
                  </a:lnTo>
                  <a:lnTo>
                    <a:pt x="3692" y="5101"/>
                  </a:lnTo>
                  <a:lnTo>
                    <a:pt x="3695" y="5101"/>
                  </a:lnTo>
                  <a:lnTo>
                    <a:pt x="3703" y="5101"/>
                  </a:lnTo>
                  <a:lnTo>
                    <a:pt x="3705" y="5101"/>
                  </a:lnTo>
                  <a:lnTo>
                    <a:pt x="3708" y="5099"/>
                  </a:lnTo>
                  <a:lnTo>
                    <a:pt x="3710" y="5095"/>
                  </a:lnTo>
                  <a:lnTo>
                    <a:pt x="3711" y="5090"/>
                  </a:lnTo>
                  <a:lnTo>
                    <a:pt x="3710" y="5089"/>
                  </a:lnTo>
                  <a:lnTo>
                    <a:pt x="3710" y="5087"/>
                  </a:lnTo>
                  <a:lnTo>
                    <a:pt x="3705" y="5084"/>
                  </a:lnTo>
                  <a:close/>
                  <a:moveTo>
                    <a:pt x="2406" y="4842"/>
                  </a:moveTo>
                  <a:lnTo>
                    <a:pt x="2404" y="4845"/>
                  </a:lnTo>
                  <a:lnTo>
                    <a:pt x="2403" y="4847"/>
                  </a:lnTo>
                  <a:lnTo>
                    <a:pt x="2404" y="4847"/>
                  </a:lnTo>
                  <a:lnTo>
                    <a:pt x="2404" y="4848"/>
                  </a:lnTo>
                  <a:lnTo>
                    <a:pt x="2409" y="4850"/>
                  </a:lnTo>
                  <a:lnTo>
                    <a:pt x="2411" y="4844"/>
                  </a:lnTo>
                  <a:lnTo>
                    <a:pt x="2406" y="4842"/>
                  </a:lnTo>
                  <a:close/>
                  <a:moveTo>
                    <a:pt x="3055" y="4002"/>
                  </a:moveTo>
                  <a:lnTo>
                    <a:pt x="3053" y="4005"/>
                  </a:lnTo>
                  <a:lnTo>
                    <a:pt x="3050" y="4008"/>
                  </a:lnTo>
                  <a:lnTo>
                    <a:pt x="3050" y="4009"/>
                  </a:lnTo>
                  <a:lnTo>
                    <a:pt x="3050" y="4011"/>
                  </a:lnTo>
                  <a:lnTo>
                    <a:pt x="3051" y="4012"/>
                  </a:lnTo>
                  <a:lnTo>
                    <a:pt x="3051" y="4014"/>
                  </a:lnTo>
                  <a:lnTo>
                    <a:pt x="3056" y="4014"/>
                  </a:lnTo>
                  <a:lnTo>
                    <a:pt x="3058" y="4011"/>
                  </a:lnTo>
                  <a:lnTo>
                    <a:pt x="3059" y="4008"/>
                  </a:lnTo>
                  <a:lnTo>
                    <a:pt x="3061" y="4005"/>
                  </a:lnTo>
                  <a:lnTo>
                    <a:pt x="3059" y="4003"/>
                  </a:lnTo>
                  <a:lnTo>
                    <a:pt x="3055" y="4002"/>
                  </a:lnTo>
                  <a:close/>
                  <a:moveTo>
                    <a:pt x="5307" y="3867"/>
                  </a:moveTo>
                  <a:lnTo>
                    <a:pt x="5307" y="3864"/>
                  </a:lnTo>
                  <a:lnTo>
                    <a:pt x="5305" y="3863"/>
                  </a:lnTo>
                  <a:lnTo>
                    <a:pt x="5303" y="3863"/>
                  </a:lnTo>
                  <a:lnTo>
                    <a:pt x="5300" y="3861"/>
                  </a:lnTo>
                  <a:lnTo>
                    <a:pt x="5299" y="3863"/>
                  </a:lnTo>
                  <a:lnTo>
                    <a:pt x="5300" y="3864"/>
                  </a:lnTo>
                  <a:lnTo>
                    <a:pt x="5300" y="3866"/>
                  </a:lnTo>
                  <a:lnTo>
                    <a:pt x="5303" y="3867"/>
                  </a:lnTo>
                  <a:lnTo>
                    <a:pt x="5307" y="3867"/>
                  </a:lnTo>
                  <a:close/>
                  <a:moveTo>
                    <a:pt x="3532" y="3451"/>
                  </a:moveTo>
                  <a:lnTo>
                    <a:pt x="3530" y="3457"/>
                  </a:lnTo>
                  <a:lnTo>
                    <a:pt x="3535" y="3458"/>
                  </a:lnTo>
                  <a:lnTo>
                    <a:pt x="3540" y="3460"/>
                  </a:lnTo>
                  <a:lnTo>
                    <a:pt x="3546" y="3461"/>
                  </a:lnTo>
                  <a:lnTo>
                    <a:pt x="3549" y="3454"/>
                  </a:lnTo>
                  <a:lnTo>
                    <a:pt x="3545" y="3451"/>
                  </a:lnTo>
                  <a:lnTo>
                    <a:pt x="3537" y="3449"/>
                  </a:lnTo>
                  <a:lnTo>
                    <a:pt x="3535" y="3451"/>
                  </a:lnTo>
                  <a:lnTo>
                    <a:pt x="3532" y="3451"/>
                  </a:lnTo>
                  <a:close/>
                  <a:moveTo>
                    <a:pt x="3273" y="1632"/>
                  </a:moveTo>
                  <a:lnTo>
                    <a:pt x="3272" y="1635"/>
                  </a:lnTo>
                  <a:lnTo>
                    <a:pt x="3272" y="1638"/>
                  </a:lnTo>
                  <a:lnTo>
                    <a:pt x="3273" y="1639"/>
                  </a:lnTo>
                  <a:lnTo>
                    <a:pt x="3280" y="1641"/>
                  </a:lnTo>
                  <a:lnTo>
                    <a:pt x="3281" y="1635"/>
                  </a:lnTo>
                  <a:lnTo>
                    <a:pt x="3281" y="1633"/>
                  </a:lnTo>
                  <a:lnTo>
                    <a:pt x="3273" y="1632"/>
                  </a:lnTo>
                  <a:close/>
                  <a:moveTo>
                    <a:pt x="3426" y="876"/>
                  </a:moveTo>
                  <a:lnTo>
                    <a:pt x="3419" y="884"/>
                  </a:lnTo>
                  <a:lnTo>
                    <a:pt x="3418" y="899"/>
                  </a:lnTo>
                  <a:lnTo>
                    <a:pt x="3421" y="902"/>
                  </a:lnTo>
                  <a:lnTo>
                    <a:pt x="3421" y="903"/>
                  </a:lnTo>
                  <a:lnTo>
                    <a:pt x="3422" y="903"/>
                  </a:lnTo>
                  <a:lnTo>
                    <a:pt x="3424" y="900"/>
                  </a:lnTo>
                  <a:lnTo>
                    <a:pt x="3426" y="899"/>
                  </a:lnTo>
                  <a:lnTo>
                    <a:pt x="3427" y="893"/>
                  </a:lnTo>
                  <a:lnTo>
                    <a:pt x="3429" y="878"/>
                  </a:lnTo>
                  <a:lnTo>
                    <a:pt x="3426" y="876"/>
                  </a:lnTo>
                  <a:close/>
                  <a:moveTo>
                    <a:pt x="3373" y="606"/>
                  </a:moveTo>
                  <a:lnTo>
                    <a:pt x="3372" y="609"/>
                  </a:lnTo>
                  <a:lnTo>
                    <a:pt x="3372" y="615"/>
                  </a:lnTo>
                  <a:lnTo>
                    <a:pt x="3376" y="618"/>
                  </a:lnTo>
                  <a:lnTo>
                    <a:pt x="3378" y="615"/>
                  </a:lnTo>
                  <a:lnTo>
                    <a:pt x="3380" y="612"/>
                  </a:lnTo>
                  <a:lnTo>
                    <a:pt x="3378" y="608"/>
                  </a:lnTo>
                  <a:lnTo>
                    <a:pt x="3373" y="606"/>
                  </a:lnTo>
                  <a:close/>
                </a:path>
              </a:pathLst>
            </a:cu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/>
            </a:p>
          </p:txBody>
        </p:sp>
        <p:pic>
          <p:nvPicPr>
            <p:cNvPr id="22541" name="Picture 3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32" y="2867032"/>
              <a:ext cx="1712855" cy="2076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3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8655" y="3476625"/>
              <a:ext cx="2269160" cy="26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1" name="Text Box 39"/>
            <p:cNvSpPr txBox="1">
              <a:spLocks noChangeArrowheads="1"/>
            </p:cNvSpPr>
            <p:nvPr/>
          </p:nvSpPr>
          <p:spPr bwMode="auto">
            <a:xfrm>
              <a:off x="7196923" y="2706633"/>
              <a:ext cx="1071773" cy="6055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Rio Paraguay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12" name="Text Box 40"/>
            <p:cNvSpPr txBox="1">
              <a:spLocks noChangeArrowheads="1"/>
            </p:cNvSpPr>
            <p:nvPr/>
          </p:nvSpPr>
          <p:spPr bwMode="auto">
            <a:xfrm>
              <a:off x="8154087" y="5971298"/>
              <a:ext cx="895236" cy="6055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Rio Parana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13" name="Text Box 41"/>
            <p:cNvSpPr txBox="1">
              <a:spLocks noChangeArrowheads="1"/>
            </p:cNvSpPr>
            <p:nvPr/>
          </p:nvSpPr>
          <p:spPr bwMode="auto">
            <a:xfrm>
              <a:off x="4911298" y="4199135"/>
              <a:ext cx="1230263" cy="6055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Rio Pilcomayo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714" name="739 Marcador de contenido"/>
          <p:cNvSpPr txBox="1">
            <a:spLocks/>
          </p:cNvSpPr>
          <p:nvPr/>
        </p:nvSpPr>
        <p:spPr bwMode="auto">
          <a:xfrm>
            <a:off x="6011862" y="4859932"/>
            <a:ext cx="2989294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7310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r>
              <a:rPr lang="es-ES" sz="2600" dirty="0" smtClean="0">
                <a:latin typeface="+mn-lt"/>
                <a:cs typeface="+mn-cs"/>
              </a:rPr>
              <a:t>	</a:t>
            </a:r>
            <a:r>
              <a:rPr lang="es-ES" sz="2000" b="1" dirty="0" smtClean="0">
                <a:latin typeface="+mn-lt"/>
                <a:cs typeface="+mn-cs"/>
              </a:rPr>
              <a:t>Paraguay </a:t>
            </a:r>
            <a:r>
              <a:rPr lang="es-ES" sz="2000" dirty="0" smtClean="0">
                <a:latin typeface="+mn-lt"/>
                <a:cs typeface="+mn-cs"/>
              </a:rPr>
              <a:t>esta situado en el Centro del Acuífero Guaraní.</a:t>
            </a:r>
            <a:endParaRPr lang="es-ES" sz="2000" dirty="0">
              <a:latin typeface="+mn-lt"/>
              <a:cs typeface="+mn-cs"/>
            </a:endParaRPr>
          </a:p>
        </p:txBody>
      </p:sp>
      <p:sp>
        <p:nvSpPr>
          <p:cNvPr id="715" name="714 CuadroTexto"/>
          <p:cNvSpPr txBox="1"/>
          <p:nvPr/>
        </p:nvSpPr>
        <p:spPr>
          <a:xfrm>
            <a:off x="3131840" y="1148978"/>
            <a:ext cx="237648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/>
              <a:t>Temperatura</a:t>
            </a:r>
            <a:r>
              <a:rPr lang="en-US" sz="2000" dirty="0" smtClean="0"/>
              <a:t> </a:t>
            </a:r>
            <a:r>
              <a:rPr lang="en-US" sz="2000" dirty="0" err="1" smtClean="0"/>
              <a:t>promedio</a:t>
            </a:r>
            <a:r>
              <a:rPr lang="en-US" sz="2000" dirty="0" smtClean="0"/>
              <a:t>: </a:t>
            </a:r>
            <a:r>
              <a:rPr lang="en-US" sz="2000" b="1" i="1" dirty="0" smtClean="0"/>
              <a:t>28 </a:t>
            </a:r>
            <a:r>
              <a:rPr lang="en-US" sz="2000" b="1" i="1" dirty="0"/>
              <a:t>Cº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/>
              <a:t>Precipitación</a:t>
            </a:r>
            <a:r>
              <a:rPr lang="en-US" sz="2000" dirty="0" smtClean="0"/>
              <a:t> </a:t>
            </a:r>
            <a:r>
              <a:rPr lang="en-US" sz="2000" dirty="0" err="1" smtClean="0"/>
              <a:t>promedio</a:t>
            </a:r>
            <a:r>
              <a:rPr lang="en-US" sz="2000" dirty="0" smtClean="0"/>
              <a:t>: </a:t>
            </a:r>
            <a:r>
              <a:rPr lang="en-US" sz="2000" b="1" i="1" dirty="0"/>
              <a:t>1.200 mm.</a:t>
            </a:r>
            <a:endParaRPr lang="en-US" sz="2000" b="1" i="1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7" name="716 CuadroTexto"/>
          <p:cNvSpPr txBox="1"/>
          <p:nvPr/>
        </p:nvSpPr>
        <p:spPr>
          <a:xfrm>
            <a:off x="4788024" y="6366131"/>
            <a:ext cx="3043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 err="1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Fuente</a:t>
            </a:r>
            <a:r>
              <a:rPr lang="en-US" sz="1000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: </a:t>
            </a:r>
            <a:r>
              <a:rPr lang="en-US" sz="1000" i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Instituto Geográfico </a:t>
            </a:r>
            <a:r>
              <a:rPr lang="en-US" sz="1000" i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Militar</a:t>
            </a:r>
            <a:r>
              <a:rPr lang="en-US" sz="1000" i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– IGM &amp; DGEEC</a:t>
            </a:r>
          </a:p>
        </p:txBody>
      </p:sp>
      <p:sp>
        <p:nvSpPr>
          <p:cNvPr id="718" name="717 Botón de acción: Volver">
            <a:hlinkClick r:id="rId7" action="ppaction://hlinksldjump" highlightClick="1"/>
          </p:cNvPr>
          <p:cNvSpPr/>
          <p:nvPr/>
        </p:nvSpPr>
        <p:spPr>
          <a:xfrm>
            <a:off x="8532440" y="6453336"/>
            <a:ext cx="611560" cy="2606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72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397 Rectángulo"/>
          <p:cNvSpPr/>
          <p:nvPr/>
        </p:nvSpPr>
        <p:spPr>
          <a:xfrm>
            <a:off x="2771775" y="1412875"/>
            <a:ext cx="3600450" cy="46799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4786313" y="6429375"/>
            <a:ext cx="344170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PY" sz="1000" i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Source</a:t>
            </a:r>
            <a:r>
              <a:rPr lang="es-PY" sz="10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: Administración Nacional de Electricidad (www.ande.gov.py) </a:t>
            </a:r>
          </a:p>
        </p:txBody>
      </p:sp>
      <p:grpSp>
        <p:nvGrpSpPr>
          <p:cNvPr id="2" name="5 Grupo"/>
          <p:cNvGrpSpPr>
            <a:grpSpLocks/>
          </p:cNvGrpSpPr>
          <p:nvPr/>
        </p:nvGrpSpPr>
        <p:grpSpPr bwMode="auto">
          <a:xfrm>
            <a:off x="2339752" y="1700213"/>
            <a:ext cx="4813523" cy="3960812"/>
            <a:chOff x="893372" y="995363"/>
            <a:chExt cx="6053528" cy="4697412"/>
          </a:xfrm>
          <a:solidFill>
            <a:srgbClr val="92D050"/>
          </a:solidFill>
        </p:grpSpPr>
        <p:sp>
          <p:nvSpPr>
            <p:cNvPr id="1064" name="Rectangle 12"/>
            <p:cNvSpPr>
              <a:spLocks noChangeArrowheads="1"/>
            </p:cNvSpPr>
            <p:nvPr/>
          </p:nvSpPr>
          <p:spPr bwMode="auto">
            <a:xfrm>
              <a:off x="1436688" y="995363"/>
              <a:ext cx="1587" cy="2746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endParaRPr lang="es-ES">
                <a:latin typeface="Verdana" pitchFamily="34" charset="0"/>
              </a:endParaRPr>
            </a:p>
          </p:txBody>
        </p:sp>
        <p:sp>
          <p:nvSpPr>
            <p:cNvPr id="1065" name="Freeform 29"/>
            <p:cNvSpPr>
              <a:spLocks/>
            </p:cNvSpPr>
            <p:nvPr/>
          </p:nvSpPr>
          <p:spPr bwMode="auto">
            <a:xfrm>
              <a:off x="1724025" y="1628775"/>
              <a:ext cx="1685925" cy="2063750"/>
            </a:xfrm>
            <a:custGeom>
              <a:avLst/>
              <a:gdLst>
                <a:gd name="T0" fmla="*/ 2147483647 w 2123"/>
                <a:gd name="T1" fmla="*/ 2147483647 h 2599"/>
                <a:gd name="T2" fmla="*/ 2147483647 w 2123"/>
                <a:gd name="T3" fmla="*/ 2147483647 h 2599"/>
                <a:gd name="T4" fmla="*/ 2147483647 w 2123"/>
                <a:gd name="T5" fmla="*/ 2147483647 h 2599"/>
                <a:gd name="T6" fmla="*/ 2147483647 w 2123"/>
                <a:gd name="T7" fmla="*/ 2147483647 h 2599"/>
                <a:gd name="T8" fmla="*/ 2147483647 w 2123"/>
                <a:gd name="T9" fmla="*/ 2147483647 h 2599"/>
                <a:gd name="T10" fmla="*/ 2147483647 w 2123"/>
                <a:gd name="T11" fmla="*/ 2147483647 h 2599"/>
                <a:gd name="T12" fmla="*/ 2147483647 w 2123"/>
                <a:gd name="T13" fmla="*/ 2147483647 h 2599"/>
                <a:gd name="T14" fmla="*/ 2147483647 w 2123"/>
                <a:gd name="T15" fmla="*/ 2147483647 h 2599"/>
                <a:gd name="T16" fmla="*/ 2147483647 w 2123"/>
                <a:gd name="T17" fmla="*/ 2147483647 h 2599"/>
                <a:gd name="T18" fmla="*/ 2147483647 w 2123"/>
                <a:gd name="T19" fmla="*/ 2147483647 h 2599"/>
                <a:gd name="T20" fmla="*/ 2147483647 w 2123"/>
                <a:gd name="T21" fmla="*/ 2147483647 h 2599"/>
                <a:gd name="T22" fmla="*/ 2147483647 w 2123"/>
                <a:gd name="T23" fmla="*/ 2147483647 h 2599"/>
                <a:gd name="T24" fmla="*/ 2147483647 w 2123"/>
                <a:gd name="T25" fmla="*/ 2147483647 h 2599"/>
                <a:gd name="T26" fmla="*/ 2147483647 w 2123"/>
                <a:gd name="T27" fmla="*/ 2147483647 h 2599"/>
                <a:gd name="T28" fmla="*/ 2147483647 w 2123"/>
                <a:gd name="T29" fmla="*/ 2147483647 h 2599"/>
                <a:gd name="T30" fmla="*/ 2147483647 w 2123"/>
                <a:gd name="T31" fmla="*/ 2147483647 h 2599"/>
                <a:gd name="T32" fmla="*/ 2147483647 w 2123"/>
                <a:gd name="T33" fmla="*/ 2147483647 h 2599"/>
                <a:gd name="T34" fmla="*/ 2147483647 w 2123"/>
                <a:gd name="T35" fmla="*/ 2147483647 h 2599"/>
                <a:gd name="T36" fmla="*/ 2147483647 w 2123"/>
                <a:gd name="T37" fmla="*/ 2147483647 h 2599"/>
                <a:gd name="T38" fmla="*/ 2147483647 w 2123"/>
                <a:gd name="T39" fmla="*/ 2147483647 h 2599"/>
                <a:gd name="T40" fmla="*/ 2147483647 w 2123"/>
                <a:gd name="T41" fmla="*/ 2147483647 h 2599"/>
                <a:gd name="T42" fmla="*/ 2147483647 w 2123"/>
                <a:gd name="T43" fmla="*/ 2147483647 h 2599"/>
                <a:gd name="T44" fmla="*/ 2147483647 w 2123"/>
                <a:gd name="T45" fmla="*/ 2147483647 h 2599"/>
                <a:gd name="T46" fmla="*/ 2147483647 w 2123"/>
                <a:gd name="T47" fmla="*/ 2147483647 h 2599"/>
                <a:gd name="T48" fmla="*/ 2147483647 w 2123"/>
                <a:gd name="T49" fmla="*/ 2147483647 h 2599"/>
                <a:gd name="T50" fmla="*/ 2147483647 w 2123"/>
                <a:gd name="T51" fmla="*/ 2147483647 h 2599"/>
                <a:gd name="T52" fmla="*/ 2147483647 w 2123"/>
                <a:gd name="T53" fmla="*/ 2147483647 h 2599"/>
                <a:gd name="T54" fmla="*/ 2147483647 w 2123"/>
                <a:gd name="T55" fmla="*/ 2147483647 h 2599"/>
                <a:gd name="T56" fmla="*/ 2147483647 w 2123"/>
                <a:gd name="T57" fmla="*/ 2147483647 h 2599"/>
                <a:gd name="T58" fmla="*/ 2147483647 w 2123"/>
                <a:gd name="T59" fmla="*/ 2147483647 h 2599"/>
                <a:gd name="T60" fmla="*/ 2147483647 w 2123"/>
                <a:gd name="T61" fmla="*/ 2147483647 h 2599"/>
                <a:gd name="T62" fmla="*/ 2147483647 w 2123"/>
                <a:gd name="T63" fmla="*/ 2147483647 h 2599"/>
                <a:gd name="T64" fmla="*/ 2147483647 w 2123"/>
                <a:gd name="T65" fmla="*/ 2147483647 h 2599"/>
                <a:gd name="T66" fmla="*/ 2147483647 w 2123"/>
                <a:gd name="T67" fmla="*/ 2147483647 h 2599"/>
                <a:gd name="T68" fmla="*/ 2147483647 w 2123"/>
                <a:gd name="T69" fmla="*/ 2147483647 h 2599"/>
                <a:gd name="T70" fmla="*/ 2147483647 w 2123"/>
                <a:gd name="T71" fmla="*/ 2147483647 h 2599"/>
                <a:gd name="T72" fmla="*/ 2147483647 w 2123"/>
                <a:gd name="T73" fmla="*/ 2147483647 h 2599"/>
                <a:gd name="T74" fmla="*/ 2147483647 w 2123"/>
                <a:gd name="T75" fmla="*/ 2147483647 h 2599"/>
                <a:gd name="T76" fmla="*/ 2147483647 w 2123"/>
                <a:gd name="T77" fmla="*/ 2147483647 h 2599"/>
                <a:gd name="T78" fmla="*/ 2147483647 w 2123"/>
                <a:gd name="T79" fmla="*/ 2147483647 h 2599"/>
                <a:gd name="T80" fmla="*/ 2147483647 w 2123"/>
                <a:gd name="T81" fmla="*/ 2147483647 h 2599"/>
                <a:gd name="T82" fmla="*/ 2147483647 w 2123"/>
                <a:gd name="T83" fmla="*/ 2147483647 h 2599"/>
                <a:gd name="T84" fmla="*/ 2147483647 w 2123"/>
                <a:gd name="T85" fmla="*/ 2147483647 h 2599"/>
                <a:gd name="T86" fmla="*/ 2147483647 w 2123"/>
                <a:gd name="T87" fmla="*/ 2147483647 h 2599"/>
                <a:gd name="T88" fmla="*/ 2147483647 w 2123"/>
                <a:gd name="T89" fmla="*/ 2147483647 h 2599"/>
                <a:gd name="T90" fmla="*/ 2147483647 w 2123"/>
                <a:gd name="T91" fmla="*/ 2147483647 h 2599"/>
                <a:gd name="T92" fmla="*/ 2147483647 w 2123"/>
                <a:gd name="T93" fmla="*/ 2147483647 h 2599"/>
                <a:gd name="T94" fmla="*/ 2147483647 w 2123"/>
                <a:gd name="T95" fmla="*/ 2147483647 h 2599"/>
                <a:gd name="T96" fmla="*/ 2147483647 w 2123"/>
                <a:gd name="T97" fmla="*/ 2147483647 h 2599"/>
                <a:gd name="T98" fmla="*/ 2147483647 w 2123"/>
                <a:gd name="T99" fmla="*/ 2147483647 h 2599"/>
                <a:gd name="T100" fmla="*/ 2147483647 w 2123"/>
                <a:gd name="T101" fmla="*/ 2147483647 h 2599"/>
                <a:gd name="T102" fmla="*/ 2147483647 w 2123"/>
                <a:gd name="T103" fmla="*/ 2147483647 h 2599"/>
                <a:gd name="T104" fmla="*/ 2147483647 w 2123"/>
                <a:gd name="T105" fmla="*/ 2147483647 h 2599"/>
                <a:gd name="T106" fmla="*/ 2147483647 w 2123"/>
                <a:gd name="T107" fmla="*/ 2147483647 h 2599"/>
                <a:gd name="T108" fmla="*/ 2147483647 w 2123"/>
                <a:gd name="T109" fmla="*/ 2147483647 h 2599"/>
                <a:gd name="T110" fmla="*/ 2147483647 w 2123"/>
                <a:gd name="T111" fmla="*/ 2147483647 h 2599"/>
                <a:gd name="T112" fmla="*/ 2147483647 w 2123"/>
                <a:gd name="T113" fmla="*/ 2147483647 h 2599"/>
                <a:gd name="T114" fmla="*/ 2147483647 w 2123"/>
                <a:gd name="T115" fmla="*/ 2147483647 h 2599"/>
                <a:gd name="T116" fmla="*/ 2147483647 w 2123"/>
                <a:gd name="T117" fmla="*/ 2147483647 h 2599"/>
                <a:gd name="T118" fmla="*/ 2147483647 w 2123"/>
                <a:gd name="T119" fmla="*/ 2147483647 h 2599"/>
                <a:gd name="T120" fmla="*/ 2147483647 w 2123"/>
                <a:gd name="T121" fmla="*/ 2147483647 h 25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23"/>
                <a:gd name="T184" fmla="*/ 0 h 2599"/>
                <a:gd name="T185" fmla="*/ 2123 w 2123"/>
                <a:gd name="T186" fmla="*/ 2599 h 25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23" h="2599">
                  <a:moveTo>
                    <a:pt x="1720" y="1356"/>
                  </a:moveTo>
                  <a:lnTo>
                    <a:pt x="1797" y="1356"/>
                  </a:lnTo>
                  <a:lnTo>
                    <a:pt x="1823" y="1356"/>
                  </a:lnTo>
                  <a:lnTo>
                    <a:pt x="1926" y="1356"/>
                  </a:lnTo>
                  <a:lnTo>
                    <a:pt x="1995" y="1356"/>
                  </a:lnTo>
                  <a:lnTo>
                    <a:pt x="2030" y="1356"/>
                  </a:lnTo>
                  <a:lnTo>
                    <a:pt x="2073" y="1372"/>
                  </a:lnTo>
                  <a:lnTo>
                    <a:pt x="2116" y="1365"/>
                  </a:lnTo>
                  <a:lnTo>
                    <a:pt x="2123" y="1382"/>
                  </a:lnTo>
                  <a:lnTo>
                    <a:pt x="2123" y="1408"/>
                  </a:lnTo>
                  <a:lnTo>
                    <a:pt x="2106" y="1415"/>
                  </a:lnTo>
                  <a:lnTo>
                    <a:pt x="2073" y="1442"/>
                  </a:lnTo>
                  <a:lnTo>
                    <a:pt x="2063" y="1451"/>
                  </a:lnTo>
                  <a:lnTo>
                    <a:pt x="2037" y="1468"/>
                  </a:lnTo>
                  <a:lnTo>
                    <a:pt x="1995" y="1494"/>
                  </a:lnTo>
                  <a:lnTo>
                    <a:pt x="1952" y="1520"/>
                  </a:lnTo>
                  <a:lnTo>
                    <a:pt x="1942" y="1520"/>
                  </a:lnTo>
                  <a:lnTo>
                    <a:pt x="1942" y="1529"/>
                  </a:lnTo>
                  <a:lnTo>
                    <a:pt x="1909" y="1546"/>
                  </a:lnTo>
                  <a:lnTo>
                    <a:pt x="1909" y="1554"/>
                  </a:lnTo>
                  <a:lnTo>
                    <a:pt x="1892" y="1572"/>
                  </a:lnTo>
                  <a:lnTo>
                    <a:pt x="1892" y="1589"/>
                  </a:lnTo>
                  <a:lnTo>
                    <a:pt x="1900" y="1589"/>
                  </a:lnTo>
                  <a:lnTo>
                    <a:pt x="1900" y="1615"/>
                  </a:lnTo>
                  <a:lnTo>
                    <a:pt x="1849" y="1615"/>
                  </a:lnTo>
                  <a:lnTo>
                    <a:pt x="1849" y="1641"/>
                  </a:lnTo>
                  <a:lnTo>
                    <a:pt x="1831" y="1641"/>
                  </a:lnTo>
                  <a:lnTo>
                    <a:pt x="1831" y="1649"/>
                  </a:lnTo>
                  <a:lnTo>
                    <a:pt x="1831" y="1658"/>
                  </a:lnTo>
                  <a:lnTo>
                    <a:pt x="1823" y="1666"/>
                  </a:lnTo>
                  <a:lnTo>
                    <a:pt x="1823" y="1692"/>
                  </a:lnTo>
                  <a:lnTo>
                    <a:pt x="1797" y="1718"/>
                  </a:lnTo>
                  <a:lnTo>
                    <a:pt x="1797" y="1735"/>
                  </a:lnTo>
                  <a:lnTo>
                    <a:pt x="1788" y="1744"/>
                  </a:lnTo>
                  <a:lnTo>
                    <a:pt x="1771" y="1753"/>
                  </a:lnTo>
                  <a:lnTo>
                    <a:pt x="1771" y="1761"/>
                  </a:lnTo>
                  <a:lnTo>
                    <a:pt x="1754" y="1770"/>
                  </a:lnTo>
                  <a:lnTo>
                    <a:pt x="1745" y="1779"/>
                  </a:lnTo>
                  <a:lnTo>
                    <a:pt x="1745" y="1787"/>
                  </a:lnTo>
                  <a:lnTo>
                    <a:pt x="1745" y="1796"/>
                  </a:lnTo>
                  <a:lnTo>
                    <a:pt x="1737" y="1804"/>
                  </a:lnTo>
                  <a:lnTo>
                    <a:pt x="1728" y="1830"/>
                  </a:lnTo>
                  <a:lnTo>
                    <a:pt x="1711" y="1848"/>
                  </a:lnTo>
                  <a:lnTo>
                    <a:pt x="1711" y="1856"/>
                  </a:lnTo>
                  <a:lnTo>
                    <a:pt x="1702" y="1856"/>
                  </a:lnTo>
                  <a:lnTo>
                    <a:pt x="1711" y="1865"/>
                  </a:lnTo>
                  <a:lnTo>
                    <a:pt x="1694" y="1873"/>
                  </a:lnTo>
                  <a:lnTo>
                    <a:pt x="1694" y="1882"/>
                  </a:lnTo>
                  <a:lnTo>
                    <a:pt x="1694" y="1891"/>
                  </a:lnTo>
                  <a:lnTo>
                    <a:pt x="1702" y="1968"/>
                  </a:lnTo>
                  <a:lnTo>
                    <a:pt x="1694" y="1968"/>
                  </a:lnTo>
                  <a:lnTo>
                    <a:pt x="1694" y="1977"/>
                  </a:lnTo>
                  <a:lnTo>
                    <a:pt x="1694" y="1985"/>
                  </a:lnTo>
                  <a:lnTo>
                    <a:pt x="1702" y="1985"/>
                  </a:lnTo>
                  <a:lnTo>
                    <a:pt x="1702" y="1994"/>
                  </a:lnTo>
                  <a:lnTo>
                    <a:pt x="1702" y="2004"/>
                  </a:lnTo>
                  <a:lnTo>
                    <a:pt x="1702" y="2011"/>
                  </a:lnTo>
                  <a:lnTo>
                    <a:pt x="1702" y="2020"/>
                  </a:lnTo>
                  <a:lnTo>
                    <a:pt x="1702" y="2047"/>
                  </a:lnTo>
                  <a:lnTo>
                    <a:pt x="1694" y="2073"/>
                  </a:lnTo>
                  <a:lnTo>
                    <a:pt x="1694" y="2080"/>
                  </a:lnTo>
                  <a:lnTo>
                    <a:pt x="1694" y="2090"/>
                  </a:lnTo>
                  <a:lnTo>
                    <a:pt x="1685" y="2099"/>
                  </a:lnTo>
                  <a:lnTo>
                    <a:pt x="1685" y="2106"/>
                  </a:lnTo>
                  <a:lnTo>
                    <a:pt x="1694" y="2123"/>
                  </a:lnTo>
                  <a:lnTo>
                    <a:pt x="1694" y="2132"/>
                  </a:lnTo>
                  <a:lnTo>
                    <a:pt x="1676" y="2159"/>
                  </a:lnTo>
                  <a:lnTo>
                    <a:pt x="1659" y="2218"/>
                  </a:lnTo>
                  <a:lnTo>
                    <a:pt x="1659" y="2237"/>
                  </a:lnTo>
                  <a:lnTo>
                    <a:pt x="1651" y="2254"/>
                  </a:lnTo>
                  <a:lnTo>
                    <a:pt x="1642" y="2280"/>
                  </a:lnTo>
                  <a:lnTo>
                    <a:pt x="1642" y="2297"/>
                  </a:lnTo>
                  <a:lnTo>
                    <a:pt x="1642" y="2323"/>
                  </a:lnTo>
                  <a:lnTo>
                    <a:pt x="1642" y="2331"/>
                  </a:lnTo>
                  <a:lnTo>
                    <a:pt x="1642" y="2323"/>
                  </a:lnTo>
                  <a:lnTo>
                    <a:pt x="1633" y="2331"/>
                  </a:lnTo>
                  <a:lnTo>
                    <a:pt x="1625" y="2340"/>
                  </a:lnTo>
                  <a:lnTo>
                    <a:pt x="1616" y="2340"/>
                  </a:lnTo>
                  <a:lnTo>
                    <a:pt x="1582" y="2357"/>
                  </a:lnTo>
                  <a:lnTo>
                    <a:pt x="1565" y="2366"/>
                  </a:lnTo>
                  <a:lnTo>
                    <a:pt x="1547" y="2374"/>
                  </a:lnTo>
                  <a:lnTo>
                    <a:pt x="1521" y="2374"/>
                  </a:lnTo>
                  <a:lnTo>
                    <a:pt x="1487" y="2383"/>
                  </a:lnTo>
                  <a:lnTo>
                    <a:pt x="1428" y="2392"/>
                  </a:lnTo>
                  <a:lnTo>
                    <a:pt x="1402" y="2392"/>
                  </a:lnTo>
                  <a:lnTo>
                    <a:pt x="1349" y="2400"/>
                  </a:lnTo>
                  <a:lnTo>
                    <a:pt x="1323" y="2400"/>
                  </a:lnTo>
                  <a:lnTo>
                    <a:pt x="1316" y="2409"/>
                  </a:lnTo>
                  <a:lnTo>
                    <a:pt x="1316" y="2418"/>
                  </a:lnTo>
                  <a:lnTo>
                    <a:pt x="1307" y="2426"/>
                  </a:lnTo>
                  <a:lnTo>
                    <a:pt x="1299" y="2443"/>
                  </a:lnTo>
                  <a:lnTo>
                    <a:pt x="1280" y="2443"/>
                  </a:lnTo>
                  <a:lnTo>
                    <a:pt x="1264" y="2443"/>
                  </a:lnTo>
                  <a:lnTo>
                    <a:pt x="1264" y="2487"/>
                  </a:lnTo>
                  <a:lnTo>
                    <a:pt x="1264" y="2504"/>
                  </a:lnTo>
                  <a:lnTo>
                    <a:pt x="1254" y="2512"/>
                  </a:lnTo>
                  <a:lnTo>
                    <a:pt x="1204" y="2547"/>
                  </a:lnTo>
                  <a:lnTo>
                    <a:pt x="1152" y="2599"/>
                  </a:lnTo>
                  <a:lnTo>
                    <a:pt x="1135" y="2590"/>
                  </a:lnTo>
                  <a:lnTo>
                    <a:pt x="1126" y="2581"/>
                  </a:lnTo>
                  <a:lnTo>
                    <a:pt x="1118" y="2573"/>
                  </a:lnTo>
                  <a:lnTo>
                    <a:pt x="1100" y="2573"/>
                  </a:lnTo>
                  <a:lnTo>
                    <a:pt x="1083" y="2573"/>
                  </a:lnTo>
                  <a:lnTo>
                    <a:pt x="1075" y="2581"/>
                  </a:lnTo>
                  <a:lnTo>
                    <a:pt x="1057" y="2556"/>
                  </a:lnTo>
                  <a:lnTo>
                    <a:pt x="1057" y="2547"/>
                  </a:lnTo>
                  <a:lnTo>
                    <a:pt x="1057" y="2538"/>
                  </a:lnTo>
                  <a:lnTo>
                    <a:pt x="1049" y="2538"/>
                  </a:lnTo>
                  <a:lnTo>
                    <a:pt x="1040" y="2530"/>
                  </a:lnTo>
                  <a:lnTo>
                    <a:pt x="1032" y="2512"/>
                  </a:lnTo>
                  <a:lnTo>
                    <a:pt x="1023" y="2504"/>
                  </a:lnTo>
                  <a:lnTo>
                    <a:pt x="1023" y="2495"/>
                  </a:lnTo>
                  <a:lnTo>
                    <a:pt x="1014" y="2487"/>
                  </a:lnTo>
                  <a:lnTo>
                    <a:pt x="1006" y="2478"/>
                  </a:lnTo>
                  <a:lnTo>
                    <a:pt x="1006" y="2469"/>
                  </a:lnTo>
                  <a:lnTo>
                    <a:pt x="1006" y="2461"/>
                  </a:lnTo>
                  <a:lnTo>
                    <a:pt x="997" y="2452"/>
                  </a:lnTo>
                  <a:lnTo>
                    <a:pt x="1006" y="2443"/>
                  </a:lnTo>
                  <a:lnTo>
                    <a:pt x="997" y="2435"/>
                  </a:lnTo>
                  <a:lnTo>
                    <a:pt x="980" y="2426"/>
                  </a:lnTo>
                  <a:lnTo>
                    <a:pt x="971" y="2418"/>
                  </a:lnTo>
                  <a:lnTo>
                    <a:pt x="963" y="2409"/>
                  </a:lnTo>
                  <a:lnTo>
                    <a:pt x="954" y="2400"/>
                  </a:lnTo>
                  <a:lnTo>
                    <a:pt x="945" y="2400"/>
                  </a:lnTo>
                  <a:lnTo>
                    <a:pt x="945" y="2392"/>
                  </a:lnTo>
                  <a:lnTo>
                    <a:pt x="937" y="2400"/>
                  </a:lnTo>
                  <a:lnTo>
                    <a:pt x="928" y="2400"/>
                  </a:lnTo>
                  <a:lnTo>
                    <a:pt x="920" y="2400"/>
                  </a:lnTo>
                  <a:lnTo>
                    <a:pt x="902" y="2392"/>
                  </a:lnTo>
                  <a:lnTo>
                    <a:pt x="885" y="2374"/>
                  </a:lnTo>
                  <a:lnTo>
                    <a:pt x="894" y="2366"/>
                  </a:lnTo>
                  <a:lnTo>
                    <a:pt x="885" y="2366"/>
                  </a:lnTo>
                  <a:lnTo>
                    <a:pt x="878" y="2357"/>
                  </a:lnTo>
                  <a:lnTo>
                    <a:pt x="878" y="2349"/>
                  </a:lnTo>
                  <a:lnTo>
                    <a:pt x="868" y="2349"/>
                  </a:lnTo>
                  <a:lnTo>
                    <a:pt x="859" y="2349"/>
                  </a:lnTo>
                  <a:lnTo>
                    <a:pt x="859" y="2340"/>
                  </a:lnTo>
                  <a:lnTo>
                    <a:pt x="851" y="2331"/>
                  </a:lnTo>
                  <a:lnTo>
                    <a:pt x="842" y="2331"/>
                  </a:lnTo>
                  <a:lnTo>
                    <a:pt x="825" y="2331"/>
                  </a:lnTo>
                  <a:lnTo>
                    <a:pt x="799" y="2331"/>
                  </a:lnTo>
                  <a:lnTo>
                    <a:pt x="790" y="2323"/>
                  </a:lnTo>
                  <a:lnTo>
                    <a:pt x="773" y="2314"/>
                  </a:lnTo>
                  <a:lnTo>
                    <a:pt x="756" y="2314"/>
                  </a:lnTo>
                  <a:lnTo>
                    <a:pt x="747" y="2306"/>
                  </a:lnTo>
                  <a:lnTo>
                    <a:pt x="740" y="2306"/>
                  </a:lnTo>
                  <a:lnTo>
                    <a:pt x="740" y="2297"/>
                  </a:lnTo>
                  <a:lnTo>
                    <a:pt x="740" y="2288"/>
                  </a:lnTo>
                  <a:lnTo>
                    <a:pt x="730" y="2288"/>
                  </a:lnTo>
                  <a:lnTo>
                    <a:pt x="730" y="2280"/>
                  </a:lnTo>
                  <a:lnTo>
                    <a:pt x="740" y="2271"/>
                  </a:lnTo>
                  <a:lnTo>
                    <a:pt x="723" y="2261"/>
                  </a:lnTo>
                  <a:lnTo>
                    <a:pt x="714" y="2254"/>
                  </a:lnTo>
                  <a:lnTo>
                    <a:pt x="704" y="2245"/>
                  </a:lnTo>
                  <a:lnTo>
                    <a:pt x="704" y="2254"/>
                  </a:lnTo>
                  <a:lnTo>
                    <a:pt x="697" y="2245"/>
                  </a:lnTo>
                  <a:lnTo>
                    <a:pt x="688" y="2245"/>
                  </a:lnTo>
                  <a:lnTo>
                    <a:pt x="688" y="2237"/>
                  </a:lnTo>
                  <a:lnTo>
                    <a:pt x="688" y="2228"/>
                  </a:lnTo>
                  <a:lnTo>
                    <a:pt x="671" y="2228"/>
                  </a:lnTo>
                  <a:lnTo>
                    <a:pt x="654" y="2228"/>
                  </a:lnTo>
                  <a:lnTo>
                    <a:pt x="635" y="2228"/>
                  </a:lnTo>
                  <a:lnTo>
                    <a:pt x="619" y="2211"/>
                  </a:lnTo>
                  <a:lnTo>
                    <a:pt x="611" y="2192"/>
                  </a:lnTo>
                  <a:lnTo>
                    <a:pt x="593" y="2192"/>
                  </a:lnTo>
                  <a:lnTo>
                    <a:pt x="593" y="2185"/>
                  </a:lnTo>
                  <a:lnTo>
                    <a:pt x="593" y="2175"/>
                  </a:lnTo>
                  <a:lnTo>
                    <a:pt x="585" y="2159"/>
                  </a:lnTo>
                  <a:lnTo>
                    <a:pt x="566" y="2149"/>
                  </a:lnTo>
                  <a:lnTo>
                    <a:pt x="542" y="2142"/>
                  </a:lnTo>
                  <a:lnTo>
                    <a:pt x="524" y="2116"/>
                  </a:lnTo>
                  <a:lnTo>
                    <a:pt x="524" y="2099"/>
                  </a:lnTo>
                  <a:lnTo>
                    <a:pt x="516" y="2099"/>
                  </a:lnTo>
                  <a:lnTo>
                    <a:pt x="516" y="2090"/>
                  </a:lnTo>
                  <a:lnTo>
                    <a:pt x="499" y="2099"/>
                  </a:lnTo>
                  <a:lnTo>
                    <a:pt x="490" y="2090"/>
                  </a:lnTo>
                  <a:lnTo>
                    <a:pt x="481" y="2080"/>
                  </a:lnTo>
                  <a:lnTo>
                    <a:pt x="473" y="2080"/>
                  </a:lnTo>
                  <a:lnTo>
                    <a:pt x="464" y="2080"/>
                  </a:lnTo>
                  <a:lnTo>
                    <a:pt x="464" y="2073"/>
                  </a:lnTo>
                  <a:lnTo>
                    <a:pt x="456" y="2063"/>
                  </a:lnTo>
                  <a:lnTo>
                    <a:pt x="447" y="2054"/>
                  </a:lnTo>
                  <a:lnTo>
                    <a:pt x="430" y="2054"/>
                  </a:lnTo>
                  <a:lnTo>
                    <a:pt x="430" y="2047"/>
                  </a:lnTo>
                  <a:lnTo>
                    <a:pt x="430" y="2037"/>
                  </a:lnTo>
                  <a:lnTo>
                    <a:pt x="421" y="2037"/>
                  </a:lnTo>
                  <a:lnTo>
                    <a:pt x="421" y="2030"/>
                  </a:lnTo>
                  <a:lnTo>
                    <a:pt x="421" y="2011"/>
                  </a:lnTo>
                  <a:lnTo>
                    <a:pt x="421" y="2004"/>
                  </a:lnTo>
                  <a:lnTo>
                    <a:pt x="421" y="1994"/>
                  </a:lnTo>
                  <a:lnTo>
                    <a:pt x="404" y="1985"/>
                  </a:lnTo>
                  <a:lnTo>
                    <a:pt x="404" y="1977"/>
                  </a:lnTo>
                  <a:lnTo>
                    <a:pt x="395" y="1968"/>
                  </a:lnTo>
                  <a:lnTo>
                    <a:pt x="395" y="1951"/>
                  </a:lnTo>
                  <a:lnTo>
                    <a:pt x="387" y="1951"/>
                  </a:lnTo>
                  <a:lnTo>
                    <a:pt x="378" y="1942"/>
                  </a:lnTo>
                  <a:lnTo>
                    <a:pt x="378" y="1934"/>
                  </a:lnTo>
                  <a:lnTo>
                    <a:pt x="369" y="1925"/>
                  </a:lnTo>
                  <a:lnTo>
                    <a:pt x="361" y="1918"/>
                  </a:lnTo>
                  <a:lnTo>
                    <a:pt x="352" y="1918"/>
                  </a:lnTo>
                  <a:lnTo>
                    <a:pt x="352" y="1908"/>
                  </a:lnTo>
                  <a:lnTo>
                    <a:pt x="344" y="1899"/>
                  </a:lnTo>
                  <a:lnTo>
                    <a:pt x="335" y="1899"/>
                  </a:lnTo>
                  <a:lnTo>
                    <a:pt x="326" y="1891"/>
                  </a:lnTo>
                  <a:lnTo>
                    <a:pt x="326" y="1882"/>
                  </a:lnTo>
                  <a:lnTo>
                    <a:pt x="318" y="1882"/>
                  </a:lnTo>
                  <a:lnTo>
                    <a:pt x="318" y="1873"/>
                  </a:lnTo>
                  <a:lnTo>
                    <a:pt x="318" y="1865"/>
                  </a:lnTo>
                  <a:lnTo>
                    <a:pt x="309" y="1865"/>
                  </a:lnTo>
                  <a:lnTo>
                    <a:pt x="309" y="1856"/>
                  </a:lnTo>
                  <a:lnTo>
                    <a:pt x="301" y="1848"/>
                  </a:lnTo>
                  <a:lnTo>
                    <a:pt x="301" y="1839"/>
                  </a:lnTo>
                  <a:lnTo>
                    <a:pt x="292" y="1839"/>
                  </a:lnTo>
                  <a:lnTo>
                    <a:pt x="292" y="1830"/>
                  </a:lnTo>
                  <a:lnTo>
                    <a:pt x="292" y="1822"/>
                  </a:lnTo>
                  <a:lnTo>
                    <a:pt x="283" y="1822"/>
                  </a:lnTo>
                  <a:lnTo>
                    <a:pt x="292" y="1813"/>
                  </a:lnTo>
                  <a:lnTo>
                    <a:pt x="292" y="1804"/>
                  </a:lnTo>
                  <a:lnTo>
                    <a:pt x="283" y="1796"/>
                  </a:lnTo>
                  <a:lnTo>
                    <a:pt x="275" y="1787"/>
                  </a:lnTo>
                  <a:lnTo>
                    <a:pt x="266" y="1796"/>
                  </a:lnTo>
                  <a:lnTo>
                    <a:pt x="257" y="1787"/>
                  </a:lnTo>
                  <a:lnTo>
                    <a:pt x="249" y="1779"/>
                  </a:lnTo>
                  <a:lnTo>
                    <a:pt x="257" y="1770"/>
                  </a:lnTo>
                  <a:lnTo>
                    <a:pt x="257" y="1761"/>
                  </a:lnTo>
                  <a:lnTo>
                    <a:pt x="266" y="1753"/>
                  </a:lnTo>
                  <a:lnTo>
                    <a:pt x="266" y="1735"/>
                  </a:lnTo>
                  <a:lnTo>
                    <a:pt x="257" y="1727"/>
                  </a:lnTo>
                  <a:lnTo>
                    <a:pt x="257" y="1718"/>
                  </a:lnTo>
                  <a:lnTo>
                    <a:pt x="240" y="1710"/>
                  </a:lnTo>
                  <a:lnTo>
                    <a:pt x="240" y="1718"/>
                  </a:lnTo>
                  <a:lnTo>
                    <a:pt x="240" y="1727"/>
                  </a:lnTo>
                  <a:lnTo>
                    <a:pt x="232" y="1718"/>
                  </a:lnTo>
                  <a:lnTo>
                    <a:pt x="223" y="1710"/>
                  </a:lnTo>
                  <a:lnTo>
                    <a:pt x="232" y="1701"/>
                  </a:lnTo>
                  <a:lnTo>
                    <a:pt x="214" y="1701"/>
                  </a:lnTo>
                  <a:lnTo>
                    <a:pt x="197" y="1701"/>
                  </a:lnTo>
                  <a:lnTo>
                    <a:pt x="197" y="1692"/>
                  </a:lnTo>
                  <a:lnTo>
                    <a:pt x="206" y="1684"/>
                  </a:lnTo>
                  <a:lnTo>
                    <a:pt x="197" y="1684"/>
                  </a:lnTo>
                  <a:lnTo>
                    <a:pt x="190" y="1684"/>
                  </a:lnTo>
                  <a:lnTo>
                    <a:pt x="180" y="1684"/>
                  </a:lnTo>
                  <a:lnTo>
                    <a:pt x="180" y="1692"/>
                  </a:lnTo>
                  <a:lnTo>
                    <a:pt x="171" y="1692"/>
                  </a:lnTo>
                  <a:lnTo>
                    <a:pt x="171" y="1684"/>
                  </a:lnTo>
                  <a:lnTo>
                    <a:pt x="163" y="1675"/>
                  </a:lnTo>
                  <a:lnTo>
                    <a:pt x="154" y="1675"/>
                  </a:lnTo>
                  <a:lnTo>
                    <a:pt x="145" y="1666"/>
                  </a:lnTo>
                  <a:lnTo>
                    <a:pt x="137" y="1658"/>
                  </a:lnTo>
                  <a:lnTo>
                    <a:pt x="121" y="1666"/>
                  </a:lnTo>
                  <a:lnTo>
                    <a:pt x="121" y="1658"/>
                  </a:lnTo>
                  <a:lnTo>
                    <a:pt x="128" y="1649"/>
                  </a:lnTo>
                  <a:lnTo>
                    <a:pt x="121" y="1649"/>
                  </a:lnTo>
                  <a:lnTo>
                    <a:pt x="111" y="1632"/>
                  </a:lnTo>
                  <a:lnTo>
                    <a:pt x="121" y="1632"/>
                  </a:lnTo>
                  <a:lnTo>
                    <a:pt x="121" y="1623"/>
                  </a:lnTo>
                  <a:lnTo>
                    <a:pt x="111" y="1623"/>
                  </a:lnTo>
                  <a:lnTo>
                    <a:pt x="111" y="1632"/>
                  </a:lnTo>
                  <a:lnTo>
                    <a:pt x="102" y="1632"/>
                  </a:lnTo>
                  <a:lnTo>
                    <a:pt x="95" y="1632"/>
                  </a:lnTo>
                  <a:lnTo>
                    <a:pt x="85" y="1632"/>
                  </a:lnTo>
                  <a:lnTo>
                    <a:pt x="78" y="1632"/>
                  </a:lnTo>
                  <a:lnTo>
                    <a:pt x="78" y="1623"/>
                  </a:lnTo>
                  <a:lnTo>
                    <a:pt x="68" y="1615"/>
                  </a:lnTo>
                  <a:lnTo>
                    <a:pt x="59" y="1615"/>
                  </a:lnTo>
                  <a:lnTo>
                    <a:pt x="68" y="1606"/>
                  </a:lnTo>
                  <a:lnTo>
                    <a:pt x="59" y="1606"/>
                  </a:lnTo>
                  <a:lnTo>
                    <a:pt x="52" y="1606"/>
                  </a:lnTo>
                  <a:lnTo>
                    <a:pt x="42" y="1598"/>
                  </a:lnTo>
                  <a:lnTo>
                    <a:pt x="52" y="1598"/>
                  </a:lnTo>
                  <a:lnTo>
                    <a:pt x="52" y="1589"/>
                  </a:lnTo>
                  <a:lnTo>
                    <a:pt x="42" y="1589"/>
                  </a:lnTo>
                  <a:lnTo>
                    <a:pt x="42" y="1598"/>
                  </a:lnTo>
                  <a:lnTo>
                    <a:pt x="35" y="1598"/>
                  </a:lnTo>
                  <a:lnTo>
                    <a:pt x="26" y="1580"/>
                  </a:lnTo>
                  <a:lnTo>
                    <a:pt x="16" y="1580"/>
                  </a:lnTo>
                  <a:lnTo>
                    <a:pt x="9" y="1589"/>
                  </a:lnTo>
                  <a:lnTo>
                    <a:pt x="0" y="1580"/>
                  </a:lnTo>
                  <a:lnTo>
                    <a:pt x="0" y="1572"/>
                  </a:lnTo>
                  <a:lnTo>
                    <a:pt x="9" y="1572"/>
                  </a:lnTo>
                  <a:lnTo>
                    <a:pt x="9" y="1563"/>
                  </a:lnTo>
                  <a:lnTo>
                    <a:pt x="9" y="1554"/>
                  </a:lnTo>
                  <a:lnTo>
                    <a:pt x="9" y="1546"/>
                  </a:lnTo>
                  <a:lnTo>
                    <a:pt x="9" y="1537"/>
                  </a:lnTo>
                  <a:lnTo>
                    <a:pt x="0" y="1537"/>
                  </a:lnTo>
                  <a:lnTo>
                    <a:pt x="9" y="1511"/>
                  </a:lnTo>
                  <a:lnTo>
                    <a:pt x="85" y="1520"/>
                  </a:lnTo>
                  <a:lnTo>
                    <a:pt x="102" y="1415"/>
                  </a:lnTo>
                  <a:lnTo>
                    <a:pt x="102" y="1356"/>
                  </a:lnTo>
                  <a:lnTo>
                    <a:pt x="111" y="1313"/>
                  </a:lnTo>
                  <a:lnTo>
                    <a:pt x="121" y="1260"/>
                  </a:lnTo>
                  <a:lnTo>
                    <a:pt x="121" y="1217"/>
                  </a:lnTo>
                  <a:lnTo>
                    <a:pt x="121" y="1191"/>
                  </a:lnTo>
                  <a:lnTo>
                    <a:pt x="128" y="1157"/>
                  </a:lnTo>
                  <a:lnTo>
                    <a:pt x="137" y="1114"/>
                  </a:lnTo>
                  <a:lnTo>
                    <a:pt x="137" y="1079"/>
                  </a:lnTo>
                  <a:lnTo>
                    <a:pt x="145" y="1027"/>
                  </a:lnTo>
                  <a:lnTo>
                    <a:pt x="145" y="1019"/>
                  </a:lnTo>
                  <a:lnTo>
                    <a:pt x="145" y="984"/>
                  </a:lnTo>
                  <a:lnTo>
                    <a:pt x="154" y="950"/>
                  </a:lnTo>
                  <a:lnTo>
                    <a:pt x="171" y="881"/>
                  </a:lnTo>
                  <a:lnTo>
                    <a:pt x="197" y="786"/>
                  </a:lnTo>
                  <a:lnTo>
                    <a:pt x="214" y="726"/>
                  </a:lnTo>
                  <a:lnTo>
                    <a:pt x="206" y="631"/>
                  </a:lnTo>
                  <a:lnTo>
                    <a:pt x="206" y="545"/>
                  </a:lnTo>
                  <a:lnTo>
                    <a:pt x="197" y="450"/>
                  </a:lnTo>
                  <a:lnTo>
                    <a:pt x="197" y="397"/>
                  </a:lnTo>
                  <a:lnTo>
                    <a:pt x="214" y="354"/>
                  </a:lnTo>
                  <a:lnTo>
                    <a:pt x="275" y="268"/>
                  </a:lnTo>
                  <a:lnTo>
                    <a:pt x="309" y="207"/>
                  </a:lnTo>
                  <a:lnTo>
                    <a:pt x="352" y="147"/>
                  </a:lnTo>
                  <a:lnTo>
                    <a:pt x="369" y="113"/>
                  </a:lnTo>
                  <a:lnTo>
                    <a:pt x="404" y="61"/>
                  </a:lnTo>
                  <a:lnTo>
                    <a:pt x="421" y="35"/>
                  </a:lnTo>
                  <a:lnTo>
                    <a:pt x="430" y="9"/>
                  </a:lnTo>
                  <a:lnTo>
                    <a:pt x="430" y="0"/>
                  </a:lnTo>
                  <a:lnTo>
                    <a:pt x="447" y="26"/>
                  </a:lnTo>
                  <a:lnTo>
                    <a:pt x="473" y="26"/>
                  </a:lnTo>
                  <a:lnTo>
                    <a:pt x="490" y="52"/>
                  </a:lnTo>
                  <a:lnTo>
                    <a:pt x="533" y="44"/>
                  </a:lnTo>
                  <a:lnTo>
                    <a:pt x="576" y="35"/>
                  </a:lnTo>
                  <a:lnTo>
                    <a:pt x="611" y="35"/>
                  </a:lnTo>
                  <a:lnTo>
                    <a:pt x="671" y="44"/>
                  </a:lnTo>
                  <a:lnTo>
                    <a:pt x="730" y="61"/>
                  </a:lnTo>
                  <a:lnTo>
                    <a:pt x="799" y="95"/>
                  </a:lnTo>
                  <a:lnTo>
                    <a:pt x="937" y="147"/>
                  </a:lnTo>
                  <a:lnTo>
                    <a:pt x="1057" y="199"/>
                  </a:lnTo>
                  <a:lnTo>
                    <a:pt x="1118" y="216"/>
                  </a:lnTo>
                  <a:lnTo>
                    <a:pt x="1135" y="225"/>
                  </a:lnTo>
                  <a:lnTo>
                    <a:pt x="1152" y="233"/>
                  </a:lnTo>
                  <a:lnTo>
                    <a:pt x="1264" y="276"/>
                  </a:lnTo>
                  <a:lnTo>
                    <a:pt x="1323" y="295"/>
                  </a:lnTo>
                  <a:lnTo>
                    <a:pt x="1349" y="302"/>
                  </a:lnTo>
                  <a:lnTo>
                    <a:pt x="1418" y="311"/>
                  </a:lnTo>
                  <a:lnTo>
                    <a:pt x="1487" y="328"/>
                  </a:lnTo>
                  <a:lnTo>
                    <a:pt x="1530" y="345"/>
                  </a:lnTo>
                  <a:lnTo>
                    <a:pt x="1565" y="354"/>
                  </a:lnTo>
                  <a:lnTo>
                    <a:pt x="1590" y="371"/>
                  </a:lnTo>
                  <a:lnTo>
                    <a:pt x="1633" y="381"/>
                  </a:lnTo>
                  <a:lnTo>
                    <a:pt x="1694" y="388"/>
                  </a:lnTo>
                  <a:lnTo>
                    <a:pt x="1720" y="388"/>
                  </a:lnTo>
                  <a:lnTo>
                    <a:pt x="1720" y="476"/>
                  </a:lnTo>
                  <a:lnTo>
                    <a:pt x="1720" y="502"/>
                  </a:lnTo>
                  <a:lnTo>
                    <a:pt x="1728" y="519"/>
                  </a:lnTo>
                  <a:lnTo>
                    <a:pt x="1745" y="545"/>
                  </a:lnTo>
                  <a:lnTo>
                    <a:pt x="1754" y="562"/>
                  </a:lnTo>
                  <a:lnTo>
                    <a:pt x="1754" y="571"/>
                  </a:lnTo>
                  <a:lnTo>
                    <a:pt x="1754" y="588"/>
                  </a:lnTo>
                  <a:lnTo>
                    <a:pt x="1763" y="605"/>
                  </a:lnTo>
                  <a:lnTo>
                    <a:pt x="1763" y="614"/>
                  </a:lnTo>
                  <a:lnTo>
                    <a:pt x="1763" y="622"/>
                  </a:lnTo>
                  <a:lnTo>
                    <a:pt x="1788" y="657"/>
                  </a:lnTo>
                  <a:lnTo>
                    <a:pt x="1797" y="665"/>
                  </a:lnTo>
                  <a:lnTo>
                    <a:pt x="1806" y="691"/>
                  </a:lnTo>
                  <a:lnTo>
                    <a:pt x="1806" y="726"/>
                  </a:lnTo>
                  <a:lnTo>
                    <a:pt x="1814" y="769"/>
                  </a:lnTo>
                  <a:lnTo>
                    <a:pt x="1797" y="777"/>
                  </a:lnTo>
                  <a:lnTo>
                    <a:pt x="1806" y="786"/>
                  </a:lnTo>
                  <a:lnTo>
                    <a:pt x="1831" y="881"/>
                  </a:lnTo>
                  <a:lnTo>
                    <a:pt x="1737" y="941"/>
                  </a:lnTo>
                  <a:lnTo>
                    <a:pt x="1720" y="1079"/>
                  </a:lnTo>
                  <a:lnTo>
                    <a:pt x="1720" y="1105"/>
                  </a:lnTo>
                  <a:lnTo>
                    <a:pt x="1702" y="1210"/>
                  </a:lnTo>
                  <a:lnTo>
                    <a:pt x="1694" y="1286"/>
                  </a:lnTo>
                  <a:lnTo>
                    <a:pt x="1694" y="1346"/>
                  </a:lnTo>
                  <a:lnTo>
                    <a:pt x="1694" y="1356"/>
                  </a:lnTo>
                  <a:lnTo>
                    <a:pt x="1720" y="1356"/>
                  </a:lnTo>
                  <a:close/>
                </a:path>
              </a:pathLst>
            </a:custGeom>
            <a:grpFill/>
            <a:ln w="7938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66" name="Freeform 272"/>
            <p:cNvSpPr>
              <a:spLocks/>
            </p:cNvSpPr>
            <p:nvPr/>
          </p:nvSpPr>
          <p:spPr bwMode="auto">
            <a:xfrm>
              <a:off x="1690688" y="2828925"/>
              <a:ext cx="1173162" cy="931863"/>
            </a:xfrm>
            <a:custGeom>
              <a:avLst/>
              <a:gdLst>
                <a:gd name="T0" fmla="*/ 2147483647 w 1478"/>
                <a:gd name="T1" fmla="*/ 2147483647 h 1174"/>
                <a:gd name="T2" fmla="*/ 2147483647 w 1478"/>
                <a:gd name="T3" fmla="*/ 2147483647 h 1174"/>
                <a:gd name="T4" fmla="*/ 2147483647 w 1478"/>
                <a:gd name="T5" fmla="*/ 2147483647 h 1174"/>
                <a:gd name="T6" fmla="*/ 2147483647 w 1478"/>
                <a:gd name="T7" fmla="*/ 2147483647 h 1174"/>
                <a:gd name="T8" fmla="*/ 2147483647 w 1478"/>
                <a:gd name="T9" fmla="*/ 2147483647 h 1174"/>
                <a:gd name="T10" fmla="*/ 2147483647 w 1478"/>
                <a:gd name="T11" fmla="*/ 2147483647 h 1174"/>
                <a:gd name="T12" fmla="*/ 2147483647 w 1478"/>
                <a:gd name="T13" fmla="*/ 2147483647 h 1174"/>
                <a:gd name="T14" fmla="*/ 2147483647 w 1478"/>
                <a:gd name="T15" fmla="*/ 2147483647 h 1174"/>
                <a:gd name="T16" fmla="*/ 2147483647 w 1478"/>
                <a:gd name="T17" fmla="*/ 2147483647 h 1174"/>
                <a:gd name="T18" fmla="*/ 2147483647 w 1478"/>
                <a:gd name="T19" fmla="*/ 2147483647 h 1174"/>
                <a:gd name="T20" fmla="*/ 2147483647 w 1478"/>
                <a:gd name="T21" fmla="*/ 2147483647 h 1174"/>
                <a:gd name="T22" fmla="*/ 2147483647 w 1478"/>
                <a:gd name="T23" fmla="*/ 2147483647 h 1174"/>
                <a:gd name="T24" fmla="*/ 2147483647 w 1478"/>
                <a:gd name="T25" fmla="*/ 2147483647 h 1174"/>
                <a:gd name="T26" fmla="*/ 2147483647 w 1478"/>
                <a:gd name="T27" fmla="*/ 2147483647 h 1174"/>
                <a:gd name="T28" fmla="*/ 2147483647 w 1478"/>
                <a:gd name="T29" fmla="*/ 2147483647 h 1174"/>
                <a:gd name="T30" fmla="*/ 2147483647 w 1478"/>
                <a:gd name="T31" fmla="*/ 2147483647 h 1174"/>
                <a:gd name="T32" fmla="*/ 2147483647 w 1478"/>
                <a:gd name="T33" fmla="*/ 2147483647 h 1174"/>
                <a:gd name="T34" fmla="*/ 2147483647 w 1478"/>
                <a:gd name="T35" fmla="*/ 2147483647 h 1174"/>
                <a:gd name="T36" fmla="*/ 2147483647 w 1478"/>
                <a:gd name="T37" fmla="*/ 2147483647 h 1174"/>
                <a:gd name="T38" fmla="*/ 2147483647 w 1478"/>
                <a:gd name="T39" fmla="*/ 2147483647 h 1174"/>
                <a:gd name="T40" fmla="*/ 2147483647 w 1478"/>
                <a:gd name="T41" fmla="*/ 2147483647 h 1174"/>
                <a:gd name="T42" fmla="*/ 2147483647 w 1478"/>
                <a:gd name="T43" fmla="*/ 2147483647 h 1174"/>
                <a:gd name="T44" fmla="*/ 2147483647 w 1478"/>
                <a:gd name="T45" fmla="*/ 2147483647 h 1174"/>
                <a:gd name="T46" fmla="*/ 2147483647 w 1478"/>
                <a:gd name="T47" fmla="*/ 2147483647 h 1174"/>
                <a:gd name="T48" fmla="*/ 2147483647 w 1478"/>
                <a:gd name="T49" fmla="*/ 2147483647 h 1174"/>
                <a:gd name="T50" fmla="*/ 2147483647 w 1478"/>
                <a:gd name="T51" fmla="*/ 2147483647 h 1174"/>
                <a:gd name="T52" fmla="*/ 2147483647 w 1478"/>
                <a:gd name="T53" fmla="*/ 2147483647 h 1174"/>
                <a:gd name="T54" fmla="*/ 2147483647 w 1478"/>
                <a:gd name="T55" fmla="*/ 2147483647 h 1174"/>
                <a:gd name="T56" fmla="*/ 2147483647 w 1478"/>
                <a:gd name="T57" fmla="*/ 2147483647 h 1174"/>
                <a:gd name="T58" fmla="*/ 2147483647 w 1478"/>
                <a:gd name="T59" fmla="*/ 0 h 1174"/>
                <a:gd name="T60" fmla="*/ 2147483647 w 1478"/>
                <a:gd name="T61" fmla="*/ 2147483647 h 1174"/>
                <a:gd name="T62" fmla="*/ 2147483647 w 1478"/>
                <a:gd name="T63" fmla="*/ 2147483647 h 1174"/>
                <a:gd name="T64" fmla="*/ 2147483647 w 1478"/>
                <a:gd name="T65" fmla="*/ 2147483647 h 1174"/>
                <a:gd name="T66" fmla="*/ 2147483647 w 1478"/>
                <a:gd name="T67" fmla="*/ 2147483647 h 1174"/>
                <a:gd name="T68" fmla="*/ 2147483647 w 1478"/>
                <a:gd name="T69" fmla="*/ 2147483647 h 1174"/>
                <a:gd name="T70" fmla="*/ 2147483647 w 1478"/>
                <a:gd name="T71" fmla="*/ 2147483647 h 1174"/>
                <a:gd name="T72" fmla="*/ 2147483647 w 1478"/>
                <a:gd name="T73" fmla="*/ 2147483647 h 1174"/>
                <a:gd name="T74" fmla="*/ 2147483647 w 1478"/>
                <a:gd name="T75" fmla="*/ 2147483647 h 1174"/>
                <a:gd name="T76" fmla="*/ 2147483647 w 1478"/>
                <a:gd name="T77" fmla="*/ 2147483647 h 1174"/>
                <a:gd name="T78" fmla="*/ 2147483647 w 1478"/>
                <a:gd name="T79" fmla="*/ 2147483647 h 1174"/>
                <a:gd name="T80" fmla="*/ 2147483647 w 1478"/>
                <a:gd name="T81" fmla="*/ 2147483647 h 1174"/>
                <a:gd name="T82" fmla="*/ 2147483647 w 1478"/>
                <a:gd name="T83" fmla="*/ 2147483647 h 1174"/>
                <a:gd name="T84" fmla="*/ 2147483647 w 1478"/>
                <a:gd name="T85" fmla="*/ 2147483647 h 1174"/>
                <a:gd name="T86" fmla="*/ 2147483647 w 1478"/>
                <a:gd name="T87" fmla="*/ 2147483647 h 1174"/>
                <a:gd name="T88" fmla="*/ 2147483647 w 1478"/>
                <a:gd name="T89" fmla="*/ 2147483647 h 1174"/>
                <a:gd name="T90" fmla="*/ 2147483647 w 1478"/>
                <a:gd name="T91" fmla="*/ 2147483647 h 1174"/>
                <a:gd name="T92" fmla="*/ 2147483647 w 1478"/>
                <a:gd name="T93" fmla="*/ 2147483647 h 1174"/>
                <a:gd name="T94" fmla="*/ 2147483647 w 1478"/>
                <a:gd name="T95" fmla="*/ 2147483647 h 1174"/>
                <a:gd name="T96" fmla="*/ 2147483647 w 1478"/>
                <a:gd name="T97" fmla="*/ 2147483647 h 1174"/>
                <a:gd name="T98" fmla="*/ 2147483647 w 1478"/>
                <a:gd name="T99" fmla="*/ 2147483647 h 1174"/>
                <a:gd name="T100" fmla="*/ 2147483647 w 1478"/>
                <a:gd name="T101" fmla="*/ 2147483647 h 1174"/>
                <a:gd name="T102" fmla="*/ 2147483647 w 1478"/>
                <a:gd name="T103" fmla="*/ 2147483647 h 1174"/>
                <a:gd name="T104" fmla="*/ 2147483647 w 1478"/>
                <a:gd name="T105" fmla="*/ 2147483647 h 1174"/>
                <a:gd name="T106" fmla="*/ 2147483647 w 1478"/>
                <a:gd name="T107" fmla="*/ 2147483647 h 1174"/>
                <a:gd name="T108" fmla="*/ 2147483647 w 1478"/>
                <a:gd name="T109" fmla="*/ 2147483647 h 1174"/>
                <a:gd name="T110" fmla="*/ 2147483647 w 1478"/>
                <a:gd name="T111" fmla="*/ 2147483647 h 1174"/>
                <a:gd name="T112" fmla="*/ 2147483647 w 1478"/>
                <a:gd name="T113" fmla="*/ 2147483647 h 1174"/>
                <a:gd name="T114" fmla="*/ 2147483647 w 1478"/>
                <a:gd name="T115" fmla="*/ 2147483647 h 11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78"/>
                <a:gd name="T175" fmla="*/ 0 h 1174"/>
                <a:gd name="T176" fmla="*/ 1478 w 1478"/>
                <a:gd name="T177" fmla="*/ 1174 h 11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78" h="1174">
                  <a:moveTo>
                    <a:pt x="1478" y="1165"/>
                  </a:moveTo>
                  <a:lnTo>
                    <a:pt x="1471" y="1174"/>
                  </a:lnTo>
                  <a:lnTo>
                    <a:pt x="1471" y="1165"/>
                  </a:lnTo>
                  <a:lnTo>
                    <a:pt x="1461" y="1165"/>
                  </a:lnTo>
                  <a:lnTo>
                    <a:pt x="1452" y="1157"/>
                  </a:lnTo>
                  <a:lnTo>
                    <a:pt x="1445" y="1157"/>
                  </a:lnTo>
                  <a:lnTo>
                    <a:pt x="1435" y="1148"/>
                  </a:lnTo>
                  <a:lnTo>
                    <a:pt x="1428" y="1157"/>
                  </a:lnTo>
                  <a:lnTo>
                    <a:pt x="1428" y="1165"/>
                  </a:lnTo>
                  <a:lnTo>
                    <a:pt x="1418" y="1165"/>
                  </a:lnTo>
                  <a:lnTo>
                    <a:pt x="1409" y="1165"/>
                  </a:lnTo>
                  <a:lnTo>
                    <a:pt x="1402" y="1165"/>
                  </a:lnTo>
                  <a:lnTo>
                    <a:pt x="1392" y="1157"/>
                  </a:lnTo>
                  <a:lnTo>
                    <a:pt x="1392" y="1165"/>
                  </a:lnTo>
                  <a:lnTo>
                    <a:pt x="1385" y="1157"/>
                  </a:lnTo>
                  <a:lnTo>
                    <a:pt x="1376" y="1157"/>
                  </a:lnTo>
                  <a:lnTo>
                    <a:pt x="1366" y="1157"/>
                  </a:lnTo>
                  <a:lnTo>
                    <a:pt x="1366" y="1148"/>
                  </a:lnTo>
                  <a:lnTo>
                    <a:pt x="1359" y="1139"/>
                  </a:lnTo>
                  <a:lnTo>
                    <a:pt x="1359" y="1131"/>
                  </a:lnTo>
                  <a:lnTo>
                    <a:pt x="1366" y="1131"/>
                  </a:lnTo>
                  <a:lnTo>
                    <a:pt x="1366" y="1122"/>
                  </a:lnTo>
                  <a:lnTo>
                    <a:pt x="1359" y="1122"/>
                  </a:lnTo>
                  <a:lnTo>
                    <a:pt x="1350" y="1122"/>
                  </a:lnTo>
                  <a:lnTo>
                    <a:pt x="1342" y="1122"/>
                  </a:lnTo>
                  <a:lnTo>
                    <a:pt x="1333" y="1122"/>
                  </a:lnTo>
                  <a:lnTo>
                    <a:pt x="1323" y="1122"/>
                  </a:lnTo>
                  <a:lnTo>
                    <a:pt x="1316" y="1122"/>
                  </a:lnTo>
                  <a:lnTo>
                    <a:pt x="1307" y="1114"/>
                  </a:lnTo>
                  <a:lnTo>
                    <a:pt x="1297" y="1114"/>
                  </a:lnTo>
                  <a:lnTo>
                    <a:pt x="1290" y="1114"/>
                  </a:lnTo>
                  <a:lnTo>
                    <a:pt x="1281" y="1114"/>
                  </a:lnTo>
                  <a:lnTo>
                    <a:pt x="1281" y="1105"/>
                  </a:lnTo>
                  <a:lnTo>
                    <a:pt x="1273" y="1105"/>
                  </a:lnTo>
                  <a:lnTo>
                    <a:pt x="1264" y="1105"/>
                  </a:lnTo>
                  <a:lnTo>
                    <a:pt x="1255" y="1105"/>
                  </a:lnTo>
                  <a:lnTo>
                    <a:pt x="1247" y="1105"/>
                  </a:lnTo>
                  <a:lnTo>
                    <a:pt x="1238" y="1105"/>
                  </a:lnTo>
                  <a:lnTo>
                    <a:pt x="1238" y="1096"/>
                  </a:lnTo>
                  <a:lnTo>
                    <a:pt x="1230" y="1096"/>
                  </a:lnTo>
                  <a:lnTo>
                    <a:pt x="1230" y="1105"/>
                  </a:lnTo>
                  <a:lnTo>
                    <a:pt x="1221" y="1105"/>
                  </a:lnTo>
                  <a:lnTo>
                    <a:pt x="1212" y="1105"/>
                  </a:lnTo>
                  <a:lnTo>
                    <a:pt x="1204" y="1105"/>
                  </a:lnTo>
                  <a:lnTo>
                    <a:pt x="1195" y="1105"/>
                  </a:lnTo>
                  <a:lnTo>
                    <a:pt x="1195" y="1096"/>
                  </a:lnTo>
                  <a:lnTo>
                    <a:pt x="1187" y="1096"/>
                  </a:lnTo>
                  <a:lnTo>
                    <a:pt x="1187" y="1088"/>
                  </a:lnTo>
                  <a:lnTo>
                    <a:pt x="1178" y="1088"/>
                  </a:lnTo>
                  <a:lnTo>
                    <a:pt x="1178" y="1079"/>
                  </a:lnTo>
                  <a:lnTo>
                    <a:pt x="1169" y="1079"/>
                  </a:lnTo>
                  <a:lnTo>
                    <a:pt x="1161" y="1079"/>
                  </a:lnTo>
                  <a:lnTo>
                    <a:pt x="1161" y="1070"/>
                  </a:lnTo>
                  <a:lnTo>
                    <a:pt x="1152" y="1070"/>
                  </a:lnTo>
                  <a:lnTo>
                    <a:pt x="1152" y="1062"/>
                  </a:lnTo>
                  <a:lnTo>
                    <a:pt x="1143" y="1062"/>
                  </a:lnTo>
                  <a:lnTo>
                    <a:pt x="1143" y="1070"/>
                  </a:lnTo>
                  <a:lnTo>
                    <a:pt x="1135" y="1070"/>
                  </a:lnTo>
                  <a:lnTo>
                    <a:pt x="1126" y="1070"/>
                  </a:lnTo>
                  <a:lnTo>
                    <a:pt x="1118" y="1070"/>
                  </a:lnTo>
                  <a:lnTo>
                    <a:pt x="1109" y="1070"/>
                  </a:lnTo>
                  <a:lnTo>
                    <a:pt x="1109" y="1062"/>
                  </a:lnTo>
                  <a:lnTo>
                    <a:pt x="1109" y="1053"/>
                  </a:lnTo>
                  <a:lnTo>
                    <a:pt x="1100" y="1053"/>
                  </a:lnTo>
                  <a:lnTo>
                    <a:pt x="1100" y="1045"/>
                  </a:lnTo>
                  <a:lnTo>
                    <a:pt x="1092" y="1045"/>
                  </a:lnTo>
                  <a:lnTo>
                    <a:pt x="1092" y="1036"/>
                  </a:lnTo>
                  <a:lnTo>
                    <a:pt x="1100" y="1036"/>
                  </a:lnTo>
                  <a:lnTo>
                    <a:pt x="1092" y="1027"/>
                  </a:lnTo>
                  <a:lnTo>
                    <a:pt x="1083" y="1027"/>
                  </a:lnTo>
                  <a:lnTo>
                    <a:pt x="1083" y="1019"/>
                  </a:lnTo>
                  <a:lnTo>
                    <a:pt x="1075" y="1019"/>
                  </a:lnTo>
                  <a:lnTo>
                    <a:pt x="1075" y="1010"/>
                  </a:lnTo>
                  <a:lnTo>
                    <a:pt x="1066" y="1001"/>
                  </a:lnTo>
                  <a:lnTo>
                    <a:pt x="1066" y="993"/>
                  </a:lnTo>
                  <a:lnTo>
                    <a:pt x="1057" y="993"/>
                  </a:lnTo>
                  <a:lnTo>
                    <a:pt x="1057" y="984"/>
                  </a:lnTo>
                  <a:lnTo>
                    <a:pt x="1049" y="976"/>
                  </a:lnTo>
                  <a:lnTo>
                    <a:pt x="1049" y="967"/>
                  </a:lnTo>
                  <a:lnTo>
                    <a:pt x="1040" y="967"/>
                  </a:lnTo>
                  <a:lnTo>
                    <a:pt x="1040" y="958"/>
                  </a:lnTo>
                  <a:lnTo>
                    <a:pt x="1040" y="950"/>
                  </a:lnTo>
                  <a:lnTo>
                    <a:pt x="1049" y="950"/>
                  </a:lnTo>
                  <a:lnTo>
                    <a:pt x="1040" y="950"/>
                  </a:lnTo>
                  <a:lnTo>
                    <a:pt x="1040" y="941"/>
                  </a:lnTo>
                  <a:lnTo>
                    <a:pt x="1040" y="932"/>
                  </a:lnTo>
                  <a:lnTo>
                    <a:pt x="1040" y="924"/>
                  </a:lnTo>
                  <a:lnTo>
                    <a:pt x="1031" y="924"/>
                  </a:lnTo>
                  <a:lnTo>
                    <a:pt x="1031" y="915"/>
                  </a:lnTo>
                  <a:lnTo>
                    <a:pt x="1023" y="915"/>
                  </a:lnTo>
                  <a:lnTo>
                    <a:pt x="1023" y="907"/>
                  </a:lnTo>
                  <a:lnTo>
                    <a:pt x="1014" y="907"/>
                  </a:lnTo>
                  <a:lnTo>
                    <a:pt x="1014" y="915"/>
                  </a:lnTo>
                  <a:lnTo>
                    <a:pt x="1006" y="915"/>
                  </a:lnTo>
                  <a:lnTo>
                    <a:pt x="1006" y="907"/>
                  </a:lnTo>
                  <a:lnTo>
                    <a:pt x="997" y="898"/>
                  </a:lnTo>
                  <a:lnTo>
                    <a:pt x="997" y="889"/>
                  </a:lnTo>
                  <a:lnTo>
                    <a:pt x="988" y="889"/>
                  </a:lnTo>
                  <a:lnTo>
                    <a:pt x="980" y="889"/>
                  </a:lnTo>
                  <a:lnTo>
                    <a:pt x="971" y="889"/>
                  </a:lnTo>
                  <a:lnTo>
                    <a:pt x="971" y="898"/>
                  </a:lnTo>
                  <a:lnTo>
                    <a:pt x="963" y="898"/>
                  </a:lnTo>
                  <a:lnTo>
                    <a:pt x="963" y="889"/>
                  </a:lnTo>
                  <a:lnTo>
                    <a:pt x="954" y="889"/>
                  </a:lnTo>
                  <a:lnTo>
                    <a:pt x="945" y="889"/>
                  </a:lnTo>
                  <a:lnTo>
                    <a:pt x="945" y="881"/>
                  </a:lnTo>
                  <a:lnTo>
                    <a:pt x="937" y="881"/>
                  </a:lnTo>
                  <a:lnTo>
                    <a:pt x="937" y="872"/>
                  </a:lnTo>
                  <a:lnTo>
                    <a:pt x="928" y="872"/>
                  </a:lnTo>
                  <a:lnTo>
                    <a:pt x="928" y="863"/>
                  </a:lnTo>
                  <a:lnTo>
                    <a:pt x="928" y="855"/>
                  </a:lnTo>
                  <a:lnTo>
                    <a:pt x="921" y="855"/>
                  </a:lnTo>
                  <a:lnTo>
                    <a:pt x="921" y="846"/>
                  </a:lnTo>
                  <a:lnTo>
                    <a:pt x="911" y="838"/>
                  </a:lnTo>
                  <a:lnTo>
                    <a:pt x="911" y="846"/>
                  </a:lnTo>
                  <a:lnTo>
                    <a:pt x="902" y="846"/>
                  </a:lnTo>
                  <a:lnTo>
                    <a:pt x="894" y="846"/>
                  </a:lnTo>
                  <a:lnTo>
                    <a:pt x="894" y="838"/>
                  </a:lnTo>
                  <a:lnTo>
                    <a:pt x="885" y="838"/>
                  </a:lnTo>
                  <a:lnTo>
                    <a:pt x="885" y="829"/>
                  </a:lnTo>
                  <a:lnTo>
                    <a:pt x="876" y="829"/>
                  </a:lnTo>
                  <a:lnTo>
                    <a:pt x="868" y="829"/>
                  </a:lnTo>
                  <a:lnTo>
                    <a:pt x="876" y="829"/>
                  </a:lnTo>
                  <a:lnTo>
                    <a:pt x="868" y="838"/>
                  </a:lnTo>
                  <a:lnTo>
                    <a:pt x="859" y="838"/>
                  </a:lnTo>
                  <a:lnTo>
                    <a:pt x="859" y="829"/>
                  </a:lnTo>
                  <a:lnTo>
                    <a:pt x="852" y="829"/>
                  </a:lnTo>
                  <a:lnTo>
                    <a:pt x="842" y="829"/>
                  </a:lnTo>
                  <a:lnTo>
                    <a:pt x="833" y="829"/>
                  </a:lnTo>
                  <a:lnTo>
                    <a:pt x="833" y="820"/>
                  </a:lnTo>
                  <a:lnTo>
                    <a:pt x="826" y="820"/>
                  </a:lnTo>
                  <a:lnTo>
                    <a:pt x="826" y="812"/>
                  </a:lnTo>
                  <a:lnTo>
                    <a:pt x="816" y="812"/>
                  </a:lnTo>
                  <a:lnTo>
                    <a:pt x="809" y="812"/>
                  </a:lnTo>
                  <a:lnTo>
                    <a:pt x="799" y="812"/>
                  </a:lnTo>
                  <a:lnTo>
                    <a:pt x="790" y="803"/>
                  </a:lnTo>
                  <a:lnTo>
                    <a:pt x="790" y="795"/>
                  </a:lnTo>
                  <a:lnTo>
                    <a:pt x="783" y="795"/>
                  </a:lnTo>
                  <a:lnTo>
                    <a:pt x="783" y="786"/>
                  </a:lnTo>
                  <a:lnTo>
                    <a:pt x="773" y="786"/>
                  </a:lnTo>
                  <a:lnTo>
                    <a:pt x="773" y="777"/>
                  </a:lnTo>
                  <a:lnTo>
                    <a:pt x="773" y="769"/>
                  </a:lnTo>
                  <a:lnTo>
                    <a:pt x="773" y="760"/>
                  </a:lnTo>
                  <a:lnTo>
                    <a:pt x="766" y="760"/>
                  </a:lnTo>
                  <a:lnTo>
                    <a:pt x="757" y="750"/>
                  </a:lnTo>
                  <a:lnTo>
                    <a:pt x="757" y="760"/>
                  </a:lnTo>
                  <a:lnTo>
                    <a:pt x="747" y="750"/>
                  </a:lnTo>
                  <a:lnTo>
                    <a:pt x="747" y="743"/>
                  </a:lnTo>
                  <a:lnTo>
                    <a:pt x="740" y="743"/>
                  </a:lnTo>
                  <a:lnTo>
                    <a:pt x="740" y="734"/>
                  </a:lnTo>
                  <a:lnTo>
                    <a:pt x="731" y="734"/>
                  </a:lnTo>
                  <a:lnTo>
                    <a:pt x="740" y="734"/>
                  </a:lnTo>
                  <a:lnTo>
                    <a:pt x="740" y="726"/>
                  </a:lnTo>
                  <a:lnTo>
                    <a:pt x="731" y="726"/>
                  </a:lnTo>
                  <a:lnTo>
                    <a:pt x="721" y="726"/>
                  </a:lnTo>
                  <a:lnTo>
                    <a:pt x="714" y="717"/>
                  </a:lnTo>
                  <a:lnTo>
                    <a:pt x="704" y="717"/>
                  </a:lnTo>
                  <a:lnTo>
                    <a:pt x="697" y="717"/>
                  </a:lnTo>
                  <a:lnTo>
                    <a:pt x="688" y="717"/>
                  </a:lnTo>
                  <a:lnTo>
                    <a:pt x="678" y="717"/>
                  </a:lnTo>
                  <a:lnTo>
                    <a:pt x="671" y="717"/>
                  </a:lnTo>
                  <a:lnTo>
                    <a:pt x="671" y="707"/>
                  </a:lnTo>
                  <a:lnTo>
                    <a:pt x="662" y="707"/>
                  </a:lnTo>
                  <a:lnTo>
                    <a:pt x="654" y="700"/>
                  </a:lnTo>
                  <a:lnTo>
                    <a:pt x="654" y="691"/>
                  </a:lnTo>
                  <a:lnTo>
                    <a:pt x="645" y="691"/>
                  </a:lnTo>
                  <a:lnTo>
                    <a:pt x="636" y="691"/>
                  </a:lnTo>
                  <a:lnTo>
                    <a:pt x="636" y="681"/>
                  </a:lnTo>
                  <a:lnTo>
                    <a:pt x="628" y="674"/>
                  </a:lnTo>
                  <a:lnTo>
                    <a:pt x="628" y="664"/>
                  </a:lnTo>
                  <a:lnTo>
                    <a:pt x="628" y="657"/>
                  </a:lnTo>
                  <a:lnTo>
                    <a:pt x="628" y="648"/>
                  </a:lnTo>
                  <a:lnTo>
                    <a:pt x="619" y="648"/>
                  </a:lnTo>
                  <a:lnTo>
                    <a:pt x="619" y="638"/>
                  </a:lnTo>
                  <a:lnTo>
                    <a:pt x="609" y="648"/>
                  </a:lnTo>
                  <a:lnTo>
                    <a:pt x="609" y="638"/>
                  </a:lnTo>
                  <a:lnTo>
                    <a:pt x="602" y="638"/>
                  </a:lnTo>
                  <a:lnTo>
                    <a:pt x="593" y="638"/>
                  </a:lnTo>
                  <a:lnTo>
                    <a:pt x="585" y="638"/>
                  </a:lnTo>
                  <a:lnTo>
                    <a:pt x="585" y="631"/>
                  </a:lnTo>
                  <a:lnTo>
                    <a:pt x="576" y="631"/>
                  </a:lnTo>
                  <a:lnTo>
                    <a:pt x="576" y="621"/>
                  </a:lnTo>
                  <a:lnTo>
                    <a:pt x="576" y="612"/>
                  </a:lnTo>
                  <a:lnTo>
                    <a:pt x="567" y="612"/>
                  </a:lnTo>
                  <a:lnTo>
                    <a:pt x="567" y="605"/>
                  </a:lnTo>
                  <a:lnTo>
                    <a:pt x="559" y="605"/>
                  </a:lnTo>
                  <a:lnTo>
                    <a:pt x="559" y="595"/>
                  </a:lnTo>
                  <a:lnTo>
                    <a:pt x="559" y="588"/>
                  </a:lnTo>
                  <a:lnTo>
                    <a:pt x="550" y="588"/>
                  </a:lnTo>
                  <a:lnTo>
                    <a:pt x="550" y="579"/>
                  </a:lnTo>
                  <a:lnTo>
                    <a:pt x="550" y="588"/>
                  </a:lnTo>
                  <a:lnTo>
                    <a:pt x="542" y="588"/>
                  </a:lnTo>
                  <a:lnTo>
                    <a:pt x="542" y="579"/>
                  </a:lnTo>
                  <a:lnTo>
                    <a:pt x="533" y="579"/>
                  </a:lnTo>
                  <a:lnTo>
                    <a:pt x="524" y="579"/>
                  </a:lnTo>
                  <a:lnTo>
                    <a:pt x="524" y="569"/>
                  </a:lnTo>
                  <a:lnTo>
                    <a:pt x="516" y="579"/>
                  </a:lnTo>
                  <a:lnTo>
                    <a:pt x="516" y="569"/>
                  </a:lnTo>
                  <a:lnTo>
                    <a:pt x="507" y="569"/>
                  </a:lnTo>
                  <a:lnTo>
                    <a:pt x="499" y="569"/>
                  </a:lnTo>
                  <a:lnTo>
                    <a:pt x="507" y="562"/>
                  </a:lnTo>
                  <a:lnTo>
                    <a:pt x="499" y="562"/>
                  </a:lnTo>
                  <a:lnTo>
                    <a:pt x="490" y="552"/>
                  </a:lnTo>
                  <a:lnTo>
                    <a:pt x="481" y="552"/>
                  </a:lnTo>
                  <a:lnTo>
                    <a:pt x="481" y="543"/>
                  </a:lnTo>
                  <a:lnTo>
                    <a:pt x="473" y="543"/>
                  </a:lnTo>
                  <a:lnTo>
                    <a:pt x="473" y="536"/>
                  </a:lnTo>
                  <a:lnTo>
                    <a:pt x="464" y="536"/>
                  </a:lnTo>
                  <a:lnTo>
                    <a:pt x="464" y="526"/>
                  </a:lnTo>
                  <a:lnTo>
                    <a:pt x="455" y="526"/>
                  </a:lnTo>
                  <a:lnTo>
                    <a:pt x="455" y="519"/>
                  </a:lnTo>
                  <a:lnTo>
                    <a:pt x="464" y="519"/>
                  </a:lnTo>
                  <a:lnTo>
                    <a:pt x="464" y="509"/>
                  </a:lnTo>
                  <a:lnTo>
                    <a:pt x="455" y="509"/>
                  </a:lnTo>
                  <a:lnTo>
                    <a:pt x="455" y="500"/>
                  </a:lnTo>
                  <a:lnTo>
                    <a:pt x="464" y="500"/>
                  </a:lnTo>
                  <a:lnTo>
                    <a:pt x="464" y="493"/>
                  </a:lnTo>
                  <a:lnTo>
                    <a:pt x="455" y="493"/>
                  </a:lnTo>
                  <a:lnTo>
                    <a:pt x="455" y="483"/>
                  </a:lnTo>
                  <a:lnTo>
                    <a:pt x="464" y="483"/>
                  </a:lnTo>
                  <a:lnTo>
                    <a:pt x="455" y="483"/>
                  </a:lnTo>
                  <a:lnTo>
                    <a:pt x="447" y="483"/>
                  </a:lnTo>
                  <a:lnTo>
                    <a:pt x="447" y="474"/>
                  </a:lnTo>
                  <a:lnTo>
                    <a:pt x="447" y="466"/>
                  </a:lnTo>
                  <a:lnTo>
                    <a:pt x="438" y="457"/>
                  </a:lnTo>
                  <a:lnTo>
                    <a:pt x="438" y="450"/>
                  </a:lnTo>
                  <a:lnTo>
                    <a:pt x="438" y="440"/>
                  </a:lnTo>
                  <a:lnTo>
                    <a:pt x="430" y="440"/>
                  </a:lnTo>
                  <a:lnTo>
                    <a:pt x="421" y="431"/>
                  </a:lnTo>
                  <a:lnTo>
                    <a:pt x="412" y="431"/>
                  </a:lnTo>
                  <a:lnTo>
                    <a:pt x="412" y="423"/>
                  </a:lnTo>
                  <a:lnTo>
                    <a:pt x="412" y="414"/>
                  </a:lnTo>
                  <a:lnTo>
                    <a:pt x="404" y="407"/>
                  </a:lnTo>
                  <a:lnTo>
                    <a:pt x="395" y="414"/>
                  </a:lnTo>
                  <a:lnTo>
                    <a:pt x="395" y="407"/>
                  </a:lnTo>
                  <a:lnTo>
                    <a:pt x="387" y="397"/>
                  </a:lnTo>
                  <a:lnTo>
                    <a:pt x="378" y="397"/>
                  </a:lnTo>
                  <a:lnTo>
                    <a:pt x="378" y="388"/>
                  </a:lnTo>
                  <a:lnTo>
                    <a:pt x="369" y="388"/>
                  </a:lnTo>
                  <a:lnTo>
                    <a:pt x="369" y="380"/>
                  </a:lnTo>
                  <a:lnTo>
                    <a:pt x="369" y="371"/>
                  </a:lnTo>
                  <a:lnTo>
                    <a:pt x="361" y="371"/>
                  </a:lnTo>
                  <a:lnTo>
                    <a:pt x="352" y="362"/>
                  </a:lnTo>
                  <a:lnTo>
                    <a:pt x="352" y="354"/>
                  </a:lnTo>
                  <a:lnTo>
                    <a:pt x="361" y="354"/>
                  </a:lnTo>
                  <a:lnTo>
                    <a:pt x="352" y="354"/>
                  </a:lnTo>
                  <a:lnTo>
                    <a:pt x="352" y="345"/>
                  </a:lnTo>
                  <a:lnTo>
                    <a:pt x="344" y="345"/>
                  </a:lnTo>
                  <a:lnTo>
                    <a:pt x="335" y="345"/>
                  </a:lnTo>
                  <a:lnTo>
                    <a:pt x="335" y="337"/>
                  </a:lnTo>
                  <a:lnTo>
                    <a:pt x="326" y="328"/>
                  </a:lnTo>
                  <a:lnTo>
                    <a:pt x="326" y="319"/>
                  </a:lnTo>
                  <a:lnTo>
                    <a:pt x="335" y="319"/>
                  </a:lnTo>
                  <a:lnTo>
                    <a:pt x="335" y="311"/>
                  </a:lnTo>
                  <a:lnTo>
                    <a:pt x="335" y="302"/>
                  </a:lnTo>
                  <a:lnTo>
                    <a:pt x="344" y="302"/>
                  </a:lnTo>
                  <a:lnTo>
                    <a:pt x="335" y="302"/>
                  </a:lnTo>
                  <a:lnTo>
                    <a:pt x="335" y="293"/>
                  </a:lnTo>
                  <a:lnTo>
                    <a:pt x="326" y="293"/>
                  </a:lnTo>
                  <a:lnTo>
                    <a:pt x="326" y="285"/>
                  </a:lnTo>
                  <a:lnTo>
                    <a:pt x="318" y="285"/>
                  </a:lnTo>
                  <a:lnTo>
                    <a:pt x="318" y="276"/>
                  </a:lnTo>
                  <a:lnTo>
                    <a:pt x="318" y="285"/>
                  </a:lnTo>
                  <a:lnTo>
                    <a:pt x="309" y="285"/>
                  </a:lnTo>
                  <a:lnTo>
                    <a:pt x="300" y="285"/>
                  </a:lnTo>
                  <a:lnTo>
                    <a:pt x="300" y="276"/>
                  </a:lnTo>
                  <a:lnTo>
                    <a:pt x="309" y="276"/>
                  </a:lnTo>
                  <a:lnTo>
                    <a:pt x="300" y="276"/>
                  </a:lnTo>
                  <a:lnTo>
                    <a:pt x="300" y="268"/>
                  </a:lnTo>
                  <a:lnTo>
                    <a:pt x="292" y="268"/>
                  </a:lnTo>
                  <a:lnTo>
                    <a:pt x="292" y="259"/>
                  </a:lnTo>
                  <a:lnTo>
                    <a:pt x="300" y="259"/>
                  </a:lnTo>
                  <a:lnTo>
                    <a:pt x="300" y="250"/>
                  </a:lnTo>
                  <a:lnTo>
                    <a:pt x="300" y="242"/>
                  </a:lnTo>
                  <a:lnTo>
                    <a:pt x="309" y="242"/>
                  </a:lnTo>
                  <a:lnTo>
                    <a:pt x="309" y="233"/>
                  </a:lnTo>
                  <a:lnTo>
                    <a:pt x="309" y="224"/>
                  </a:lnTo>
                  <a:lnTo>
                    <a:pt x="300" y="224"/>
                  </a:lnTo>
                  <a:lnTo>
                    <a:pt x="292" y="216"/>
                  </a:lnTo>
                  <a:lnTo>
                    <a:pt x="292" y="207"/>
                  </a:lnTo>
                  <a:lnTo>
                    <a:pt x="283" y="207"/>
                  </a:lnTo>
                  <a:lnTo>
                    <a:pt x="283" y="216"/>
                  </a:lnTo>
                  <a:lnTo>
                    <a:pt x="275" y="216"/>
                  </a:lnTo>
                  <a:lnTo>
                    <a:pt x="275" y="207"/>
                  </a:lnTo>
                  <a:lnTo>
                    <a:pt x="266" y="199"/>
                  </a:lnTo>
                  <a:lnTo>
                    <a:pt x="275" y="190"/>
                  </a:lnTo>
                  <a:lnTo>
                    <a:pt x="266" y="190"/>
                  </a:lnTo>
                  <a:lnTo>
                    <a:pt x="257" y="190"/>
                  </a:lnTo>
                  <a:lnTo>
                    <a:pt x="249" y="190"/>
                  </a:lnTo>
                  <a:lnTo>
                    <a:pt x="240" y="190"/>
                  </a:lnTo>
                  <a:lnTo>
                    <a:pt x="240" y="181"/>
                  </a:lnTo>
                  <a:lnTo>
                    <a:pt x="249" y="181"/>
                  </a:lnTo>
                  <a:lnTo>
                    <a:pt x="240" y="173"/>
                  </a:lnTo>
                  <a:lnTo>
                    <a:pt x="240" y="181"/>
                  </a:lnTo>
                  <a:lnTo>
                    <a:pt x="233" y="181"/>
                  </a:lnTo>
                  <a:lnTo>
                    <a:pt x="233" y="173"/>
                  </a:lnTo>
                  <a:lnTo>
                    <a:pt x="223" y="173"/>
                  </a:lnTo>
                  <a:lnTo>
                    <a:pt x="223" y="181"/>
                  </a:lnTo>
                  <a:lnTo>
                    <a:pt x="214" y="181"/>
                  </a:lnTo>
                  <a:lnTo>
                    <a:pt x="214" y="173"/>
                  </a:lnTo>
                  <a:lnTo>
                    <a:pt x="206" y="173"/>
                  </a:lnTo>
                  <a:lnTo>
                    <a:pt x="197" y="164"/>
                  </a:lnTo>
                  <a:lnTo>
                    <a:pt x="188" y="164"/>
                  </a:lnTo>
                  <a:lnTo>
                    <a:pt x="188" y="155"/>
                  </a:lnTo>
                  <a:lnTo>
                    <a:pt x="180" y="155"/>
                  </a:lnTo>
                  <a:lnTo>
                    <a:pt x="180" y="147"/>
                  </a:lnTo>
                  <a:lnTo>
                    <a:pt x="171" y="155"/>
                  </a:lnTo>
                  <a:lnTo>
                    <a:pt x="164" y="155"/>
                  </a:lnTo>
                  <a:lnTo>
                    <a:pt x="164" y="147"/>
                  </a:lnTo>
                  <a:lnTo>
                    <a:pt x="171" y="147"/>
                  </a:lnTo>
                  <a:lnTo>
                    <a:pt x="164" y="138"/>
                  </a:lnTo>
                  <a:lnTo>
                    <a:pt x="154" y="130"/>
                  </a:lnTo>
                  <a:lnTo>
                    <a:pt x="154" y="121"/>
                  </a:lnTo>
                  <a:lnTo>
                    <a:pt x="164" y="121"/>
                  </a:lnTo>
                  <a:lnTo>
                    <a:pt x="164" y="112"/>
                  </a:lnTo>
                  <a:lnTo>
                    <a:pt x="154" y="112"/>
                  </a:lnTo>
                  <a:lnTo>
                    <a:pt x="154" y="121"/>
                  </a:lnTo>
                  <a:lnTo>
                    <a:pt x="154" y="130"/>
                  </a:lnTo>
                  <a:lnTo>
                    <a:pt x="145" y="130"/>
                  </a:lnTo>
                  <a:lnTo>
                    <a:pt x="138" y="121"/>
                  </a:lnTo>
                  <a:lnTo>
                    <a:pt x="138" y="130"/>
                  </a:lnTo>
                  <a:lnTo>
                    <a:pt x="128" y="130"/>
                  </a:lnTo>
                  <a:lnTo>
                    <a:pt x="121" y="121"/>
                  </a:lnTo>
                  <a:lnTo>
                    <a:pt x="111" y="121"/>
                  </a:lnTo>
                  <a:lnTo>
                    <a:pt x="111" y="112"/>
                  </a:lnTo>
                  <a:lnTo>
                    <a:pt x="102" y="112"/>
                  </a:lnTo>
                  <a:lnTo>
                    <a:pt x="102" y="104"/>
                  </a:lnTo>
                  <a:lnTo>
                    <a:pt x="95" y="104"/>
                  </a:lnTo>
                  <a:lnTo>
                    <a:pt x="95" y="95"/>
                  </a:lnTo>
                  <a:lnTo>
                    <a:pt x="102" y="95"/>
                  </a:lnTo>
                  <a:lnTo>
                    <a:pt x="102" y="87"/>
                  </a:lnTo>
                  <a:lnTo>
                    <a:pt x="95" y="87"/>
                  </a:lnTo>
                  <a:lnTo>
                    <a:pt x="85" y="95"/>
                  </a:lnTo>
                  <a:lnTo>
                    <a:pt x="85" y="87"/>
                  </a:lnTo>
                  <a:lnTo>
                    <a:pt x="78" y="87"/>
                  </a:lnTo>
                  <a:lnTo>
                    <a:pt x="85" y="78"/>
                  </a:lnTo>
                  <a:lnTo>
                    <a:pt x="78" y="78"/>
                  </a:lnTo>
                  <a:lnTo>
                    <a:pt x="78" y="87"/>
                  </a:lnTo>
                  <a:lnTo>
                    <a:pt x="69" y="87"/>
                  </a:lnTo>
                  <a:lnTo>
                    <a:pt x="59" y="78"/>
                  </a:lnTo>
                  <a:lnTo>
                    <a:pt x="59" y="69"/>
                  </a:lnTo>
                  <a:lnTo>
                    <a:pt x="52" y="69"/>
                  </a:lnTo>
                  <a:lnTo>
                    <a:pt x="52" y="78"/>
                  </a:lnTo>
                  <a:lnTo>
                    <a:pt x="43" y="78"/>
                  </a:lnTo>
                  <a:lnTo>
                    <a:pt x="33" y="78"/>
                  </a:lnTo>
                  <a:lnTo>
                    <a:pt x="33" y="69"/>
                  </a:lnTo>
                  <a:lnTo>
                    <a:pt x="33" y="61"/>
                  </a:lnTo>
                  <a:lnTo>
                    <a:pt x="33" y="52"/>
                  </a:lnTo>
                  <a:lnTo>
                    <a:pt x="43" y="52"/>
                  </a:lnTo>
                  <a:lnTo>
                    <a:pt x="43" y="43"/>
                  </a:lnTo>
                  <a:lnTo>
                    <a:pt x="43" y="35"/>
                  </a:lnTo>
                  <a:lnTo>
                    <a:pt x="43" y="26"/>
                  </a:lnTo>
                  <a:lnTo>
                    <a:pt x="33" y="26"/>
                  </a:lnTo>
                  <a:lnTo>
                    <a:pt x="26" y="18"/>
                  </a:lnTo>
                  <a:lnTo>
                    <a:pt x="16" y="18"/>
                  </a:lnTo>
                  <a:lnTo>
                    <a:pt x="16" y="9"/>
                  </a:lnTo>
                  <a:lnTo>
                    <a:pt x="9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6" y="18"/>
                  </a:lnTo>
                  <a:lnTo>
                    <a:pt x="33" y="18"/>
                  </a:lnTo>
                  <a:lnTo>
                    <a:pt x="43" y="26"/>
                  </a:lnTo>
                  <a:lnTo>
                    <a:pt x="43" y="35"/>
                  </a:lnTo>
                  <a:lnTo>
                    <a:pt x="52" y="43"/>
                  </a:lnTo>
                  <a:lnTo>
                    <a:pt x="43" y="43"/>
                  </a:lnTo>
                  <a:lnTo>
                    <a:pt x="43" y="52"/>
                  </a:lnTo>
                  <a:lnTo>
                    <a:pt x="52" y="52"/>
                  </a:lnTo>
                  <a:lnTo>
                    <a:pt x="43" y="61"/>
                  </a:lnTo>
                  <a:lnTo>
                    <a:pt x="43" y="69"/>
                  </a:lnTo>
                  <a:lnTo>
                    <a:pt x="43" y="78"/>
                  </a:lnTo>
                  <a:lnTo>
                    <a:pt x="52" y="78"/>
                  </a:lnTo>
                  <a:lnTo>
                    <a:pt x="52" y="69"/>
                  </a:lnTo>
                  <a:lnTo>
                    <a:pt x="52" y="61"/>
                  </a:lnTo>
                  <a:lnTo>
                    <a:pt x="59" y="61"/>
                  </a:lnTo>
                  <a:lnTo>
                    <a:pt x="59" y="69"/>
                  </a:lnTo>
                  <a:lnTo>
                    <a:pt x="69" y="78"/>
                  </a:lnTo>
                  <a:lnTo>
                    <a:pt x="78" y="78"/>
                  </a:lnTo>
                  <a:lnTo>
                    <a:pt x="78" y="69"/>
                  </a:lnTo>
                  <a:lnTo>
                    <a:pt x="85" y="69"/>
                  </a:lnTo>
                  <a:lnTo>
                    <a:pt x="85" y="78"/>
                  </a:lnTo>
                  <a:lnTo>
                    <a:pt x="85" y="87"/>
                  </a:lnTo>
                  <a:lnTo>
                    <a:pt x="95" y="87"/>
                  </a:lnTo>
                  <a:lnTo>
                    <a:pt x="102" y="87"/>
                  </a:lnTo>
                  <a:lnTo>
                    <a:pt x="102" y="95"/>
                  </a:lnTo>
                  <a:lnTo>
                    <a:pt x="102" y="104"/>
                  </a:lnTo>
                  <a:lnTo>
                    <a:pt x="102" y="95"/>
                  </a:lnTo>
                  <a:lnTo>
                    <a:pt x="111" y="95"/>
                  </a:lnTo>
                  <a:lnTo>
                    <a:pt x="111" y="104"/>
                  </a:lnTo>
                  <a:lnTo>
                    <a:pt x="111" y="112"/>
                  </a:lnTo>
                  <a:lnTo>
                    <a:pt x="121" y="112"/>
                  </a:lnTo>
                  <a:lnTo>
                    <a:pt x="121" y="121"/>
                  </a:lnTo>
                  <a:lnTo>
                    <a:pt x="128" y="121"/>
                  </a:lnTo>
                  <a:lnTo>
                    <a:pt x="138" y="121"/>
                  </a:lnTo>
                  <a:lnTo>
                    <a:pt x="145" y="121"/>
                  </a:lnTo>
                  <a:lnTo>
                    <a:pt x="154" y="121"/>
                  </a:lnTo>
                  <a:lnTo>
                    <a:pt x="154" y="112"/>
                  </a:lnTo>
                  <a:lnTo>
                    <a:pt x="164" y="112"/>
                  </a:lnTo>
                  <a:lnTo>
                    <a:pt x="164" y="121"/>
                  </a:lnTo>
                  <a:lnTo>
                    <a:pt x="164" y="130"/>
                  </a:lnTo>
                  <a:lnTo>
                    <a:pt x="164" y="138"/>
                  </a:lnTo>
                  <a:lnTo>
                    <a:pt x="171" y="138"/>
                  </a:lnTo>
                  <a:lnTo>
                    <a:pt x="180" y="147"/>
                  </a:lnTo>
                  <a:lnTo>
                    <a:pt x="171" y="147"/>
                  </a:lnTo>
                  <a:lnTo>
                    <a:pt x="164" y="155"/>
                  </a:lnTo>
                  <a:lnTo>
                    <a:pt x="171" y="147"/>
                  </a:lnTo>
                  <a:lnTo>
                    <a:pt x="180" y="147"/>
                  </a:lnTo>
                  <a:lnTo>
                    <a:pt x="188" y="147"/>
                  </a:lnTo>
                  <a:lnTo>
                    <a:pt x="188" y="155"/>
                  </a:lnTo>
                  <a:lnTo>
                    <a:pt x="197" y="155"/>
                  </a:lnTo>
                  <a:lnTo>
                    <a:pt x="197" y="164"/>
                  </a:lnTo>
                  <a:lnTo>
                    <a:pt x="206" y="164"/>
                  </a:lnTo>
                  <a:lnTo>
                    <a:pt x="214" y="164"/>
                  </a:lnTo>
                  <a:lnTo>
                    <a:pt x="214" y="173"/>
                  </a:lnTo>
                  <a:lnTo>
                    <a:pt x="214" y="181"/>
                  </a:lnTo>
                  <a:lnTo>
                    <a:pt x="223" y="181"/>
                  </a:lnTo>
                  <a:lnTo>
                    <a:pt x="223" y="173"/>
                  </a:lnTo>
                  <a:lnTo>
                    <a:pt x="233" y="173"/>
                  </a:lnTo>
                  <a:lnTo>
                    <a:pt x="240" y="173"/>
                  </a:lnTo>
                  <a:lnTo>
                    <a:pt x="249" y="173"/>
                  </a:lnTo>
                  <a:lnTo>
                    <a:pt x="249" y="181"/>
                  </a:lnTo>
                  <a:lnTo>
                    <a:pt x="240" y="181"/>
                  </a:lnTo>
                  <a:lnTo>
                    <a:pt x="249" y="190"/>
                  </a:lnTo>
                  <a:lnTo>
                    <a:pt x="257" y="190"/>
                  </a:lnTo>
                  <a:lnTo>
                    <a:pt x="266" y="181"/>
                  </a:lnTo>
                  <a:lnTo>
                    <a:pt x="275" y="181"/>
                  </a:lnTo>
                  <a:lnTo>
                    <a:pt x="283" y="190"/>
                  </a:lnTo>
                  <a:lnTo>
                    <a:pt x="275" y="190"/>
                  </a:lnTo>
                  <a:lnTo>
                    <a:pt x="275" y="199"/>
                  </a:lnTo>
                  <a:lnTo>
                    <a:pt x="275" y="207"/>
                  </a:lnTo>
                  <a:lnTo>
                    <a:pt x="283" y="207"/>
                  </a:lnTo>
                  <a:lnTo>
                    <a:pt x="283" y="199"/>
                  </a:lnTo>
                  <a:lnTo>
                    <a:pt x="292" y="199"/>
                  </a:lnTo>
                  <a:lnTo>
                    <a:pt x="300" y="207"/>
                  </a:lnTo>
                  <a:lnTo>
                    <a:pt x="300" y="216"/>
                  </a:lnTo>
                  <a:lnTo>
                    <a:pt x="309" y="224"/>
                  </a:lnTo>
                  <a:lnTo>
                    <a:pt x="309" y="233"/>
                  </a:lnTo>
                  <a:lnTo>
                    <a:pt x="309" y="242"/>
                  </a:lnTo>
                  <a:lnTo>
                    <a:pt x="309" y="250"/>
                  </a:lnTo>
                  <a:lnTo>
                    <a:pt x="309" y="259"/>
                  </a:lnTo>
                  <a:lnTo>
                    <a:pt x="300" y="259"/>
                  </a:lnTo>
                  <a:lnTo>
                    <a:pt x="300" y="268"/>
                  </a:lnTo>
                  <a:lnTo>
                    <a:pt x="309" y="268"/>
                  </a:lnTo>
                  <a:lnTo>
                    <a:pt x="309" y="276"/>
                  </a:lnTo>
                  <a:lnTo>
                    <a:pt x="309" y="285"/>
                  </a:lnTo>
                  <a:lnTo>
                    <a:pt x="309" y="276"/>
                  </a:lnTo>
                  <a:lnTo>
                    <a:pt x="318" y="276"/>
                  </a:lnTo>
                  <a:lnTo>
                    <a:pt x="326" y="276"/>
                  </a:lnTo>
                  <a:lnTo>
                    <a:pt x="326" y="285"/>
                  </a:lnTo>
                  <a:lnTo>
                    <a:pt x="335" y="285"/>
                  </a:lnTo>
                  <a:lnTo>
                    <a:pt x="335" y="293"/>
                  </a:lnTo>
                  <a:lnTo>
                    <a:pt x="344" y="293"/>
                  </a:lnTo>
                  <a:lnTo>
                    <a:pt x="344" y="302"/>
                  </a:lnTo>
                  <a:lnTo>
                    <a:pt x="335" y="302"/>
                  </a:lnTo>
                  <a:lnTo>
                    <a:pt x="335" y="311"/>
                  </a:lnTo>
                  <a:lnTo>
                    <a:pt x="344" y="319"/>
                  </a:lnTo>
                  <a:lnTo>
                    <a:pt x="335" y="319"/>
                  </a:lnTo>
                  <a:lnTo>
                    <a:pt x="335" y="328"/>
                  </a:lnTo>
                  <a:lnTo>
                    <a:pt x="335" y="337"/>
                  </a:lnTo>
                  <a:lnTo>
                    <a:pt x="344" y="337"/>
                  </a:lnTo>
                  <a:lnTo>
                    <a:pt x="352" y="337"/>
                  </a:lnTo>
                  <a:lnTo>
                    <a:pt x="352" y="345"/>
                  </a:lnTo>
                  <a:lnTo>
                    <a:pt x="361" y="345"/>
                  </a:lnTo>
                  <a:lnTo>
                    <a:pt x="361" y="354"/>
                  </a:lnTo>
                  <a:lnTo>
                    <a:pt x="361" y="362"/>
                  </a:lnTo>
                  <a:lnTo>
                    <a:pt x="361" y="371"/>
                  </a:lnTo>
                  <a:lnTo>
                    <a:pt x="369" y="371"/>
                  </a:lnTo>
                  <a:lnTo>
                    <a:pt x="378" y="371"/>
                  </a:lnTo>
                  <a:lnTo>
                    <a:pt x="378" y="380"/>
                  </a:lnTo>
                  <a:lnTo>
                    <a:pt x="378" y="388"/>
                  </a:lnTo>
                  <a:lnTo>
                    <a:pt x="387" y="388"/>
                  </a:lnTo>
                  <a:lnTo>
                    <a:pt x="395" y="388"/>
                  </a:lnTo>
                  <a:lnTo>
                    <a:pt x="395" y="397"/>
                  </a:lnTo>
                  <a:lnTo>
                    <a:pt x="395" y="407"/>
                  </a:lnTo>
                  <a:lnTo>
                    <a:pt x="404" y="407"/>
                  </a:lnTo>
                  <a:lnTo>
                    <a:pt x="412" y="407"/>
                  </a:lnTo>
                  <a:lnTo>
                    <a:pt x="412" y="414"/>
                  </a:lnTo>
                  <a:lnTo>
                    <a:pt x="412" y="423"/>
                  </a:lnTo>
                  <a:lnTo>
                    <a:pt x="412" y="431"/>
                  </a:lnTo>
                  <a:lnTo>
                    <a:pt x="421" y="431"/>
                  </a:lnTo>
                  <a:lnTo>
                    <a:pt x="421" y="423"/>
                  </a:lnTo>
                  <a:lnTo>
                    <a:pt x="421" y="431"/>
                  </a:lnTo>
                  <a:lnTo>
                    <a:pt x="430" y="431"/>
                  </a:lnTo>
                  <a:lnTo>
                    <a:pt x="430" y="440"/>
                  </a:lnTo>
                  <a:lnTo>
                    <a:pt x="438" y="440"/>
                  </a:lnTo>
                  <a:lnTo>
                    <a:pt x="438" y="450"/>
                  </a:lnTo>
                  <a:lnTo>
                    <a:pt x="447" y="457"/>
                  </a:lnTo>
                  <a:lnTo>
                    <a:pt x="447" y="466"/>
                  </a:lnTo>
                  <a:lnTo>
                    <a:pt x="447" y="474"/>
                  </a:lnTo>
                  <a:lnTo>
                    <a:pt x="447" y="483"/>
                  </a:lnTo>
                  <a:lnTo>
                    <a:pt x="455" y="483"/>
                  </a:lnTo>
                  <a:lnTo>
                    <a:pt x="455" y="474"/>
                  </a:lnTo>
                  <a:lnTo>
                    <a:pt x="464" y="474"/>
                  </a:lnTo>
                  <a:lnTo>
                    <a:pt x="464" y="483"/>
                  </a:lnTo>
                  <a:lnTo>
                    <a:pt x="464" y="493"/>
                  </a:lnTo>
                  <a:lnTo>
                    <a:pt x="464" y="500"/>
                  </a:lnTo>
                  <a:lnTo>
                    <a:pt x="464" y="509"/>
                  </a:lnTo>
                  <a:lnTo>
                    <a:pt x="464" y="519"/>
                  </a:lnTo>
                  <a:lnTo>
                    <a:pt x="464" y="526"/>
                  </a:lnTo>
                  <a:lnTo>
                    <a:pt x="473" y="526"/>
                  </a:lnTo>
                  <a:lnTo>
                    <a:pt x="473" y="536"/>
                  </a:lnTo>
                  <a:lnTo>
                    <a:pt x="473" y="543"/>
                  </a:lnTo>
                  <a:lnTo>
                    <a:pt x="481" y="543"/>
                  </a:lnTo>
                  <a:lnTo>
                    <a:pt x="490" y="543"/>
                  </a:lnTo>
                  <a:lnTo>
                    <a:pt x="490" y="552"/>
                  </a:lnTo>
                  <a:lnTo>
                    <a:pt x="499" y="552"/>
                  </a:lnTo>
                  <a:lnTo>
                    <a:pt x="507" y="562"/>
                  </a:lnTo>
                  <a:lnTo>
                    <a:pt x="507" y="569"/>
                  </a:lnTo>
                  <a:lnTo>
                    <a:pt x="516" y="569"/>
                  </a:lnTo>
                  <a:lnTo>
                    <a:pt x="524" y="569"/>
                  </a:lnTo>
                  <a:lnTo>
                    <a:pt x="533" y="569"/>
                  </a:lnTo>
                  <a:lnTo>
                    <a:pt x="533" y="579"/>
                  </a:lnTo>
                  <a:lnTo>
                    <a:pt x="542" y="579"/>
                  </a:lnTo>
                  <a:lnTo>
                    <a:pt x="550" y="579"/>
                  </a:lnTo>
                  <a:lnTo>
                    <a:pt x="559" y="579"/>
                  </a:lnTo>
                  <a:lnTo>
                    <a:pt x="559" y="588"/>
                  </a:lnTo>
                  <a:lnTo>
                    <a:pt x="559" y="595"/>
                  </a:lnTo>
                  <a:lnTo>
                    <a:pt x="567" y="595"/>
                  </a:lnTo>
                  <a:lnTo>
                    <a:pt x="567" y="605"/>
                  </a:lnTo>
                  <a:lnTo>
                    <a:pt x="576" y="612"/>
                  </a:lnTo>
                  <a:lnTo>
                    <a:pt x="576" y="605"/>
                  </a:lnTo>
                  <a:lnTo>
                    <a:pt x="576" y="612"/>
                  </a:lnTo>
                  <a:lnTo>
                    <a:pt x="576" y="621"/>
                  </a:lnTo>
                  <a:lnTo>
                    <a:pt x="585" y="631"/>
                  </a:lnTo>
                  <a:lnTo>
                    <a:pt x="593" y="631"/>
                  </a:lnTo>
                  <a:lnTo>
                    <a:pt x="602" y="631"/>
                  </a:lnTo>
                  <a:lnTo>
                    <a:pt x="593" y="638"/>
                  </a:lnTo>
                  <a:lnTo>
                    <a:pt x="602" y="638"/>
                  </a:lnTo>
                  <a:lnTo>
                    <a:pt x="609" y="631"/>
                  </a:lnTo>
                  <a:lnTo>
                    <a:pt x="609" y="638"/>
                  </a:lnTo>
                  <a:lnTo>
                    <a:pt x="619" y="638"/>
                  </a:lnTo>
                  <a:lnTo>
                    <a:pt x="628" y="638"/>
                  </a:lnTo>
                  <a:lnTo>
                    <a:pt x="628" y="648"/>
                  </a:lnTo>
                  <a:lnTo>
                    <a:pt x="636" y="657"/>
                  </a:lnTo>
                  <a:lnTo>
                    <a:pt x="636" y="664"/>
                  </a:lnTo>
                  <a:lnTo>
                    <a:pt x="636" y="674"/>
                  </a:lnTo>
                  <a:lnTo>
                    <a:pt x="636" y="681"/>
                  </a:lnTo>
                  <a:lnTo>
                    <a:pt x="645" y="681"/>
                  </a:lnTo>
                  <a:lnTo>
                    <a:pt x="654" y="681"/>
                  </a:lnTo>
                  <a:lnTo>
                    <a:pt x="654" y="691"/>
                  </a:lnTo>
                  <a:lnTo>
                    <a:pt x="662" y="691"/>
                  </a:lnTo>
                  <a:lnTo>
                    <a:pt x="662" y="700"/>
                  </a:lnTo>
                  <a:lnTo>
                    <a:pt x="662" y="707"/>
                  </a:lnTo>
                  <a:lnTo>
                    <a:pt x="671" y="707"/>
                  </a:lnTo>
                  <a:lnTo>
                    <a:pt x="678" y="707"/>
                  </a:lnTo>
                  <a:lnTo>
                    <a:pt x="688" y="707"/>
                  </a:lnTo>
                  <a:lnTo>
                    <a:pt x="697" y="707"/>
                  </a:lnTo>
                  <a:lnTo>
                    <a:pt x="704" y="707"/>
                  </a:lnTo>
                  <a:lnTo>
                    <a:pt x="714" y="707"/>
                  </a:lnTo>
                  <a:lnTo>
                    <a:pt x="714" y="717"/>
                  </a:lnTo>
                  <a:lnTo>
                    <a:pt x="721" y="717"/>
                  </a:lnTo>
                  <a:lnTo>
                    <a:pt x="721" y="726"/>
                  </a:lnTo>
                  <a:lnTo>
                    <a:pt x="731" y="726"/>
                  </a:lnTo>
                  <a:lnTo>
                    <a:pt x="740" y="726"/>
                  </a:lnTo>
                  <a:lnTo>
                    <a:pt x="740" y="734"/>
                  </a:lnTo>
                  <a:lnTo>
                    <a:pt x="747" y="743"/>
                  </a:lnTo>
                  <a:lnTo>
                    <a:pt x="747" y="750"/>
                  </a:lnTo>
                  <a:lnTo>
                    <a:pt x="757" y="750"/>
                  </a:lnTo>
                  <a:lnTo>
                    <a:pt x="766" y="750"/>
                  </a:lnTo>
                  <a:lnTo>
                    <a:pt x="773" y="750"/>
                  </a:lnTo>
                  <a:lnTo>
                    <a:pt x="783" y="750"/>
                  </a:lnTo>
                  <a:lnTo>
                    <a:pt x="783" y="760"/>
                  </a:lnTo>
                  <a:lnTo>
                    <a:pt x="773" y="760"/>
                  </a:lnTo>
                  <a:lnTo>
                    <a:pt x="773" y="769"/>
                  </a:lnTo>
                  <a:lnTo>
                    <a:pt x="773" y="777"/>
                  </a:lnTo>
                  <a:lnTo>
                    <a:pt x="783" y="777"/>
                  </a:lnTo>
                  <a:lnTo>
                    <a:pt x="783" y="786"/>
                  </a:lnTo>
                  <a:lnTo>
                    <a:pt x="790" y="795"/>
                  </a:lnTo>
                  <a:lnTo>
                    <a:pt x="799" y="795"/>
                  </a:lnTo>
                  <a:lnTo>
                    <a:pt x="799" y="803"/>
                  </a:lnTo>
                  <a:lnTo>
                    <a:pt x="809" y="803"/>
                  </a:lnTo>
                  <a:lnTo>
                    <a:pt x="816" y="803"/>
                  </a:lnTo>
                  <a:lnTo>
                    <a:pt x="826" y="803"/>
                  </a:lnTo>
                  <a:lnTo>
                    <a:pt x="826" y="812"/>
                  </a:lnTo>
                  <a:lnTo>
                    <a:pt x="833" y="812"/>
                  </a:lnTo>
                  <a:lnTo>
                    <a:pt x="833" y="820"/>
                  </a:lnTo>
                  <a:lnTo>
                    <a:pt x="842" y="820"/>
                  </a:lnTo>
                  <a:lnTo>
                    <a:pt x="852" y="820"/>
                  </a:lnTo>
                  <a:lnTo>
                    <a:pt x="859" y="820"/>
                  </a:lnTo>
                  <a:lnTo>
                    <a:pt x="859" y="829"/>
                  </a:lnTo>
                  <a:lnTo>
                    <a:pt x="868" y="829"/>
                  </a:lnTo>
                  <a:lnTo>
                    <a:pt x="859" y="820"/>
                  </a:lnTo>
                  <a:lnTo>
                    <a:pt x="868" y="820"/>
                  </a:lnTo>
                  <a:lnTo>
                    <a:pt x="868" y="829"/>
                  </a:lnTo>
                  <a:lnTo>
                    <a:pt x="876" y="829"/>
                  </a:lnTo>
                  <a:lnTo>
                    <a:pt x="885" y="820"/>
                  </a:lnTo>
                  <a:lnTo>
                    <a:pt x="885" y="829"/>
                  </a:lnTo>
                  <a:lnTo>
                    <a:pt x="894" y="829"/>
                  </a:lnTo>
                  <a:lnTo>
                    <a:pt x="894" y="838"/>
                  </a:lnTo>
                  <a:lnTo>
                    <a:pt x="902" y="838"/>
                  </a:lnTo>
                  <a:lnTo>
                    <a:pt x="911" y="838"/>
                  </a:lnTo>
                  <a:lnTo>
                    <a:pt x="921" y="838"/>
                  </a:lnTo>
                  <a:lnTo>
                    <a:pt x="921" y="846"/>
                  </a:lnTo>
                  <a:lnTo>
                    <a:pt x="928" y="846"/>
                  </a:lnTo>
                  <a:lnTo>
                    <a:pt x="928" y="855"/>
                  </a:lnTo>
                  <a:lnTo>
                    <a:pt x="937" y="855"/>
                  </a:lnTo>
                  <a:lnTo>
                    <a:pt x="937" y="863"/>
                  </a:lnTo>
                  <a:lnTo>
                    <a:pt x="937" y="855"/>
                  </a:lnTo>
                  <a:lnTo>
                    <a:pt x="945" y="863"/>
                  </a:lnTo>
                  <a:lnTo>
                    <a:pt x="937" y="863"/>
                  </a:lnTo>
                  <a:lnTo>
                    <a:pt x="928" y="863"/>
                  </a:lnTo>
                  <a:lnTo>
                    <a:pt x="928" y="872"/>
                  </a:lnTo>
                  <a:lnTo>
                    <a:pt x="937" y="872"/>
                  </a:lnTo>
                  <a:lnTo>
                    <a:pt x="937" y="863"/>
                  </a:lnTo>
                  <a:lnTo>
                    <a:pt x="937" y="872"/>
                  </a:lnTo>
                  <a:lnTo>
                    <a:pt x="945" y="872"/>
                  </a:lnTo>
                  <a:lnTo>
                    <a:pt x="945" y="881"/>
                  </a:lnTo>
                  <a:lnTo>
                    <a:pt x="954" y="881"/>
                  </a:lnTo>
                  <a:lnTo>
                    <a:pt x="954" y="889"/>
                  </a:lnTo>
                  <a:lnTo>
                    <a:pt x="954" y="881"/>
                  </a:lnTo>
                  <a:lnTo>
                    <a:pt x="963" y="889"/>
                  </a:lnTo>
                  <a:lnTo>
                    <a:pt x="971" y="889"/>
                  </a:lnTo>
                  <a:lnTo>
                    <a:pt x="980" y="889"/>
                  </a:lnTo>
                  <a:lnTo>
                    <a:pt x="988" y="889"/>
                  </a:lnTo>
                  <a:lnTo>
                    <a:pt x="980" y="881"/>
                  </a:lnTo>
                  <a:lnTo>
                    <a:pt x="988" y="881"/>
                  </a:lnTo>
                  <a:lnTo>
                    <a:pt x="988" y="889"/>
                  </a:lnTo>
                  <a:lnTo>
                    <a:pt x="997" y="889"/>
                  </a:lnTo>
                  <a:lnTo>
                    <a:pt x="1006" y="889"/>
                  </a:lnTo>
                  <a:lnTo>
                    <a:pt x="1006" y="898"/>
                  </a:lnTo>
                  <a:lnTo>
                    <a:pt x="1014" y="907"/>
                  </a:lnTo>
                  <a:lnTo>
                    <a:pt x="1023" y="907"/>
                  </a:lnTo>
                  <a:lnTo>
                    <a:pt x="1031" y="907"/>
                  </a:lnTo>
                  <a:lnTo>
                    <a:pt x="1031" y="915"/>
                  </a:lnTo>
                  <a:lnTo>
                    <a:pt x="1040" y="915"/>
                  </a:lnTo>
                  <a:lnTo>
                    <a:pt x="1040" y="924"/>
                  </a:lnTo>
                  <a:lnTo>
                    <a:pt x="1049" y="924"/>
                  </a:lnTo>
                  <a:lnTo>
                    <a:pt x="1049" y="932"/>
                  </a:lnTo>
                  <a:lnTo>
                    <a:pt x="1040" y="932"/>
                  </a:lnTo>
                  <a:lnTo>
                    <a:pt x="1040" y="941"/>
                  </a:lnTo>
                  <a:lnTo>
                    <a:pt x="1049" y="941"/>
                  </a:lnTo>
                  <a:lnTo>
                    <a:pt x="1049" y="950"/>
                  </a:lnTo>
                  <a:lnTo>
                    <a:pt x="1049" y="958"/>
                  </a:lnTo>
                  <a:lnTo>
                    <a:pt x="1040" y="958"/>
                  </a:lnTo>
                  <a:lnTo>
                    <a:pt x="1049" y="958"/>
                  </a:lnTo>
                  <a:lnTo>
                    <a:pt x="1049" y="967"/>
                  </a:lnTo>
                  <a:lnTo>
                    <a:pt x="1057" y="967"/>
                  </a:lnTo>
                  <a:lnTo>
                    <a:pt x="1057" y="976"/>
                  </a:lnTo>
                  <a:lnTo>
                    <a:pt x="1057" y="984"/>
                  </a:lnTo>
                  <a:lnTo>
                    <a:pt x="1066" y="993"/>
                  </a:lnTo>
                  <a:lnTo>
                    <a:pt x="1075" y="1001"/>
                  </a:lnTo>
                  <a:lnTo>
                    <a:pt x="1083" y="1010"/>
                  </a:lnTo>
                  <a:lnTo>
                    <a:pt x="1083" y="1019"/>
                  </a:lnTo>
                  <a:lnTo>
                    <a:pt x="1092" y="1019"/>
                  </a:lnTo>
                  <a:lnTo>
                    <a:pt x="1092" y="1027"/>
                  </a:lnTo>
                  <a:lnTo>
                    <a:pt x="1100" y="1027"/>
                  </a:lnTo>
                  <a:lnTo>
                    <a:pt x="1100" y="1036"/>
                  </a:lnTo>
                  <a:lnTo>
                    <a:pt x="1100" y="1045"/>
                  </a:lnTo>
                  <a:lnTo>
                    <a:pt x="1109" y="1045"/>
                  </a:lnTo>
                  <a:lnTo>
                    <a:pt x="1109" y="1062"/>
                  </a:lnTo>
                  <a:lnTo>
                    <a:pt x="1118" y="1062"/>
                  </a:lnTo>
                  <a:lnTo>
                    <a:pt x="1118" y="1070"/>
                  </a:lnTo>
                  <a:lnTo>
                    <a:pt x="1126" y="1062"/>
                  </a:lnTo>
                  <a:lnTo>
                    <a:pt x="1135" y="1062"/>
                  </a:lnTo>
                  <a:lnTo>
                    <a:pt x="1135" y="1070"/>
                  </a:lnTo>
                  <a:lnTo>
                    <a:pt x="1143" y="1062"/>
                  </a:lnTo>
                  <a:lnTo>
                    <a:pt x="1152" y="1062"/>
                  </a:lnTo>
                  <a:lnTo>
                    <a:pt x="1161" y="1062"/>
                  </a:lnTo>
                  <a:lnTo>
                    <a:pt x="1161" y="1070"/>
                  </a:lnTo>
                  <a:lnTo>
                    <a:pt x="1169" y="1070"/>
                  </a:lnTo>
                  <a:lnTo>
                    <a:pt x="1169" y="1079"/>
                  </a:lnTo>
                  <a:lnTo>
                    <a:pt x="1178" y="1079"/>
                  </a:lnTo>
                  <a:lnTo>
                    <a:pt x="1187" y="1079"/>
                  </a:lnTo>
                  <a:lnTo>
                    <a:pt x="1187" y="1088"/>
                  </a:lnTo>
                  <a:lnTo>
                    <a:pt x="1195" y="1088"/>
                  </a:lnTo>
                  <a:lnTo>
                    <a:pt x="1204" y="1088"/>
                  </a:lnTo>
                  <a:lnTo>
                    <a:pt x="1204" y="1096"/>
                  </a:lnTo>
                  <a:lnTo>
                    <a:pt x="1195" y="1096"/>
                  </a:lnTo>
                  <a:lnTo>
                    <a:pt x="1204" y="1096"/>
                  </a:lnTo>
                  <a:lnTo>
                    <a:pt x="1212" y="1096"/>
                  </a:lnTo>
                  <a:lnTo>
                    <a:pt x="1221" y="1096"/>
                  </a:lnTo>
                  <a:lnTo>
                    <a:pt x="1230" y="1096"/>
                  </a:lnTo>
                  <a:lnTo>
                    <a:pt x="1238" y="1096"/>
                  </a:lnTo>
                  <a:lnTo>
                    <a:pt x="1247" y="1105"/>
                  </a:lnTo>
                  <a:lnTo>
                    <a:pt x="1255" y="1096"/>
                  </a:lnTo>
                  <a:lnTo>
                    <a:pt x="1264" y="1105"/>
                  </a:lnTo>
                  <a:lnTo>
                    <a:pt x="1273" y="1096"/>
                  </a:lnTo>
                  <a:lnTo>
                    <a:pt x="1281" y="1105"/>
                  </a:lnTo>
                  <a:lnTo>
                    <a:pt x="1290" y="1105"/>
                  </a:lnTo>
                  <a:lnTo>
                    <a:pt x="1297" y="1105"/>
                  </a:lnTo>
                  <a:lnTo>
                    <a:pt x="1307" y="1114"/>
                  </a:lnTo>
                  <a:lnTo>
                    <a:pt x="1323" y="1114"/>
                  </a:lnTo>
                  <a:lnTo>
                    <a:pt x="1333" y="1122"/>
                  </a:lnTo>
                  <a:lnTo>
                    <a:pt x="1350" y="1122"/>
                  </a:lnTo>
                  <a:lnTo>
                    <a:pt x="1359" y="1122"/>
                  </a:lnTo>
                  <a:lnTo>
                    <a:pt x="1366" y="1122"/>
                  </a:lnTo>
                  <a:lnTo>
                    <a:pt x="1366" y="1131"/>
                  </a:lnTo>
                  <a:lnTo>
                    <a:pt x="1366" y="1139"/>
                  </a:lnTo>
                  <a:lnTo>
                    <a:pt x="1366" y="1148"/>
                  </a:lnTo>
                  <a:lnTo>
                    <a:pt x="1366" y="1157"/>
                  </a:lnTo>
                  <a:lnTo>
                    <a:pt x="1376" y="1157"/>
                  </a:lnTo>
                  <a:lnTo>
                    <a:pt x="1385" y="1157"/>
                  </a:lnTo>
                  <a:lnTo>
                    <a:pt x="1385" y="1148"/>
                  </a:lnTo>
                  <a:lnTo>
                    <a:pt x="1392" y="1157"/>
                  </a:lnTo>
                  <a:lnTo>
                    <a:pt x="1402" y="1157"/>
                  </a:lnTo>
                  <a:lnTo>
                    <a:pt x="1409" y="1157"/>
                  </a:lnTo>
                  <a:lnTo>
                    <a:pt x="1409" y="1165"/>
                  </a:lnTo>
                  <a:lnTo>
                    <a:pt x="1418" y="1157"/>
                  </a:lnTo>
                  <a:lnTo>
                    <a:pt x="1428" y="1157"/>
                  </a:lnTo>
                  <a:lnTo>
                    <a:pt x="1428" y="1148"/>
                  </a:lnTo>
                  <a:lnTo>
                    <a:pt x="1435" y="1148"/>
                  </a:lnTo>
                  <a:lnTo>
                    <a:pt x="1445" y="1148"/>
                  </a:lnTo>
                  <a:lnTo>
                    <a:pt x="1452" y="1148"/>
                  </a:lnTo>
                  <a:lnTo>
                    <a:pt x="1461" y="1157"/>
                  </a:lnTo>
                  <a:lnTo>
                    <a:pt x="1471" y="1157"/>
                  </a:lnTo>
                  <a:lnTo>
                    <a:pt x="1471" y="1165"/>
                  </a:lnTo>
                  <a:lnTo>
                    <a:pt x="1478" y="1165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5796943" y="4510420"/>
              <a:ext cx="1149957" cy="214631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round/>
              <a:headEnd type="oval" w="med" len="med"/>
              <a:tailEnd type="stealth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PY">
                <a:latin typeface="Arial" charset="0"/>
              </a:endParaRPr>
            </a:p>
          </p:txBody>
        </p:sp>
        <p:sp>
          <p:nvSpPr>
            <p:cNvPr id="1069" name="Freeform 13"/>
            <p:cNvSpPr>
              <a:spLocks/>
            </p:cNvSpPr>
            <p:nvPr/>
          </p:nvSpPr>
          <p:spPr bwMode="auto">
            <a:xfrm>
              <a:off x="2066925" y="1219200"/>
              <a:ext cx="2066925" cy="1643062"/>
            </a:xfrm>
            <a:custGeom>
              <a:avLst/>
              <a:gdLst>
                <a:gd name="T0" fmla="*/ 2147483647 w 2605"/>
                <a:gd name="T1" fmla="*/ 2147483647 h 2072"/>
                <a:gd name="T2" fmla="*/ 2147483647 w 2605"/>
                <a:gd name="T3" fmla="*/ 2147483647 h 2072"/>
                <a:gd name="T4" fmla="*/ 2147483647 w 2605"/>
                <a:gd name="T5" fmla="*/ 2147483647 h 2072"/>
                <a:gd name="T6" fmla="*/ 2147483647 w 2605"/>
                <a:gd name="T7" fmla="*/ 2147483647 h 2072"/>
                <a:gd name="T8" fmla="*/ 2147483647 w 2605"/>
                <a:gd name="T9" fmla="*/ 2147483647 h 2072"/>
                <a:gd name="T10" fmla="*/ 2147483647 w 2605"/>
                <a:gd name="T11" fmla="*/ 2147483647 h 2072"/>
                <a:gd name="T12" fmla="*/ 2147483647 w 2605"/>
                <a:gd name="T13" fmla="*/ 2147483647 h 2072"/>
                <a:gd name="T14" fmla="*/ 2147483647 w 2605"/>
                <a:gd name="T15" fmla="*/ 2147483647 h 2072"/>
                <a:gd name="T16" fmla="*/ 2147483647 w 2605"/>
                <a:gd name="T17" fmla="*/ 2147483647 h 2072"/>
                <a:gd name="T18" fmla="*/ 2147483647 w 2605"/>
                <a:gd name="T19" fmla="*/ 2147483647 h 2072"/>
                <a:gd name="T20" fmla="*/ 2147483647 w 2605"/>
                <a:gd name="T21" fmla="*/ 0 h 2072"/>
                <a:gd name="T22" fmla="*/ 2147483647 w 2605"/>
                <a:gd name="T23" fmla="*/ 0 h 2072"/>
                <a:gd name="T24" fmla="*/ 2147483647 w 2605"/>
                <a:gd name="T25" fmla="*/ 0 h 2072"/>
                <a:gd name="T26" fmla="*/ 2147483647 w 2605"/>
                <a:gd name="T27" fmla="*/ 2147483647 h 2072"/>
                <a:gd name="T28" fmla="*/ 2147483647 w 2605"/>
                <a:gd name="T29" fmla="*/ 2147483647 h 2072"/>
                <a:gd name="T30" fmla="*/ 2147483647 w 2605"/>
                <a:gd name="T31" fmla="*/ 2147483647 h 2072"/>
                <a:gd name="T32" fmla="*/ 2147483647 w 2605"/>
                <a:gd name="T33" fmla="*/ 2147483647 h 2072"/>
                <a:gd name="T34" fmla="*/ 2147483647 w 2605"/>
                <a:gd name="T35" fmla="*/ 2147483647 h 2072"/>
                <a:gd name="T36" fmla="*/ 2147483647 w 2605"/>
                <a:gd name="T37" fmla="*/ 2147483647 h 2072"/>
                <a:gd name="T38" fmla="*/ 2147483647 w 2605"/>
                <a:gd name="T39" fmla="*/ 2147483647 h 2072"/>
                <a:gd name="T40" fmla="*/ 2147483647 w 2605"/>
                <a:gd name="T41" fmla="*/ 2147483647 h 2072"/>
                <a:gd name="T42" fmla="*/ 2147483647 w 2605"/>
                <a:gd name="T43" fmla="*/ 2147483647 h 2072"/>
                <a:gd name="T44" fmla="*/ 2147483647 w 2605"/>
                <a:gd name="T45" fmla="*/ 2147483647 h 2072"/>
                <a:gd name="T46" fmla="*/ 2147483647 w 2605"/>
                <a:gd name="T47" fmla="*/ 2147483647 h 2072"/>
                <a:gd name="T48" fmla="*/ 2147483647 w 2605"/>
                <a:gd name="T49" fmla="*/ 2147483647 h 2072"/>
                <a:gd name="T50" fmla="*/ 2147483647 w 2605"/>
                <a:gd name="T51" fmla="*/ 2147483647 h 2072"/>
                <a:gd name="T52" fmla="*/ 2147483647 w 2605"/>
                <a:gd name="T53" fmla="*/ 2147483647 h 2072"/>
                <a:gd name="T54" fmla="*/ 2147483647 w 2605"/>
                <a:gd name="T55" fmla="*/ 2147483647 h 2072"/>
                <a:gd name="T56" fmla="*/ 2147483647 w 2605"/>
                <a:gd name="T57" fmla="*/ 2147483647 h 2072"/>
                <a:gd name="T58" fmla="*/ 2147483647 w 2605"/>
                <a:gd name="T59" fmla="*/ 2147483647 h 2072"/>
                <a:gd name="T60" fmla="*/ 2147483647 w 2605"/>
                <a:gd name="T61" fmla="*/ 2147483647 h 2072"/>
                <a:gd name="T62" fmla="*/ 2147483647 w 2605"/>
                <a:gd name="T63" fmla="*/ 2147483647 h 2072"/>
                <a:gd name="T64" fmla="*/ 2147483647 w 2605"/>
                <a:gd name="T65" fmla="*/ 2147483647 h 2072"/>
                <a:gd name="T66" fmla="*/ 2147483647 w 2605"/>
                <a:gd name="T67" fmla="*/ 2147483647 h 2072"/>
                <a:gd name="T68" fmla="*/ 2147483647 w 2605"/>
                <a:gd name="T69" fmla="*/ 2147483647 h 2072"/>
                <a:gd name="T70" fmla="*/ 2147483647 w 2605"/>
                <a:gd name="T71" fmla="*/ 2147483647 h 2072"/>
                <a:gd name="T72" fmla="*/ 2147483647 w 2605"/>
                <a:gd name="T73" fmla="*/ 2147483647 h 2072"/>
                <a:gd name="T74" fmla="*/ 2147483647 w 2605"/>
                <a:gd name="T75" fmla="*/ 2147483647 h 2072"/>
                <a:gd name="T76" fmla="*/ 2147483647 w 2605"/>
                <a:gd name="T77" fmla="*/ 2147483647 h 2072"/>
                <a:gd name="T78" fmla="*/ 2147483647 w 2605"/>
                <a:gd name="T79" fmla="*/ 2147483647 h 2072"/>
                <a:gd name="T80" fmla="*/ 2147483647 w 2605"/>
                <a:gd name="T81" fmla="*/ 2147483647 h 2072"/>
                <a:gd name="T82" fmla="*/ 2147483647 w 2605"/>
                <a:gd name="T83" fmla="*/ 2147483647 h 2072"/>
                <a:gd name="T84" fmla="*/ 2147483647 w 2605"/>
                <a:gd name="T85" fmla="*/ 2147483647 h 2072"/>
                <a:gd name="T86" fmla="*/ 2147483647 w 2605"/>
                <a:gd name="T87" fmla="*/ 2147483647 h 2072"/>
                <a:gd name="T88" fmla="*/ 2147483647 w 2605"/>
                <a:gd name="T89" fmla="*/ 2147483647 h 2072"/>
                <a:gd name="T90" fmla="*/ 2147483647 w 2605"/>
                <a:gd name="T91" fmla="*/ 2147483647 h 2072"/>
                <a:gd name="T92" fmla="*/ 2147483647 w 2605"/>
                <a:gd name="T93" fmla="*/ 2147483647 h 2072"/>
                <a:gd name="T94" fmla="*/ 2147483647 w 2605"/>
                <a:gd name="T95" fmla="*/ 2147483647 h 2072"/>
                <a:gd name="T96" fmla="*/ 2147483647 w 2605"/>
                <a:gd name="T97" fmla="*/ 2147483647 h 2072"/>
                <a:gd name="T98" fmla="*/ 2147483647 w 2605"/>
                <a:gd name="T99" fmla="*/ 2147483647 h 2072"/>
                <a:gd name="T100" fmla="*/ 2147483647 w 2605"/>
                <a:gd name="T101" fmla="*/ 2147483647 h 2072"/>
                <a:gd name="T102" fmla="*/ 2147483647 w 2605"/>
                <a:gd name="T103" fmla="*/ 2147483647 h 2072"/>
                <a:gd name="T104" fmla="*/ 2147483647 w 2605"/>
                <a:gd name="T105" fmla="*/ 2147483647 h 2072"/>
                <a:gd name="T106" fmla="*/ 2147483647 w 2605"/>
                <a:gd name="T107" fmla="*/ 2147483647 h 2072"/>
                <a:gd name="T108" fmla="*/ 2147483647 w 2605"/>
                <a:gd name="T109" fmla="*/ 2147483647 h 2072"/>
                <a:gd name="T110" fmla="*/ 2147483647 w 2605"/>
                <a:gd name="T111" fmla="*/ 2147483647 h 2072"/>
                <a:gd name="T112" fmla="*/ 2147483647 w 2605"/>
                <a:gd name="T113" fmla="*/ 2147483647 h 2072"/>
                <a:gd name="T114" fmla="*/ 2147483647 w 2605"/>
                <a:gd name="T115" fmla="*/ 2147483647 h 2072"/>
                <a:gd name="T116" fmla="*/ 2147483647 w 2605"/>
                <a:gd name="T117" fmla="*/ 2147483647 h 2072"/>
                <a:gd name="T118" fmla="*/ 2147483647 w 2605"/>
                <a:gd name="T119" fmla="*/ 2147483647 h 20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05"/>
                <a:gd name="T181" fmla="*/ 0 h 2072"/>
                <a:gd name="T182" fmla="*/ 2605 w 2605"/>
                <a:gd name="T183" fmla="*/ 2072 h 20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05" h="2072">
                  <a:moveTo>
                    <a:pt x="1333" y="1140"/>
                  </a:moveTo>
                  <a:lnTo>
                    <a:pt x="1333" y="1132"/>
                  </a:lnTo>
                  <a:lnTo>
                    <a:pt x="1333" y="1123"/>
                  </a:lnTo>
                  <a:lnTo>
                    <a:pt x="1324" y="1106"/>
                  </a:lnTo>
                  <a:lnTo>
                    <a:pt x="1324" y="1089"/>
                  </a:lnTo>
                  <a:lnTo>
                    <a:pt x="1324" y="1080"/>
                  </a:lnTo>
                  <a:lnTo>
                    <a:pt x="1315" y="1063"/>
                  </a:lnTo>
                  <a:lnTo>
                    <a:pt x="1298" y="1037"/>
                  </a:lnTo>
                  <a:lnTo>
                    <a:pt x="1290" y="1020"/>
                  </a:lnTo>
                  <a:lnTo>
                    <a:pt x="1290" y="994"/>
                  </a:lnTo>
                  <a:lnTo>
                    <a:pt x="1290" y="906"/>
                  </a:lnTo>
                  <a:lnTo>
                    <a:pt x="1264" y="906"/>
                  </a:lnTo>
                  <a:lnTo>
                    <a:pt x="1203" y="899"/>
                  </a:lnTo>
                  <a:lnTo>
                    <a:pt x="1160" y="889"/>
                  </a:lnTo>
                  <a:lnTo>
                    <a:pt x="1135" y="872"/>
                  </a:lnTo>
                  <a:lnTo>
                    <a:pt x="1100" y="863"/>
                  </a:lnTo>
                  <a:lnTo>
                    <a:pt x="1057" y="846"/>
                  </a:lnTo>
                  <a:lnTo>
                    <a:pt x="988" y="829"/>
                  </a:lnTo>
                  <a:lnTo>
                    <a:pt x="919" y="820"/>
                  </a:lnTo>
                  <a:lnTo>
                    <a:pt x="893" y="813"/>
                  </a:lnTo>
                  <a:lnTo>
                    <a:pt x="834" y="794"/>
                  </a:lnTo>
                  <a:lnTo>
                    <a:pt x="722" y="751"/>
                  </a:lnTo>
                  <a:lnTo>
                    <a:pt x="705" y="743"/>
                  </a:lnTo>
                  <a:lnTo>
                    <a:pt x="688" y="734"/>
                  </a:lnTo>
                  <a:lnTo>
                    <a:pt x="627" y="717"/>
                  </a:lnTo>
                  <a:lnTo>
                    <a:pt x="507" y="665"/>
                  </a:lnTo>
                  <a:lnTo>
                    <a:pt x="369" y="613"/>
                  </a:lnTo>
                  <a:lnTo>
                    <a:pt x="300" y="579"/>
                  </a:lnTo>
                  <a:lnTo>
                    <a:pt x="241" y="562"/>
                  </a:lnTo>
                  <a:lnTo>
                    <a:pt x="181" y="553"/>
                  </a:lnTo>
                  <a:lnTo>
                    <a:pt x="146" y="553"/>
                  </a:lnTo>
                  <a:lnTo>
                    <a:pt x="103" y="562"/>
                  </a:lnTo>
                  <a:lnTo>
                    <a:pt x="60" y="570"/>
                  </a:lnTo>
                  <a:lnTo>
                    <a:pt x="43" y="544"/>
                  </a:lnTo>
                  <a:lnTo>
                    <a:pt x="17" y="544"/>
                  </a:lnTo>
                  <a:lnTo>
                    <a:pt x="0" y="518"/>
                  </a:lnTo>
                  <a:lnTo>
                    <a:pt x="8" y="484"/>
                  </a:lnTo>
                  <a:lnTo>
                    <a:pt x="17" y="441"/>
                  </a:lnTo>
                  <a:lnTo>
                    <a:pt x="34" y="389"/>
                  </a:lnTo>
                  <a:lnTo>
                    <a:pt x="51" y="346"/>
                  </a:lnTo>
                  <a:lnTo>
                    <a:pt x="69" y="303"/>
                  </a:lnTo>
                  <a:lnTo>
                    <a:pt x="86" y="267"/>
                  </a:lnTo>
                  <a:lnTo>
                    <a:pt x="172" y="251"/>
                  </a:lnTo>
                  <a:lnTo>
                    <a:pt x="231" y="234"/>
                  </a:lnTo>
                  <a:lnTo>
                    <a:pt x="576" y="165"/>
                  </a:lnTo>
                  <a:lnTo>
                    <a:pt x="653" y="155"/>
                  </a:lnTo>
                  <a:lnTo>
                    <a:pt x="765" y="131"/>
                  </a:lnTo>
                  <a:lnTo>
                    <a:pt x="800" y="122"/>
                  </a:lnTo>
                  <a:lnTo>
                    <a:pt x="850" y="112"/>
                  </a:lnTo>
                  <a:lnTo>
                    <a:pt x="929" y="86"/>
                  </a:lnTo>
                  <a:lnTo>
                    <a:pt x="998" y="62"/>
                  </a:lnTo>
                  <a:lnTo>
                    <a:pt x="1067" y="43"/>
                  </a:lnTo>
                  <a:lnTo>
                    <a:pt x="1135" y="26"/>
                  </a:lnTo>
                  <a:lnTo>
                    <a:pt x="1178" y="10"/>
                  </a:lnTo>
                  <a:lnTo>
                    <a:pt x="1212" y="0"/>
                  </a:lnTo>
                  <a:lnTo>
                    <a:pt x="1238" y="0"/>
                  </a:lnTo>
                  <a:lnTo>
                    <a:pt x="1281" y="0"/>
                  </a:lnTo>
                  <a:lnTo>
                    <a:pt x="1333" y="0"/>
                  </a:lnTo>
                  <a:lnTo>
                    <a:pt x="1393" y="0"/>
                  </a:lnTo>
                  <a:lnTo>
                    <a:pt x="1462" y="0"/>
                  </a:lnTo>
                  <a:lnTo>
                    <a:pt x="1512" y="0"/>
                  </a:lnTo>
                  <a:lnTo>
                    <a:pt x="1600" y="0"/>
                  </a:lnTo>
                  <a:lnTo>
                    <a:pt x="1686" y="0"/>
                  </a:lnTo>
                  <a:lnTo>
                    <a:pt x="1745" y="0"/>
                  </a:lnTo>
                  <a:lnTo>
                    <a:pt x="1797" y="0"/>
                  </a:lnTo>
                  <a:lnTo>
                    <a:pt x="1857" y="36"/>
                  </a:lnTo>
                  <a:lnTo>
                    <a:pt x="1917" y="69"/>
                  </a:lnTo>
                  <a:lnTo>
                    <a:pt x="1952" y="86"/>
                  </a:lnTo>
                  <a:lnTo>
                    <a:pt x="2021" y="131"/>
                  </a:lnTo>
                  <a:lnTo>
                    <a:pt x="2055" y="148"/>
                  </a:lnTo>
                  <a:lnTo>
                    <a:pt x="2107" y="181"/>
                  </a:lnTo>
                  <a:lnTo>
                    <a:pt x="2141" y="198"/>
                  </a:lnTo>
                  <a:lnTo>
                    <a:pt x="2226" y="251"/>
                  </a:lnTo>
                  <a:lnTo>
                    <a:pt x="2305" y="303"/>
                  </a:lnTo>
                  <a:lnTo>
                    <a:pt x="2321" y="312"/>
                  </a:lnTo>
                  <a:lnTo>
                    <a:pt x="2381" y="346"/>
                  </a:lnTo>
                  <a:lnTo>
                    <a:pt x="2364" y="372"/>
                  </a:lnTo>
                  <a:lnTo>
                    <a:pt x="2355" y="389"/>
                  </a:lnTo>
                  <a:lnTo>
                    <a:pt x="2364" y="415"/>
                  </a:lnTo>
                  <a:lnTo>
                    <a:pt x="2348" y="432"/>
                  </a:lnTo>
                  <a:lnTo>
                    <a:pt x="2364" y="450"/>
                  </a:lnTo>
                  <a:lnTo>
                    <a:pt x="2374" y="458"/>
                  </a:lnTo>
                  <a:lnTo>
                    <a:pt x="2381" y="484"/>
                  </a:lnTo>
                  <a:lnTo>
                    <a:pt x="2390" y="493"/>
                  </a:lnTo>
                  <a:lnTo>
                    <a:pt x="2381" y="510"/>
                  </a:lnTo>
                  <a:lnTo>
                    <a:pt x="2390" y="527"/>
                  </a:lnTo>
                  <a:lnTo>
                    <a:pt x="2400" y="544"/>
                  </a:lnTo>
                  <a:lnTo>
                    <a:pt x="2400" y="562"/>
                  </a:lnTo>
                  <a:lnTo>
                    <a:pt x="2381" y="570"/>
                  </a:lnTo>
                  <a:lnTo>
                    <a:pt x="2390" y="579"/>
                  </a:lnTo>
                  <a:lnTo>
                    <a:pt x="2381" y="579"/>
                  </a:lnTo>
                  <a:lnTo>
                    <a:pt x="2407" y="587"/>
                  </a:lnTo>
                  <a:lnTo>
                    <a:pt x="2407" y="596"/>
                  </a:lnTo>
                  <a:lnTo>
                    <a:pt x="2390" y="613"/>
                  </a:lnTo>
                  <a:lnTo>
                    <a:pt x="2390" y="622"/>
                  </a:lnTo>
                  <a:lnTo>
                    <a:pt x="2381" y="631"/>
                  </a:lnTo>
                  <a:lnTo>
                    <a:pt x="2390" y="648"/>
                  </a:lnTo>
                  <a:lnTo>
                    <a:pt x="2400" y="648"/>
                  </a:lnTo>
                  <a:lnTo>
                    <a:pt x="2416" y="631"/>
                  </a:lnTo>
                  <a:lnTo>
                    <a:pt x="2424" y="639"/>
                  </a:lnTo>
                  <a:lnTo>
                    <a:pt x="2433" y="648"/>
                  </a:lnTo>
                  <a:lnTo>
                    <a:pt x="2433" y="665"/>
                  </a:lnTo>
                  <a:lnTo>
                    <a:pt x="2424" y="674"/>
                  </a:lnTo>
                  <a:lnTo>
                    <a:pt x="2424" y="682"/>
                  </a:lnTo>
                  <a:lnTo>
                    <a:pt x="2424" y="691"/>
                  </a:lnTo>
                  <a:lnTo>
                    <a:pt x="2433" y="708"/>
                  </a:lnTo>
                  <a:lnTo>
                    <a:pt x="2450" y="734"/>
                  </a:lnTo>
                  <a:lnTo>
                    <a:pt x="2467" y="734"/>
                  </a:lnTo>
                  <a:lnTo>
                    <a:pt x="2476" y="734"/>
                  </a:lnTo>
                  <a:lnTo>
                    <a:pt x="2485" y="751"/>
                  </a:lnTo>
                  <a:lnTo>
                    <a:pt x="2493" y="770"/>
                  </a:lnTo>
                  <a:lnTo>
                    <a:pt x="2485" y="777"/>
                  </a:lnTo>
                  <a:lnTo>
                    <a:pt x="2476" y="813"/>
                  </a:lnTo>
                  <a:lnTo>
                    <a:pt x="2485" y="837"/>
                  </a:lnTo>
                  <a:lnTo>
                    <a:pt x="2493" y="856"/>
                  </a:lnTo>
                  <a:lnTo>
                    <a:pt x="2485" y="882"/>
                  </a:lnTo>
                  <a:lnTo>
                    <a:pt x="2493" y="899"/>
                  </a:lnTo>
                  <a:lnTo>
                    <a:pt x="2510" y="906"/>
                  </a:lnTo>
                  <a:lnTo>
                    <a:pt x="2502" y="925"/>
                  </a:lnTo>
                  <a:lnTo>
                    <a:pt x="2502" y="942"/>
                  </a:lnTo>
                  <a:lnTo>
                    <a:pt x="2510" y="951"/>
                  </a:lnTo>
                  <a:lnTo>
                    <a:pt x="2528" y="915"/>
                  </a:lnTo>
                  <a:lnTo>
                    <a:pt x="2536" y="915"/>
                  </a:lnTo>
                  <a:lnTo>
                    <a:pt x="2545" y="925"/>
                  </a:lnTo>
                  <a:lnTo>
                    <a:pt x="2554" y="932"/>
                  </a:lnTo>
                  <a:lnTo>
                    <a:pt x="2562" y="951"/>
                  </a:lnTo>
                  <a:lnTo>
                    <a:pt x="2571" y="958"/>
                  </a:lnTo>
                  <a:lnTo>
                    <a:pt x="2579" y="968"/>
                  </a:lnTo>
                  <a:lnTo>
                    <a:pt x="2571" y="975"/>
                  </a:lnTo>
                  <a:lnTo>
                    <a:pt x="2562" y="975"/>
                  </a:lnTo>
                  <a:lnTo>
                    <a:pt x="2545" y="975"/>
                  </a:lnTo>
                  <a:lnTo>
                    <a:pt x="2528" y="975"/>
                  </a:lnTo>
                  <a:lnTo>
                    <a:pt x="2519" y="994"/>
                  </a:lnTo>
                  <a:lnTo>
                    <a:pt x="2519" y="1001"/>
                  </a:lnTo>
                  <a:lnTo>
                    <a:pt x="2528" y="1011"/>
                  </a:lnTo>
                  <a:lnTo>
                    <a:pt x="2536" y="1011"/>
                  </a:lnTo>
                  <a:lnTo>
                    <a:pt x="2545" y="1001"/>
                  </a:lnTo>
                  <a:lnTo>
                    <a:pt x="2554" y="1001"/>
                  </a:lnTo>
                  <a:lnTo>
                    <a:pt x="2562" y="1011"/>
                  </a:lnTo>
                  <a:lnTo>
                    <a:pt x="2579" y="1020"/>
                  </a:lnTo>
                  <a:lnTo>
                    <a:pt x="2588" y="1037"/>
                  </a:lnTo>
                  <a:lnTo>
                    <a:pt x="2579" y="1044"/>
                  </a:lnTo>
                  <a:lnTo>
                    <a:pt x="2554" y="1063"/>
                  </a:lnTo>
                  <a:lnTo>
                    <a:pt x="2545" y="1080"/>
                  </a:lnTo>
                  <a:lnTo>
                    <a:pt x="2562" y="1080"/>
                  </a:lnTo>
                  <a:lnTo>
                    <a:pt x="2571" y="1089"/>
                  </a:lnTo>
                  <a:lnTo>
                    <a:pt x="2571" y="1106"/>
                  </a:lnTo>
                  <a:lnTo>
                    <a:pt x="2588" y="1106"/>
                  </a:lnTo>
                  <a:lnTo>
                    <a:pt x="2605" y="1097"/>
                  </a:lnTo>
                  <a:lnTo>
                    <a:pt x="2605" y="1106"/>
                  </a:lnTo>
                  <a:lnTo>
                    <a:pt x="2605" y="1140"/>
                  </a:lnTo>
                  <a:lnTo>
                    <a:pt x="2588" y="1166"/>
                  </a:lnTo>
                  <a:lnTo>
                    <a:pt x="2579" y="1175"/>
                  </a:lnTo>
                  <a:lnTo>
                    <a:pt x="2579" y="1192"/>
                  </a:lnTo>
                  <a:lnTo>
                    <a:pt x="2579" y="1201"/>
                  </a:lnTo>
                  <a:lnTo>
                    <a:pt x="2579" y="1209"/>
                  </a:lnTo>
                  <a:lnTo>
                    <a:pt x="2588" y="1209"/>
                  </a:lnTo>
                  <a:lnTo>
                    <a:pt x="2588" y="1218"/>
                  </a:lnTo>
                  <a:lnTo>
                    <a:pt x="2579" y="1244"/>
                  </a:lnTo>
                  <a:lnTo>
                    <a:pt x="2588" y="1270"/>
                  </a:lnTo>
                  <a:lnTo>
                    <a:pt x="2588" y="1278"/>
                  </a:lnTo>
                  <a:lnTo>
                    <a:pt x="2588" y="1287"/>
                  </a:lnTo>
                  <a:lnTo>
                    <a:pt x="2588" y="1304"/>
                  </a:lnTo>
                  <a:lnTo>
                    <a:pt x="2545" y="1330"/>
                  </a:lnTo>
                  <a:lnTo>
                    <a:pt x="2554" y="1356"/>
                  </a:lnTo>
                  <a:lnTo>
                    <a:pt x="2579" y="1356"/>
                  </a:lnTo>
                  <a:lnTo>
                    <a:pt x="2588" y="1364"/>
                  </a:lnTo>
                  <a:lnTo>
                    <a:pt x="2579" y="1390"/>
                  </a:lnTo>
                  <a:lnTo>
                    <a:pt x="2562" y="1408"/>
                  </a:lnTo>
                  <a:lnTo>
                    <a:pt x="2545" y="1442"/>
                  </a:lnTo>
                  <a:lnTo>
                    <a:pt x="2536" y="1477"/>
                  </a:lnTo>
                  <a:lnTo>
                    <a:pt x="2519" y="1494"/>
                  </a:lnTo>
                  <a:lnTo>
                    <a:pt x="2519" y="1520"/>
                  </a:lnTo>
                  <a:lnTo>
                    <a:pt x="2528" y="1528"/>
                  </a:lnTo>
                  <a:lnTo>
                    <a:pt x="2545" y="1537"/>
                  </a:lnTo>
                  <a:lnTo>
                    <a:pt x="2545" y="1545"/>
                  </a:lnTo>
                  <a:lnTo>
                    <a:pt x="2545" y="1554"/>
                  </a:lnTo>
                  <a:lnTo>
                    <a:pt x="2536" y="1563"/>
                  </a:lnTo>
                  <a:lnTo>
                    <a:pt x="2528" y="1571"/>
                  </a:lnTo>
                  <a:lnTo>
                    <a:pt x="2536" y="1590"/>
                  </a:lnTo>
                  <a:lnTo>
                    <a:pt x="2545" y="1597"/>
                  </a:lnTo>
                  <a:lnTo>
                    <a:pt x="2554" y="1597"/>
                  </a:lnTo>
                  <a:lnTo>
                    <a:pt x="2562" y="1606"/>
                  </a:lnTo>
                  <a:lnTo>
                    <a:pt x="2571" y="1614"/>
                  </a:lnTo>
                  <a:lnTo>
                    <a:pt x="2562" y="1632"/>
                  </a:lnTo>
                  <a:lnTo>
                    <a:pt x="2528" y="1649"/>
                  </a:lnTo>
                  <a:lnTo>
                    <a:pt x="2536" y="1659"/>
                  </a:lnTo>
                  <a:lnTo>
                    <a:pt x="2545" y="1666"/>
                  </a:lnTo>
                  <a:lnTo>
                    <a:pt x="2554" y="1666"/>
                  </a:lnTo>
                  <a:lnTo>
                    <a:pt x="2554" y="1683"/>
                  </a:lnTo>
                  <a:lnTo>
                    <a:pt x="2536" y="1718"/>
                  </a:lnTo>
                  <a:lnTo>
                    <a:pt x="2519" y="1718"/>
                  </a:lnTo>
                  <a:lnTo>
                    <a:pt x="2519" y="1728"/>
                  </a:lnTo>
                  <a:lnTo>
                    <a:pt x="2528" y="1728"/>
                  </a:lnTo>
                  <a:lnTo>
                    <a:pt x="2545" y="1735"/>
                  </a:lnTo>
                  <a:lnTo>
                    <a:pt x="2554" y="1745"/>
                  </a:lnTo>
                  <a:lnTo>
                    <a:pt x="2545" y="1752"/>
                  </a:lnTo>
                  <a:lnTo>
                    <a:pt x="2536" y="1752"/>
                  </a:lnTo>
                  <a:lnTo>
                    <a:pt x="2528" y="1761"/>
                  </a:lnTo>
                  <a:lnTo>
                    <a:pt x="2536" y="1761"/>
                  </a:lnTo>
                  <a:lnTo>
                    <a:pt x="2536" y="1771"/>
                  </a:lnTo>
                  <a:lnTo>
                    <a:pt x="2536" y="1778"/>
                  </a:lnTo>
                  <a:lnTo>
                    <a:pt x="2528" y="1797"/>
                  </a:lnTo>
                  <a:lnTo>
                    <a:pt x="2519" y="1814"/>
                  </a:lnTo>
                  <a:lnTo>
                    <a:pt x="2519" y="1821"/>
                  </a:lnTo>
                  <a:lnTo>
                    <a:pt x="2519" y="1831"/>
                  </a:lnTo>
                  <a:lnTo>
                    <a:pt x="2510" y="1840"/>
                  </a:lnTo>
                  <a:lnTo>
                    <a:pt x="2502" y="1840"/>
                  </a:lnTo>
                  <a:lnTo>
                    <a:pt x="2502" y="1847"/>
                  </a:lnTo>
                  <a:lnTo>
                    <a:pt x="2493" y="1847"/>
                  </a:lnTo>
                  <a:lnTo>
                    <a:pt x="2493" y="1857"/>
                  </a:lnTo>
                  <a:lnTo>
                    <a:pt x="2493" y="1864"/>
                  </a:lnTo>
                  <a:lnTo>
                    <a:pt x="2502" y="1864"/>
                  </a:lnTo>
                  <a:lnTo>
                    <a:pt x="2510" y="1874"/>
                  </a:lnTo>
                  <a:lnTo>
                    <a:pt x="2502" y="1874"/>
                  </a:lnTo>
                  <a:lnTo>
                    <a:pt x="2502" y="1883"/>
                  </a:lnTo>
                  <a:lnTo>
                    <a:pt x="2502" y="1890"/>
                  </a:lnTo>
                  <a:lnTo>
                    <a:pt x="2502" y="1900"/>
                  </a:lnTo>
                  <a:lnTo>
                    <a:pt x="2510" y="1900"/>
                  </a:lnTo>
                  <a:lnTo>
                    <a:pt x="2519" y="1909"/>
                  </a:lnTo>
                  <a:lnTo>
                    <a:pt x="2528" y="1917"/>
                  </a:lnTo>
                  <a:lnTo>
                    <a:pt x="2528" y="1926"/>
                  </a:lnTo>
                  <a:lnTo>
                    <a:pt x="2519" y="1926"/>
                  </a:lnTo>
                  <a:lnTo>
                    <a:pt x="2519" y="1933"/>
                  </a:lnTo>
                  <a:lnTo>
                    <a:pt x="2519" y="1943"/>
                  </a:lnTo>
                  <a:lnTo>
                    <a:pt x="2519" y="1952"/>
                  </a:lnTo>
                  <a:lnTo>
                    <a:pt x="2510" y="1960"/>
                  </a:lnTo>
                  <a:lnTo>
                    <a:pt x="2510" y="1969"/>
                  </a:lnTo>
                  <a:lnTo>
                    <a:pt x="2510" y="1978"/>
                  </a:lnTo>
                  <a:lnTo>
                    <a:pt x="2519" y="1978"/>
                  </a:lnTo>
                  <a:lnTo>
                    <a:pt x="2519" y="1986"/>
                  </a:lnTo>
                  <a:lnTo>
                    <a:pt x="2519" y="1995"/>
                  </a:lnTo>
                  <a:lnTo>
                    <a:pt x="2528" y="1995"/>
                  </a:lnTo>
                  <a:lnTo>
                    <a:pt x="2528" y="2003"/>
                  </a:lnTo>
                  <a:lnTo>
                    <a:pt x="2528" y="2012"/>
                  </a:lnTo>
                  <a:lnTo>
                    <a:pt x="2536" y="2012"/>
                  </a:lnTo>
                  <a:lnTo>
                    <a:pt x="2545" y="2012"/>
                  </a:lnTo>
                  <a:lnTo>
                    <a:pt x="2554" y="2012"/>
                  </a:lnTo>
                  <a:lnTo>
                    <a:pt x="2562" y="2003"/>
                  </a:lnTo>
                  <a:lnTo>
                    <a:pt x="2571" y="2012"/>
                  </a:lnTo>
                  <a:lnTo>
                    <a:pt x="2571" y="2021"/>
                  </a:lnTo>
                  <a:lnTo>
                    <a:pt x="2571" y="2029"/>
                  </a:lnTo>
                  <a:lnTo>
                    <a:pt x="2571" y="2038"/>
                  </a:lnTo>
                  <a:lnTo>
                    <a:pt x="2579" y="2038"/>
                  </a:lnTo>
                  <a:lnTo>
                    <a:pt x="2571" y="2047"/>
                  </a:lnTo>
                  <a:lnTo>
                    <a:pt x="2579" y="2055"/>
                  </a:lnTo>
                  <a:lnTo>
                    <a:pt x="2579" y="2064"/>
                  </a:lnTo>
                  <a:lnTo>
                    <a:pt x="2588" y="2064"/>
                  </a:lnTo>
                  <a:lnTo>
                    <a:pt x="2597" y="2064"/>
                  </a:lnTo>
                  <a:lnTo>
                    <a:pt x="2597" y="2072"/>
                  </a:lnTo>
                  <a:lnTo>
                    <a:pt x="2588" y="2072"/>
                  </a:lnTo>
                  <a:lnTo>
                    <a:pt x="2374" y="2064"/>
                  </a:lnTo>
                  <a:lnTo>
                    <a:pt x="2374" y="2055"/>
                  </a:lnTo>
                  <a:lnTo>
                    <a:pt x="2374" y="2038"/>
                  </a:lnTo>
                  <a:lnTo>
                    <a:pt x="2374" y="2021"/>
                  </a:lnTo>
                  <a:lnTo>
                    <a:pt x="2348" y="1978"/>
                  </a:lnTo>
                  <a:lnTo>
                    <a:pt x="2348" y="1969"/>
                  </a:lnTo>
                  <a:lnTo>
                    <a:pt x="2348" y="1960"/>
                  </a:lnTo>
                  <a:lnTo>
                    <a:pt x="2338" y="1952"/>
                  </a:lnTo>
                  <a:lnTo>
                    <a:pt x="2331" y="1952"/>
                  </a:lnTo>
                  <a:lnTo>
                    <a:pt x="2305" y="1952"/>
                  </a:lnTo>
                  <a:lnTo>
                    <a:pt x="2269" y="1952"/>
                  </a:lnTo>
                  <a:lnTo>
                    <a:pt x="2253" y="1952"/>
                  </a:lnTo>
                  <a:lnTo>
                    <a:pt x="2226" y="1943"/>
                  </a:lnTo>
                  <a:lnTo>
                    <a:pt x="2219" y="1943"/>
                  </a:lnTo>
                  <a:lnTo>
                    <a:pt x="2219" y="1933"/>
                  </a:lnTo>
                  <a:lnTo>
                    <a:pt x="2210" y="1933"/>
                  </a:lnTo>
                  <a:lnTo>
                    <a:pt x="2150" y="1933"/>
                  </a:lnTo>
                  <a:lnTo>
                    <a:pt x="2029" y="1933"/>
                  </a:lnTo>
                  <a:lnTo>
                    <a:pt x="1960" y="1933"/>
                  </a:lnTo>
                  <a:lnTo>
                    <a:pt x="1891" y="1933"/>
                  </a:lnTo>
                  <a:lnTo>
                    <a:pt x="1874" y="1943"/>
                  </a:lnTo>
                  <a:lnTo>
                    <a:pt x="1857" y="1933"/>
                  </a:lnTo>
                  <a:lnTo>
                    <a:pt x="1736" y="1933"/>
                  </a:lnTo>
                  <a:lnTo>
                    <a:pt x="1712" y="1926"/>
                  </a:lnTo>
                  <a:lnTo>
                    <a:pt x="1712" y="1917"/>
                  </a:lnTo>
                  <a:lnTo>
                    <a:pt x="1693" y="1900"/>
                  </a:lnTo>
                  <a:lnTo>
                    <a:pt x="1686" y="1883"/>
                  </a:lnTo>
                  <a:lnTo>
                    <a:pt x="1643" y="1890"/>
                  </a:lnTo>
                  <a:lnTo>
                    <a:pt x="1600" y="1874"/>
                  </a:lnTo>
                  <a:lnTo>
                    <a:pt x="1565" y="1874"/>
                  </a:lnTo>
                  <a:lnTo>
                    <a:pt x="1496" y="1874"/>
                  </a:lnTo>
                  <a:lnTo>
                    <a:pt x="1393" y="1874"/>
                  </a:lnTo>
                  <a:lnTo>
                    <a:pt x="1367" y="1874"/>
                  </a:lnTo>
                  <a:lnTo>
                    <a:pt x="1290" y="1874"/>
                  </a:lnTo>
                  <a:lnTo>
                    <a:pt x="1264" y="1874"/>
                  </a:lnTo>
                  <a:lnTo>
                    <a:pt x="1264" y="1864"/>
                  </a:lnTo>
                  <a:lnTo>
                    <a:pt x="1264" y="1804"/>
                  </a:lnTo>
                  <a:lnTo>
                    <a:pt x="1272" y="1728"/>
                  </a:lnTo>
                  <a:lnTo>
                    <a:pt x="1290" y="1623"/>
                  </a:lnTo>
                  <a:lnTo>
                    <a:pt x="1290" y="1597"/>
                  </a:lnTo>
                  <a:lnTo>
                    <a:pt x="1307" y="1459"/>
                  </a:lnTo>
                  <a:lnTo>
                    <a:pt x="1401" y="1399"/>
                  </a:lnTo>
                  <a:lnTo>
                    <a:pt x="1376" y="1304"/>
                  </a:lnTo>
                  <a:lnTo>
                    <a:pt x="1367" y="1295"/>
                  </a:lnTo>
                  <a:lnTo>
                    <a:pt x="1384" y="1287"/>
                  </a:lnTo>
                  <a:lnTo>
                    <a:pt x="1376" y="1244"/>
                  </a:lnTo>
                  <a:lnTo>
                    <a:pt x="1376" y="1209"/>
                  </a:lnTo>
                  <a:lnTo>
                    <a:pt x="1367" y="1183"/>
                  </a:lnTo>
                  <a:lnTo>
                    <a:pt x="1358" y="1175"/>
                  </a:lnTo>
                  <a:lnTo>
                    <a:pt x="1333" y="1140"/>
                  </a:lnTo>
                  <a:close/>
                </a:path>
              </a:pathLst>
            </a:custGeom>
            <a:grpFill/>
            <a:ln w="7938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70" name="Freeform 14"/>
            <p:cNvSpPr>
              <a:spLocks/>
            </p:cNvSpPr>
            <p:nvPr/>
          </p:nvSpPr>
          <p:spPr bwMode="auto">
            <a:xfrm>
              <a:off x="5246688" y="4006850"/>
              <a:ext cx="608012" cy="966787"/>
            </a:xfrm>
            <a:custGeom>
              <a:avLst/>
              <a:gdLst>
                <a:gd name="T0" fmla="*/ 2147483647 w 766"/>
                <a:gd name="T1" fmla="*/ 2147483647 h 1218"/>
                <a:gd name="T2" fmla="*/ 2147483647 w 766"/>
                <a:gd name="T3" fmla="*/ 2147483647 h 1218"/>
                <a:gd name="T4" fmla="*/ 2147483647 w 766"/>
                <a:gd name="T5" fmla="*/ 2147483647 h 1218"/>
                <a:gd name="T6" fmla="*/ 2147483647 w 766"/>
                <a:gd name="T7" fmla="*/ 2147483647 h 1218"/>
                <a:gd name="T8" fmla="*/ 2147483647 w 766"/>
                <a:gd name="T9" fmla="*/ 2147483647 h 1218"/>
                <a:gd name="T10" fmla="*/ 2147483647 w 766"/>
                <a:gd name="T11" fmla="*/ 2147483647 h 1218"/>
                <a:gd name="T12" fmla="*/ 2147483647 w 766"/>
                <a:gd name="T13" fmla="*/ 2147483647 h 1218"/>
                <a:gd name="T14" fmla="*/ 2147483647 w 766"/>
                <a:gd name="T15" fmla="*/ 2147483647 h 1218"/>
                <a:gd name="T16" fmla="*/ 2147483647 w 766"/>
                <a:gd name="T17" fmla="*/ 2147483647 h 1218"/>
                <a:gd name="T18" fmla="*/ 2147483647 w 766"/>
                <a:gd name="T19" fmla="*/ 2147483647 h 1218"/>
                <a:gd name="T20" fmla="*/ 2147483647 w 766"/>
                <a:gd name="T21" fmla="*/ 2147483647 h 1218"/>
                <a:gd name="T22" fmla="*/ 2147483647 w 766"/>
                <a:gd name="T23" fmla="*/ 2147483647 h 1218"/>
                <a:gd name="T24" fmla="*/ 2147483647 w 766"/>
                <a:gd name="T25" fmla="*/ 2147483647 h 1218"/>
                <a:gd name="T26" fmla="*/ 2147483647 w 766"/>
                <a:gd name="T27" fmla="*/ 2147483647 h 1218"/>
                <a:gd name="T28" fmla="*/ 2147483647 w 766"/>
                <a:gd name="T29" fmla="*/ 2147483647 h 1218"/>
                <a:gd name="T30" fmla="*/ 2147483647 w 766"/>
                <a:gd name="T31" fmla="*/ 2147483647 h 1218"/>
                <a:gd name="T32" fmla="*/ 2147483647 w 766"/>
                <a:gd name="T33" fmla="*/ 2147483647 h 1218"/>
                <a:gd name="T34" fmla="*/ 2147483647 w 766"/>
                <a:gd name="T35" fmla="*/ 2147483647 h 1218"/>
                <a:gd name="T36" fmla="*/ 2147483647 w 766"/>
                <a:gd name="T37" fmla="*/ 2147483647 h 1218"/>
                <a:gd name="T38" fmla="*/ 2147483647 w 766"/>
                <a:gd name="T39" fmla="*/ 2147483647 h 1218"/>
                <a:gd name="T40" fmla="*/ 2147483647 w 766"/>
                <a:gd name="T41" fmla="*/ 2147483647 h 1218"/>
                <a:gd name="T42" fmla="*/ 2147483647 w 766"/>
                <a:gd name="T43" fmla="*/ 2147483647 h 1218"/>
                <a:gd name="T44" fmla="*/ 2147483647 w 766"/>
                <a:gd name="T45" fmla="*/ 2147483647 h 1218"/>
                <a:gd name="T46" fmla="*/ 2147483647 w 766"/>
                <a:gd name="T47" fmla="*/ 2147483647 h 1218"/>
                <a:gd name="T48" fmla="*/ 2147483647 w 766"/>
                <a:gd name="T49" fmla="*/ 2147483647 h 1218"/>
                <a:gd name="T50" fmla="*/ 2147483647 w 766"/>
                <a:gd name="T51" fmla="*/ 2147483647 h 1218"/>
                <a:gd name="T52" fmla="*/ 2147483647 w 766"/>
                <a:gd name="T53" fmla="*/ 2147483647 h 1218"/>
                <a:gd name="T54" fmla="*/ 2147483647 w 766"/>
                <a:gd name="T55" fmla="*/ 2147483647 h 1218"/>
                <a:gd name="T56" fmla="*/ 2147483647 w 766"/>
                <a:gd name="T57" fmla="*/ 2147483647 h 1218"/>
                <a:gd name="T58" fmla="*/ 2147483647 w 766"/>
                <a:gd name="T59" fmla="*/ 2147483647 h 1218"/>
                <a:gd name="T60" fmla="*/ 2147483647 w 766"/>
                <a:gd name="T61" fmla="*/ 2147483647 h 1218"/>
                <a:gd name="T62" fmla="*/ 2147483647 w 766"/>
                <a:gd name="T63" fmla="*/ 2147483647 h 1218"/>
                <a:gd name="T64" fmla="*/ 2147483647 w 766"/>
                <a:gd name="T65" fmla="*/ 2147483647 h 1218"/>
                <a:gd name="T66" fmla="*/ 2147483647 w 766"/>
                <a:gd name="T67" fmla="*/ 2147483647 h 1218"/>
                <a:gd name="T68" fmla="*/ 2147483647 w 766"/>
                <a:gd name="T69" fmla="*/ 2147483647 h 1218"/>
                <a:gd name="T70" fmla="*/ 2147483647 w 766"/>
                <a:gd name="T71" fmla="*/ 2147483647 h 1218"/>
                <a:gd name="T72" fmla="*/ 2147483647 w 766"/>
                <a:gd name="T73" fmla="*/ 2147483647 h 1218"/>
                <a:gd name="T74" fmla="*/ 2147483647 w 766"/>
                <a:gd name="T75" fmla="*/ 2147483647 h 1218"/>
                <a:gd name="T76" fmla="*/ 2147483647 w 766"/>
                <a:gd name="T77" fmla="*/ 2147483647 h 1218"/>
                <a:gd name="T78" fmla="*/ 2147483647 w 766"/>
                <a:gd name="T79" fmla="*/ 2147483647 h 1218"/>
                <a:gd name="T80" fmla="*/ 2147483647 w 766"/>
                <a:gd name="T81" fmla="*/ 2147483647 h 1218"/>
                <a:gd name="T82" fmla="*/ 2147483647 w 766"/>
                <a:gd name="T83" fmla="*/ 2147483647 h 1218"/>
                <a:gd name="T84" fmla="*/ 2147483647 w 766"/>
                <a:gd name="T85" fmla="*/ 2147483647 h 1218"/>
                <a:gd name="T86" fmla="*/ 2147483647 w 766"/>
                <a:gd name="T87" fmla="*/ 2147483647 h 1218"/>
                <a:gd name="T88" fmla="*/ 2147483647 w 766"/>
                <a:gd name="T89" fmla="*/ 2147483647 h 1218"/>
                <a:gd name="T90" fmla="*/ 2147483647 w 766"/>
                <a:gd name="T91" fmla="*/ 2147483647 h 1218"/>
                <a:gd name="T92" fmla="*/ 2147483647 w 766"/>
                <a:gd name="T93" fmla="*/ 2147483647 h 1218"/>
                <a:gd name="T94" fmla="*/ 2147483647 w 766"/>
                <a:gd name="T95" fmla="*/ 2147483647 h 1218"/>
                <a:gd name="T96" fmla="*/ 2147483647 w 766"/>
                <a:gd name="T97" fmla="*/ 2147483647 h 1218"/>
                <a:gd name="T98" fmla="*/ 2147483647 w 766"/>
                <a:gd name="T99" fmla="*/ 2147483647 h 1218"/>
                <a:gd name="T100" fmla="*/ 2147483647 w 766"/>
                <a:gd name="T101" fmla="*/ 2147483647 h 1218"/>
                <a:gd name="T102" fmla="*/ 2147483647 w 766"/>
                <a:gd name="T103" fmla="*/ 2147483647 h 1218"/>
                <a:gd name="T104" fmla="*/ 2147483647 w 766"/>
                <a:gd name="T105" fmla="*/ 2147483647 h 1218"/>
                <a:gd name="T106" fmla="*/ 2147483647 w 766"/>
                <a:gd name="T107" fmla="*/ 2147483647 h 1218"/>
                <a:gd name="T108" fmla="*/ 2147483647 w 766"/>
                <a:gd name="T109" fmla="*/ 2147483647 h 1218"/>
                <a:gd name="T110" fmla="*/ 2147483647 w 766"/>
                <a:gd name="T111" fmla="*/ 2147483647 h 1218"/>
                <a:gd name="T112" fmla="*/ 2147483647 w 766"/>
                <a:gd name="T113" fmla="*/ 2147483647 h 1218"/>
                <a:gd name="T114" fmla="*/ 2147483647 w 766"/>
                <a:gd name="T115" fmla="*/ 2147483647 h 1218"/>
                <a:gd name="T116" fmla="*/ 2147483647 w 766"/>
                <a:gd name="T117" fmla="*/ 2147483647 h 1218"/>
                <a:gd name="T118" fmla="*/ 2147483647 w 766"/>
                <a:gd name="T119" fmla="*/ 0 h 1218"/>
                <a:gd name="T120" fmla="*/ 2147483647 w 766"/>
                <a:gd name="T121" fmla="*/ 2147483647 h 12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6"/>
                <a:gd name="T184" fmla="*/ 0 h 1218"/>
                <a:gd name="T185" fmla="*/ 766 w 766"/>
                <a:gd name="T186" fmla="*/ 1218 h 12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6" h="1218">
                  <a:moveTo>
                    <a:pt x="388" y="70"/>
                  </a:moveTo>
                  <a:lnTo>
                    <a:pt x="388" y="62"/>
                  </a:lnTo>
                  <a:lnTo>
                    <a:pt x="395" y="62"/>
                  </a:lnTo>
                  <a:lnTo>
                    <a:pt x="395" y="70"/>
                  </a:lnTo>
                  <a:lnTo>
                    <a:pt x="404" y="70"/>
                  </a:lnTo>
                  <a:lnTo>
                    <a:pt x="412" y="70"/>
                  </a:lnTo>
                  <a:lnTo>
                    <a:pt x="412" y="79"/>
                  </a:lnTo>
                  <a:lnTo>
                    <a:pt x="412" y="86"/>
                  </a:lnTo>
                  <a:lnTo>
                    <a:pt x="421" y="86"/>
                  </a:lnTo>
                  <a:lnTo>
                    <a:pt x="421" y="96"/>
                  </a:lnTo>
                  <a:lnTo>
                    <a:pt x="421" y="105"/>
                  </a:lnTo>
                  <a:lnTo>
                    <a:pt x="431" y="96"/>
                  </a:lnTo>
                  <a:lnTo>
                    <a:pt x="431" y="105"/>
                  </a:lnTo>
                  <a:lnTo>
                    <a:pt x="421" y="105"/>
                  </a:lnTo>
                  <a:lnTo>
                    <a:pt x="431" y="105"/>
                  </a:lnTo>
                  <a:lnTo>
                    <a:pt x="431" y="113"/>
                  </a:lnTo>
                  <a:lnTo>
                    <a:pt x="438" y="113"/>
                  </a:lnTo>
                  <a:lnTo>
                    <a:pt x="447" y="113"/>
                  </a:lnTo>
                  <a:lnTo>
                    <a:pt x="447" y="122"/>
                  </a:lnTo>
                  <a:lnTo>
                    <a:pt x="455" y="122"/>
                  </a:lnTo>
                  <a:lnTo>
                    <a:pt x="455" y="131"/>
                  </a:lnTo>
                  <a:lnTo>
                    <a:pt x="464" y="131"/>
                  </a:lnTo>
                  <a:lnTo>
                    <a:pt x="455" y="131"/>
                  </a:lnTo>
                  <a:lnTo>
                    <a:pt x="464" y="131"/>
                  </a:lnTo>
                  <a:lnTo>
                    <a:pt x="455" y="139"/>
                  </a:lnTo>
                  <a:lnTo>
                    <a:pt x="464" y="139"/>
                  </a:lnTo>
                  <a:lnTo>
                    <a:pt x="464" y="131"/>
                  </a:lnTo>
                  <a:lnTo>
                    <a:pt x="473" y="131"/>
                  </a:lnTo>
                  <a:lnTo>
                    <a:pt x="473" y="139"/>
                  </a:lnTo>
                  <a:lnTo>
                    <a:pt x="481" y="139"/>
                  </a:lnTo>
                  <a:lnTo>
                    <a:pt x="490" y="131"/>
                  </a:lnTo>
                  <a:lnTo>
                    <a:pt x="499" y="131"/>
                  </a:lnTo>
                  <a:lnTo>
                    <a:pt x="499" y="122"/>
                  </a:lnTo>
                  <a:lnTo>
                    <a:pt x="507" y="131"/>
                  </a:lnTo>
                  <a:lnTo>
                    <a:pt x="516" y="131"/>
                  </a:lnTo>
                  <a:lnTo>
                    <a:pt x="524" y="131"/>
                  </a:lnTo>
                  <a:lnTo>
                    <a:pt x="524" y="122"/>
                  </a:lnTo>
                  <a:lnTo>
                    <a:pt x="524" y="131"/>
                  </a:lnTo>
                  <a:lnTo>
                    <a:pt x="533" y="131"/>
                  </a:lnTo>
                  <a:lnTo>
                    <a:pt x="524" y="131"/>
                  </a:lnTo>
                  <a:lnTo>
                    <a:pt x="533" y="139"/>
                  </a:lnTo>
                  <a:lnTo>
                    <a:pt x="533" y="148"/>
                  </a:lnTo>
                  <a:lnTo>
                    <a:pt x="542" y="148"/>
                  </a:lnTo>
                  <a:lnTo>
                    <a:pt x="550" y="148"/>
                  </a:lnTo>
                  <a:lnTo>
                    <a:pt x="559" y="139"/>
                  </a:lnTo>
                  <a:lnTo>
                    <a:pt x="567" y="139"/>
                  </a:lnTo>
                  <a:lnTo>
                    <a:pt x="576" y="139"/>
                  </a:lnTo>
                  <a:lnTo>
                    <a:pt x="576" y="148"/>
                  </a:lnTo>
                  <a:lnTo>
                    <a:pt x="576" y="156"/>
                  </a:lnTo>
                  <a:lnTo>
                    <a:pt x="567" y="156"/>
                  </a:lnTo>
                  <a:lnTo>
                    <a:pt x="567" y="165"/>
                  </a:lnTo>
                  <a:lnTo>
                    <a:pt x="576" y="165"/>
                  </a:lnTo>
                  <a:lnTo>
                    <a:pt x="585" y="165"/>
                  </a:lnTo>
                  <a:lnTo>
                    <a:pt x="585" y="156"/>
                  </a:lnTo>
                  <a:lnTo>
                    <a:pt x="585" y="165"/>
                  </a:lnTo>
                  <a:lnTo>
                    <a:pt x="593" y="165"/>
                  </a:lnTo>
                  <a:lnTo>
                    <a:pt x="602" y="165"/>
                  </a:lnTo>
                  <a:lnTo>
                    <a:pt x="602" y="156"/>
                  </a:lnTo>
                  <a:lnTo>
                    <a:pt x="610" y="156"/>
                  </a:lnTo>
                  <a:lnTo>
                    <a:pt x="619" y="156"/>
                  </a:lnTo>
                  <a:lnTo>
                    <a:pt x="628" y="156"/>
                  </a:lnTo>
                  <a:lnTo>
                    <a:pt x="636" y="156"/>
                  </a:lnTo>
                  <a:lnTo>
                    <a:pt x="645" y="156"/>
                  </a:lnTo>
                  <a:lnTo>
                    <a:pt x="654" y="165"/>
                  </a:lnTo>
                  <a:lnTo>
                    <a:pt x="662" y="165"/>
                  </a:lnTo>
                  <a:lnTo>
                    <a:pt x="671" y="165"/>
                  </a:lnTo>
                  <a:lnTo>
                    <a:pt x="671" y="174"/>
                  </a:lnTo>
                  <a:lnTo>
                    <a:pt x="679" y="165"/>
                  </a:lnTo>
                  <a:lnTo>
                    <a:pt x="688" y="174"/>
                  </a:lnTo>
                  <a:lnTo>
                    <a:pt x="697" y="174"/>
                  </a:lnTo>
                  <a:lnTo>
                    <a:pt x="705" y="174"/>
                  </a:lnTo>
                  <a:lnTo>
                    <a:pt x="705" y="165"/>
                  </a:lnTo>
                  <a:lnTo>
                    <a:pt x="705" y="156"/>
                  </a:lnTo>
                  <a:lnTo>
                    <a:pt x="714" y="156"/>
                  </a:lnTo>
                  <a:lnTo>
                    <a:pt x="722" y="148"/>
                  </a:lnTo>
                  <a:lnTo>
                    <a:pt x="731" y="156"/>
                  </a:lnTo>
                  <a:lnTo>
                    <a:pt x="740" y="156"/>
                  </a:lnTo>
                  <a:lnTo>
                    <a:pt x="757" y="165"/>
                  </a:lnTo>
                  <a:lnTo>
                    <a:pt x="766" y="165"/>
                  </a:lnTo>
                  <a:lnTo>
                    <a:pt x="757" y="174"/>
                  </a:lnTo>
                  <a:lnTo>
                    <a:pt x="748" y="191"/>
                  </a:lnTo>
                  <a:lnTo>
                    <a:pt x="740" y="200"/>
                  </a:lnTo>
                  <a:lnTo>
                    <a:pt x="740" y="208"/>
                  </a:lnTo>
                  <a:lnTo>
                    <a:pt x="731" y="225"/>
                  </a:lnTo>
                  <a:lnTo>
                    <a:pt x="731" y="234"/>
                  </a:lnTo>
                  <a:lnTo>
                    <a:pt x="731" y="251"/>
                  </a:lnTo>
                  <a:lnTo>
                    <a:pt x="722" y="260"/>
                  </a:lnTo>
                  <a:lnTo>
                    <a:pt x="714" y="286"/>
                  </a:lnTo>
                  <a:lnTo>
                    <a:pt x="714" y="303"/>
                  </a:lnTo>
                  <a:lnTo>
                    <a:pt x="705" y="320"/>
                  </a:lnTo>
                  <a:lnTo>
                    <a:pt x="705" y="329"/>
                  </a:lnTo>
                  <a:lnTo>
                    <a:pt x="705" y="346"/>
                  </a:lnTo>
                  <a:lnTo>
                    <a:pt x="697" y="363"/>
                  </a:lnTo>
                  <a:lnTo>
                    <a:pt x="697" y="398"/>
                  </a:lnTo>
                  <a:lnTo>
                    <a:pt x="688" y="406"/>
                  </a:lnTo>
                  <a:lnTo>
                    <a:pt x="688" y="424"/>
                  </a:lnTo>
                  <a:lnTo>
                    <a:pt x="705" y="450"/>
                  </a:lnTo>
                  <a:lnTo>
                    <a:pt x="714" y="458"/>
                  </a:lnTo>
                  <a:lnTo>
                    <a:pt x="714" y="475"/>
                  </a:lnTo>
                  <a:lnTo>
                    <a:pt x="705" y="493"/>
                  </a:lnTo>
                  <a:lnTo>
                    <a:pt x="688" y="501"/>
                  </a:lnTo>
                  <a:lnTo>
                    <a:pt x="679" y="510"/>
                  </a:lnTo>
                  <a:lnTo>
                    <a:pt x="671" y="536"/>
                  </a:lnTo>
                  <a:lnTo>
                    <a:pt x="671" y="562"/>
                  </a:lnTo>
                  <a:lnTo>
                    <a:pt x="662" y="570"/>
                  </a:lnTo>
                  <a:lnTo>
                    <a:pt x="654" y="589"/>
                  </a:lnTo>
                  <a:lnTo>
                    <a:pt x="636" y="596"/>
                  </a:lnTo>
                  <a:lnTo>
                    <a:pt x="619" y="622"/>
                  </a:lnTo>
                  <a:lnTo>
                    <a:pt x="610" y="631"/>
                  </a:lnTo>
                  <a:lnTo>
                    <a:pt x="602" y="639"/>
                  </a:lnTo>
                  <a:lnTo>
                    <a:pt x="602" y="648"/>
                  </a:lnTo>
                  <a:lnTo>
                    <a:pt x="602" y="658"/>
                  </a:lnTo>
                  <a:lnTo>
                    <a:pt x="593" y="658"/>
                  </a:lnTo>
                  <a:lnTo>
                    <a:pt x="593" y="665"/>
                  </a:lnTo>
                  <a:lnTo>
                    <a:pt x="585" y="665"/>
                  </a:lnTo>
                  <a:lnTo>
                    <a:pt x="585" y="674"/>
                  </a:lnTo>
                  <a:lnTo>
                    <a:pt x="585" y="682"/>
                  </a:lnTo>
                  <a:lnTo>
                    <a:pt x="593" y="691"/>
                  </a:lnTo>
                  <a:lnTo>
                    <a:pt x="602" y="701"/>
                  </a:lnTo>
                  <a:lnTo>
                    <a:pt x="602" y="708"/>
                  </a:lnTo>
                  <a:lnTo>
                    <a:pt x="593" y="708"/>
                  </a:lnTo>
                  <a:lnTo>
                    <a:pt x="593" y="717"/>
                  </a:lnTo>
                  <a:lnTo>
                    <a:pt x="593" y="725"/>
                  </a:lnTo>
                  <a:lnTo>
                    <a:pt x="602" y="725"/>
                  </a:lnTo>
                  <a:lnTo>
                    <a:pt x="602" y="734"/>
                  </a:lnTo>
                  <a:lnTo>
                    <a:pt x="602" y="744"/>
                  </a:lnTo>
                  <a:lnTo>
                    <a:pt x="602" y="751"/>
                  </a:lnTo>
                  <a:lnTo>
                    <a:pt x="602" y="760"/>
                  </a:lnTo>
                  <a:lnTo>
                    <a:pt x="602" y="770"/>
                  </a:lnTo>
                  <a:lnTo>
                    <a:pt x="602" y="777"/>
                  </a:lnTo>
                  <a:lnTo>
                    <a:pt x="602" y="787"/>
                  </a:lnTo>
                  <a:lnTo>
                    <a:pt x="593" y="787"/>
                  </a:lnTo>
                  <a:lnTo>
                    <a:pt x="602" y="794"/>
                  </a:lnTo>
                  <a:lnTo>
                    <a:pt x="602" y="803"/>
                  </a:lnTo>
                  <a:lnTo>
                    <a:pt x="602" y="813"/>
                  </a:lnTo>
                  <a:lnTo>
                    <a:pt x="610" y="813"/>
                  </a:lnTo>
                  <a:lnTo>
                    <a:pt x="602" y="813"/>
                  </a:lnTo>
                  <a:lnTo>
                    <a:pt x="602" y="820"/>
                  </a:lnTo>
                  <a:lnTo>
                    <a:pt x="593" y="820"/>
                  </a:lnTo>
                  <a:lnTo>
                    <a:pt x="585" y="820"/>
                  </a:lnTo>
                  <a:lnTo>
                    <a:pt x="585" y="813"/>
                  </a:lnTo>
                  <a:lnTo>
                    <a:pt x="576" y="813"/>
                  </a:lnTo>
                  <a:lnTo>
                    <a:pt x="567" y="813"/>
                  </a:lnTo>
                  <a:lnTo>
                    <a:pt x="559" y="820"/>
                  </a:lnTo>
                  <a:lnTo>
                    <a:pt x="559" y="830"/>
                  </a:lnTo>
                  <a:lnTo>
                    <a:pt x="559" y="839"/>
                  </a:lnTo>
                  <a:lnTo>
                    <a:pt x="567" y="839"/>
                  </a:lnTo>
                  <a:lnTo>
                    <a:pt x="567" y="846"/>
                  </a:lnTo>
                  <a:lnTo>
                    <a:pt x="567" y="856"/>
                  </a:lnTo>
                  <a:lnTo>
                    <a:pt x="576" y="863"/>
                  </a:lnTo>
                  <a:lnTo>
                    <a:pt x="576" y="873"/>
                  </a:lnTo>
                  <a:lnTo>
                    <a:pt x="576" y="882"/>
                  </a:lnTo>
                  <a:lnTo>
                    <a:pt x="576" y="889"/>
                  </a:lnTo>
                  <a:lnTo>
                    <a:pt x="585" y="899"/>
                  </a:lnTo>
                  <a:lnTo>
                    <a:pt x="585" y="908"/>
                  </a:lnTo>
                  <a:lnTo>
                    <a:pt x="593" y="916"/>
                  </a:lnTo>
                  <a:lnTo>
                    <a:pt x="602" y="925"/>
                  </a:lnTo>
                  <a:lnTo>
                    <a:pt x="602" y="932"/>
                  </a:lnTo>
                  <a:lnTo>
                    <a:pt x="602" y="942"/>
                  </a:lnTo>
                  <a:lnTo>
                    <a:pt x="593" y="942"/>
                  </a:lnTo>
                  <a:lnTo>
                    <a:pt x="593" y="951"/>
                  </a:lnTo>
                  <a:lnTo>
                    <a:pt x="593" y="959"/>
                  </a:lnTo>
                  <a:lnTo>
                    <a:pt x="585" y="968"/>
                  </a:lnTo>
                  <a:lnTo>
                    <a:pt x="585" y="977"/>
                  </a:lnTo>
                  <a:lnTo>
                    <a:pt x="576" y="977"/>
                  </a:lnTo>
                  <a:lnTo>
                    <a:pt x="576" y="985"/>
                  </a:lnTo>
                  <a:lnTo>
                    <a:pt x="576" y="994"/>
                  </a:lnTo>
                  <a:lnTo>
                    <a:pt x="576" y="1002"/>
                  </a:lnTo>
                  <a:lnTo>
                    <a:pt x="585" y="1011"/>
                  </a:lnTo>
                  <a:lnTo>
                    <a:pt x="585" y="1020"/>
                  </a:lnTo>
                  <a:lnTo>
                    <a:pt x="585" y="1028"/>
                  </a:lnTo>
                  <a:lnTo>
                    <a:pt x="585" y="1037"/>
                  </a:lnTo>
                  <a:lnTo>
                    <a:pt x="576" y="1037"/>
                  </a:lnTo>
                  <a:lnTo>
                    <a:pt x="567" y="1037"/>
                  </a:lnTo>
                  <a:lnTo>
                    <a:pt x="567" y="1028"/>
                  </a:lnTo>
                  <a:lnTo>
                    <a:pt x="559" y="1028"/>
                  </a:lnTo>
                  <a:lnTo>
                    <a:pt x="550" y="1028"/>
                  </a:lnTo>
                  <a:lnTo>
                    <a:pt x="550" y="1037"/>
                  </a:lnTo>
                  <a:lnTo>
                    <a:pt x="542" y="1037"/>
                  </a:lnTo>
                  <a:lnTo>
                    <a:pt x="542" y="1045"/>
                  </a:lnTo>
                  <a:lnTo>
                    <a:pt x="542" y="1054"/>
                  </a:lnTo>
                  <a:lnTo>
                    <a:pt x="550" y="1063"/>
                  </a:lnTo>
                  <a:lnTo>
                    <a:pt x="550" y="1071"/>
                  </a:lnTo>
                  <a:lnTo>
                    <a:pt x="550" y="1080"/>
                  </a:lnTo>
                  <a:lnTo>
                    <a:pt x="559" y="1080"/>
                  </a:lnTo>
                  <a:lnTo>
                    <a:pt x="559" y="1089"/>
                  </a:lnTo>
                  <a:lnTo>
                    <a:pt x="559" y="1097"/>
                  </a:lnTo>
                  <a:lnTo>
                    <a:pt x="559" y="1106"/>
                  </a:lnTo>
                  <a:lnTo>
                    <a:pt x="559" y="1114"/>
                  </a:lnTo>
                  <a:lnTo>
                    <a:pt x="559" y="1123"/>
                  </a:lnTo>
                  <a:lnTo>
                    <a:pt x="550" y="1132"/>
                  </a:lnTo>
                  <a:lnTo>
                    <a:pt x="550" y="1140"/>
                  </a:lnTo>
                  <a:lnTo>
                    <a:pt x="542" y="1140"/>
                  </a:lnTo>
                  <a:lnTo>
                    <a:pt x="542" y="1149"/>
                  </a:lnTo>
                  <a:lnTo>
                    <a:pt x="550" y="1158"/>
                  </a:lnTo>
                  <a:lnTo>
                    <a:pt x="550" y="1166"/>
                  </a:lnTo>
                  <a:lnTo>
                    <a:pt x="559" y="1166"/>
                  </a:lnTo>
                  <a:lnTo>
                    <a:pt x="567" y="1175"/>
                  </a:lnTo>
                  <a:lnTo>
                    <a:pt x="576" y="1183"/>
                  </a:lnTo>
                  <a:lnTo>
                    <a:pt x="576" y="1192"/>
                  </a:lnTo>
                  <a:lnTo>
                    <a:pt x="567" y="1201"/>
                  </a:lnTo>
                  <a:lnTo>
                    <a:pt x="559" y="1209"/>
                  </a:lnTo>
                  <a:lnTo>
                    <a:pt x="550" y="1209"/>
                  </a:lnTo>
                  <a:lnTo>
                    <a:pt x="542" y="1218"/>
                  </a:lnTo>
                  <a:lnTo>
                    <a:pt x="542" y="1209"/>
                  </a:lnTo>
                  <a:lnTo>
                    <a:pt x="533" y="1201"/>
                  </a:lnTo>
                  <a:lnTo>
                    <a:pt x="524" y="1201"/>
                  </a:lnTo>
                  <a:lnTo>
                    <a:pt x="524" y="1209"/>
                  </a:lnTo>
                  <a:lnTo>
                    <a:pt x="524" y="1218"/>
                  </a:lnTo>
                  <a:lnTo>
                    <a:pt x="524" y="1209"/>
                  </a:lnTo>
                  <a:lnTo>
                    <a:pt x="516" y="1201"/>
                  </a:lnTo>
                  <a:lnTo>
                    <a:pt x="516" y="1209"/>
                  </a:lnTo>
                  <a:lnTo>
                    <a:pt x="516" y="1218"/>
                  </a:lnTo>
                  <a:lnTo>
                    <a:pt x="507" y="1218"/>
                  </a:lnTo>
                  <a:lnTo>
                    <a:pt x="507" y="1209"/>
                  </a:lnTo>
                  <a:lnTo>
                    <a:pt x="507" y="1201"/>
                  </a:lnTo>
                  <a:lnTo>
                    <a:pt x="499" y="1201"/>
                  </a:lnTo>
                  <a:lnTo>
                    <a:pt x="499" y="1209"/>
                  </a:lnTo>
                  <a:lnTo>
                    <a:pt x="490" y="1209"/>
                  </a:lnTo>
                  <a:lnTo>
                    <a:pt x="490" y="1201"/>
                  </a:lnTo>
                  <a:lnTo>
                    <a:pt x="481" y="1201"/>
                  </a:lnTo>
                  <a:lnTo>
                    <a:pt x="481" y="1209"/>
                  </a:lnTo>
                  <a:lnTo>
                    <a:pt x="481" y="1201"/>
                  </a:lnTo>
                  <a:lnTo>
                    <a:pt x="473" y="1201"/>
                  </a:lnTo>
                  <a:lnTo>
                    <a:pt x="481" y="1192"/>
                  </a:lnTo>
                  <a:lnTo>
                    <a:pt x="473" y="1192"/>
                  </a:lnTo>
                  <a:lnTo>
                    <a:pt x="473" y="1183"/>
                  </a:lnTo>
                  <a:lnTo>
                    <a:pt x="464" y="1175"/>
                  </a:lnTo>
                  <a:lnTo>
                    <a:pt x="455" y="1175"/>
                  </a:lnTo>
                  <a:lnTo>
                    <a:pt x="455" y="1166"/>
                  </a:lnTo>
                  <a:lnTo>
                    <a:pt x="455" y="1175"/>
                  </a:lnTo>
                  <a:lnTo>
                    <a:pt x="455" y="1183"/>
                  </a:lnTo>
                  <a:lnTo>
                    <a:pt x="464" y="1183"/>
                  </a:lnTo>
                  <a:lnTo>
                    <a:pt x="455" y="1183"/>
                  </a:lnTo>
                  <a:lnTo>
                    <a:pt x="447" y="1183"/>
                  </a:lnTo>
                  <a:lnTo>
                    <a:pt x="455" y="1183"/>
                  </a:lnTo>
                  <a:lnTo>
                    <a:pt x="447" y="1175"/>
                  </a:lnTo>
                  <a:lnTo>
                    <a:pt x="447" y="1183"/>
                  </a:lnTo>
                  <a:lnTo>
                    <a:pt x="447" y="1175"/>
                  </a:lnTo>
                  <a:lnTo>
                    <a:pt x="438" y="1166"/>
                  </a:lnTo>
                  <a:lnTo>
                    <a:pt x="447" y="1166"/>
                  </a:lnTo>
                  <a:lnTo>
                    <a:pt x="438" y="1166"/>
                  </a:lnTo>
                  <a:lnTo>
                    <a:pt x="431" y="1166"/>
                  </a:lnTo>
                  <a:lnTo>
                    <a:pt x="421" y="1158"/>
                  </a:lnTo>
                  <a:lnTo>
                    <a:pt x="421" y="1166"/>
                  </a:lnTo>
                  <a:lnTo>
                    <a:pt x="421" y="1175"/>
                  </a:lnTo>
                  <a:lnTo>
                    <a:pt x="412" y="1175"/>
                  </a:lnTo>
                  <a:lnTo>
                    <a:pt x="404" y="1175"/>
                  </a:lnTo>
                  <a:lnTo>
                    <a:pt x="404" y="1166"/>
                  </a:lnTo>
                  <a:lnTo>
                    <a:pt x="395" y="1166"/>
                  </a:lnTo>
                  <a:lnTo>
                    <a:pt x="395" y="1175"/>
                  </a:lnTo>
                  <a:lnTo>
                    <a:pt x="395" y="1183"/>
                  </a:lnTo>
                  <a:lnTo>
                    <a:pt x="395" y="1175"/>
                  </a:lnTo>
                  <a:lnTo>
                    <a:pt x="395" y="1183"/>
                  </a:lnTo>
                  <a:lnTo>
                    <a:pt x="404" y="1183"/>
                  </a:lnTo>
                  <a:lnTo>
                    <a:pt x="395" y="1183"/>
                  </a:lnTo>
                  <a:lnTo>
                    <a:pt x="395" y="1192"/>
                  </a:lnTo>
                  <a:lnTo>
                    <a:pt x="395" y="1201"/>
                  </a:lnTo>
                  <a:lnTo>
                    <a:pt x="388" y="1192"/>
                  </a:lnTo>
                  <a:lnTo>
                    <a:pt x="388" y="1183"/>
                  </a:lnTo>
                  <a:lnTo>
                    <a:pt x="388" y="1192"/>
                  </a:lnTo>
                  <a:lnTo>
                    <a:pt x="378" y="1183"/>
                  </a:lnTo>
                  <a:lnTo>
                    <a:pt x="369" y="1183"/>
                  </a:lnTo>
                  <a:lnTo>
                    <a:pt x="378" y="1183"/>
                  </a:lnTo>
                  <a:lnTo>
                    <a:pt x="378" y="1192"/>
                  </a:lnTo>
                  <a:lnTo>
                    <a:pt x="369" y="1192"/>
                  </a:lnTo>
                  <a:lnTo>
                    <a:pt x="369" y="1183"/>
                  </a:lnTo>
                  <a:lnTo>
                    <a:pt x="369" y="1192"/>
                  </a:lnTo>
                  <a:lnTo>
                    <a:pt x="369" y="1201"/>
                  </a:lnTo>
                  <a:lnTo>
                    <a:pt x="378" y="1201"/>
                  </a:lnTo>
                  <a:lnTo>
                    <a:pt x="369" y="1201"/>
                  </a:lnTo>
                  <a:lnTo>
                    <a:pt x="369" y="1192"/>
                  </a:lnTo>
                  <a:lnTo>
                    <a:pt x="362" y="1192"/>
                  </a:lnTo>
                  <a:lnTo>
                    <a:pt x="362" y="1201"/>
                  </a:lnTo>
                  <a:lnTo>
                    <a:pt x="352" y="1201"/>
                  </a:lnTo>
                  <a:lnTo>
                    <a:pt x="352" y="1192"/>
                  </a:lnTo>
                  <a:lnTo>
                    <a:pt x="345" y="1192"/>
                  </a:lnTo>
                  <a:lnTo>
                    <a:pt x="345" y="1201"/>
                  </a:lnTo>
                  <a:lnTo>
                    <a:pt x="336" y="1201"/>
                  </a:lnTo>
                  <a:lnTo>
                    <a:pt x="336" y="1192"/>
                  </a:lnTo>
                  <a:lnTo>
                    <a:pt x="326" y="1192"/>
                  </a:lnTo>
                  <a:lnTo>
                    <a:pt x="319" y="1192"/>
                  </a:lnTo>
                  <a:lnTo>
                    <a:pt x="319" y="1201"/>
                  </a:lnTo>
                  <a:lnTo>
                    <a:pt x="309" y="1201"/>
                  </a:lnTo>
                  <a:lnTo>
                    <a:pt x="300" y="1201"/>
                  </a:lnTo>
                  <a:lnTo>
                    <a:pt x="293" y="1201"/>
                  </a:lnTo>
                  <a:lnTo>
                    <a:pt x="293" y="1192"/>
                  </a:lnTo>
                  <a:lnTo>
                    <a:pt x="283" y="1192"/>
                  </a:lnTo>
                  <a:lnTo>
                    <a:pt x="283" y="1183"/>
                  </a:lnTo>
                  <a:lnTo>
                    <a:pt x="276" y="1183"/>
                  </a:lnTo>
                  <a:lnTo>
                    <a:pt x="276" y="1192"/>
                  </a:lnTo>
                  <a:lnTo>
                    <a:pt x="267" y="1183"/>
                  </a:lnTo>
                  <a:lnTo>
                    <a:pt x="257" y="1183"/>
                  </a:lnTo>
                  <a:lnTo>
                    <a:pt x="250" y="1183"/>
                  </a:lnTo>
                  <a:lnTo>
                    <a:pt x="250" y="1175"/>
                  </a:lnTo>
                  <a:lnTo>
                    <a:pt x="241" y="1175"/>
                  </a:lnTo>
                  <a:lnTo>
                    <a:pt x="241" y="1166"/>
                  </a:lnTo>
                  <a:lnTo>
                    <a:pt x="233" y="1166"/>
                  </a:lnTo>
                  <a:lnTo>
                    <a:pt x="233" y="1175"/>
                  </a:lnTo>
                  <a:lnTo>
                    <a:pt x="224" y="1175"/>
                  </a:lnTo>
                  <a:lnTo>
                    <a:pt x="224" y="1183"/>
                  </a:lnTo>
                  <a:lnTo>
                    <a:pt x="214" y="1183"/>
                  </a:lnTo>
                  <a:lnTo>
                    <a:pt x="207" y="1183"/>
                  </a:lnTo>
                  <a:lnTo>
                    <a:pt x="207" y="1192"/>
                  </a:lnTo>
                  <a:lnTo>
                    <a:pt x="198" y="1192"/>
                  </a:lnTo>
                  <a:lnTo>
                    <a:pt x="188" y="1192"/>
                  </a:lnTo>
                  <a:lnTo>
                    <a:pt x="181" y="1192"/>
                  </a:lnTo>
                  <a:lnTo>
                    <a:pt x="181" y="1183"/>
                  </a:lnTo>
                  <a:lnTo>
                    <a:pt x="181" y="1175"/>
                  </a:lnTo>
                  <a:lnTo>
                    <a:pt x="172" y="1175"/>
                  </a:lnTo>
                  <a:lnTo>
                    <a:pt x="164" y="1166"/>
                  </a:lnTo>
                  <a:lnTo>
                    <a:pt x="164" y="1158"/>
                  </a:lnTo>
                  <a:lnTo>
                    <a:pt x="164" y="1149"/>
                  </a:lnTo>
                  <a:lnTo>
                    <a:pt x="155" y="1149"/>
                  </a:lnTo>
                  <a:lnTo>
                    <a:pt x="164" y="1149"/>
                  </a:lnTo>
                  <a:lnTo>
                    <a:pt x="164" y="1140"/>
                  </a:lnTo>
                  <a:lnTo>
                    <a:pt x="155" y="1140"/>
                  </a:lnTo>
                  <a:lnTo>
                    <a:pt x="155" y="1132"/>
                  </a:lnTo>
                  <a:lnTo>
                    <a:pt x="146" y="1132"/>
                  </a:lnTo>
                  <a:lnTo>
                    <a:pt x="146" y="1123"/>
                  </a:lnTo>
                  <a:lnTo>
                    <a:pt x="155" y="1123"/>
                  </a:lnTo>
                  <a:lnTo>
                    <a:pt x="146" y="1123"/>
                  </a:lnTo>
                  <a:lnTo>
                    <a:pt x="146" y="1114"/>
                  </a:lnTo>
                  <a:lnTo>
                    <a:pt x="155" y="1114"/>
                  </a:lnTo>
                  <a:lnTo>
                    <a:pt x="164" y="1106"/>
                  </a:lnTo>
                  <a:lnTo>
                    <a:pt x="164" y="1097"/>
                  </a:lnTo>
                  <a:lnTo>
                    <a:pt x="172" y="1097"/>
                  </a:lnTo>
                  <a:lnTo>
                    <a:pt x="164" y="1106"/>
                  </a:lnTo>
                  <a:lnTo>
                    <a:pt x="172" y="1106"/>
                  </a:lnTo>
                  <a:lnTo>
                    <a:pt x="172" y="1097"/>
                  </a:lnTo>
                  <a:lnTo>
                    <a:pt x="181" y="1097"/>
                  </a:lnTo>
                  <a:lnTo>
                    <a:pt x="181" y="1089"/>
                  </a:lnTo>
                  <a:lnTo>
                    <a:pt x="188" y="1089"/>
                  </a:lnTo>
                  <a:lnTo>
                    <a:pt x="198" y="1089"/>
                  </a:lnTo>
                  <a:lnTo>
                    <a:pt x="188" y="1089"/>
                  </a:lnTo>
                  <a:lnTo>
                    <a:pt x="188" y="1080"/>
                  </a:lnTo>
                  <a:lnTo>
                    <a:pt x="188" y="1071"/>
                  </a:lnTo>
                  <a:lnTo>
                    <a:pt x="188" y="1063"/>
                  </a:lnTo>
                  <a:lnTo>
                    <a:pt x="181" y="1063"/>
                  </a:lnTo>
                  <a:lnTo>
                    <a:pt x="181" y="1071"/>
                  </a:lnTo>
                  <a:lnTo>
                    <a:pt x="181" y="1063"/>
                  </a:lnTo>
                  <a:lnTo>
                    <a:pt x="172" y="1071"/>
                  </a:lnTo>
                  <a:lnTo>
                    <a:pt x="164" y="1063"/>
                  </a:lnTo>
                  <a:lnTo>
                    <a:pt x="155" y="1063"/>
                  </a:lnTo>
                  <a:lnTo>
                    <a:pt x="155" y="1054"/>
                  </a:lnTo>
                  <a:lnTo>
                    <a:pt x="146" y="1054"/>
                  </a:lnTo>
                  <a:lnTo>
                    <a:pt x="146" y="1045"/>
                  </a:lnTo>
                  <a:lnTo>
                    <a:pt x="146" y="1054"/>
                  </a:lnTo>
                  <a:lnTo>
                    <a:pt x="146" y="1045"/>
                  </a:lnTo>
                  <a:lnTo>
                    <a:pt x="138" y="1045"/>
                  </a:lnTo>
                  <a:lnTo>
                    <a:pt x="138" y="1037"/>
                  </a:lnTo>
                  <a:lnTo>
                    <a:pt x="129" y="1028"/>
                  </a:lnTo>
                  <a:lnTo>
                    <a:pt x="129" y="1037"/>
                  </a:lnTo>
                  <a:lnTo>
                    <a:pt x="121" y="1037"/>
                  </a:lnTo>
                  <a:lnTo>
                    <a:pt x="112" y="1037"/>
                  </a:lnTo>
                  <a:lnTo>
                    <a:pt x="112" y="1045"/>
                  </a:lnTo>
                  <a:lnTo>
                    <a:pt x="112" y="1054"/>
                  </a:lnTo>
                  <a:lnTo>
                    <a:pt x="103" y="1063"/>
                  </a:lnTo>
                  <a:lnTo>
                    <a:pt x="103" y="1054"/>
                  </a:lnTo>
                  <a:lnTo>
                    <a:pt x="95" y="1054"/>
                  </a:lnTo>
                  <a:lnTo>
                    <a:pt x="95" y="1045"/>
                  </a:lnTo>
                  <a:lnTo>
                    <a:pt x="95" y="1037"/>
                  </a:lnTo>
                  <a:lnTo>
                    <a:pt x="86" y="1037"/>
                  </a:lnTo>
                  <a:lnTo>
                    <a:pt x="86" y="1045"/>
                  </a:lnTo>
                  <a:lnTo>
                    <a:pt x="78" y="1045"/>
                  </a:lnTo>
                  <a:lnTo>
                    <a:pt x="78" y="1037"/>
                  </a:lnTo>
                  <a:lnTo>
                    <a:pt x="86" y="1037"/>
                  </a:lnTo>
                  <a:lnTo>
                    <a:pt x="78" y="1037"/>
                  </a:lnTo>
                  <a:lnTo>
                    <a:pt x="69" y="1037"/>
                  </a:lnTo>
                  <a:lnTo>
                    <a:pt x="69" y="1028"/>
                  </a:lnTo>
                  <a:lnTo>
                    <a:pt x="60" y="1028"/>
                  </a:lnTo>
                  <a:lnTo>
                    <a:pt x="60" y="1037"/>
                  </a:lnTo>
                  <a:lnTo>
                    <a:pt x="52" y="1028"/>
                  </a:lnTo>
                  <a:lnTo>
                    <a:pt x="43" y="1028"/>
                  </a:lnTo>
                  <a:lnTo>
                    <a:pt x="34" y="1028"/>
                  </a:lnTo>
                  <a:lnTo>
                    <a:pt x="26" y="1028"/>
                  </a:lnTo>
                  <a:lnTo>
                    <a:pt x="26" y="1037"/>
                  </a:lnTo>
                  <a:lnTo>
                    <a:pt x="17" y="1028"/>
                  </a:lnTo>
                  <a:lnTo>
                    <a:pt x="17" y="1037"/>
                  </a:lnTo>
                  <a:lnTo>
                    <a:pt x="9" y="1028"/>
                  </a:lnTo>
                  <a:lnTo>
                    <a:pt x="9" y="1037"/>
                  </a:lnTo>
                  <a:lnTo>
                    <a:pt x="0" y="1037"/>
                  </a:lnTo>
                  <a:lnTo>
                    <a:pt x="0" y="1028"/>
                  </a:lnTo>
                  <a:lnTo>
                    <a:pt x="9" y="1020"/>
                  </a:lnTo>
                  <a:lnTo>
                    <a:pt x="17" y="1011"/>
                  </a:lnTo>
                  <a:lnTo>
                    <a:pt x="17" y="1002"/>
                  </a:lnTo>
                  <a:lnTo>
                    <a:pt x="26" y="994"/>
                  </a:lnTo>
                  <a:lnTo>
                    <a:pt x="26" y="985"/>
                  </a:lnTo>
                  <a:lnTo>
                    <a:pt x="26" y="977"/>
                  </a:lnTo>
                  <a:lnTo>
                    <a:pt x="26" y="968"/>
                  </a:lnTo>
                  <a:lnTo>
                    <a:pt x="26" y="959"/>
                  </a:lnTo>
                  <a:lnTo>
                    <a:pt x="26" y="951"/>
                  </a:lnTo>
                  <a:lnTo>
                    <a:pt x="34" y="951"/>
                  </a:lnTo>
                  <a:lnTo>
                    <a:pt x="34" y="942"/>
                  </a:lnTo>
                  <a:lnTo>
                    <a:pt x="26" y="942"/>
                  </a:lnTo>
                  <a:lnTo>
                    <a:pt x="26" y="932"/>
                  </a:lnTo>
                  <a:lnTo>
                    <a:pt x="26" y="925"/>
                  </a:lnTo>
                  <a:lnTo>
                    <a:pt x="26" y="916"/>
                  </a:lnTo>
                  <a:lnTo>
                    <a:pt x="26" y="908"/>
                  </a:lnTo>
                  <a:lnTo>
                    <a:pt x="26" y="899"/>
                  </a:lnTo>
                  <a:lnTo>
                    <a:pt x="34" y="899"/>
                  </a:lnTo>
                  <a:lnTo>
                    <a:pt x="34" y="889"/>
                  </a:lnTo>
                  <a:lnTo>
                    <a:pt x="43" y="889"/>
                  </a:lnTo>
                  <a:lnTo>
                    <a:pt x="43" y="882"/>
                  </a:lnTo>
                  <a:lnTo>
                    <a:pt x="43" y="873"/>
                  </a:lnTo>
                  <a:lnTo>
                    <a:pt x="52" y="873"/>
                  </a:lnTo>
                  <a:lnTo>
                    <a:pt x="52" y="863"/>
                  </a:lnTo>
                  <a:lnTo>
                    <a:pt x="52" y="856"/>
                  </a:lnTo>
                  <a:lnTo>
                    <a:pt x="60" y="856"/>
                  </a:lnTo>
                  <a:lnTo>
                    <a:pt x="52" y="856"/>
                  </a:lnTo>
                  <a:lnTo>
                    <a:pt x="60" y="846"/>
                  </a:lnTo>
                  <a:lnTo>
                    <a:pt x="60" y="839"/>
                  </a:lnTo>
                  <a:lnTo>
                    <a:pt x="60" y="830"/>
                  </a:lnTo>
                  <a:lnTo>
                    <a:pt x="60" y="820"/>
                  </a:lnTo>
                  <a:lnTo>
                    <a:pt x="60" y="813"/>
                  </a:lnTo>
                  <a:lnTo>
                    <a:pt x="69" y="813"/>
                  </a:lnTo>
                  <a:lnTo>
                    <a:pt x="69" y="803"/>
                  </a:lnTo>
                  <a:lnTo>
                    <a:pt x="78" y="803"/>
                  </a:lnTo>
                  <a:lnTo>
                    <a:pt x="86" y="803"/>
                  </a:lnTo>
                  <a:lnTo>
                    <a:pt x="86" y="794"/>
                  </a:lnTo>
                  <a:lnTo>
                    <a:pt x="95" y="794"/>
                  </a:lnTo>
                  <a:lnTo>
                    <a:pt x="95" y="787"/>
                  </a:lnTo>
                  <a:lnTo>
                    <a:pt x="95" y="777"/>
                  </a:lnTo>
                  <a:lnTo>
                    <a:pt x="103" y="777"/>
                  </a:lnTo>
                  <a:lnTo>
                    <a:pt x="103" y="770"/>
                  </a:lnTo>
                  <a:lnTo>
                    <a:pt x="95" y="760"/>
                  </a:lnTo>
                  <a:lnTo>
                    <a:pt x="95" y="751"/>
                  </a:lnTo>
                  <a:lnTo>
                    <a:pt x="95" y="744"/>
                  </a:lnTo>
                  <a:lnTo>
                    <a:pt x="86" y="734"/>
                  </a:lnTo>
                  <a:lnTo>
                    <a:pt x="86" y="725"/>
                  </a:lnTo>
                  <a:lnTo>
                    <a:pt x="95" y="725"/>
                  </a:lnTo>
                  <a:lnTo>
                    <a:pt x="95" y="708"/>
                  </a:lnTo>
                  <a:lnTo>
                    <a:pt x="103" y="658"/>
                  </a:lnTo>
                  <a:lnTo>
                    <a:pt x="121" y="613"/>
                  </a:lnTo>
                  <a:lnTo>
                    <a:pt x="121" y="605"/>
                  </a:lnTo>
                  <a:lnTo>
                    <a:pt x="129" y="605"/>
                  </a:lnTo>
                  <a:lnTo>
                    <a:pt x="138" y="596"/>
                  </a:lnTo>
                  <a:lnTo>
                    <a:pt x="155" y="589"/>
                  </a:lnTo>
                  <a:lnTo>
                    <a:pt x="164" y="570"/>
                  </a:lnTo>
                  <a:lnTo>
                    <a:pt x="164" y="553"/>
                  </a:lnTo>
                  <a:lnTo>
                    <a:pt x="172" y="544"/>
                  </a:lnTo>
                  <a:lnTo>
                    <a:pt x="172" y="536"/>
                  </a:lnTo>
                  <a:lnTo>
                    <a:pt x="181" y="536"/>
                  </a:lnTo>
                  <a:lnTo>
                    <a:pt x="188" y="536"/>
                  </a:lnTo>
                  <a:lnTo>
                    <a:pt x="207" y="536"/>
                  </a:lnTo>
                  <a:lnTo>
                    <a:pt x="214" y="536"/>
                  </a:lnTo>
                  <a:lnTo>
                    <a:pt x="224" y="544"/>
                  </a:lnTo>
                  <a:lnTo>
                    <a:pt x="224" y="553"/>
                  </a:lnTo>
                  <a:lnTo>
                    <a:pt x="241" y="570"/>
                  </a:lnTo>
                  <a:lnTo>
                    <a:pt x="250" y="579"/>
                  </a:lnTo>
                  <a:lnTo>
                    <a:pt x="257" y="589"/>
                  </a:lnTo>
                  <a:lnTo>
                    <a:pt x="267" y="579"/>
                  </a:lnTo>
                  <a:lnTo>
                    <a:pt x="283" y="589"/>
                  </a:lnTo>
                  <a:lnTo>
                    <a:pt x="293" y="589"/>
                  </a:lnTo>
                  <a:lnTo>
                    <a:pt x="300" y="589"/>
                  </a:lnTo>
                  <a:lnTo>
                    <a:pt x="300" y="579"/>
                  </a:lnTo>
                  <a:lnTo>
                    <a:pt x="309" y="579"/>
                  </a:lnTo>
                  <a:lnTo>
                    <a:pt x="309" y="570"/>
                  </a:lnTo>
                  <a:lnTo>
                    <a:pt x="319" y="570"/>
                  </a:lnTo>
                  <a:lnTo>
                    <a:pt x="326" y="579"/>
                  </a:lnTo>
                  <a:lnTo>
                    <a:pt x="326" y="589"/>
                  </a:lnTo>
                  <a:lnTo>
                    <a:pt x="326" y="605"/>
                  </a:lnTo>
                  <a:lnTo>
                    <a:pt x="336" y="613"/>
                  </a:lnTo>
                  <a:lnTo>
                    <a:pt x="345" y="622"/>
                  </a:lnTo>
                  <a:lnTo>
                    <a:pt x="352" y="622"/>
                  </a:lnTo>
                  <a:lnTo>
                    <a:pt x="352" y="613"/>
                  </a:lnTo>
                  <a:lnTo>
                    <a:pt x="352" y="622"/>
                  </a:lnTo>
                  <a:lnTo>
                    <a:pt x="362" y="622"/>
                  </a:lnTo>
                  <a:lnTo>
                    <a:pt x="369" y="622"/>
                  </a:lnTo>
                  <a:lnTo>
                    <a:pt x="369" y="613"/>
                  </a:lnTo>
                  <a:lnTo>
                    <a:pt x="369" y="605"/>
                  </a:lnTo>
                  <a:lnTo>
                    <a:pt x="378" y="605"/>
                  </a:lnTo>
                  <a:lnTo>
                    <a:pt x="378" y="613"/>
                  </a:lnTo>
                  <a:lnTo>
                    <a:pt x="388" y="613"/>
                  </a:lnTo>
                  <a:lnTo>
                    <a:pt x="395" y="613"/>
                  </a:lnTo>
                  <a:lnTo>
                    <a:pt x="395" y="605"/>
                  </a:lnTo>
                  <a:lnTo>
                    <a:pt x="388" y="596"/>
                  </a:lnTo>
                  <a:lnTo>
                    <a:pt x="388" y="589"/>
                  </a:lnTo>
                  <a:lnTo>
                    <a:pt x="388" y="579"/>
                  </a:lnTo>
                  <a:lnTo>
                    <a:pt x="378" y="579"/>
                  </a:lnTo>
                  <a:lnTo>
                    <a:pt x="378" y="570"/>
                  </a:lnTo>
                  <a:lnTo>
                    <a:pt x="378" y="562"/>
                  </a:lnTo>
                  <a:lnTo>
                    <a:pt x="369" y="553"/>
                  </a:lnTo>
                  <a:lnTo>
                    <a:pt x="369" y="544"/>
                  </a:lnTo>
                  <a:lnTo>
                    <a:pt x="369" y="536"/>
                  </a:lnTo>
                  <a:lnTo>
                    <a:pt x="378" y="536"/>
                  </a:lnTo>
                  <a:lnTo>
                    <a:pt x="378" y="527"/>
                  </a:lnTo>
                  <a:lnTo>
                    <a:pt x="369" y="527"/>
                  </a:lnTo>
                  <a:lnTo>
                    <a:pt x="369" y="536"/>
                  </a:lnTo>
                  <a:lnTo>
                    <a:pt x="362" y="536"/>
                  </a:lnTo>
                  <a:lnTo>
                    <a:pt x="362" y="527"/>
                  </a:lnTo>
                  <a:lnTo>
                    <a:pt x="352" y="527"/>
                  </a:lnTo>
                  <a:lnTo>
                    <a:pt x="345" y="527"/>
                  </a:lnTo>
                  <a:lnTo>
                    <a:pt x="345" y="519"/>
                  </a:lnTo>
                  <a:lnTo>
                    <a:pt x="336" y="519"/>
                  </a:lnTo>
                  <a:lnTo>
                    <a:pt x="336" y="510"/>
                  </a:lnTo>
                  <a:lnTo>
                    <a:pt x="345" y="501"/>
                  </a:lnTo>
                  <a:lnTo>
                    <a:pt x="336" y="501"/>
                  </a:lnTo>
                  <a:lnTo>
                    <a:pt x="345" y="501"/>
                  </a:lnTo>
                  <a:lnTo>
                    <a:pt x="345" y="493"/>
                  </a:lnTo>
                  <a:lnTo>
                    <a:pt x="336" y="484"/>
                  </a:lnTo>
                  <a:lnTo>
                    <a:pt x="336" y="475"/>
                  </a:lnTo>
                  <a:lnTo>
                    <a:pt x="319" y="475"/>
                  </a:lnTo>
                  <a:lnTo>
                    <a:pt x="319" y="467"/>
                  </a:lnTo>
                  <a:lnTo>
                    <a:pt x="309" y="458"/>
                  </a:lnTo>
                  <a:lnTo>
                    <a:pt x="300" y="458"/>
                  </a:lnTo>
                  <a:lnTo>
                    <a:pt x="300" y="450"/>
                  </a:lnTo>
                  <a:lnTo>
                    <a:pt x="300" y="441"/>
                  </a:lnTo>
                  <a:lnTo>
                    <a:pt x="293" y="450"/>
                  </a:lnTo>
                  <a:lnTo>
                    <a:pt x="283" y="441"/>
                  </a:lnTo>
                  <a:lnTo>
                    <a:pt x="276" y="432"/>
                  </a:lnTo>
                  <a:lnTo>
                    <a:pt x="267" y="432"/>
                  </a:lnTo>
                  <a:lnTo>
                    <a:pt x="267" y="424"/>
                  </a:lnTo>
                  <a:lnTo>
                    <a:pt x="257" y="424"/>
                  </a:lnTo>
                  <a:lnTo>
                    <a:pt x="257" y="415"/>
                  </a:lnTo>
                  <a:lnTo>
                    <a:pt x="250" y="415"/>
                  </a:lnTo>
                  <a:lnTo>
                    <a:pt x="250" y="406"/>
                  </a:lnTo>
                  <a:lnTo>
                    <a:pt x="241" y="398"/>
                  </a:lnTo>
                  <a:lnTo>
                    <a:pt x="241" y="389"/>
                  </a:lnTo>
                  <a:lnTo>
                    <a:pt x="233" y="389"/>
                  </a:lnTo>
                  <a:lnTo>
                    <a:pt x="224" y="389"/>
                  </a:lnTo>
                  <a:lnTo>
                    <a:pt x="214" y="389"/>
                  </a:lnTo>
                  <a:lnTo>
                    <a:pt x="214" y="381"/>
                  </a:lnTo>
                  <a:lnTo>
                    <a:pt x="207" y="381"/>
                  </a:lnTo>
                  <a:lnTo>
                    <a:pt x="198" y="381"/>
                  </a:lnTo>
                  <a:lnTo>
                    <a:pt x="188" y="381"/>
                  </a:lnTo>
                  <a:lnTo>
                    <a:pt x="188" y="389"/>
                  </a:lnTo>
                  <a:lnTo>
                    <a:pt x="188" y="381"/>
                  </a:lnTo>
                  <a:lnTo>
                    <a:pt x="181" y="381"/>
                  </a:lnTo>
                  <a:lnTo>
                    <a:pt x="188" y="381"/>
                  </a:lnTo>
                  <a:lnTo>
                    <a:pt x="188" y="372"/>
                  </a:lnTo>
                  <a:lnTo>
                    <a:pt x="181" y="372"/>
                  </a:lnTo>
                  <a:lnTo>
                    <a:pt x="172" y="372"/>
                  </a:lnTo>
                  <a:lnTo>
                    <a:pt x="172" y="363"/>
                  </a:lnTo>
                  <a:lnTo>
                    <a:pt x="164" y="363"/>
                  </a:lnTo>
                  <a:lnTo>
                    <a:pt x="164" y="355"/>
                  </a:lnTo>
                  <a:lnTo>
                    <a:pt x="164" y="346"/>
                  </a:lnTo>
                  <a:lnTo>
                    <a:pt x="164" y="337"/>
                  </a:lnTo>
                  <a:lnTo>
                    <a:pt x="155" y="337"/>
                  </a:lnTo>
                  <a:lnTo>
                    <a:pt x="155" y="329"/>
                  </a:lnTo>
                  <a:lnTo>
                    <a:pt x="146" y="329"/>
                  </a:lnTo>
                  <a:lnTo>
                    <a:pt x="155" y="320"/>
                  </a:lnTo>
                  <a:lnTo>
                    <a:pt x="155" y="312"/>
                  </a:lnTo>
                  <a:lnTo>
                    <a:pt x="155" y="303"/>
                  </a:lnTo>
                  <a:lnTo>
                    <a:pt x="146" y="303"/>
                  </a:lnTo>
                  <a:lnTo>
                    <a:pt x="146" y="294"/>
                  </a:lnTo>
                  <a:lnTo>
                    <a:pt x="155" y="286"/>
                  </a:lnTo>
                  <a:lnTo>
                    <a:pt x="155" y="277"/>
                  </a:lnTo>
                  <a:lnTo>
                    <a:pt x="155" y="269"/>
                  </a:lnTo>
                  <a:lnTo>
                    <a:pt x="146" y="269"/>
                  </a:lnTo>
                  <a:lnTo>
                    <a:pt x="146" y="260"/>
                  </a:lnTo>
                  <a:lnTo>
                    <a:pt x="146" y="251"/>
                  </a:lnTo>
                  <a:lnTo>
                    <a:pt x="138" y="251"/>
                  </a:lnTo>
                  <a:lnTo>
                    <a:pt x="146" y="251"/>
                  </a:lnTo>
                  <a:lnTo>
                    <a:pt x="146" y="243"/>
                  </a:lnTo>
                  <a:lnTo>
                    <a:pt x="155" y="234"/>
                  </a:lnTo>
                  <a:lnTo>
                    <a:pt x="146" y="225"/>
                  </a:lnTo>
                  <a:lnTo>
                    <a:pt x="155" y="217"/>
                  </a:lnTo>
                  <a:lnTo>
                    <a:pt x="155" y="208"/>
                  </a:lnTo>
                  <a:lnTo>
                    <a:pt x="155" y="200"/>
                  </a:lnTo>
                  <a:lnTo>
                    <a:pt x="155" y="191"/>
                  </a:lnTo>
                  <a:lnTo>
                    <a:pt x="164" y="182"/>
                  </a:lnTo>
                  <a:lnTo>
                    <a:pt x="172" y="174"/>
                  </a:lnTo>
                  <a:lnTo>
                    <a:pt x="172" y="165"/>
                  </a:lnTo>
                  <a:lnTo>
                    <a:pt x="172" y="156"/>
                  </a:lnTo>
                  <a:lnTo>
                    <a:pt x="164" y="148"/>
                  </a:lnTo>
                  <a:lnTo>
                    <a:pt x="164" y="139"/>
                  </a:lnTo>
                  <a:lnTo>
                    <a:pt x="164" y="131"/>
                  </a:lnTo>
                  <a:lnTo>
                    <a:pt x="172" y="131"/>
                  </a:lnTo>
                  <a:lnTo>
                    <a:pt x="172" y="122"/>
                  </a:lnTo>
                  <a:lnTo>
                    <a:pt x="181" y="122"/>
                  </a:lnTo>
                  <a:lnTo>
                    <a:pt x="181" y="113"/>
                  </a:lnTo>
                  <a:lnTo>
                    <a:pt x="172" y="113"/>
                  </a:lnTo>
                  <a:lnTo>
                    <a:pt x="172" y="105"/>
                  </a:lnTo>
                  <a:lnTo>
                    <a:pt x="181" y="96"/>
                  </a:lnTo>
                  <a:lnTo>
                    <a:pt x="181" y="86"/>
                  </a:lnTo>
                  <a:lnTo>
                    <a:pt x="172" y="86"/>
                  </a:lnTo>
                  <a:lnTo>
                    <a:pt x="172" y="79"/>
                  </a:lnTo>
                  <a:lnTo>
                    <a:pt x="172" y="70"/>
                  </a:lnTo>
                  <a:lnTo>
                    <a:pt x="172" y="62"/>
                  </a:lnTo>
                  <a:lnTo>
                    <a:pt x="181" y="62"/>
                  </a:lnTo>
                  <a:lnTo>
                    <a:pt x="181" y="53"/>
                  </a:lnTo>
                  <a:lnTo>
                    <a:pt x="188" y="36"/>
                  </a:lnTo>
                  <a:lnTo>
                    <a:pt x="198" y="36"/>
                  </a:lnTo>
                  <a:lnTo>
                    <a:pt x="207" y="27"/>
                  </a:lnTo>
                  <a:lnTo>
                    <a:pt x="214" y="27"/>
                  </a:lnTo>
                  <a:lnTo>
                    <a:pt x="224" y="27"/>
                  </a:lnTo>
                  <a:lnTo>
                    <a:pt x="233" y="27"/>
                  </a:lnTo>
                  <a:lnTo>
                    <a:pt x="241" y="27"/>
                  </a:lnTo>
                  <a:lnTo>
                    <a:pt x="250" y="27"/>
                  </a:lnTo>
                  <a:lnTo>
                    <a:pt x="250" y="36"/>
                  </a:lnTo>
                  <a:lnTo>
                    <a:pt x="257" y="36"/>
                  </a:lnTo>
                  <a:lnTo>
                    <a:pt x="267" y="36"/>
                  </a:lnTo>
                  <a:lnTo>
                    <a:pt x="267" y="27"/>
                  </a:lnTo>
                  <a:lnTo>
                    <a:pt x="267" y="17"/>
                  </a:lnTo>
                  <a:lnTo>
                    <a:pt x="267" y="1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76" y="10"/>
                  </a:lnTo>
                  <a:lnTo>
                    <a:pt x="276" y="0"/>
                  </a:lnTo>
                  <a:lnTo>
                    <a:pt x="283" y="10"/>
                  </a:lnTo>
                  <a:lnTo>
                    <a:pt x="283" y="17"/>
                  </a:lnTo>
                  <a:lnTo>
                    <a:pt x="293" y="27"/>
                  </a:lnTo>
                  <a:lnTo>
                    <a:pt x="293" y="36"/>
                  </a:lnTo>
                  <a:lnTo>
                    <a:pt x="293" y="43"/>
                  </a:lnTo>
                  <a:lnTo>
                    <a:pt x="300" y="53"/>
                  </a:lnTo>
                  <a:lnTo>
                    <a:pt x="309" y="53"/>
                  </a:lnTo>
                  <a:lnTo>
                    <a:pt x="319" y="53"/>
                  </a:lnTo>
                  <a:lnTo>
                    <a:pt x="326" y="53"/>
                  </a:lnTo>
                  <a:lnTo>
                    <a:pt x="336" y="53"/>
                  </a:lnTo>
                  <a:lnTo>
                    <a:pt x="345" y="53"/>
                  </a:lnTo>
                  <a:lnTo>
                    <a:pt x="352" y="53"/>
                  </a:lnTo>
                  <a:lnTo>
                    <a:pt x="362" y="53"/>
                  </a:lnTo>
                  <a:lnTo>
                    <a:pt x="369" y="53"/>
                  </a:lnTo>
                  <a:lnTo>
                    <a:pt x="369" y="62"/>
                  </a:lnTo>
                  <a:lnTo>
                    <a:pt x="378" y="62"/>
                  </a:lnTo>
                  <a:lnTo>
                    <a:pt x="378" y="70"/>
                  </a:lnTo>
                  <a:lnTo>
                    <a:pt x="388" y="70"/>
                  </a:lnTo>
                  <a:close/>
                </a:path>
              </a:pathLst>
            </a:custGeom>
            <a:grpFill/>
            <a:ln w="7938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71" name="Freeform 15"/>
            <p:cNvSpPr>
              <a:spLocks/>
            </p:cNvSpPr>
            <p:nvPr/>
          </p:nvSpPr>
          <p:spPr bwMode="auto">
            <a:xfrm>
              <a:off x="4640263" y="2705100"/>
              <a:ext cx="654050" cy="954087"/>
            </a:xfrm>
            <a:custGeom>
              <a:avLst/>
              <a:gdLst>
                <a:gd name="T0" fmla="*/ 2147483647 w 825"/>
                <a:gd name="T1" fmla="*/ 2147483647 h 1200"/>
                <a:gd name="T2" fmla="*/ 2147483647 w 825"/>
                <a:gd name="T3" fmla="*/ 2147483647 h 1200"/>
                <a:gd name="T4" fmla="*/ 2147483647 w 825"/>
                <a:gd name="T5" fmla="*/ 2147483647 h 1200"/>
                <a:gd name="T6" fmla="*/ 2147483647 w 825"/>
                <a:gd name="T7" fmla="*/ 2147483647 h 1200"/>
                <a:gd name="T8" fmla="*/ 2147483647 w 825"/>
                <a:gd name="T9" fmla="*/ 2147483647 h 1200"/>
                <a:gd name="T10" fmla="*/ 2147483647 w 825"/>
                <a:gd name="T11" fmla="*/ 2147483647 h 1200"/>
                <a:gd name="T12" fmla="*/ 2147483647 w 825"/>
                <a:gd name="T13" fmla="*/ 2147483647 h 1200"/>
                <a:gd name="T14" fmla="*/ 2147483647 w 825"/>
                <a:gd name="T15" fmla="*/ 2147483647 h 1200"/>
                <a:gd name="T16" fmla="*/ 2147483647 w 825"/>
                <a:gd name="T17" fmla="*/ 2147483647 h 1200"/>
                <a:gd name="T18" fmla="*/ 2147483647 w 825"/>
                <a:gd name="T19" fmla="*/ 2147483647 h 1200"/>
                <a:gd name="T20" fmla="*/ 2147483647 w 825"/>
                <a:gd name="T21" fmla="*/ 2147483647 h 1200"/>
                <a:gd name="T22" fmla="*/ 2147483647 w 825"/>
                <a:gd name="T23" fmla="*/ 2147483647 h 1200"/>
                <a:gd name="T24" fmla="*/ 2147483647 w 825"/>
                <a:gd name="T25" fmla="*/ 2147483647 h 1200"/>
                <a:gd name="T26" fmla="*/ 2147483647 w 825"/>
                <a:gd name="T27" fmla="*/ 2147483647 h 1200"/>
                <a:gd name="T28" fmla="*/ 2147483647 w 825"/>
                <a:gd name="T29" fmla="*/ 2147483647 h 1200"/>
                <a:gd name="T30" fmla="*/ 2147483647 w 825"/>
                <a:gd name="T31" fmla="*/ 2147483647 h 1200"/>
                <a:gd name="T32" fmla="*/ 2147483647 w 825"/>
                <a:gd name="T33" fmla="*/ 2147483647 h 1200"/>
                <a:gd name="T34" fmla="*/ 2147483647 w 825"/>
                <a:gd name="T35" fmla="*/ 2147483647 h 1200"/>
                <a:gd name="T36" fmla="*/ 2147483647 w 825"/>
                <a:gd name="T37" fmla="*/ 2147483647 h 1200"/>
                <a:gd name="T38" fmla="*/ 2147483647 w 825"/>
                <a:gd name="T39" fmla="*/ 2147483647 h 1200"/>
                <a:gd name="T40" fmla="*/ 2147483647 w 825"/>
                <a:gd name="T41" fmla="*/ 2147483647 h 1200"/>
                <a:gd name="T42" fmla="*/ 2147483647 w 825"/>
                <a:gd name="T43" fmla="*/ 2147483647 h 1200"/>
                <a:gd name="T44" fmla="*/ 2147483647 w 825"/>
                <a:gd name="T45" fmla="*/ 2147483647 h 1200"/>
                <a:gd name="T46" fmla="*/ 2147483647 w 825"/>
                <a:gd name="T47" fmla="*/ 2147483647 h 1200"/>
                <a:gd name="T48" fmla="*/ 2147483647 w 825"/>
                <a:gd name="T49" fmla="*/ 2147483647 h 1200"/>
                <a:gd name="T50" fmla="*/ 2147483647 w 825"/>
                <a:gd name="T51" fmla="*/ 2147483647 h 1200"/>
                <a:gd name="T52" fmla="*/ 2147483647 w 825"/>
                <a:gd name="T53" fmla="*/ 2147483647 h 1200"/>
                <a:gd name="T54" fmla="*/ 2147483647 w 825"/>
                <a:gd name="T55" fmla="*/ 2147483647 h 1200"/>
                <a:gd name="T56" fmla="*/ 2147483647 w 825"/>
                <a:gd name="T57" fmla="*/ 2147483647 h 1200"/>
                <a:gd name="T58" fmla="*/ 2147483647 w 825"/>
                <a:gd name="T59" fmla="*/ 2147483647 h 1200"/>
                <a:gd name="T60" fmla="*/ 2147483647 w 825"/>
                <a:gd name="T61" fmla="*/ 2147483647 h 1200"/>
                <a:gd name="T62" fmla="*/ 2147483647 w 825"/>
                <a:gd name="T63" fmla="*/ 2147483647 h 1200"/>
                <a:gd name="T64" fmla="*/ 2147483647 w 825"/>
                <a:gd name="T65" fmla="*/ 2147483647 h 1200"/>
                <a:gd name="T66" fmla="*/ 2147483647 w 825"/>
                <a:gd name="T67" fmla="*/ 2147483647 h 1200"/>
                <a:gd name="T68" fmla="*/ 2147483647 w 825"/>
                <a:gd name="T69" fmla="*/ 2147483647 h 1200"/>
                <a:gd name="T70" fmla="*/ 2147483647 w 825"/>
                <a:gd name="T71" fmla="*/ 2147483647 h 1200"/>
                <a:gd name="T72" fmla="*/ 2147483647 w 825"/>
                <a:gd name="T73" fmla="*/ 2147483647 h 1200"/>
                <a:gd name="T74" fmla="*/ 2147483647 w 825"/>
                <a:gd name="T75" fmla="*/ 2147483647 h 1200"/>
                <a:gd name="T76" fmla="*/ 2147483647 w 825"/>
                <a:gd name="T77" fmla="*/ 2147483647 h 1200"/>
                <a:gd name="T78" fmla="*/ 2147483647 w 825"/>
                <a:gd name="T79" fmla="*/ 2147483647 h 1200"/>
                <a:gd name="T80" fmla="*/ 2147483647 w 825"/>
                <a:gd name="T81" fmla="*/ 2147483647 h 1200"/>
                <a:gd name="T82" fmla="*/ 2147483647 w 825"/>
                <a:gd name="T83" fmla="*/ 2147483647 h 1200"/>
                <a:gd name="T84" fmla="*/ 2147483647 w 825"/>
                <a:gd name="T85" fmla="*/ 2147483647 h 1200"/>
                <a:gd name="T86" fmla="*/ 2147483647 w 825"/>
                <a:gd name="T87" fmla="*/ 2147483647 h 1200"/>
                <a:gd name="T88" fmla="*/ 2147483647 w 825"/>
                <a:gd name="T89" fmla="*/ 2147483647 h 1200"/>
                <a:gd name="T90" fmla="*/ 2147483647 w 825"/>
                <a:gd name="T91" fmla="*/ 2147483647 h 1200"/>
                <a:gd name="T92" fmla="*/ 2147483647 w 825"/>
                <a:gd name="T93" fmla="*/ 2147483647 h 1200"/>
                <a:gd name="T94" fmla="*/ 2147483647 w 825"/>
                <a:gd name="T95" fmla="*/ 2147483647 h 1200"/>
                <a:gd name="T96" fmla="*/ 2147483647 w 825"/>
                <a:gd name="T97" fmla="*/ 2147483647 h 1200"/>
                <a:gd name="T98" fmla="*/ 2147483647 w 825"/>
                <a:gd name="T99" fmla="*/ 2147483647 h 1200"/>
                <a:gd name="T100" fmla="*/ 2147483647 w 825"/>
                <a:gd name="T101" fmla="*/ 2147483647 h 1200"/>
                <a:gd name="T102" fmla="*/ 2147483647 w 825"/>
                <a:gd name="T103" fmla="*/ 2147483647 h 1200"/>
                <a:gd name="T104" fmla="*/ 2147483647 w 825"/>
                <a:gd name="T105" fmla="*/ 2147483647 h 1200"/>
                <a:gd name="T106" fmla="*/ 2147483647 w 825"/>
                <a:gd name="T107" fmla="*/ 2147483647 h 1200"/>
                <a:gd name="T108" fmla="*/ 2147483647 w 825"/>
                <a:gd name="T109" fmla="*/ 2147483647 h 1200"/>
                <a:gd name="T110" fmla="*/ 2147483647 w 825"/>
                <a:gd name="T111" fmla="*/ 2147483647 h 1200"/>
                <a:gd name="T112" fmla="*/ 2147483647 w 825"/>
                <a:gd name="T113" fmla="*/ 2147483647 h 1200"/>
                <a:gd name="T114" fmla="*/ 2147483647 w 825"/>
                <a:gd name="T115" fmla="*/ 2147483647 h 1200"/>
                <a:gd name="T116" fmla="*/ 2147483647 w 825"/>
                <a:gd name="T117" fmla="*/ 2147483647 h 1200"/>
                <a:gd name="T118" fmla="*/ 2147483647 w 825"/>
                <a:gd name="T119" fmla="*/ 2147483647 h 1200"/>
                <a:gd name="T120" fmla="*/ 2147483647 w 825"/>
                <a:gd name="T121" fmla="*/ 2147483647 h 1200"/>
                <a:gd name="T122" fmla="*/ 0 w 825"/>
                <a:gd name="T123" fmla="*/ 2147483647 h 1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25"/>
                <a:gd name="T187" fmla="*/ 0 h 1200"/>
                <a:gd name="T188" fmla="*/ 825 w 825"/>
                <a:gd name="T189" fmla="*/ 1200 h 1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25" h="1200">
                  <a:moveTo>
                    <a:pt x="0" y="147"/>
                  </a:moveTo>
                  <a:lnTo>
                    <a:pt x="8" y="147"/>
                  </a:lnTo>
                  <a:lnTo>
                    <a:pt x="8" y="138"/>
                  </a:lnTo>
                  <a:lnTo>
                    <a:pt x="8" y="129"/>
                  </a:lnTo>
                  <a:lnTo>
                    <a:pt x="8" y="121"/>
                  </a:lnTo>
                  <a:lnTo>
                    <a:pt x="17" y="121"/>
                  </a:lnTo>
                  <a:lnTo>
                    <a:pt x="17" y="112"/>
                  </a:lnTo>
                  <a:lnTo>
                    <a:pt x="25" y="112"/>
                  </a:lnTo>
                  <a:lnTo>
                    <a:pt x="17" y="112"/>
                  </a:lnTo>
                  <a:lnTo>
                    <a:pt x="17" y="121"/>
                  </a:lnTo>
                  <a:lnTo>
                    <a:pt x="25" y="121"/>
                  </a:lnTo>
                  <a:lnTo>
                    <a:pt x="17" y="121"/>
                  </a:lnTo>
                  <a:lnTo>
                    <a:pt x="25" y="121"/>
                  </a:lnTo>
                  <a:lnTo>
                    <a:pt x="25" y="129"/>
                  </a:lnTo>
                  <a:lnTo>
                    <a:pt x="25" y="121"/>
                  </a:lnTo>
                  <a:lnTo>
                    <a:pt x="25" y="129"/>
                  </a:lnTo>
                  <a:lnTo>
                    <a:pt x="25" y="121"/>
                  </a:lnTo>
                  <a:lnTo>
                    <a:pt x="34" y="121"/>
                  </a:lnTo>
                  <a:lnTo>
                    <a:pt x="34" y="112"/>
                  </a:lnTo>
                  <a:lnTo>
                    <a:pt x="43" y="112"/>
                  </a:lnTo>
                  <a:lnTo>
                    <a:pt x="43" y="121"/>
                  </a:lnTo>
                  <a:lnTo>
                    <a:pt x="43" y="112"/>
                  </a:lnTo>
                  <a:lnTo>
                    <a:pt x="51" y="112"/>
                  </a:lnTo>
                  <a:lnTo>
                    <a:pt x="51" y="121"/>
                  </a:lnTo>
                  <a:lnTo>
                    <a:pt x="51" y="112"/>
                  </a:lnTo>
                  <a:lnTo>
                    <a:pt x="51" y="121"/>
                  </a:lnTo>
                  <a:lnTo>
                    <a:pt x="60" y="121"/>
                  </a:lnTo>
                  <a:lnTo>
                    <a:pt x="51" y="121"/>
                  </a:lnTo>
                  <a:lnTo>
                    <a:pt x="51" y="129"/>
                  </a:lnTo>
                  <a:lnTo>
                    <a:pt x="60" y="129"/>
                  </a:lnTo>
                  <a:lnTo>
                    <a:pt x="60" y="121"/>
                  </a:lnTo>
                  <a:lnTo>
                    <a:pt x="68" y="121"/>
                  </a:lnTo>
                  <a:lnTo>
                    <a:pt x="68" y="112"/>
                  </a:lnTo>
                  <a:lnTo>
                    <a:pt x="68" y="121"/>
                  </a:lnTo>
                  <a:lnTo>
                    <a:pt x="77" y="121"/>
                  </a:lnTo>
                  <a:lnTo>
                    <a:pt x="77" y="112"/>
                  </a:lnTo>
                  <a:lnTo>
                    <a:pt x="68" y="112"/>
                  </a:lnTo>
                  <a:lnTo>
                    <a:pt x="77" y="112"/>
                  </a:lnTo>
                  <a:lnTo>
                    <a:pt x="77" y="104"/>
                  </a:lnTo>
                  <a:lnTo>
                    <a:pt x="68" y="104"/>
                  </a:lnTo>
                  <a:lnTo>
                    <a:pt x="68" y="95"/>
                  </a:lnTo>
                  <a:lnTo>
                    <a:pt x="77" y="95"/>
                  </a:lnTo>
                  <a:lnTo>
                    <a:pt x="77" y="104"/>
                  </a:lnTo>
                  <a:lnTo>
                    <a:pt x="77" y="95"/>
                  </a:lnTo>
                  <a:lnTo>
                    <a:pt x="77" y="104"/>
                  </a:lnTo>
                  <a:lnTo>
                    <a:pt x="77" y="95"/>
                  </a:lnTo>
                  <a:lnTo>
                    <a:pt x="86" y="104"/>
                  </a:lnTo>
                  <a:lnTo>
                    <a:pt x="86" y="112"/>
                  </a:lnTo>
                  <a:lnTo>
                    <a:pt x="86" y="121"/>
                  </a:lnTo>
                  <a:lnTo>
                    <a:pt x="86" y="112"/>
                  </a:lnTo>
                  <a:lnTo>
                    <a:pt x="94" y="121"/>
                  </a:lnTo>
                  <a:lnTo>
                    <a:pt x="103" y="121"/>
                  </a:lnTo>
                  <a:lnTo>
                    <a:pt x="103" y="129"/>
                  </a:lnTo>
                  <a:lnTo>
                    <a:pt x="111" y="129"/>
                  </a:lnTo>
                  <a:lnTo>
                    <a:pt x="111" y="121"/>
                  </a:lnTo>
                  <a:lnTo>
                    <a:pt x="111" y="112"/>
                  </a:lnTo>
                  <a:lnTo>
                    <a:pt x="120" y="112"/>
                  </a:lnTo>
                  <a:lnTo>
                    <a:pt x="120" y="121"/>
                  </a:lnTo>
                  <a:lnTo>
                    <a:pt x="120" y="112"/>
                  </a:lnTo>
                  <a:lnTo>
                    <a:pt x="129" y="112"/>
                  </a:lnTo>
                  <a:lnTo>
                    <a:pt x="137" y="112"/>
                  </a:lnTo>
                  <a:lnTo>
                    <a:pt x="137" y="104"/>
                  </a:lnTo>
                  <a:lnTo>
                    <a:pt x="129" y="104"/>
                  </a:lnTo>
                  <a:lnTo>
                    <a:pt x="137" y="104"/>
                  </a:lnTo>
                  <a:lnTo>
                    <a:pt x="137" y="95"/>
                  </a:lnTo>
                  <a:lnTo>
                    <a:pt x="146" y="95"/>
                  </a:lnTo>
                  <a:lnTo>
                    <a:pt x="146" y="86"/>
                  </a:lnTo>
                  <a:lnTo>
                    <a:pt x="155" y="86"/>
                  </a:lnTo>
                  <a:lnTo>
                    <a:pt x="155" y="95"/>
                  </a:lnTo>
                  <a:lnTo>
                    <a:pt x="155" y="86"/>
                  </a:lnTo>
                  <a:lnTo>
                    <a:pt x="163" y="86"/>
                  </a:lnTo>
                  <a:lnTo>
                    <a:pt x="163" y="78"/>
                  </a:lnTo>
                  <a:lnTo>
                    <a:pt x="172" y="78"/>
                  </a:lnTo>
                  <a:lnTo>
                    <a:pt x="163" y="78"/>
                  </a:lnTo>
                  <a:lnTo>
                    <a:pt x="163" y="69"/>
                  </a:lnTo>
                  <a:lnTo>
                    <a:pt x="172" y="69"/>
                  </a:lnTo>
                  <a:lnTo>
                    <a:pt x="163" y="69"/>
                  </a:lnTo>
                  <a:lnTo>
                    <a:pt x="172" y="69"/>
                  </a:lnTo>
                  <a:lnTo>
                    <a:pt x="172" y="59"/>
                  </a:lnTo>
                  <a:lnTo>
                    <a:pt x="180" y="59"/>
                  </a:lnTo>
                  <a:lnTo>
                    <a:pt x="180" y="52"/>
                  </a:lnTo>
                  <a:lnTo>
                    <a:pt x="172" y="52"/>
                  </a:lnTo>
                  <a:lnTo>
                    <a:pt x="180" y="52"/>
                  </a:lnTo>
                  <a:lnTo>
                    <a:pt x="180" y="43"/>
                  </a:lnTo>
                  <a:lnTo>
                    <a:pt x="189" y="43"/>
                  </a:lnTo>
                  <a:lnTo>
                    <a:pt x="180" y="43"/>
                  </a:lnTo>
                  <a:lnTo>
                    <a:pt x="189" y="43"/>
                  </a:lnTo>
                  <a:lnTo>
                    <a:pt x="189" y="35"/>
                  </a:lnTo>
                  <a:lnTo>
                    <a:pt x="189" y="26"/>
                  </a:lnTo>
                  <a:lnTo>
                    <a:pt x="198" y="26"/>
                  </a:lnTo>
                  <a:lnTo>
                    <a:pt x="198" y="16"/>
                  </a:lnTo>
                  <a:lnTo>
                    <a:pt x="206" y="16"/>
                  </a:lnTo>
                  <a:lnTo>
                    <a:pt x="215" y="16"/>
                  </a:lnTo>
                  <a:lnTo>
                    <a:pt x="215" y="9"/>
                  </a:lnTo>
                  <a:lnTo>
                    <a:pt x="223" y="9"/>
                  </a:lnTo>
                  <a:lnTo>
                    <a:pt x="232" y="9"/>
                  </a:lnTo>
                  <a:lnTo>
                    <a:pt x="232" y="0"/>
                  </a:lnTo>
                  <a:lnTo>
                    <a:pt x="232" y="9"/>
                  </a:lnTo>
                  <a:lnTo>
                    <a:pt x="241" y="9"/>
                  </a:lnTo>
                  <a:lnTo>
                    <a:pt x="249" y="9"/>
                  </a:lnTo>
                  <a:lnTo>
                    <a:pt x="241" y="9"/>
                  </a:lnTo>
                  <a:lnTo>
                    <a:pt x="249" y="9"/>
                  </a:lnTo>
                  <a:lnTo>
                    <a:pt x="258" y="9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67" y="9"/>
                  </a:lnTo>
                  <a:lnTo>
                    <a:pt x="267" y="0"/>
                  </a:lnTo>
                  <a:lnTo>
                    <a:pt x="267" y="9"/>
                  </a:lnTo>
                  <a:lnTo>
                    <a:pt x="275" y="9"/>
                  </a:lnTo>
                  <a:lnTo>
                    <a:pt x="267" y="9"/>
                  </a:lnTo>
                  <a:lnTo>
                    <a:pt x="275" y="9"/>
                  </a:lnTo>
                  <a:lnTo>
                    <a:pt x="275" y="16"/>
                  </a:lnTo>
                  <a:lnTo>
                    <a:pt x="267" y="16"/>
                  </a:lnTo>
                  <a:lnTo>
                    <a:pt x="275" y="16"/>
                  </a:lnTo>
                  <a:lnTo>
                    <a:pt x="275" y="26"/>
                  </a:lnTo>
                  <a:lnTo>
                    <a:pt x="275" y="35"/>
                  </a:lnTo>
                  <a:lnTo>
                    <a:pt x="284" y="35"/>
                  </a:lnTo>
                  <a:lnTo>
                    <a:pt x="284" y="43"/>
                  </a:lnTo>
                  <a:lnTo>
                    <a:pt x="284" y="52"/>
                  </a:lnTo>
                  <a:lnTo>
                    <a:pt x="284" y="59"/>
                  </a:lnTo>
                  <a:lnTo>
                    <a:pt x="284" y="69"/>
                  </a:lnTo>
                  <a:lnTo>
                    <a:pt x="291" y="69"/>
                  </a:lnTo>
                  <a:lnTo>
                    <a:pt x="301" y="69"/>
                  </a:lnTo>
                  <a:lnTo>
                    <a:pt x="301" y="78"/>
                  </a:lnTo>
                  <a:lnTo>
                    <a:pt x="301" y="69"/>
                  </a:lnTo>
                  <a:lnTo>
                    <a:pt x="301" y="78"/>
                  </a:lnTo>
                  <a:lnTo>
                    <a:pt x="301" y="86"/>
                  </a:lnTo>
                  <a:lnTo>
                    <a:pt x="310" y="86"/>
                  </a:lnTo>
                  <a:lnTo>
                    <a:pt x="310" y="95"/>
                  </a:lnTo>
                  <a:lnTo>
                    <a:pt x="318" y="95"/>
                  </a:lnTo>
                  <a:lnTo>
                    <a:pt x="310" y="95"/>
                  </a:lnTo>
                  <a:lnTo>
                    <a:pt x="318" y="95"/>
                  </a:lnTo>
                  <a:lnTo>
                    <a:pt x="318" y="104"/>
                  </a:lnTo>
                  <a:lnTo>
                    <a:pt x="318" y="95"/>
                  </a:lnTo>
                  <a:lnTo>
                    <a:pt x="327" y="95"/>
                  </a:lnTo>
                  <a:lnTo>
                    <a:pt x="327" y="104"/>
                  </a:lnTo>
                  <a:lnTo>
                    <a:pt x="334" y="104"/>
                  </a:lnTo>
                  <a:lnTo>
                    <a:pt x="334" y="112"/>
                  </a:lnTo>
                  <a:lnTo>
                    <a:pt x="344" y="112"/>
                  </a:lnTo>
                  <a:lnTo>
                    <a:pt x="353" y="112"/>
                  </a:lnTo>
                  <a:lnTo>
                    <a:pt x="360" y="112"/>
                  </a:lnTo>
                  <a:lnTo>
                    <a:pt x="370" y="112"/>
                  </a:lnTo>
                  <a:lnTo>
                    <a:pt x="370" y="121"/>
                  </a:lnTo>
                  <a:lnTo>
                    <a:pt x="370" y="129"/>
                  </a:lnTo>
                  <a:lnTo>
                    <a:pt x="377" y="129"/>
                  </a:lnTo>
                  <a:lnTo>
                    <a:pt x="377" y="138"/>
                  </a:lnTo>
                  <a:lnTo>
                    <a:pt x="386" y="138"/>
                  </a:lnTo>
                  <a:lnTo>
                    <a:pt x="396" y="138"/>
                  </a:lnTo>
                  <a:lnTo>
                    <a:pt x="396" y="147"/>
                  </a:lnTo>
                  <a:lnTo>
                    <a:pt x="396" y="138"/>
                  </a:lnTo>
                  <a:lnTo>
                    <a:pt x="403" y="138"/>
                  </a:lnTo>
                  <a:lnTo>
                    <a:pt x="403" y="147"/>
                  </a:lnTo>
                  <a:lnTo>
                    <a:pt x="403" y="138"/>
                  </a:lnTo>
                  <a:lnTo>
                    <a:pt x="403" y="147"/>
                  </a:lnTo>
                  <a:lnTo>
                    <a:pt x="413" y="147"/>
                  </a:lnTo>
                  <a:lnTo>
                    <a:pt x="422" y="147"/>
                  </a:lnTo>
                  <a:lnTo>
                    <a:pt x="429" y="147"/>
                  </a:lnTo>
                  <a:lnTo>
                    <a:pt x="439" y="147"/>
                  </a:lnTo>
                  <a:lnTo>
                    <a:pt x="439" y="138"/>
                  </a:lnTo>
                  <a:lnTo>
                    <a:pt x="439" y="147"/>
                  </a:lnTo>
                  <a:lnTo>
                    <a:pt x="439" y="138"/>
                  </a:lnTo>
                  <a:lnTo>
                    <a:pt x="446" y="138"/>
                  </a:lnTo>
                  <a:lnTo>
                    <a:pt x="455" y="138"/>
                  </a:lnTo>
                  <a:lnTo>
                    <a:pt x="455" y="147"/>
                  </a:lnTo>
                  <a:lnTo>
                    <a:pt x="465" y="147"/>
                  </a:lnTo>
                  <a:lnTo>
                    <a:pt x="472" y="147"/>
                  </a:lnTo>
                  <a:lnTo>
                    <a:pt x="472" y="138"/>
                  </a:lnTo>
                  <a:lnTo>
                    <a:pt x="472" y="147"/>
                  </a:lnTo>
                  <a:lnTo>
                    <a:pt x="472" y="138"/>
                  </a:lnTo>
                  <a:lnTo>
                    <a:pt x="481" y="138"/>
                  </a:lnTo>
                  <a:lnTo>
                    <a:pt x="489" y="138"/>
                  </a:lnTo>
                  <a:lnTo>
                    <a:pt x="489" y="147"/>
                  </a:lnTo>
                  <a:lnTo>
                    <a:pt x="498" y="147"/>
                  </a:lnTo>
                  <a:lnTo>
                    <a:pt x="508" y="147"/>
                  </a:lnTo>
                  <a:lnTo>
                    <a:pt x="508" y="155"/>
                  </a:lnTo>
                  <a:lnTo>
                    <a:pt x="515" y="155"/>
                  </a:lnTo>
                  <a:lnTo>
                    <a:pt x="515" y="147"/>
                  </a:lnTo>
                  <a:lnTo>
                    <a:pt x="524" y="147"/>
                  </a:lnTo>
                  <a:lnTo>
                    <a:pt x="524" y="138"/>
                  </a:lnTo>
                  <a:lnTo>
                    <a:pt x="532" y="138"/>
                  </a:lnTo>
                  <a:lnTo>
                    <a:pt x="532" y="147"/>
                  </a:lnTo>
                  <a:lnTo>
                    <a:pt x="541" y="147"/>
                  </a:lnTo>
                  <a:lnTo>
                    <a:pt x="550" y="147"/>
                  </a:lnTo>
                  <a:lnTo>
                    <a:pt x="550" y="155"/>
                  </a:lnTo>
                  <a:lnTo>
                    <a:pt x="550" y="147"/>
                  </a:lnTo>
                  <a:lnTo>
                    <a:pt x="558" y="147"/>
                  </a:lnTo>
                  <a:lnTo>
                    <a:pt x="558" y="138"/>
                  </a:lnTo>
                  <a:lnTo>
                    <a:pt x="558" y="147"/>
                  </a:lnTo>
                  <a:lnTo>
                    <a:pt x="567" y="147"/>
                  </a:lnTo>
                  <a:lnTo>
                    <a:pt x="567" y="138"/>
                  </a:lnTo>
                  <a:lnTo>
                    <a:pt x="567" y="147"/>
                  </a:lnTo>
                  <a:lnTo>
                    <a:pt x="567" y="138"/>
                  </a:lnTo>
                  <a:lnTo>
                    <a:pt x="576" y="138"/>
                  </a:lnTo>
                  <a:lnTo>
                    <a:pt x="576" y="147"/>
                  </a:lnTo>
                  <a:lnTo>
                    <a:pt x="584" y="147"/>
                  </a:lnTo>
                  <a:lnTo>
                    <a:pt x="593" y="147"/>
                  </a:lnTo>
                  <a:lnTo>
                    <a:pt x="601" y="147"/>
                  </a:lnTo>
                  <a:lnTo>
                    <a:pt x="610" y="155"/>
                  </a:lnTo>
                  <a:lnTo>
                    <a:pt x="610" y="164"/>
                  </a:lnTo>
                  <a:lnTo>
                    <a:pt x="619" y="164"/>
                  </a:lnTo>
                  <a:lnTo>
                    <a:pt x="619" y="173"/>
                  </a:lnTo>
                  <a:lnTo>
                    <a:pt x="627" y="181"/>
                  </a:lnTo>
                  <a:lnTo>
                    <a:pt x="627" y="190"/>
                  </a:lnTo>
                  <a:lnTo>
                    <a:pt x="636" y="190"/>
                  </a:lnTo>
                  <a:lnTo>
                    <a:pt x="636" y="198"/>
                  </a:lnTo>
                  <a:lnTo>
                    <a:pt x="644" y="207"/>
                  </a:lnTo>
                  <a:lnTo>
                    <a:pt x="644" y="216"/>
                  </a:lnTo>
                  <a:lnTo>
                    <a:pt x="653" y="216"/>
                  </a:lnTo>
                  <a:lnTo>
                    <a:pt x="662" y="216"/>
                  </a:lnTo>
                  <a:lnTo>
                    <a:pt x="670" y="216"/>
                  </a:lnTo>
                  <a:lnTo>
                    <a:pt x="679" y="216"/>
                  </a:lnTo>
                  <a:lnTo>
                    <a:pt x="670" y="216"/>
                  </a:lnTo>
                  <a:lnTo>
                    <a:pt x="679" y="216"/>
                  </a:lnTo>
                  <a:lnTo>
                    <a:pt x="679" y="224"/>
                  </a:lnTo>
                  <a:lnTo>
                    <a:pt x="679" y="233"/>
                  </a:lnTo>
                  <a:lnTo>
                    <a:pt x="679" y="242"/>
                  </a:lnTo>
                  <a:lnTo>
                    <a:pt x="679" y="250"/>
                  </a:lnTo>
                  <a:lnTo>
                    <a:pt x="679" y="259"/>
                  </a:lnTo>
                  <a:lnTo>
                    <a:pt x="679" y="267"/>
                  </a:lnTo>
                  <a:lnTo>
                    <a:pt x="670" y="267"/>
                  </a:lnTo>
                  <a:lnTo>
                    <a:pt x="679" y="267"/>
                  </a:lnTo>
                  <a:lnTo>
                    <a:pt x="679" y="276"/>
                  </a:lnTo>
                  <a:lnTo>
                    <a:pt x="670" y="276"/>
                  </a:lnTo>
                  <a:lnTo>
                    <a:pt x="670" y="285"/>
                  </a:lnTo>
                  <a:lnTo>
                    <a:pt x="679" y="285"/>
                  </a:lnTo>
                  <a:lnTo>
                    <a:pt x="670" y="293"/>
                  </a:lnTo>
                  <a:lnTo>
                    <a:pt x="679" y="302"/>
                  </a:lnTo>
                  <a:lnTo>
                    <a:pt x="679" y="310"/>
                  </a:lnTo>
                  <a:lnTo>
                    <a:pt x="679" y="319"/>
                  </a:lnTo>
                  <a:lnTo>
                    <a:pt x="688" y="319"/>
                  </a:lnTo>
                  <a:lnTo>
                    <a:pt x="688" y="328"/>
                  </a:lnTo>
                  <a:lnTo>
                    <a:pt x="696" y="328"/>
                  </a:lnTo>
                  <a:lnTo>
                    <a:pt x="696" y="336"/>
                  </a:lnTo>
                  <a:lnTo>
                    <a:pt x="705" y="336"/>
                  </a:lnTo>
                  <a:lnTo>
                    <a:pt x="705" y="345"/>
                  </a:lnTo>
                  <a:lnTo>
                    <a:pt x="713" y="345"/>
                  </a:lnTo>
                  <a:lnTo>
                    <a:pt x="713" y="354"/>
                  </a:lnTo>
                  <a:lnTo>
                    <a:pt x="722" y="354"/>
                  </a:lnTo>
                  <a:lnTo>
                    <a:pt x="722" y="362"/>
                  </a:lnTo>
                  <a:lnTo>
                    <a:pt x="731" y="362"/>
                  </a:lnTo>
                  <a:lnTo>
                    <a:pt x="739" y="371"/>
                  </a:lnTo>
                  <a:lnTo>
                    <a:pt x="748" y="379"/>
                  </a:lnTo>
                  <a:lnTo>
                    <a:pt x="748" y="388"/>
                  </a:lnTo>
                  <a:lnTo>
                    <a:pt x="748" y="397"/>
                  </a:lnTo>
                  <a:lnTo>
                    <a:pt x="756" y="397"/>
                  </a:lnTo>
                  <a:lnTo>
                    <a:pt x="748" y="397"/>
                  </a:lnTo>
                  <a:lnTo>
                    <a:pt x="756" y="397"/>
                  </a:lnTo>
                  <a:lnTo>
                    <a:pt x="756" y="405"/>
                  </a:lnTo>
                  <a:lnTo>
                    <a:pt x="756" y="414"/>
                  </a:lnTo>
                  <a:lnTo>
                    <a:pt x="756" y="423"/>
                  </a:lnTo>
                  <a:lnTo>
                    <a:pt x="756" y="431"/>
                  </a:lnTo>
                  <a:lnTo>
                    <a:pt x="756" y="440"/>
                  </a:lnTo>
                  <a:lnTo>
                    <a:pt x="756" y="448"/>
                  </a:lnTo>
                  <a:lnTo>
                    <a:pt x="756" y="457"/>
                  </a:lnTo>
                  <a:lnTo>
                    <a:pt x="756" y="466"/>
                  </a:lnTo>
                  <a:lnTo>
                    <a:pt x="748" y="466"/>
                  </a:lnTo>
                  <a:lnTo>
                    <a:pt x="748" y="474"/>
                  </a:lnTo>
                  <a:lnTo>
                    <a:pt x="739" y="474"/>
                  </a:lnTo>
                  <a:lnTo>
                    <a:pt x="739" y="483"/>
                  </a:lnTo>
                  <a:lnTo>
                    <a:pt x="739" y="492"/>
                  </a:lnTo>
                  <a:lnTo>
                    <a:pt x="731" y="492"/>
                  </a:lnTo>
                  <a:lnTo>
                    <a:pt x="731" y="500"/>
                  </a:lnTo>
                  <a:lnTo>
                    <a:pt x="731" y="509"/>
                  </a:lnTo>
                  <a:lnTo>
                    <a:pt x="731" y="517"/>
                  </a:lnTo>
                  <a:lnTo>
                    <a:pt x="731" y="526"/>
                  </a:lnTo>
                  <a:lnTo>
                    <a:pt x="722" y="535"/>
                  </a:lnTo>
                  <a:lnTo>
                    <a:pt x="722" y="543"/>
                  </a:lnTo>
                  <a:lnTo>
                    <a:pt x="731" y="543"/>
                  </a:lnTo>
                  <a:lnTo>
                    <a:pt x="722" y="552"/>
                  </a:lnTo>
                  <a:lnTo>
                    <a:pt x="731" y="552"/>
                  </a:lnTo>
                  <a:lnTo>
                    <a:pt x="731" y="562"/>
                  </a:lnTo>
                  <a:lnTo>
                    <a:pt x="731" y="569"/>
                  </a:lnTo>
                  <a:lnTo>
                    <a:pt x="731" y="578"/>
                  </a:lnTo>
                  <a:lnTo>
                    <a:pt x="739" y="586"/>
                  </a:lnTo>
                  <a:lnTo>
                    <a:pt x="731" y="586"/>
                  </a:lnTo>
                  <a:lnTo>
                    <a:pt x="739" y="595"/>
                  </a:lnTo>
                  <a:lnTo>
                    <a:pt x="731" y="595"/>
                  </a:lnTo>
                  <a:lnTo>
                    <a:pt x="739" y="605"/>
                  </a:lnTo>
                  <a:lnTo>
                    <a:pt x="739" y="612"/>
                  </a:lnTo>
                  <a:lnTo>
                    <a:pt x="748" y="612"/>
                  </a:lnTo>
                  <a:lnTo>
                    <a:pt x="748" y="621"/>
                  </a:lnTo>
                  <a:lnTo>
                    <a:pt x="748" y="629"/>
                  </a:lnTo>
                  <a:lnTo>
                    <a:pt x="748" y="621"/>
                  </a:lnTo>
                  <a:lnTo>
                    <a:pt x="739" y="629"/>
                  </a:lnTo>
                  <a:lnTo>
                    <a:pt x="748" y="629"/>
                  </a:lnTo>
                  <a:lnTo>
                    <a:pt x="739" y="638"/>
                  </a:lnTo>
                  <a:lnTo>
                    <a:pt x="739" y="648"/>
                  </a:lnTo>
                  <a:lnTo>
                    <a:pt x="748" y="655"/>
                  </a:lnTo>
                  <a:lnTo>
                    <a:pt x="756" y="655"/>
                  </a:lnTo>
                  <a:lnTo>
                    <a:pt x="756" y="664"/>
                  </a:lnTo>
                  <a:lnTo>
                    <a:pt x="756" y="674"/>
                  </a:lnTo>
                  <a:lnTo>
                    <a:pt x="756" y="681"/>
                  </a:lnTo>
                  <a:lnTo>
                    <a:pt x="756" y="691"/>
                  </a:lnTo>
                  <a:lnTo>
                    <a:pt x="756" y="698"/>
                  </a:lnTo>
                  <a:lnTo>
                    <a:pt x="765" y="698"/>
                  </a:lnTo>
                  <a:lnTo>
                    <a:pt x="765" y="707"/>
                  </a:lnTo>
                  <a:lnTo>
                    <a:pt x="765" y="717"/>
                  </a:lnTo>
                  <a:lnTo>
                    <a:pt x="765" y="724"/>
                  </a:lnTo>
                  <a:lnTo>
                    <a:pt x="765" y="734"/>
                  </a:lnTo>
                  <a:lnTo>
                    <a:pt x="774" y="734"/>
                  </a:lnTo>
                  <a:lnTo>
                    <a:pt x="782" y="734"/>
                  </a:lnTo>
                  <a:lnTo>
                    <a:pt x="791" y="734"/>
                  </a:lnTo>
                  <a:lnTo>
                    <a:pt x="791" y="743"/>
                  </a:lnTo>
                  <a:lnTo>
                    <a:pt x="799" y="743"/>
                  </a:lnTo>
                  <a:lnTo>
                    <a:pt x="799" y="750"/>
                  </a:lnTo>
                  <a:lnTo>
                    <a:pt x="799" y="760"/>
                  </a:lnTo>
                  <a:lnTo>
                    <a:pt x="808" y="767"/>
                  </a:lnTo>
                  <a:lnTo>
                    <a:pt x="808" y="776"/>
                  </a:lnTo>
                  <a:lnTo>
                    <a:pt x="808" y="786"/>
                  </a:lnTo>
                  <a:lnTo>
                    <a:pt x="799" y="786"/>
                  </a:lnTo>
                  <a:lnTo>
                    <a:pt x="799" y="793"/>
                  </a:lnTo>
                  <a:lnTo>
                    <a:pt x="799" y="803"/>
                  </a:lnTo>
                  <a:lnTo>
                    <a:pt x="808" y="803"/>
                  </a:lnTo>
                  <a:lnTo>
                    <a:pt x="808" y="812"/>
                  </a:lnTo>
                  <a:lnTo>
                    <a:pt x="808" y="819"/>
                  </a:lnTo>
                  <a:lnTo>
                    <a:pt x="799" y="819"/>
                  </a:lnTo>
                  <a:lnTo>
                    <a:pt x="791" y="819"/>
                  </a:lnTo>
                  <a:lnTo>
                    <a:pt x="791" y="829"/>
                  </a:lnTo>
                  <a:lnTo>
                    <a:pt x="791" y="836"/>
                  </a:lnTo>
                  <a:lnTo>
                    <a:pt x="791" y="846"/>
                  </a:lnTo>
                  <a:lnTo>
                    <a:pt x="791" y="855"/>
                  </a:lnTo>
                  <a:lnTo>
                    <a:pt x="799" y="855"/>
                  </a:lnTo>
                  <a:lnTo>
                    <a:pt x="799" y="862"/>
                  </a:lnTo>
                  <a:lnTo>
                    <a:pt x="808" y="862"/>
                  </a:lnTo>
                  <a:lnTo>
                    <a:pt x="808" y="872"/>
                  </a:lnTo>
                  <a:lnTo>
                    <a:pt x="808" y="881"/>
                  </a:lnTo>
                  <a:lnTo>
                    <a:pt x="817" y="881"/>
                  </a:lnTo>
                  <a:lnTo>
                    <a:pt x="817" y="889"/>
                  </a:lnTo>
                  <a:lnTo>
                    <a:pt x="825" y="889"/>
                  </a:lnTo>
                  <a:lnTo>
                    <a:pt x="817" y="898"/>
                  </a:lnTo>
                  <a:lnTo>
                    <a:pt x="817" y="905"/>
                  </a:lnTo>
                  <a:lnTo>
                    <a:pt x="817" y="915"/>
                  </a:lnTo>
                  <a:lnTo>
                    <a:pt x="808" y="915"/>
                  </a:lnTo>
                  <a:lnTo>
                    <a:pt x="808" y="924"/>
                  </a:lnTo>
                  <a:lnTo>
                    <a:pt x="808" y="932"/>
                  </a:lnTo>
                  <a:lnTo>
                    <a:pt x="799" y="932"/>
                  </a:lnTo>
                  <a:lnTo>
                    <a:pt x="799" y="941"/>
                  </a:lnTo>
                  <a:lnTo>
                    <a:pt x="799" y="950"/>
                  </a:lnTo>
                  <a:lnTo>
                    <a:pt x="799" y="958"/>
                  </a:lnTo>
                  <a:lnTo>
                    <a:pt x="791" y="958"/>
                  </a:lnTo>
                  <a:lnTo>
                    <a:pt x="782" y="958"/>
                  </a:lnTo>
                  <a:lnTo>
                    <a:pt x="782" y="967"/>
                  </a:lnTo>
                  <a:lnTo>
                    <a:pt x="791" y="967"/>
                  </a:lnTo>
                  <a:lnTo>
                    <a:pt x="791" y="975"/>
                  </a:lnTo>
                  <a:lnTo>
                    <a:pt x="791" y="984"/>
                  </a:lnTo>
                  <a:lnTo>
                    <a:pt x="791" y="993"/>
                  </a:lnTo>
                  <a:lnTo>
                    <a:pt x="799" y="993"/>
                  </a:lnTo>
                  <a:lnTo>
                    <a:pt x="799" y="1001"/>
                  </a:lnTo>
                  <a:lnTo>
                    <a:pt x="791" y="1001"/>
                  </a:lnTo>
                  <a:lnTo>
                    <a:pt x="791" y="1010"/>
                  </a:lnTo>
                  <a:lnTo>
                    <a:pt x="782" y="1018"/>
                  </a:lnTo>
                  <a:lnTo>
                    <a:pt x="782" y="1027"/>
                  </a:lnTo>
                  <a:lnTo>
                    <a:pt x="774" y="1027"/>
                  </a:lnTo>
                  <a:lnTo>
                    <a:pt x="774" y="1036"/>
                  </a:lnTo>
                  <a:lnTo>
                    <a:pt x="774" y="1044"/>
                  </a:lnTo>
                  <a:lnTo>
                    <a:pt x="774" y="1053"/>
                  </a:lnTo>
                  <a:lnTo>
                    <a:pt x="765" y="1062"/>
                  </a:lnTo>
                  <a:lnTo>
                    <a:pt x="765" y="1070"/>
                  </a:lnTo>
                  <a:lnTo>
                    <a:pt x="756" y="1079"/>
                  </a:lnTo>
                  <a:lnTo>
                    <a:pt x="739" y="1079"/>
                  </a:lnTo>
                  <a:lnTo>
                    <a:pt x="731" y="1087"/>
                  </a:lnTo>
                  <a:lnTo>
                    <a:pt x="722" y="1087"/>
                  </a:lnTo>
                  <a:lnTo>
                    <a:pt x="722" y="1096"/>
                  </a:lnTo>
                  <a:lnTo>
                    <a:pt x="722" y="1087"/>
                  </a:lnTo>
                  <a:lnTo>
                    <a:pt x="705" y="1087"/>
                  </a:lnTo>
                  <a:lnTo>
                    <a:pt x="696" y="1087"/>
                  </a:lnTo>
                  <a:lnTo>
                    <a:pt x="688" y="1087"/>
                  </a:lnTo>
                  <a:lnTo>
                    <a:pt x="679" y="1087"/>
                  </a:lnTo>
                  <a:lnTo>
                    <a:pt x="679" y="1096"/>
                  </a:lnTo>
                  <a:lnTo>
                    <a:pt x="670" y="1096"/>
                  </a:lnTo>
                  <a:lnTo>
                    <a:pt x="662" y="1105"/>
                  </a:lnTo>
                  <a:lnTo>
                    <a:pt x="662" y="1113"/>
                  </a:lnTo>
                  <a:lnTo>
                    <a:pt x="653" y="1122"/>
                  </a:lnTo>
                  <a:lnTo>
                    <a:pt x="653" y="1131"/>
                  </a:lnTo>
                  <a:lnTo>
                    <a:pt x="644" y="1139"/>
                  </a:lnTo>
                  <a:lnTo>
                    <a:pt x="636" y="1139"/>
                  </a:lnTo>
                  <a:lnTo>
                    <a:pt x="636" y="1148"/>
                  </a:lnTo>
                  <a:lnTo>
                    <a:pt x="627" y="1148"/>
                  </a:lnTo>
                  <a:lnTo>
                    <a:pt x="619" y="1148"/>
                  </a:lnTo>
                  <a:lnTo>
                    <a:pt x="610" y="1156"/>
                  </a:lnTo>
                  <a:lnTo>
                    <a:pt x="610" y="1148"/>
                  </a:lnTo>
                  <a:lnTo>
                    <a:pt x="610" y="1156"/>
                  </a:lnTo>
                  <a:lnTo>
                    <a:pt x="601" y="1156"/>
                  </a:lnTo>
                  <a:lnTo>
                    <a:pt x="601" y="1165"/>
                  </a:lnTo>
                  <a:lnTo>
                    <a:pt x="601" y="1174"/>
                  </a:lnTo>
                  <a:lnTo>
                    <a:pt x="593" y="1174"/>
                  </a:lnTo>
                  <a:lnTo>
                    <a:pt x="593" y="1182"/>
                  </a:lnTo>
                  <a:lnTo>
                    <a:pt x="584" y="1182"/>
                  </a:lnTo>
                  <a:lnTo>
                    <a:pt x="576" y="1191"/>
                  </a:lnTo>
                  <a:lnTo>
                    <a:pt x="567" y="1191"/>
                  </a:lnTo>
                  <a:lnTo>
                    <a:pt x="558" y="1191"/>
                  </a:lnTo>
                  <a:lnTo>
                    <a:pt x="550" y="1200"/>
                  </a:lnTo>
                  <a:lnTo>
                    <a:pt x="550" y="1191"/>
                  </a:lnTo>
                  <a:lnTo>
                    <a:pt x="541" y="1191"/>
                  </a:lnTo>
                  <a:lnTo>
                    <a:pt x="541" y="1182"/>
                  </a:lnTo>
                  <a:lnTo>
                    <a:pt x="532" y="1191"/>
                  </a:lnTo>
                  <a:lnTo>
                    <a:pt x="524" y="1191"/>
                  </a:lnTo>
                  <a:lnTo>
                    <a:pt x="515" y="1191"/>
                  </a:lnTo>
                  <a:lnTo>
                    <a:pt x="498" y="1191"/>
                  </a:lnTo>
                  <a:lnTo>
                    <a:pt x="489" y="1191"/>
                  </a:lnTo>
                  <a:lnTo>
                    <a:pt x="498" y="1174"/>
                  </a:lnTo>
                  <a:lnTo>
                    <a:pt x="508" y="1174"/>
                  </a:lnTo>
                  <a:lnTo>
                    <a:pt x="508" y="1165"/>
                  </a:lnTo>
                  <a:lnTo>
                    <a:pt x="515" y="1165"/>
                  </a:lnTo>
                  <a:lnTo>
                    <a:pt x="515" y="1156"/>
                  </a:lnTo>
                  <a:lnTo>
                    <a:pt x="524" y="1148"/>
                  </a:lnTo>
                  <a:lnTo>
                    <a:pt x="524" y="1139"/>
                  </a:lnTo>
                  <a:lnTo>
                    <a:pt x="524" y="1131"/>
                  </a:lnTo>
                  <a:lnTo>
                    <a:pt x="524" y="1122"/>
                  </a:lnTo>
                  <a:lnTo>
                    <a:pt x="524" y="1113"/>
                  </a:lnTo>
                  <a:lnTo>
                    <a:pt x="524" y="1105"/>
                  </a:lnTo>
                  <a:lnTo>
                    <a:pt x="515" y="1096"/>
                  </a:lnTo>
                  <a:lnTo>
                    <a:pt x="524" y="1087"/>
                  </a:lnTo>
                  <a:lnTo>
                    <a:pt x="515" y="1079"/>
                  </a:lnTo>
                  <a:lnTo>
                    <a:pt x="515" y="1070"/>
                  </a:lnTo>
                  <a:lnTo>
                    <a:pt x="508" y="1062"/>
                  </a:lnTo>
                  <a:lnTo>
                    <a:pt x="508" y="1053"/>
                  </a:lnTo>
                  <a:lnTo>
                    <a:pt x="498" y="1053"/>
                  </a:lnTo>
                  <a:lnTo>
                    <a:pt x="498" y="1036"/>
                  </a:lnTo>
                  <a:lnTo>
                    <a:pt x="489" y="1027"/>
                  </a:lnTo>
                  <a:lnTo>
                    <a:pt x="481" y="1018"/>
                  </a:lnTo>
                  <a:lnTo>
                    <a:pt x="481" y="1027"/>
                  </a:lnTo>
                  <a:lnTo>
                    <a:pt x="481" y="1036"/>
                  </a:lnTo>
                  <a:lnTo>
                    <a:pt x="472" y="1044"/>
                  </a:lnTo>
                  <a:lnTo>
                    <a:pt x="465" y="1044"/>
                  </a:lnTo>
                  <a:lnTo>
                    <a:pt x="455" y="1044"/>
                  </a:lnTo>
                  <a:lnTo>
                    <a:pt x="446" y="1044"/>
                  </a:lnTo>
                  <a:lnTo>
                    <a:pt x="439" y="1044"/>
                  </a:lnTo>
                  <a:lnTo>
                    <a:pt x="439" y="1036"/>
                  </a:lnTo>
                  <a:lnTo>
                    <a:pt x="439" y="1027"/>
                  </a:lnTo>
                  <a:lnTo>
                    <a:pt x="429" y="1018"/>
                  </a:lnTo>
                  <a:lnTo>
                    <a:pt x="422" y="1010"/>
                  </a:lnTo>
                  <a:lnTo>
                    <a:pt x="422" y="1001"/>
                  </a:lnTo>
                  <a:lnTo>
                    <a:pt x="422" y="993"/>
                  </a:lnTo>
                  <a:lnTo>
                    <a:pt x="422" y="984"/>
                  </a:lnTo>
                  <a:lnTo>
                    <a:pt x="422" y="975"/>
                  </a:lnTo>
                  <a:lnTo>
                    <a:pt x="413" y="975"/>
                  </a:lnTo>
                  <a:lnTo>
                    <a:pt x="413" y="967"/>
                  </a:lnTo>
                  <a:lnTo>
                    <a:pt x="413" y="958"/>
                  </a:lnTo>
                  <a:lnTo>
                    <a:pt x="403" y="950"/>
                  </a:lnTo>
                  <a:lnTo>
                    <a:pt x="403" y="941"/>
                  </a:lnTo>
                  <a:lnTo>
                    <a:pt x="413" y="932"/>
                  </a:lnTo>
                  <a:lnTo>
                    <a:pt x="413" y="915"/>
                  </a:lnTo>
                  <a:lnTo>
                    <a:pt x="413" y="905"/>
                  </a:lnTo>
                  <a:lnTo>
                    <a:pt x="413" y="872"/>
                  </a:lnTo>
                  <a:lnTo>
                    <a:pt x="413" y="862"/>
                  </a:lnTo>
                  <a:lnTo>
                    <a:pt x="413" y="855"/>
                  </a:lnTo>
                  <a:lnTo>
                    <a:pt x="413" y="846"/>
                  </a:lnTo>
                  <a:lnTo>
                    <a:pt x="403" y="846"/>
                  </a:lnTo>
                  <a:lnTo>
                    <a:pt x="403" y="836"/>
                  </a:lnTo>
                  <a:lnTo>
                    <a:pt x="396" y="836"/>
                  </a:lnTo>
                  <a:lnTo>
                    <a:pt x="386" y="836"/>
                  </a:lnTo>
                  <a:lnTo>
                    <a:pt x="377" y="836"/>
                  </a:lnTo>
                  <a:lnTo>
                    <a:pt x="370" y="846"/>
                  </a:lnTo>
                  <a:lnTo>
                    <a:pt x="377" y="846"/>
                  </a:lnTo>
                  <a:lnTo>
                    <a:pt x="370" y="846"/>
                  </a:lnTo>
                  <a:lnTo>
                    <a:pt x="370" y="855"/>
                  </a:lnTo>
                  <a:lnTo>
                    <a:pt x="360" y="855"/>
                  </a:lnTo>
                  <a:lnTo>
                    <a:pt x="360" y="846"/>
                  </a:lnTo>
                  <a:lnTo>
                    <a:pt x="353" y="846"/>
                  </a:lnTo>
                  <a:lnTo>
                    <a:pt x="353" y="855"/>
                  </a:lnTo>
                  <a:lnTo>
                    <a:pt x="344" y="855"/>
                  </a:lnTo>
                  <a:lnTo>
                    <a:pt x="334" y="855"/>
                  </a:lnTo>
                  <a:lnTo>
                    <a:pt x="327" y="855"/>
                  </a:lnTo>
                  <a:lnTo>
                    <a:pt x="327" y="862"/>
                  </a:lnTo>
                  <a:lnTo>
                    <a:pt x="318" y="862"/>
                  </a:lnTo>
                  <a:lnTo>
                    <a:pt x="318" y="855"/>
                  </a:lnTo>
                  <a:lnTo>
                    <a:pt x="327" y="846"/>
                  </a:lnTo>
                  <a:lnTo>
                    <a:pt x="334" y="846"/>
                  </a:lnTo>
                  <a:lnTo>
                    <a:pt x="327" y="836"/>
                  </a:lnTo>
                  <a:lnTo>
                    <a:pt x="327" y="829"/>
                  </a:lnTo>
                  <a:lnTo>
                    <a:pt x="334" y="829"/>
                  </a:lnTo>
                  <a:lnTo>
                    <a:pt x="334" y="819"/>
                  </a:lnTo>
                  <a:lnTo>
                    <a:pt x="334" y="812"/>
                  </a:lnTo>
                  <a:lnTo>
                    <a:pt x="344" y="819"/>
                  </a:lnTo>
                  <a:lnTo>
                    <a:pt x="344" y="812"/>
                  </a:lnTo>
                  <a:lnTo>
                    <a:pt x="344" y="803"/>
                  </a:lnTo>
                  <a:lnTo>
                    <a:pt x="344" y="793"/>
                  </a:lnTo>
                  <a:lnTo>
                    <a:pt x="353" y="793"/>
                  </a:lnTo>
                  <a:lnTo>
                    <a:pt x="360" y="793"/>
                  </a:lnTo>
                  <a:lnTo>
                    <a:pt x="360" y="786"/>
                  </a:lnTo>
                  <a:lnTo>
                    <a:pt x="370" y="786"/>
                  </a:lnTo>
                  <a:lnTo>
                    <a:pt x="377" y="786"/>
                  </a:lnTo>
                  <a:lnTo>
                    <a:pt x="386" y="786"/>
                  </a:lnTo>
                  <a:lnTo>
                    <a:pt x="386" y="776"/>
                  </a:lnTo>
                  <a:lnTo>
                    <a:pt x="377" y="767"/>
                  </a:lnTo>
                  <a:lnTo>
                    <a:pt x="377" y="760"/>
                  </a:lnTo>
                  <a:lnTo>
                    <a:pt x="377" y="750"/>
                  </a:lnTo>
                  <a:lnTo>
                    <a:pt x="386" y="750"/>
                  </a:lnTo>
                  <a:lnTo>
                    <a:pt x="386" y="743"/>
                  </a:lnTo>
                  <a:lnTo>
                    <a:pt x="396" y="743"/>
                  </a:lnTo>
                  <a:lnTo>
                    <a:pt x="396" y="734"/>
                  </a:lnTo>
                  <a:lnTo>
                    <a:pt x="396" y="724"/>
                  </a:lnTo>
                  <a:lnTo>
                    <a:pt x="396" y="717"/>
                  </a:lnTo>
                  <a:lnTo>
                    <a:pt x="396" y="707"/>
                  </a:lnTo>
                  <a:lnTo>
                    <a:pt x="403" y="707"/>
                  </a:lnTo>
                  <a:lnTo>
                    <a:pt x="403" y="717"/>
                  </a:lnTo>
                  <a:lnTo>
                    <a:pt x="413" y="717"/>
                  </a:lnTo>
                  <a:lnTo>
                    <a:pt x="422" y="717"/>
                  </a:lnTo>
                  <a:lnTo>
                    <a:pt x="422" y="707"/>
                  </a:lnTo>
                  <a:lnTo>
                    <a:pt x="422" y="698"/>
                  </a:lnTo>
                  <a:lnTo>
                    <a:pt x="422" y="691"/>
                  </a:lnTo>
                  <a:lnTo>
                    <a:pt x="429" y="691"/>
                  </a:lnTo>
                  <a:lnTo>
                    <a:pt x="422" y="691"/>
                  </a:lnTo>
                  <a:lnTo>
                    <a:pt x="429" y="681"/>
                  </a:lnTo>
                  <a:lnTo>
                    <a:pt x="429" y="674"/>
                  </a:lnTo>
                  <a:lnTo>
                    <a:pt x="429" y="664"/>
                  </a:lnTo>
                  <a:lnTo>
                    <a:pt x="396" y="586"/>
                  </a:lnTo>
                  <a:lnTo>
                    <a:pt x="360" y="509"/>
                  </a:lnTo>
                  <a:lnTo>
                    <a:pt x="353" y="492"/>
                  </a:lnTo>
                  <a:lnTo>
                    <a:pt x="353" y="466"/>
                  </a:lnTo>
                  <a:lnTo>
                    <a:pt x="344" y="440"/>
                  </a:lnTo>
                  <a:lnTo>
                    <a:pt x="327" y="423"/>
                  </a:lnTo>
                  <a:lnTo>
                    <a:pt x="327" y="414"/>
                  </a:lnTo>
                  <a:lnTo>
                    <a:pt x="327" y="423"/>
                  </a:lnTo>
                  <a:lnTo>
                    <a:pt x="318" y="423"/>
                  </a:lnTo>
                  <a:lnTo>
                    <a:pt x="318" y="414"/>
                  </a:lnTo>
                  <a:lnTo>
                    <a:pt x="318" y="423"/>
                  </a:lnTo>
                  <a:lnTo>
                    <a:pt x="310" y="423"/>
                  </a:lnTo>
                  <a:lnTo>
                    <a:pt x="301" y="423"/>
                  </a:lnTo>
                  <a:lnTo>
                    <a:pt x="301" y="431"/>
                  </a:lnTo>
                  <a:lnTo>
                    <a:pt x="291" y="431"/>
                  </a:lnTo>
                  <a:lnTo>
                    <a:pt x="291" y="440"/>
                  </a:lnTo>
                  <a:lnTo>
                    <a:pt x="284" y="440"/>
                  </a:lnTo>
                  <a:lnTo>
                    <a:pt x="275" y="440"/>
                  </a:lnTo>
                  <a:lnTo>
                    <a:pt x="267" y="440"/>
                  </a:lnTo>
                  <a:lnTo>
                    <a:pt x="267" y="448"/>
                  </a:lnTo>
                  <a:lnTo>
                    <a:pt x="267" y="457"/>
                  </a:lnTo>
                  <a:lnTo>
                    <a:pt x="258" y="457"/>
                  </a:lnTo>
                  <a:lnTo>
                    <a:pt x="258" y="466"/>
                  </a:lnTo>
                  <a:lnTo>
                    <a:pt x="249" y="466"/>
                  </a:lnTo>
                  <a:lnTo>
                    <a:pt x="241" y="474"/>
                  </a:lnTo>
                  <a:lnTo>
                    <a:pt x="241" y="483"/>
                  </a:lnTo>
                  <a:lnTo>
                    <a:pt x="232" y="483"/>
                  </a:lnTo>
                  <a:lnTo>
                    <a:pt x="232" y="474"/>
                  </a:lnTo>
                  <a:lnTo>
                    <a:pt x="223" y="474"/>
                  </a:lnTo>
                  <a:lnTo>
                    <a:pt x="215" y="474"/>
                  </a:lnTo>
                  <a:lnTo>
                    <a:pt x="206" y="474"/>
                  </a:lnTo>
                  <a:lnTo>
                    <a:pt x="206" y="483"/>
                  </a:lnTo>
                  <a:lnTo>
                    <a:pt x="198" y="483"/>
                  </a:lnTo>
                  <a:lnTo>
                    <a:pt x="198" y="492"/>
                  </a:lnTo>
                  <a:lnTo>
                    <a:pt x="189" y="500"/>
                  </a:lnTo>
                  <a:lnTo>
                    <a:pt x="189" y="509"/>
                  </a:lnTo>
                  <a:lnTo>
                    <a:pt x="180" y="517"/>
                  </a:lnTo>
                  <a:lnTo>
                    <a:pt x="189" y="517"/>
                  </a:lnTo>
                  <a:lnTo>
                    <a:pt x="180" y="526"/>
                  </a:lnTo>
                  <a:lnTo>
                    <a:pt x="172" y="535"/>
                  </a:lnTo>
                  <a:lnTo>
                    <a:pt x="180" y="543"/>
                  </a:lnTo>
                  <a:lnTo>
                    <a:pt x="172" y="543"/>
                  </a:lnTo>
                  <a:lnTo>
                    <a:pt x="172" y="552"/>
                  </a:lnTo>
                  <a:lnTo>
                    <a:pt x="163" y="552"/>
                  </a:lnTo>
                  <a:lnTo>
                    <a:pt x="163" y="562"/>
                  </a:lnTo>
                  <a:lnTo>
                    <a:pt x="163" y="552"/>
                  </a:lnTo>
                  <a:lnTo>
                    <a:pt x="163" y="562"/>
                  </a:lnTo>
                  <a:lnTo>
                    <a:pt x="155" y="562"/>
                  </a:lnTo>
                  <a:lnTo>
                    <a:pt x="146" y="562"/>
                  </a:lnTo>
                  <a:lnTo>
                    <a:pt x="146" y="569"/>
                  </a:lnTo>
                  <a:lnTo>
                    <a:pt x="137" y="569"/>
                  </a:lnTo>
                  <a:lnTo>
                    <a:pt x="129" y="569"/>
                  </a:lnTo>
                  <a:lnTo>
                    <a:pt x="129" y="562"/>
                  </a:lnTo>
                  <a:lnTo>
                    <a:pt x="120" y="562"/>
                  </a:lnTo>
                  <a:lnTo>
                    <a:pt x="120" y="552"/>
                  </a:lnTo>
                  <a:lnTo>
                    <a:pt x="111" y="552"/>
                  </a:lnTo>
                  <a:lnTo>
                    <a:pt x="103" y="552"/>
                  </a:lnTo>
                  <a:lnTo>
                    <a:pt x="94" y="552"/>
                  </a:lnTo>
                  <a:lnTo>
                    <a:pt x="94" y="562"/>
                  </a:lnTo>
                  <a:lnTo>
                    <a:pt x="86" y="562"/>
                  </a:lnTo>
                  <a:lnTo>
                    <a:pt x="77" y="562"/>
                  </a:lnTo>
                  <a:lnTo>
                    <a:pt x="68" y="562"/>
                  </a:lnTo>
                  <a:lnTo>
                    <a:pt x="68" y="552"/>
                  </a:lnTo>
                  <a:lnTo>
                    <a:pt x="68" y="543"/>
                  </a:lnTo>
                  <a:lnTo>
                    <a:pt x="68" y="535"/>
                  </a:lnTo>
                  <a:lnTo>
                    <a:pt x="68" y="526"/>
                  </a:lnTo>
                  <a:lnTo>
                    <a:pt x="77" y="526"/>
                  </a:lnTo>
                  <a:lnTo>
                    <a:pt x="86" y="517"/>
                  </a:lnTo>
                  <a:lnTo>
                    <a:pt x="86" y="526"/>
                  </a:lnTo>
                  <a:lnTo>
                    <a:pt x="86" y="517"/>
                  </a:lnTo>
                  <a:lnTo>
                    <a:pt x="94" y="517"/>
                  </a:lnTo>
                  <a:lnTo>
                    <a:pt x="94" y="509"/>
                  </a:lnTo>
                  <a:lnTo>
                    <a:pt x="94" y="500"/>
                  </a:lnTo>
                  <a:lnTo>
                    <a:pt x="103" y="509"/>
                  </a:lnTo>
                  <a:lnTo>
                    <a:pt x="103" y="500"/>
                  </a:lnTo>
                  <a:lnTo>
                    <a:pt x="103" y="492"/>
                  </a:lnTo>
                  <a:lnTo>
                    <a:pt x="94" y="483"/>
                  </a:lnTo>
                  <a:lnTo>
                    <a:pt x="94" y="474"/>
                  </a:lnTo>
                  <a:lnTo>
                    <a:pt x="94" y="466"/>
                  </a:lnTo>
                  <a:lnTo>
                    <a:pt x="94" y="457"/>
                  </a:lnTo>
                  <a:lnTo>
                    <a:pt x="94" y="440"/>
                  </a:lnTo>
                  <a:lnTo>
                    <a:pt x="86" y="440"/>
                  </a:lnTo>
                  <a:lnTo>
                    <a:pt x="94" y="431"/>
                  </a:lnTo>
                  <a:lnTo>
                    <a:pt x="86" y="431"/>
                  </a:lnTo>
                  <a:lnTo>
                    <a:pt x="77" y="431"/>
                  </a:lnTo>
                  <a:lnTo>
                    <a:pt x="77" y="423"/>
                  </a:lnTo>
                  <a:lnTo>
                    <a:pt x="77" y="414"/>
                  </a:lnTo>
                  <a:lnTo>
                    <a:pt x="77" y="405"/>
                  </a:lnTo>
                  <a:lnTo>
                    <a:pt x="68" y="405"/>
                  </a:lnTo>
                  <a:lnTo>
                    <a:pt x="68" y="397"/>
                  </a:lnTo>
                  <a:lnTo>
                    <a:pt x="60" y="397"/>
                  </a:lnTo>
                  <a:lnTo>
                    <a:pt x="60" y="388"/>
                  </a:lnTo>
                  <a:lnTo>
                    <a:pt x="60" y="379"/>
                  </a:lnTo>
                  <a:lnTo>
                    <a:pt x="68" y="371"/>
                  </a:lnTo>
                  <a:lnTo>
                    <a:pt x="60" y="371"/>
                  </a:lnTo>
                  <a:lnTo>
                    <a:pt x="60" y="362"/>
                  </a:lnTo>
                  <a:lnTo>
                    <a:pt x="60" y="354"/>
                  </a:lnTo>
                  <a:lnTo>
                    <a:pt x="60" y="336"/>
                  </a:lnTo>
                  <a:lnTo>
                    <a:pt x="51" y="328"/>
                  </a:lnTo>
                  <a:lnTo>
                    <a:pt x="51" y="319"/>
                  </a:lnTo>
                  <a:lnTo>
                    <a:pt x="51" y="310"/>
                  </a:lnTo>
                  <a:lnTo>
                    <a:pt x="51" y="302"/>
                  </a:lnTo>
                  <a:lnTo>
                    <a:pt x="60" y="293"/>
                  </a:lnTo>
                  <a:lnTo>
                    <a:pt x="60" y="285"/>
                  </a:lnTo>
                  <a:lnTo>
                    <a:pt x="60" y="276"/>
                  </a:lnTo>
                  <a:lnTo>
                    <a:pt x="60" y="267"/>
                  </a:lnTo>
                  <a:lnTo>
                    <a:pt x="68" y="259"/>
                  </a:lnTo>
                  <a:lnTo>
                    <a:pt x="77" y="250"/>
                  </a:lnTo>
                  <a:lnTo>
                    <a:pt x="86" y="250"/>
                  </a:lnTo>
                  <a:lnTo>
                    <a:pt x="86" y="242"/>
                  </a:lnTo>
                  <a:lnTo>
                    <a:pt x="94" y="242"/>
                  </a:lnTo>
                  <a:lnTo>
                    <a:pt x="17" y="17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7938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72" name="Freeform 16"/>
            <p:cNvSpPr>
              <a:spLocks/>
            </p:cNvSpPr>
            <p:nvPr/>
          </p:nvSpPr>
          <p:spPr bwMode="auto">
            <a:xfrm>
              <a:off x="4216400" y="4403725"/>
              <a:ext cx="74612" cy="90487"/>
            </a:xfrm>
            <a:custGeom>
              <a:avLst/>
              <a:gdLst>
                <a:gd name="T0" fmla="*/ 2147483647 w 94"/>
                <a:gd name="T1" fmla="*/ 2147483647 h 112"/>
                <a:gd name="T2" fmla="*/ 2147483647 w 94"/>
                <a:gd name="T3" fmla="*/ 2147483647 h 112"/>
                <a:gd name="T4" fmla="*/ 2147483647 w 94"/>
                <a:gd name="T5" fmla="*/ 2147483647 h 112"/>
                <a:gd name="T6" fmla="*/ 2147483647 w 94"/>
                <a:gd name="T7" fmla="*/ 2147483647 h 112"/>
                <a:gd name="T8" fmla="*/ 2147483647 w 94"/>
                <a:gd name="T9" fmla="*/ 2147483647 h 112"/>
                <a:gd name="T10" fmla="*/ 2147483647 w 94"/>
                <a:gd name="T11" fmla="*/ 2147483647 h 112"/>
                <a:gd name="T12" fmla="*/ 2147483647 w 94"/>
                <a:gd name="T13" fmla="*/ 2147483647 h 112"/>
                <a:gd name="T14" fmla="*/ 2147483647 w 94"/>
                <a:gd name="T15" fmla="*/ 2147483647 h 112"/>
                <a:gd name="T16" fmla="*/ 2147483647 w 94"/>
                <a:gd name="T17" fmla="*/ 2147483647 h 112"/>
                <a:gd name="T18" fmla="*/ 2147483647 w 94"/>
                <a:gd name="T19" fmla="*/ 2147483647 h 112"/>
                <a:gd name="T20" fmla="*/ 2147483647 w 94"/>
                <a:gd name="T21" fmla="*/ 2147483647 h 112"/>
                <a:gd name="T22" fmla="*/ 2147483647 w 94"/>
                <a:gd name="T23" fmla="*/ 2147483647 h 112"/>
                <a:gd name="T24" fmla="*/ 2147483647 w 94"/>
                <a:gd name="T25" fmla="*/ 2147483647 h 112"/>
                <a:gd name="T26" fmla="*/ 2147483647 w 94"/>
                <a:gd name="T27" fmla="*/ 2147483647 h 112"/>
                <a:gd name="T28" fmla="*/ 2147483647 w 94"/>
                <a:gd name="T29" fmla="*/ 2147483647 h 112"/>
                <a:gd name="T30" fmla="*/ 2147483647 w 94"/>
                <a:gd name="T31" fmla="*/ 2147483647 h 112"/>
                <a:gd name="T32" fmla="*/ 2147483647 w 94"/>
                <a:gd name="T33" fmla="*/ 2147483647 h 112"/>
                <a:gd name="T34" fmla="*/ 2147483647 w 94"/>
                <a:gd name="T35" fmla="*/ 2147483647 h 112"/>
                <a:gd name="T36" fmla="*/ 2147483647 w 94"/>
                <a:gd name="T37" fmla="*/ 2147483647 h 112"/>
                <a:gd name="T38" fmla="*/ 2147483647 w 94"/>
                <a:gd name="T39" fmla="*/ 2147483647 h 112"/>
                <a:gd name="T40" fmla="*/ 2147483647 w 94"/>
                <a:gd name="T41" fmla="*/ 2147483647 h 112"/>
                <a:gd name="T42" fmla="*/ 2147483647 w 94"/>
                <a:gd name="T43" fmla="*/ 2147483647 h 112"/>
                <a:gd name="T44" fmla="*/ 2147483647 w 94"/>
                <a:gd name="T45" fmla="*/ 2147483647 h 112"/>
                <a:gd name="T46" fmla="*/ 2147483647 w 94"/>
                <a:gd name="T47" fmla="*/ 2147483647 h 112"/>
                <a:gd name="T48" fmla="*/ 2147483647 w 94"/>
                <a:gd name="T49" fmla="*/ 2147483647 h 112"/>
                <a:gd name="T50" fmla="*/ 2147483647 w 94"/>
                <a:gd name="T51" fmla="*/ 2147483647 h 112"/>
                <a:gd name="T52" fmla="*/ 2147483647 w 94"/>
                <a:gd name="T53" fmla="*/ 2147483647 h 112"/>
                <a:gd name="T54" fmla="*/ 2147483647 w 94"/>
                <a:gd name="T55" fmla="*/ 2147483647 h 112"/>
                <a:gd name="T56" fmla="*/ 2147483647 w 94"/>
                <a:gd name="T57" fmla="*/ 2147483647 h 112"/>
                <a:gd name="T58" fmla="*/ 2147483647 w 94"/>
                <a:gd name="T59" fmla="*/ 2147483647 h 112"/>
                <a:gd name="T60" fmla="*/ 0 w 94"/>
                <a:gd name="T61" fmla="*/ 2147483647 h 112"/>
                <a:gd name="T62" fmla="*/ 2147483647 w 94"/>
                <a:gd name="T63" fmla="*/ 2147483647 h 112"/>
                <a:gd name="T64" fmla="*/ 2147483647 w 94"/>
                <a:gd name="T65" fmla="*/ 2147483647 h 112"/>
                <a:gd name="T66" fmla="*/ 2147483647 w 94"/>
                <a:gd name="T67" fmla="*/ 2147483647 h 112"/>
                <a:gd name="T68" fmla="*/ 2147483647 w 94"/>
                <a:gd name="T69" fmla="*/ 2147483647 h 112"/>
                <a:gd name="T70" fmla="*/ 2147483647 w 94"/>
                <a:gd name="T71" fmla="*/ 2147483647 h 112"/>
                <a:gd name="T72" fmla="*/ 2147483647 w 94"/>
                <a:gd name="T73" fmla="*/ 2147483647 h 112"/>
                <a:gd name="T74" fmla="*/ 2147483647 w 94"/>
                <a:gd name="T75" fmla="*/ 2147483647 h 112"/>
                <a:gd name="T76" fmla="*/ 2147483647 w 94"/>
                <a:gd name="T77" fmla="*/ 2147483647 h 112"/>
                <a:gd name="T78" fmla="*/ 2147483647 w 94"/>
                <a:gd name="T79" fmla="*/ 2147483647 h 112"/>
                <a:gd name="T80" fmla="*/ 2147483647 w 94"/>
                <a:gd name="T81" fmla="*/ 2147483647 h 112"/>
                <a:gd name="T82" fmla="*/ 2147483647 w 94"/>
                <a:gd name="T83" fmla="*/ 2147483647 h 112"/>
                <a:gd name="T84" fmla="*/ 2147483647 w 94"/>
                <a:gd name="T85" fmla="*/ 0 h 112"/>
                <a:gd name="T86" fmla="*/ 2147483647 w 94"/>
                <a:gd name="T87" fmla="*/ 2147483647 h 112"/>
                <a:gd name="T88" fmla="*/ 2147483647 w 94"/>
                <a:gd name="T89" fmla="*/ 2147483647 h 112"/>
                <a:gd name="T90" fmla="*/ 2147483647 w 94"/>
                <a:gd name="T91" fmla="*/ 2147483647 h 112"/>
                <a:gd name="T92" fmla="*/ 2147483647 w 94"/>
                <a:gd name="T93" fmla="*/ 2147483647 h 112"/>
                <a:gd name="T94" fmla="*/ 2147483647 w 94"/>
                <a:gd name="T95" fmla="*/ 2147483647 h 112"/>
                <a:gd name="T96" fmla="*/ 2147483647 w 94"/>
                <a:gd name="T97" fmla="*/ 2147483647 h 112"/>
                <a:gd name="T98" fmla="*/ 2147483647 w 94"/>
                <a:gd name="T99" fmla="*/ 2147483647 h 112"/>
                <a:gd name="T100" fmla="*/ 2147483647 w 94"/>
                <a:gd name="T101" fmla="*/ 2147483647 h 112"/>
                <a:gd name="T102" fmla="*/ 2147483647 w 94"/>
                <a:gd name="T103" fmla="*/ 2147483647 h 112"/>
                <a:gd name="T104" fmla="*/ 2147483647 w 94"/>
                <a:gd name="T105" fmla="*/ 2147483647 h 112"/>
                <a:gd name="T106" fmla="*/ 2147483647 w 94"/>
                <a:gd name="T107" fmla="*/ 2147483647 h 112"/>
                <a:gd name="T108" fmla="*/ 2147483647 w 94"/>
                <a:gd name="T109" fmla="*/ 2147483647 h 112"/>
                <a:gd name="T110" fmla="*/ 2147483647 w 94"/>
                <a:gd name="T111" fmla="*/ 2147483647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4"/>
                <a:gd name="T169" fmla="*/ 0 h 112"/>
                <a:gd name="T170" fmla="*/ 94 w 94"/>
                <a:gd name="T171" fmla="*/ 112 h 1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4" h="112">
                  <a:moveTo>
                    <a:pt x="60" y="78"/>
                  </a:moveTo>
                  <a:lnTo>
                    <a:pt x="60" y="88"/>
                  </a:lnTo>
                  <a:lnTo>
                    <a:pt x="60" y="78"/>
                  </a:lnTo>
                  <a:lnTo>
                    <a:pt x="51" y="78"/>
                  </a:lnTo>
                  <a:lnTo>
                    <a:pt x="51" y="69"/>
                  </a:lnTo>
                  <a:lnTo>
                    <a:pt x="51" y="78"/>
                  </a:lnTo>
                  <a:lnTo>
                    <a:pt x="51" y="69"/>
                  </a:lnTo>
                  <a:lnTo>
                    <a:pt x="43" y="69"/>
                  </a:lnTo>
                  <a:lnTo>
                    <a:pt x="51" y="69"/>
                  </a:lnTo>
                  <a:lnTo>
                    <a:pt x="43" y="69"/>
                  </a:lnTo>
                  <a:lnTo>
                    <a:pt x="43" y="61"/>
                  </a:lnTo>
                  <a:lnTo>
                    <a:pt x="43" y="69"/>
                  </a:lnTo>
                  <a:lnTo>
                    <a:pt x="34" y="69"/>
                  </a:lnTo>
                  <a:lnTo>
                    <a:pt x="34" y="78"/>
                  </a:lnTo>
                  <a:lnTo>
                    <a:pt x="25" y="78"/>
                  </a:lnTo>
                  <a:lnTo>
                    <a:pt x="34" y="78"/>
                  </a:lnTo>
                  <a:lnTo>
                    <a:pt x="25" y="78"/>
                  </a:lnTo>
                  <a:lnTo>
                    <a:pt x="25" y="88"/>
                  </a:lnTo>
                  <a:lnTo>
                    <a:pt x="25" y="95"/>
                  </a:lnTo>
                  <a:lnTo>
                    <a:pt x="25" y="104"/>
                  </a:lnTo>
                  <a:lnTo>
                    <a:pt x="25" y="112"/>
                  </a:lnTo>
                  <a:lnTo>
                    <a:pt x="25" y="104"/>
                  </a:lnTo>
                  <a:lnTo>
                    <a:pt x="17" y="104"/>
                  </a:lnTo>
                  <a:lnTo>
                    <a:pt x="17" y="95"/>
                  </a:lnTo>
                  <a:lnTo>
                    <a:pt x="25" y="95"/>
                  </a:lnTo>
                  <a:lnTo>
                    <a:pt x="25" y="88"/>
                  </a:lnTo>
                  <a:lnTo>
                    <a:pt x="17" y="88"/>
                  </a:lnTo>
                  <a:lnTo>
                    <a:pt x="17" y="78"/>
                  </a:lnTo>
                  <a:lnTo>
                    <a:pt x="8" y="78"/>
                  </a:lnTo>
                  <a:lnTo>
                    <a:pt x="8" y="69"/>
                  </a:lnTo>
                  <a:lnTo>
                    <a:pt x="0" y="61"/>
                  </a:lnTo>
                  <a:lnTo>
                    <a:pt x="8" y="61"/>
                  </a:lnTo>
                  <a:lnTo>
                    <a:pt x="8" y="52"/>
                  </a:lnTo>
                  <a:lnTo>
                    <a:pt x="8" y="43"/>
                  </a:lnTo>
                  <a:lnTo>
                    <a:pt x="8" y="35"/>
                  </a:lnTo>
                  <a:lnTo>
                    <a:pt x="17" y="35"/>
                  </a:lnTo>
                  <a:lnTo>
                    <a:pt x="25" y="26"/>
                  </a:lnTo>
                  <a:lnTo>
                    <a:pt x="34" y="26"/>
                  </a:lnTo>
                  <a:lnTo>
                    <a:pt x="43" y="18"/>
                  </a:lnTo>
                  <a:lnTo>
                    <a:pt x="51" y="18"/>
                  </a:lnTo>
                  <a:lnTo>
                    <a:pt x="51" y="9"/>
                  </a:lnTo>
                  <a:lnTo>
                    <a:pt x="60" y="9"/>
                  </a:lnTo>
                  <a:lnTo>
                    <a:pt x="68" y="0"/>
                  </a:lnTo>
                  <a:lnTo>
                    <a:pt x="68" y="9"/>
                  </a:lnTo>
                  <a:lnTo>
                    <a:pt x="77" y="9"/>
                  </a:lnTo>
                  <a:lnTo>
                    <a:pt x="86" y="9"/>
                  </a:lnTo>
                  <a:lnTo>
                    <a:pt x="94" y="18"/>
                  </a:lnTo>
                  <a:lnTo>
                    <a:pt x="94" y="26"/>
                  </a:lnTo>
                  <a:lnTo>
                    <a:pt x="86" y="26"/>
                  </a:lnTo>
                  <a:lnTo>
                    <a:pt x="86" y="35"/>
                  </a:lnTo>
                  <a:lnTo>
                    <a:pt x="86" y="43"/>
                  </a:lnTo>
                  <a:lnTo>
                    <a:pt x="86" y="52"/>
                  </a:lnTo>
                  <a:lnTo>
                    <a:pt x="77" y="61"/>
                  </a:lnTo>
                  <a:lnTo>
                    <a:pt x="77" y="69"/>
                  </a:lnTo>
                  <a:lnTo>
                    <a:pt x="68" y="78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7938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73" name="Freeform 17"/>
            <p:cNvSpPr>
              <a:spLocks/>
            </p:cNvSpPr>
            <p:nvPr/>
          </p:nvSpPr>
          <p:spPr bwMode="auto">
            <a:xfrm>
              <a:off x="4640263" y="4000500"/>
              <a:ext cx="920750" cy="665162"/>
            </a:xfrm>
            <a:custGeom>
              <a:avLst/>
              <a:gdLst>
                <a:gd name="T0" fmla="*/ 2147483647 w 1160"/>
                <a:gd name="T1" fmla="*/ 2147483647 h 837"/>
                <a:gd name="T2" fmla="*/ 2147483647 w 1160"/>
                <a:gd name="T3" fmla="*/ 2147483647 h 837"/>
                <a:gd name="T4" fmla="*/ 2147483647 w 1160"/>
                <a:gd name="T5" fmla="*/ 2147483647 h 837"/>
                <a:gd name="T6" fmla="*/ 2147483647 w 1160"/>
                <a:gd name="T7" fmla="*/ 2147483647 h 837"/>
                <a:gd name="T8" fmla="*/ 2147483647 w 1160"/>
                <a:gd name="T9" fmla="*/ 2147483647 h 837"/>
                <a:gd name="T10" fmla="*/ 2147483647 w 1160"/>
                <a:gd name="T11" fmla="*/ 2147483647 h 837"/>
                <a:gd name="T12" fmla="*/ 2147483647 w 1160"/>
                <a:gd name="T13" fmla="*/ 2147483647 h 837"/>
                <a:gd name="T14" fmla="*/ 2147483647 w 1160"/>
                <a:gd name="T15" fmla="*/ 2147483647 h 837"/>
                <a:gd name="T16" fmla="*/ 2147483647 w 1160"/>
                <a:gd name="T17" fmla="*/ 2147483647 h 837"/>
                <a:gd name="T18" fmla="*/ 2147483647 w 1160"/>
                <a:gd name="T19" fmla="*/ 2147483647 h 837"/>
                <a:gd name="T20" fmla="*/ 2147483647 w 1160"/>
                <a:gd name="T21" fmla="*/ 2147483647 h 837"/>
                <a:gd name="T22" fmla="*/ 2147483647 w 1160"/>
                <a:gd name="T23" fmla="*/ 2147483647 h 837"/>
                <a:gd name="T24" fmla="*/ 2147483647 w 1160"/>
                <a:gd name="T25" fmla="*/ 2147483647 h 837"/>
                <a:gd name="T26" fmla="*/ 2147483647 w 1160"/>
                <a:gd name="T27" fmla="*/ 2147483647 h 837"/>
                <a:gd name="T28" fmla="*/ 2147483647 w 1160"/>
                <a:gd name="T29" fmla="*/ 2147483647 h 837"/>
                <a:gd name="T30" fmla="*/ 2147483647 w 1160"/>
                <a:gd name="T31" fmla="*/ 2147483647 h 837"/>
                <a:gd name="T32" fmla="*/ 2147483647 w 1160"/>
                <a:gd name="T33" fmla="*/ 2147483647 h 837"/>
                <a:gd name="T34" fmla="*/ 2147483647 w 1160"/>
                <a:gd name="T35" fmla="*/ 2147483647 h 837"/>
                <a:gd name="T36" fmla="*/ 2147483647 w 1160"/>
                <a:gd name="T37" fmla="*/ 2147483647 h 837"/>
                <a:gd name="T38" fmla="*/ 2147483647 w 1160"/>
                <a:gd name="T39" fmla="*/ 2147483647 h 837"/>
                <a:gd name="T40" fmla="*/ 2147483647 w 1160"/>
                <a:gd name="T41" fmla="*/ 2147483647 h 837"/>
                <a:gd name="T42" fmla="*/ 2147483647 w 1160"/>
                <a:gd name="T43" fmla="*/ 2147483647 h 837"/>
                <a:gd name="T44" fmla="*/ 2147483647 w 1160"/>
                <a:gd name="T45" fmla="*/ 2147483647 h 837"/>
                <a:gd name="T46" fmla="*/ 2147483647 w 1160"/>
                <a:gd name="T47" fmla="*/ 2147483647 h 837"/>
                <a:gd name="T48" fmla="*/ 2147483647 w 1160"/>
                <a:gd name="T49" fmla="*/ 2147483647 h 837"/>
                <a:gd name="T50" fmla="*/ 2147483647 w 1160"/>
                <a:gd name="T51" fmla="*/ 2147483647 h 837"/>
                <a:gd name="T52" fmla="*/ 2147483647 w 1160"/>
                <a:gd name="T53" fmla="*/ 2147483647 h 837"/>
                <a:gd name="T54" fmla="*/ 2147483647 w 1160"/>
                <a:gd name="T55" fmla="*/ 2147483647 h 837"/>
                <a:gd name="T56" fmla="*/ 2147483647 w 1160"/>
                <a:gd name="T57" fmla="*/ 2147483647 h 837"/>
                <a:gd name="T58" fmla="*/ 2147483647 w 1160"/>
                <a:gd name="T59" fmla="*/ 2147483647 h 837"/>
                <a:gd name="T60" fmla="*/ 2147483647 w 1160"/>
                <a:gd name="T61" fmla="*/ 2147483647 h 837"/>
                <a:gd name="T62" fmla="*/ 2147483647 w 1160"/>
                <a:gd name="T63" fmla="*/ 2147483647 h 837"/>
                <a:gd name="T64" fmla="*/ 2147483647 w 1160"/>
                <a:gd name="T65" fmla="*/ 2147483647 h 837"/>
                <a:gd name="T66" fmla="*/ 2147483647 w 1160"/>
                <a:gd name="T67" fmla="*/ 2147483647 h 837"/>
                <a:gd name="T68" fmla="*/ 2147483647 w 1160"/>
                <a:gd name="T69" fmla="*/ 2147483647 h 837"/>
                <a:gd name="T70" fmla="*/ 2147483647 w 1160"/>
                <a:gd name="T71" fmla="*/ 2147483647 h 837"/>
                <a:gd name="T72" fmla="*/ 2147483647 w 1160"/>
                <a:gd name="T73" fmla="*/ 2147483647 h 837"/>
                <a:gd name="T74" fmla="*/ 2147483647 w 1160"/>
                <a:gd name="T75" fmla="*/ 2147483647 h 837"/>
                <a:gd name="T76" fmla="*/ 2147483647 w 1160"/>
                <a:gd name="T77" fmla="*/ 2147483647 h 837"/>
                <a:gd name="T78" fmla="*/ 2147483647 w 1160"/>
                <a:gd name="T79" fmla="*/ 0 h 837"/>
                <a:gd name="T80" fmla="*/ 2147483647 w 1160"/>
                <a:gd name="T81" fmla="*/ 2147483647 h 837"/>
                <a:gd name="T82" fmla="*/ 2147483647 w 1160"/>
                <a:gd name="T83" fmla="*/ 2147483647 h 837"/>
                <a:gd name="T84" fmla="*/ 2147483647 w 1160"/>
                <a:gd name="T85" fmla="*/ 2147483647 h 837"/>
                <a:gd name="T86" fmla="*/ 2147483647 w 1160"/>
                <a:gd name="T87" fmla="*/ 2147483647 h 837"/>
                <a:gd name="T88" fmla="*/ 2147483647 w 1160"/>
                <a:gd name="T89" fmla="*/ 2147483647 h 837"/>
                <a:gd name="T90" fmla="*/ 2147483647 w 1160"/>
                <a:gd name="T91" fmla="*/ 2147483647 h 837"/>
                <a:gd name="T92" fmla="*/ 2147483647 w 1160"/>
                <a:gd name="T93" fmla="*/ 2147483647 h 837"/>
                <a:gd name="T94" fmla="*/ 2147483647 w 1160"/>
                <a:gd name="T95" fmla="*/ 2147483647 h 837"/>
                <a:gd name="T96" fmla="*/ 2147483647 w 1160"/>
                <a:gd name="T97" fmla="*/ 2147483647 h 837"/>
                <a:gd name="T98" fmla="*/ 2147483647 w 1160"/>
                <a:gd name="T99" fmla="*/ 2147483647 h 837"/>
                <a:gd name="T100" fmla="*/ 2147483647 w 1160"/>
                <a:gd name="T101" fmla="*/ 2147483647 h 837"/>
                <a:gd name="T102" fmla="*/ 2147483647 w 1160"/>
                <a:gd name="T103" fmla="*/ 2147483647 h 837"/>
                <a:gd name="T104" fmla="*/ 2147483647 w 1160"/>
                <a:gd name="T105" fmla="*/ 2147483647 h 837"/>
                <a:gd name="T106" fmla="*/ 2147483647 w 1160"/>
                <a:gd name="T107" fmla="*/ 2147483647 h 837"/>
                <a:gd name="T108" fmla="*/ 2147483647 w 1160"/>
                <a:gd name="T109" fmla="*/ 2147483647 h 837"/>
                <a:gd name="T110" fmla="*/ 2147483647 w 1160"/>
                <a:gd name="T111" fmla="*/ 2147483647 h 837"/>
                <a:gd name="T112" fmla="*/ 2147483647 w 1160"/>
                <a:gd name="T113" fmla="*/ 2147483647 h 837"/>
                <a:gd name="T114" fmla="*/ 2147483647 w 1160"/>
                <a:gd name="T115" fmla="*/ 2147483647 h 837"/>
                <a:gd name="T116" fmla="*/ 2147483647 w 1160"/>
                <a:gd name="T117" fmla="*/ 2147483647 h 837"/>
                <a:gd name="T118" fmla="*/ 2147483647 w 1160"/>
                <a:gd name="T119" fmla="*/ 2147483647 h 837"/>
                <a:gd name="T120" fmla="*/ 2147483647 w 1160"/>
                <a:gd name="T121" fmla="*/ 2147483647 h 837"/>
                <a:gd name="T122" fmla="*/ 2147483647 w 1160"/>
                <a:gd name="T123" fmla="*/ 2147483647 h 8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60"/>
                <a:gd name="T187" fmla="*/ 0 h 837"/>
                <a:gd name="T188" fmla="*/ 1160 w 1160"/>
                <a:gd name="T189" fmla="*/ 837 h 8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60" h="837">
                  <a:moveTo>
                    <a:pt x="799" y="751"/>
                  </a:moveTo>
                  <a:lnTo>
                    <a:pt x="791" y="751"/>
                  </a:lnTo>
                  <a:lnTo>
                    <a:pt x="791" y="758"/>
                  </a:lnTo>
                  <a:lnTo>
                    <a:pt x="782" y="758"/>
                  </a:lnTo>
                  <a:lnTo>
                    <a:pt x="782" y="767"/>
                  </a:lnTo>
                  <a:lnTo>
                    <a:pt x="782" y="777"/>
                  </a:lnTo>
                  <a:lnTo>
                    <a:pt x="782" y="784"/>
                  </a:lnTo>
                  <a:lnTo>
                    <a:pt x="774" y="784"/>
                  </a:lnTo>
                  <a:lnTo>
                    <a:pt x="774" y="794"/>
                  </a:lnTo>
                  <a:lnTo>
                    <a:pt x="765" y="794"/>
                  </a:lnTo>
                  <a:lnTo>
                    <a:pt x="756" y="794"/>
                  </a:lnTo>
                  <a:lnTo>
                    <a:pt x="756" y="801"/>
                  </a:lnTo>
                  <a:lnTo>
                    <a:pt x="756" y="810"/>
                  </a:lnTo>
                  <a:lnTo>
                    <a:pt x="748" y="810"/>
                  </a:lnTo>
                  <a:lnTo>
                    <a:pt x="739" y="810"/>
                  </a:lnTo>
                  <a:lnTo>
                    <a:pt x="739" y="801"/>
                  </a:lnTo>
                  <a:lnTo>
                    <a:pt x="731" y="801"/>
                  </a:lnTo>
                  <a:lnTo>
                    <a:pt x="722" y="801"/>
                  </a:lnTo>
                  <a:lnTo>
                    <a:pt x="713" y="801"/>
                  </a:lnTo>
                  <a:lnTo>
                    <a:pt x="705" y="801"/>
                  </a:lnTo>
                  <a:lnTo>
                    <a:pt x="696" y="801"/>
                  </a:lnTo>
                  <a:lnTo>
                    <a:pt x="696" y="810"/>
                  </a:lnTo>
                  <a:lnTo>
                    <a:pt x="696" y="820"/>
                  </a:lnTo>
                  <a:lnTo>
                    <a:pt x="688" y="820"/>
                  </a:lnTo>
                  <a:lnTo>
                    <a:pt x="679" y="820"/>
                  </a:lnTo>
                  <a:lnTo>
                    <a:pt x="670" y="820"/>
                  </a:lnTo>
                  <a:lnTo>
                    <a:pt x="662" y="827"/>
                  </a:lnTo>
                  <a:lnTo>
                    <a:pt x="653" y="827"/>
                  </a:lnTo>
                  <a:lnTo>
                    <a:pt x="644" y="827"/>
                  </a:lnTo>
                  <a:lnTo>
                    <a:pt x="636" y="827"/>
                  </a:lnTo>
                  <a:lnTo>
                    <a:pt x="627" y="827"/>
                  </a:lnTo>
                  <a:lnTo>
                    <a:pt x="619" y="827"/>
                  </a:lnTo>
                  <a:lnTo>
                    <a:pt x="610" y="827"/>
                  </a:lnTo>
                  <a:lnTo>
                    <a:pt x="601" y="827"/>
                  </a:lnTo>
                  <a:lnTo>
                    <a:pt x="593" y="827"/>
                  </a:lnTo>
                  <a:lnTo>
                    <a:pt x="584" y="820"/>
                  </a:lnTo>
                  <a:lnTo>
                    <a:pt x="576" y="820"/>
                  </a:lnTo>
                  <a:lnTo>
                    <a:pt x="576" y="810"/>
                  </a:lnTo>
                  <a:lnTo>
                    <a:pt x="576" y="801"/>
                  </a:lnTo>
                  <a:lnTo>
                    <a:pt x="567" y="801"/>
                  </a:lnTo>
                  <a:lnTo>
                    <a:pt x="558" y="801"/>
                  </a:lnTo>
                  <a:lnTo>
                    <a:pt x="550" y="794"/>
                  </a:lnTo>
                  <a:lnTo>
                    <a:pt x="550" y="784"/>
                  </a:lnTo>
                  <a:lnTo>
                    <a:pt x="532" y="784"/>
                  </a:lnTo>
                  <a:lnTo>
                    <a:pt x="524" y="784"/>
                  </a:lnTo>
                  <a:lnTo>
                    <a:pt x="524" y="794"/>
                  </a:lnTo>
                  <a:lnTo>
                    <a:pt x="515" y="794"/>
                  </a:lnTo>
                  <a:lnTo>
                    <a:pt x="508" y="784"/>
                  </a:lnTo>
                  <a:lnTo>
                    <a:pt x="508" y="794"/>
                  </a:lnTo>
                  <a:lnTo>
                    <a:pt x="498" y="794"/>
                  </a:lnTo>
                  <a:lnTo>
                    <a:pt x="489" y="794"/>
                  </a:lnTo>
                  <a:lnTo>
                    <a:pt x="489" y="784"/>
                  </a:lnTo>
                  <a:lnTo>
                    <a:pt x="481" y="777"/>
                  </a:lnTo>
                  <a:lnTo>
                    <a:pt x="472" y="777"/>
                  </a:lnTo>
                  <a:lnTo>
                    <a:pt x="465" y="784"/>
                  </a:lnTo>
                  <a:lnTo>
                    <a:pt x="455" y="777"/>
                  </a:lnTo>
                  <a:lnTo>
                    <a:pt x="446" y="777"/>
                  </a:lnTo>
                  <a:lnTo>
                    <a:pt x="439" y="777"/>
                  </a:lnTo>
                  <a:lnTo>
                    <a:pt x="429" y="777"/>
                  </a:lnTo>
                  <a:lnTo>
                    <a:pt x="422" y="758"/>
                  </a:lnTo>
                  <a:lnTo>
                    <a:pt x="413" y="758"/>
                  </a:lnTo>
                  <a:lnTo>
                    <a:pt x="403" y="758"/>
                  </a:lnTo>
                  <a:lnTo>
                    <a:pt x="396" y="758"/>
                  </a:lnTo>
                  <a:lnTo>
                    <a:pt x="386" y="758"/>
                  </a:lnTo>
                  <a:lnTo>
                    <a:pt x="377" y="751"/>
                  </a:lnTo>
                  <a:lnTo>
                    <a:pt x="370" y="751"/>
                  </a:lnTo>
                  <a:lnTo>
                    <a:pt x="360" y="751"/>
                  </a:lnTo>
                  <a:lnTo>
                    <a:pt x="353" y="751"/>
                  </a:lnTo>
                  <a:lnTo>
                    <a:pt x="344" y="751"/>
                  </a:lnTo>
                  <a:lnTo>
                    <a:pt x="334" y="751"/>
                  </a:lnTo>
                  <a:lnTo>
                    <a:pt x="334" y="758"/>
                  </a:lnTo>
                  <a:lnTo>
                    <a:pt x="327" y="758"/>
                  </a:lnTo>
                  <a:lnTo>
                    <a:pt x="318" y="751"/>
                  </a:lnTo>
                  <a:lnTo>
                    <a:pt x="318" y="741"/>
                  </a:lnTo>
                  <a:lnTo>
                    <a:pt x="310" y="741"/>
                  </a:lnTo>
                  <a:lnTo>
                    <a:pt x="301" y="741"/>
                  </a:lnTo>
                  <a:lnTo>
                    <a:pt x="301" y="751"/>
                  </a:lnTo>
                  <a:lnTo>
                    <a:pt x="291" y="751"/>
                  </a:lnTo>
                  <a:lnTo>
                    <a:pt x="284" y="741"/>
                  </a:lnTo>
                  <a:lnTo>
                    <a:pt x="284" y="751"/>
                  </a:lnTo>
                  <a:lnTo>
                    <a:pt x="275" y="751"/>
                  </a:lnTo>
                  <a:lnTo>
                    <a:pt x="267" y="751"/>
                  </a:lnTo>
                  <a:lnTo>
                    <a:pt x="267" y="741"/>
                  </a:lnTo>
                  <a:lnTo>
                    <a:pt x="258" y="741"/>
                  </a:lnTo>
                  <a:lnTo>
                    <a:pt x="258" y="751"/>
                  </a:lnTo>
                  <a:lnTo>
                    <a:pt x="249" y="751"/>
                  </a:lnTo>
                  <a:lnTo>
                    <a:pt x="241" y="758"/>
                  </a:lnTo>
                  <a:lnTo>
                    <a:pt x="241" y="767"/>
                  </a:lnTo>
                  <a:lnTo>
                    <a:pt x="241" y="777"/>
                  </a:lnTo>
                  <a:lnTo>
                    <a:pt x="232" y="777"/>
                  </a:lnTo>
                  <a:lnTo>
                    <a:pt x="223" y="784"/>
                  </a:lnTo>
                  <a:lnTo>
                    <a:pt x="215" y="784"/>
                  </a:lnTo>
                  <a:lnTo>
                    <a:pt x="206" y="784"/>
                  </a:lnTo>
                  <a:lnTo>
                    <a:pt x="206" y="794"/>
                  </a:lnTo>
                  <a:lnTo>
                    <a:pt x="198" y="784"/>
                  </a:lnTo>
                  <a:lnTo>
                    <a:pt x="189" y="784"/>
                  </a:lnTo>
                  <a:lnTo>
                    <a:pt x="180" y="784"/>
                  </a:lnTo>
                  <a:lnTo>
                    <a:pt x="172" y="784"/>
                  </a:lnTo>
                  <a:lnTo>
                    <a:pt x="163" y="784"/>
                  </a:lnTo>
                  <a:lnTo>
                    <a:pt x="163" y="794"/>
                  </a:lnTo>
                  <a:lnTo>
                    <a:pt x="155" y="794"/>
                  </a:lnTo>
                  <a:lnTo>
                    <a:pt x="155" y="801"/>
                  </a:lnTo>
                  <a:lnTo>
                    <a:pt x="146" y="801"/>
                  </a:lnTo>
                  <a:lnTo>
                    <a:pt x="137" y="810"/>
                  </a:lnTo>
                  <a:lnTo>
                    <a:pt x="129" y="810"/>
                  </a:lnTo>
                  <a:lnTo>
                    <a:pt x="129" y="820"/>
                  </a:lnTo>
                  <a:lnTo>
                    <a:pt x="120" y="820"/>
                  </a:lnTo>
                  <a:lnTo>
                    <a:pt x="111" y="820"/>
                  </a:lnTo>
                  <a:lnTo>
                    <a:pt x="103" y="827"/>
                  </a:lnTo>
                  <a:lnTo>
                    <a:pt x="103" y="820"/>
                  </a:lnTo>
                  <a:lnTo>
                    <a:pt x="103" y="827"/>
                  </a:lnTo>
                  <a:lnTo>
                    <a:pt x="94" y="827"/>
                  </a:lnTo>
                  <a:lnTo>
                    <a:pt x="94" y="837"/>
                  </a:lnTo>
                  <a:lnTo>
                    <a:pt x="86" y="837"/>
                  </a:lnTo>
                  <a:lnTo>
                    <a:pt x="77" y="837"/>
                  </a:lnTo>
                  <a:lnTo>
                    <a:pt x="68" y="827"/>
                  </a:lnTo>
                  <a:lnTo>
                    <a:pt x="68" y="820"/>
                  </a:lnTo>
                  <a:lnTo>
                    <a:pt x="68" y="810"/>
                  </a:lnTo>
                  <a:lnTo>
                    <a:pt x="60" y="810"/>
                  </a:lnTo>
                  <a:lnTo>
                    <a:pt x="51" y="810"/>
                  </a:lnTo>
                  <a:lnTo>
                    <a:pt x="51" y="801"/>
                  </a:lnTo>
                  <a:lnTo>
                    <a:pt x="43" y="801"/>
                  </a:lnTo>
                  <a:lnTo>
                    <a:pt x="34" y="801"/>
                  </a:lnTo>
                  <a:lnTo>
                    <a:pt x="34" y="794"/>
                  </a:lnTo>
                  <a:lnTo>
                    <a:pt x="25" y="794"/>
                  </a:lnTo>
                  <a:lnTo>
                    <a:pt x="25" y="784"/>
                  </a:lnTo>
                  <a:lnTo>
                    <a:pt x="17" y="784"/>
                  </a:lnTo>
                  <a:lnTo>
                    <a:pt x="8" y="784"/>
                  </a:lnTo>
                  <a:lnTo>
                    <a:pt x="0" y="777"/>
                  </a:lnTo>
                  <a:lnTo>
                    <a:pt x="8" y="751"/>
                  </a:lnTo>
                  <a:lnTo>
                    <a:pt x="8" y="732"/>
                  </a:lnTo>
                  <a:lnTo>
                    <a:pt x="0" y="732"/>
                  </a:lnTo>
                  <a:lnTo>
                    <a:pt x="8" y="698"/>
                  </a:lnTo>
                  <a:lnTo>
                    <a:pt x="17" y="698"/>
                  </a:lnTo>
                  <a:lnTo>
                    <a:pt x="17" y="689"/>
                  </a:lnTo>
                  <a:lnTo>
                    <a:pt x="17" y="681"/>
                  </a:lnTo>
                  <a:lnTo>
                    <a:pt x="25" y="672"/>
                  </a:lnTo>
                  <a:lnTo>
                    <a:pt x="60" y="646"/>
                  </a:lnTo>
                  <a:lnTo>
                    <a:pt x="68" y="646"/>
                  </a:lnTo>
                  <a:lnTo>
                    <a:pt x="77" y="638"/>
                  </a:lnTo>
                  <a:lnTo>
                    <a:pt x="86" y="638"/>
                  </a:lnTo>
                  <a:lnTo>
                    <a:pt x="94" y="629"/>
                  </a:lnTo>
                  <a:lnTo>
                    <a:pt x="103" y="629"/>
                  </a:lnTo>
                  <a:lnTo>
                    <a:pt x="120" y="612"/>
                  </a:lnTo>
                  <a:lnTo>
                    <a:pt x="129" y="603"/>
                  </a:lnTo>
                  <a:lnTo>
                    <a:pt x="120" y="586"/>
                  </a:lnTo>
                  <a:lnTo>
                    <a:pt x="120" y="577"/>
                  </a:lnTo>
                  <a:lnTo>
                    <a:pt x="129" y="577"/>
                  </a:lnTo>
                  <a:lnTo>
                    <a:pt x="129" y="569"/>
                  </a:lnTo>
                  <a:lnTo>
                    <a:pt x="129" y="551"/>
                  </a:lnTo>
                  <a:lnTo>
                    <a:pt x="137" y="543"/>
                  </a:lnTo>
                  <a:lnTo>
                    <a:pt x="155" y="491"/>
                  </a:lnTo>
                  <a:lnTo>
                    <a:pt x="163" y="500"/>
                  </a:lnTo>
                  <a:lnTo>
                    <a:pt x="172" y="474"/>
                  </a:lnTo>
                  <a:lnTo>
                    <a:pt x="129" y="474"/>
                  </a:lnTo>
                  <a:lnTo>
                    <a:pt x="137" y="439"/>
                  </a:lnTo>
                  <a:lnTo>
                    <a:pt x="137" y="413"/>
                  </a:lnTo>
                  <a:lnTo>
                    <a:pt x="146" y="405"/>
                  </a:lnTo>
                  <a:lnTo>
                    <a:pt x="155" y="405"/>
                  </a:lnTo>
                  <a:lnTo>
                    <a:pt x="163" y="405"/>
                  </a:lnTo>
                  <a:lnTo>
                    <a:pt x="172" y="405"/>
                  </a:lnTo>
                  <a:lnTo>
                    <a:pt x="180" y="405"/>
                  </a:lnTo>
                  <a:lnTo>
                    <a:pt x="180" y="370"/>
                  </a:lnTo>
                  <a:lnTo>
                    <a:pt x="180" y="362"/>
                  </a:lnTo>
                  <a:lnTo>
                    <a:pt x="189" y="353"/>
                  </a:lnTo>
                  <a:lnTo>
                    <a:pt x="198" y="344"/>
                  </a:lnTo>
                  <a:lnTo>
                    <a:pt x="215" y="336"/>
                  </a:lnTo>
                  <a:lnTo>
                    <a:pt x="232" y="319"/>
                  </a:lnTo>
                  <a:lnTo>
                    <a:pt x="241" y="319"/>
                  </a:lnTo>
                  <a:lnTo>
                    <a:pt x="241" y="310"/>
                  </a:lnTo>
                  <a:lnTo>
                    <a:pt x="249" y="310"/>
                  </a:lnTo>
                  <a:lnTo>
                    <a:pt x="258" y="310"/>
                  </a:lnTo>
                  <a:lnTo>
                    <a:pt x="258" y="301"/>
                  </a:lnTo>
                  <a:lnTo>
                    <a:pt x="267" y="301"/>
                  </a:lnTo>
                  <a:lnTo>
                    <a:pt x="275" y="301"/>
                  </a:lnTo>
                  <a:lnTo>
                    <a:pt x="284" y="301"/>
                  </a:lnTo>
                  <a:lnTo>
                    <a:pt x="291" y="301"/>
                  </a:lnTo>
                  <a:lnTo>
                    <a:pt x="301" y="301"/>
                  </a:lnTo>
                  <a:lnTo>
                    <a:pt x="301" y="310"/>
                  </a:lnTo>
                  <a:lnTo>
                    <a:pt x="301" y="301"/>
                  </a:lnTo>
                  <a:lnTo>
                    <a:pt x="310" y="310"/>
                  </a:lnTo>
                  <a:lnTo>
                    <a:pt x="318" y="310"/>
                  </a:lnTo>
                  <a:lnTo>
                    <a:pt x="318" y="319"/>
                  </a:lnTo>
                  <a:lnTo>
                    <a:pt x="327" y="319"/>
                  </a:lnTo>
                  <a:lnTo>
                    <a:pt x="334" y="319"/>
                  </a:lnTo>
                  <a:lnTo>
                    <a:pt x="334" y="310"/>
                  </a:lnTo>
                  <a:lnTo>
                    <a:pt x="344" y="310"/>
                  </a:lnTo>
                  <a:lnTo>
                    <a:pt x="344" y="301"/>
                  </a:lnTo>
                  <a:lnTo>
                    <a:pt x="344" y="293"/>
                  </a:lnTo>
                  <a:lnTo>
                    <a:pt x="344" y="284"/>
                  </a:lnTo>
                  <a:lnTo>
                    <a:pt x="334" y="284"/>
                  </a:lnTo>
                  <a:lnTo>
                    <a:pt x="334" y="276"/>
                  </a:lnTo>
                  <a:lnTo>
                    <a:pt x="344" y="276"/>
                  </a:lnTo>
                  <a:lnTo>
                    <a:pt x="344" y="267"/>
                  </a:lnTo>
                  <a:lnTo>
                    <a:pt x="344" y="224"/>
                  </a:lnTo>
                  <a:lnTo>
                    <a:pt x="344" y="215"/>
                  </a:lnTo>
                  <a:lnTo>
                    <a:pt x="353" y="207"/>
                  </a:lnTo>
                  <a:lnTo>
                    <a:pt x="360" y="215"/>
                  </a:lnTo>
                  <a:lnTo>
                    <a:pt x="360" y="224"/>
                  </a:lnTo>
                  <a:lnTo>
                    <a:pt x="370" y="224"/>
                  </a:lnTo>
                  <a:lnTo>
                    <a:pt x="370" y="232"/>
                  </a:lnTo>
                  <a:lnTo>
                    <a:pt x="370" y="241"/>
                  </a:lnTo>
                  <a:lnTo>
                    <a:pt x="370" y="250"/>
                  </a:lnTo>
                  <a:lnTo>
                    <a:pt x="377" y="258"/>
                  </a:lnTo>
                  <a:lnTo>
                    <a:pt x="377" y="267"/>
                  </a:lnTo>
                  <a:lnTo>
                    <a:pt x="386" y="267"/>
                  </a:lnTo>
                  <a:lnTo>
                    <a:pt x="386" y="276"/>
                  </a:lnTo>
                  <a:lnTo>
                    <a:pt x="396" y="284"/>
                  </a:lnTo>
                  <a:lnTo>
                    <a:pt x="396" y="293"/>
                  </a:lnTo>
                  <a:lnTo>
                    <a:pt x="403" y="310"/>
                  </a:lnTo>
                  <a:lnTo>
                    <a:pt x="413" y="319"/>
                  </a:lnTo>
                  <a:lnTo>
                    <a:pt x="422" y="319"/>
                  </a:lnTo>
                  <a:lnTo>
                    <a:pt x="429" y="319"/>
                  </a:lnTo>
                  <a:lnTo>
                    <a:pt x="429" y="310"/>
                  </a:lnTo>
                  <a:lnTo>
                    <a:pt x="439" y="310"/>
                  </a:lnTo>
                  <a:lnTo>
                    <a:pt x="455" y="293"/>
                  </a:lnTo>
                  <a:lnTo>
                    <a:pt x="472" y="276"/>
                  </a:lnTo>
                  <a:lnTo>
                    <a:pt x="524" y="250"/>
                  </a:lnTo>
                  <a:lnTo>
                    <a:pt x="532" y="241"/>
                  </a:lnTo>
                  <a:lnTo>
                    <a:pt x="541" y="241"/>
                  </a:lnTo>
                  <a:lnTo>
                    <a:pt x="541" y="232"/>
                  </a:lnTo>
                  <a:lnTo>
                    <a:pt x="550" y="232"/>
                  </a:lnTo>
                  <a:lnTo>
                    <a:pt x="558" y="232"/>
                  </a:lnTo>
                  <a:lnTo>
                    <a:pt x="567" y="232"/>
                  </a:lnTo>
                  <a:lnTo>
                    <a:pt x="567" y="224"/>
                  </a:lnTo>
                  <a:lnTo>
                    <a:pt x="576" y="224"/>
                  </a:lnTo>
                  <a:lnTo>
                    <a:pt x="584" y="224"/>
                  </a:lnTo>
                  <a:lnTo>
                    <a:pt x="584" y="215"/>
                  </a:lnTo>
                  <a:lnTo>
                    <a:pt x="593" y="215"/>
                  </a:lnTo>
                  <a:lnTo>
                    <a:pt x="593" y="207"/>
                  </a:lnTo>
                  <a:lnTo>
                    <a:pt x="601" y="207"/>
                  </a:lnTo>
                  <a:lnTo>
                    <a:pt x="601" y="198"/>
                  </a:lnTo>
                  <a:lnTo>
                    <a:pt x="601" y="189"/>
                  </a:lnTo>
                  <a:lnTo>
                    <a:pt x="601" y="181"/>
                  </a:lnTo>
                  <a:lnTo>
                    <a:pt x="601" y="172"/>
                  </a:lnTo>
                  <a:lnTo>
                    <a:pt x="593" y="172"/>
                  </a:lnTo>
                  <a:lnTo>
                    <a:pt x="593" y="163"/>
                  </a:lnTo>
                  <a:lnTo>
                    <a:pt x="593" y="155"/>
                  </a:lnTo>
                  <a:lnTo>
                    <a:pt x="584" y="146"/>
                  </a:lnTo>
                  <a:lnTo>
                    <a:pt x="593" y="146"/>
                  </a:lnTo>
                  <a:lnTo>
                    <a:pt x="601" y="146"/>
                  </a:lnTo>
                  <a:lnTo>
                    <a:pt x="619" y="146"/>
                  </a:lnTo>
                  <a:lnTo>
                    <a:pt x="627" y="155"/>
                  </a:lnTo>
                  <a:lnTo>
                    <a:pt x="644" y="155"/>
                  </a:lnTo>
                  <a:lnTo>
                    <a:pt x="653" y="155"/>
                  </a:lnTo>
                  <a:lnTo>
                    <a:pt x="670" y="155"/>
                  </a:lnTo>
                  <a:lnTo>
                    <a:pt x="679" y="155"/>
                  </a:lnTo>
                  <a:lnTo>
                    <a:pt x="688" y="155"/>
                  </a:lnTo>
                  <a:lnTo>
                    <a:pt x="696" y="155"/>
                  </a:lnTo>
                  <a:lnTo>
                    <a:pt x="696" y="146"/>
                  </a:lnTo>
                  <a:lnTo>
                    <a:pt x="705" y="146"/>
                  </a:lnTo>
                  <a:lnTo>
                    <a:pt x="705" y="155"/>
                  </a:lnTo>
                  <a:lnTo>
                    <a:pt x="713" y="155"/>
                  </a:lnTo>
                  <a:lnTo>
                    <a:pt x="713" y="163"/>
                  </a:lnTo>
                  <a:lnTo>
                    <a:pt x="722" y="163"/>
                  </a:lnTo>
                  <a:lnTo>
                    <a:pt x="731" y="163"/>
                  </a:lnTo>
                  <a:lnTo>
                    <a:pt x="739" y="163"/>
                  </a:lnTo>
                  <a:lnTo>
                    <a:pt x="748" y="163"/>
                  </a:lnTo>
                  <a:lnTo>
                    <a:pt x="756" y="163"/>
                  </a:lnTo>
                  <a:lnTo>
                    <a:pt x="765" y="163"/>
                  </a:lnTo>
                  <a:lnTo>
                    <a:pt x="774" y="163"/>
                  </a:lnTo>
                  <a:lnTo>
                    <a:pt x="782" y="163"/>
                  </a:lnTo>
                  <a:lnTo>
                    <a:pt x="791" y="163"/>
                  </a:lnTo>
                  <a:lnTo>
                    <a:pt x="791" y="172"/>
                  </a:lnTo>
                  <a:lnTo>
                    <a:pt x="791" y="163"/>
                  </a:lnTo>
                  <a:lnTo>
                    <a:pt x="799" y="163"/>
                  </a:lnTo>
                  <a:lnTo>
                    <a:pt x="799" y="155"/>
                  </a:lnTo>
                  <a:lnTo>
                    <a:pt x="791" y="155"/>
                  </a:lnTo>
                  <a:lnTo>
                    <a:pt x="791" y="146"/>
                  </a:lnTo>
                  <a:lnTo>
                    <a:pt x="782" y="146"/>
                  </a:lnTo>
                  <a:lnTo>
                    <a:pt x="774" y="146"/>
                  </a:lnTo>
                  <a:lnTo>
                    <a:pt x="774" y="138"/>
                  </a:lnTo>
                  <a:lnTo>
                    <a:pt x="774" y="129"/>
                  </a:lnTo>
                  <a:lnTo>
                    <a:pt x="774" y="120"/>
                  </a:lnTo>
                  <a:lnTo>
                    <a:pt x="765" y="112"/>
                  </a:lnTo>
                  <a:lnTo>
                    <a:pt x="765" y="103"/>
                  </a:lnTo>
                  <a:lnTo>
                    <a:pt x="756" y="93"/>
                  </a:lnTo>
                  <a:lnTo>
                    <a:pt x="765" y="93"/>
                  </a:lnTo>
                  <a:lnTo>
                    <a:pt x="774" y="86"/>
                  </a:lnTo>
                  <a:lnTo>
                    <a:pt x="782" y="69"/>
                  </a:lnTo>
                  <a:lnTo>
                    <a:pt x="782" y="60"/>
                  </a:lnTo>
                  <a:lnTo>
                    <a:pt x="782" y="50"/>
                  </a:lnTo>
                  <a:lnTo>
                    <a:pt x="782" y="34"/>
                  </a:lnTo>
                  <a:lnTo>
                    <a:pt x="791" y="34"/>
                  </a:lnTo>
                  <a:lnTo>
                    <a:pt x="808" y="34"/>
                  </a:lnTo>
                  <a:lnTo>
                    <a:pt x="808" y="43"/>
                  </a:lnTo>
                  <a:lnTo>
                    <a:pt x="817" y="50"/>
                  </a:lnTo>
                  <a:lnTo>
                    <a:pt x="817" y="69"/>
                  </a:lnTo>
                  <a:lnTo>
                    <a:pt x="817" y="77"/>
                  </a:lnTo>
                  <a:lnTo>
                    <a:pt x="825" y="77"/>
                  </a:lnTo>
                  <a:lnTo>
                    <a:pt x="825" y="69"/>
                  </a:lnTo>
                  <a:lnTo>
                    <a:pt x="825" y="60"/>
                  </a:lnTo>
                  <a:lnTo>
                    <a:pt x="834" y="50"/>
                  </a:lnTo>
                  <a:lnTo>
                    <a:pt x="843" y="50"/>
                  </a:lnTo>
                  <a:lnTo>
                    <a:pt x="851" y="50"/>
                  </a:lnTo>
                  <a:lnTo>
                    <a:pt x="851" y="60"/>
                  </a:lnTo>
                  <a:lnTo>
                    <a:pt x="860" y="60"/>
                  </a:lnTo>
                  <a:lnTo>
                    <a:pt x="868" y="50"/>
                  </a:lnTo>
                  <a:lnTo>
                    <a:pt x="877" y="50"/>
                  </a:lnTo>
                  <a:lnTo>
                    <a:pt x="886" y="50"/>
                  </a:lnTo>
                  <a:lnTo>
                    <a:pt x="894" y="50"/>
                  </a:lnTo>
                  <a:lnTo>
                    <a:pt x="903" y="43"/>
                  </a:lnTo>
                  <a:lnTo>
                    <a:pt x="911" y="34"/>
                  </a:lnTo>
                  <a:lnTo>
                    <a:pt x="911" y="24"/>
                  </a:lnTo>
                  <a:lnTo>
                    <a:pt x="911" y="17"/>
                  </a:lnTo>
                  <a:lnTo>
                    <a:pt x="920" y="24"/>
                  </a:lnTo>
                  <a:lnTo>
                    <a:pt x="920" y="34"/>
                  </a:lnTo>
                  <a:lnTo>
                    <a:pt x="929" y="34"/>
                  </a:lnTo>
                  <a:lnTo>
                    <a:pt x="937" y="34"/>
                  </a:lnTo>
                  <a:lnTo>
                    <a:pt x="937" y="24"/>
                  </a:lnTo>
                  <a:lnTo>
                    <a:pt x="937" y="17"/>
                  </a:lnTo>
                  <a:lnTo>
                    <a:pt x="946" y="17"/>
                  </a:lnTo>
                  <a:lnTo>
                    <a:pt x="946" y="24"/>
                  </a:lnTo>
                  <a:lnTo>
                    <a:pt x="963" y="17"/>
                  </a:lnTo>
                  <a:lnTo>
                    <a:pt x="963" y="7"/>
                  </a:lnTo>
                  <a:lnTo>
                    <a:pt x="972" y="0"/>
                  </a:lnTo>
                  <a:lnTo>
                    <a:pt x="979" y="7"/>
                  </a:lnTo>
                  <a:lnTo>
                    <a:pt x="989" y="7"/>
                  </a:lnTo>
                  <a:lnTo>
                    <a:pt x="1015" y="0"/>
                  </a:lnTo>
                  <a:lnTo>
                    <a:pt x="1022" y="0"/>
                  </a:lnTo>
                  <a:lnTo>
                    <a:pt x="1032" y="7"/>
                  </a:lnTo>
                  <a:lnTo>
                    <a:pt x="1032" y="17"/>
                  </a:lnTo>
                  <a:lnTo>
                    <a:pt x="1032" y="24"/>
                  </a:lnTo>
                  <a:lnTo>
                    <a:pt x="1032" y="34"/>
                  </a:lnTo>
                  <a:lnTo>
                    <a:pt x="1032" y="43"/>
                  </a:lnTo>
                  <a:lnTo>
                    <a:pt x="1022" y="43"/>
                  </a:lnTo>
                  <a:lnTo>
                    <a:pt x="1015" y="43"/>
                  </a:lnTo>
                  <a:lnTo>
                    <a:pt x="1015" y="34"/>
                  </a:lnTo>
                  <a:lnTo>
                    <a:pt x="1006" y="34"/>
                  </a:lnTo>
                  <a:lnTo>
                    <a:pt x="998" y="34"/>
                  </a:lnTo>
                  <a:lnTo>
                    <a:pt x="989" y="34"/>
                  </a:lnTo>
                  <a:lnTo>
                    <a:pt x="979" y="34"/>
                  </a:lnTo>
                  <a:lnTo>
                    <a:pt x="972" y="34"/>
                  </a:lnTo>
                  <a:lnTo>
                    <a:pt x="963" y="43"/>
                  </a:lnTo>
                  <a:lnTo>
                    <a:pt x="953" y="43"/>
                  </a:lnTo>
                  <a:lnTo>
                    <a:pt x="946" y="60"/>
                  </a:lnTo>
                  <a:lnTo>
                    <a:pt x="946" y="69"/>
                  </a:lnTo>
                  <a:lnTo>
                    <a:pt x="937" y="69"/>
                  </a:lnTo>
                  <a:lnTo>
                    <a:pt x="937" y="77"/>
                  </a:lnTo>
                  <a:lnTo>
                    <a:pt x="937" y="86"/>
                  </a:lnTo>
                  <a:lnTo>
                    <a:pt x="937" y="93"/>
                  </a:lnTo>
                  <a:lnTo>
                    <a:pt x="946" y="93"/>
                  </a:lnTo>
                  <a:lnTo>
                    <a:pt x="946" y="103"/>
                  </a:lnTo>
                  <a:lnTo>
                    <a:pt x="937" y="112"/>
                  </a:lnTo>
                  <a:lnTo>
                    <a:pt x="937" y="120"/>
                  </a:lnTo>
                  <a:lnTo>
                    <a:pt x="946" y="120"/>
                  </a:lnTo>
                  <a:lnTo>
                    <a:pt x="946" y="129"/>
                  </a:lnTo>
                  <a:lnTo>
                    <a:pt x="937" y="129"/>
                  </a:lnTo>
                  <a:lnTo>
                    <a:pt x="937" y="138"/>
                  </a:lnTo>
                  <a:lnTo>
                    <a:pt x="929" y="138"/>
                  </a:lnTo>
                  <a:lnTo>
                    <a:pt x="929" y="146"/>
                  </a:lnTo>
                  <a:lnTo>
                    <a:pt x="929" y="155"/>
                  </a:lnTo>
                  <a:lnTo>
                    <a:pt x="937" y="163"/>
                  </a:lnTo>
                  <a:lnTo>
                    <a:pt x="937" y="172"/>
                  </a:lnTo>
                  <a:lnTo>
                    <a:pt x="937" y="181"/>
                  </a:lnTo>
                  <a:lnTo>
                    <a:pt x="929" y="189"/>
                  </a:lnTo>
                  <a:lnTo>
                    <a:pt x="920" y="198"/>
                  </a:lnTo>
                  <a:lnTo>
                    <a:pt x="920" y="207"/>
                  </a:lnTo>
                  <a:lnTo>
                    <a:pt x="920" y="215"/>
                  </a:lnTo>
                  <a:lnTo>
                    <a:pt x="920" y="224"/>
                  </a:lnTo>
                  <a:lnTo>
                    <a:pt x="911" y="232"/>
                  </a:lnTo>
                  <a:lnTo>
                    <a:pt x="920" y="241"/>
                  </a:lnTo>
                  <a:lnTo>
                    <a:pt x="911" y="250"/>
                  </a:lnTo>
                  <a:lnTo>
                    <a:pt x="911" y="258"/>
                  </a:lnTo>
                  <a:lnTo>
                    <a:pt x="903" y="258"/>
                  </a:lnTo>
                  <a:lnTo>
                    <a:pt x="911" y="258"/>
                  </a:lnTo>
                  <a:lnTo>
                    <a:pt x="911" y="267"/>
                  </a:lnTo>
                  <a:lnTo>
                    <a:pt x="911" y="276"/>
                  </a:lnTo>
                  <a:lnTo>
                    <a:pt x="920" y="276"/>
                  </a:lnTo>
                  <a:lnTo>
                    <a:pt x="920" y="284"/>
                  </a:lnTo>
                  <a:lnTo>
                    <a:pt x="920" y="293"/>
                  </a:lnTo>
                  <a:lnTo>
                    <a:pt x="911" y="301"/>
                  </a:lnTo>
                  <a:lnTo>
                    <a:pt x="911" y="310"/>
                  </a:lnTo>
                  <a:lnTo>
                    <a:pt x="920" y="310"/>
                  </a:lnTo>
                  <a:lnTo>
                    <a:pt x="920" y="319"/>
                  </a:lnTo>
                  <a:lnTo>
                    <a:pt x="920" y="327"/>
                  </a:lnTo>
                  <a:lnTo>
                    <a:pt x="911" y="336"/>
                  </a:lnTo>
                  <a:lnTo>
                    <a:pt x="920" y="336"/>
                  </a:lnTo>
                  <a:lnTo>
                    <a:pt x="920" y="344"/>
                  </a:lnTo>
                  <a:lnTo>
                    <a:pt x="929" y="344"/>
                  </a:lnTo>
                  <a:lnTo>
                    <a:pt x="929" y="353"/>
                  </a:lnTo>
                  <a:lnTo>
                    <a:pt x="929" y="362"/>
                  </a:lnTo>
                  <a:lnTo>
                    <a:pt x="929" y="370"/>
                  </a:lnTo>
                  <a:lnTo>
                    <a:pt x="937" y="370"/>
                  </a:lnTo>
                  <a:lnTo>
                    <a:pt x="937" y="379"/>
                  </a:lnTo>
                  <a:lnTo>
                    <a:pt x="946" y="379"/>
                  </a:lnTo>
                  <a:lnTo>
                    <a:pt x="953" y="379"/>
                  </a:lnTo>
                  <a:lnTo>
                    <a:pt x="953" y="388"/>
                  </a:lnTo>
                  <a:lnTo>
                    <a:pt x="946" y="388"/>
                  </a:lnTo>
                  <a:lnTo>
                    <a:pt x="953" y="388"/>
                  </a:lnTo>
                  <a:lnTo>
                    <a:pt x="953" y="396"/>
                  </a:lnTo>
                  <a:lnTo>
                    <a:pt x="953" y="388"/>
                  </a:lnTo>
                  <a:lnTo>
                    <a:pt x="963" y="388"/>
                  </a:lnTo>
                  <a:lnTo>
                    <a:pt x="972" y="388"/>
                  </a:lnTo>
                  <a:lnTo>
                    <a:pt x="979" y="388"/>
                  </a:lnTo>
                  <a:lnTo>
                    <a:pt x="979" y="396"/>
                  </a:lnTo>
                  <a:lnTo>
                    <a:pt x="989" y="396"/>
                  </a:lnTo>
                  <a:lnTo>
                    <a:pt x="998" y="396"/>
                  </a:lnTo>
                  <a:lnTo>
                    <a:pt x="1006" y="396"/>
                  </a:lnTo>
                  <a:lnTo>
                    <a:pt x="1006" y="405"/>
                  </a:lnTo>
                  <a:lnTo>
                    <a:pt x="1015" y="413"/>
                  </a:lnTo>
                  <a:lnTo>
                    <a:pt x="1015" y="422"/>
                  </a:lnTo>
                  <a:lnTo>
                    <a:pt x="1022" y="422"/>
                  </a:lnTo>
                  <a:lnTo>
                    <a:pt x="1022" y="431"/>
                  </a:lnTo>
                  <a:lnTo>
                    <a:pt x="1032" y="431"/>
                  </a:lnTo>
                  <a:lnTo>
                    <a:pt x="1032" y="439"/>
                  </a:lnTo>
                  <a:lnTo>
                    <a:pt x="1041" y="439"/>
                  </a:lnTo>
                  <a:lnTo>
                    <a:pt x="1048" y="448"/>
                  </a:lnTo>
                  <a:lnTo>
                    <a:pt x="1058" y="457"/>
                  </a:lnTo>
                  <a:lnTo>
                    <a:pt x="1065" y="448"/>
                  </a:lnTo>
                  <a:lnTo>
                    <a:pt x="1065" y="457"/>
                  </a:lnTo>
                  <a:lnTo>
                    <a:pt x="1065" y="465"/>
                  </a:lnTo>
                  <a:lnTo>
                    <a:pt x="1074" y="465"/>
                  </a:lnTo>
                  <a:lnTo>
                    <a:pt x="1084" y="474"/>
                  </a:lnTo>
                  <a:lnTo>
                    <a:pt x="1084" y="482"/>
                  </a:lnTo>
                  <a:lnTo>
                    <a:pt x="1101" y="482"/>
                  </a:lnTo>
                  <a:lnTo>
                    <a:pt x="1101" y="491"/>
                  </a:lnTo>
                  <a:lnTo>
                    <a:pt x="1110" y="500"/>
                  </a:lnTo>
                  <a:lnTo>
                    <a:pt x="1110" y="508"/>
                  </a:lnTo>
                  <a:lnTo>
                    <a:pt x="1101" y="508"/>
                  </a:lnTo>
                  <a:lnTo>
                    <a:pt x="1110" y="508"/>
                  </a:lnTo>
                  <a:lnTo>
                    <a:pt x="1101" y="517"/>
                  </a:lnTo>
                  <a:lnTo>
                    <a:pt x="1101" y="526"/>
                  </a:lnTo>
                  <a:lnTo>
                    <a:pt x="1110" y="526"/>
                  </a:lnTo>
                  <a:lnTo>
                    <a:pt x="1110" y="534"/>
                  </a:lnTo>
                  <a:lnTo>
                    <a:pt x="1117" y="534"/>
                  </a:lnTo>
                  <a:lnTo>
                    <a:pt x="1127" y="534"/>
                  </a:lnTo>
                  <a:lnTo>
                    <a:pt x="1127" y="543"/>
                  </a:lnTo>
                  <a:lnTo>
                    <a:pt x="1134" y="543"/>
                  </a:lnTo>
                  <a:lnTo>
                    <a:pt x="1134" y="534"/>
                  </a:lnTo>
                  <a:lnTo>
                    <a:pt x="1143" y="534"/>
                  </a:lnTo>
                  <a:lnTo>
                    <a:pt x="1143" y="543"/>
                  </a:lnTo>
                  <a:lnTo>
                    <a:pt x="1134" y="543"/>
                  </a:lnTo>
                  <a:lnTo>
                    <a:pt x="1134" y="551"/>
                  </a:lnTo>
                  <a:lnTo>
                    <a:pt x="1134" y="560"/>
                  </a:lnTo>
                  <a:lnTo>
                    <a:pt x="1143" y="569"/>
                  </a:lnTo>
                  <a:lnTo>
                    <a:pt x="1143" y="577"/>
                  </a:lnTo>
                  <a:lnTo>
                    <a:pt x="1143" y="586"/>
                  </a:lnTo>
                  <a:lnTo>
                    <a:pt x="1153" y="586"/>
                  </a:lnTo>
                  <a:lnTo>
                    <a:pt x="1153" y="596"/>
                  </a:lnTo>
                  <a:lnTo>
                    <a:pt x="1153" y="603"/>
                  </a:lnTo>
                  <a:lnTo>
                    <a:pt x="1160" y="612"/>
                  </a:lnTo>
                  <a:lnTo>
                    <a:pt x="1160" y="620"/>
                  </a:lnTo>
                  <a:lnTo>
                    <a:pt x="1153" y="620"/>
                  </a:lnTo>
                  <a:lnTo>
                    <a:pt x="1143" y="620"/>
                  </a:lnTo>
                  <a:lnTo>
                    <a:pt x="1143" y="612"/>
                  </a:lnTo>
                  <a:lnTo>
                    <a:pt x="1134" y="612"/>
                  </a:lnTo>
                  <a:lnTo>
                    <a:pt x="1134" y="620"/>
                  </a:lnTo>
                  <a:lnTo>
                    <a:pt x="1134" y="629"/>
                  </a:lnTo>
                  <a:lnTo>
                    <a:pt x="1127" y="629"/>
                  </a:lnTo>
                  <a:lnTo>
                    <a:pt x="1117" y="629"/>
                  </a:lnTo>
                  <a:lnTo>
                    <a:pt x="1117" y="620"/>
                  </a:lnTo>
                  <a:lnTo>
                    <a:pt x="1117" y="629"/>
                  </a:lnTo>
                  <a:lnTo>
                    <a:pt x="1110" y="629"/>
                  </a:lnTo>
                  <a:lnTo>
                    <a:pt x="1101" y="620"/>
                  </a:lnTo>
                  <a:lnTo>
                    <a:pt x="1091" y="612"/>
                  </a:lnTo>
                  <a:lnTo>
                    <a:pt x="1091" y="596"/>
                  </a:lnTo>
                  <a:lnTo>
                    <a:pt x="1091" y="586"/>
                  </a:lnTo>
                  <a:lnTo>
                    <a:pt x="1084" y="577"/>
                  </a:lnTo>
                  <a:lnTo>
                    <a:pt x="1074" y="577"/>
                  </a:lnTo>
                  <a:lnTo>
                    <a:pt x="1074" y="586"/>
                  </a:lnTo>
                  <a:lnTo>
                    <a:pt x="1065" y="586"/>
                  </a:lnTo>
                  <a:lnTo>
                    <a:pt x="1065" y="596"/>
                  </a:lnTo>
                  <a:lnTo>
                    <a:pt x="1058" y="596"/>
                  </a:lnTo>
                  <a:lnTo>
                    <a:pt x="1048" y="596"/>
                  </a:lnTo>
                  <a:lnTo>
                    <a:pt x="1032" y="586"/>
                  </a:lnTo>
                  <a:lnTo>
                    <a:pt x="1022" y="596"/>
                  </a:lnTo>
                  <a:lnTo>
                    <a:pt x="1015" y="586"/>
                  </a:lnTo>
                  <a:lnTo>
                    <a:pt x="1006" y="577"/>
                  </a:lnTo>
                  <a:lnTo>
                    <a:pt x="989" y="560"/>
                  </a:lnTo>
                  <a:lnTo>
                    <a:pt x="989" y="551"/>
                  </a:lnTo>
                  <a:lnTo>
                    <a:pt x="979" y="543"/>
                  </a:lnTo>
                  <a:lnTo>
                    <a:pt x="972" y="543"/>
                  </a:lnTo>
                  <a:lnTo>
                    <a:pt x="953" y="543"/>
                  </a:lnTo>
                  <a:lnTo>
                    <a:pt x="946" y="543"/>
                  </a:lnTo>
                  <a:lnTo>
                    <a:pt x="937" y="543"/>
                  </a:lnTo>
                  <a:lnTo>
                    <a:pt x="937" y="551"/>
                  </a:lnTo>
                  <a:lnTo>
                    <a:pt x="929" y="560"/>
                  </a:lnTo>
                  <a:lnTo>
                    <a:pt x="929" y="577"/>
                  </a:lnTo>
                  <a:lnTo>
                    <a:pt x="920" y="596"/>
                  </a:lnTo>
                  <a:lnTo>
                    <a:pt x="903" y="603"/>
                  </a:lnTo>
                  <a:lnTo>
                    <a:pt x="894" y="612"/>
                  </a:lnTo>
                  <a:lnTo>
                    <a:pt x="886" y="612"/>
                  </a:lnTo>
                  <a:lnTo>
                    <a:pt x="886" y="620"/>
                  </a:lnTo>
                  <a:lnTo>
                    <a:pt x="868" y="665"/>
                  </a:lnTo>
                  <a:lnTo>
                    <a:pt x="860" y="715"/>
                  </a:lnTo>
                  <a:lnTo>
                    <a:pt x="860" y="732"/>
                  </a:lnTo>
                  <a:lnTo>
                    <a:pt x="851" y="732"/>
                  </a:lnTo>
                  <a:lnTo>
                    <a:pt x="843" y="732"/>
                  </a:lnTo>
                  <a:lnTo>
                    <a:pt x="843" y="724"/>
                  </a:lnTo>
                  <a:lnTo>
                    <a:pt x="834" y="724"/>
                  </a:lnTo>
                  <a:lnTo>
                    <a:pt x="825" y="724"/>
                  </a:lnTo>
                  <a:lnTo>
                    <a:pt x="825" y="715"/>
                  </a:lnTo>
                  <a:lnTo>
                    <a:pt x="825" y="724"/>
                  </a:lnTo>
                  <a:lnTo>
                    <a:pt x="817" y="724"/>
                  </a:lnTo>
                  <a:lnTo>
                    <a:pt x="817" y="732"/>
                  </a:lnTo>
                  <a:lnTo>
                    <a:pt x="817" y="741"/>
                  </a:lnTo>
                  <a:lnTo>
                    <a:pt x="808" y="741"/>
                  </a:lnTo>
                  <a:lnTo>
                    <a:pt x="808" y="751"/>
                  </a:lnTo>
                  <a:lnTo>
                    <a:pt x="799" y="741"/>
                  </a:lnTo>
                  <a:lnTo>
                    <a:pt x="799" y="751"/>
                  </a:lnTo>
                  <a:close/>
                </a:path>
              </a:pathLst>
            </a:custGeom>
            <a:grpFill/>
            <a:ln w="7938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74" name="Freeform 18"/>
            <p:cNvSpPr>
              <a:spLocks/>
            </p:cNvSpPr>
            <p:nvPr/>
          </p:nvSpPr>
          <p:spPr bwMode="auto">
            <a:xfrm>
              <a:off x="4624388" y="4568825"/>
              <a:ext cx="779462" cy="685800"/>
            </a:xfrm>
            <a:custGeom>
              <a:avLst/>
              <a:gdLst>
                <a:gd name="T0" fmla="*/ 2147483647 w 981"/>
                <a:gd name="T1" fmla="*/ 2147483647 h 863"/>
                <a:gd name="T2" fmla="*/ 2147483647 w 981"/>
                <a:gd name="T3" fmla="*/ 2147483647 h 863"/>
                <a:gd name="T4" fmla="*/ 2147483647 w 981"/>
                <a:gd name="T5" fmla="*/ 2147483647 h 863"/>
                <a:gd name="T6" fmla="*/ 2147483647 w 981"/>
                <a:gd name="T7" fmla="*/ 2147483647 h 863"/>
                <a:gd name="T8" fmla="*/ 2147483647 w 981"/>
                <a:gd name="T9" fmla="*/ 2147483647 h 863"/>
                <a:gd name="T10" fmla="*/ 2147483647 w 981"/>
                <a:gd name="T11" fmla="*/ 2147483647 h 863"/>
                <a:gd name="T12" fmla="*/ 2147483647 w 981"/>
                <a:gd name="T13" fmla="*/ 2147483647 h 863"/>
                <a:gd name="T14" fmla="*/ 2147483647 w 981"/>
                <a:gd name="T15" fmla="*/ 2147483647 h 863"/>
                <a:gd name="T16" fmla="*/ 2147483647 w 981"/>
                <a:gd name="T17" fmla="*/ 2147483647 h 863"/>
                <a:gd name="T18" fmla="*/ 2147483647 w 981"/>
                <a:gd name="T19" fmla="*/ 2147483647 h 863"/>
                <a:gd name="T20" fmla="*/ 2147483647 w 981"/>
                <a:gd name="T21" fmla="*/ 2147483647 h 863"/>
                <a:gd name="T22" fmla="*/ 2147483647 w 981"/>
                <a:gd name="T23" fmla="*/ 2147483647 h 863"/>
                <a:gd name="T24" fmla="*/ 2147483647 w 981"/>
                <a:gd name="T25" fmla="*/ 2147483647 h 863"/>
                <a:gd name="T26" fmla="*/ 2147483647 w 981"/>
                <a:gd name="T27" fmla="*/ 2147483647 h 863"/>
                <a:gd name="T28" fmla="*/ 2147483647 w 981"/>
                <a:gd name="T29" fmla="*/ 2147483647 h 863"/>
                <a:gd name="T30" fmla="*/ 2147483647 w 981"/>
                <a:gd name="T31" fmla="*/ 2147483647 h 863"/>
                <a:gd name="T32" fmla="*/ 2147483647 w 981"/>
                <a:gd name="T33" fmla="*/ 2147483647 h 863"/>
                <a:gd name="T34" fmla="*/ 2147483647 w 981"/>
                <a:gd name="T35" fmla="*/ 2147483647 h 863"/>
                <a:gd name="T36" fmla="*/ 2147483647 w 981"/>
                <a:gd name="T37" fmla="*/ 2147483647 h 863"/>
                <a:gd name="T38" fmla="*/ 2147483647 w 981"/>
                <a:gd name="T39" fmla="*/ 2147483647 h 863"/>
                <a:gd name="T40" fmla="*/ 2147483647 w 981"/>
                <a:gd name="T41" fmla="*/ 2147483647 h 863"/>
                <a:gd name="T42" fmla="*/ 2147483647 w 981"/>
                <a:gd name="T43" fmla="*/ 2147483647 h 863"/>
                <a:gd name="T44" fmla="*/ 2147483647 w 981"/>
                <a:gd name="T45" fmla="*/ 2147483647 h 863"/>
                <a:gd name="T46" fmla="*/ 2147483647 w 981"/>
                <a:gd name="T47" fmla="*/ 2147483647 h 863"/>
                <a:gd name="T48" fmla="*/ 2147483647 w 981"/>
                <a:gd name="T49" fmla="*/ 2147483647 h 863"/>
                <a:gd name="T50" fmla="*/ 2147483647 w 981"/>
                <a:gd name="T51" fmla="*/ 2147483647 h 863"/>
                <a:gd name="T52" fmla="*/ 2147483647 w 981"/>
                <a:gd name="T53" fmla="*/ 2147483647 h 863"/>
                <a:gd name="T54" fmla="*/ 2147483647 w 981"/>
                <a:gd name="T55" fmla="*/ 2147483647 h 863"/>
                <a:gd name="T56" fmla="*/ 2147483647 w 981"/>
                <a:gd name="T57" fmla="*/ 2147483647 h 863"/>
                <a:gd name="T58" fmla="*/ 2147483647 w 981"/>
                <a:gd name="T59" fmla="*/ 2147483647 h 863"/>
                <a:gd name="T60" fmla="*/ 2147483647 w 981"/>
                <a:gd name="T61" fmla="*/ 2147483647 h 863"/>
                <a:gd name="T62" fmla="*/ 2147483647 w 981"/>
                <a:gd name="T63" fmla="*/ 2147483647 h 863"/>
                <a:gd name="T64" fmla="*/ 2147483647 w 981"/>
                <a:gd name="T65" fmla="*/ 2147483647 h 863"/>
                <a:gd name="T66" fmla="*/ 2147483647 w 981"/>
                <a:gd name="T67" fmla="*/ 2147483647 h 863"/>
                <a:gd name="T68" fmla="*/ 2147483647 w 981"/>
                <a:gd name="T69" fmla="*/ 2147483647 h 863"/>
                <a:gd name="T70" fmla="*/ 2147483647 w 981"/>
                <a:gd name="T71" fmla="*/ 2147483647 h 863"/>
                <a:gd name="T72" fmla="*/ 2147483647 w 981"/>
                <a:gd name="T73" fmla="*/ 2147483647 h 863"/>
                <a:gd name="T74" fmla="*/ 2147483647 w 981"/>
                <a:gd name="T75" fmla="*/ 2147483647 h 863"/>
                <a:gd name="T76" fmla="*/ 2147483647 w 981"/>
                <a:gd name="T77" fmla="*/ 2147483647 h 863"/>
                <a:gd name="T78" fmla="*/ 2147483647 w 981"/>
                <a:gd name="T79" fmla="*/ 2147483647 h 863"/>
                <a:gd name="T80" fmla="*/ 2147483647 w 981"/>
                <a:gd name="T81" fmla="*/ 2147483647 h 863"/>
                <a:gd name="T82" fmla="*/ 2147483647 w 981"/>
                <a:gd name="T83" fmla="*/ 2147483647 h 863"/>
                <a:gd name="T84" fmla="*/ 2147483647 w 981"/>
                <a:gd name="T85" fmla="*/ 2147483647 h 863"/>
                <a:gd name="T86" fmla="*/ 2147483647 w 981"/>
                <a:gd name="T87" fmla="*/ 2147483647 h 863"/>
                <a:gd name="T88" fmla="*/ 2147483647 w 981"/>
                <a:gd name="T89" fmla="*/ 2147483647 h 863"/>
                <a:gd name="T90" fmla="*/ 2147483647 w 981"/>
                <a:gd name="T91" fmla="*/ 2147483647 h 863"/>
                <a:gd name="T92" fmla="*/ 2147483647 w 981"/>
                <a:gd name="T93" fmla="*/ 2147483647 h 863"/>
                <a:gd name="T94" fmla="*/ 2147483647 w 981"/>
                <a:gd name="T95" fmla="*/ 2147483647 h 863"/>
                <a:gd name="T96" fmla="*/ 2147483647 w 981"/>
                <a:gd name="T97" fmla="*/ 2147483647 h 863"/>
                <a:gd name="T98" fmla="*/ 2147483647 w 981"/>
                <a:gd name="T99" fmla="*/ 2147483647 h 863"/>
                <a:gd name="T100" fmla="*/ 2147483647 w 981"/>
                <a:gd name="T101" fmla="*/ 2147483647 h 863"/>
                <a:gd name="T102" fmla="*/ 2147483647 w 981"/>
                <a:gd name="T103" fmla="*/ 2147483647 h 863"/>
                <a:gd name="T104" fmla="*/ 2147483647 w 981"/>
                <a:gd name="T105" fmla="*/ 2147483647 h 863"/>
                <a:gd name="T106" fmla="*/ 2147483647 w 981"/>
                <a:gd name="T107" fmla="*/ 2147483647 h 863"/>
                <a:gd name="T108" fmla="*/ 2147483647 w 981"/>
                <a:gd name="T109" fmla="*/ 2147483647 h 863"/>
                <a:gd name="T110" fmla="*/ 2147483647 w 981"/>
                <a:gd name="T111" fmla="*/ 2147483647 h 863"/>
                <a:gd name="T112" fmla="*/ 2147483647 w 981"/>
                <a:gd name="T113" fmla="*/ 2147483647 h 863"/>
                <a:gd name="T114" fmla="*/ 2147483647 w 981"/>
                <a:gd name="T115" fmla="*/ 2147483647 h 863"/>
                <a:gd name="T116" fmla="*/ 2147483647 w 981"/>
                <a:gd name="T117" fmla="*/ 2147483647 h 8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81"/>
                <a:gd name="T178" fmla="*/ 0 h 863"/>
                <a:gd name="T179" fmla="*/ 981 w 981"/>
                <a:gd name="T180" fmla="*/ 863 h 8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81" h="863">
                  <a:moveTo>
                    <a:pt x="69" y="544"/>
                  </a:moveTo>
                  <a:lnTo>
                    <a:pt x="78" y="544"/>
                  </a:lnTo>
                  <a:lnTo>
                    <a:pt x="78" y="536"/>
                  </a:lnTo>
                  <a:lnTo>
                    <a:pt x="69" y="536"/>
                  </a:lnTo>
                  <a:lnTo>
                    <a:pt x="78" y="536"/>
                  </a:lnTo>
                  <a:lnTo>
                    <a:pt x="78" y="527"/>
                  </a:lnTo>
                  <a:lnTo>
                    <a:pt x="78" y="536"/>
                  </a:lnTo>
                  <a:lnTo>
                    <a:pt x="86" y="527"/>
                  </a:lnTo>
                  <a:lnTo>
                    <a:pt x="86" y="519"/>
                  </a:lnTo>
                  <a:lnTo>
                    <a:pt x="95" y="519"/>
                  </a:lnTo>
                  <a:lnTo>
                    <a:pt x="86" y="519"/>
                  </a:lnTo>
                  <a:lnTo>
                    <a:pt x="86" y="510"/>
                  </a:lnTo>
                  <a:lnTo>
                    <a:pt x="86" y="501"/>
                  </a:lnTo>
                  <a:lnTo>
                    <a:pt x="95" y="501"/>
                  </a:lnTo>
                  <a:lnTo>
                    <a:pt x="95" y="493"/>
                  </a:lnTo>
                  <a:lnTo>
                    <a:pt x="95" y="484"/>
                  </a:lnTo>
                  <a:lnTo>
                    <a:pt x="104" y="484"/>
                  </a:lnTo>
                  <a:lnTo>
                    <a:pt x="104" y="475"/>
                  </a:lnTo>
                  <a:lnTo>
                    <a:pt x="112" y="475"/>
                  </a:lnTo>
                  <a:lnTo>
                    <a:pt x="121" y="475"/>
                  </a:lnTo>
                  <a:lnTo>
                    <a:pt x="121" y="467"/>
                  </a:lnTo>
                  <a:lnTo>
                    <a:pt x="121" y="475"/>
                  </a:lnTo>
                  <a:lnTo>
                    <a:pt x="129" y="475"/>
                  </a:lnTo>
                  <a:lnTo>
                    <a:pt x="121" y="475"/>
                  </a:lnTo>
                  <a:lnTo>
                    <a:pt x="129" y="467"/>
                  </a:lnTo>
                  <a:lnTo>
                    <a:pt x="129" y="458"/>
                  </a:lnTo>
                  <a:lnTo>
                    <a:pt x="129" y="450"/>
                  </a:lnTo>
                  <a:lnTo>
                    <a:pt x="129" y="458"/>
                  </a:lnTo>
                  <a:lnTo>
                    <a:pt x="138" y="450"/>
                  </a:lnTo>
                  <a:lnTo>
                    <a:pt x="129" y="450"/>
                  </a:lnTo>
                  <a:lnTo>
                    <a:pt x="138" y="441"/>
                  </a:lnTo>
                  <a:lnTo>
                    <a:pt x="147" y="441"/>
                  </a:lnTo>
                  <a:lnTo>
                    <a:pt x="155" y="441"/>
                  </a:lnTo>
                  <a:lnTo>
                    <a:pt x="155" y="450"/>
                  </a:lnTo>
                  <a:lnTo>
                    <a:pt x="164" y="450"/>
                  </a:lnTo>
                  <a:lnTo>
                    <a:pt x="173" y="450"/>
                  </a:lnTo>
                  <a:lnTo>
                    <a:pt x="181" y="450"/>
                  </a:lnTo>
                  <a:lnTo>
                    <a:pt x="173" y="450"/>
                  </a:lnTo>
                  <a:lnTo>
                    <a:pt x="181" y="441"/>
                  </a:lnTo>
                  <a:lnTo>
                    <a:pt x="181" y="432"/>
                  </a:lnTo>
                  <a:lnTo>
                    <a:pt x="181" y="424"/>
                  </a:lnTo>
                  <a:lnTo>
                    <a:pt x="190" y="424"/>
                  </a:lnTo>
                  <a:lnTo>
                    <a:pt x="181" y="415"/>
                  </a:lnTo>
                  <a:lnTo>
                    <a:pt x="181" y="406"/>
                  </a:lnTo>
                  <a:lnTo>
                    <a:pt x="190" y="406"/>
                  </a:lnTo>
                  <a:lnTo>
                    <a:pt x="198" y="406"/>
                  </a:lnTo>
                  <a:lnTo>
                    <a:pt x="216" y="406"/>
                  </a:lnTo>
                  <a:lnTo>
                    <a:pt x="224" y="406"/>
                  </a:lnTo>
                  <a:lnTo>
                    <a:pt x="233" y="406"/>
                  </a:lnTo>
                  <a:lnTo>
                    <a:pt x="241" y="406"/>
                  </a:lnTo>
                  <a:lnTo>
                    <a:pt x="250" y="406"/>
                  </a:lnTo>
                  <a:lnTo>
                    <a:pt x="259" y="415"/>
                  </a:lnTo>
                  <a:lnTo>
                    <a:pt x="267" y="415"/>
                  </a:lnTo>
                  <a:lnTo>
                    <a:pt x="267" y="406"/>
                  </a:lnTo>
                  <a:lnTo>
                    <a:pt x="276" y="398"/>
                  </a:lnTo>
                  <a:lnTo>
                    <a:pt x="276" y="389"/>
                  </a:lnTo>
                  <a:lnTo>
                    <a:pt x="276" y="381"/>
                  </a:lnTo>
                  <a:lnTo>
                    <a:pt x="276" y="372"/>
                  </a:lnTo>
                  <a:lnTo>
                    <a:pt x="285" y="372"/>
                  </a:lnTo>
                  <a:lnTo>
                    <a:pt x="293" y="372"/>
                  </a:lnTo>
                  <a:lnTo>
                    <a:pt x="302" y="372"/>
                  </a:lnTo>
                  <a:lnTo>
                    <a:pt x="302" y="363"/>
                  </a:lnTo>
                  <a:lnTo>
                    <a:pt x="302" y="355"/>
                  </a:lnTo>
                  <a:lnTo>
                    <a:pt x="309" y="346"/>
                  </a:lnTo>
                  <a:lnTo>
                    <a:pt x="302" y="346"/>
                  </a:lnTo>
                  <a:lnTo>
                    <a:pt x="302" y="337"/>
                  </a:lnTo>
                  <a:lnTo>
                    <a:pt x="302" y="329"/>
                  </a:lnTo>
                  <a:lnTo>
                    <a:pt x="309" y="329"/>
                  </a:lnTo>
                  <a:lnTo>
                    <a:pt x="319" y="329"/>
                  </a:lnTo>
                  <a:lnTo>
                    <a:pt x="319" y="320"/>
                  </a:lnTo>
                  <a:lnTo>
                    <a:pt x="328" y="320"/>
                  </a:lnTo>
                  <a:lnTo>
                    <a:pt x="328" y="312"/>
                  </a:lnTo>
                  <a:lnTo>
                    <a:pt x="336" y="312"/>
                  </a:lnTo>
                  <a:lnTo>
                    <a:pt x="345" y="312"/>
                  </a:lnTo>
                  <a:lnTo>
                    <a:pt x="352" y="312"/>
                  </a:lnTo>
                  <a:lnTo>
                    <a:pt x="371" y="329"/>
                  </a:lnTo>
                  <a:lnTo>
                    <a:pt x="371" y="337"/>
                  </a:lnTo>
                  <a:lnTo>
                    <a:pt x="378" y="346"/>
                  </a:lnTo>
                  <a:lnTo>
                    <a:pt x="388" y="346"/>
                  </a:lnTo>
                  <a:lnTo>
                    <a:pt x="404" y="372"/>
                  </a:lnTo>
                  <a:lnTo>
                    <a:pt x="404" y="363"/>
                  </a:lnTo>
                  <a:lnTo>
                    <a:pt x="414" y="363"/>
                  </a:lnTo>
                  <a:lnTo>
                    <a:pt x="421" y="363"/>
                  </a:lnTo>
                  <a:lnTo>
                    <a:pt x="421" y="355"/>
                  </a:lnTo>
                  <a:lnTo>
                    <a:pt x="421" y="346"/>
                  </a:lnTo>
                  <a:lnTo>
                    <a:pt x="431" y="346"/>
                  </a:lnTo>
                  <a:lnTo>
                    <a:pt x="440" y="346"/>
                  </a:lnTo>
                  <a:lnTo>
                    <a:pt x="440" y="337"/>
                  </a:lnTo>
                  <a:lnTo>
                    <a:pt x="447" y="337"/>
                  </a:lnTo>
                  <a:lnTo>
                    <a:pt x="457" y="337"/>
                  </a:lnTo>
                  <a:lnTo>
                    <a:pt x="457" y="329"/>
                  </a:lnTo>
                  <a:lnTo>
                    <a:pt x="464" y="320"/>
                  </a:lnTo>
                  <a:lnTo>
                    <a:pt x="464" y="312"/>
                  </a:lnTo>
                  <a:lnTo>
                    <a:pt x="473" y="312"/>
                  </a:lnTo>
                  <a:lnTo>
                    <a:pt x="473" y="320"/>
                  </a:lnTo>
                  <a:lnTo>
                    <a:pt x="483" y="320"/>
                  </a:lnTo>
                  <a:lnTo>
                    <a:pt x="490" y="320"/>
                  </a:lnTo>
                  <a:lnTo>
                    <a:pt x="499" y="320"/>
                  </a:lnTo>
                  <a:lnTo>
                    <a:pt x="499" y="312"/>
                  </a:lnTo>
                  <a:lnTo>
                    <a:pt x="507" y="320"/>
                  </a:lnTo>
                  <a:lnTo>
                    <a:pt x="507" y="312"/>
                  </a:lnTo>
                  <a:lnTo>
                    <a:pt x="516" y="312"/>
                  </a:lnTo>
                  <a:lnTo>
                    <a:pt x="516" y="303"/>
                  </a:lnTo>
                  <a:lnTo>
                    <a:pt x="526" y="303"/>
                  </a:lnTo>
                  <a:lnTo>
                    <a:pt x="526" y="294"/>
                  </a:lnTo>
                  <a:lnTo>
                    <a:pt x="516" y="294"/>
                  </a:lnTo>
                  <a:lnTo>
                    <a:pt x="516" y="286"/>
                  </a:lnTo>
                  <a:lnTo>
                    <a:pt x="526" y="286"/>
                  </a:lnTo>
                  <a:lnTo>
                    <a:pt x="516" y="286"/>
                  </a:lnTo>
                  <a:lnTo>
                    <a:pt x="526" y="286"/>
                  </a:lnTo>
                  <a:lnTo>
                    <a:pt x="526" y="277"/>
                  </a:lnTo>
                  <a:lnTo>
                    <a:pt x="516" y="277"/>
                  </a:lnTo>
                  <a:lnTo>
                    <a:pt x="507" y="269"/>
                  </a:lnTo>
                  <a:lnTo>
                    <a:pt x="516" y="269"/>
                  </a:lnTo>
                  <a:lnTo>
                    <a:pt x="516" y="260"/>
                  </a:lnTo>
                  <a:lnTo>
                    <a:pt x="507" y="251"/>
                  </a:lnTo>
                  <a:lnTo>
                    <a:pt x="507" y="243"/>
                  </a:lnTo>
                  <a:lnTo>
                    <a:pt x="516" y="243"/>
                  </a:lnTo>
                  <a:lnTo>
                    <a:pt x="516" y="234"/>
                  </a:lnTo>
                  <a:lnTo>
                    <a:pt x="526" y="234"/>
                  </a:lnTo>
                  <a:lnTo>
                    <a:pt x="533" y="224"/>
                  </a:lnTo>
                  <a:lnTo>
                    <a:pt x="542" y="224"/>
                  </a:lnTo>
                  <a:lnTo>
                    <a:pt x="550" y="224"/>
                  </a:lnTo>
                  <a:lnTo>
                    <a:pt x="559" y="224"/>
                  </a:lnTo>
                  <a:lnTo>
                    <a:pt x="568" y="224"/>
                  </a:lnTo>
                  <a:lnTo>
                    <a:pt x="568" y="217"/>
                  </a:lnTo>
                  <a:lnTo>
                    <a:pt x="576" y="208"/>
                  </a:lnTo>
                  <a:lnTo>
                    <a:pt x="585" y="208"/>
                  </a:lnTo>
                  <a:lnTo>
                    <a:pt x="594" y="208"/>
                  </a:lnTo>
                  <a:lnTo>
                    <a:pt x="602" y="200"/>
                  </a:lnTo>
                  <a:lnTo>
                    <a:pt x="611" y="200"/>
                  </a:lnTo>
                  <a:lnTo>
                    <a:pt x="611" y="191"/>
                  </a:lnTo>
                  <a:lnTo>
                    <a:pt x="619" y="191"/>
                  </a:lnTo>
                  <a:lnTo>
                    <a:pt x="628" y="191"/>
                  </a:lnTo>
                  <a:lnTo>
                    <a:pt x="628" y="181"/>
                  </a:lnTo>
                  <a:lnTo>
                    <a:pt x="637" y="181"/>
                  </a:lnTo>
                  <a:lnTo>
                    <a:pt x="637" y="191"/>
                  </a:lnTo>
                  <a:lnTo>
                    <a:pt x="645" y="191"/>
                  </a:lnTo>
                  <a:lnTo>
                    <a:pt x="645" y="181"/>
                  </a:lnTo>
                  <a:lnTo>
                    <a:pt x="654" y="181"/>
                  </a:lnTo>
                  <a:lnTo>
                    <a:pt x="654" y="174"/>
                  </a:lnTo>
                  <a:lnTo>
                    <a:pt x="662" y="174"/>
                  </a:lnTo>
                  <a:lnTo>
                    <a:pt x="671" y="174"/>
                  </a:lnTo>
                  <a:lnTo>
                    <a:pt x="662" y="165"/>
                  </a:lnTo>
                  <a:lnTo>
                    <a:pt x="671" y="165"/>
                  </a:lnTo>
                  <a:lnTo>
                    <a:pt x="671" y="155"/>
                  </a:lnTo>
                  <a:lnTo>
                    <a:pt x="662" y="155"/>
                  </a:lnTo>
                  <a:lnTo>
                    <a:pt x="662" y="148"/>
                  </a:lnTo>
                  <a:lnTo>
                    <a:pt x="662" y="138"/>
                  </a:lnTo>
                  <a:lnTo>
                    <a:pt x="662" y="131"/>
                  </a:lnTo>
                  <a:lnTo>
                    <a:pt x="671" y="131"/>
                  </a:lnTo>
                  <a:lnTo>
                    <a:pt x="671" y="138"/>
                  </a:lnTo>
                  <a:lnTo>
                    <a:pt x="671" y="131"/>
                  </a:lnTo>
                  <a:lnTo>
                    <a:pt x="680" y="131"/>
                  </a:lnTo>
                  <a:lnTo>
                    <a:pt x="688" y="131"/>
                  </a:lnTo>
                  <a:lnTo>
                    <a:pt x="688" y="138"/>
                  </a:lnTo>
                  <a:lnTo>
                    <a:pt x="697" y="138"/>
                  </a:lnTo>
                  <a:lnTo>
                    <a:pt x="706" y="148"/>
                  </a:lnTo>
                  <a:lnTo>
                    <a:pt x="706" y="155"/>
                  </a:lnTo>
                  <a:lnTo>
                    <a:pt x="706" y="148"/>
                  </a:lnTo>
                  <a:lnTo>
                    <a:pt x="714" y="148"/>
                  </a:lnTo>
                  <a:lnTo>
                    <a:pt x="723" y="138"/>
                  </a:lnTo>
                  <a:lnTo>
                    <a:pt x="723" y="131"/>
                  </a:lnTo>
                  <a:lnTo>
                    <a:pt x="723" y="122"/>
                  </a:lnTo>
                  <a:lnTo>
                    <a:pt x="731" y="122"/>
                  </a:lnTo>
                  <a:lnTo>
                    <a:pt x="731" y="112"/>
                  </a:lnTo>
                  <a:lnTo>
                    <a:pt x="740" y="105"/>
                  </a:lnTo>
                  <a:lnTo>
                    <a:pt x="740" y="95"/>
                  </a:lnTo>
                  <a:lnTo>
                    <a:pt x="740" y="86"/>
                  </a:lnTo>
                  <a:lnTo>
                    <a:pt x="749" y="86"/>
                  </a:lnTo>
                  <a:lnTo>
                    <a:pt x="757" y="86"/>
                  </a:lnTo>
                  <a:lnTo>
                    <a:pt x="757" y="95"/>
                  </a:lnTo>
                  <a:lnTo>
                    <a:pt x="766" y="95"/>
                  </a:lnTo>
                  <a:lnTo>
                    <a:pt x="774" y="95"/>
                  </a:lnTo>
                  <a:lnTo>
                    <a:pt x="774" y="86"/>
                  </a:lnTo>
                  <a:lnTo>
                    <a:pt x="774" y="79"/>
                  </a:lnTo>
                  <a:lnTo>
                    <a:pt x="783" y="79"/>
                  </a:lnTo>
                  <a:lnTo>
                    <a:pt x="792" y="79"/>
                  </a:lnTo>
                  <a:lnTo>
                    <a:pt x="792" y="69"/>
                  </a:lnTo>
                  <a:lnTo>
                    <a:pt x="800" y="69"/>
                  </a:lnTo>
                  <a:lnTo>
                    <a:pt x="800" y="62"/>
                  </a:lnTo>
                  <a:lnTo>
                    <a:pt x="800" y="52"/>
                  </a:lnTo>
                  <a:lnTo>
                    <a:pt x="800" y="43"/>
                  </a:lnTo>
                  <a:lnTo>
                    <a:pt x="809" y="43"/>
                  </a:lnTo>
                  <a:lnTo>
                    <a:pt x="809" y="36"/>
                  </a:lnTo>
                  <a:lnTo>
                    <a:pt x="817" y="36"/>
                  </a:lnTo>
                  <a:lnTo>
                    <a:pt x="817" y="26"/>
                  </a:lnTo>
                  <a:lnTo>
                    <a:pt x="826" y="36"/>
                  </a:lnTo>
                  <a:lnTo>
                    <a:pt x="826" y="26"/>
                  </a:lnTo>
                  <a:lnTo>
                    <a:pt x="835" y="26"/>
                  </a:lnTo>
                  <a:lnTo>
                    <a:pt x="835" y="17"/>
                  </a:lnTo>
                  <a:lnTo>
                    <a:pt x="835" y="9"/>
                  </a:lnTo>
                  <a:lnTo>
                    <a:pt x="843" y="9"/>
                  </a:lnTo>
                  <a:lnTo>
                    <a:pt x="843" y="0"/>
                  </a:lnTo>
                  <a:lnTo>
                    <a:pt x="843" y="9"/>
                  </a:lnTo>
                  <a:lnTo>
                    <a:pt x="852" y="9"/>
                  </a:lnTo>
                  <a:lnTo>
                    <a:pt x="861" y="9"/>
                  </a:lnTo>
                  <a:lnTo>
                    <a:pt x="861" y="17"/>
                  </a:lnTo>
                  <a:lnTo>
                    <a:pt x="869" y="17"/>
                  </a:lnTo>
                  <a:lnTo>
                    <a:pt x="869" y="26"/>
                  </a:lnTo>
                  <a:lnTo>
                    <a:pt x="878" y="36"/>
                  </a:lnTo>
                  <a:lnTo>
                    <a:pt x="878" y="43"/>
                  </a:lnTo>
                  <a:lnTo>
                    <a:pt x="878" y="52"/>
                  </a:lnTo>
                  <a:lnTo>
                    <a:pt x="886" y="62"/>
                  </a:lnTo>
                  <a:lnTo>
                    <a:pt x="886" y="69"/>
                  </a:lnTo>
                  <a:lnTo>
                    <a:pt x="878" y="69"/>
                  </a:lnTo>
                  <a:lnTo>
                    <a:pt x="878" y="79"/>
                  </a:lnTo>
                  <a:lnTo>
                    <a:pt x="878" y="86"/>
                  </a:lnTo>
                  <a:lnTo>
                    <a:pt x="869" y="86"/>
                  </a:lnTo>
                  <a:lnTo>
                    <a:pt x="869" y="95"/>
                  </a:lnTo>
                  <a:lnTo>
                    <a:pt x="861" y="95"/>
                  </a:lnTo>
                  <a:lnTo>
                    <a:pt x="852" y="95"/>
                  </a:lnTo>
                  <a:lnTo>
                    <a:pt x="852" y="105"/>
                  </a:lnTo>
                  <a:lnTo>
                    <a:pt x="843" y="105"/>
                  </a:lnTo>
                  <a:lnTo>
                    <a:pt x="843" y="112"/>
                  </a:lnTo>
                  <a:lnTo>
                    <a:pt x="843" y="122"/>
                  </a:lnTo>
                  <a:lnTo>
                    <a:pt x="843" y="131"/>
                  </a:lnTo>
                  <a:lnTo>
                    <a:pt x="843" y="138"/>
                  </a:lnTo>
                  <a:lnTo>
                    <a:pt x="835" y="148"/>
                  </a:lnTo>
                  <a:lnTo>
                    <a:pt x="843" y="148"/>
                  </a:lnTo>
                  <a:lnTo>
                    <a:pt x="835" y="148"/>
                  </a:lnTo>
                  <a:lnTo>
                    <a:pt x="835" y="155"/>
                  </a:lnTo>
                  <a:lnTo>
                    <a:pt x="835" y="165"/>
                  </a:lnTo>
                  <a:lnTo>
                    <a:pt x="826" y="165"/>
                  </a:lnTo>
                  <a:lnTo>
                    <a:pt x="826" y="174"/>
                  </a:lnTo>
                  <a:lnTo>
                    <a:pt x="826" y="181"/>
                  </a:lnTo>
                  <a:lnTo>
                    <a:pt x="817" y="181"/>
                  </a:lnTo>
                  <a:lnTo>
                    <a:pt x="817" y="191"/>
                  </a:lnTo>
                  <a:lnTo>
                    <a:pt x="809" y="191"/>
                  </a:lnTo>
                  <a:lnTo>
                    <a:pt x="809" y="200"/>
                  </a:lnTo>
                  <a:lnTo>
                    <a:pt x="809" y="208"/>
                  </a:lnTo>
                  <a:lnTo>
                    <a:pt x="809" y="217"/>
                  </a:lnTo>
                  <a:lnTo>
                    <a:pt x="809" y="224"/>
                  </a:lnTo>
                  <a:lnTo>
                    <a:pt x="809" y="234"/>
                  </a:lnTo>
                  <a:lnTo>
                    <a:pt x="817" y="234"/>
                  </a:lnTo>
                  <a:lnTo>
                    <a:pt x="817" y="243"/>
                  </a:lnTo>
                  <a:lnTo>
                    <a:pt x="809" y="243"/>
                  </a:lnTo>
                  <a:lnTo>
                    <a:pt x="809" y="251"/>
                  </a:lnTo>
                  <a:lnTo>
                    <a:pt x="809" y="260"/>
                  </a:lnTo>
                  <a:lnTo>
                    <a:pt x="809" y="269"/>
                  </a:lnTo>
                  <a:lnTo>
                    <a:pt x="809" y="277"/>
                  </a:lnTo>
                  <a:lnTo>
                    <a:pt x="809" y="286"/>
                  </a:lnTo>
                  <a:lnTo>
                    <a:pt x="800" y="294"/>
                  </a:lnTo>
                  <a:lnTo>
                    <a:pt x="800" y="303"/>
                  </a:lnTo>
                  <a:lnTo>
                    <a:pt x="792" y="312"/>
                  </a:lnTo>
                  <a:lnTo>
                    <a:pt x="783" y="320"/>
                  </a:lnTo>
                  <a:lnTo>
                    <a:pt x="783" y="329"/>
                  </a:lnTo>
                  <a:lnTo>
                    <a:pt x="792" y="329"/>
                  </a:lnTo>
                  <a:lnTo>
                    <a:pt x="792" y="320"/>
                  </a:lnTo>
                  <a:lnTo>
                    <a:pt x="800" y="329"/>
                  </a:lnTo>
                  <a:lnTo>
                    <a:pt x="800" y="320"/>
                  </a:lnTo>
                  <a:lnTo>
                    <a:pt x="809" y="329"/>
                  </a:lnTo>
                  <a:lnTo>
                    <a:pt x="809" y="320"/>
                  </a:lnTo>
                  <a:lnTo>
                    <a:pt x="817" y="320"/>
                  </a:lnTo>
                  <a:lnTo>
                    <a:pt x="826" y="320"/>
                  </a:lnTo>
                  <a:lnTo>
                    <a:pt x="835" y="320"/>
                  </a:lnTo>
                  <a:lnTo>
                    <a:pt x="843" y="329"/>
                  </a:lnTo>
                  <a:lnTo>
                    <a:pt x="843" y="320"/>
                  </a:lnTo>
                  <a:lnTo>
                    <a:pt x="852" y="320"/>
                  </a:lnTo>
                  <a:lnTo>
                    <a:pt x="852" y="329"/>
                  </a:lnTo>
                  <a:lnTo>
                    <a:pt x="861" y="329"/>
                  </a:lnTo>
                  <a:lnTo>
                    <a:pt x="869" y="329"/>
                  </a:lnTo>
                  <a:lnTo>
                    <a:pt x="861" y="329"/>
                  </a:lnTo>
                  <a:lnTo>
                    <a:pt x="861" y="337"/>
                  </a:lnTo>
                  <a:lnTo>
                    <a:pt x="869" y="337"/>
                  </a:lnTo>
                  <a:lnTo>
                    <a:pt x="869" y="329"/>
                  </a:lnTo>
                  <a:lnTo>
                    <a:pt x="878" y="329"/>
                  </a:lnTo>
                  <a:lnTo>
                    <a:pt x="878" y="337"/>
                  </a:lnTo>
                  <a:lnTo>
                    <a:pt x="878" y="346"/>
                  </a:lnTo>
                  <a:lnTo>
                    <a:pt x="886" y="346"/>
                  </a:lnTo>
                  <a:lnTo>
                    <a:pt x="886" y="355"/>
                  </a:lnTo>
                  <a:lnTo>
                    <a:pt x="895" y="346"/>
                  </a:lnTo>
                  <a:lnTo>
                    <a:pt x="895" y="337"/>
                  </a:lnTo>
                  <a:lnTo>
                    <a:pt x="895" y="329"/>
                  </a:lnTo>
                  <a:lnTo>
                    <a:pt x="904" y="329"/>
                  </a:lnTo>
                  <a:lnTo>
                    <a:pt x="912" y="329"/>
                  </a:lnTo>
                  <a:lnTo>
                    <a:pt x="912" y="320"/>
                  </a:lnTo>
                  <a:lnTo>
                    <a:pt x="921" y="329"/>
                  </a:lnTo>
                  <a:lnTo>
                    <a:pt x="921" y="337"/>
                  </a:lnTo>
                  <a:lnTo>
                    <a:pt x="929" y="337"/>
                  </a:lnTo>
                  <a:lnTo>
                    <a:pt x="929" y="346"/>
                  </a:lnTo>
                  <a:lnTo>
                    <a:pt x="929" y="337"/>
                  </a:lnTo>
                  <a:lnTo>
                    <a:pt x="929" y="346"/>
                  </a:lnTo>
                  <a:lnTo>
                    <a:pt x="938" y="346"/>
                  </a:lnTo>
                  <a:lnTo>
                    <a:pt x="938" y="355"/>
                  </a:lnTo>
                  <a:lnTo>
                    <a:pt x="947" y="355"/>
                  </a:lnTo>
                  <a:lnTo>
                    <a:pt x="955" y="363"/>
                  </a:lnTo>
                  <a:lnTo>
                    <a:pt x="964" y="355"/>
                  </a:lnTo>
                  <a:lnTo>
                    <a:pt x="964" y="363"/>
                  </a:lnTo>
                  <a:lnTo>
                    <a:pt x="964" y="355"/>
                  </a:lnTo>
                  <a:lnTo>
                    <a:pt x="971" y="355"/>
                  </a:lnTo>
                  <a:lnTo>
                    <a:pt x="971" y="363"/>
                  </a:lnTo>
                  <a:lnTo>
                    <a:pt x="971" y="372"/>
                  </a:lnTo>
                  <a:lnTo>
                    <a:pt x="971" y="381"/>
                  </a:lnTo>
                  <a:lnTo>
                    <a:pt x="981" y="381"/>
                  </a:lnTo>
                  <a:lnTo>
                    <a:pt x="971" y="381"/>
                  </a:lnTo>
                  <a:lnTo>
                    <a:pt x="964" y="381"/>
                  </a:lnTo>
                  <a:lnTo>
                    <a:pt x="964" y="389"/>
                  </a:lnTo>
                  <a:lnTo>
                    <a:pt x="955" y="389"/>
                  </a:lnTo>
                  <a:lnTo>
                    <a:pt x="955" y="398"/>
                  </a:lnTo>
                  <a:lnTo>
                    <a:pt x="947" y="398"/>
                  </a:lnTo>
                  <a:lnTo>
                    <a:pt x="955" y="389"/>
                  </a:lnTo>
                  <a:lnTo>
                    <a:pt x="947" y="389"/>
                  </a:lnTo>
                  <a:lnTo>
                    <a:pt x="947" y="398"/>
                  </a:lnTo>
                  <a:lnTo>
                    <a:pt x="938" y="398"/>
                  </a:lnTo>
                  <a:lnTo>
                    <a:pt x="938" y="389"/>
                  </a:lnTo>
                  <a:lnTo>
                    <a:pt x="929" y="389"/>
                  </a:lnTo>
                  <a:lnTo>
                    <a:pt x="938" y="398"/>
                  </a:lnTo>
                  <a:lnTo>
                    <a:pt x="929" y="398"/>
                  </a:lnTo>
                  <a:lnTo>
                    <a:pt x="921" y="398"/>
                  </a:lnTo>
                  <a:lnTo>
                    <a:pt x="921" y="406"/>
                  </a:lnTo>
                  <a:lnTo>
                    <a:pt x="912" y="406"/>
                  </a:lnTo>
                  <a:lnTo>
                    <a:pt x="912" y="415"/>
                  </a:lnTo>
                  <a:lnTo>
                    <a:pt x="921" y="415"/>
                  </a:lnTo>
                  <a:lnTo>
                    <a:pt x="912" y="424"/>
                  </a:lnTo>
                  <a:lnTo>
                    <a:pt x="921" y="424"/>
                  </a:lnTo>
                  <a:lnTo>
                    <a:pt x="912" y="432"/>
                  </a:lnTo>
                  <a:lnTo>
                    <a:pt x="912" y="441"/>
                  </a:lnTo>
                  <a:lnTo>
                    <a:pt x="912" y="450"/>
                  </a:lnTo>
                  <a:lnTo>
                    <a:pt x="912" y="458"/>
                  </a:lnTo>
                  <a:lnTo>
                    <a:pt x="912" y="467"/>
                  </a:lnTo>
                  <a:lnTo>
                    <a:pt x="904" y="467"/>
                  </a:lnTo>
                  <a:lnTo>
                    <a:pt x="904" y="475"/>
                  </a:lnTo>
                  <a:lnTo>
                    <a:pt x="904" y="484"/>
                  </a:lnTo>
                  <a:lnTo>
                    <a:pt x="912" y="484"/>
                  </a:lnTo>
                  <a:lnTo>
                    <a:pt x="904" y="493"/>
                  </a:lnTo>
                  <a:lnTo>
                    <a:pt x="904" y="501"/>
                  </a:lnTo>
                  <a:lnTo>
                    <a:pt x="904" y="510"/>
                  </a:lnTo>
                  <a:lnTo>
                    <a:pt x="843" y="519"/>
                  </a:lnTo>
                  <a:lnTo>
                    <a:pt x="826" y="527"/>
                  </a:lnTo>
                  <a:lnTo>
                    <a:pt x="817" y="527"/>
                  </a:lnTo>
                  <a:lnTo>
                    <a:pt x="817" y="536"/>
                  </a:lnTo>
                  <a:lnTo>
                    <a:pt x="817" y="544"/>
                  </a:lnTo>
                  <a:lnTo>
                    <a:pt x="817" y="570"/>
                  </a:lnTo>
                  <a:lnTo>
                    <a:pt x="809" y="570"/>
                  </a:lnTo>
                  <a:lnTo>
                    <a:pt x="809" y="562"/>
                  </a:lnTo>
                  <a:lnTo>
                    <a:pt x="800" y="570"/>
                  </a:lnTo>
                  <a:lnTo>
                    <a:pt x="792" y="570"/>
                  </a:lnTo>
                  <a:lnTo>
                    <a:pt x="792" y="579"/>
                  </a:lnTo>
                  <a:lnTo>
                    <a:pt x="783" y="579"/>
                  </a:lnTo>
                  <a:lnTo>
                    <a:pt x="774" y="588"/>
                  </a:lnTo>
                  <a:lnTo>
                    <a:pt x="774" y="596"/>
                  </a:lnTo>
                  <a:lnTo>
                    <a:pt x="774" y="605"/>
                  </a:lnTo>
                  <a:lnTo>
                    <a:pt x="766" y="613"/>
                  </a:lnTo>
                  <a:lnTo>
                    <a:pt x="757" y="613"/>
                  </a:lnTo>
                  <a:lnTo>
                    <a:pt x="757" y="605"/>
                  </a:lnTo>
                  <a:lnTo>
                    <a:pt x="749" y="605"/>
                  </a:lnTo>
                  <a:lnTo>
                    <a:pt x="740" y="596"/>
                  </a:lnTo>
                  <a:lnTo>
                    <a:pt x="740" y="588"/>
                  </a:lnTo>
                  <a:lnTo>
                    <a:pt x="731" y="588"/>
                  </a:lnTo>
                  <a:lnTo>
                    <a:pt x="731" y="579"/>
                  </a:lnTo>
                  <a:lnTo>
                    <a:pt x="723" y="579"/>
                  </a:lnTo>
                  <a:lnTo>
                    <a:pt x="723" y="588"/>
                  </a:lnTo>
                  <a:lnTo>
                    <a:pt x="723" y="579"/>
                  </a:lnTo>
                  <a:lnTo>
                    <a:pt x="714" y="579"/>
                  </a:lnTo>
                  <a:lnTo>
                    <a:pt x="714" y="570"/>
                  </a:lnTo>
                  <a:lnTo>
                    <a:pt x="706" y="570"/>
                  </a:lnTo>
                  <a:lnTo>
                    <a:pt x="697" y="570"/>
                  </a:lnTo>
                  <a:lnTo>
                    <a:pt x="688" y="570"/>
                  </a:lnTo>
                  <a:lnTo>
                    <a:pt x="688" y="579"/>
                  </a:lnTo>
                  <a:lnTo>
                    <a:pt x="680" y="579"/>
                  </a:lnTo>
                  <a:lnTo>
                    <a:pt x="671" y="588"/>
                  </a:lnTo>
                  <a:lnTo>
                    <a:pt x="662" y="588"/>
                  </a:lnTo>
                  <a:lnTo>
                    <a:pt x="654" y="588"/>
                  </a:lnTo>
                  <a:lnTo>
                    <a:pt x="654" y="596"/>
                  </a:lnTo>
                  <a:lnTo>
                    <a:pt x="645" y="596"/>
                  </a:lnTo>
                  <a:lnTo>
                    <a:pt x="645" y="588"/>
                  </a:lnTo>
                  <a:lnTo>
                    <a:pt x="637" y="596"/>
                  </a:lnTo>
                  <a:lnTo>
                    <a:pt x="637" y="588"/>
                  </a:lnTo>
                  <a:lnTo>
                    <a:pt x="628" y="588"/>
                  </a:lnTo>
                  <a:lnTo>
                    <a:pt x="628" y="596"/>
                  </a:lnTo>
                  <a:lnTo>
                    <a:pt x="619" y="596"/>
                  </a:lnTo>
                  <a:lnTo>
                    <a:pt x="619" y="605"/>
                  </a:lnTo>
                  <a:lnTo>
                    <a:pt x="619" y="613"/>
                  </a:lnTo>
                  <a:lnTo>
                    <a:pt x="619" y="622"/>
                  </a:lnTo>
                  <a:lnTo>
                    <a:pt x="611" y="622"/>
                  </a:lnTo>
                  <a:lnTo>
                    <a:pt x="611" y="631"/>
                  </a:lnTo>
                  <a:lnTo>
                    <a:pt x="602" y="631"/>
                  </a:lnTo>
                  <a:lnTo>
                    <a:pt x="602" y="622"/>
                  </a:lnTo>
                  <a:lnTo>
                    <a:pt x="594" y="622"/>
                  </a:lnTo>
                  <a:lnTo>
                    <a:pt x="594" y="631"/>
                  </a:lnTo>
                  <a:lnTo>
                    <a:pt x="585" y="631"/>
                  </a:lnTo>
                  <a:lnTo>
                    <a:pt x="585" y="639"/>
                  </a:lnTo>
                  <a:lnTo>
                    <a:pt x="576" y="648"/>
                  </a:lnTo>
                  <a:lnTo>
                    <a:pt x="576" y="656"/>
                  </a:lnTo>
                  <a:lnTo>
                    <a:pt x="568" y="665"/>
                  </a:lnTo>
                  <a:lnTo>
                    <a:pt x="568" y="674"/>
                  </a:lnTo>
                  <a:lnTo>
                    <a:pt x="559" y="674"/>
                  </a:lnTo>
                  <a:lnTo>
                    <a:pt x="550" y="674"/>
                  </a:lnTo>
                  <a:lnTo>
                    <a:pt x="542" y="674"/>
                  </a:lnTo>
                  <a:lnTo>
                    <a:pt x="533" y="674"/>
                  </a:lnTo>
                  <a:lnTo>
                    <a:pt x="526" y="674"/>
                  </a:lnTo>
                  <a:lnTo>
                    <a:pt x="516" y="674"/>
                  </a:lnTo>
                  <a:lnTo>
                    <a:pt x="507" y="674"/>
                  </a:lnTo>
                  <a:lnTo>
                    <a:pt x="499" y="674"/>
                  </a:lnTo>
                  <a:lnTo>
                    <a:pt x="499" y="682"/>
                  </a:lnTo>
                  <a:lnTo>
                    <a:pt x="499" y="691"/>
                  </a:lnTo>
                  <a:lnTo>
                    <a:pt x="499" y="682"/>
                  </a:lnTo>
                  <a:lnTo>
                    <a:pt x="499" y="691"/>
                  </a:lnTo>
                  <a:lnTo>
                    <a:pt x="490" y="691"/>
                  </a:lnTo>
                  <a:lnTo>
                    <a:pt x="499" y="691"/>
                  </a:lnTo>
                  <a:lnTo>
                    <a:pt x="499" y="700"/>
                  </a:lnTo>
                  <a:lnTo>
                    <a:pt x="490" y="700"/>
                  </a:lnTo>
                  <a:lnTo>
                    <a:pt x="490" y="691"/>
                  </a:lnTo>
                  <a:lnTo>
                    <a:pt x="483" y="691"/>
                  </a:lnTo>
                  <a:lnTo>
                    <a:pt x="483" y="682"/>
                  </a:lnTo>
                  <a:lnTo>
                    <a:pt x="473" y="682"/>
                  </a:lnTo>
                  <a:lnTo>
                    <a:pt x="464" y="691"/>
                  </a:lnTo>
                  <a:lnTo>
                    <a:pt x="457" y="691"/>
                  </a:lnTo>
                  <a:lnTo>
                    <a:pt x="457" y="700"/>
                  </a:lnTo>
                  <a:lnTo>
                    <a:pt x="447" y="708"/>
                  </a:lnTo>
                  <a:lnTo>
                    <a:pt x="447" y="717"/>
                  </a:lnTo>
                  <a:lnTo>
                    <a:pt x="440" y="725"/>
                  </a:lnTo>
                  <a:lnTo>
                    <a:pt x="440" y="734"/>
                  </a:lnTo>
                  <a:lnTo>
                    <a:pt x="440" y="743"/>
                  </a:lnTo>
                  <a:lnTo>
                    <a:pt x="440" y="751"/>
                  </a:lnTo>
                  <a:lnTo>
                    <a:pt x="431" y="751"/>
                  </a:lnTo>
                  <a:lnTo>
                    <a:pt x="421" y="760"/>
                  </a:lnTo>
                  <a:lnTo>
                    <a:pt x="414" y="770"/>
                  </a:lnTo>
                  <a:lnTo>
                    <a:pt x="404" y="777"/>
                  </a:lnTo>
                  <a:lnTo>
                    <a:pt x="404" y="786"/>
                  </a:lnTo>
                  <a:lnTo>
                    <a:pt x="404" y="794"/>
                  </a:lnTo>
                  <a:lnTo>
                    <a:pt x="404" y="803"/>
                  </a:lnTo>
                  <a:lnTo>
                    <a:pt x="395" y="803"/>
                  </a:lnTo>
                  <a:lnTo>
                    <a:pt x="388" y="803"/>
                  </a:lnTo>
                  <a:lnTo>
                    <a:pt x="378" y="794"/>
                  </a:lnTo>
                  <a:lnTo>
                    <a:pt x="378" y="803"/>
                  </a:lnTo>
                  <a:lnTo>
                    <a:pt x="371" y="803"/>
                  </a:lnTo>
                  <a:lnTo>
                    <a:pt x="371" y="794"/>
                  </a:lnTo>
                  <a:lnTo>
                    <a:pt x="362" y="794"/>
                  </a:lnTo>
                  <a:lnTo>
                    <a:pt x="362" y="803"/>
                  </a:lnTo>
                  <a:lnTo>
                    <a:pt x="352" y="803"/>
                  </a:lnTo>
                  <a:lnTo>
                    <a:pt x="352" y="794"/>
                  </a:lnTo>
                  <a:lnTo>
                    <a:pt x="352" y="803"/>
                  </a:lnTo>
                  <a:lnTo>
                    <a:pt x="345" y="803"/>
                  </a:lnTo>
                  <a:lnTo>
                    <a:pt x="345" y="813"/>
                  </a:lnTo>
                  <a:lnTo>
                    <a:pt x="345" y="803"/>
                  </a:lnTo>
                  <a:lnTo>
                    <a:pt x="345" y="813"/>
                  </a:lnTo>
                  <a:lnTo>
                    <a:pt x="336" y="813"/>
                  </a:lnTo>
                  <a:lnTo>
                    <a:pt x="328" y="813"/>
                  </a:lnTo>
                  <a:lnTo>
                    <a:pt x="328" y="820"/>
                  </a:lnTo>
                  <a:lnTo>
                    <a:pt x="319" y="820"/>
                  </a:lnTo>
                  <a:lnTo>
                    <a:pt x="309" y="820"/>
                  </a:lnTo>
                  <a:lnTo>
                    <a:pt x="302" y="820"/>
                  </a:lnTo>
                  <a:lnTo>
                    <a:pt x="293" y="820"/>
                  </a:lnTo>
                  <a:lnTo>
                    <a:pt x="285" y="820"/>
                  </a:lnTo>
                  <a:lnTo>
                    <a:pt x="285" y="829"/>
                  </a:lnTo>
                  <a:lnTo>
                    <a:pt x="276" y="829"/>
                  </a:lnTo>
                  <a:lnTo>
                    <a:pt x="267" y="829"/>
                  </a:lnTo>
                  <a:lnTo>
                    <a:pt x="267" y="839"/>
                  </a:lnTo>
                  <a:lnTo>
                    <a:pt x="259" y="846"/>
                  </a:lnTo>
                  <a:lnTo>
                    <a:pt x="259" y="839"/>
                  </a:lnTo>
                  <a:lnTo>
                    <a:pt x="259" y="846"/>
                  </a:lnTo>
                  <a:lnTo>
                    <a:pt x="250" y="846"/>
                  </a:lnTo>
                  <a:lnTo>
                    <a:pt x="241" y="846"/>
                  </a:lnTo>
                  <a:lnTo>
                    <a:pt x="233" y="846"/>
                  </a:lnTo>
                  <a:lnTo>
                    <a:pt x="233" y="856"/>
                  </a:lnTo>
                  <a:lnTo>
                    <a:pt x="233" y="846"/>
                  </a:lnTo>
                  <a:lnTo>
                    <a:pt x="224" y="846"/>
                  </a:lnTo>
                  <a:lnTo>
                    <a:pt x="224" y="856"/>
                  </a:lnTo>
                  <a:lnTo>
                    <a:pt x="216" y="856"/>
                  </a:lnTo>
                  <a:lnTo>
                    <a:pt x="216" y="863"/>
                  </a:lnTo>
                  <a:lnTo>
                    <a:pt x="207" y="863"/>
                  </a:lnTo>
                  <a:lnTo>
                    <a:pt x="207" y="856"/>
                  </a:lnTo>
                  <a:lnTo>
                    <a:pt x="198" y="856"/>
                  </a:lnTo>
                  <a:lnTo>
                    <a:pt x="190" y="856"/>
                  </a:lnTo>
                  <a:lnTo>
                    <a:pt x="190" y="846"/>
                  </a:lnTo>
                  <a:lnTo>
                    <a:pt x="181" y="846"/>
                  </a:lnTo>
                  <a:lnTo>
                    <a:pt x="181" y="839"/>
                  </a:lnTo>
                  <a:lnTo>
                    <a:pt x="173" y="839"/>
                  </a:lnTo>
                  <a:lnTo>
                    <a:pt x="164" y="839"/>
                  </a:lnTo>
                  <a:lnTo>
                    <a:pt x="155" y="829"/>
                  </a:lnTo>
                  <a:lnTo>
                    <a:pt x="147" y="829"/>
                  </a:lnTo>
                  <a:lnTo>
                    <a:pt x="138" y="829"/>
                  </a:lnTo>
                  <a:lnTo>
                    <a:pt x="129" y="829"/>
                  </a:lnTo>
                  <a:lnTo>
                    <a:pt x="121" y="829"/>
                  </a:lnTo>
                  <a:lnTo>
                    <a:pt x="121" y="820"/>
                  </a:lnTo>
                  <a:lnTo>
                    <a:pt x="121" y="813"/>
                  </a:lnTo>
                  <a:lnTo>
                    <a:pt x="112" y="820"/>
                  </a:lnTo>
                  <a:lnTo>
                    <a:pt x="112" y="813"/>
                  </a:lnTo>
                  <a:lnTo>
                    <a:pt x="112" y="803"/>
                  </a:lnTo>
                  <a:lnTo>
                    <a:pt x="121" y="803"/>
                  </a:lnTo>
                  <a:lnTo>
                    <a:pt x="121" y="794"/>
                  </a:lnTo>
                  <a:lnTo>
                    <a:pt x="121" y="786"/>
                  </a:lnTo>
                  <a:lnTo>
                    <a:pt x="129" y="786"/>
                  </a:lnTo>
                  <a:lnTo>
                    <a:pt x="129" y="777"/>
                  </a:lnTo>
                  <a:lnTo>
                    <a:pt x="121" y="777"/>
                  </a:lnTo>
                  <a:lnTo>
                    <a:pt x="112" y="777"/>
                  </a:lnTo>
                  <a:lnTo>
                    <a:pt x="104" y="770"/>
                  </a:lnTo>
                  <a:lnTo>
                    <a:pt x="95" y="770"/>
                  </a:lnTo>
                  <a:lnTo>
                    <a:pt x="86" y="770"/>
                  </a:lnTo>
                  <a:lnTo>
                    <a:pt x="86" y="760"/>
                  </a:lnTo>
                  <a:lnTo>
                    <a:pt x="78" y="760"/>
                  </a:lnTo>
                  <a:lnTo>
                    <a:pt x="69" y="760"/>
                  </a:lnTo>
                  <a:lnTo>
                    <a:pt x="69" y="751"/>
                  </a:lnTo>
                  <a:lnTo>
                    <a:pt x="61" y="743"/>
                  </a:lnTo>
                  <a:lnTo>
                    <a:pt x="52" y="751"/>
                  </a:lnTo>
                  <a:lnTo>
                    <a:pt x="43" y="751"/>
                  </a:lnTo>
                  <a:lnTo>
                    <a:pt x="43" y="743"/>
                  </a:lnTo>
                  <a:lnTo>
                    <a:pt x="35" y="743"/>
                  </a:lnTo>
                  <a:lnTo>
                    <a:pt x="26" y="743"/>
                  </a:lnTo>
                  <a:lnTo>
                    <a:pt x="26" y="734"/>
                  </a:lnTo>
                  <a:lnTo>
                    <a:pt x="18" y="734"/>
                  </a:lnTo>
                  <a:lnTo>
                    <a:pt x="18" y="725"/>
                  </a:lnTo>
                  <a:lnTo>
                    <a:pt x="9" y="717"/>
                  </a:lnTo>
                  <a:lnTo>
                    <a:pt x="18" y="717"/>
                  </a:lnTo>
                  <a:lnTo>
                    <a:pt x="18" y="708"/>
                  </a:lnTo>
                  <a:lnTo>
                    <a:pt x="18" y="700"/>
                  </a:lnTo>
                  <a:lnTo>
                    <a:pt x="9" y="691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4"/>
                  </a:lnTo>
                  <a:lnTo>
                    <a:pt x="9" y="665"/>
                  </a:lnTo>
                  <a:lnTo>
                    <a:pt x="9" y="674"/>
                  </a:lnTo>
                  <a:lnTo>
                    <a:pt x="9" y="665"/>
                  </a:lnTo>
                  <a:lnTo>
                    <a:pt x="9" y="656"/>
                  </a:lnTo>
                  <a:lnTo>
                    <a:pt x="18" y="656"/>
                  </a:lnTo>
                  <a:lnTo>
                    <a:pt x="26" y="656"/>
                  </a:lnTo>
                  <a:lnTo>
                    <a:pt x="26" y="648"/>
                  </a:lnTo>
                  <a:lnTo>
                    <a:pt x="26" y="639"/>
                  </a:lnTo>
                  <a:lnTo>
                    <a:pt x="35" y="639"/>
                  </a:lnTo>
                  <a:lnTo>
                    <a:pt x="35" y="631"/>
                  </a:lnTo>
                  <a:lnTo>
                    <a:pt x="35" y="622"/>
                  </a:lnTo>
                  <a:lnTo>
                    <a:pt x="26" y="622"/>
                  </a:lnTo>
                  <a:lnTo>
                    <a:pt x="35" y="613"/>
                  </a:lnTo>
                  <a:lnTo>
                    <a:pt x="43" y="613"/>
                  </a:lnTo>
                  <a:lnTo>
                    <a:pt x="52" y="605"/>
                  </a:lnTo>
                  <a:lnTo>
                    <a:pt x="52" y="596"/>
                  </a:lnTo>
                  <a:lnTo>
                    <a:pt x="52" y="588"/>
                  </a:lnTo>
                  <a:lnTo>
                    <a:pt x="52" y="579"/>
                  </a:lnTo>
                  <a:lnTo>
                    <a:pt x="52" y="570"/>
                  </a:lnTo>
                  <a:lnTo>
                    <a:pt x="61" y="570"/>
                  </a:lnTo>
                  <a:lnTo>
                    <a:pt x="69" y="570"/>
                  </a:lnTo>
                  <a:lnTo>
                    <a:pt x="61" y="570"/>
                  </a:lnTo>
                  <a:lnTo>
                    <a:pt x="61" y="562"/>
                  </a:lnTo>
                  <a:lnTo>
                    <a:pt x="69" y="562"/>
                  </a:lnTo>
                  <a:lnTo>
                    <a:pt x="69" y="553"/>
                  </a:lnTo>
                  <a:lnTo>
                    <a:pt x="69" y="544"/>
                  </a:lnTo>
                  <a:close/>
                </a:path>
              </a:pathLst>
            </a:custGeom>
            <a:grpFill/>
            <a:ln w="7938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75" name="Freeform 19"/>
            <p:cNvSpPr>
              <a:spLocks/>
            </p:cNvSpPr>
            <p:nvPr/>
          </p:nvSpPr>
          <p:spPr bwMode="auto">
            <a:xfrm>
              <a:off x="4959350" y="3494088"/>
              <a:ext cx="942975" cy="650875"/>
            </a:xfrm>
            <a:custGeom>
              <a:avLst/>
              <a:gdLst>
                <a:gd name="T0" fmla="*/ 2147483647 w 1188"/>
                <a:gd name="T1" fmla="*/ 2147483647 h 820"/>
                <a:gd name="T2" fmla="*/ 2147483647 w 1188"/>
                <a:gd name="T3" fmla="*/ 2147483647 h 820"/>
                <a:gd name="T4" fmla="*/ 2147483647 w 1188"/>
                <a:gd name="T5" fmla="*/ 2147483647 h 820"/>
                <a:gd name="T6" fmla="*/ 2147483647 w 1188"/>
                <a:gd name="T7" fmla="*/ 2147483647 h 820"/>
                <a:gd name="T8" fmla="*/ 2147483647 w 1188"/>
                <a:gd name="T9" fmla="*/ 2147483647 h 820"/>
                <a:gd name="T10" fmla="*/ 2147483647 w 1188"/>
                <a:gd name="T11" fmla="*/ 2147483647 h 820"/>
                <a:gd name="T12" fmla="*/ 2147483647 w 1188"/>
                <a:gd name="T13" fmla="*/ 2147483647 h 820"/>
                <a:gd name="T14" fmla="*/ 2147483647 w 1188"/>
                <a:gd name="T15" fmla="*/ 2147483647 h 820"/>
                <a:gd name="T16" fmla="*/ 2147483647 w 1188"/>
                <a:gd name="T17" fmla="*/ 2147483647 h 820"/>
                <a:gd name="T18" fmla="*/ 2147483647 w 1188"/>
                <a:gd name="T19" fmla="*/ 2147483647 h 820"/>
                <a:gd name="T20" fmla="*/ 2147483647 w 1188"/>
                <a:gd name="T21" fmla="*/ 2147483647 h 820"/>
                <a:gd name="T22" fmla="*/ 2147483647 w 1188"/>
                <a:gd name="T23" fmla="*/ 2147483647 h 820"/>
                <a:gd name="T24" fmla="*/ 2147483647 w 1188"/>
                <a:gd name="T25" fmla="*/ 2147483647 h 820"/>
                <a:gd name="T26" fmla="*/ 2147483647 w 1188"/>
                <a:gd name="T27" fmla="*/ 2147483647 h 820"/>
                <a:gd name="T28" fmla="*/ 2147483647 w 1188"/>
                <a:gd name="T29" fmla="*/ 2147483647 h 820"/>
                <a:gd name="T30" fmla="*/ 2147483647 w 1188"/>
                <a:gd name="T31" fmla="*/ 2147483647 h 820"/>
                <a:gd name="T32" fmla="*/ 2147483647 w 1188"/>
                <a:gd name="T33" fmla="*/ 2147483647 h 820"/>
                <a:gd name="T34" fmla="*/ 2147483647 w 1188"/>
                <a:gd name="T35" fmla="*/ 2147483647 h 820"/>
                <a:gd name="T36" fmla="*/ 2147483647 w 1188"/>
                <a:gd name="T37" fmla="*/ 2147483647 h 820"/>
                <a:gd name="T38" fmla="*/ 2147483647 w 1188"/>
                <a:gd name="T39" fmla="*/ 2147483647 h 820"/>
                <a:gd name="T40" fmla="*/ 2147483647 w 1188"/>
                <a:gd name="T41" fmla="*/ 2147483647 h 820"/>
                <a:gd name="T42" fmla="*/ 2147483647 w 1188"/>
                <a:gd name="T43" fmla="*/ 2147483647 h 820"/>
                <a:gd name="T44" fmla="*/ 2147483647 w 1188"/>
                <a:gd name="T45" fmla="*/ 2147483647 h 820"/>
                <a:gd name="T46" fmla="*/ 2147483647 w 1188"/>
                <a:gd name="T47" fmla="*/ 2147483647 h 820"/>
                <a:gd name="T48" fmla="*/ 2147483647 w 1188"/>
                <a:gd name="T49" fmla="*/ 2147483647 h 820"/>
                <a:gd name="T50" fmla="*/ 2147483647 w 1188"/>
                <a:gd name="T51" fmla="*/ 2147483647 h 820"/>
                <a:gd name="T52" fmla="*/ 2147483647 w 1188"/>
                <a:gd name="T53" fmla="*/ 2147483647 h 820"/>
                <a:gd name="T54" fmla="*/ 2147483647 w 1188"/>
                <a:gd name="T55" fmla="*/ 2147483647 h 820"/>
                <a:gd name="T56" fmla="*/ 2147483647 w 1188"/>
                <a:gd name="T57" fmla="*/ 2147483647 h 820"/>
                <a:gd name="T58" fmla="*/ 2147483647 w 1188"/>
                <a:gd name="T59" fmla="*/ 2147483647 h 820"/>
                <a:gd name="T60" fmla="*/ 2147483647 w 1188"/>
                <a:gd name="T61" fmla="*/ 2147483647 h 820"/>
                <a:gd name="T62" fmla="*/ 2147483647 w 1188"/>
                <a:gd name="T63" fmla="*/ 2147483647 h 820"/>
                <a:gd name="T64" fmla="*/ 2147483647 w 1188"/>
                <a:gd name="T65" fmla="*/ 2147483647 h 820"/>
                <a:gd name="T66" fmla="*/ 2147483647 w 1188"/>
                <a:gd name="T67" fmla="*/ 2147483647 h 820"/>
                <a:gd name="T68" fmla="*/ 2147483647 w 1188"/>
                <a:gd name="T69" fmla="*/ 2147483647 h 820"/>
                <a:gd name="T70" fmla="*/ 2147483647 w 1188"/>
                <a:gd name="T71" fmla="*/ 2147483647 h 820"/>
                <a:gd name="T72" fmla="*/ 2147483647 w 1188"/>
                <a:gd name="T73" fmla="*/ 2147483647 h 820"/>
                <a:gd name="T74" fmla="*/ 2147483647 w 1188"/>
                <a:gd name="T75" fmla="*/ 2147483647 h 820"/>
                <a:gd name="T76" fmla="*/ 2147483647 w 1188"/>
                <a:gd name="T77" fmla="*/ 2147483647 h 820"/>
                <a:gd name="T78" fmla="*/ 2147483647 w 1188"/>
                <a:gd name="T79" fmla="*/ 2147483647 h 820"/>
                <a:gd name="T80" fmla="*/ 2147483647 w 1188"/>
                <a:gd name="T81" fmla="*/ 2147483647 h 820"/>
                <a:gd name="T82" fmla="*/ 2147483647 w 1188"/>
                <a:gd name="T83" fmla="*/ 2147483647 h 820"/>
                <a:gd name="T84" fmla="*/ 2147483647 w 1188"/>
                <a:gd name="T85" fmla="*/ 2147483647 h 820"/>
                <a:gd name="T86" fmla="*/ 2147483647 w 1188"/>
                <a:gd name="T87" fmla="*/ 2147483647 h 820"/>
                <a:gd name="T88" fmla="*/ 2147483647 w 1188"/>
                <a:gd name="T89" fmla="*/ 2147483647 h 820"/>
                <a:gd name="T90" fmla="*/ 2147483647 w 1188"/>
                <a:gd name="T91" fmla="*/ 2147483647 h 820"/>
                <a:gd name="T92" fmla="*/ 2147483647 w 1188"/>
                <a:gd name="T93" fmla="*/ 2147483647 h 820"/>
                <a:gd name="T94" fmla="*/ 2147483647 w 1188"/>
                <a:gd name="T95" fmla="*/ 2147483647 h 820"/>
                <a:gd name="T96" fmla="*/ 2147483647 w 1188"/>
                <a:gd name="T97" fmla="*/ 2147483647 h 820"/>
                <a:gd name="T98" fmla="*/ 2147483647 w 1188"/>
                <a:gd name="T99" fmla="*/ 2147483647 h 820"/>
                <a:gd name="T100" fmla="*/ 2147483647 w 1188"/>
                <a:gd name="T101" fmla="*/ 2147483647 h 820"/>
                <a:gd name="T102" fmla="*/ 2147483647 w 1188"/>
                <a:gd name="T103" fmla="*/ 2147483647 h 820"/>
                <a:gd name="T104" fmla="*/ 2147483647 w 1188"/>
                <a:gd name="T105" fmla="*/ 2147483647 h 820"/>
                <a:gd name="T106" fmla="*/ 2147483647 w 1188"/>
                <a:gd name="T107" fmla="*/ 2147483647 h 820"/>
                <a:gd name="T108" fmla="*/ 2147483647 w 1188"/>
                <a:gd name="T109" fmla="*/ 2147483647 h 820"/>
                <a:gd name="T110" fmla="*/ 2147483647 w 1188"/>
                <a:gd name="T111" fmla="*/ 2147483647 h 820"/>
                <a:gd name="T112" fmla="*/ 2147483647 w 1188"/>
                <a:gd name="T113" fmla="*/ 2147483647 h 820"/>
                <a:gd name="T114" fmla="*/ 2147483647 w 1188"/>
                <a:gd name="T115" fmla="*/ 2147483647 h 820"/>
                <a:gd name="T116" fmla="*/ 0 w 1188"/>
                <a:gd name="T117" fmla="*/ 2147483647 h 820"/>
                <a:gd name="T118" fmla="*/ 2147483647 w 1188"/>
                <a:gd name="T119" fmla="*/ 2147483647 h 820"/>
                <a:gd name="T120" fmla="*/ 2147483647 w 1188"/>
                <a:gd name="T121" fmla="*/ 2147483647 h 820"/>
                <a:gd name="T122" fmla="*/ 2147483647 w 1188"/>
                <a:gd name="T123" fmla="*/ 2147483647 h 820"/>
                <a:gd name="T124" fmla="*/ 2147483647 w 1188"/>
                <a:gd name="T125" fmla="*/ 2147483647 h 8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88"/>
                <a:gd name="T190" fmla="*/ 0 h 820"/>
                <a:gd name="T191" fmla="*/ 1188 w 1188"/>
                <a:gd name="T192" fmla="*/ 820 h 8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88" h="820">
                  <a:moveTo>
                    <a:pt x="95" y="198"/>
                  </a:moveTo>
                  <a:lnTo>
                    <a:pt x="112" y="198"/>
                  </a:lnTo>
                  <a:lnTo>
                    <a:pt x="121" y="198"/>
                  </a:lnTo>
                  <a:lnTo>
                    <a:pt x="129" y="198"/>
                  </a:lnTo>
                  <a:lnTo>
                    <a:pt x="138" y="189"/>
                  </a:lnTo>
                  <a:lnTo>
                    <a:pt x="138" y="198"/>
                  </a:lnTo>
                  <a:lnTo>
                    <a:pt x="147" y="198"/>
                  </a:lnTo>
                  <a:lnTo>
                    <a:pt x="147" y="207"/>
                  </a:lnTo>
                  <a:lnTo>
                    <a:pt x="155" y="198"/>
                  </a:lnTo>
                  <a:lnTo>
                    <a:pt x="164" y="198"/>
                  </a:lnTo>
                  <a:lnTo>
                    <a:pt x="173" y="198"/>
                  </a:lnTo>
                  <a:lnTo>
                    <a:pt x="181" y="189"/>
                  </a:lnTo>
                  <a:lnTo>
                    <a:pt x="190" y="189"/>
                  </a:lnTo>
                  <a:lnTo>
                    <a:pt x="190" y="181"/>
                  </a:lnTo>
                  <a:lnTo>
                    <a:pt x="198" y="181"/>
                  </a:lnTo>
                  <a:lnTo>
                    <a:pt x="198" y="172"/>
                  </a:lnTo>
                  <a:lnTo>
                    <a:pt x="198" y="163"/>
                  </a:lnTo>
                  <a:lnTo>
                    <a:pt x="207" y="163"/>
                  </a:lnTo>
                  <a:lnTo>
                    <a:pt x="207" y="155"/>
                  </a:lnTo>
                  <a:lnTo>
                    <a:pt x="207" y="163"/>
                  </a:lnTo>
                  <a:lnTo>
                    <a:pt x="216" y="155"/>
                  </a:lnTo>
                  <a:lnTo>
                    <a:pt x="224" y="155"/>
                  </a:lnTo>
                  <a:lnTo>
                    <a:pt x="233" y="155"/>
                  </a:lnTo>
                  <a:lnTo>
                    <a:pt x="233" y="146"/>
                  </a:lnTo>
                  <a:lnTo>
                    <a:pt x="241" y="146"/>
                  </a:lnTo>
                  <a:lnTo>
                    <a:pt x="250" y="138"/>
                  </a:lnTo>
                  <a:lnTo>
                    <a:pt x="250" y="129"/>
                  </a:lnTo>
                  <a:lnTo>
                    <a:pt x="259" y="120"/>
                  </a:lnTo>
                  <a:lnTo>
                    <a:pt x="259" y="112"/>
                  </a:lnTo>
                  <a:lnTo>
                    <a:pt x="267" y="103"/>
                  </a:lnTo>
                  <a:lnTo>
                    <a:pt x="276" y="103"/>
                  </a:lnTo>
                  <a:lnTo>
                    <a:pt x="276" y="94"/>
                  </a:lnTo>
                  <a:lnTo>
                    <a:pt x="285" y="94"/>
                  </a:lnTo>
                  <a:lnTo>
                    <a:pt x="293" y="94"/>
                  </a:lnTo>
                  <a:lnTo>
                    <a:pt x="302" y="94"/>
                  </a:lnTo>
                  <a:lnTo>
                    <a:pt x="319" y="94"/>
                  </a:lnTo>
                  <a:lnTo>
                    <a:pt x="319" y="103"/>
                  </a:lnTo>
                  <a:lnTo>
                    <a:pt x="319" y="94"/>
                  </a:lnTo>
                  <a:lnTo>
                    <a:pt x="328" y="94"/>
                  </a:lnTo>
                  <a:lnTo>
                    <a:pt x="336" y="86"/>
                  </a:lnTo>
                  <a:lnTo>
                    <a:pt x="353" y="86"/>
                  </a:lnTo>
                  <a:lnTo>
                    <a:pt x="362" y="77"/>
                  </a:lnTo>
                  <a:lnTo>
                    <a:pt x="362" y="69"/>
                  </a:lnTo>
                  <a:lnTo>
                    <a:pt x="371" y="60"/>
                  </a:lnTo>
                  <a:lnTo>
                    <a:pt x="371" y="51"/>
                  </a:lnTo>
                  <a:lnTo>
                    <a:pt x="371" y="43"/>
                  </a:lnTo>
                  <a:lnTo>
                    <a:pt x="371" y="34"/>
                  </a:lnTo>
                  <a:lnTo>
                    <a:pt x="379" y="34"/>
                  </a:lnTo>
                  <a:lnTo>
                    <a:pt x="379" y="25"/>
                  </a:lnTo>
                  <a:lnTo>
                    <a:pt x="388" y="17"/>
                  </a:lnTo>
                  <a:lnTo>
                    <a:pt x="388" y="8"/>
                  </a:lnTo>
                  <a:lnTo>
                    <a:pt x="396" y="8"/>
                  </a:lnTo>
                  <a:lnTo>
                    <a:pt x="396" y="0"/>
                  </a:lnTo>
                  <a:lnTo>
                    <a:pt x="396" y="8"/>
                  </a:lnTo>
                  <a:lnTo>
                    <a:pt x="396" y="17"/>
                  </a:lnTo>
                  <a:lnTo>
                    <a:pt x="405" y="17"/>
                  </a:lnTo>
                  <a:lnTo>
                    <a:pt x="405" y="25"/>
                  </a:lnTo>
                  <a:lnTo>
                    <a:pt x="405" y="34"/>
                  </a:lnTo>
                  <a:lnTo>
                    <a:pt x="405" y="43"/>
                  </a:lnTo>
                  <a:lnTo>
                    <a:pt x="396" y="43"/>
                  </a:lnTo>
                  <a:lnTo>
                    <a:pt x="396" y="51"/>
                  </a:lnTo>
                  <a:lnTo>
                    <a:pt x="396" y="60"/>
                  </a:lnTo>
                  <a:lnTo>
                    <a:pt x="396" y="69"/>
                  </a:lnTo>
                  <a:lnTo>
                    <a:pt x="405" y="60"/>
                  </a:lnTo>
                  <a:lnTo>
                    <a:pt x="405" y="69"/>
                  </a:lnTo>
                  <a:lnTo>
                    <a:pt x="414" y="69"/>
                  </a:lnTo>
                  <a:lnTo>
                    <a:pt x="422" y="77"/>
                  </a:lnTo>
                  <a:lnTo>
                    <a:pt x="431" y="77"/>
                  </a:lnTo>
                  <a:lnTo>
                    <a:pt x="440" y="86"/>
                  </a:lnTo>
                  <a:lnTo>
                    <a:pt x="440" y="94"/>
                  </a:lnTo>
                  <a:lnTo>
                    <a:pt x="440" y="103"/>
                  </a:lnTo>
                  <a:lnTo>
                    <a:pt x="440" y="112"/>
                  </a:lnTo>
                  <a:lnTo>
                    <a:pt x="440" y="120"/>
                  </a:lnTo>
                  <a:lnTo>
                    <a:pt x="440" y="129"/>
                  </a:lnTo>
                  <a:lnTo>
                    <a:pt x="448" y="129"/>
                  </a:lnTo>
                  <a:lnTo>
                    <a:pt x="457" y="129"/>
                  </a:lnTo>
                  <a:lnTo>
                    <a:pt x="457" y="120"/>
                  </a:lnTo>
                  <a:lnTo>
                    <a:pt x="457" y="129"/>
                  </a:lnTo>
                  <a:lnTo>
                    <a:pt x="457" y="138"/>
                  </a:lnTo>
                  <a:lnTo>
                    <a:pt x="457" y="146"/>
                  </a:lnTo>
                  <a:lnTo>
                    <a:pt x="457" y="155"/>
                  </a:lnTo>
                  <a:lnTo>
                    <a:pt x="457" y="163"/>
                  </a:lnTo>
                  <a:lnTo>
                    <a:pt x="457" y="172"/>
                  </a:lnTo>
                  <a:lnTo>
                    <a:pt x="465" y="181"/>
                  </a:lnTo>
                  <a:lnTo>
                    <a:pt x="457" y="181"/>
                  </a:lnTo>
                  <a:lnTo>
                    <a:pt x="457" y="189"/>
                  </a:lnTo>
                  <a:lnTo>
                    <a:pt x="457" y="198"/>
                  </a:lnTo>
                  <a:lnTo>
                    <a:pt x="448" y="198"/>
                  </a:lnTo>
                  <a:lnTo>
                    <a:pt x="457" y="198"/>
                  </a:lnTo>
                  <a:lnTo>
                    <a:pt x="457" y="207"/>
                  </a:lnTo>
                  <a:lnTo>
                    <a:pt x="457" y="215"/>
                  </a:lnTo>
                  <a:lnTo>
                    <a:pt x="457" y="224"/>
                  </a:lnTo>
                  <a:lnTo>
                    <a:pt x="457" y="232"/>
                  </a:lnTo>
                  <a:lnTo>
                    <a:pt x="457" y="241"/>
                  </a:lnTo>
                  <a:lnTo>
                    <a:pt x="457" y="250"/>
                  </a:lnTo>
                  <a:lnTo>
                    <a:pt x="457" y="258"/>
                  </a:lnTo>
                  <a:lnTo>
                    <a:pt x="457" y="267"/>
                  </a:lnTo>
                  <a:lnTo>
                    <a:pt x="465" y="276"/>
                  </a:lnTo>
                  <a:lnTo>
                    <a:pt x="457" y="276"/>
                  </a:lnTo>
                  <a:lnTo>
                    <a:pt x="457" y="284"/>
                  </a:lnTo>
                  <a:lnTo>
                    <a:pt x="465" y="284"/>
                  </a:lnTo>
                  <a:lnTo>
                    <a:pt x="465" y="293"/>
                  </a:lnTo>
                  <a:lnTo>
                    <a:pt x="474" y="293"/>
                  </a:lnTo>
                  <a:lnTo>
                    <a:pt x="474" y="301"/>
                  </a:lnTo>
                  <a:lnTo>
                    <a:pt x="483" y="301"/>
                  </a:lnTo>
                  <a:lnTo>
                    <a:pt x="483" y="310"/>
                  </a:lnTo>
                  <a:lnTo>
                    <a:pt x="483" y="301"/>
                  </a:lnTo>
                  <a:lnTo>
                    <a:pt x="491" y="301"/>
                  </a:lnTo>
                  <a:lnTo>
                    <a:pt x="491" y="310"/>
                  </a:lnTo>
                  <a:lnTo>
                    <a:pt x="500" y="310"/>
                  </a:lnTo>
                  <a:lnTo>
                    <a:pt x="508" y="319"/>
                  </a:lnTo>
                  <a:lnTo>
                    <a:pt x="517" y="319"/>
                  </a:lnTo>
                  <a:lnTo>
                    <a:pt x="517" y="310"/>
                  </a:lnTo>
                  <a:lnTo>
                    <a:pt x="526" y="310"/>
                  </a:lnTo>
                  <a:lnTo>
                    <a:pt x="526" y="301"/>
                  </a:lnTo>
                  <a:lnTo>
                    <a:pt x="534" y="301"/>
                  </a:lnTo>
                  <a:lnTo>
                    <a:pt x="543" y="301"/>
                  </a:lnTo>
                  <a:lnTo>
                    <a:pt x="550" y="301"/>
                  </a:lnTo>
                  <a:lnTo>
                    <a:pt x="550" y="310"/>
                  </a:lnTo>
                  <a:lnTo>
                    <a:pt x="560" y="310"/>
                  </a:lnTo>
                  <a:lnTo>
                    <a:pt x="560" y="319"/>
                  </a:lnTo>
                  <a:lnTo>
                    <a:pt x="569" y="319"/>
                  </a:lnTo>
                  <a:lnTo>
                    <a:pt x="576" y="327"/>
                  </a:lnTo>
                  <a:lnTo>
                    <a:pt x="576" y="319"/>
                  </a:lnTo>
                  <a:lnTo>
                    <a:pt x="576" y="327"/>
                  </a:lnTo>
                  <a:lnTo>
                    <a:pt x="586" y="327"/>
                  </a:lnTo>
                  <a:lnTo>
                    <a:pt x="586" y="336"/>
                  </a:lnTo>
                  <a:lnTo>
                    <a:pt x="586" y="327"/>
                  </a:lnTo>
                  <a:lnTo>
                    <a:pt x="595" y="327"/>
                  </a:lnTo>
                  <a:lnTo>
                    <a:pt x="603" y="327"/>
                  </a:lnTo>
                  <a:lnTo>
                    <a:pt x="603" y="319"/>
                  </a:lnTo>
                  <a:lnTo>
                    <a:pt x="612" y="319"/>
                  </a:lnTo>
                  <a:lnTo>
                    <a:pt x="619" y="319"/>
                  </a:lnTo>
                  <a:lnTo>
                    <a:pt x="629" y="319"/>
                  </a:lnTo>
                  <a:lnTo>
                    <a:pt x="629" y="310"/>
                  </a:lnTo>
                  <a:lnTo>
                    <a:pt x="638" y="310"/>
                  </a:lnTo>
                  <a:lnTo>
                    <a:pt x="638" y="319"/>
                  </a:lnTo>
                  <a:lnTo>
                    <a:pt x="645" y="319"/>
                  </a:lnTo>
                  <a:lnTo>
                    <a:pt x="645" y="310"/>
                  </a:lnTo>
                  <a:lnTo>
                    <a:pt x="655" y="310"/>
                  </a:lnTo>
                  <a:lnTo>
                    <a:pt x="655" y="301"/>
                  </a:lnTo>
                  <a:lnTo>
                    <a:pt x="662" y="301"/>
                  </a:lnTo>
                  <a:lnTo>
                    <a:pt x="662" y="310"/>
                  </a:lnTo>
                  <a:lnTo>
                    <a:pt x="671" y="310"/>
                  </a:lnTo>
                  <a:lnTo>
                    <a:pt x="681" y="310"/>
                  </a:lnTo>
                  <a:lnTo>
                    <a:pt x="681" y="319"/>
                  </a:lnTo>
                  <a:lnTo>
                    <a:pt x="681" y="310"/>
                  </a:lnTo>
                  <a:lnTo>
                    <a:pt x="681" y="319"/>
                  </a:lnTo>
                  <a:lnTo>
                    <a:pt x="688" y="319"/>
                  </a:lnTo>
                  <a:lnTo>
                    <a:pt x="698" y="319"/>
                  </a:lnTo>
                  <a:lnTo>
                    <a:pt x="698" y="310"/>
                  </a:lnTo>
                  <a:lnTo>
                    <a:pt x="707" y="310"/>
                  </a:lnTo>
                  <a:lnTo>
                    <a:pt x="714" y="310"/>
                  </a:lnTo>
                  <a:lnTo>
                    <a:pt x="714" y="301"/>
                  </a:lnTo>
                  <a:lnTo>
                    <a:pt x="724" y="301"/>
                  </a:lnTo>
                  <a:lnTo>
                    <a:pt x="731" y="293"/>
                  </a:lnTo>
                  <a:lnTo>
                    <a:pt x="731" y="301"/>
                  </a:lnTo>
                  <a:lnTo>
                    <a:pt x="740" y="301"/>
                  </a:lnTo>
                  <a:lnTo>
                    <a:pt x="740" y="293"/>
                  </a:lnTo>
                  <a:lnTo>
                    <a:pt x="740" y="301"/>
                  </a:lnTo>
                  <a:lnTo>
                    <a:pt x="750" y="301"/>
                  </a:lnTo>
                  <a:lnTo>
                    <a:pt x="757" y="301"/>
                  </a:lnTo>
                  <a:lnTo>
                    <a:pt x="766" y="301"/>
                  </a:lnTo>
                  <a:lnTo>
                    <a:pt x="774" y="301"/>
                  </a:lnTo>
                  <a:lnTo>
                    <a:pt x="774" y="293"/>
                  </a:lnTo>
                  <a:lnTo>
                    <a:pt x="774" y="284"/>
                  </a:lnTo>
                  <a:lnTo>
                    <a:pt x="774" y="276"/>
                  </a:lnTo>
                  <a:lnTo>
                    <a:pt x="783" y="276"/>
                  </a:lnTo>
                  <a:lnTo>
                    <a:pt x="783" y="267"/>
                  </a:lnTo>
                  <a:lnTo>
                    <a:pt x="793" y="267"/>
                  </a:lnTo>
                  <a:lnTo>
                    <a:pt x="793" y="258"/>
                  </a:lnTo>
                  <a:lnTo>
                    <a:pt x="800" y="258"/>
                  </a:lnTo>
                  <a:lnTo>
                    <a:pt x="809" y="258"/>
                  </a:lnTo>
                  <a:lnTo>
                    <a:pt x="809" y="267"/>
                  </a:lnTo>
                  <a:lnTo>
                    <a:pt x="809" y="258"/>
                  </a:lnTo>
                  <a:lnTo>
                    <a:pt x="809" y="267"/>
                  </a:lnTo>
                  <a:lnTo>
                    <a:pt x="817" y="267"/>
                  </a:lnTo>
                  <a:lnTo>
                    <a:pt x="817" y="258"/>
                  </a:lnTo>
                  <a:lnTo>
                    <a:pt x="817" y="267"/>
                  </a:lnTo>
                  <a:lnTo>
                    <a:pt x="826" y="258"/>
                  </a:lnTo>
                  <a:lnTo>
                    <a:pt x="817" y="258"/>
                  </a:lnTo>
                  <a:lnTo>
                    <a:pt x="826" y="258"/>
                  </a:lnTo>
                  <a:lnTo>
                    <a:pt x="826" y="250"/>
                  </a:lnTo>
                  <a:lnTo>
                    <a:pt x="835" y="250"/>
                  </a:lnTo>
                  <a:lnTo>
                    <a:pt x="843" y="250"/>
                  </a:lnTo>
                  <a:lnTo>
                    <a:pt x="852" y="250"/>
                  </a:lnTo>
                  <a:lnTo>
                    <a:pt x="852" y="241"/>
                  </a:lnTo>
                  <a:lnTo>
                    <a:pt x="861" y="241"/>
                  </a:lnTo>
                  <a:lnTo>
                    <a:pt x="869" y="241"/>
                  </a:lnTo>
                  <a:lnTo>
                    <a:pt x="869" y="232"/>
                  </a:lnTo>
                  <a:lnTo>
                    <a:pt x="878" y="232"/>
                  </a:lnTo>
                  <a:lnTo>
                    <a:pt x="878" y="241"/>
                  </a:lnTo>
                  <a:lnTo>
                    <a:pt x="878" y="232"/>
                  </a:lnTo>
                  <a:lnTo>
                    <a:pt x="886" y="232"/>
                  </a:lnTo>
                  <a:lnTo>
                    <a:pt x="886" y="241"/>
                  </a:lnTo>
                  <a:lnTo>
                    <a:pt x="895" y="241"/>
                  </a:lnTo>
                  <a:lnTo>
                    <a:pt x="895" y="232"/>
                  </a:lnTo>
                  <a:lnTo>
                    <a:pt x="895" y="241"/>
                  </a:lnTo>
                  <a:lnTo>
                    <a:pt x="904" y="241"/>
                  </a:lnTo>
                  <a:lnTo>
                    <a:pt x="904" y="232"/>
                  </a:lnTo>
                  <a:lnTo>
                    <a:pt x="912" y="232"/>
                  </a:lnTo>
                  <a:lnTo>
                    <a:pt x="921" y="232"/>
                  </a:lnTo>
                  <a:lnTo>
                    <a:pt x="921" y="224"/>
                  </a:lnTo>
                  <a:lnTo>
                    <a:pt x="921" y="215"/>
                  </a:lnTo>
                  <a:lnTo>
                    <a:pt x="929" y="215"/>
                  </a:lnTo>
                  <a:lnTo>
                    <a:pt x="929" y="207"/>
                  </a:lnTo>
                  <a:lnTo>
                    <a:pt x="938" y="198"/>
                  </a:lnTo>
                  <a:lnTo>
                    <a:pt x="938" y="207"/>
                  </a:lnTo>
                  <a:lnTo>
                    <a:pt x="947" y="207"/>
                  </a:lnTo>
                  <a:lnTo>
                    <a:pt x="947" y="215"/>
                  </a:lnTo>
                  <a:lnTo>
                    <a:pt x="955" y="215"/>
                  </a:lnTo>
                  <a:lnTo>
                    <a:pt x="964" y="215"/>
                  </a:lnTo>
                  <a:lnTo>
                    <a:pt x="972" y="215"/>
                  </a:lnTo>
                  <a:lnTo>
                    <a:pt x="972" y="224"/>
                  </a:lnTo>
                  <a:lnTo>
                    <a:pt x="972" y="232"/>
                  </a:lnTo>
                  <a:lnTo>
                    <a:pt x="981" y="232"/>
                  </a:lnTo>
                  <a:lnTo>
                    <a:pt x="981" y="224"/>
                  </a:lnTo>
                  <a:lnTo>
                    <a:pt x="990" y="215"/>
                  </a:lnTo>
                  <a:lnTo>
                    <a:pt x="990" y="224"/>
                  </a:lnTo>
                  <a:lnTo>
                    <a:pt x="998" y="224"/>
                  </a:lnTo>
                  <a:lnTo>
                    <a:pt x="998" y="232"/>
                  </a:lnTo>
                  <a:lnTo>
                    <a:pt x="998" y="241"/>
                  </a:lnTo>
                  <a:lnTo>
                    <a:pt x="1007" y="241"/>
                  </a:lnTo>
                  <a:lnTo>
                    <a:pt x="1016" y="241"/>
                  </a:lnTo>
                  <a:lnTo>
                    <a:pt x="1024" y="241"/>
                  </a:lnTo>
                  <a:lnTo>
                    <a:pt x="1024" y="250"/>
                  </a:lnTo>
                  <a:lnTo>
                    <a:pt x="1033" y="250"/>
                  </a:lnTo>
                  <a:lnTo>
                    <a:pt x="1041" y="250"/>
                  </a:lnTo>
                  <a:lnTo>
                    <a:pt x="1050" y="250"/>
                  </a:lnTo>
                  <a:lnTo>
                    <a:pt x="1050" y="258"/>
                  </a:lnTo>
                  <a:lnTo>
                    <a:pt x="1050" y="267"/>
                  </a:lnTo>
                  <a:lnTo>
                    <a:pt x="1050" y="258"/>
                  </a:lnTo>
                  <a:lnTo>
                    <a:pt x="1059" y="258"/>
                  </a:lnTo>
                  <a:lnTo>
                    <a:pt x="1067" y="267"/>
                  </a:lnTo>
                  <a:lnTo>
                    <a:pt x="1067" y="258"/>
                  </a:lnTo>
                  <a:lnTo>
                    <a:pt x="1067" y="267"/>
                  </a:lnTo>
                  <a:lnTo>
                    <a:pt x="1076" y="267"/>
                  </a:lnTo>
                  <a:lnTo>
                    <a:pt x="1084" y="267"/>
                  </a:lnTo>
                  <a:lnTo>
                    <a:pt x="1084" y="276"/>
                  </a:lnTo>
                  <a:lnTo>
                    <a:pt x="1084" y="284"/>
                  </a:lnTo>
                  <a:lnTo>
                    <a:pt x="1084" y="293"/>
                  </a:lnTo>
                  <a:lnTo>
                    <a:pt x="1093" y="293"/>
                  </a:lnTo>
                  <a:lnTo>
                    <a:pt x="1093" y="301"/>
                  </a:lnTo>
                  <a:lnTo>
                    <a:pt x="1102" y="301"/>
                  </a:lnTo>
                  <a:lnTo>
                    <a:pt x="1102" y="310"/>
                  </a:lnTo>
                  <a:lnTo>
                    <a:pt x="1110" y="310"/>
                  </a:lnTo>
                  <a:lnTo>
                    <a:pt x="1110" y="319"/>
                  </a:lnTo>
                  <a:lnTo>
                    <a:pt x="1110" y="327"/>
                  </a:lnTo>
                  <a:lnTo>
                    <a:pt x="1119" y="327"/>
                  </a:lnTo>
                  <a:lnTo>
                    <a:pt x="1128" y="327"/>
                  </a:lnTo>
                  <a:lnTo>
                    <a:pt x="1128" y="336"/>
                  </a:lnTo>
                  <a:lnTo>
                    <a:pt x="1136" y="336"/>
                  </a:lnTo>
                  <a:lnTo>
                    <a:pt x="1145" y="336"/>
                  </a:lnTo>
                  <a:lnTo>
                    <a:pt x="1153" y="336"/>
                  </a:lnTo>
                  <a:lnTo>
                    <a:pt x="1162" y="336"/>
                  </a:lnTo>
                  <a:lnTo>
                    <a:pt x="1162" y="344"/>
                  </a:lnTo>
                  <a:lnTo>
                    <a:pt x="1171" y="344"/>
                  </a:lnTo>
                  <a:lnTo>
                    <a:pt x="1171" y="353"/>
                  </a:lnTo>
                  <a:lnTo>
                    <a:pt x="1171" y="362"/>
                  </a:lnTo>
                  <a:lnTo>
                    <a:pt x="1179" y="362"/>
                  </a:lnTo>
                  <a:lnTo>
                    <a:pt x="1179" y="370"/>
                  </a:lnTo>
                  <a:lnTo>
                    <a:pt x="1179" y="379"/>
                  </a:lnTo>
                  <a:lnTo>
                    <a:pt x="1171" y="388"/>
                  </a:lnTo>
                  <a:lnTo>
                    <a:pt x="1162" y="396"/>
                  </a:lnTo>
                  <a:lnTo>
                    <a:pt x="1153" y="405"/>
                  </a:lnTo>
                  <a:lnTo>
                    <a:pt x="1136" y="413"/>
                  </a:lnTo>
                  <a:lnTo>
                    <a:pt x="1136" y="422"/>
                  </a:lnTo>
                  <a:lnTo>
                    <a:pt x="1136" y="431"/>
                  </a:lnTo>
                  <a:lnTo>
                    <a:pt x="1136" y="439"/>
                  </a:lnTo>
                  <a:lnTo>
                    <a:pt x="1136" y="448"/>
                  </a:lnTo>
                  <a:lnTo>
                    <a:pt x="1145" y="458"/>
                  </a:lnTo>
                  <a:lnTo>
                    <a:pt x="1145" y="465"/>
                  </a:lnTo>
                  <a:lnTo>
                    <a:pt x="1145" y="474"/>
                  </a:lnTo>
                  <a:lnTo>
                    <a:pt x="1145" y="482"/>
                  </a:lnTo>
                  <a:lnTo>
                    <a:pt x="1145" y="491"/>
                  </a:lnTo>
                  <a:lnTo>
                    <a:pt x="1145" y="501"/>
                  </a:lnTo>
                  <a:lnTo>
                    <a:pt x="1153" y="508"/>
                  </a:lnTo>
                  <a:lnTo>
                    <a:pt x="1153" y="517"/>
                  </a:lnTo>
                  <a:lnTo>
                    <a:pt x="1162" y="527"/>
                  </a:lnTo>
                  <a:lnTo>
                    <a:pt x="1171" y="527"/>
                  </a:lnTo>
                  <a:lnTo>
                    <a:pt x="1179" y="544"/>
                  </a:lnTo>
                  <a:lnTo>
                    <a:pt x="1179" y="560"/>
                  </a:lnTo>
                  <a:lnTo>
                    <a:pt x="1188" y="570"/>
                  </a:lnTo>
                  <a:lnTo>
                    <a:pt x="1188" y="577"/>
                  </a:lnTo>
                  <a:lnTo>
                    <a:pt x="1179" y="587"/>
                  </a:lnTo>
                  <a:lnTo>
                    <a:pt x="1171" y="596"/>
                  </a:lnTo>
                  <a:lnTo>
                    <a:pt x="1171" y="613"/>
                  </a:lnTo>
                  <a:lnTo>
                    <a:pt x="1162" y="620"/>
                  </a:lnTo>
                  <a:lnTo>
                    <a:pt x="1153" y="630"/>
                  </a:lnTo>
                  <a:lnTo>
                    <a:pt x="1153" y="639"/>
                  </a:lnTo>
                  <a:lnTo>
                    <a:pt x="1145" y="646"/>
                  </a:lnTo>
                  <a:lnTo>
                    <a:pt x="1145" y="656"/>
                  </a:lnTo>
                  <a:lnTo>
                    <a:pt x="1136" y="673"/>
                  </a:lnTo>
                  <a:lnTo>
                    <a:pt x="1136" y="689"/>
                  </a:lnTo>
                  <a:lnTo>
                    <a:pt x="1136" y="699"/>
                  </a:lnTo>
                  <a:lnTo>
                    <a:pt x="1136" y="708"/>
                  </a:lnTo>
                  <a:lnTo>
                    <a:pt x="1145" y="708"/>
                  </a:lnTo>
                  <a:lnTo>
                    <a:pt x="1145" y="725"/>
                  </a:lnTo>
                  <a:lnTo>
                    <a:pt x="1145" y="751"/>
                  </a:lnTo>
                  <a:lnTo>
                    <a:pt x="1145" y="777"/>
                  </a:lnTo>
                  <a:lnTo>
                    <a:pt x="1136" y="794"/>
                  </a:lnTo>
                  <a:lnTo>
                    <a:pt x="1136" y="802"/>
                  </a:lnTo>
                  <a:lnTo>
                    <a:pt x="1128" y="811"/>
                  </a:lnTo>
                  <a:lnTo>
                    <a:pt x="1119" y="811"/>
                  </a:lnTo>
                  <a:lnTo>
                    <a:pt x="1102" y="802"/>
                  </a:lnTo>
                  <a:lnTo>
                    <a:pt x="1093" y="802"/>
                  </a:lnTo>
                  <a:lnTo>
                    <a:pt x="1084" y="794"/>
                  </a:lnTo>
                  <a:lnTo>
                    <a:pt x="1076" y="802"/>
                  </a:lnTo>
                  <a:lnTo>
                    <a:pt x="1067" y="802"/>
                  </a:lnTo>
                  <a:lnTo>
                    <a:pt x="1067" y="811"/>
                  </a:lnTo>
                  <a:lnTo>
                    <a:pt x="1067" y="820"/>
                  </a:lnTo>
                  <a:lnTo>
                    <a:pt x="1059" y="820"/>
                  </a:lnTo>
                  <a:lnTo>
                    <a:pt x="1050" y="820"/>
                  </a:lnTo>
                  <a:lnTo>
                    <a:pt x="1041" y="811"/>
                  </a:lnTo>
                  <a:lnTo>
                    <a:pt x="1033" y="820"/>
                  </a:lnTo>
                  <a:lnTo>
                    <a:pt x="1033" y="811"/>
                  </a:lnTo>
                  <a:lnTo>
                    <a:pt x="1024" y="811"/>
                  </a:lnTo>
                  <a:lnTo>
                    <a:pt x="1016" y="811"/>
                  </a:lnTo>
                  <a:lnTo>
                    <a:pt x="1007" y="802"/>
                  </a:lnTo>
                  <a:lnTo>
                    <a:pt x="998" y="802"/>
                  </a:lnTo>
                  <a:lnTo>
                    <a:pt x="990" y="802"/>
                  </a:lnTo>
                  <a:lnTo>
                    <a:pt x="981" y="802"/>
                  </a:lnTo>
                  <a:lnTo>
                    <a:pt x="972" y="802"/>
                  </a:lnTo>
                  <a:lnTo>
                    <a:pt x="964" y="802"/>
                  </a:lnTo>
                  <a:lnTo>
                    <a:pt x="964" y="811"/>
                  </a:lnTo>
                  <a:lnTo>
                    <a:pt x="955" y="811"/>
                  </a:lnTo>
                  <a:lnTo>
                    <a:pt x="947" y="811"/>
                  </a:lnTo>
                  <a:lnTo>
                    <a:pt x="947" y="802"/>
                  </a:lnTo>
                  <a:lnTo>
                    <a:pt x="947" y="811"/>
                  </a:lnTo>
                  <a:lnTo>
                    <a:pt x="938" y="811"/>
                  </a:lnTo>
                  <a:lnTo>
                    <a:pt x="929" y="811"/>
                  </a:lnTo>
                  <a:lnTo>
                    <a:pt x="929" y="802"/>
                  </a:lnTo>
                  <a:lnTo>
                    <a:pt x="938" y="802"/>
                  </a:lnTo>
                  <a:lnTo>
                    <a:pt x="938" y="794"/>
                  </a:lnTo>
                  <a:lnTo>
                    <a:pt x="938" y="785"/>
                  </a:lnTo>
                  <a:lnTo>
                    <a:pt x="929" y="785"/>
                  </a:lnTo>
                  <a:lnTo>
                    <a:pt x="921" y="785"/>
                  </a:lnTo>
                  <a:lnTo>
                    <a:pt x="912" y="794"/>
                  </a:lnTo>
                  <a:lnTo>
                    <a:pt x="904" y="794"/>
                  </a:lnTo>
                  <a:lnTo>
                    <a:pt x="895" y="794"/>
                  </a:lnTo>
                  <a:lnTo>
                    <a:pt x="895" y="785"/>
                  </a:lnTo>
                  <a:lnTo>
                    <a:pt x="886" y="777"/>
                  </a:lnTo>
                  <a:lnTo>
                    <a:pt x="895" y="777"/>
                  </a:lnTo>
                  <a:lnTo>
                    <a:pt x="886" y="777"/>
                  </a:lnTo>
                  <a:lnTo>
                    <a:pt x="886" y="768"/>
                  </a:lnTo>
                  <a:lnTo>
                    <a:pt x="886" y="777"/>
                  </a:lnTo>
                  <a:lnTo>
                    <a:pt x="878" y="777"/>
                  </a:lnTo>
                  <a:lnTo>
                    <a:pt x="869" y="777"/>
                  </a:lnTo>
                  <a:lnTo>
                    <a:pt x="861" y="768"/>
                  </a:lnTo>
                  <a:lnTo>
                    <a:pt x="861" y="777"/>
                  </a:lnTo>
                  <a:lnTo>
                    <a:pt x="852" y="777"/>
                  </a:lnTo>
                  <a:lnTo>
                    <a:pt x="843" y="785"/>
                  </a:lnTo>
                  <a:lnTo>
                    <a:pt x="835" y="785"/>
                  </a:lnTo>
                  <a:lnTo>
                    <a:pt x="835" y="777"/>
                  </a:lnTo>
                  <a:lnTo>
                    <a:pt x="826" y="777"/>
                  </a:lnTo>
                  <a:lnTo>
                    <a:pt x="826" y="785"/>
                  </a:lnTo>
                  <a:lnTo>
                    <a:pt x="817" y="785"/>
                  </a:lnTo>
                  <a:lnTo>
                    <a:pt x="826" y="777"/>
                  </a:lnTo>
                  <a:lnTo>
                    <a:pt x="817" y="777"/>
                  </a:lnTo>
                  <a:lnTo>
                    <a:pt x="826" y="777"/>
                  </a:lnTo>
                  <a:lnTo>
                    <a:pt x="817" y="777"/>
                  </a:lnTo>
                  <a:lnTo>
                    <a:pt x="817" y="768"/>
                  </a:lnTo>
                  <a:lnTo>
                    <a:pt x="809" y="768"/>
                  </a:lnTo>
                  <a:lnTo>
                    <a:pt x="809" y="759"/>
                  </a:lnTo>
                  <a:lnTo>
                    <a:pt x="800" y="759"/>
                  </a:lnTo>
                  <a:lnTo>
                    <a:pt x="793" y="759"/>
                  </a:lnTo>
                  <a:lnTo>
                    <a:pt x="793" y="751"/>
                  </a:lnTo>
                  <a:lnTo>
                    <a:pt x="783" y="751"/>
                  </a:lnTo>
                  <a:lnTo>
                    <a:pt x="793" y="751"/>
                  </a:lnTo>
                  <a:lnTo>
                    <a:pt x="793" y="742"/>
                  </a:lnTo>
                  <a:lnTo>
                    <a:pt x="783" y="751"/>
                  </a:lnTo>
                  <a:lnTo>
                    <a:pt x="783" y="742"/>
                  </a:lnTo>
                  <a:lnTo>
                    <a:pt x="783" y="732"/>
                  </a:lnTo>
                  <a:lnTo>
                    <a:pt x="774" y="732"/>
                  </a:lnTo>
                  <a:lnTo>
                    <a:pt x="774" y="725"/>
                  </a:lnTo>
                  <a:lnTo>
                    <a:pt x="774" y="716"/>
                  </a:lnTo>
                  <a:lnTo>
                    <a:pt x="766" y="716"/>
                  </a:lnTo>
                  <a:lnTo>
                    <a:pt x="757" y="716"/>
                  </a:lnTo>
                  <a:lnTo>
                    <a:pt x="757" y="708"/>
                  </a:lnTo>
                  <a:lnTo>
                    <a:pt x="750" y="708"/>
                  </a:lnTo>
                  <a:lnTo>
                    <a:pt x="750" y="716"/>
                  </a:lnTo>
                  <a:lnTo>
                    <a:pt x="740" y="716"/>
                  </a:lnTo>
                  <a:lnTo>
                    <a:pt x="740" y="708"/>
                  </a:lnTo>
                  <a:lnTo>
                    <a:pt x="731" y="708"/>
                  </a:lnTo>
                  <a:lnTo>
                    <a:pt x="731" y="699"/>
                  </a:lnTo>
                  <a:lnTo>
                    <a:pt x="724" y="699"/>
                  </a:lnTo>
                  <a:lnTo>
                    <a:pt x="714" y="699"/>
                  </a:lnTo>
                  <a:lnTo>
                    <a:pt x="707" y="699"/>
                  </a:lnTo>
                  <a:lnTo>
                    <a:pt x="698" y="699"/>
                  </a:lnTo>
                  <a:lnTo>
                    <a:pt x="688" y="699"/>
                  </a:lnTo>
                  <a:lnTo>
                    <a:pt x="681" y="699"/>
                  </a:lnTo>
                  <a:lnTo>
                    <a:pt x="671" y="699"/>
                  </a:lnTo>
                  <a:lnTo>
                    <a:pt x="662" y="699"/>
                  </a:lnTo>
                  <a:lnTo>
                    <a:pt x="655" y="689"/>
                  </a:lnTo>
                  <a:lnTo>
                    <a:pt x="655" y="682"/>
                  </a:lnTo>
                  <a:lnTo>
                    <a:pt x="655" y="673"/>
                  </a:lnTo>
                  <a:lnTo>
                    <a:pt x="645" y="663"/>
                  </a:lnTo>
                  <a:lnTo>
                    <a:pt x="645" y="656"/>
                  </a:lnTo>
                  <a:lnTo>
                    <a:pt x="638" y="646"/>
                  </a:lnTo>
                  <a:lnTo>
                    <a:pt x="638" y="656"/>
                  </a:lnTo>
                  <a:lnTo>
                    <a:pt x="638" y="646"/>
                  </a:lnTo>
                  <a:lnTo>
                    <a:pt x="629" y="646"/>
                  </a:lnTo>
                  <a:lnTo>
                    <a:pt x="619" y="639"/>
                  </a:lnTo>
                  <a:lnTo>
                    <a:pt x="612" y="639"/>
                  </a:lnTo>
                  <a:lnTo>
                    <a:pt x="586" y="646"/>
                  </a:lnTo>
                  <a:lnTo>
                    <a:pt x="576" y="646"/>
                  </a:lnTo>
                  <a:lnTo>
                    <a:pt x="569" y="639"/>
                  </a:lnTo>
                  <a:lnTo>
                    <a:pt x="560" y="646"/>
                  </a:lnTo>
                  <a:lnTo>
                    <a:pt x="560" y="656"/>
                  </a:lnTo>
                  <a:lnTo>
                    <a:pt x="543" y="663"/>
                  </a:lnTo>
                  <a:lnTo>
                    <a:pt x="543" y="656"/>
                  </a:lnTo>
                  <a:lnTo>
                    <a:pt x="534" y="656"/>
                  </a:lnTo>
                  <a:lnTo>
                    <a:pt x="534" y="663"/>
                  </a:lnTo>
                  <a:lnTo>
                    <a:pt x="534" y="673"/>
                  </a:lnTo>
                  <a:lnTo>
                    <a:pt x="526" y="673"/>
                  </a:lnTo>
                  <a:lnTo>
                    <a:pt x="517" y="673"/>
                  </a:lnTo>
                  <a:lnTo>
                    <a:pt x="517" y="663"/>
                  </a:lnTo>
                  <a:lnTo>
                    <a:pt x="508" y="656"/>
                  </a:lnTo>
                  <a:lnTo>
                    <a:pt x="508" y="663"/>
                  </a:lnTo>
                  <a:lnTo>
                    <a:pt x="508" y="673"/>
                  </a:lnTo>
                  <a:lnTo>
                    <a:pt x="500" y="682"/>
                  </a:lnTo>
                  <a:lnTo>
                    <a:pt x="491" y="689"/>
                  </a:lnTo>
                  <a:lnTo>
                    <a:pt x="483" y="689"/>
                  </a:lnTo>
                  <a:lnTo>
                    <a:pt x="474" y="689"/>
                  </a:lnTo>
                  <a:lnTo>
                    <a:pt x="465" y="689"/>
                  </a:lnTo>
                  <a:lnTo>
                    <a:pt x="457" y="699"/>
                  </a:lnTo>
                  <a:lnTo>
                    <a:pt x="448" y="699"/>
                  </a:lnTo>
                  <a:lnTo>
                    <a:pt x="448" y="689"/>
                  </a:lnTo>
                  <a:lnTo>
                    <a:pt x="440" y="689"/>
                  </a:lnTo>
                  <a:lnTo>
                    <a:pt x="431" y="689"/>
                  </a:lnTo>
                  <a:lnTo>
                    <a:pt x="422" y="699"/>
                  </a:lnTo>
                  <a:lnTo>
                    <a:pt x="422" y="708"/>
                  </a:lnTo>
                  <a:lnTo>
                    <a:pt x="422" y="716"/>
                  </a:lnTo>
                  <a:lnTo>
                    <a:pt x="414" y="716"/>
                  </a:lnTo>
                  <a:lnTo>
                    <a:pt x="414" y="708"/>
                  </a:lnTo>
                  <a:lnTo>
                    <a:pt x="414" y="689"/>
                  </a:lnTo>
                  <a:lnTo>
                    <a:pt x="405" y="682"/>
                  </a:lnTo>
                  <a:lnTo>
                    <a:pt x="405" y="673"/>
                  </a:lnTo>
                  <a:lnTo>
                    <a:pt x="388" y="673"/>
                  </a:lnTo>
                  <a:lnTo>
                    <a:pt x="379" y="673"/>
                  </a:lnTo>
                  <a:lnTo>
                    <a:pt x="379" y="689"/>
                  </a:lnTo>
                  <a:lnTo>
                    <a:pt x="379" y="699"/>
                  </a:lnTo>
                  <a:lnTo>
                    <a:pt x="379" y="708"/>
                  </a:lnTo>
                  <a:lnTo>
                    <a:pt x="371" y="725"/>
                  </a:lnTo>
                  <a:lnTo>
                    <a:pt x="362" y="732"/>
                  </a:lnTo>
                  <a:lnTo>
                    <a:pt x="353" y="732"/>
                  </a:lnTo>
                  <a:lnTo>
                    <a:pt x="362" y="742"/>
                  </a:lnTo>
                  <a:lnTo>
                    <a:pt x="362" y="751"/>
                  </a:lnTo>
                  <a:lnTo>
                    <a:pt x="371" y="759"/>
                  </a:lnTo>
                  <a:lnTo>
                    <a:pt x="371" y="768"/>
                  </a:lnTo>
                  <a:lnTo>
                    <a:pt x="371" y="777"/>
                  </a:lnTo>
                  <a:lnTo>
                    <a:pt x="371" y="785"/>
                  </a:lnTo>
                  <a:lnTo>
                    <a:pt x="379" y="785"/>
                  </a:lnTo>
                  <a:lnTo>
                    <a:pt x="388" y="785"/>
                  </a:lnTo>
                  <a:lnTo>
                    <a:pt x="388" y="794"/>
                  </a:lnTo>
                  <a:lnTo>
                    <a:pt x="396" y="794"/>
                  </a:lnTo>
                  <a:lnTo>
                    <a:pt x="396" y="802"/>
                  </a:lnTo>
                  <a:lnTo>
                    <a:pt x="388" y="802"/>
                  </a:lnTo>
                  <a:lnTo>
                    <a:pt x="388" y="811"/>
                  </a:lnTo>
                  <a:lnTo>
                    <a:pt x="388" y="802"/>
                  </a:lnTo>
                  <a:lnTo>
                    <a:pt x="379" y="802"/>
                  </a:lnTo>
                  <a:lnTo>
                    <a:pt x="371" y="802"/>
                  </a:lnTo>
                  <a:lnTo>
                    <a:pt x="362" y="802"/>
                  </a:lnTo>
                  <a:lnTo>
                    <a:pt x="353" y="802"/>
                  </a:lnTo>
                  <a:lnTo>
                    <a:pt x="345" y="802"/>
                  </a:lnTo>
                  <a:lnTo>
                    <a:pt x="336" y="802"/>
                  </a:lnTo>
                  <a:lnTo>
                    <a:pt x="328" y="802"/>
                  </a:lnTo>
                  <a:lnTo>
                    <a:pt x="319" y="802"/>
                  </a:lnTo>
                  <a:lnTo>
                    <a:pt x="310" y="802"/>
                  </a:lnTo>
                  <a:lnTo>
                    <a:pt x="310" y="794"/>
                  </a:lnTo>
                  <a:lnTo>
                    <a:pt x="302" y="794"/>
                  </a:lnTo>
                  <a:lnTo>
                    <a:pt x="302" y="785"/>
                  </a:lnTo>
                  <a:lnTo>
                    <a:pt x="293" y="785"/>
                  </a:lnTo>
                  <a:lnTo>
                    <a:pt x="293" y="794"/>
                  </a:lnTo>
                  <a:lnTo>
                    <a:pt x="285" y="794"/>
                  </a:lnTo>
                  <a:lnTo>
                    <a:pt x="276" y="794"/>
                  </a:lnTo>
                  <a:lnTo>
                    <a:pt x="267" y="794"/>
                  </a:lnTo>
                  <a:lnTo>
                    <a:pt x="250" y="794"/>
                  </a:lnTo>
                  <a:lnTo>
                    <a:pt x="241" y="794"/>
                  </a:lnTo>
                  <a:lnTo>
                    <a:pt x="224" y="794"/>
                  </a:lnTo>
                  <a:lnTo>
                    <a:pt x="216" y="785"/>
                  </a:lnTo>
                  <a:lnTo>
                    <a:pt x="198" y="785"/>
                  </a:lnTo>
                  <a:lnTo>
                    <a:pt x="190" y="785"/>
                  </a:lnTo>
                  <a:lnTo>
                    <a:pt x="181" y="785"/>
                  </a:lnTo>
                  <a:lnTo>
                    <a:pt x="181" y="777"/>
                  </a:lnTo>
                  <a:lnTo>
                    <a:pt x="173" y="777"/>
                  </a:lnTo>
                  <a:lnTo>
                    <a:pt x="164" y="777"/>
                  </a:lnTo>
                  <a:lnTo>
                    <a:pt x="164" y="768"/>
                  </a:lnTo>
                  <a:lnTo>
                    <a:pt x="155" y="768"/>
                  </a:lnTo>
                  <a:lnTo>
                    <a:pt x="155" y="759"/>
                  </a:lnTo>
                  <a:lnTo>
                    <a:pt x="147" y="759"/>
                  </a:lnTo>
                  <a:lnTo>
                    <a:pt x="147" y="751"/>
                  </a:lnTo>
                  <a:lnTo>
                    <a:pt x="147" y="742"/>
                  </a:lnTo>
                  <a:lnTo>
                    <a:pt x="138" y="742"/>
                  </a:lnTo>
                  <a:lnTo>
                    <a:pt x="138" y="732"/>
                  </a:lnTo>
                  <a:lnTo>
                    <a:pt x="138" y="725"/>
                  </a:lnTo>
                  <a:lnTo>
                    <a:pt x="138" y="716"/>
                  </a:lnTo>
                  <a:lnTo>
                    <a:pt x="138" y="708"/>
                  </a:lnTo>
                  <a:lnTo>
                    <a:pt x="138" y="699"/>
                  </a:lnTo>
                  <a:lnTo>
                    <a:pt x="129" y="699"/>
                  </a:lnTo>
                  <a:lnTo>
                    <a:pt x="121" y="689"/>
                  </a:lnTo>
                  <a:lnTo>
                    <a:pt x="112" y="689"/>
                  </a:lnTo>
                  <a:lnTo>
                    <a:pt x="112" y="682"/>
                  </a:lnTo>
                  <a:lnTo>
                    <a:pt x="105" y="673"/>
                  </a:lnTo>
                  <a:lnTo>
                    <a:pt x="105" y="663"/>
                  </a:lnTo>
                  <a:lnTo>
                    <a:pt x="105" y="656"/>
                  </a:lnTo>
                  <a:lnTo>
                    <a:pt x="95" y="656"/>
                  </a:lnTo>
                  <a:lnTo>
                    <a:pt x="95" y="646"/>
                  </a:lnTo>
                  <a:lnTo>
                    <a:pt x="95" y="639"/>
                  </a:lnTo>
                  <a:lnTo>
                    <a:pt x="86" y="630"/>
                  </a:lnTo>
                  <a:lnTo>
                    <a:pt x="86" y="620"/>
                  </a:lnTo>
                  <a:lnTo>
                    <a:pt x="86" y="613"/>
                  </a:lnTo>
                  <a:lnTo>
                    <a:pt x="78" y="613"/>
                  </a:lnTo>
                  <a:lnTo>
                    <a:pt x="69" y="603"/>
                  </a:lnTo>
                  <a:lnTo>
                    <a:pt x="69" y="596"/>
                  </a:lnTo>
                  <a:lnTo>
                    <a:pt x="62" y="596"/>
                  </a:lnTo>
                  <a:lnTo>
                    <a:pt x="52" y="587"/>
                  </a:lnTo>
                  <a:lnTo>
                    <a:pt x="52" y="596"/>
                  </a:lnTo>
                  <a:lnTo>
                    <a:pt x="43" y="596"/>
                  </a:lnTo>
                  <a:lnTo>
                    <a:pt x="43" y="587"/>
                  </a:lnTo>
                  <a:lnTo>
                    <a:pt x="36" y="587"/>
                  </a:lnTo>
                  <a:lnTo>
                    <a:pt x="26" y="577"/>
                  </a:lnTo>
                  <a:lnTo>
                    <a:pt x="26" y="570"/>
                  </a:lnTo>
                  <a:lnTo>
                    <a:pt x="26" y="560"/>
                  </a:lnTo>
                  <a:lnTo>
                    <a:pt x="26" y="551"/>
                  </a:lnTo>
                  <a:lnTo>
                    <a:pt x="26" y="544"/>
                  </a:lnTo>
                  <a:lnTo>
                    <a:pt x="26" y="534"/>
                  </a:lnTo>
                  <a:lnTo>
                    <a:pt x="26" y="527"/>
                  </a:lnTo>
                  <a:lnTo>
                    <a:pt x="19" y="517"/>
                  </a:lnTo>
                  <a:lnTo>
                    <a:pt x="10" y="508"/>
                  </a:lnTo>
                  <a:lnTo>
                    <a:pt x="0" y="501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0" y="474"/>
                  </a:lnTo>
                  <a:lnTo>
                    <a:pt x="0" y="465"/>
                  </a:lnTo>
                  <a:lnTo>
                    <a:pt x="10" y="465"/>
                  </a:lnTo>
                  <a:lnTo>
                    <a:pt x="10" y="458"/>
                  </a:lnTo>
                  <a:lnTo>
                    <a:pt x="10" y="448"/>
                  </a:lnTo>
                  <a:lnTo>
                    <a:pt x="10" y="439"/>
                  </a:lnTo>
                  <a:lnTo>
                    <a:pt x="10" y="431"/>
                  </a:lnTo>
                  <a:lnTo>
                    <a:pt x="0" y="422"/>
                  </a:lnTo>
                  <a:lnTo>
                    <a:pt x="10" y="413"/>
                  </a:lnTo>
                  <a:lnTo>
                    <a:pt x="10" y="405"/>
                  </a:lnTo>
                  <a:lnTo>
                    <a:pt x="10" y="396"/>
                  </a:lnTo>
                  <a:lnTo>
                    <a:pt x="19" y="396"/>
                  </a:lnTo>
                  <a:lnTo>
                    <a:pt x="26" y="396"/>
                  </a:lnTo>
                  <a:lnTo>
                    <a:pt x="36" y="396"/>
                  </a:lnTo>
                  <a:lnTo>
                    <a:pt x="36" y="388"/>
                  </a:lnTo>
                  <a:lnTo>
                    <a:pt x="43" y="388"/>
                  </a:lnTo>
                  <a:lnTo>
                    <a:pt x="43" y="379"/>
                  </a:lnTo>
                  <a:lnTo>
                    <a:pt x="36" y="379"/>
                  </a:lnTo>
                  <a:lnTo>
                    <a:pt x="43" y="379"/>
                  </a:lnTo>
                  <a:lnTo>
                    <a:pt x="43" y="370"/>
                  </a:lnTo>
                  <a:lnTo>
                    <a:pt x="52" y="370"/>
                  </a:lnTo>
                  <a:lnTo>
                    <a:pt x="52" y="362"/>
                  </a:lnTo>
                  <a:lnTo>
                    <a:pt x="62" y="362"/>
                  </a:lnTo>
                  <a:lnTo>
                    <a:pt x="62" y="353"/>
                  </a:lnTo>
                  <a:lnTo>
                    <a:pt x="69" y="353"/>
                  </a:lnTo>
                  <a:lnTo>
                    <a:pt x="78" y="353"/>
                  </a:lnTo>
                  <a:lnTo>
                    <a:pt x="78" y="344"/>
                  </a:lnTo>
                  <a:lnTo>
                    <a:pt x="86" y="344"/>
                  </a:lnTo>
                  <a:lnTo>
                    <a:pt x="95" y="344"/>
                  </a:lnTo>
                  <a:lnTo>
                    <a:pt x="95" y="336"/>
                  </a:lnTo>
                  <a:lnTo>
                    <a:pt x="105" y="327"/>
                  </a:lnTo>
                  <a:lnTo>
                    <a:pt x="105" y="336"/>
                  </a:lnTo>
                  <a:lnTo>
                    <a:pt x="95" y="336"/>
                  </a:lnTo>
                  <a:lnTo>
                    <a:pt x="105" y="336"/>
                  </a:lnTo>
                  <a:lnTo>
                    <a:pt x="112" y="336"/>
                  </a:lnTo>
                  <a:lnTo>
                    <a:pt x="121" y="336"/>
                  </a:lnTo>
                  <a:lnTo>
                    <a:pt x="112" y="310"/>
                  </a:lnTo>
                  <a:lnTo>
                    <a:pt x="105" y="250"/>
                  </a:lnTo>
                  <a:lnTo>
                    <a:pt x="95" y="207"/>
                  </a:lnTo>
                  <a:lnTo>
                    <a:pt x="86" y="198"/>
                  </a:lnTo>
                  <a:lnTo>
                    <a:pt x="95" y="198"/>
                  </a:lnTo>
                  <a:close/>
                </a:path>
              </a:pathLst>
            </a:custGeom>
            <a:grpFill/>
            <a:ln w="7938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76" name="Freeform 20"/>
            <p:cNvSpPr>
              <a:spLocks/>
            </p:cNvSpPr>
            <p:nvPr/>
          </p:nvSpPr>
          <p:spPr bwMode="auto">
            <a:xfrm>
              <a:off x="4146550" y="4335463"/>
              <a:ext cx="307975" cy="500062"/>
            </a:xfrm>
            <a:custGeom>
              <a:avLst/>
              <a:gdLst>
                <a:gd name="T0" fmla="*/ 2147483647 w 387"/>
                <a:gd name="T1" fmla="*/ 2147483647 h 630"/>
                <a:gd name="T2" fmla="*/ 2147483647 w 387"/>
                <a:gd name="T3" fmla="*/ 2147483647 h 630"/>
                <a:gd name="T4" fmla="*/ 2147483647 w 387"/>
                <a:gd name="T5" fmla="*/ 2147483647 h 630"/>
                <a:gd name="T6" fmla="*/ 2147483647 w 387"/>
                <a:gd name="T7" fmla="*/ 2147483647 h 630"/>
                <a:gd name="T8" fmla="*/ 2147483647 w 387"/>
                <a:gd name="T9" fmla="*/ 2147483647 h 630"/>
                <a:gd name="T10" fmla="*/ 2147483647 w 387"/>
                <a:gd name="T11" fmla="*/ 2147483647 h 630"/>
                <a:gd name="T12" fmla="*/ 2147483647 w 387"/>
                <a:gd name="T13" fmla="*/ 2147483647 h 630"/>
                <a:gd name="T14" fmla="*/ 2147483647 w 387"/>
                <a:gd name="T15" fmla="*/ 2147483647 h 630"/>
                <a:gd name="T16" fmla="*/ 2147483647 w 387"/>
                <a:gd name="T17" fmla="*/ 2147483647 h 630"/>
                <a:gd name="T18" fmla="*/ 2147483647 w 387"/>
                <a:gd name="T19" fmla="*/ 2147483647 h 630"/>
                <a:gd name="T20" fmla="*/ 2147483647 w 387"/>
                <a:gd name="T21" fmla="*/ 2147483647 h 630"/>
                <a:gd name="T22" fmla="*/ 2147483647 w 387"/>
                <a:gd name="T23" fmla="*/ 2147483647 h 630"/>
                <a:gd name="T24" fmla="*/ 2147483647 w 387"/>
                <a:gd name="T25" fmla="*/ 2147483647 h 630"/>
                <a:gd name="T26" fmla="*/ 2147483647 w 387"/>
                <a:gd name="T27" fmla="*/ 2147483647 h 630"/>
                <a:gd name="T28" fmla="*/ 2147483647 w 387"/>
                <a:gd name="T29" fmla="*/ 2147483647 h 630"/>
                <a:gd name="T30" fmla="*/ 2147483647 w 387"/>
                <a:gd name="T31" fmla="*/ 2147483647 h 630"/>
                <a:gd name="T32" fmla="*/ 2147483647 w 387"/>
                <a:gd name="T33" fmla="*/ 2147483647 h 630"/>
                <a:gd name="T34" fmla="*/ 2147483647 w 387"/>
                <a:gd name="T35" fmla="*/ 2147483647 h 630"/>
                <a:gd name="T36" fmla="*/ 2147483647 w 387"/>
                <a:gd name="T37" fmla="*/ 2147483647 h 630"/>
                <a:gd name="T38" fmla="*/ 2147483647 w 387"/>
                <a:gd name="T39" fmla="*/ 2147483647 h 630"/>
                <a:gd name="T40" fmla="*/ 2147483647 w 387"/>
                <a:gd name="T41" fmla="*/ 2147483647 h 630"/>
                <a:gd name="T42" fmla="*/ 2147483647 w 387"/>
                <a:gd name="T43" fmla="*/ 2147483647 h 630"/>
                <a:gd name="T44" fmla="*/ 2147483647 w 387"/>
                <a:gd name="T45" fmla="*/ 2147483647 h 630"/>
                <a:gd name="T46" fmla="*/ 2147483647 w 387"/>
                <a:gd name="T47" fmla="*/ 2147483647 h 630"/>
                <a:gd name="T48" fmla="*/ 2147483647 w 387"/>
                <a:gd name="T49" fmla="*/ 2147483647 h 630"/>
                <a:gd name="T50" fmla="*/ 2147483647 w 387"/>
                <a:gd name="T51" fmla="*/ 2147483647 h 630"/>
                <a:gd name="T52" fmla="*/ 2147483647 w 387"/>
                <a:gd name="T53" fmla="*/ 2147483647 h 630"/>
                <a:gd name="T54" fmla="*/ 2147483647 w 387"/>
                <a:gd name="T55" fmla="*/ 2147483647 h 630"/>
                <a:gd name="T56" fmla="*/ 2147483647 w 387"/>
                <a:gd name="T57" fmla="*/ 2147483647 h 630"/>
                <a:gd name="T58" fmla="*/ 2147483647 w 387"/>
                <a:gd name="T59" fmla="*/ 2147483647 h 630"/>
                <a:gd name="T60" fmla="*/ 0 w 387"/>
                <a:gd name="T61" fmla="*/ 2147483647 h 630"/>
                <a:gd name="T62" fmla="*/ 2147483647 w 387"/>
                <a:gd name="T63" fmla="*/ 2147483647 h 630"/>
                <a:gd name="T64" fmla="*/ 2147483647 w 387"/>
                <a:gd name="T65" fmla="*/ 2147483647 h 630"/>
                <a:gd name="T66" fmla="*/ 2147483647 w 387"/>
                <a:gd name="T67" fmla="*/ 2147483647 h 630"/>
                <a:gd name="T68" fmla="*/ 2147483647 w 387"/>
                <a:gd name="T69" fmla="*/ 2147483647 h 630"/>
                <a:gd name="T70" fmla="*/ 2147483647 w 387"/>
                <a:gd name="T71" fmla="*/ 2147483647 h 630"/>
                <a:gd name="T72" fmla="*/ 2147483647 w 387"/>
                <a:gd name="T73" fmla="*/ 2147483647 h 630"/>
                <a:gd name="T74" fmla="*/ 2147483647 w 387"/>
                <a:gd name="T75" fmla="*/ 2147483647 h 630"/>
                <a:gd name="T76" fmla="*/ 2147483647 w 387"/>
                <a:gd name="T77" fmla="*/ 2147483647 h 630"/>
                <a:gd name="T78" fmla="*/ 2147483647 w 387"/>
                <a:gd name="T79" fmla="*/ 2147483647 h 630"/>
                <a:gd name="T80" fmla="*/ 2147483647 w 387"/>
                <a:gd name="T81" fmla="*/ 2147483647 h 630"/>
                <a:gd name="T82" fmla="*/ 2147483647 w 387"/>
                <a:gd name="T83" fmla="*/ 2147483647 h 630"/>
                <a:gd name="T84" fmla="*/ 2147483647 w 387"/>
                <a:gd name="T85" fmla="*/ 2147483647 h 630"/>
                <a:gd name="T86" fmla="*/ 2147483647 w 387"/>
                <a:gd name="T87" fmla="*/ 2147483647 h 630"/>
                <a:gd name="T88" fmla="*/ 2147483647 w 387"/>
                <a:gd name="T89" fmla="*/ 2147483647 h 630"/>
                <a:gd name="T90" fmla="*/ 2147483647 w 387"/>
                <a:gd name="T91" fmla="*/ 2147483647 h 630"/>
                <a:gd name="T92" fmla="*/ 2147483647 w 387"/>
                <a:gd name="T93" fmla="*/ 2147483647 h 630"/>
                <a:gd name="T94" fmla="*/ 2147483647 w 387"/>
                <a:gd name="T95" fmla="*/ 2147483647 h 630"/>
                <a:gd name="T96" fmla="*/ 2147483647 w 387"/>
                <a:gd name="T97" fmla="*/ 2147483647 h 630"/>
                <a:gd name="T98" fmla="*/ 2147483647 w 387"/>
                <a:gd name="T99" fmla="*/ 2147483647 h 630"/>
                <a:gd name="T100" fmla="*/ 2147483647 w 387"/>
                <a:gd name="T101" fmla="*/ 2147483647 h 630"/>
                <a:gd name="T102" fmla="*/ 2147483647 w 387"/>
                <a:gd name="T103" fmla="*/ 2147483647 h 630"/>
                <a:gd name="T104" fmla="*/ 2147483647 w 387"/>
                <a:gd name="T105" fmla="*/ 2147483647 h 630"/>
                <a:gd name="T106" fmla="*/ 2147483647 w 387"/>
                <a:gd name="T107" fmla="*/ 2147483647 h 630"/>
                <a:gd name="T108" fmla="*/ 2147483647 w 387"/>
                <a:gd name="T109" fmla="*/ 2147483647 h 630"/>
                <a:gd name="T110" fmla="*/ 2147483647 w 387"/>
                <a:gd name="T111" fmla="*/ 2147483647 h 6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7"/>
                <a:gd name="T169" fmla="*/ 0 h 630"/>
                <a:gd name="T170" fmla="*/ 387 w 387"/>
                <a:gd name="T171" fmla="*/ 630 h 6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7" h="630">
                  <a:moveTo>
                    <a:pt x="292" y="86"/>
                  </a:moveTo>
                  <a:lnTo>
                    <a:pt x="292" y="95"/>
                  </a:lnTo>
                  <a:lnTo>
                    <a:pt x="302" y="95"/>
                  </a:lnTo>
                  <a:lnTo>
                    <a:pt x="302" y="104"/>
                  </a:lnTo>
                  <a:lnTo>
                    <a:pt x="302" y="112"/>
                  </a:lnTo>
                  <a:lnTo>
                    <a:pt x="302" y="121"/>
                  </a:lnTo>
                  <a:lnTo>
                    <a:pt x="292" y="129"/>
                  </a:lnTo>
                  <a:lnTo>
                    <a:pt x="292" y="138"/>
                  </a:lnTo>
                  <a:lnTo>
                    <a:pt x="302" y="147"/>
                  </a:lnTo>
                  <a:lnTo>
                    <a:pt x="309" y="155"/>
                  </a:lnTo>
                  <a:lnTo>
                    <a:pt x="309" y="164"/>
                  </a:lnTo>
                  <a:lnTo>
                    <a:pt x="318" y="164"/>
                  </a:lnTo>
                  <a:lnTo>
                    <a:pt x="318" y="174"/>
                  </a:lnTo>
                  <a:lnTo>
                    <a:pt x="328" y="174"/>
                  </a:lnTo>
                  <a:lnTo>
                    <a:pt x="328" y="181"/>
                  </a:lnTo>
                  <a:lnTo>
                    <a:pt x="335" y="181"/>
                  </a:lnTo>
                  <a:lnTo>
                    <a:pt x="345" y="181"/>
                  </a:lnTo>
                  <a:lnTo>
                    <a:pt x="354" y="181"/>
                  </a:lnTo>
                  <a:lnTo>
                    <a:pt x="361" y="181"/>
                  </a:lnTo>
                  <a:lnTo>
                    <a:pt x="361" y="174"/>
                  </a:lnTo>
                  <a:lnTo>
                    <a:pt x="371" y="174"/>
                  </a:lnTo>
                  <a:lnTo>
                    <a:pt x="361" y="174"/>
                  </a:lnTo>
                  <a:lnTo>
                    <a:pt x="361" y="164"/>
                  </a:lnTo>
                  <a:lnTo>
                    <a:pt x="371" y="164"/>
                  </a:lnTo>
                  <a:lnTo>
                    <a:pt x="378" y="174"/>
                  </a:lnTo>
                  <a:lnTo>
                    <a:pt x="378" y="181"/>
                  </a:lnTo>
                  <a:lnTo>
                    <a:pt x="387" y="181"/>
                  </a:lnTo>
                  <a:lnTo>
                    <a:pt x="387" y="190"/>
                  </a:lnTo>
                  <a:lnTo>
                    <a:pt x="387" y="198"/>
                  </a:lnTo>
                  <a:lnTo>
                    <a:pt x="387" y="207"/>
                  </a:lnTo>
                  <a:lnTo>
                    <a:pt x="378" y="207"/>
                  </a:lnTo>
                  <a:lnTo>
                    <a:pt x="378" y="216"/>
                  </a:lnTo>
                  <a:lnTo>
                    <a:pt x="378" y="207"/>
                  </a:lnTo>
                  <a:lnTo>
                    <a:pt x="371" y="207"/>
                  </a:lnTo>
                  <a:lnTo>
                    <a:pt x="371" y="216"/>
                  </a:lnTo>
                  <a:lnTo>
                    <a:pt x="361" y="224"/>
                  </a:lnTo>
                  <a:lnTo>
                    <a:pt x="354" y="233"/>
                  </a:lnTo>
                  <a:lnTo>
                    <a:pt x="335" y="233"/>
                  </a:lnTo>
                  <a:lnTo>
                    <a:pt x="328" y="243"/>
                  </a:lnTo>
                  <a:lnTo>
                    <a:pt x="318" y="243"/>
                  </a:lnTo>
                  <a:lnTo>
                    <a:pt x="309" y="243"/>
                  </a:lnTo>
                  <a:lnTo>
                    <a:pt x="309" y="250"/>
                  </a:lnTo>
                  <a:lnTo>
                    <a:pt x="309" y="259"/>
                  </a:lnTo>
                  <a:lnTo>
                    <a:pt x="309" y="267"/>
                  </a:lnTo>
                  <a:lnTo>
                    <a:pt x="309" y="276"/>
                  </a:lnTo>
                  <a:lnTo>
                    <a:pt x="309" y="286"/>
                  </a:lnTo>
                  <a:lnTo>
                    <a:pt x="309" y="293"/>
                  </a:lnTo>
                  <a:lnTo>
                    <a:pt x="309" y="302"/>
                  </a:lnTo>
                  <a:lnTo>
                    <a:pt x="302" y="329"/>
                  </a:lnTo>
                  <a:lnTo>
                    <a:pt x="302" y="336"/>
                  </a:lnTo>
                  <a:lnTo>
                    <a:pt x="292" y="336"/>
                  </a:lnTo>
                  <a:lnTo>
                    <a:pt x="292" y="345"/>
                  </a:lnTo>
                  <a:lnTo>
                    <a:pt x="292" y="355"/>
                  </a:lnTo>
                  <a:lnTo>
                    <a:pt x="285" y="355"/>
                  </a:lnTo>
                  <a:lnTo>
                    <a:pt x="276" y="362"/>
                  </a:lnTo>
                  <a:lnTo>
                    <a:pt x="266" y="372"/>
                  </a:lnTo>
                  <a:lnTo>
                    <a:pt x="266" y="362"/>
                  </a:lnTo>
                  <a:lnTo>
                    <a:pt x="259" y="362"/>
                  </a:lnTo>
                  <a:lnTo>
                    <a:pt x="250" y="372"/>
                  </a:lnTo>
                  <a:lnTo>
                    <a:pt x="250" y="379"/>
                  </a:lnTo>
                  <a:lnTo>
                    <a:pt x="250" y="388"/>
                  </a:lnTo>
                  <a:lnTo>
                    <a:pt x="250" y="398"/>
                  </a:lnTo>
                  <a:lnTo>
                    <a:pt x="250" y="405"/>
                  </a:lnTo>
                  <a:lnTo>
                    <a:pt x="242" y="415"/>
                  </a:lnTo>
                  <a:lnTo>
                    <a:pt x="233" y="424"/>
                  </a:lnTo>
                  <a:lnTo>
                    <a:pt x="233" y="431"/>
                  </a:lnTo>
                  <a:lnTo>
                    <a:pt x="223" y="431"/>
                  </a:lnTo>
                  <a:lnTo>
                    <a:pt x="223" y="441"/>
                  </a:lnTo>
                  <a:lnTo>
                    <a:pt x="223" y="448"/>
                  </a:lnTo>
                  <a:lnTo>
                    <a:pt x="216" y="448"/>
                  </a:lnTo>
                  <a:lnTo>
                    <a:pt x="223" y="448"/>
                  </a:lnTo>
                  <a:lnTo>
                    <a:pt x="223" y="458"/>
                  </a:lnTo>
                  <a:lnTo>
                    <a:pt x="223" y="467"/>
                  </a:lnTo>
                  <a:lnTo>
                    <a:pt x="223" y="474"/>
                  </a:lnTo>
                  <a:lnTo>
                    <a:pt x="223" y="484"/>
                  </a:lnTo>
                  <a:lnTo>
                    <a:pt x="223" y="493"/>
                  </a:lnTo>
                  <a:lnTo>
                    <a:pt x="233" y="501"/>
                  </a:lnTo>
                  <a:lnTo>
                    <a:pt x="233" y="510"/>
                  </a:lnTo>
                  <a:lnTo>
                    <a:pt x="242" y="510"/>
                  </a:lnTo>
                  <a:lnTo>
                    <a:pt x="242" y="517"/>
                  </a:lnTo>
                  <a:lnTo>
                    <a:pt x="250" y="517"/>
                  </a:lnTo>
                  <a:lnTo>
                    <a:pt x="250" y="527"/>
                  </a:lnTo>
                  <a:lnTo>
                    <a:pt x="250" y="536"/>
                  </a:lnTo>
                  <a:lnTo>
                    <a:pt x="242" y="536"/>
                  </a:lnTo>
                  <a:lnTo>
                    <a:pt x="242" y="544"/>
                  </a:lnTo>
                  <a:lnTo>
                    <a:pt x="233" y="544"/>
                  </a:lnTo>
                  <a:lnTo>
                    <a:pt x="233" y="553"/>
                  </a:lnTo>
                  <a:lnTo>
                    <a:pt x="233" y="562"/>
                  </a:lnTo>
                  <a:lnTo>
                    <a:pt x="233" y="570"/>
                  </a:lnTo>
                  <a:lnTo>
                    <a:pt x="223" y="570"/>
                  </a:lnTo>
                  <a:lnTo>
                    <a:pt x="223" y="579"/>
                  </a:lnTo>
                  <a:lnTo>
                    <a:pt x="223" y="587"/>
                  </a:lnTo>
                  <a:lnTo>
                    <a:pt x="216" y="596"/>
                  </a:lnTo>
                  <a:lnTo>
                    <a:pt x="207" y="613"/>
                  </a:lnTo>
                  <a:lnTo>
                    <a:pt x="199" y="630"/>
                  </a:lnTo>
                  <a:lnTo>
                    <a:pt x="199" y="613"/>
                  </a:lnTo>
                  <a:lnTo>
                    <a:pt x="199" y="605"/>
                  </a:lnTo>
                  <a:lnTo>
                    <a:pt x="199" y="596"/>
                  </a:lnTo>
                  <a:lnTo>
                    <a:pt x="199" y="605"/>
                  </a:lnTo>
                  <a:lnTo>
                    <a:pt x="190" y="605"/>
                  </a:lnTo>
                  <a:lnTo>
                    <a:pt x="190" y="596"/>
                  </a:lnTo>
                  <a:lnTo>
                    <a:pt x="181" y="596"/>
                  </a:lnTo>
                  <a:lnTo>
                    <a:pt x="181" y="587"/>
                  </a:lnTo>
                  <a:lnTo>
                    <a:pt x="190" y="587"/>
                  </a:lnTo>
                  <a:lnTo>
                    <a:pt x="190" y="579"/>
                  </a:lnTo>
                  <a:lnTo>
                    <a:pt x="181" y="579"/>
                  </a:lnTo>
                  <a:lnTo>
                    <a:pt x="173" y="579"/>
                  </a:lnTo>
                  <a:lnTo>
                    <a:pt x="173" y="570"/>
                  </a:lnTo>
                  <a:lnTo>
                    <a:pt x="155" y="562"/>
                  </a:lnTo>
                  <a:lnTo>
                    <a:pt x="155" y="553"/>
                  </a:lnTo>
                  <a:lnTo>
                    <a:pt x="147" y="553"/>
                  </a:lnTo>
                  <a:lnTo>
                    <a:pt x="147" y="544"/>
                  </a:lnTo>
                  <a:lnTo>
                    <a:pt x="138" y="553"/>
                  </a:lnTo>
                  <a:lnTo>
                    <a:pt x="138" y="544"/>
                  </a:lnTo>
                  <a:lnTo>
                    <a:pt x="130" y="544"/>
                  </a:lnTo>
                  <a:lnTo>
                    <a:pt x="130" y="536"/>
                  </a:lnTo>
                  <a:lnTo>
                    <a:pt x="138" y="536"/>
                  </a:lnTo>
                  <a:lnTo>
                    <a:pt x="130" y="527"/>
                  </a:lnTo>
                  <a:lnTo>
                    <a:pt x="138" y="527"/>
                  </a:lnTo>
                  <a:lnTo>
                    <a:pt x="138" y="536"/>
                  </a:lnTo>
                  <a:lnTo>
                    <a:pt x="138" y="527"/>
                  </a:lnTo>
                  <a:lnTo>
                    <a:pt x="130" y="527"/>
                  </a:lnTo>
                  <a:lnTo>
                    <a:pt x="130" y="536"/>
                  </a:lnTo>
                  <a:lnTo>
                    <a:pt x="121" y="536"/>
                  </a:lnTo>
                  <a:lnTo>
                    <a:pt x="121" y="527"/>
                  </a:lnTo>
                  <a:lnTo>
                    <a:pt x="112" y="527"/>
                  </a:lnTo>
                  <a:lnTo>
                    <a:pt x="112" y="517"/>
                  </a:lnTo>
                  <a:lnTo>
                    <a:pt x="104" y="517"/>
                  </a:lnTo>
                  <a:lnTo>
                    <a:pt x="104" y="527"/>
                  </a:lnTo>
                  <a:lnTo>
                    <a:pt x="95" y="527"/>
                  </a:lnTo>
                  <a:lnTo>
                    <a:pt x="87" y="517"/>
                  </a:lnTo>
                  <a:lnTo>
                    <a:pt x="78" y="517"/>
                  </a:lnTo>
                  <a:lnTo>
                    <a:pt x="78" y="510"/>
                  </a:lnTo>
                  <a:lnTo>
                    <a:pt x="69" y="510"/>
                  </a:lnTo>
                  <a:lnTo>
                    <a:pt x="69" y="517"/>
                  </a:lnTo>
                  <a:lnTo>
                    <a:pt x="61" y="510"/>
                  </a:lnTo>
                  <a:lnTo>
                    <a:pt x="61" y="501"/>
                  </a:lnTo>
                  <a:lnTo>
                    <a:pt x="52" y="501"/>
                  </a:lnTo>
                  <a:lnTo>
                    <a:pt x="52" y="493"/>
                  </a:lnTo>
                  <a:lnTo>
                    <a:pt x="52" y="484"/>
                  </a:lnTo>
                  <a:lnTo>
                    <a:pt x="44" y="484"/>
                  </a:lnTo>
                  <a:lnTo>
                    <a:pt x="44" y="474"/>
                  </a:lnTo>
                  <a:lnTo>
                    <a:pt x="52" y="467"/>
                  </a:lnTo>
                  <a:lnTo>
                    <a:pt x="52" y="458"/>
                  </a:lnTo>
                  <a:lnTo>
                    <a:pt x="44" y="458"/>
                  </a:lnTo>
                  <a:lnTo>
                    <a:pt x="44" y="467"/>
                  </a:lnTo>
                  <a:lnTo>
                    <a:pt x="35" y="467"/>
                  </a:lnTo>
                  <a:lnTo>
                    <a:pt x="44" y="474"/>
                  </a:lnTo>
                  <a:lnTo>
                    <a:pt x="35" y="484"/>
                  </a:lnTo>
                  <a:lnTo>
                    <a:pt x="26" y="484"/>
                  </a:lnTo>
                  <a:lnTo>
                    <a:pt x="18" y="474"/>
                  </a:lnTo>
                  <a:lnTo>
                    <a:pt x="18" y="484"/>
                  </a:lnTo>
                  <a:lnTo>
                    <a:pt x="9" y="474"/>
                  </a:lnTo>
                  <a:lnTo>
                    <a:pt x="0" y="467"/>
                  </a:lnTo>
                  <a:lnTo>
                    <a:pt x="0" y="458"/>
                  </a:lnTo>
                  <a:lnTo>
                    <a:pt x="0" y="448"/>
                  </a:lnTo>
                  <a:lnTo>
                    <a:pt x="9" y="448"/>
                  </a:lnTo>
                  <a:lnTo>
                    <a:pt x="18" y="448"/>
                  </a:lnTo>
                  <a:lnTo>
                    <a:pt x="18" y="458"/>
                  </a:lnTo>
                  <a:lnTo>
                    <a:pt x="26" y="458"/>
                  </a:lnTo>
                  <a:lnTo>
                    <a:pt x="35" y="448"/>
                  </a:lnTo>
                  <a:lnTo>
                    <a:pt x="35" y="441"/>
                  </a:lnTo>
                  <a:lnTo>
                    <a:pt x="44" y="441"/>
                  </a:lnTo>
                  <a:lnTo>
                    <a:pt x="52" y="431"/>
                  </a:lnTo>
                  <a:lnTo>
                    <a:pt x="61" y="424"/>
                  </a:lnTo>
                  <a:lnTo>
                    <a:pt x="61" y="415"/>
                  </a:lnTo>
                  <a:lnTo>
                    <a:pt x="52" y="415"/>
                  </a:lnTo>
                  <a:lnTo>
                    <a:pt x="44" y="424"/>
                  </a:lnTo>
                  <a:lnTo>
                    <a:pt x="35" y="415"/>
                  </a:lnTo>
                  <a:lnTo>
                    <a:pt x="35" y="405"/>
                  </a:lnTo>
                  <a:lnTo>
                    <a:pt x="44" y="398"/>
                  </a:lnTo>
                  <a:lnTo>
                    <a:pt x="44" y="388"/>
                  </a:lnTo>
                  <a:lnTo>
                    <a:pt x="52" y="379"/>
                  </a:lnTo>
                  <a:lnTo>
                    <a:pt x="61" y="372"/>
                  </a:lnTo>
                  <a:lnTo>
                    <a:pt x="69" y="372"/>
                  </a:lnTo>
                  <a:lnTo>
                    <a:pt x="69" y="379"/>
                  </a:lnTo>
                  <a:lnTo>
                    <a:pt x="78" y="379"/>
                  </a:lnTo>
                  <a:lnTo>
                    <a:pt x="78" y="388"/>
                  </a:lnTo>
                  <a:lnTo>
                    <a:pt x="87" y="388"/>
                  </a:lnTo>
                  <a:lnTo>
                    <a:pt x="95" y="379"/>
                  </a:lnTo>
                  <a:lnTo>
                    <a:pt x="95" y="372"/>
                  </a:lnTo>
                  <a:lnTo>
                    <a:pt x="95" y="362"/>
                  </a:lnTo>
                  <a:lnTo>
                    <a:pt x="87" y="355"/>
                  </a:lnTo>
                  <a:lnTo>
                    <a:pt x="87" y="345"/>
                  </a:lnTo>
                  <a:lnTo>
                    <a:pt x="95" y="345"/>
                  </a:lnTo>
                  <a:lnTo>
                    <a:pt x="104" y="345"/>
                  </a:lnTo>
                  <a:lnTo>
                    <a:pt x="112" y="345"/>
                  </a:lnTo>
                  <a:lnTo>
                    <a:pt x="112" y="355"/>
                  </a:lnTo>
                  <a:lnTo>
                    <a:pt x="121" y="355"/>
                  </a:lnTo>
                  <a:lnTo>
                    <a:pt x="130" y="355"/>
                  </a:lnTo>
                  <a:lnTo>
                    <a:pt x="130" y="345"/>
                  </a:lnTo>
                  <a:lnTo>
                    <a:pt x="138" y="336"/>
                  </a:lnTo>
                  <a:lnTo>
                    <a:pt x="138" y="329"/>
                  </a:lnTo>
                  <a:lnTo>
                    <a:pt x="130" y="329"/>
                  </a:lnTo>
                  <a:lnTo>
                    <a:pt x="130" y="319"/>
                  </a:lnTo>
                  <a:lnTo>
                    <a:pt x="138" y="319"/>
                  </a:lnTo>
                  <a:lnTo>
                    <a:pt x="147" y="329"/>
                  </a:lnTo>
                  <a:lnTo>
                    <a:pt x="147" y="319"/>
                  </a:lnTo>
                  <a:lnTo>
                    <a:pt x="155" y="319"/>
                  </a:lnTo>
                  <a:lnTo>
                    <a:pt x="155" y="310"/>
                  </a:lnTo>
                  <a:lnTo>
                    <a:pt x="155" y="302"/>
                  </a:lnTo>
                  <a:lnTo>
                    <a:pt x="155" y="293"/>
                  </a:lnTo>
                  <a:lnTo>
                    <a:pt x="147" y="293"/>
                  </a:lnTo>
                  <a:lnTo>
                    <a:pt x="147" y="286"/>
                  </a:lnTo>
                  <a:lnTo>
                    <a:pt x="147" y="276"/>
                  </a:lnTo>
                  <a:lnTo>
                    <a:pt x="155" y="276"/>
                  </a:lnTo>
                  <a:lnTo>
                    <a:pt x="155" y="267"/>
                  </a:lnTo>
                  <a:lnTo>
                    <a:pt x="164" y="259"/>
                  </a:lnTo>
                  <a:lnTo>
                    <a:pt x="164" y="250"/>
                  </a:lnTo>
                  <a:lnTo>
                    <a:pt x="164" y="243"/>
                  </a:lnTo>
                  <a:lnTo>
                    <a:pt x="164" y="233"/>
                  </a:lnTo>
                  <a:lnTo>
                    <a:pt x="155" y="233"/>
                  </a:lnTo>
                  <a:lnTo>
                    <a:pt x="155" y="224"/>
                  </a:lnTo>
                  <a:lnTo>
                    <a:pt x="147" y="216"/>
                  </a:lnTo>
                  <a:lnTo>
                    <a:pt x="138" y="207"/>
                  </a:lnTo>
                  <a:lnTo>
                    <a:pt x="130" y="207"/>
                  </a:lnTo>
                  <a:lnTo>
                    <a:pt x="130" y="198"/>
                  </a:lnTo>
                  <a:lnTo>
                    <a:pt x="121" y="198"/>
                  </a:lnTo>
                  <a:lnTo>
                    <a:pt x="112" y="198"/>
                  </a:lnTo>
                  <a:lnTo>
                    <a:pt x="112" y="190"/>
                  </a:lnTo>
                  <a:lnTo>
                    <a:pt x="112" y="181"/>
                  </a:lnTo>
                  <a:lnTo>
                    <a:pt x="112" y="174"/>
                  </a:lnTo>
                  <a:lnTo>
                    <a:pt x="112" y="164"/>
                  </a:lnTo>
                  <a:lnTo>
                    <a:pt x="121" y="164"/>
                  </a:lnTo>
                  <a:lnTo>
                    <a:pt x="112" y="164"/>
                  </a:lnTo>
                  <a:lnTo>
                    <a:pt x="121" y="164"/>
                  </a:lnTo>
                  <a:lnTo>
                    <a:pt x="121" y="155"/>
                  </a:lnTo>
                  <a:lnTo>
                    <a:pt x="130" y="155"/>
                  </a:lnTo>
                  <a:lnTo>
                    <a:pt x="130" y="147"/>
                  </a:lnTo>
                  <a:lnTo>
                    <a:pt x="130" y="155"/>
                  </a:lnTo>
                  <a:lnTo>
                    <a:pt x="138" y="155"/>
                  </a:lnTo>
                  <a:lnTo>
                    <a:pt x="130" y="155"/>
                  </a:lnTo>
                  <a:lnTo>
                    <a:pt x="138" y="155"/>
                  </a:lnTo>
                  <a:lnTo>
                    <a:pt x="138" y="164"/>
                  </a:lnTo>
                  <a:lnTo>
                    <a:pt x="138" y="155"/>
                  </a:lnTo>
                  <a:lnTo>
                    <a:pt x="138" y="164"/>
                  </a:lnTo>
                  <a:lnTo>
                    <a:pt x="147" y="164"/>
                  </a:lnTo>
                  <a:lnTo>
                    <a:pt x="147" y="174"/>
                  </a:lnTo>
                  <a:lnTo>
                    <a:pt x="147" y="164"/>
                  </a:lnTo>
                  <a:lnTo>
                    <a:pt x="155" y="164"/>
                  </a:lnTo>
                  <a:lnTo>
                    <a:pt x="164" y="155"/>
                  </a:lnTo>
                  <a:lnTo>
                    <a:pt x="164" y="147"/>
                  </a:lnTo>
                  <a:lnTo>
                    <a:pt x="173" y="138"/>
                  </a:lnTo>
                  <a:lnTo>
                    <a:pt x="173" y="129"/>
                  </a:lnTo>
                  <a:lnTo>
                    <a:pt x="173" y="121"/>
                  </a:lnTo>
                  <a:lnTo>
                    <a:pt x="173" y="112"/>
                  </a:lnTo>
                  <a:lnTo>
                    <a:pt x="181" y="112"/>
                  </a:lnTo>
                  <a:lnTo>
                    <a:pt x="181" y="104"/>
                  </a:lnTo>
                  <a:lnTo>
                    <a:pt x="173" y="95"/>
                  </a:lnTo>
                  <a:lnTo>
                    <a:pt x="164" y="95"/>
                  </a:lnTo>
                  <a:lnTo>
                    <a:pt x="155" y="95"/>
                  </a:lnTo>
                  <a:lnTo>
                    <a:pt x="155" y="86"/>
                  </a:lnTo>
                  <a:lnTo>
                    <a:pt x="155" y="78"/>
                  </a:lnTo>
                  <a:lnTo>
                    <a:pt x="155" y="69"/>
                  </a:lnTo>
                  <a:lnTo>
                    <a:pt x="164" y="69"/>
                  </a:lnTo>
                  <a:lnTo>
                    <a:pt x="164" y="60"/>
                  </a:lnTo>
                  <a:lnTo>
                    <a:pt x="173" y="60"/>
                  </a:lnTo>
                  <a:lnTo>
                    <a:pt x="173" y="52"/>
                  </a:lnTo>
                  <a:lnTo>
                    <a:pt x="173" y="43"/>
                  </a:lnTo>
                  <a:lnTo>
                    <a:pt x="173" y="35"/>
                  </a:lnTo>
                  <a:lnTo>
                    <a:pt x="173" y="26"/>
                  </a:lnTo>
                  <a:lnTo>
                    <a:pt x="173" y="17"/>
                  </a:lnTo>
                  <a:lnTo>
                    <a:pt x="181" y="17"/>
                  </a:lnTo>
                  <a:lnTo>
                    <a:pt x="181" y="9"/>
                  </a:lnTo>
                  <a:lnTo>
                    <a:pt x="190" y="9"/>
                  </a:lnTo>
                  <a:lnTo>
                    <a:pt x="190" y="0"/>
                  </a:lnTo>
                  <a:lnTo>
                    <a:pt x="199" y="0"/>
                  </a:lnTo>
                  <a:lnTo>
                    <a:pt x="207" y="0"/>
                  </a:lnTo>
                  <a:lnTo>
                    <a:pt x="207" y="9"/>
                  </a:lnTo>
                  <a:lnTo>
                    <a:pt x="216" y="9"/>
                  </a:lnTo>
                  <a:lnTo>
                    <a:pt x="216" y="17"/>
                  </a:lnTo>
                  <a:lnTo>
                    <a:pt x="223" y="17"/>
                  </a:lnTo>
                  <a:lnTo>
                    <a:pt x="233" y="26"/>
                  </a:lnTo>
                  <a:lnTo>
                    <a:pt x="242" y="26"/>
                  </a:lnTo>
                  <a:lnTo>
                    <a:pt x="242" y="35"/>
                  </a:lnTo>
                  <a:lnTo>
                    <a:pt x="250" y="35"/>
                  </a:lnTo>
                  <a:lnTo>
                    <a:pt x="250" y="43"/>
                  </a:lnTo>
                  <a:lnTo>
                    <a:pt x="259" y="52"/>
                  </a:lnTo>
                  <a:lnTo>
                    <a:pt x="259" y="60"/>
                  </a:lnTo>
                  <a:lnTo>
                    <a:pt x="266" y="69"/>
                  </a:lnTo>
                  <a:lnTo>
                    <a:pt x="276" y="78"/>
                  </a:lnTo>
                  <a:lnTo>
                    <a:pt x="285" y="86"/>
                  </a:lnTo>
                  <a:lnTo>
                    <a:pt x="292" y="86"/>
                  </a:lnTo>
                  <a:close/>
                </a:path>
              </a:pathLst>
            </a:custGeom>
            <a:grpFill/>
            <a:ln w="7938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77" name="Freeform 21"/>
            <p:cNvSpPr>
              <a:spLocks/>
            </p:cNvSpPr>
            <p:nvPr/>
          </p:nvSpPr>
          <p:spPr bwMode="auto">
            <a:xfrm>
              <a:off x="4052888" y="2713038"/>
              <a:ext cx="927100" cy="766762"/>
            </a:xfrm>
            <a:custGeom>
              <a:avLst/>
              <a:gdLst>
                <a:gd name="T0" fmla="*/ 2147483647 w 1169"/>
                <a:gd name="T1" fmla="*/ 2147483647 h 966"/>
                <a:gd name="T2" fmla="*/ 2147483647 w 1169"/>
                <a:gd name="T3" fmla="*/ 2147483647 h 966"/>
                <a:gd name="T4" fmla="*/ 2147483647 w 1169"/>
                <a:gd name="T5" fmla="*/ 2147483647 h 966"/>
                <a:gd name="T6" fmla="*/ 2147483647 w 1169"/>
                <a:gd name="T7" fmla="*/ 2147483647 h 966"/>
                <a:gd name="T8" fmla="*/ 2147483647 w 1169"/>
                <a:gd name="T9" fmla="*/ 2147483647 h 966"/>
                <a:gd name="T10" fmla="*/ 2147483647 w 1169"/>
                <a:gd name="T11" fmla="*/ 2147483647 h 966"/>
                <a:gd name="T12" fmla="*/ 2147483647 w 1169"/>
                <a:gd name="T13" fmla="*/ 2147483647 h 966"/>
                <a:gd name="T14" fmla="*/ 2147483647 w 1169"/>
                <a:gd name="T15" fmla="*/ 2147483647 h 966"/>
                <a:gd name="T16" fmla="*/ 2147483647 w 1169"/>
                <a:gd name="T17" fmla="*/ 2147483647 h 966"/>
                <a:gd name="T18" fmla="*/ 2147483647 w 1169"/>
                <a:gd name="T19" fmla="*/ 2147483647 h 966"/>
                <a:gd name="T20" fmla="*/ 2147483647 w 1169"/>
                <a:gd name="T21" fmla="*/ 2147483647 h 966"/>
                <a:gd name="T22" fmla="*/ 2147483647 w 1169"/>
                <a:gd name="T23" fmla="*/ 2147483647 h 966"/>
                <a:gd name="T24" fmla="*/ 2147483647 w 1169"/>
                <a:gd name="T25" fmla="*/ 2147483647 h 966"/>
                <a:gd name="T26" fmla="*/ 2147483647 w 1169"/>
                <a:gd name="T27" fmla="*/ 2147483647 h 966"/>
                <a:gd name="T28" fmla="*/ 2147483647 w 1169"/>
                <a:gd name="T29" fmla="*/ 2147483647 h 966"/>
                <a:gd name="T30" fmla="*/ 2147483647 w 1169"/>
                <a:gd name="T31" fmla="*/ 2147483647 h 966"/>
                <a:gd name="T32" fmla="*/ 2147483647 w 1169"/>
                <a:gd name="T33" fmla="*/ 2147483647 h 966"/>
                <a:gd name="T34" fmla="*/ 2147483647 w 1169"/>
                <a:gd name="T35" fmla="*/ 2147483647 h 966"/>
                <a:gd name="T36" fmla="*/ 2147483647 w 1169"/>
                <a:gd name="T37" fmla="*/ 2147483647 h 966"/>
                <a:gd name="T38" fmla="*/ 2147483647 w 1169"/>
                <a:gd name="T39" fmla="*/ 2147483647 h 966"/>
                <a:gd name="T40" fmla="*/ 2147483647 w 1169"/>
                <a:gd name="T41" fmla="*/ 2147483647 h 966"/>
                <a:gd name="T42" fmla="*/ 2147483647 w 1169"/>
                <a:gd name="T43" fmla="*/ 2147483647 h 966"/>
                <a:gd name="T44" fmla="*/ 2147483647 w 1169"/>
                <a:gd name="T45" fmla="*/ 2147483647 h 966"/>
                <a:gd name="T46" fmla="*/ 2147483647 w 1169"/>
                <a:gd name="T47" fmla="*/ 2147483647 h 966"/>
                <a:gd name="T48" fmla="*/ 2147483647 w 1169"/>
                <a:gd name="T49" fmla="*/ 2147483647 h 966"/>
                <a:gd name="T50" fmla="*/ 2147483647 w 1169"/>
                <a:gd name="T51" fmla="*/ 2147483647 h 966"/>
                <a:gd name="T52" fmla="*/ 2147483647 w 1169"/>
                <a:gd name="T53" fmla="*/ 2147483647 h 966"/>
                <a:gd name="T54" fmla="*/ 2147483647 w 1169"/>
                <a:gd name="T55" fmla="*/ 2147483647 h 966"/>
                <a:gd name="T56" fmla="*/ 2147483647 w 1169"/>
                <a:gd name="T57" fmla="*/ 2147483647 h 966"/>
                <a:gd name="T58" fmla="*/ 2147483647 w 1169"/>
                <a:gd name="T59" fmla="*/ 2147483647 h 966"/>
                <a:gd name="T60" fmla="*/ 2147483647 w 1169"/>
                <a:gd name="T61" fmla="*/ 2147483647 h 966"/>
                <a:gd name="T62" fmla="*/ 2147483647 w 1169"/>
                <a:gd name="T63" fmla="*/ 2147483647 h 966"/>
                <a:gd name="T64" fmla="*/ 2147483647 w 1169"/>
                <a:gd name="T65" fmla="*/ 2147483647 h 966"/>
                <a:gd name="T66" fmla="*/ 2147483647 w 1169"/>
                <a:gd name="T67" fmla="*/ 2147483647 h 966"/>
                <a:gd name="T68" fmla="*/ 2147483647 w 1169"/>
                <a:gd name="T69" fmla="*/ 2147483647 h 966"/>
                <a:gd name="T70" fmla="*/ 2147483647 w 1169"/>
                <a:gd name="T71" fmla="*/ 2147483647 h 966"/>
                <a:gd name="T72" fmla="*/ 2147483647 w 1169"/>
                <a:gd name="T73" fmla="*/ 2147483647 h 966"/>
                <a:gd name="T74" fmla="*/ 2147483647 w 1169"/>
                <a:gd name="T75" fmla="*/ 2147483647 h 966"/>
                <a:gd name="T76" fmla="*/ 2147483647 w 1169"/>
                <a:gd name="T77" fmla="*/ 2147483647 h 966"/>
                <a:gd name="T78" fmla="*/ 2147483647 w 1169"/>
                <a:gd name="T79" fmla="*/ 2147483647 h 966"/>
                <a:gd name="T80" fmla="*/ 2147483647 w 1169"/>
                <a:gd name="T81" fmla="*/ 2147483647 h 966"/>
                <a:gd name="T82" fmla="*/ 2147483647 w 1169"/>
                <a:gd name="T83" fmla="*/ 2147483647 h 966"/>
                <a:gd name="T84" fmla="*/ 2147483647 w 1169"/>
                <a:gd name="T85" fmla="*/ 2147483647 h 966"/>
                <a:gd name="T86" fmla="*/ 2147483647 w 1169"/>
                <a:gd name="T87" fmla="*/ 2147483647 h 966"/>
                <a:gd name="T88" fmla="*/ 2147483647 w 1169"/>
                <a:gd name="T89" fmla="*/ 2147483647 h 966"/>
                <a:gd name="T90" fmla="*/ 2147483647 w 1169"/>
                <a:gd name="T91" fmla="*/ 2147483647 h 966"/>
                <a:gd name="T92" fmla="*/ 2147483647 w 1169"/>
                <a:gd name="T93" fmla="*/ 2147483647 h 966"/>
                <a:gd name="T94" fmla="*/ 2147483647 w 1169"/>
                <a:gd name="T95" fmla="*/ 2147483647 h 966"/>
                <a:gd name="T96" fmla="*/ 2147483647 w 1169"/>
                <a:gd name="T97" fmla="*/ 2147483647 h 966"/>
                <a:gd name="T98" fmla="*/ 2147483647 w 1169"/>
                <a:gd name="T99" fmla="*/ 2147483647 h 966"/>
                <a:gd name="T100" fmla="*/ 2147483647 w 1169"/>
                <a:gd name="T101" fmla="*/ 2147483647 h 966"/>
                <a:gd name="T102" fmla="*/ 2147483647 w 1169"/>
                <a:gd name="T103" fmla="*/ 2147483647 h 966"/>
                <a:gd name="T104" fmla="*/ 2147483647 w 1169"/>
                <a:gd name="T105" fmla="*/ 2147483647 h 966"/>
                <a:gd name="T106" fmla="*/ 2147483647 w 1169"/>
                <a:gd name="T107" fmla="*/ 2147483647 h 966"/>
                <a:gd name="T108" fmla="*/ 2147483647 w 1169"/>
                <a:gd name="T109" fmla="*/ 2147483647 h 966"/>
                <a:gd name="T110" fmla="*/ 2147483647 w 1169"/>
                <a:gd name="T111" fmla="*/ 2147483647 h 966"/>
                <a:gd name="T112" fmla="*/ 2147483647 w 1169"/>
                <a:gd name="T113" fmla="*/ 2147483647 h 966"/>
                <a:gd name="T114" fmla="*/ 2147483647 w 1169"/>
                <a:gd name="T115" fmla="*/ 2147483647 h 9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69"/>
                <a:gd name="T175" fmla="*/ 0 h 966"/>
                <a:gd name="T176" fmla="*/ 1169 w 1169"/>
                <a:gd name="T177" fmla="*/ 966 h 9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69" h="966">
                  <a:moveTo>
                    <a:pt x="0" y="0"/>
                  </a:moveTo>
                  <a:lnTo>
                    <a:pt x="0" y="7"/>
                  </a:lnTo>
                  <a:lnTo>
                    <a:pt x="8" y="7"/>
                  </a:lnTo>
                  <a:lnTo>
                    <a:pt x="17" y="7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4" y="17"/>
                  </a:lnTo>
                  <a:lnTo>
                    <a:pt x="43" y="17"/>
                  </a:lnTo>
                  <a:lnTo>
                    <a:pt x="43" y="26"/>
                  </a:lnTo>
                  <a:lnTo>
                    <a:pt x="52" y="26"/>
                  </a:lnTo>
                  <a:lnTo>
                    <a:pt x="60" y="26"/>
                  </a:lnTo>
                  <a:lnTo>
                    <a:pt x="69" y="26"/>
                  </a:lnTo>
                  <a:lnTo>
                    <a:pt x="69" y="34"/>
                  </a:lnTo>
                  <a:lnTo>
                    <a:pt x="77" y="34"/>
                  </a:lnTo>
                  <a:lnTo>
                    <a:pt x="86" y="34"/>
                  </a:lnTo>
                  <a:lnTo>
                    <a:pt x="77" y="34"/>
                  </a:lnTo>
                  <a:lnTo>
                    <a:pt x="86" y="34"/>
                  </a:lnTo>
                  <a:lnTo>
                    <a:pt x="86" y="26"/>
                  </a:lnTo>
                  <a:lnTo>
                    <a:pt x="95" y="26"/>
                  </a:lnTo>
                  <a:lnTo>
                    <a:pt x="103" y="26"/>
                  </a:lnTo>
                  <a:lnTo>
                    <a:pt x="103" y="34"/>
                  </a:lnTo>
                  <a:lnTo>
                    <a:pt x="112" y="34"/>
                  </a:lnTo>
                  <a:lnTo>
                    <a:pt x="112" y="43"/>
                  </a:lnTo>
                  <a:lnTo>
                    <a:pt x="120" y="43"/>
                  </a:lnTo>
                  <a:lnTo>
                    <a:pt x="129" y="34"/>
                  </a:lnTo>
                  <a:lnTo>
                    <a:pt x="129" y="26"/>
                  </a:lnTo>
                  <a:lnTo>
                    <a:pt x="138" y="26"/>
                  </a:lnTo>
                  <a:lnTo>
                    <a:pt x="138" y="34"/>
                  </a:lnTo>
                  <a:lnTo>
                    <a:pt x="146" y="34"/>
                  </a:lnTo>
                  <a:lnTo>
                    <a:pt x="155" y="34"/>
                  </a:lnTo>
                  <a:lnTo>
                    <a:pt x="164" y="34"/>
                  </a:lnTo>
                  <a:lnTo>
                    <a:pt x="164" y="26"/>
                  </a:lnTo>
                  <a:lnTo>
                    <a:pt x="155" y="26"/>
                  </a:lnTo>
                  <a:lnTo>
                    <a:pt x="155" y="17"/>
                  </a:lnTo>
                  <a:lnTo>
                    <a:pt x="164" y="17"/>
                  </a:lnTo>
                  <a:lnTo>
                    <a:pt x="164" y="7"/>
                  </a:lnTo>
                  <a:lnTo>
                    <a:pt x="164" y="17"/>
                  </a:lnTo>
                  <a:lnTo>
                    <a:pt x="172" y="17"/>
                  </a:lnTo>
                  <a:lnTo>
                    <a:pt x="172" y="7"/>
                  </a:lnTo>
                  <a:lnTo>
                    <a:pt x="181" y="7"/>
                  </a:lnTo>
                  <a:lnTo>
                    <a:pt x="181" y="0"/>
                  </a:lnTo>
                  <a:lnTo>
                    <a:pt x="181" y="7"/>
                  </a:lnTo>
                  <a:lnTo>
                    <a:pt x="189" y="7"/>
                  </a:lnTo>
                  <a:lnTo>
                    <a:pt x="189" y="0"/>
                  </a:lnTo>
                  <a:lnTo>
                    <a:pt x="189" y="7"/>
                  </a:lnTo>
                  <a:lnTo>
                    <a:pt x="198" y="7"/>
                  </a:lnTo>
                  <a:lnTo>
                    <a:pt x="207" y="7"/>
                  </a:lnTo>
                  <a:lnTo>
                    <a:pt x="207" y="17"/>
                  </a:lnTo>
                  <a:lnTo>
                    <a:pt x="215" y="17"/>
                  </a:lnTo>
                  <a:lnTo>
                    <a:pt x="224" y="17"/>
                  </a:lnTo>
                  <a:lnTo>
                    <a:pt x="224" y="7"/>
                  </a:lnTo>
                  <a:lnTo>
                    <a:pt x="232" y="7"/>
                  </a:lnTo>
                  <a:lnTo>
                    <a:pt x="241" y="7"/>
                  </a:lnTo>
                  <a:lnTo>
                    <a:pt x="241" y="17"/>
                  </a:lnTo>
                  <a:lnTo>
                    <a:pt x="241" y="26"/>
                  </a:lnTo>
                  <a:lnTo>
                    <a:pt x="241" y="34"/>
                  </a:lnTo>
                  <a:lnTo>
                    <a:pt x="250" y="34"/>
                  </a:lnTo>
                  <a:lnTo>
                    <a:pt x="250" y="43"/>
                  </a:lnTo>
                  <a:lnTo>
                    <a:pt x="258" y="34"/>
                  </a:lnTo>
                  <a:lnTo>
                    <a:pt x="258" y="43"/>
                  </a:lnTo>
                  <a:lnTo>
                    <a:pt x="258" y="50"/>
                  </a:lnTo>
                  <a:lnTo>
                    <a:pt x="258" y="60"/>
                  </a:lnTo>
                  <a:lnTo>
                    <a:pt x="267" y="60"/>
                  </a:lnTo>
                  <a:lnTo>
                    <a:pt x="275" y="60"/>
                  </a:lnTo>
                  <a:lnTo>
                    <a:pt x="275" y="69"/>
                  </a:lnTo>
                  <a:lnTo>
                    <a:pt x="284" y="69"/>
                  </a:lnTo>
                  <a:lnTo>
                    <a:pt x="284" y="60"/>
                  </a:lnTo>
                  <a:lnTo>
                    <a:pt x="293" y="60"/>
                  </a:lnTo>
                  <a:lnTo>
                    <a:pt x="301" y="60"/>
                  </a:lnTo>
                  <a:lnTo>
                    <a:pt x="301" y="69"/>
                  </a:lnTo>
                  <a:lnTo>
                    <a:pt x="310" y="69"/>
                  </a:lnTo>
                  <a:lnTo>
                    <a:pt x="319" y="69"/>
                  </a:lnTo>
                  <a:lnTo>
                    <a:pt x="327" y="69"/>
                  </a:lnTo>
                  <a:lnTo>
                    <a:pt x="336" y="69"/>
                  </a:lnTo>
                  <a:lnTo>
                    <a:pt x="336" y="77"/>
                  </a:lnTo>
                  <a:lnTo>
                    <a:pt x="343" y="77"/>
                  </a:lnTo>
                  <a:lnTo>
                    <a:pt x="343" y="69"/>
                  </a:lnTo>
                  <a:lnTo>
                    <a:pt x="336" y="69"/>
                  </a:lnTo>
                  <a:lnTo>
                    <a:pt x="343" y="69"/>
                  </a:lnTo>
                  <a:lnTo>
                    <a:pt x="353" y="69"/>
                  </a:lnTo>
                  <a:lnTo>
                    <a:pt x="353" y="77"/>
                  </a:lnTo>
                  <a:lnTo>
                    <a:pt x="362" y="77"/>
                  </a:lnTo>
                  <a:lnTo>
                    <a:pt x="353" y="77"/>
                  </a:lnTo>
                  <a:lnTo>
                    <a:pt x="362" y="77"/>
                  </a:lnTo>
                  <a:lnTo>
                    <a:pt x="370" y="77"/>
                  </a:lnTo>
                  <a:lnTo>
                    <a:pt x="379" y="77"/>
                  </a:lnTo>
                  <a:lnTo>
                    <a:pt x="379" y="86"/>
                  </a:lnTo>
                  <a:lnTo>
                    <a:pt x="379" y="77"/>
                  </a:lnTo>
                  <a:lnTo>
                    <a:pt x="386" y="77"/>
                  </a:lnTo>
                  <a:lnTo>
                    <a:pt x="379" y="77"/>
                  </a:lnTo>
                  <a:lnTo>
                    <a:pt x="379" y="86"/>
                  </a:lnTo>
                  <a:lnTo>
                    <a:pt x="386" y="86"/>
                  </a:lnTo>
                  <a:lnTo>
                    <a:pt x="386" y="95"/>
                  </a:lnTo>
                  <a:lnTo>
                    <a:pt x="386" y="103"/>
                  </a:lnTo>
                  <a:lnTo>
                    <a:pt x="396" y="95"/>
                  </a:lnTo>
                  <a:lnTo>
                    <a:pt x="396" y="103"/>
                  </a:lnTo>
                  <a:lnTo>
                    <a:pt x="405" y="103"/>
                  </a:lnTo>
                  <a:lnTo>
                    <a:pt x="405" y="95"/>
                  </a:lnTo>
                  <a:lnTo>
                    <a:pt x="396" y="95"/>
                  </a:lnTo>
                  <a:lnTo>
                    <a:pt x="405" y="95"/>
                  </a:lnTo>
                  <a:lnTo>
                    <a:pt x="405" y="103"/>
                  </a:lnTo>
                  <a:lnTo>
                    <a:pt x="405" y="95"/>
                  </a:lnTo>
                  <a:lnTo>
                    <a:pt x="412" y="95"/>
                  </a:lnTo>
                  <a:lnTo>
                    <a:pt x="412" y="103"/>
                  </a:lnTo>
                  <a:lnTo>
                    <a:pt x="412" y="95"/>
                  </a:lnTo>
                  <a:lnTo>
                    <a:pt x="412" y="103"/>
                  </a:lnTo>
                  <a:lnTo>
                    <a:pt x="422" y="103"/>
                  </a:lnTo>
                  <a:lnTo>
                    <a:pt x="422" y="112"/>
                  </a:lnTo>
                  <a:lnTo>
                    <a:pt x="422" y="103"/>
                  </a:lnTo>
                  <a:lnTo>
                    <a:pt x="429" y="103"/>
                  </a:lnTo>
                  <a:lnTo>
                    <a:pt x="422" y="103"/>
                  </a:lnTo>
                  <a:lnTo>
                    <a:pt x="429" y="103"/>
                  </a:lnTo>
                  <a:lnTo>
                    <a:pt x="429" y="95"/>
                  </a:lnTo>
                  <a:lnTo>
                    <a:pt x="438" y="95"/>
                  </a:lnTo>
                  <a:lnTo>
                    <a:pt x="429" y="95"/>
                  </a:lnTo>
                  <a:lnTo>
                    <a:pt x="438" y="95"/>
                  </a:lnTo>
                  <a:lnTo>
                    <a:pt x="438" y="86"/>
                  </a:lnTo>
                  <a:lnTo>
                    <a:pt x="438" y="95"/>
                  </a:lnTo>
                  <a:lnTo>
                    <a:pt x="448" y="95"/>
                  </a:lnTo>
                  <a:lnTo>
                    <a:pt x="448" y="103"/>
                  </a:lnTo>
                  <a:lnTo>
                    <a:pt x="455" y="103"/>
                  </a:lnTo>
                  <a:lnTo>
                    <a:pt x="455" y="95"/>
                  </a:lnTo>
                  <a:lnTo>
                    <a:pt x="455" y="103"/>
                  </a:lnTo>
                  <a:lnTo>
                    <a:pt x="465" y="103"/>
                  </a:lnTo>
                  <a:lnTo>
                    <a:pt x="474" y="112"/>
                  </a:lnTo>
                  <a:lnTo>
                    <a:pt x="481" y="112"/>
                  </a:lnTo>
                  <a:lnTo>
                    <a:pt x="481" y="103"/>
                  </a:lnTo>
                  <a:lnTo>
                    <a:pt x="491" y="103"/>
                  </a:lnTo>
                  <a:lnTo>
                    <a:pt x="491" y="95"/>
                  </a:lnTo>
                  <a:lnTo>
                    <a:pt x="498" y="95"/>
                  </a:lnTo>
                  <a:lnTo>
                    <a:pt x="491" y="95"/>
                  </a:lnTo>
                  <a:lnTo>
                    <a:pt x="491" y="86"/>
                  </a:lnTo>
                  <a:lnTo>
                    <a:pt x="498" y="86"/>
                  </a:lnTo>
                  <a:lnTo>
                    <a:pt x="491" y="86"/>
                  </a:lnTo>
                  <a:lnTo>
                    <a:pt x="491" y="95"/>
                  </a:lnTo>
                  <a:lnTo>
                    <a:pt x="498" y="95"/>
                  </a:lnTo>
                  <a:lnTo>
                    <a:pt x="498" y="86"/>
                  </a:lnTo>
                  <a:lnTo>
                    <a:pt x="507" y="86"/>
                  </a:lnTo>
                  <a:lnTo>
                    <a:pt x="507" y="95"/>
                  </a:lnTo>
                  <a:lnTo>
                    <a:pt x="507" y="103"/>
                  </a:lnTo>
                  <a:lnTo>
                    <a:pt x="517" y="103"/>
                  </a:lnTo>
                  <a:lnTo>
                    <a:pt x="517" y="95"/>
                  </a:lnTo>
                  <a:lnTo>
                    <a:pt x="524" y="95"/>
                  </a:lnTo>
                  <a:lnTo>
                    <a:pt x="524" y="103"/>
                  </a:lnTo>
                  <a:lnTo>
                    <a:pt x="524" y="95"/>
                  </a:lnTo>
                  <a:lnTo>
                    <a:pt x="533" y="95"/>
                  </a:lnTo>
                  <a:lnTo>
                    <a:pt x="533" y="103"/>
                  </a:lnTo>
                  <a:lnTo>
                    <a:pt x="533" y="95"/>
                  </a:lnTo>
                  <a:lnTo>
                    <a:pt x="541" y="95"/>
                  </a:lnTo>
                  <a:lnTo>
                    <a:pt x="550" y="95"/>
                  </a:lnTo>
                  <a:lnTo>
                    <a:pt x="560" y="95"/>
                  </a:lnTo>
                  <a:lnTo>
                    <a:pt x="560" y="103"/>
                  </a:lnTo>
                  <a:lnTo>
                    <a:pt x="560" y="112"/>
                  </a:lnTo>
                  <a:lnTo>
                    <a:pt x="567" y="112"/>
                  </a:lnTo>
                  <a:lnTo>
                    <a:pt x="567" y="103"/>
                  </a:lnTo>
                  <a:lnTo>
                    <a:pt x="567" y="112"/>
                  </a:lnTo>
                  <a:lnTo>
                    <a:pt x="576" y="112"/>
                  </a:lnTo>
                  <a:lnTo>
                    <a:pt x="586" y="112"/>
                  </a:lnTo>
                  <a:lnTo>
                    <a:pt x="586" y="103"/>
                  </a:lnTo>
                  <a:lnTo>
                    <a:pt x="586" y="95"/>
                  </a:lnTo>
                  <a:lnTo>
                    <a:pt x="593" y="95"/>
                  </a:lnTo>
                  <a:lnTo>
                    <a:pt x="593" y="103"/>
                  </a:lnTo>
                  <a:lnTo>
                    <a:pt x="593" y="95"/>
                  </a:lnTo>
                  <a:lnTo>
                    <a:pt x="593" y="103"/>
                  </a:lnTo>
                  <a:lnTo>
                    <a:pt x="602" y="103"/>
                  </a:lnTo>
                  <a:lnTo>
                    <a:pt x="610" y="103"/>
                  </a:lnTo>
                  <a:lnTo>
                    <a:pt x="610" y="95"/>
                  </a:lnTo>
                  <a:lnTo>
                    <a:pt x="619" y="95"/>
                  </a:lnTo>
                  <a:lnTo>
                    <a:pt x="619" y="103"/>
                  </a:lnTo>
                  <a:lnTo>
                    <a:pt x="619" y="95"/>
                  </a:lnTo>
                  <a:lnTo>
                    <a:pt x="628" y="95"/>
                  </a:lnTo>
                  <a:lnTo>
                    <a:pt x="636" y="95"/>
                  </a:lnTo>
                  <a:lnTo>
                    <a:pt x="636" y="103"/>
                  </a:lnTo>
                  <a:lnTo>
                    <a:pt x="628" y="103"/>
                  </a:lnTo>
                  <a:lnTo>
                    <a:pt x="636" y="103"/>
                  </a:lnTo>
                  <a:lnTo>
                    <a:pt x="645" y="103"/>
                  </a:lnTo>
                  <a:lnTo>
                    <a:pt x="653" y="103"/>
                  </a:lnTo>
                  <a:lnTo>
                    <a:pt x="653" y="112"/>
                  </a:lnTo>
                  <a:lnTo>
                    <a:pt x="662" y="112"/>
                  </a:lnTo>
                  <a:lnTo>
                    <a:pt x="671" y="112"/>
                  </a:lnTo>
                  <a:lnTo>
                    <a:pt x="679" y="112"/>
                  </a:lnTo>
                  <a:lnTo>
                    <a:pt x="679" y="120"/>
                  </a:lnTo>
                  <a:lnTo>
                    <a:pt x="688" y="120"/>
                  </a:lnTo>
                  <a:lnTo>
                    <a:pt x="688" y="112"/>
                  </a:lnTo>
                  <a:lnTo>
                    <a:pt x="696" y="112"/>
                  </a:lnTo>
                  <a:lnTo>
                    <a:pt x="705" y="112"/>
                  </a:lnTo>
                  <a:lnTo>
                    <a:pt x="705" y="120"/>
                  </a:lnTo>
                  <a:lnTo>
                    <a:pt x="705" y="129"/>
                  </a:lnTo>
                  <a:lnTo>
                    <a:pt x="705" y="138"/>
                  </a:lnTo>
                  <a:lnTo>
                    <a:pt x="714" y="138"/>
                  </a:lnTo>
                  <a:lnTo>
                    <a:pt x="722" y="138"/>
                  </a:lnTo>
                  <a:lnTo>
                    <a:pt x="722" y="146"/>
                  </a:lnTo>
                  <a:lnTo>
                    <a:pt x="731" y="146"/>
                  </a:lnTo>
                  <a:lnTo>
                    <a:pt x="740" y="146"/>
                  </a:lnTo>
                  <a:lnTo>
                    <a:pt x="740" y="138"/>
                  </a:lnTo>
                  <a:lnTo>
                    <a:pt x="757" y="164"/>
                  </a:lnTo>
                  <a:lnTo>
                    <a:pt x="834" y="233"/>
                  </a:lnTo>
                  <a:lnTo>
                    <a:pt x="826" y="233"/>
                  </a:lnTo>
                  <a:lnTo>
                    <a:pt x="826" y="241"/>
                  </a:lnTo>
                  <a:lnTo>
                    <a:pt x="817" y="241"/>
                  </a:lnTo>
                  <a:lnTo>
                    <a:pt x="808" y="250"/>
                  </a:lnTo>
                  <a:lnTo>
                    <a:pt x="800" y="258"/>
                  </a:lnTo>
                  <a:lnTo>
                    <a:pt x="800" y="267"/>
                  </a:lnTo>
                  <a:lnTo>
                    <a:pt x="800" y="276"/>
                  </a:lnTo>
                  <a:lnTo>
                    <a:pt x="800" y="284"/>
                  </a:lnTo>
                  <a:lnTo>
                    <a:pt x="791" y="293"/>
                  </a:lnTo>
                  <a:lnTo>
                    <a:pt x="791" y="301"/>
                  </a:lnTo>
                  <a:lnTo>
                    <a:pt x="791" y="310"/>
                  </a:lnTo>
                  <a:lnTo>
                    <a:pt x="791" y="319"/>
                  </a:lnTo>
                  <a:lnTo>
                    <a:pt x="800" y="327"/>
                  </a:lnTo>
                  <a:lnTo>
                    <a:pt x="800" y="345"/>
                  </a:lnTo>
                  <a:lnTo>
                    <a:pt x="800" y="353"/>
                  </a:lnTo>
                  <a:lnTo>
                    <a:pt x="800" y="362"/>
                  </a:lnTo>
                  <a:lnTo>
                    <a:pt x="808" y="362"/>
                  </a:lnTo>
                  <a:lnTo>
                    <a:pt x="800" y="370"/>
                  </a:lnTo>
                  <a:lnTo>
                    <a:pt x="800" y="379"/>
                  </a:lnTo>
                  <a:lnTo>
                    <a:pt x="800" y="388"/>
                  </a:lnTo>
                  <a:lnTo>
                    <a:pt x="808" y="388"/>
                  </a:lnTo>
                  <a:lnTo>
                    <a:pt x="808" y="396"/>
                  </a:lnTo>
                  <a:lnTo>
                    <a:pt x="817" y="396"/>
                  </a:lnTo>
                  <a:lnTo>
                    <a:pt x="817" y="405"/>
                  </a:lnTo>
                  <a:lnTo>
                    <a:pt x="817" y="414"/>
                  </a:lnTo>
                  <a:lnTo>
                    <a:pt x="817" y="422"/>
                  </a:lnTo>
                  <a:lnTo>
                    <a:pt x="826" y="422"/>
                  </a:lnTo>
                  <a:lnTo>
                    <a:pt x="834" y="422"/>
                  </a:lnTo>
                  <a:lnTo>
                    <a:pt x="826" y="431"/>
                  </a:lnTo>
                  <a:lnTo>
                    <a:pt x="834" y="431"/>
                  </a:lnTo>
                  <a:lnTo>
                    <a:pt x="834" y="448"/>
                  </a:lnTo>
                  <a:lnTo>
                    <a:pt x="834" y="457"/>
                  </a:lnTo>
                  <a:lnTo>
                    <a:pt x="834" y="465"/>
                  </a:lnTo>
                  <a:lnTo>
                    <a:pt x="834" y="474"/>
                  </a:lnTo>
                  <a:lnTo>
                    <a:pt x="843" y="483"/>
                  </a:lnTo>
                  <a:lnTo>
                    <a:pt x="843" y="491"/>
                  </a:lnTo>
                  <a:lnTo>
                    <a:pt x="843" y="500"/>
                  </a:lnTo>
                  <a:lnTo>
                    <a:pt x="834" y="491"/>
                  </a:lnTo>
                  <a:lnTo>
                    <a:pt x="834" y="500"/>
                  </a:lnTo>
                  <a:lnTo>
                    <a:pt x="834" y="508"/>
                  </a:lnTo>
                  <a:lnTo>
                    <a:pt x="826" y="508"/>
                  </a:lnTo>
                  <a:lnTo>
                    <a:pt x="826" y="517"/>
                  </a:lnTo>
                  <a:lnTo>
                    <a:pt x="826" y="508"/>
                  </a:lnTo>
                  <a:lnTo>
                    <a:pt x="817" y="517"/>
                  </a:lnTo>
                  <a:lnTo>
                    <a:pt x="808" y="517"/>
                  </a:lnTo>
                  <a:lnTo>
                    <a:pt x="808" y="526"/>
                  </a:lnTo>
                  <a:lnTo>
                    <a:pt x="808" y="534"/>
                  </a:lnTo>
                  <a:lnTo>
                    <a:pt x="808" y="543"/>
                  </a:lnTo>
                  <a:lnTo>
                    <a:pt x="808" y="553"/>
                  </a:lnTo>
                  <a:lnTo>
                    <a:pt x="817" y="553"/>
                  </a:lnTo>
                  <a:lnTo>
                    <a:pt x="826" y="553"/>
                  </a:lnTo>
                  <a:lnTo>
                    <a:pt x="834" y="553"/>
                  </a:lnTo>
                  <a:lnTo>
                    <a:pt x="834" y="543"/>
                  </a:lnTo>
                  <a:lnTo>
                    <a:pt x="843" y="543"/>
                  </a:lnTo>
                  <a:lnTo>
                    <a:pt x="851" y="543"/>
                  </a:lnTo>
                  <a:lnTo>
                    <a:pt x="860" y="543"/>
                  </a:lnTo>
                  <a:lnTo>
                    <a:pt x="860" y="553"/>
                  </a:lnTo>
                  <a:lnTo>
                    <a:pt x="869" y="553"/>
                  </a:lnTo>
                  <a:lnTo>
                    <a:pt x="869" y="560"/>
                  </a:lnTo>
                  <a:lnTo>
                    <a:pt x="877" y="560"/>
                  </a:lnTo>
                  <a:lnTo>
                    <a:pt x="886" y="560"/>
                  </a:lnTo>
                  <a:lnTo>
                    <a:pt x="886" y="553"/>
                  </a:lnTo>
                  <a:lnTo>
                    <a:pt x="895" y="553"/>
                  </a:lnTo>
                  <a:lnTo>
                    <a:pt x="903" y="553"/>
                  </a:lnTo>
                  <a:lnTo>
                    <a:pt x="903" y="543"/>
                  </a:lnTo>
                  <a:lnTo>
                    <a:pt x="903" y="553"/>
                  </a:lnTo>
                  <a:lnTo>
                    <a:pt x="903" y="543"/>
                  </a:lnTo>
                  <a:lnTo>
                    <a:pt x="912" y="543"/>
                  </a:lnTo>
                  <a:lnTo>
                    <a:pt x="912" y="534"/>
                  </a:lnTo>
                  <a:lnTo>
                    <a:pt x="920" y="534"/>
                  </a:lnTo>
                  <a:lnTo>
                    <a:pt x="912" y="526"/>
                  </a:lnTo>
                  <a:lnTo>
                    <a:pt x="920" y="517"/>
                  </a:lnTo>
                  <a:lnTo>
                    <a:pt x="929" y="508"/>
                  </a:lnTo>
                  <a:lnTo>
                    <a:pt x="920" y="508"/>
                  </a:lnTo>
                  <a:lnTo>
                    <a:pt x="929" y="500"/>
                  </a:lnTo>
                  <a:lnTo>
                    <a:pt x="929" y="491"/>
                  </a:lnTo>
                  <a:lnTo>
                    <a:pt x="938" y="483"/>
                  </a:lnTo>
                  <a:lnTo>
                    <a:pt x="938" y="474"/>
                  </a:lnTo>
                  <a:lnTo>
                    <a:pt x="946" y="474"/>
                  </a:lnTo>
                  <a:lnTo>
                    <a:pt x="946" y="465"/>
                  </a:lnTo>
                  <a:lnTo>
                    <a:pt x="955" y="465"/>
                  </a:lnTo>
                  <a:lnTo>
                    <a:pt x="963" y="465"/>
                  </a:lnTo>
                  <a:lnTo>
                    <a:pt x="972" y="465"/>
                  </a:lnTo>
                  <a:lnTo>
                    <a:pt x="972" y="474"/>
                  </a:lnTo>
                  <a:lnTo>
                    <a:pt x="981" y="474"/>
                  </a:lnTo>
                  <a:lnTo>
                    <a:pt x="981" y="465"/>
                  </a:lnTo>
                  <a:lnTo>
                    <a:pt x="989" y="457"/>
                  </a:lnTo>
                  <a:lnTo>
                    <a:pt x="998" y="457"/>
                  </a:lnTo>
                  <a:lnTo>
                    <a:pt x="998" y="448"/>
                  </a:lnTo>
                  <a:lnTo>
                    <a:pt x="1007" y="448"/>
                  </a:lnTo>
                  <a:lnTo>
                    <a:pt x="1007" y="439"/>
                  </a:lnTo>
                  <a:lnTo>
                    <a:pt x="1007" y="431"/>
                  </a:lnTo>
                  <a:lnTo>
                    <a:pt x="1015" y="431"/>
                  </a:lnTo>
                  <a:lnTo>
                    <a:pt x="1024" y="431"/>
                  </a:lnTo>
                  <a:lnTo>
                    <a:pt x="1031" y="431"/>
                  </a:lnTo>
                  <a:lnTo>
                    <a:pt x="1031" y="422"/>
                  </a:lnTo>
                  <a:lnTo>
                    <a:pt x="1041" y="422"/>
                  </a:lnTo>
                  <a:lnTo>
                    <a:pt x="1041" y="414"/>
                  </a:lnTo>
                  <a:lnTo>
                    <a:pt x="1050" y="414"/>
                  </a:lnTo>
                  <a:lnTo>
                    <a:pt x="1058" y="414"/>
                  </a:lnTo>
                  <a:lnTo>
                    <a:pt x="1058" y="405"/>
                  </a:lnTo>
                  <a:lnTo>
                    <a:pt x="1058" y="414"/>
                  </a:lnTo>
                  <a:lnTo>
                    <a:pt x="1067" y="414"/>
                  </a:lnTo>
                  <a:lnTo>
                    <a:pt x="1067" y="405"/>
                  </a:lnTo>
                  <a:lnTo>
                    <a:pt x="1067" y="414"/>
                  </a:lnTo>
                  <a:lnTo>
                    <a:pt x="1084" y="431"/>
                  </a:lnTo>
                  <a:lnTo>
                    <a:pt x="1093" y="457"/>
                  </a:lnTo>
                  <a:lnTo>
                    <a:pt x="1093" y="483"/>
                  </a:lnTo>
                  <a:lnTo>
                    <a:pt x="1100" y="500"/>
                  </a:lnTo>
                  <a:lnTo>
                    <a:pt x="1136" y="577"/>
                  </a:lnTo>
                  <a:lnTo>
                    <a:pt x="1169" y="655"/>
                  </a:lnTo>
                  <a:lnTo>
                    <a:pt x="1169" y="665"/>
                  </a:lnTo>
                  <a:lnTo>
                    <a:pt x="1169" y="672"/>
                  </a:lnTo>
                  <a:lnTo>
                    <a:pt x="1162" y="682"/>
                  </a:lnTo>
                  <a:lnTo>
                    <a:pt x="1169" y="682"/>
                  </a:lnTo>
                  <a:lnTo>
                    <a:pt x="1162" y="682"/>
                  </a:lnTo>
                  <a:lnTo>
                    <a:pt x="1162" y="689"/>
                  </a:lnTo>
                  <a:lnTo>
                    <a:pt x="1162" y="698"/>
                  </a:lnTo>
                  <a:lnTo>
                    <a:pt x="1162" y="708"/>
                  </a:lnTo>
                  <a:lnTo>
                    <a:pt x="1153" y="708"/>
                  </a:lnTo>
                  <a:lnTo>
                    <a:pt x="1143" y="708"/>
                  </a:lnTo>
                  <a:lnTo>
                    <a:pt x="1143" y="698"/>
                  </a:lnTo>
                  <a:lnTo>
                    <a:pt x="1136" y="698"/>
                  </a:lnTo>
                  <a:lnTo>
                    <a:pt x="1136" y="708"/>
                  </a:lnTo>
                  <a:lnTo>
                    <a:pt x="1136" y="715"/>
                  </a:lnTo>
                  <a:lnTo>
                    <a:pt x="1136" y="725"/>
                  </a:lnTo>
                  <a:lnTo>
                    <a:pt x="1136" y="734"/>
                  </a:lnTo>
                  <a:lnTo>
                    <a:pt x="1126" y="734"/>
                  </a:lnTo>
                  <a:lnTo>
                    <a:pt x="1126" y="741"/>
                  </a:lnTo>
                  <a:lnTo>
                    <a:pt x="1117" y="741"/>
                  </a:lnTo>
                  <a:lnTo>
                    <a:pt x="1117" y="751"/>
                  </a:lnTo>
                  <a:lnTo>
                    <a:pt x="1117" y="758"/>
                  </a:lnTo>
                  <a:lnTo>
                    <a:pt x="1126" y="767"/>
                  </a:lnTo>
                  <a:lnTo>
                    <a:pt x="1126" y="777"/>
                  </a:lnTo>
                  <a:lnTo>
                    <a:pt x="1117" y="777"/>
                  </a:lnTo>
                  <a:lnTo>
                    <a:pt x="1110" y="777"/>
                  </a:lnTo>
                  <a:lnTo>
                    <a:pt x="1100" y="777"/>
                  </a:lnTo>
                  <a:lnTo>
                    <a:pt x="1100" y="784"/>
                  </a:lnTo>
                  <a:lnTo>
                    <a:pt x="1093" y="784"/>
                  </a:lnTo>
                  <a:lnTo>
                    <a:pt x="1084" y="784"/>
                  </a:lnTo>
                  <a:lnTo>
                    <a:pt x="1084" y="794"/>
                  </a:lnTo>
                  <a:lnTo>
                    <a:pt x="1084" y="803"/>
                  </a:lnTo>
                  <a:lnTo>
                    <a:pt x="1084" y="810"/>
                  </a:lnTo>
                  <a:lnTo>
                    <a:pt x="1074" y="803"/>
                  </a:lnTo>
                  <a:lnTo>
                    <a:pt x="1074" y="810"/>
                  </a:lnTo>
                  <a:lnTo>
                    <a:pt x="1074" y="820"/>
                  </a:lnTo>
                  <a:lnTo>
                    <a:pt x="1067" y="820"/>
                  </a:lnTo>
                  <a:lnTo>
                    <a:pt x="1067" y="827"/>
                  </a:lnTo>
                  <a:lnTo>
                    <a:pt x="1074" y="837"/>
                  </a:lnTo>
                  <a:lnTo>
                    <a:pt x="1067" y="837"/>
                  </a:lnTo>
                  <a:lnTo>
                    <a:pt x="1058" y="846"/>
                  </a:lnTo>
                  <a:lnTo>
                    <a:pt x="1058" y="853"/>
                  </a:lnTo>
                  <a:lnTo>
                    <a:pt x="1050" y="853"/>
                  </a:lnTo>
                  <a:lnTo>
                    <a:pt x="1041" y="863"/>
                  </a:lnTo>
                  <a:lnTo>
                    <a:pt x="1031" y="863"/>
                  </a:lnTo>
                  <a:lnTo>
                    <a:pt x="1024" y="863"/>
                  </a:lnTo>
                  <a:lnTo>
                    <a:pt x="1024" y="872"/>
                  </a:lnTo>
                  <a:lnTo>
                    <a:pt x="1031" y="872"/>
                  </a:lnTo>
                  <a:lnTo>
                    <a:pt x="1031" y="880"/>
                  </a:lnTo>
                  <a:lnTo>
                    <a:pt x="1024" y="880"/>
                  </a:lnTo>
                  <a:lnTo>
                    <a:pt x="1024" y="889"/>
                  </a:lnTo>
                  <a:lnTo>
                    <a:pt x="1015" y="889"/>
                  </a:lnTo>
                  <a:lnTo>
                    <a:pt x="1007" y="889"/>
                  </a:lnTo>
                  <a:lnTo>
                    <a:pt x="1007" y="896"/>
                  </a:lnTo>
                  <a:lnTo>
                    <a:pt x="998" y="896"/>
                  </a:lnTo>
                  <a:lnTo>
                    <a:pt x="998" y="906"/>
                  </a:lnTo>
                  <a:lnTo>
                    <a:pt x="989" y="906"/>
                  </a:lnTo>
                  <a:lnTo>
                    <a:pt x="981" y="906"/>
                  </a:lnTo>
                  <a:lnTo>
                    <a:pt x="972" y="906"/>
                  </a:lnTo>
                  <a:lnTo>
                    <a:pt x="963" y="896"/>
                  </a:lnTo>
                  <a:lnTo>
                    <a:pt x="955" y="896"/>
                  </a:lnTo>
                  <a:lnTo>
                    <a:pt x="946" y="906"/>
                  </a:lnTo>
                  <a:lnTo>
                    <a:pt x="938" y="906"/>
                  </a:lnTo>
                  <a:lnTo>
                    <a:pt x="929" y="915"/>
                  </a:lnTo>
                  <a:lnTo>
                    <a:pt x="929" y="923"/>
                  </a:lnTo>
                  <a:lnTo>
                    <a:pt x="920" y="932"/>
                  </a:lnTo>
                  <a:lnTo>
                    <a:pt x="912" y="923"/>
                  </a:lnTo>
                  <a:lnTo>
                    <a:pt x="903" y="932"/>
                  </a:lnTo>
                  <a:lnTo>
                    <a:pt x="903" y="923"/>
                  </a:lnTo>
                  <a:lnTo>
                    <a:pt x="895" y="923"/>
                  </a:lnTo>
                  <a:lnTo>
                    <a:pt x="895" y="932"/>
                  </a:lnTo>
                  <a:lnTo>
                    <a:pt x="886" y="932"/>
                  </a:lnTo>
                  <a:lnTo>
                    <a:pt x="877" y="932"/>
                  </a:lnTo>
                  <a:lnTo>
                    <a:pt x="869" y="932"/>
                  </a:lnTo>
                  <a:lnTo>
                    <a:pt x="860" y="932"/>
                  </a:lnTo>
                  <a:lnTo>
                    <a:pt x="860" y="923"/>
                  </a:lnTo>
                  <a:lnTo>
                    <a:pt x="851" y="923"/>
                  </a:lnTo>
                  <a:lnTo>
                    <a:pt x="843" y="923"/>
                  </a:lnTo>
                  <a:lnTo>
                    <a:pt x="826" y="923"/>
                  </a:lnTo>
                  <a:lnTo>
                    <a:pt x="817" y="932"/>
                  </a:lnTo>
                  <a:lnTo>
                    <a:pt x="817" y="923"/>
                  </a:lnTo>
                  <a:lnTo>
                    <a:pt x="808" y="923"/>
                  </a:lnTo>
                  <a:lnTo>
                    <a:pt x="800" y="915"/>
                  </a:lnTo>
                  <a:lnTo>
                    <a:pt x="791" y="915"/>
                  </a:lnTo>
                  <a:lnTo>
                    <a:pt x="791" y="923"/>
                  </a:lnTo>
                  <a:lnTo>
                    <a:pt x="783" y="923"/>
                  </a:lnTo>
                  <a:lnTo>
                    <a:pt x="774" y="923"/>
                  </a:lnTo>
                  <a:lnTo>
                    <a:pt x="765" y="923"/>
                  </a:lnTo>
                  <a:lnTo>
                    <a:pt x="765" y="915"/>
                  </a:lnTo>
                  <a:lnTo>
                    <a:pt x="757" y="915"/>
                  </a:lnTo>
                  <a:lnTo>
                    <a:pt x="748" y="906"/>
                  </a:lnTo>
                  <a:lnTo>
                    <a:pt x="748" y="915"/>
                  </a:lnTo>
                  <a:lnTo>
                    <a:pt x="740" y="923"/>
                  </a:lnTo>
                  <a:lnTo>
                    <a:pt x="731" y="915"/>
                  </a:lnTo>
                  <a:lnTo>
                    <a:pt x="722" y="915"/>
                  </a:lnTo>
                  <a:lnTo>
                    <a:pt x="714" y="915"/>
                  </a:lnTo>
                  <a:lnTo>
                    <a:pt x="705" y="923"/>
                  </a:lnTo>
                  <a:lnTo>
                    <a:pt x="705" y="915"/>
                  </a:lnTo>
                  <a:lnTo>
                    <a:pt x="696" y="923"/>
                  </a:lnTo>
                  <a:lnTo>
                    <a:pt x="688" y="923"/>
                  </a:lnTo>
                  <a:lnTo>
                    <a:pt x="679" y="923"/>
                  </a:lnTo>
                  <a:lnTo>
                    <a:pt x="671" y="923"/>
                  </a:lnTo>
                  <a:lnTo>
                    <a:pt x="671" y="915"/>
                  </a:lnTo>
                  <a:lnTo>
                    <a:pt x="662" y="915"/>
                  </a:lnTo>
                  <a:lnTo>
                    <a:pt x="653" y="923"/>
                  </a:lnTo>
                  <a:lnTo>
                    <a:pt x="645" y="923"/>
                  </a:lnTo>
                  <a:lnTo>
                    <a:pt x="645" y="915"/>
                  </a:lnTo>
                  <a:lnTo>
                    <a:pt x="636" y="923"/>
                  </a:lnTo>
                  <a:lnTo>
                    <a:pt x="628" y="923"/>
                  </a:lnTo>
                  <a:lnTo>
                    <a:pt x="619" y="923"/>
                  </a:lnTo>
                  <a:lnTo>
                    <a:pt x="610" y="923"/>
                  </a:lnTo>
                  <a:lnTo>
                    <a:pt x="602" y="923"/>
                  </a:lnTo>
                  <a:lnTo>
                    <a:pt x="593" y="923"/>
                  </a:lnTo>
                  <a:lnTo>
                    <a:pt x="586" y="932"/>
                  </a:lnTo>
                  <a:lnTo>
                    <a:pt x="576" y="932"/>
                  </a:lnTo>
                  <a:lnTo>
                    <a:pt x="567" y="932"/>
                  </a:lnTo>
                  <a:lnTo>
                    <a:pt x="560" y="932"/>
                  </a:lnTo>
                  <a:lnTo>
                    <a:pt x="560" y="941"/>
                  </a:lnTo>
                  <a:lnTo>
                    <a:pt x="550" y="941"/>
                  </a:lnTo>
                  <a:lnTo>
                    <a:pt x="541" y="941"/>
                  </a:lnTo>
                  <a:lnTo>
                    <a:pt x="533" y="941"/>
                  </a:lnTo>
                  <a:lnTo>
                    <a:pt x="533" y="949"/>
                  </a:lnTo>
                  <a:lnTo>
                    <a:pt x="524" y="949"/>
                  </a:lnTo>
                  <a:lnTo>
                    <a:pt x="517" y="949"/>
                  </a:lnTo>
                  <a:lnTo>
                    <a:pt x="507" y="949"/>
                  </a:lnTo>
                  <a:lnTo>
                    <a:pt x="498" y="949"/>
                  </a:lnTo>
                  <a:lnTo>
                    <a:pt x="491" y="949"/>
                  </a:lnTo>
                  <a:lnTo>
                    <a:pt x="481" y="949"/>
                  </a:lnTo>
                  <a:lnTo>
                    <a:pt x="481" y="941"/>
                  </a:lnTo>
                  <a:lnTo>
                    <a:pt x="481" y="949"/>
                  </a:lnTo>
                  <a:lnTo>
                    <a:pt x="474" y="949"/>
                  </a:lnTo>
                  <a:lnTo>
                    <a:pt x="474" y="941"/>
                  </a:lnTo>
                  <a:lnTo>
                    <a:pt x="465" y="949"/>
                  </a:lnTo>
                  <a:lnTo>
                    <a:pt x="455" y="949"/>
                  </a:lnTo>
                  <a:lnTo>
                    <a:pt x="465" y="949"/>
                  </a:lnTo>
                  <a:lnTo>
                    <a:pt x="455" y="958"/>
                  </a:lnTo>
                  <a:lnTo>
                    <a:pt x="448" y="958"/>
                  </a:lnTo>
                  <a:lnTo>
                    <a:pt x="438" y="958"/>
                  </a:lnTo>
                  <a:lnTo>
                    <a:pt x="429" y="958"/>
                  </a:lnTo>
                  <a:lnTo>
                    <a:pt x="422" y="958"/>
                  </a:lnTo>
                  <a:lnTo>
                    <a:pt x="412" y="958"/>
                  </a:lnTo>
                  <a:lnTo>
                    <a:pt x="405" y="966"/>
                  </a:lnTo>
                  <a:lnTo>
                    <a:pt x="396" y="966"/>
                  </a:lnTo>
                  <a:lnTo>
                    <a:pt x="386" y="958"/>
                  </a:lnTo>
                  <a:lnTo>
                    <a:pt x="379" y="966"/>
                  </a:lnTo>
                  <a:lnTo>
                    <a:pt x="379" y="958"/>
                  </a:lnTo>
                  <a:lnTo>
                    <a:pt x="370" y="958"/>
                  </a:lnTo>
                  <a:lnTo>
                    <a:pt x="370" y="949"/>
                  </a:lnTo>
                  <a:lnTo>
                    <a:pt x="362" y="949"/>
                  </a:lnTo>
                  <a:lnTo>
                    <a:pt x="353" y="949"/>
                  </a:lnTo>
                  <a:lnTo>
                    <a:pt x="343" y="949"/>
                  </a:lnTo>
                  <a:lnTo>
                    <a:pt x="343" y="941"/>
                  </a:lnTo>
                  <a:lnTo>
                    <a:pt x="353" y="932"/>
                  </a:lnTo>
                  <a:lnTo>
                    <a:pt x="353" y="923"/>
                  </a:lnTo>
                  <a:lnTo>
                    <a:pt x="353" y="915"/>
                  </a:lnTo>
                  <a:lnTo>
                    <a:pt x="343" y="915"/>
                  </a:lnTo>
                  <a:lnTo>
                    <a:pt x="343" y="906"/>
                  </a:lnTo>
                  <a:lnTo>
                    <a:pt x="343" y="896"/>
                  </a:lnTo>
                  <a:lnTo>
                    <a:pt x="336" y="889"/>
                  </a:lnTo>
                  <a:lnTo>
                    <a:pt x="327" y="889"/>
                  </a:lnTo>
                  <a:lnTo>
                    <a:pt x="319" y="880"/>
                  </a:lnTo>
                  <a:lnTo>
                    <a:pt x="319" y="872"/>
                  </a:lnTo>
                  <a:lnTo>
                    <a:pt x="310" y="872"/>
                  </a:lnTo>
                  <a:lnTo>
                    <a:pt x="301" y="863"/>
                  </a:lnTo>
                  <a:lnTo>
                    <a:pt x="301" y="853"/>
                  </a:lnTo>
                  <a:lnTo>
                    <a:pt x="301" y="846"/>
                  </a:lnTo>
                  <a:lnTo>
                    <a:pt x="310" y="846"/>
                  </a:lnTo>
                  <a:lnTo>
                    <a:pt x="319" y="837"/>
                  </a:lnTo>
                  <a:lnTo>
                    <a:pt x="327" y="837"/>
                  </a:lnTo>
                  <a:lnTo>
                    <a:pt x="327" y="827"/>
                  </a:lnTo>
                  <a:lnTo>
                    <a:pt x="319" y="827"/>
                  </a:lnTo>
                  <a:lnTo>
                    <a:pt x="319" y="820"/>
                  </a:lnTo>
                  <a:lnTo>
                    <a:pt x="319" y="810"/>
                  </a:lnTo>
                  <a:lnTo>
                    <a:pt x="310" y="803"/>
                  </a:lnTo>
                  <a:lnTo>
                    <a:pt x="301" y="794"/>
                  </a:lnTo>
                  <a:lnTo>
                    <a:pt x="293" y="794"/>
                  </a:lnTo>
                  <a:lnTo>
                    <a:pt x="293" y="784"/>
                  </a:lnTo>
                  <a:lnTo>
                    <a:pt x="284" y="777"/>
                  </a:lnTo>
                  <a:lnTo>
                    <a:pt x="284" y="767"/>
                  </a:lnTo>
                  <a:lnTo>
                    <a:pt x="275" y="758"/>
                  </a:lnTo>
                  <a:lnTo>
                    <a:pt x="267" y="758"/>
                  </a:lnTo>
                  <a:lnTo>
                    <a:pt x="258" y="758"/>
                  </a:lnTo>
                  <a:lnTo>
                    <a:pt x="258" y="751"/>
                  </a:lnTo>
                  <a:lnTo>
                    <a:pt x="250" y="751"/>
                  </a:lnTo>
                  <a:lnTo>
                    <a:pt x="241" y="751"/>
                  </a:lnTo>
                  <a:lnTo>
                    <a:pt x="232" y="741"/>
                  </a:lnTo>
                  <a:lnTo>
                    <a:pt x="232" y="734"/>
                  </a:lnTo>
                  <a:lnTo>
                    <a:pt x="232" y="725"/>
                  </a:lnTo>
                  <a:lnTo>
                    <a:pt x="224" y="725"/>
                  </a:lnTo>
                  <a:lnTo>
                    <a:pt x="224" y="715"/>
                  </a:lnTo>
                  <a:lnTo>
                    <a:pt x="224" y="708"/>
                  </a:lnTo>
                  <a:lnTo>
                    <a:pt x="232" y="708"/>
                  </a:lnTo>
                  <a:lnTo>
                    <a:pt x="232" y="698"/>
                  </a:lnTo>
                  <a:lnTo>
                    <a:pt x="232" y="689"/>
                  </a:lnTo>
                  <a:lnTo>
                    <a:pt x="232" y="682"/>
                  </a:lnTo>
                  <a:lnTo>
                    <a:pt x="224" y="682"/>
                  </a:lnTo>
                  <a:lnTo>
                    <a:pt x="215" y="682"/>
                  </a:lnTo>
                  <a:lnTo>
                    <a:pt x="207" y="682"/>
                  </a:lnTo>
                  <a:lnTo>
                    <a:pt x="207" y="689"/>
                  </a:lnTo>
                  <a:lnTo>
                    <a:pt x="198" y="689"/>
                  </a:lnTo>
                  <a:lnTo>
                    <a:pt x="189" y="689"/>
                  </a:lnTo>
                  <a:lnTo>
                    <a:pt x="181" y="689"/>
                  </a:lnTo>
                  <a:lnTo>
                    <a:pt x="181" y="682"/>
                  </a:lnTo>
                  <a:lnTo>
                    <a:pt x="172" y="682"/>
                  </a:lnTo>
                  <a:lnTo>
                    <a:pt x="172" y="672"/>
                  </a:lnTo>
                  <a:lnTo>
                    <a:pt x="172" y="665"/>
                  </a:lnTo>
                  <a:lnTo>
                    <a:pt x="164" y="665"/>
                  </a:lnTo>
                  <a:lnTo>
                    <a:pt x="164" y="655"/>
                  </a:lnTo>
                  <a:lnTo>
                    <a:pt x="155" y="655"/>
                  </a:lnTo>
                  <a:lnTo>
                    <a:pt x="155" y="646"/>
                  </a:lnTo>
                  <a:lnTo>
                    <a:pt x="146" y="646"/>
                  </a:lnTo>
                  <a:lnTo>
                    <a:pt x="138" y="646"/>
                  </a:lnTo>
                  <a:lnTo>
                    <a:pt x="129" y="646"/>
                  </a:lnTo>
                  <a:lnTo>
                    <a:pt x="129" y="639"/>
                  </a:lnTo>
                  <a:lnTo>
                    <a:pt x="129" y="629"/>
                  </a:lnTo>
                  <a:lnTo>
                    <a:pt x="138" y="629"/>
                  </a:lnTo>
                  <a:lnTo>
                    <a:pt x="138" y="620"/>
                  </a:lnTo>
                  <a:lnTo>
                    <a:pt x="138" y="612"/>
                  </a:lnTo>
                  <a:lnTo>
                    <a:pt x="146" y="612"/>
                  </a:lnTo>
                  <a:lnTo>
                    <a:pt x="146" y="603"/>
                  </a:lnTo>
                  <a:lnTo>
                    <a:pt x="138" y="596"/>
                  </a:lnTo>
                  <a:lnTo>
                    <a:pt x="138" y="586"/>
                  </a:lnTo>
                  <a:lnTo>
                    <a:pt x="129" y="586"/>
                  </a:lnTo>
                  <a:lnTo>
                    <a:pt x="129" y="577"/>
                  </a:lnTo>
                  <a:lnTo>
                    <a:pt x="120" y="577"/>
                  </a:lnTo>
                  <a:lnTo>
                    <a:pt x="120" y="569"/>
                  </a:lnTo>
                  <a:lnTo>
                    <a:pt x="112" y="569"/>
                  </a:lnTo>
                  <a:lnTo>
                    <a:pt x="112" y="560"/>
                  </a:lnTo>
                  <a:lnTo>
                    <a:pt x="112" y="553"/>
                  </a:lnTo>
                  <a:lnTo>
                    <a:pt x="120" y="553"/>
                  </a:lnTo>
                  <a:lnTo>
                    <a:pt x="129" y="543"/>
                  </a:lnTo>
                  <a:lnTo>
                    <a:pt x="129" y="534"/>
                  </a:lnTo>
                  <a:lnTo>
                    <a:pt x="129" y="526"/>
                  </a:lnTo>
                  <a:lnTo>
                    <a:pt x="120" y="517"/>
                  </a:lnTo>
                  <a:lnTo>
                    <a:pt x="120" y="508"/>
                  </a:lnTo>
                  <a:lnTo>
                    <a:pt x="120" y="500"/>
                  </a:lnTo>
                  <a:lnTo>
                    <a:pt x="112" y="500"/>
                  </a:lnTo>
                  <a:lnTo>
                    <a:pt x="103" y="491"/>
                  </a:lnTo>
                  <a:lnTo>
                    <a:pt x="95" y="491"/>
                  </a:lnTo>
                  <a:lnTo>
                    <a:pt x="86" y="491"/>
                  </a:lnTo>
                  <a:lnTo>
                    <a:pt x="77" y="491"/>
                  </a:lnTo>
                  <a:lnTo>
                    <a:pt x="77" y="483"/>
                  </a:lnTo>
                  <a:lnTo>
                    <a:pt x="69" y="483"/>
                  </a:lnTo>
                  <a:lnTo>
                    <a:pt x="69" y="474"/>
                  </a:lnTo>
                  <a:lnTo>
                    <a:pt x="77" y="474"/>
                  </a:lnTo>
                  <a:lnTo>
                    <a:pt x="77" y="465"/>
                  </a:lnTo>
                  <a:lnTo>
                    <a:pt x="69" y="465"/>
                  </a:lnTo>
                  <a:lnTo>
                    <a:pt x="69" y="457"/>
                  </a:lnTo>
                  <a:lnTo>
                    <a:pt x="60" y="457"/>
                  </a:lnTo>
                  <a:lnTo>
                    <a:pt x="52" y="448"/>
                  </a:lnTo>
                  <a:lnTo>
                    <a:pt x="43" y="448"/>
                  </a:lnTo>
                  <a:lnTo>
                    <a:pt x="43" y="439"/>
                  </a:lnTo>
                  <a:lnTo>
                    <a:pt x="34" y="431"/>
                  </a:lnTo>
                  <a:lnTo>
                    <a:pt x="34" y="422"/>
                  </a:lnTo>
                  <a:lnTo>
                    <a:pt x="34" y="414"/>
                  </a:lnTo>
                  <a:lnTo>
                    <a:pt x="43" y="405"/>
                  </a:lnTo>
                  <a:lnTo>
                    <a:pt x="43" y="396"/>
                  </a:lnTo>
                  <a:lnTo>
                    <a:pt x="52" y="396"/>
                  </a:lnTo>
                  <a:lnTo>
                    <a:pt x="60" y="388"/>
                  </a:lnTo>
                  <a:lnTo>
                    <a:pt x="69" y="388"/>
                  </a:lnTo>
                  <a:lnTo>
                    <a:pt x="77" y="388"/>
                  </a:lnTo>
                  <a:lnTo>
                    <a:pt x="95" y="388"/>
                  </a:lnTo>
                  <a:lnTo>
                    <a:pt x="103" y="388"/>
                  </a:lnTo>
                  <a:lnTo>
                    <a:pt x="112" y="388"/>
                  </a:lnTo>
                  <a:lnTo>
                    <a:pt x="120" y="388"/>
                  </a:lnTo>
                  <a:lnTo>
                    <a:pt x="129" y="396"/>
                  </a:lnTo>
                  <a:lnTo>
                    <a:pt x="138" y="396"/>
                  </a:lnTo>
                  <a:lnTo>
                    <a:pt x="138" y="388"/>
                  </a:lnTo>
                  <a:lnTo>
                    <a:pt x="138" y="379"/>
                  </a:lnTo>
                  <a:lnTo>
                    <a:pt x="138" y="370"/>
                  </a:lnTo>
                  <a:lnTo>
                    <a:pt x="138" y="362"/>
                  </a:lnTo>
                  <a:lnTo>
                    <a:pt x="129" y="362"/>
                  </a:lnTo>
                  <a:lnTo>
                    <a:pt x="129" y="353"/>
                  </a:lnTo>
                  <a:lnTo>
                    <a:pt x="120" y="353"/>
                  </a:lnTo>
                  <a:lnTo>
                    <a:pt x="120" y="345"/>
                  </a:lnTo>
                  <a:lnTo>
                    <a:pt x="112" y="336"/>
                  </a:lnTo>
                  <a:lnTo>
                    <a:pt x="103" y="327"/>
                  </a:lnTo>
                  <a:lnTo>
                    <a:pt x="103" y="319"/>
                  </a:lnTo>
                  <a:lnTo>
                    <a:pt x="103" y="310"/>
                  </a:lnTo>
                  <a:lnTo>
                    <a:pt x="103" y="301"/>
                  </a:lnTo>
                  <a:lnTo>
                    <a:pt x="103" y="293"/>
                  </a:lnTo>
                  <a:lnTo>
                    <a:pt x="103" y="284"/>
                  </a:lnTo>
                  <a:lnTo>
                    <a:pt x="95" y="276"/>
                  </a:lnTo>
                  <a:lnTo>
                    <a:pt x="95" y="267"/>
                  </a:lnTo>
                  <a:lnTo>
                    <a:pt x="95" y="258"/>
                  </a:lnTo>
                  <a:lnTo>
                    <a:pt x="95" y="250"/>
                  </a:lnTo>
                  <a:lnTo>
                    <a:pt x="95" y="241"/>
                  </a:lnTo>
                  <a:lnTo>
                    <a:pt x="95" y="233"/>
                  </a:lnTo>
                  <a:lnTo>
                    <a:pt x="86" y="233"/>
                  </a:lnTo>
                  <a:lnTo>
                    <a:pt x="77" y="224"/>
                  </a:lnTo>
                  <a:lnTo>
                    <a:pt x="86" y="215"/>
                  </a:lnTo>
                  <a:lnTo>
                    <a:pt x="95" y="215"/>
                  </a:lnTo>
                  <a:lnTo>
                    <a:pt x="103" y="215"/>
                  </a:lnTo>
                  <a:lnTo>
                    <a:pt x="103" y="207"/>
                  </a:lnTo>
                  <a:lnTo>
                    <a:pt x="112" y="207"/>
                  </a:lnTo>
                  <a:lnTo>
                    <a:pt x="112" y="198"/>
                  </a:lnTo>
                  <a:lnTo>
                    <a:pt x="103" y="198"/>
                  </a:lnTo>
                  <a:lnTo>
                    <a:pt x="103" y="189"/>
                  </a:lnTo>
                  <a:lnTo>
                    <a:pt x="95" y="189"/>
                  </a:lnTo>
                  <a:lnTo>
                    <a:pt x="95" y="181"/>
                  </a:lnTo>
                  <a:lnTo>
                    <a:pt x="86" y="181"/>
                  </a:lnTo>
                  <a:lnTo>
                    <a:pt x="77" y="181"/>
                  </a:lnTo>
                  <a:lnTo>
                    <a:pt x="77" y="172"/>
                  </a:lnTo>
                  <a:lnTo>
                    <a:pt x="69" y="164"/>
                  </a:lnTo>
                  <a:lnTo>
                    <a:pt x="77" y="155"/>
                  </a:lnTo>
                  <a:lnTo>
                    <a:pt x="69" y="155"/>
                  </a:lnTo>
                  <a:lnTo>
                    <a:pt x="69" y="146"/>
                  </a:lnTo>
                  <a:lnTo>
                    <a:pt x="69" y="138"/>
                  </a:lnTo>
                  <a:lnTo>
                    <a:pt x="69" y="129"/>
                  </a:lnTo>
                  <a:lnTo>
                    <a:pt x="60" y="120"/>
                  </a:lnTo>
                  <a:lnTo>
                    <a:pt x="52" y="129"/>
                  </a:lnTo>
                  <a:lnTo>
                    <a:pt x="43" y="129"/>
                  </a:lnTo>
                  <a:lnTo>
                    <a:pt x="34" y="129"/>
                  </a:lnTo>
                  <a:lnTo>
                    <a:pt x="26" y="129"/>
                  </a:lnTo>
                  <a:lnTo>
                    <a:pt x="26" y="120"/>
                  </a:lnTo>
                  <a:lnTo>
                    <a:pt x="26" y="112"/>
                  </a:lnTo>
                  <a:lnTo>
                    <a:pt x="17" y="112"/>
                  </a:lnTo>
                  <a:lnTo>
                    <a:pt x="17" y="103"/>
                  </a:lnTo>
                  <a:lnTo>
                    <a:pt x="17" y="95"/>
                  </a:lnTo>
                  <a:lnTo>
                    <a:pt x="8" y="95"/>
                  </a:lnTo>
                  <a:lnTo>
                    <a:pt x="8" y="86"/>
                  </a:lnTo>
                  <a:lnTo>
                    <a:pt x="8" y="77"/>
                  </a:lnTo>
                  <a:lnTo>
                    <a:pt x="17" y="69"/>
                  </a:lnTo>
                  <a:lnTo>
                    <a:pt x="17" y="60"/>
                  </a:lnTo>
                  <a:lnTo>
                    <a:pt x="17" y="50"/>
                  </a:lnTo>
                  <a:lnTo>
                    <a:pt x="17" y="43"/>
                  </a:lnTo>
                  <a:lnTo>
                    <a:pt x="26" y="43"/>
                  </a:lnTo>
                  <a:lnTo>
                    <a:pt x="26" y="34"/>
                  </a:lnTo>
                  <a:lnTo>
                    <a:pt x="17" y="26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78" name="Freeform 22"/>
            <p:cNvSpPr>
              <a:spLocks/>
            </p:cNvSpPr>
            <p:nvPr/>
          </p:nvSpPr>
          <p:spPr bwMode="auto">
            <a:xfrm>
              <a:off x="4318000" y="4200525"/>
              <a:ext cx="463550" cy="444500"/>
            </a:xfrm>
            <a:custGeom>
              <a:avLst/>
              <a:gdLst>
                <a:gd name="T0" fmla="*/ 2147483647 w 584"/>
                <a:gd name="T1" fmla="*/ 2147483647 h 560"/>
                <a:gd name="T2" fmla="*/ 2147483647 w 584"/>
                <a:gd name="T3" fmla="*/ 2147483647 h 560"/>
                <a:gd name="T4" fmla="*/ 2147483647 w 584"/>
                <a:gd name="T5" fmla="*/ 2147483647 h 560"/>
                <a:gd name="T6" fmla="*/ 2147483647 w 584"/>
                <a:gd name="T7" fmla="*/ 2147483647 h 560"/>
                <a:gd name="T8" fmla="*/ 2147483647 w 584"/>
                <a:gd name="T9" fmla="*/ 2147483647 h 560"/>
                <a:gd name="T10" fmla="*/ 2147483647 w 584"/>
                <a:gd name="T11" fmla="*/ 2147483647 h 560"/>
                <a:gd name="T12" fmla="*/ 2147483647 w 584"/>
                <a:gd name="T13" fmla="*/ 2147483647 h 560"/>
                <a:gd name="T14" fmla="*/ 2147483647 w 584"/>
                <a:gd name="T15" fmla="*/ 2147483647 h 560"/>
                <a:gd name="T16" fmla="*/ 2147483647 w 584"/>
                <a:gd name="T17" fmla="*/ 2147483647 h 560"/>
                <a:gd name="T18" fmla="*/ 2147483647 w 584"/>
                <a:gd name="T19" fmla="*/ 2147483647 h 560"/>
                <a:gd name="T20" fmla="*/ 2147483647 w 584"/>
                <a:gd name="T21" fmla="*/ 2147483647 h 560"/>
                <a:gd name="T22" fmla="*/ 2147483647 w 584"/>
                <a:gd name="T23" fmla="*/ 2147483647 h 560"/>
                <a:gd name="T24" fmla="*/ 2147483647 w 584"/>
                <a:gd name="T25" fmla="*/ 2147483647 h 560"/>
                <a:gd name="T26" fmla="*/ 2147483647 w 584"/>
                <a:gd name="T27" fmla="*/ 2147483647 h 560"/>
                <a:gd name="T28" fmla="*/ 2147483647 w 584"/>
                <a:gd name="T29" fmla="*/ 2147483647 h 560"/>
                <a:gd name="T30" fmla="*/ 2147483647 w 584"/>
                <a:gd name="T31" fmla="*/ 2147483647 h 560"/>
                <a:gd name="T32" fmla="*/ 2147483647 w 584"/>
                <a:gd name="T33" fmla="*/ 2147483647 h 560"/>
                <a:gd name="T34" fmla="*/ 2147483647 w 584"/>
                <a:gd name="T35" fmla="*/ 2147483647 h 560"/>
                <a:gd name="T36" fmla="*/ 2147483647 w 584"/>
                <a:gd name="T37" fmla="*/ 2147483647 h 560"/>
                <a:gd name="T38" fmla="*/ 2147483647 w 584"/>
                <a:gd name="T39" fmla="*/ 2147483647 h 560"/>
                <a:gd name="T40" fmla="*/ 2147483647 w 584"/>
                <a:gd name="T41" fmla="*/ 2147483647 h 560"/>
                <a:gd name="T42" fmla="*/ 2147483647 w 584"/>
                <a:gd name="T43" fmla="*/ 2147483647 h 560"/>
                <a:gd name="T44" fmla="*/ 2147483647 w 584"/>
                <a:gd name="T45" fmla="*/ 2147483647 h 560"/>
                <a:gd name="T46" fmla="*/ 2147483647 w 584"/>
                <a:gd name="T47" fmla="*/ 2147483647 h 560"/>
                <a:gd name="T48" fmla="*/ 2147483647 w 584"/>
                <a:gd name="T49" fmla="*/ 2147483647 h 560"/>
                <a:gd name="T50" fmla="*/ 2147483647 w 584"/>
                <a:gd name="T51" fmla="*/ 2147483647 h 560"/>
                <a:gd name="T52" fmla="*/ 2147483647 w 584"/>
                <a:gd name="T53" fmla="*/ 2147483647 h 560"/>
                <a:gd name="T54" fmla="*/ 2147483647 w 584"/>
                <a:gd name="T55" fmla="*/ 2147483647 h 560"/>
                <a:gd name="T56" fmla="*/ 2147483647 w 584"/>
                <a:gd name="T57" fmla="*/ 2147483647 h 560"/>
                <a:gd name="T58" fmla="*/ 2147483647 w 584"/>
                <a:gd name="T59" fmla="*/ 2147483647 h 560"/>
                <a:gd name="T60" fmla="*/ 2147483647 w 584"/>
                <a:gd name="T61" fmla="*/ 2147483647 h 560"/>
                <a:gd name="T62" fmla="*/ 2147483647 w 584"/>
                <a:gd name="T63" fmla="*/ 2147483647 h 560"/>
                <a:gd name="T64" fmla="*/ 2147483647 w 584"/>
                <a:gd name="T65" fmla="*/ 2147483647 h 560"/>
                <a:gd name="T66" fmla="*/ 2147483647 w 584"/>
                <a:gd name="T67" fmla="*/ 2147483647 h 560"/>
                <a:gd name="T68" fmla="*/ 2147483647 w 584"/>
                <a:gd name="T69" fmla="*/ 2147483647 h 560"/>
                <a:gd name="T70" fmla="*/ 2147483647 w 584"/>
                <a:gd name="T71" fmla="*/ 2147483647 h 560"/>
                <a:gd name="T72" fmla="*/ 2147483647 w 584"/>
                <a:gd name="T73" fmla="*/ 2147483647 h 560"/>
                <a:gd name="T74" fmla="*/ 2147483647 w 584"/>
                <a:gd name="T75" fmla="*/ 2147483647 h 560"/>
                <a:gd name="T76" fmla="*/ 2147483647 w 584"/>
                <a:gd name="T77" fmla="*/ 2147483647 h 560"/>
                <a:gd name="T78" fmla="*/ 2147483647 w 584"/>
                <a:gd name="T79" fmla="*/ 2147483647 h 560"/>
                <a:gd name="T80" fmla="*/ 2147483647 w 584"/>
                <a:gd name="T81" fmla="*/ 2147483647 h 560"/>
                <a:gd name="T82" fmla="*/ 2147483647 w 584"/>
                <a:gd name="T83" fmla="*/ 2147483647 h 560"/>
                <a:gd name="T84" fmla="*/ 2147483647 w 584"/>
                <a:gd name="T85" fmla="*/ 2147483647 h 560"/>
                <a:gd name="T86" fmla="*/ 2147483647 w 584"/>
                <a:gd name="T87" fmla="*/ 2147483647 h 560"/>
                <a:gd name="T88" fmla="*/ 2147483647 w 584"/>
                <a:gd name="T89" fmla="*/ 2147483647 h 560"/>
                <a:gd name="T90" fmla="*/ 2147483647 w 584"/>
                <a:gd name="T91" fmla="*/ 2147483647 h 560"/>
                <a:gd name="T92" fmla="*/ 2147483647 w 584"/>
                <a:gd name="T93" fmla="*/ 2147483647 h 560"/>
                <a:gd name="T94" fmla="*/ 2147483647 w 584"/>
                <a:gd name="T95" fmla="*/ 2147483647 h 560"/>
                <a:gd name="T96" fmla="*/ 2147483647 w 584"/>
                <a:gd name="T97" fmla="*/ 2147483647 h 560"/>
                <a:gd name="T98" fmla="*/ 2147483647 w 584"/>
                <a:gd name="T99" fmla="*/ 2147483647 h 560"/>
                <a:gd name="T100" fmla="*/ 2147483647 w 584"/>
                <a:gd name="T101" fmla="*/ 2147483647 h 560"/>
                <a:gd name="T102" fmla="*/ 2147483647 w 584"/>
                <a:gd name="T103" fmla="*/ 2147483647 h 560"/>
                <a:gd name="T104" fmla="*/ 2147483647 w 584"/>
                <a:gd name="T105" fmla="*/ 2147483647 h 560"/>
                <a:gd name="T106" fmla="*/ 2147483647 w 584"/>
                <a:gd name="T107" fmla="*/ 2147483647 h 560"/>
                <a:gd name="T108" fmla="*/ 2147483647 w 584"/>
                <a:gd name="T109" fmla="*/ 2147483647 h 560"/>
                <a:gd name="T110" fmla="*/ 2147483647 w 584"/>
                <a:gd name="T111" fmla="*/ 2147483647 h 560"/>
                <a:gd name="T112" fmla="*/ 2147483647 w 584"/>
                <a:gd name="T113" fmla="*/ 2147483647 h 5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4"/>
                <a:gd name="T172" fmla="*/ 0 h 560"/>
                <a:gd name="T173" fmla="*/ 584 w 584"/>
                <a:gd name="T174" fmla="*/ 560 h 5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4" h="560">
                  <a:moveTo>
                    <a:pt x="266" y="112"/>
                  </a:moveTo>
                  <a:lnTo>
                    <a:pt x="257" y="103"/>
                  </a:lnTo>
                  <a:lnTo>
                    <a:pt x="257" y="94"/>
                  </a:lnTo>
                  <a:lnTo>
                    <a:pt x="266" y="94"/>
                  </a:lnTo>
                  <a:lnTo>
                    <a:pt x="274" y="94"/>
                  </a:lnTo>
                  <a:lnTo>
                    <a:pt x="283" y="94"/>
                  </a:lnTo>
                  <a:lnTo>
                    <a:pt x="283" y="86"/>
                  </a:lnTo>
                  <a:lnTo>
                    <a:pt x="283" y="77"/>
                  </a:lnTo>
                  <a:lnTo>
                    <a:pt x="292" y="69"/>
                  </a:lnTo>
                  <a:lnTo>
                    <a:pt x="292" y="60"/>
                  </a:lnTo>
                  <a:lnTo>
                    <a:pt x="292" y="51"/>
                  </a:lnTo>
                  <a:lnTo>
                    <a:pt x="300" y="51"/>
                  </a:lnTo>
                  <a:lnTo>
                    <a:pt x="300" y="43"/>
                  </a:lnTo>
                  <a:lnTo>
                    <a:pt x="300" y="34"/>
                  </a:lnTo>
                  <a:lnTo>
                    <a:pt x="300" y="26"/>
                  </a:lnTo>
                  <a:lnTo>
                    <a:pt x="309" y="17"/>
                  </a:lnTo>
                  <a:lnTo>
                    <a:pt x="317" y="17"/>
                  </a:lnTo>
                  <a:lnTo>
                    <a:pt x="317" y="8"/>
                  </a:lnTo>
                  <a:lnTo>
                    <a:pt x="326" y="0"/>
                  </a:lnTo>
                  <a:lnTo>
                    <a:pt x="369" y="26"/>
                  </a:lnTo>
                  <a:lnTo>
                    <a:pt x="378" y="26"/>
                  </a:lnTo>
                  <a:lnTo>
                    <a:pt x="386" y="26"/>
                  </a:lnTo>
                  <a:lnTo>
                    <a:pt x="404" y="17"/>
                  </a:lnTo>
                  <a:lnTo>
                    <a:pt x="412" y="17"/>
                  </a:lnTo>
                  <a:lnTo>
                    <a:pt x="438" y="17"/>
                  </a:lnTo>
                  <a:lnTo>
                    <a:pt x="447" y="26"/>
                  </a:lnTo>
                  <a:lnTo>
                    <a:pt x="455" y="26"/>
                  </a:lnTo>
                  <a:lnTo>
                    <a:pt x="455" y="34"/>
                  </a:lnTo>
                  <a:lnTo>
                    <a:pt x="464" y="34"/>
                  </a:lnTo>
                  <a:lnTo>
                    <a:pt x="464" y="26"/>
                  </a:lnTo>
                  <a:lnTo>
                    <a:pt x="472" y="26"/>
                  </a:lnTo>
                  <a:lnTo>
                    <a:pt x="481" y="26"/>
                  </a:lnTo>
                  <a:lnTo>
                    <a:pt x="490" y="26"/>
                  </a:lnTo>
                  <a:lnTo>
                    <a:pt x="490" y="34"/>
                  </a:lnTo>
                  <a:lnTo>
                    <a:pt x="498" y="34"/>
                  </a:lnTo>
                  <a:lnTo>
                    <a:pt x="498" y="43"/>
                  </a:lnTo>
                  <a:lnTo>
                    <a:pt x="515" y="77"/>
                  </a:lnTo>
                  <a:lnTo>
                    <a:pt x="515" y="86"/>
                  </a:lnTo>
                  <a:lnTo>
                    <a:pt x="524" y="86"/>
                  </a:lnTo>
                  <a:lnTo>
                    <a:pt x="533" y="94"/>
                  </a:lnTo>
                  <a:lnTo>
                    <a:pt x="541" y="94"/>
                  </a:lnTo>
                  <a:lnTo>
                    <a:pt x="541" y="103"/>
                  </a:lnTo>
                  <a:lnTo>
                    <a:pt x="550" y="103"/>
                  </a:lnTo>
                  <a:lnTo>
                    <a:pt x="559" y="103"/>
                  </a:lnTo>
                  <a:lnTo>
                    <a:pt x="567" y="112"/>
                  </a:lnTo>
                  <a:lnTo>
                    <a:pt x="584" y="112"/>
                  </a:lnTo>
                  <a:lnTo>
                    <a:pt x="584" y="120"/>
                  </a:lnTo>
                  <a:lnTo>
                    <a:pt x="584" y="155"/>
                  </a:lnTo>
                  <a:lnTo>
                    <a:pt x="576" y="155"/>
                  </a:lnTo>
                  <a:lnTo>
                    <a:pt x="567" y="155"/>
                  </a:lnTo>
                  <a:lnTo>
                    <a:pt x="559" y="155"/>
                  </a:lnTo>
                  <a:lnTo>
                    <a:pt x="550" y="155"/>
                  </a:lnTo>
                  <a:lnTo>
                    <a:pt x="541" y="163"/>
                  </a:lnTo>
                  <a:lnTo>
                    <a:pt x="541" y="189"/>
                  </a:lnTo>
                  <a:lnTo>
                    <a:pt x="533" y="224"/>
                  </a:lnTo>
                  <a:lnTo>
                    <a:pt x="576" y="224"/>
                  </a:lnTo>
                  <a:lnTo>
                    <a:pt x="567" y="250"/>
                  </a:lnTo>
                  <a:lnTo>
                    <a:pt x="559" y="241"/>
                  </a:lnTo>
                  <a:lnTo>
                    <a:pt x="541" y="293"/>
                  </a:lnTo>
                  <a:lnTo>
                    <a:pt x="533" y="301"/>
                  </a:lnTo>
                  <a:lnTo>
                    <a:pt x="533" y="319"/>
                  </a:lnTo>
                  <a:lnTo>
                    <a:pt x="533" y="327"/>
                  </a:lnTo>
                  <a:lnTo>
                    <a:pt x="524" y="327"/>
                  </a:lnTo>
                  <a:lnTo>
                    <a:pt x="524" y="336"/>
                  </a:lnTo>
                  <a:lnTo>
                    <a:pt x="533" y="353"/>
                  </a:lnTo>
                  <a:lnTo>
                    <a:pt x="524" y="362"/>
                  </a:lnTo>
                  <a:lnTo>
                    <a:pt x="507" y="379"/>
                  </a:lnTo>
                  <a:lnTo>
                    <a:pt x="498" y="379"/>
                  </a:lnTo>
                  <a:lnTo>
                    <a:pt x="490" y="388"/>
                  </a:lnTo>
                  <a:lnTo>
                    <a:pt x="481" y="388"/>
                  </a:lnTo>
                  <a:lnTo>
                    <a:pt x="472" y="396"/>
                  </a:lnTo>
                  <a:lnTo>
                    <a:pt x="464" y="396"/>
                  </a:lnTo>
                  <a:lnTo>
                    <a:pt x="429" y="422"/>
                  </a:lnTo>
                  <a:lnTo>
                    <a:pt x="421" y="431"/>
                  </a:lnTo>
                  <a:lnTo>
                    <a:pt x="421" y="439"/>
                  </a:lnTo>
                  <a:lnTo>
                    <a:pt x="421" y="448"/>
                  </a:lnTo>
                  <a:lnTo>
                    <a:pt x="412" y="448"/>
                  </a:lnTo>
                  <a:lnTo>
                    <a:pt x="404" y="482"/>
                  </a:lnTo>
                  <a:lnTo>
                    <a:pt x="412" y="482"/>
                  </a:lnTo>
                  <a:lnTo>
                    <a:pt x="412" y="501"/>
                  </a:lnTo>
                  <a:lnTo>
                    <a:pt x="404" y="527"/>
                  </a:lnTo>
                  <a:lnTo>
                    <a:pt x="412" y="534"/>
                  </a:lnTo>
                  <a:lnTo>
                    <a:pt x="404" y="534"/>
                  </a:lnTo>
                  <a:lnTo>
                    <a:pt x="395" y="544"/>
                  </a:lnTo>
                  <a:lnTo>
                    <a:pt x="395" y="551"/>
                  </a:lnTo>
                  <a:lnTo>
                    <a:pt x="378" y="551"/>
                  </a:lnTo>
                  <a:lnTo>
                    <a:pt x="369" y="560"/>
                  </a:lnTo>
                  <a:lnTo>
                    <a:pt x="360" y="560"/>
                  </a:lnTo>
                  <a:lnTo>
                    <a:pt x="352" y="560"/>
                  </a:lnTo>
                  <a:lnTo>
                    <a:pt x="343" y="560"/>
                  </a:lnTo>
                  <a:lnTo>
                    <a:pt x="343" y="551"/>
                  </a:lnTo>
                  <a:lnTo>
                    <a:pt x="335" y="544"/>
                  </a:lnTo>
                  <a:lnTo>
                    <a:pt x="326" y="534"/>
                  </a:lnTo>
                  <a:lnTo>
                    <a:pt x="335" y="534"/>
                  </a:lnTo>
                  <a:lnTo>
                    <a:pt x="335" y="527"/>
                  </a:lnTo>
                  <a:lnTo>
                    <a:pt x="335" y="517"/>
                  </a:lnTo>
                  <a:lnTo>
                    <a:pt x="343" y="517"/>
                  </a:lnTo>
                  <a:lnTo>
                    <a:pt x="343" y="508"/>
                  </a:lnTo>
                  <a:lnTo>
                    <a:pt x="343" y="501"/>
                  </a:lnTo>
                  <a:lnTo>
                    <a:pt x="335" y="501"/>
                  </a:lnTo>
                  <a:lnTo>
                    <a:pt x="343" y="501"/>
                  </a:lnTo>
                  <a:lnTo>
                    <a:pt x="343" y="491"/>
                  </a:lnTo>
                  <a:lnTo>
                    <a:pt x="352" y="491"/>
                  </a:lnTo>
                  <a:lnTo>
                    <a:pt x="343" y="482"/>
                  </a:lnTo>
                  <a:lnTo>
                    <a:pt x="343" y="474"/>
                  </a:lnTo>
                  <a:lnTo>
                    <a:pt x="343" y="465"/>
                  </a:lnTo>
                  <a:lnTo>
                    <a:pt x="335" y="465"/>
                  </a:lnTo>
                  <a:lnTo>
                    <a:pt x="335" y="458"/>
                  </a:lnTo>
                  <a:lnTo>
                    <a:pt x="326" y="448"/>
                  </a:lnTo>
                  <a:lnTo>
                    <a:pt x="326" y="458"/>
                  </a:lnTo>
                  <a:lnTo>
                    <a:pt x="317" y="458"/>
                  </a:lnTo>
                  <a:lnTo>
                    <a:pt x="309" y="458"/>
                  </a:lnTo>
                  <a:lnTo>
                    <a:pt x="300" y="465"/>
                  </a:lnTo>
                  <a:lnTo>
                    <a:pt x="292" y="465"/>
                  </a:lnTo>
                  <a:lnTo>
                    <a:pt x="283" y="465"/>
                  </a:lnTo>
                  <a:lnTo>
                    <a:pt x="274" y="465"/>
                  </a:lnTo>
                  <a:lnTo>
                    <a:pt x="266" y="465"/>
                  </a:lnTo>
                  <a:lnTo>
                    <a:pt x="257" y="458"/>
                  </a:lnTo>
                  <a:lnTo>
                    <a:pt x="250" y="458"/>
                  </a:lnTo>
                  <a:lnTo>
                    <a:pt x="240" y="458"/>
                  </a:lnTo>
                  <a:lnTo>
                    <a:pt x="231" y="458"/>
                  </a:lnTo>
                  <a:lnTo>
                    <a:pt x="224" y="458"/>
                  </a:lnTo>
                  <a:lnTo>
                    <a:pt x="224" y="465"/>
                  </a:lnTo>
                  <a:lnTo>
                    <a:pt x="214" y="465"/>
                  </a:lnTo>
                  <a:lnTo>
                    <a:pt x="214" y="458"/>
                  </a:lnTo>
                  <a:lnTo>
                    <a:pt x="214" y="448"/>
                  </a:lnTo>
                  <a:lnTo>
                    <a:pt x="205" y="448"/>
                  </a:lnTo>
                  <a:lnTo>
                    <a:pt x="205" y="439"/>
                  </a:lnTo>
                  <a:lnTo>
                    <a:pt x="197" y="431"/>
                  </a:lnTo>
                  <a:lnTo>
                    <a:pt x="197" y="422"/>
                  </a:lnTo>
                  <a:lnTo>
                    <a:pt x="197" y="415"/>
                  </a:lnTo>
                  <a:lnTo>
                    <a:pt x="188" y="405"/>
                  </a:lnTo>
                  <a:lnTo>
                    <a:pt x="181" y="405"/>
                  </a:lnTo>
                  <a:lnTo>
                    <a:pt x="181" y="396"/>
                  </a:lnTo>
                  <a:lnTo>
                    <a:pt x="171" y="388"/>
                  </a:lnTo>
                  <a:lnTo>
                    <a:pt x="171" y="379"/>
                  </a:lnTo>
                  <a:lnTo>
                    <a:pt x="171" y="370"/>
                  </a:lnTo>
                  <a:lnTo>
                    <a:pt x="171" y="362"/>
                  </a:lnTo>
                  <a:lnTo>
                    <a:pt x="171" y="353"/>
                  </a:lnTo>
                  <a:lnTo>
                    <a:pt x="162" y="353"/>
                  </a:lnTo>
                  <a:lnTo>
                    <a:pt x="162" y="346"/>
                  </a:lnTo>
                  <a:lnTo>
                    <a:pt x="155" y="336"/>
                  </a:lnTo>
                  <a:lnTo>
                    <a:pt x="145" y="336"/>
                  </a:lnTo>
                  <a:lnTo>
                    <a:pt x="145" y="346"/>
                  </a:lnTo>
                  <a:lnTo>
                    <a:pt x="155" y="346"/>
                  </a:lnTo>
                  <a:lnTo>
                    <a:pt x="145" y="346"/>
                  </a:lnTo>
                  <a:lnTo>
                    <a:pt x="145" y="353"/>
                  </a:lnTo>
                  <a:lnTo>
                    <a:pt x="138" y="353"/>
                  </a:lnTo>
                  <a:lnTo>
                    <a:pt x="129" y="353"/>
                  </a:lnTo>
                  <a:lnTo>
                    <a:pt x="119" y="353"/>
                  </a:lnTo>
                  <a:lnTo>
                    <a:pt x="112" y="353"/>
                  </a:lnTo>
                  <a:lnTo>
                    <a:pt x="112" y="346"/>
                  </a:lnTo>
                  <a:lnTo>
                    <a:pt x="102" y="346"/>
                  </a:lnTo>
                  <a:lnTo>
                    <a:pt x="102" y="336"/>
                  </a:lnTo>
                  <a:lnTo>
                    <a:pt x="93" y="336"/>
                  </a:lnTo>
                  <a:lnTo>
                    <a:pt x="93" y="327"/>
                  </a:lnTo>
                  <a:lnTo>
                    <a:pt x="86" y="319"/>
                  </a:lnTo>
                  <a:lnTo>
                    <a:pt x="76" y="310"/>
                  </a:lnTo>
                  <a:lnTo>
                    <a:pt x="76" y="301"/>
                  </a:lnTo>
                  <a:lnTo>
                    <a:pt x="86" y="293"/>
                  </a:lnTo>
                  <a:lnTo>
                    <a:pt x="86" y="284"/>
                  </a:lnTo>
                  <a:lnTo>
                    <a:pt x="86" y="276"/>
                  </a:lnTo>
                  <a:lnTo>
                    <a:pt x="86" y="267"/>
                  </a:lnTo>
                  <a:lnTo>
                    <a:pt x="76" y="267"/>
                  </a:lnTo>
                  <a:lnTo>
                    <a:pt x="76" y="258"/>
                  </a:lnTo>
                  <a:lnTo>
                    <a:pt x="69" y="258"/>
                  </a:lnTo>
                  <a:lnTo>
                    <a:pt x="60" y="250"/>
                  </a:lnTo>
                  <a:lnTo>
                    <a:pt x="50" y="241"/>
                  </a:lnTo>
                  <a:lnTo>
                    <a:pt x="43" y="232"/>
                  </a:lnTo>
                  <a:lnTo>
                    <a:pt x="43" y="224"/>
                  </a:lnTo>
                  <a:lnTo>
                    <a:pt x="34" y="215"/>
                  </a:lnTo>
                  <a:lnTo>
                    <a:pt x="34" y="207"/>
                  </a:lnTo>
                  <a:lnTo>
                    <a:pt x="26" y="207"/>
                  </a:lnTo>
                  <a:lnTo>
                    <a:pt x="26" y="198"/>
                  </a:lnTo>
                  <a:lnTo>
                    <a:pt x="17" y="198"/>
                  </a:lnTo>
                  <a:lnTo>
                    <a:pt x="7" y="189"/>
                  </a:lnTo>
                  <a:lnTo>
                    <a:pt x="0" y="189"/>
                  </a:lnTo>
                  <a:lnTo>
                    <a:pt x="0" y="181"/>
                  </a:lnTo>
                  <a:lnTo>
                    <a:pt x="7" y="181"/>
                  </a:lnTo>
                  <a:lnTo>
                    <a:pt x="17" y="172"/>
                  </a:lnTo>
                  <a:lnTo>
                    <a:pt x="26" y="172"/>
                  </a:lnTo>
                  <a:lnTo>
                    <a:pt x="26" y="163"/>
                  </a:lnTo>
                  <a:lnTo>
                    <a:pt x="34" y="155"/>
                  </a:lnTo>
                  <a:lnTo>
                    <a:pt x="43" y="155"/>
                  </a:lnTo>
                  <a:lnTo>
                    <a:pt x="43" y="146"/>
                  </a:lnTo>
                  <a:lnTo>
                    <a:pt x="50" y="155"/>
                  </a:lnTo>
                  <a:lnTo>
                    <a:pt x="60" y="146"/>
                  </a:lnTo>
                  <a:lnTo>
                    <a:pt x="60" y="138"/>
                  </a:lnTo>
                  <a:lnTo>
                    <a:pt x="69" y="129"/>
                  </a:lnTo>
                  <a:lnTo>
                    <a:pt x="76" y="129"/>
                  </a:lnTo>
                  <a:lnTo>
                    <a:pt x="76" y="120"/>
                  </a:lnTo>
                  <a:lnTo>
                    <a:pt x="86" y="112"/>
                  </a:lnTo>
                  <a:lnTo>
                    <a:pt x="86" y="103"/>
                  </a:lnTo>
                  <a:lnTo>
                    <a:pt x="93" y="94"/>
                  </a:lnTo>
                  <a:lnTo>
                    <a:pt x="93" y="86"/>
                  </a:lnTo>
                  <a:lnTo>
                    <a:pt x="93" y="77"/>
                  </a:lnTo>
                  <a:lnTo>
                    <a:pt x="102" y="69"/>
                  </a:lnTo>
                  <a:lnTo>
                    <a:pt x="102" y="60"/>
                  </a:lnTo>
                  <a:lnTo>
                    <a:pt x="112" y="51"/>
                  </a:lnTo>
                  <a:lnTo>
                    <a:pt x="119" y="51"/>
                  </a:lnTo>
                  <a:lnTo>
                    <a:pt x="129" y="60"/>
                  </a:lnTo>
                  <a:lnTo>
                    <a:pt x="119" y="60"/>
                  </a:lnTo>
                  <a:lnTo>
                    <a:pt x="119" y="69"/>
                  </a:lnTo>
                  <a:lnTo>
                    <a:pt x="129" y="69"/>
                  </a:lnTo>
                  <a:lnTo>
                    <a:pt x="129" y="77"/>
                  </a:lnTo>
                  <a:lnTo>
                    <a:pt x="138" y="77"/>
                  </a:lnTo>
                  <a:lnTo>
                    <a:pt x="145" y="86"/>
                  </a:lnTo>
                  <a:lnTo>
                    <a:pt x="155" y="77"/>
                  </a:lnTo>
                  <a:lnTo>
                    <a:pt x="155" y="86"/>
                  </a:lnTo>
                  <a:lnTo>
                    <a:pt x="162" y="86"/>
                  </a:lnTo>
                  <a:lnTo>
                    <a:pt x="162" y="77"/>
                  </a:lnTo>
                  <a:lnTo>
                    <a:pt x="171" y="77"/>
                  </a:lnTo>
                  <a:lnTo>
                    <a:pt x="171" y="86"/>
                  </a:lnTo>
                  <a:lnTo>
                    <a:pt x="181" y="86"/>
                  </a:lnTo>
                  <a:lnTo>
                    <a:pt x="188" y="86"/>
                  </a:lnTo>
                  <a:lnTo>
                    <a:pt x="197" y="94"/>
                  </a:lnTo>
                  <a:lnTo>
                    <a:pt x="205" y="94"/>
                  </a:lnTo>
                  <a:lnTo>
                    <a:pt x="205" y="103"/>
                  </a:lnTo>
                  <a:lnTo>
                    <a:pt x="214" y="112"/>
                  </a:lnTo>
                  <a:lnTo>
                    <a:pt x="224" y="120"/>
                  </a:lnTo>
                  <a:lnTo>
                    <a:pt x="231" y="112"/>
                  </a:lnTo>
                  <a:lnTo>
                    <a:pt x="240" y="112"/>
                  </a:lnTo>
                  <a:lnTo>
                    <a:pt x="240" y="120"/>
                  </a:lnTo>
                  <a:lnTo>
                    <a:pt x="240" y="112"/>
                  </a:lnTo>
                  <a:lnTo>
                    <a:pt x="250" y="112"/>
                  </a:lnTo>
                  <a:lnTo>
                    <a:pt x="257" y="112"/>
                  </a:lnTo>
                  <a:lnTo>
                    <a:pt x="266" y="120"/>
                  </a:lnTo>
                  <a:lnTo>
                    <a:pt x="266" y="112"/>
                  </a:lnTo>
                  <a:close/>
                </a:path>
              </a:pathLst>
            </a:custGeom>
            <a:grpFill/>
            <a:ln w="7938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79" name="Freeform 23"/>
            <p:cNvSpPr>
              <a:spLocks/>
            </p:cNvSpPr>
            <p:nvPr/>
          </p:nvSpPr>
          <p:spPr bwMode="auto">
            <a:xfrm>
              <a:off x="4652963" y="4589463"/>
              <a:ext cx="560387" cy="342900"/>
            </a:xfrm>
            <a:custGeom>
              <a:avLst/>
              <a:gdLst>
                <a:gd name="T0" fmla="*/ 2147483647 w 705"/>
                <a:gd name="T1" fmla="*/ 2147483647 h 432"/>
                <a:gd name="T2" fmla="*/ 2147483647 w 705"/>
                <a:gd name="T3" fmla="*/ 2147483647 h 432"/>
                <a:gd name="T4" fmla="*/ 2147483647 w 705"/>
                <a:gd name="T5" fmla="*/ 2147483647 h 432"/>
                <a:gd name="T6" fmla="*/ 2147483647 w 705"/>
                <a:gd name="T7" fmla="*/ 2147483647 h 432"/>
                <a:gd name="T8" fmla="*/ 2147483647 w 705"/>
                <a:gd name="T9" fmla="*/ 2147483647 h 432"/>
                <a:gd name="T10" fmla="*/ 2147483647 w 705"/>
                <a:gd name="T11" fmla="*/ 2147483647 h 432"/>
                <a:gd name="T12" fmla="*/ 2147483647 w 705"/>
                <a:gd name="T13" fmla="*/ 2147483647 h 432"/>
                <a:gd name="T14" fmla="*/ 2147483647 w 705"/>
                <a:gd name="T15" fmla="*/ 2147483647 h 432"/>
                <a:gd name="T16" fmla="*/ 2147483647 w 705"/>
                <a:gd name="T17" fmla="*/ 2147483647 h 432"/>
                <a:gd name="T18" fmla="*/ 2147483647 w 705"/>
                <a:gd name="T19" fmla="*/ 0 h 432"/>
                <a:gd name="T20" fmla="*/ 2147483647 w 705"/>
                <a:gd name="T21" fmla="*/ 2147483647 h 432"/>
                <a:gd name="T22" fmla="*/ 2147483647 w 705"/>
                <a:gd name="T23" fmla="*/ 2147483647 h 432"/>
                <a:gd name="T24" fmla="*/ 2147483647 w 705"/>
                <a:gd name="T25" fmla="*/ 2147483647 h 432"/>
                <a:gd name="T26" fmla="*/ 2147483647 w 705"/>
                <a:gd name="T27" fmla="*/ 2147483647 h 432"/>
                <a:gd name="T28" fmla="*/ 2147483647 w 705"/>
                <a:gd name="T29" fmla="*/ 2147483647 h 432"/>
                <a:gd name="T30" fmla="*/ 2147483647 w 705"/>
                <a:gd name="T31" fmla="*/ 2147483647 h 432"/>
                <a:gd name="T32" fmla="*/ 2147483647 w 705"/>
                <a:gd name="T33" fmla="*/ 2147483647 h 432"/>
                <a:gd name="T34" fmla="*/ 2147483647 w 705"/>
                <a:gd name="T35" fmla="*/ 2147483647 h 432"/>
                <a:gd name="T36" fmla="*/ 2147483647 w 705"/>
                <a:gd name="T37" fmla="*/ 2147483647 h 432"/>
                <a:gd name="T38" fmla="*/ 2147483647 w 705"/>
                <a:gd name="T39" fmla="*/ 2147483647 h 432"/>
                <a:gd name="T40" fmla="*/ 2147483647 w 705"/>
                <a:gd name="T41" fmla="*/ 2147483647 h 432"/>
                <a:gd name="T42" fmla="*/ 2147483647 w 705"/>
                <a:gd name="T43" fmla="*/ 2147483647 h 432"/>
                <a:gd name="T44" fmla="*/ 2147483647 w 705"/>
                <a:gd name="T45" fmla="*/ 2147483647 h 432"/>
                <a:gd name="T46" fmla="*/ 2147483647 w 705"/>
                <a:gd name="T47" fmla="*/ 2147483647 h 432"/>
                <a:gd name="T48" fmla="*/ 2147483647 w 705"/>
                <a:gd name="T49" fmla="*/ 2147483647 h 432"/>
                <a:gd name="T50" fmla="*/ 2147483647 w 705"/>
                <a:gd name="T51" fmla="*/ 2147483647 h 432"/>
                <a:gd name="T52" fmla="*/ 2147483647 w 705"/>
                <a:gd name="T53" fmla="*/ 2147483647 h 432"/>
                <a:gd name="T54" fmla="*/ 2147483647 w 705"/>
                <a:gd name="T55" fmla="*/ 2147483647 h 432"/>
                <a:gd name="T56" fmla="*/ 2147483647 w 705"/>
                <a:gd name="T57" fmla="*/ 2147483647 h 432"/>
                <a:gd name="T58" fmla="*/ 2147483647 w 705"/>
                <a:gd name="T59" fmla="*/ 2147483647 h 432"/>
                <a:gd name="T60" fmla="*/ 2147483647 w 705"/>
                <a:gd name="T61" fmla="*/ 2147483647 h 432"/>
                <a:gd name="T62" fmla="*/ 2147483647 w 705"/>
                <a:gd name="T63" fmla="*/ 2147483647 h 432"/>
                <a:gd name="T64" fmla="*/ 2147483647 w 705"/>
                <a:gd name="T65" fmla="*/ 2147483647 h 432"/>
                <a:gd name="T66" fmla="*/ 2147483647 w 705"/>
                <a:gd name="T67" fmla="*/ 2147483647 h 432"/>
                <a:gd name="T68" fmla="*/ 2147483647 w 705"/>
                <a:gd name="T69" fmla="*/ 2147483647 h 432"/>
                <a:gd name="T70" fmla="*/ 2147483647 w 705"/>
                <a:gd name="T71" fmla="*/ 2147483647 h 432"/>
                <a:gd name="T72" fmla="*/ 2147483647 w 705"/>
                <a:gd name="T73" fmla="*/ 2147483647 h 432"/>
                <a:gd name="T74" fmla="*/ 2147483647 w 705"/>
                <a:gd name="T75" fmla="*/ 2147483647 h 432"/>
                <a:gd name="T76" fmla="*/ 2147483647 w 705"/>
                <a:gd name="T77" fmla="*/ 2147483647 h 432"/>
                <a:gd name="T78" fmla="*/ 2147483647 w 705"/>
                <a:gd name="T79" fmla="*/ 2147483647 h 432"/>
                <a:gd name="T80" fmla="*/ 2147483647 w 705"/>
                <a:gd name="T81" fmla="*/ 2147483647 h 432"/>
                <a:gd name="T82" fmla="*/ 2147483647 w 705"/>
                <a:gd name="T83" fmla="*/ 2147483647 h 432"/>
                <a:gd name="T84" fmla="*/ 2147483647 w 705"/>
                <a:gd name="T85" fmla="*/ 2147483647 h 432"/>
                <a:gd name="T86" fmla="*/ 2147483647 w 705"/>
                <a:gd name="T87" fmla="*/ 2147483647 h 432"/>
                <a:gd name="T88" fmla="*/ 2147483647 w 705"/>
                <a:gd name="T89" fmla="*/ 2147483647 h 432"/>
                <a:gd name="T90" fmla="*/ 2147483647 w 705"/>
                <a:gd name="T91" fmla="*/ 2147483647 h 432"/>
                <a:gd name="T92" fmla="*/ 2147483647 w 705"/>
                <a:gd name="T93" fmla="*/ 2147483647 h 432"/>
                <a:gd name="T94" fmla="*/ 2147483647 w 705"/>
                <a:gd name="T95" fmla="*/ 2147483647 h 432"/>
                <a:gd name="T96" fmla="*/ 2147483647 w 705"/>
                <a:gd name="T97" fmla="*/ 2147483647 h 432"/>
                <a:gd name="T98" fmla="*/ 2147483647 w 705"/>
                <a:gd name="T99" fmla="*/ 2147483647 h 432"/>
                <a:gd name="T100" fmla="*/ 2147483647 w 705"/>
                <a:gd name="T101" fmla="*/ 2147483647 h 432"/>
                <a:gd name="T102" fmla="*/ 2147483647 w 705"/>
                <a:gd name="T103" fmla="*/ 2147483647 h 432"/>
                <a:gd name="T104" fmla="*/ 2147483647 w 705"/>
                <a:gd name="T105" fmla="*/ 2147483647 h 432"/>
                <a:gd name="T106" fmla="*/ 2147483647 w 705"/>
                <a:gd name="T107" fmla="*/ 2147483647 h 432"/>
                <a:gd name="T108" fmla="*/ 2147483647 w 705"/>
                <a:gd name="T109" fmla="*/ 2147483647 h 432"/>
                <a:gd name="T110" fmla="*/ 2147483647 w 705"/>
                <a:gd name="T111" fmla="*/ 2147483647 h 432"/>
                <a:gd name="T112" fmla="*/ 2147483647 w 705"/>
                <a:gd name="T113" fmla="*/ 2147483647 h 432"/>
                <a:gd name="T114" fmla="*/ 2147483647 w 705"/>
                <a:gd name="T115" fmla="*/ 2147483647 h 432"/>
                <a:gd name="T116" fmla="*/ 2147483647 w 705"/>
                <a:gd name="T117" fmla="*/ 2147483647 h 432"/>
                <a:gd name="T118" fmla="*/ 2147483647 w 705"/>
                <a:gd name="T119" fmla="*/ 2147483647 h 432"/>
                <a:gd name="T120" fmla="*/ 2147483647 w 705"/>
                <a:gd name="T121" fmla="*/ 2147483647 h 432"/>
                <a:gd name="T122" fmla="*/ 2147483647 w 705"/>
                <a:gd name="T123" fmla="*/ 2147483647 h 4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05"/>
                <a:gd name="T187" fmla="*/ 0 h 432"/>
                <a:gd name="T188" fmla="*/ 705 w 705"/>
                <a:gd name="T189" fmla="*/ 432 h 4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05" h="432">
                  <a:moveTo>
                    <a:pt x="94" y="217"/>
                  </a:moveTo>
                  <a:lnTo>
                    <a:pt x="86" y="217"/>
                  </a:lnTo>
                  <a:lnTo>
                    <a:pt x="86" y="208"/>
                  </a:lnTo>
                  <a:lnTo>
                    <a:pt x="77" y="198"/>
                  </a:lnTo>
                  <a:lnTo>
                    <a:pt x="77" y="191"/>
                  </a:lnTo>
                  <a:lnTo>
                    <a:pt x="69" y="191"/>
                  </a:lnTo>
                  <a:lnTo>
                    <a:pt x="69" y="182"/>
                  </a:lnTo>
                  <a:lnTo>
                    <a:pt x="69" y="165"/>
                  </a:lnTo>
                  <a:lnTo>
                    <a:pt x="60" y="139"/>
                  </a:lnTo>
                  <a:lnTo>
                    <a:pt x="60" y="105"/>
                  </a:lnTo>
                  <a:lnTo>
                    <a:pt x="60" y="96"/>
                  </a:lnTo>
                  <a:lnTo>
                    <a:pt x="69" y="96"/>
                  </a:lnTo>
                  <a:lnTo>
                    <a:pt x="77" y="96"/>
                  </a:lnTo>
                  <a:lnTo>
                    <a:pt x="77" y="86"/>
                  </a:lnTo>
                  <a:lnTo>
                    <a:pt x="86" y="86"/>
                  </a:lnTo>
                  <a:lnTo>
                    <a:pt x="86" y="79"/>
                  </a:lnTo>
                  <a:lnTo>
                    <a:pt x="86" y="86"/>
                  </a:lnTo>
                  <a:lnTo>
                    <a:pt x="94" y="79"/>
                  </a:lnTo>
                  <a:lnTo>
                    <a:pt x="103" y="79"/>
                  </a:lnTo>
                  <a:lnTo>
                    <a:pt x="112" y="79"/>
                  </a:lnTo>
                  <a:lnTo>
                    <a:pt x="112" y="69"/>
                  </a:lnTo>
                  <a:lnTo>
                    <a:pt x="120" y="69"/>
                  </a:lnTo>
                  <a:lnTo>
                    <a:pt x="129" y="60"/>
                  </a:lnTo>
                  <a:lnTo>
                    <a:pt x="138" y="60"/>
                  </a:lnTo>
                  <a:lnTo>
                    <a:pt x="138" y="53"/>
                  </a:lnTo>
                  <a:lnTo>
                    <a:pt x="146" y="53"/>
                  </a:lnTo>
                  <a:lnTo>
                    <a:pt x="146" y="43"/>
                  </a:lnTo>
                  <a:lnTo>
                    <a:pt x="155" y="43"/>
                  </a:lnTo>
                  <a:lnTo>
                    <a:pt x="163" y="43"/>
                  </a:lnTo>
                  <a:lnTo>
                    <a:pt x="172" y="43"/>
                  </a:lnTo>
                  <a:lnTo>
                    <a:pt x="181" y="43"/>
                  </a:lnTo>
                  <a:lnTo>
                    <a:pt x="189" y="53"/>
                  </a:lnTo>
                  <a:lnTo>
                    <a:pt x="189" y="43"/>
                  </a:lnTo>
                  <a:lnTo>
                    <a:pt x="198" y="43"/>
                  </a:lnTo>
                  <a:lnTo>
                    <a:pt x="206" y="43"/>
                  </a:lnTo>
                  <a:lnTo>
                    <a:pt x="215" y="36"/>
                  </a:lnTo>
                  <a:lnTo>
                    <a:pt x="224" y="36"/>
                  </a:lnTo>
                  <a:lnTo>
                    <a:pt x="224" y="26"/>
                  </a:lnTo>
                  <a:lnTo>
                    <a:pt x="224" y="17"/>
                  </a:lnTo>
                  <a:lnTo>
                    <a:pt x="232" y="10"/>
                  </a:lnTo>
                  <a:lnTo>
                    <a:pt x="241" y="10"/>
                  </a:lnTo>
                  <a:lnTo>
                    <a:pt x="241" y="0"/>
                  </a:lnTo>
                  <a:lnTo>
                    <a:pt x="250" y="0"/>
                  </a:lnTo>
                  <a:lnTo>
                    <a:pt x="250" y="10"/>
                  </a:lnTo>
                  <a:lnTo>
                    <a:pt x="258" y="10"/>
                  </a:lnTo>
                  <a:lnTo>
                    <a:pt x="267" y="10"/>
                  </a:lnTo>
                  <a:lnTo>
                    <a:pt x="267" y="0"/>
                  </a:lnTo>
                  <a:lnTo>
                    <a:pt x="274" y="10"/>
                  </a:lnTo>
                  <a:lnTo>
                    <a:pt x="284" y="10"/>
                  </a:lnTo>
                  <a:lnTo>
                    <a:pt x="284" y="0"/>
                  </a:lnTo>
                  <a:lnTo>
                    <a:pt x="293" y="0"/>
                  </a:lnTo>
                  <a:lnTo>
                    <a:pt x="301" y="0"/>
                  </a:lnTo>
                  <a:lnTo>
                    <a:pt x="301" y="10"/>
                  </a:lnTo>
                  <a:lnTo>
                    <a:pt x="310" y="17"/>
                  </a:lnTo>
                  <a:lnTo>
                    <a:pt x="317" y="17"/>
                  </a:lnTo>
                  <a:lnTo>
                    <a:pt x="317" y="10"/>
                  </a:lnTo>
                  <a:lnTo>
                    <a:pt x="327" y="10"/>
                  </a:lnTo>
                  <a:lnTo>
                    <a:pt x="336" y="10"/>
                  </a:lnTo>
                  <a:lnTo>
                    <a:pt x="343" y="10"/>
                  </a:lnTo>
                  <a:lnTo>
                    <a:pt x="353" y="10"/>
                  </a:lnTo>
                  <a:lnTo>
                    <a:pt x="360" y="10"/>
                  </a:lnTo>
                  <a:lnTo>
                    <a:pt x="369" y="17"/>
                  </a:lnTo>
                  <a:lnTo>
                    <a:pt x="379" y="17"/>
                  </a:lnTo>
                  <a:lnTo>
                    <a:pt x="386" y="17"/>
                  </a:lnTo>
                  <a:lnTo>
                    <a:pt x="396" y="17"/>
                  </a:lnTo>
                  <a:lnTo>
                    <a:pt x="405" y="17"/>
                  </a:lnTo>
                  <a:lnTo>
                    <a:pt x="412" y="36"/>
                  </a:lnTo>
                  <a:lnTo>
                    <a:pt x="422" y="36"/>
                  </a:lnTo>
                  <a:lnTo>
                    <a:pt x="429" y="36"/>
                  </a:lnTo>
                  <a:lnTo>
                    <a:pt x="438" y="36"/>
                  </a:lnTo>
                  <a:lnTo>
                    <a:pt x="448" y="43"/>
                  </a:lnTo>
                  <a:lnTo>
                    <a:pt x="455" y="36"/>
                  </a:lnTo>
                  <a:lnTo>
                    <a:pt x="464" y="36"/>
                  </a:lnTo>
                  <a:lnTo>
                    <a:pt x="472" y="43"/>
                  </a:lnTo>
                  <a:lnTo>
                    <a:pt x="472" y="53"/>
                  </a:lnTo>
                  <a:lnTo>
                    <a:pt x="481" y="53"/>
                  </a:lnTo>
                  <a:lnTo>
                    <a:pt x="491" y="53"/>
                  </a:lnTo>
                  <a:lnTo>
                    <a:pt x="491" y="43"/>
                  </a:lnTo>
                  <a:lnTo>
                    <a:pt x="498" y="53"/>
                  </a:lnTo>
                  <a:lnTo>
                    <a:pt x="507" y="53"/>
                  </a:lnTo>
                  <a:lnTo>
                    <a:pt x="507" y="43"/>
                  </a:lnTo>
                  <a:lnTo>
                    <a:pt x="515" y="43"/>
                  </a:lnTo>
                  <a:lnTo>
                    <a:pt x="533" y="43"/>
                  </a:lnTo>
                  <a:lnTo>
                    <a:pt x="533" y="53"/>
                  </a:lnTo>
                  <a:lnTo>
                    <a:pt x="541" y="60"/>
                  </a:lnTo>
                  <a:lnTo>
                    <a:pt x="550" y="60"/>
                  </a:lnTo>
                  <a:lnTo>
                    <a:pt x="559" y="60"/>
                  </a:lnTo>
                  <a:lnTo>
                    <a:pt x="559" y="69"/>
                  </a:lnTo>
                  <a:lnTo>
                    <a:pt x="559" y="79"/>
                  </a:lnTo>
                  <a:lnTo>
                    <a:pt x="567" y="79"/>
                  </a:lnTo>
                  <a:lnTo>
                    <a:pt x="576" y="86"/>
                  </a:lnTo>
                  <a:lnTo>
                    <a:pt x="584" y="86"/>
                  </a:lnTo>
                  <a:lnTo>
                    <a:pt x="593" y="86"/>
                  </a:lnTo>
                  <a:lnTo>
                    <a:pt x="602" y="86"/>
                  </a:lnTo>
                  <a:lnTo>
                    <a:pt x="610" y="86"/>
                  </a:lnTo>
                  <a:lnTo>
                    <a:pt x="619" y="86"/>
                  </a:lnTo>
                  <a:lnTo>
                    <a:pt x="627" y="86"/>
                  </a:lnTo>
                  <a:lnTo>
                    <a:pt x="636" y="86"/>
                  </a:lnTo>
                  <a:lnTo>
                    <a:pt x="645" y="86"/>
                  </a:lnTo>
                  <a:lnTo>
                    <a:pt x="653" y="79"/>
                  </a:lnTo>
                  <a:lnTo>
                    <a:pt x="662" y="79"/>
                  </a:lnTo>
                  <a:lnTo>
                    <a:pt x="671" y="79"/>
                  </a:lnTo>
                  <a:lnTo>
                    <a:pt x="679" y="79"/>
                  </a:lnTo>
                  <a:lnTo>
                    <a:pt x="679" y="69"/>
                  </a:lnTo>
                  <a:lnTo>
                    <a:pt x="679" y="60"/>
                  </a:lnTo>
                  <a:lnTo>
                    <a:pt x="688" y="60"/>
                  </a:lnTo>
                  <a:lnTo>
                    <a:pt x="696" y="60"/>
                  </a:lnTo>
                  <a:lnTo>
                    <a:pt x="705" y="60"/>
                  </a:lnTo>
                  <a:lnTo>
                    <a:pt x="705" y="69"/>
                  </a:lnTo>
                  <a:lnTo>
                    <a:pt x="705" y="79"/>
                  </a:lnTo>
                  <a:lnTo>
                    <a:pt x="696" y="86"/>
                  </a:lnTo>
                  <a:lnTo>
                    <a:pt x="696" y="96"/>
                  </a:lnTo>
                  <a:lnTo>
                    <a:pt x="688" y="96"/>
                  </a:lnTo>
                  <a:lnTo>
                    <a:pt x="688" y="105"/>
                  </a:lnTo>
                  <a:lnTo>
                    <a:pt x="688" y="112"/>
                  </a:lnTo>
                  <a:lnTo>
                    <a:pt x="679" y="122"/>
                  </a:lnTo>
                  <a:lnTo>
                    <a:pt x="671" y="122"/>
                  </a:lnTo>
                  <a:lnTo>
                    <a:pt x="671" y="129"/>
                  </a:lnTo>
                  <a:lnTo>
                    <a:pt x="671" y="122"/>
                  </a:lnTo>
                  <a:lnTo>
                    <a:pt x="662" y="112"/>
                  </a:lnTo>
                  <a:lnTo>
                    <a:pt x="653" y="112"/>
                  </a:lnTo>
                  <a:lnTo>
                    <a:pt x="653" y="105"/>
                  </a:lnTo>
                  <a:lnTo>
                    <a:pt x="645" y="105"/>
                  </a:lnTo>
                  <a:lnTo>
                    <a:pt x="636" y="105"/>
                  </a:lnTo>
                  <a:lnTo>
                    <a:pt x="636" y="112"/>
                  </a:lnTo>
                  <a:lnTo>
                    <a:pt x="636" y="105"/>
                  </a:lnTo>
                  <a:lnTo>
                    <a:pt x="627" y="105"/>
                  </a:lnTo>
                  <a:lnTo>
                    <a:pt x="627" y="112"/>
                  </a:lnTo>
                  <a:lnTo>
                    <a:pt x="627" y="122"/>
                  </a:lnTo>
                  <a:lnTo>
                    <a:pt x="627" y="129"/>
                  </a:lnTo>
                  <a:lnTo>
                    <a:pt x="636" y="129"/>
                  </a:lnTo>
                  <a:lnTo>
                    <a:pt x="636" y="139"/>
                  </a:lnTo>
                  <a:lnTo>
                    <a:pt x="627" y="139"/>
                  </a:lnTo>
                  <a:lnTo>
                    <a:pt x="636" y="148"/>
                  </a:lnTo>
                  <a:lnTo>
                    <a:pt x="627" y="148"/>
                  </a:lnTo>
                  <a:lnTo>
                    <a:pt x="619" y="148"/>
                  </a:lnTo>
                  <a:lnTo>
                    <a:pt x="619" y="155"/>
                  </a:lnTo>
                  <a:lnTo>
                    <a:pt x="610" y="155"/>
                  </a:lnTo>
                  <a:lnTo>
                    <a:pt x="610" y="165"/>
                  </a:lnTo>
                  <a:lnTo>
                    <a:pt x="602" y="165"/>
                  </a:lnTo>
                  <a:lnTo>
                    <a:pt x="602" y="155"/>
                  </a:lnTo>
                  <a:lnTo>
                    <a:pt x="593" y="155"/>
                  </a:lnTo>
                  <a:lnTo>
                    <a:pt x="593" y="165"/>
                  </a:lnTo>
                  <a:lnTo>
                    <a:pt x="584" y="165"/>
                  </a:lnTo>
                  <a:lnTo>
                    <a:pt x="576" y="165"/>
                  </a:lnTo>
                  <a:lnTo>
                    <a:pt x="576" y="174"/>
                  </a:lnTo>
                  <a:lnTo>
                    <a:pt x="567" y="174"/>
                  </a:lnTo>
                  <a:lnTo>
                    <a:pt x="559" y="182"/>
                  </a:lnTo>
                  <a:lnTo>
                    <a:pt x="550" y="182"/>
                  </a:lnTo>
                  <a:lnTo>
                    <a:pt x="541" y="182"/>
                  </a:lnTo>
                  <a:lnTo>
                    <a:pt x="533" y="191"/>
                  </a:lnTo>
                  <a:lnTo>
                    <a:pt x="533" y="198"/>
                  </a:lnTo>
                  <a:lnTo>
                    <a:pt x="524" y="198"/>
                  </a:lnTo>
                  <a:lnTo>
                    <a:pt x="515" y="198"/>
                  </a:lnTo>
                  <a:lnTo>
                    <a:pt x="507" y="198"/>
                  </a:lnTo>
                  <a:lnTo>
                    <a:pt x="498" y="198"/>
                  </a:lnTo>
                  <a:lnTo>
                    <a:pt x="491" y="208"/>
                  </a:lnTo>
                  <a:lnTo>
                    <a:pt x="481" y="208"/>
                  </a:lnTo>
                  <a:lnTo>
                    <a:pt x="481" y="217"/>
                  </a:lnTo>
                  <a:lnTo>
                    <a:pt x="472" y="217"/>
                  </a:lnTo>
                  <a:lnTo>
                    <a:pt x="472" y="225"/>
                  </a:lnTo>
                  <a:lnTo>
                    <a:pt x="481" y="234"/>
                  </a:lnTo>
                  <a:lnTo>
                    <a:pt x="481" y="243"/>
                  </a:lnTo>
                  <a:lnTo>
                    <a:pt x="472" y="243"/>
                  </a:lnTo>
                  <a:lnTo>
                    <a:pt x="481" y="251"/>
                  </a:lnTo>
                  <a:lnTo>
                    <a:pt x="491" y="251"/>
                  </a:lnTo>
                  <a:lnTo>
                    <a:pt x="491" y="260"/>
                  </a:lnTo>
                  <a:lnTo>
                    <a:pt x="481" y="260"/>
                  </a:lnTo>
                  <a:lnTo>
                    <a:pt x="491" y="260"/>
                  </a:lnTo>
                  <a:lnTo>
                    <a:pt x="481" y="260"/>
                  </a:lnTo>
                  <a:lnTo>
                    <a:pt x="481" y="268"/>
                  </a:lnTo>
                  <a:lnTo>
                    <a:pt x="491" y="268"/>
                  </a:lnTo>
                  <a:lnTo>
                    <a:pt x="491" y="277"/>
                  </a:lnTo>
                  <a:lnTo>
                    <a:pt x="481" y="277"/>
                  </a:lnTo>
                  <a:lnTo>
                    <a:pt x="481" y="286"/>
                  </a:lnTo>
                  <a:lnTo>
                    <a:pt x="472" y="286"/>
                  </a:lnTo>
                  <a:lnTo>
                    <a:pt x="472" y="294"/>
                  </a:lnTo>
                  <a:lnTo>
                    <a:pt x="464" y="286"/>
                  </a:lnTo>
                  <a:lnTo>
                    <a:pt x="464" y="294"/>
                  </a:lnTo>
                  <a:lnTo>
                    <a:pt x="455" y="294"/>
                  </a:lnTo>
                  <a:lnTo>
                    <a:pt x="448" y="294"/>
                  </a:lnTo>
                  <a:lnTo>
                    <a:pt x="438" y="294"/>
                  </a:lnTo>
                  <a:lnTo>
                    <a:pt x="438" y="286"/>
                  </a:lnTo>
                  <a:lnTo>
                    <a:pt x="429" y="286"/>
                  </a:lnTo>
                  <a:lnTo>
                    <a:pt x="429" y="294"/>
                  </a:lnTo>
                  <a:lnTo>
                    <a:pt x="422" y="303"/>
                  </a:lnTo>
                  <a:lnTo>
                    <a:pt x="422" y="311"/>
                  </a:lnTo>
                  <a:lnTo>
                    <a:pt x="412" y="311"/>
                  </a:lnTo>
                  <a:lnTo>
                    <a:pt x="405" y="311"/>
                  </a:lnTo>
                  <a:lnTo>
                    <a:pt x="405" y="320"/>
                  </a:lnTo>
                  <a:lnTo>
                    <a:pt x="396" y="320"/>
                  </a:lnTo>
                  <a:lnTo>
                    <a:pt x="386" y="320"/>
                  </a:lnTo>
                  <a:lnTo>
                    <a:pt x="386" y="329"/>
                  </a:lnTo>
                  <a:lnTo>
                    <a:pt x="386" y="337"/>
                  </a:lnTo>
                  <a:lnTo>
                    <a:pt x="379" y="337"/>
                  </a:lnTo>
                  <a:lnTo>
                    <a:pt x="369" y="337"/>
                  </a:lnTo>
                  <a:lnTo>
                    <a:pt x="369" y="346"/>
                  </a:lnTo>
                  <a:lnTo>
                    <a:pt x="353" y="320"/>
                  </a:lnTo>
                  <a:lnTo>
                    <a:pt x="343" y="320"/>
                  </a:lnTo>
                  <a:lnTo>
                    <a:pt x="336" y="311"/>
                  </a:lnTo>
                  <a:lnTo>
                    <a:pt x="336" y="303"/>
                  </a:lnTo>
                  <a:lnTo>
                    <a:pt x="317" y="286"/>
                  </a:lnTo>
                  <a:lnTo>
                    <a:pt x="310" y="286"/>
                  </a:lnTo>
                  <a:lnTo>
                    <a:pt x="301" y="286"/>
                  </a:lnTo>
                  <a:lnTo>
                    <a:pt x="293" y="286"/>
                  </a:lnTo>
                  <a:lnTo>
                    <a:pt x="293" y="294"/>
                  </a:lnTo>
                  <a:lnTo>
                    <a:pt x="284" y="294"/>
                  </a:lnTo>
                  <a:lnTo>
                    <a:pt x="284" y="303"/>
                  </a:lnTo>
                  <a:lnTo>
                    <a:pt x="274" y="303"/>
                  </a:lnTo>
                  <a:lnTo>
                    <a:pt x="267" y="303"/>
                  </a:lnTo>
                  <a:lnTo>
                    <a:pt x="267" y="311"/>
                  </a:lnTo>
                  <a:lnTo>
                    <a:pt x="267" y="320"/>
                  </a:lnTo>
                  <a:lnTo>
                    <a:pt x="274" y="320"/>
                  </a:lnTo>
                  <a:lnTo>
                    <a:pt x="267" y="329"/>
                  </a:lnTo>
                  <a:lnTo>
                    <a:pt x="267" y="337"/>
                  </a:lnTo>
                  <a:lnTo>
                    <a:pt x="267" y="346"/>
                  </a:lnTo>
                  <a:lnTo>
                    <a:pt x="258" y="346"/>
                  </a:lnTo>
                  <a:lnTo>
                    <a:pt x="250" y="346"/>
                  </a:lnTo>
                  <a:lnTo>
                    <a:pt x="241" y="346"/>
                  </a:lnTo>
                  <a:lnTo>
                    <a:pt x="241" y="355"/>
                  </a:lnTo>
                  <a:lnTo>
                    <a:pt x="241" y="363"/>
                  </a:lnTo>
                  <a:lnTo>
                    <a:pt x="241" y="372"/>
                  </a:lnTo>
                  <a:lnTo>
                    <a:pt x="232" y="380"/>
                  </a:lnTo>
                  <a:lnTo>
                    <a:pt x="232" y="389"/>
                  </a:lnTo>
                  <a:lnTo>
                    <a:pt x="224" y="389"/>
                  </a:lnTo>
                  <a:lnTo>
                    <a:pt x="215" y="380"/>
                  </a:lnTo>
                  <a:lnTo>
                    <a:pt x="206" y="380"/>
                  </a:lnTo>
                  <a:lnTo>
                    <a:pt x="198" y="380"/>
                  </a:lnTo>
                  <a:lnTo>
                    <a:pt x="189" y="380"/>
                  </a:lnTo>
                  <a:lnTo>
                    <a:pt x="181" y="380"/>
                  </a:lnTo>
                  <a:lnTo>
                    <a:pt x="163" y="380"/>
                  </a:lnTo>
                  <a:lnTo>
                    <a:pt x="155" y="380"/>
                  </a:lnTo>
                  <a:lnTo>
                    <a:pt x="146" y="380"/>
                  </a:lnTo>
                  <a:lnTo>
                    <a:pt x="146" y="389"/>
                  </a:lnTo>
                  <a:lnTo>
                    <a:pt x="155" y="398"/>
                  </a:lnTo>
                  <a:lnTo>
                    <a:pt x="146" y="398"/>
                  </a:lnTo>
                  <a:lnTo>
                    <a:pt x="146" y="406"/>
                  </a:lnTo>
                  <a:lnTo>
                    <a:pt x="146" y="415"/>
                  </a:lnTo>
                  <a:lnTo>
                    <a:pt x="138" y="424"/>
                  </a:lnTo>
                  <a:lnTo>
                    <a:pt x="146" y="424"/>
                  </a:lnTo>
                  <a:lnTo>
                    <a:pt x="138" y="424"/>
                  </a:lnTo>
                  <a:lnTo>
                    <a:pt x="129" y="424"/>
                  </a:lnTo>
                  <a:lnTo>
                    <a:pt x="120" y="424"/>
                  </a:lnTo>
                  <a:lnTo>
                    <a:pt x="120" y="415"/>
                  </a:lnTo>
                  <a:lnTo>
                    <a:pt x="112" y="415"/>
                  </a:lnTo>
                  <a:lnTo>
                    <a:pt x="103" y="415"/>
                  </a:lnTo>
                  <a:lnTo>
                    <a:pt x="94" y="424"/>
                  </a:lnTo>
                  <a:lnTo>
                    <a:pt x="103" y="424"/>
                  </a:lnTo>
                  <a:lnTo>
                    <a:pt x="94" y="432"/>
                  </a:lnTo>
                  <a:lnTo>
                    <a:pt x="94" y="424"/>
                  </a:lnTo>
                  <a:lnTo>
                    <a:pt x="94" y="432"/>
                  </a:lnTo>
                  <a:lnTo>
                    <a:pt x="94" y="424"/>
                  </a:lnTo>
                  <a:lnTo>
                    <a:pt x="86" y="424"/>
                  </a:lnTo>
                  <a:lnTo>
                    <a:pt x="77" y="415"/>
                  </a:lnTo>
                  <a:lnTo>
                    <a:pt x="69" y="415"/>
                  </a:lnTo>
                  <a:lnTo>
                    <a:pt x="69" y="406"/>
                  </a:lnTo>
                  <a:lnTo>
                    <a:pt x="60" y="406"/>
                  </a:lnTo>
                  <a:lnTo>
                    <a:pt x="51" y="398"/>
                  </a:lnTo>
                  <a:lnTo>
                    <a:pt x="43" y="389"/>
                  </a:lnTo>
                  <a:lnTo>
                    <a:pt x="51" y="389"/>
                  </a:lnTo>
                  <a:lnTo>
                    <a:pt x="51" y="380"/>
                  </a:lnTo>
                  <a:lnTo>
                    <a:pt x="51" y="372"/>
                  </a:lnTo>
                  <a:lnTo>
                    <a:pt x="43" y="372"/>
                  </a:lnTo>
                  <a:lnTo>
                    <a:pt x="43" y="363"/>
                  </a:lnTo>
                  <a:lnTo>
                    <a:pt x="43" y="355"/>
                  </a:lnTo>
                  <a:lnTo>
                    <a:pt x="43" y="346"/>
                  </a:lnTo>
                  <a:lnTo>
                    <a:pt x="43" y="337"/>
                  </a:lnTo>
                  <a:lnTo>
                    <a:pt x="51" y="337"/>
                  </a:lnTo>
                  <a:lnTo>
                    <a:pt x="51" y="329"/>
                  </a:lnTo>
                  <a:lnTo>
                    <a:pt x="51" y="320"/>
                  </a:lnTo>
                  <a:lnTo>
                    <a:pt x="51" y="311"/>
                  </a:lnTo>
                  <a:lnTo>
                    <a:pt x="43" y="311"/>
                  </a:lnTo>
                  <a:lnTo>
                    <a:pt x="43" y="303"/>
                  </a:lnTo>
                  <a:lnTo>
                    <a:pt x="43" y="294"/>
                  </a:lnTo>
                  <a:lnTo>
                    <a:pt x="34" y="294"/>
                  </a:lnTo>
                  <a:lnTo>
                    <a:pt x="34" y="286"/>
                  </a:lnTo>
                  <a:lnTo>
                    <a:pt x="34" y="277"/>
                  </a:lnTo>
                  <a:lnTo>
                    <a:pt x="26" y="277"/>
                  </a:lnTo>
                  <a:lnTo>
                    <a:pt x="26" y="268"/>
                  </a:lnTo>
                  <a:lnTo>
                    <a:pt x="26" y="260"/>
                  </a:lnTo>
                  <a:lnTo>
                    <a:pt x="17" y="260"/>
                  </a:lnTo>
                  <a:lnTo>
                    <a:pt x="8" y="251"/>
                  </a:lnTo>
                  <a:lnTo>
                    <a:pt x="0" y="243"/>
                  </a:lnTo>
                  <a:lnTo>
                    <a:pt x="8" y="243"/>
                  </a:lnTo>
                  <a:lnTo>
                    <a:pt x="17" y="251"/>
                  </a:lnTo>
                  <a:lnTo>
                    <a:pt x="26" y="260"/>
                  </a:lnTo>
                  <a:lnTo>
                    <a:pt x="34" y="268"/>
                  </a:lnTo>
                  <a:lnTo>
                    <a:pt x="51" y="268"/>
                  </a:lnTo>
                  <a:lnTo>
                    <a:pt x="60" y="268"/>
                  </a:lnTo>
                  <a:lnTo>
                    <a:pt x="69" y="268"/>
                  </a:lnTo>
                  <a:lnTo>
                    <a:pt x="69" y="277"/>
                  </a:lnTo>
                  <a:lnTo>
                    <a:pt x="77" y="277"/>
                  </a:lnTo>
                  <a:lnTo>
                    <a:pt x="86" y="277"/>
                  </a:lnTo>
                  <a:lnTo>
                    <a:pt x="94" y="277"/>
                  </a:lnTo>
                  <a:lnTo>
                    <a:pt x="103" y="286"/>
                  </a:lnTo>
                  <a:lnTo>
                    <a:pt x="112" y="286"/>
                  </a:lnTo>
                  <a:lnTo>
                    <a:pt x="112" y="277"/>
                  </a:lnTo>
                  <a:lnTo>
                    <a:pt x="112" y="268"/>
                  </a:lnTo>
                  <a:lnTo>
                    <a:pt x="120" y="268"/>
                  </a:lnTo>
                  <a:lnTo>
                    <a:pt x="112" y="268"/>
                  </a:lnTo>
                  <a:lnTo>
                    <a:pt x="112" y="260"/>
                  </a:lnTo>
                  <a:lnTo>
                    <a:pt x="112" y="251"/>
                  </a:lnTo>
                  <a:lnTo>
                    <a:pt x="103" y="251"/>
                  </a:lnTo>
                  <a:lnTo>
                    <a:pt x="112" y="243"/>
                  </a:lnTo>
                  <a:lnTo>
                    <a:pt x="103" y="243"/>
                  </a:lnTo>
                  <a:lnTo>
                    <a:pt x="112" y="243"/>
                  </a:lnTo>
                  <a:lnTo>
                    <a:pt x="103" y="234"/>
                  </a:lnTo>
                  <a:lnTo>
                    <a:pt x="94" y="234"/>
                  </a:lnTo>
                  <a:lnTo>
                    <a:pt x="94" y="225"/>
                  </a:lnTo>
                  <a:lnTo>
                    <a:pt x="103" y="225"/>
                  </a:lnTo>
                  <a:lnTo>
                    <a:pt x="94" y="225"/>
                  </a:lnTo>
                  <a:lnTo>
                    <a:pt x="94" y="217"/>
                  </a:lnTo>
                  <a:close/>
                </a:path>
              </a:pathLst>
            </a:custGeom>
            <a:grpFill/>
            <a:ln w="7938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80" name="Freeform 24"/>
            <p:cNvSpPr>
              <a:spLocks/>
            </p:cNvSpPr>
            <p:nvPr/>
          </p:nvSpPr>
          <p:spPr bwMode="auto">
            <a:xfrm>
              <a:off x="4687888" y="4876800"/>
              <a:ext cx="1003300" cy="795337"/>
            </a:xfrm>
            <a:custGeom>
              <a:avLst/>
              <a:gdLst>
                <a:gd name="T0" fmla="*/ 2147483647 w 1264"/>
                <a:gd name="T1" fmla="*/ 2147483647 h 1001"/>
                <a:gd name="T2" fmla="*/ 2147483647 w 1264"/>
                <a:gd name="T3" fmla="*/ 2147483647 h 1001"/>
                <a:gd name="T4" fmla="*/ 2147483647 w 1264"/>
                <a:gd name="T5" fmla="*/ 2147483647 h 1001"/>
                <a:gd name="T6" fmla="*/ 2147483647 w 1264"/>
                <a:gd name="T7" fmla="*/ 2147483647 h 1001"/>
                <a:gd name="T8" fmla="*/ 2147483647 w 1264"/>
                <a:gd name="T9" fmla="*/ 2147483647 h 1001"/>
                <a:gd name="T10" fmla="*/ 2147483647 w 1264"/>
                <a:gd name="T11" fmla="*/ 2147483647 h 1001"/>
                <a:gd name="T12" fmla="*/ 2147483647 w 1264"/>
                <a:gd name="T13" fmla="*/ 2147483647 h 1001"/>
                <a:gd name="T14" fmla="*/ 2147483647 w 1264"/>
                <a:gd name="T15" fmla="*/ 2147483647 h 1001"/>
                <a:gd name="T16" fmla="*/ 2147483647 w 1264"/>
                <a:gd name="T17" fmla="*/ 2147483647 h 1001"/>
                <a:gd name="T18" fmla="*/ 2147483647 w 1264"/>
                <a:gd name="T19" fmla="*/ 2147483647 h 1001"/>
                <a:gd name="T20" fmla="*/ 2147483647 w 1264"/>
                <a:gd name="T21" fmla="*/ 2147483647 h 1001"/>
                <a:gd name="T22" fmla="*/ 2147483647 w 1264"/>
                <a:gd name="T23" fmla="*/ 2147483647 h 1001"/>
                <a:gd name="T24" fmla="*/ 2147483647 w 1264"/>
                <a:gd name="T25" fmla="*/ 0 h 1001"/>
                <a:gd name="T26" fmla="*/ 2147483647 w 1264"/>
                <a:gd name="T27" fmla="*/ 2147483647 h 1001"/>
                <a:gd name="T28" fmla="*/ 2147483647 w 1264"/>
                <a:gd name="T29" fmla="*/ 2147483647 h 1001"/>
                <a:gd name="T30" fmla="*/ 2147483647 w 1264"/>
                <a:gd name="T31" fmla="*/ 2147483647 h 1001"/>
                <a:gd name="T32" fmla="*/ 2147483647 w 1264"/>
                <a:gd name="T33" fmla="*/ 2147483647 h 1001"/>
                <a:gd name="T34" fmla="*/ 2147483647 w 1264"/>
                <a:gd name="T35" fmla="*/ 2147483647 h 1001"/>
                <a:gd name="T36" fmla="*/ 2147483647 w 1264"/>
                <a:gd name="T37" fmla="*/ 2147483647 h 1001"/>
                <a:gd name="T38" fmla="*/ 2147483647 w 1264"/>
                <a:gd name="T39" fmla="*/ 2147483647 h 1001"/>
                <a:gd name="T40" fmla="*/ 2147483647 w 1264"/>
                <a:gd name="T41" fmla="*/ 2147483647 h 1001"/>
                <a:gd name="T42" fmla="*/ 2147483647 w 1264"/>
                <a:gd name="T43" fmla="*/ 2147483647 h 1001"/>
                <a:gd name="T44" fmla="*/ 2147483647 w 1264"/>
                <a:gd name="T45" fmla="*/ 2147483647 h 1001"/>
                <a:gd name="T46" fmla="*/ 2147483647 w 1264"/>
                <a:gd name="T47" fmla="*/ 2147483647 h 1001"/>
                <a:gd name="T48" fmla="*/ 2147483647 w 1264"/>
                <a:gd name="T49" fmla="*/ 2147483647 h 1001"/>
                <a:gd name="T50" fmla="*/ 2147483647 w 1264"/>
                <a:gd name="T51" fmla="*/ 2147483647 h 1001"/>
                <a:gd name="T52" fmla="*/ 2147483647 w 1264"/>
                <a:gd name="T53" fmla="*/ 2147483647 h 1001"/>
                <a:gd name="T54" fmla="*/ 2147483647 w 1264"/>
                <a:gd name="T55" fmla="*/ 2147483647 h 1001"/>
                <a:gd name="T56" fmla="*/ 2147483647 w 1264"/>
                <a:gd name="T57" fmla="*/ 2147483647 h 1001"/>
                <a:gd name="T58" fmla="*/ 2147483647 w 1264"/>
                <a:gd name="T59" fmla="*/ 2147483647 h 1001"/>
                <a:gd name="T60" fmla="*/ 2147483647 w 1264"/>
                <a:gd name="T61" fmla="*/ 2147483647 h 1001"/>
                <a:gd name="T62" fmla="*/ 2147483647 w 1264"/>
                <a:gd name="T63" fmla="*/ 2147483647 h 1001"/>
                <a:gd name="T64" fmla="*/ 2147483647 w 1264"/>
                <a:gd name="T65" fmla="*/ 2147483647 h 1001"/>
                <a:gd name="T66" fmla="*/ 2147483647 w 1264"/>
                <a:gd name="T67" fmla="*/ 2147483647 h 1001"/>
                <a:gd name="T68" fmla="*/ 2147483647 w 1264"/>
                <a:gd name="T69" fmla="*/ 2147483647 h 1001"/>
                <a:gd name="T70" fmla="*/ 2147483647 w 1264"/>
                <a:gd name="T71" fmla="*/ 2147483647 h 1001"/>
                <a:gd name="T72" fmla="*/ 2147483647 w 1264"/>
                <a:gd name="T73" fmla="*/ 2147483647 h 1001"/>
                <a:gd name="T74" fmla="*/ 2147483647 w 1264"/>
                <a:gd name="T75" fmla="*/ 2147483647 h 1001"/>
                <a:gd name="T76" fmla="*/ 2147483647 w 1264"/>
                <a:gd name="T77" fmla="*/ 2147483647 h 1001"/>
                <a:gd name="T78" fmla="*/ 2147483647 w 1264"/>
                <a:gd name="T79" fmla="*/ 2147483647 h 1001"/>
                <a:gd name="T80" fmla="*/ 2147483647 w 1264"/>
                <a:gd name="T81" fmla="*/ 2147483647 h 1001"/>
                <a:gd name="T82" fmla="*/ 2147483647 w 1264"/>
                <a:gd name="T83" fmla="*/ 2147483647 h 1001"/>
                <a:gd name="T84" fmla="*/ 2147483647 w 1264"/>
                <a:gd name="T85" fmla="*/ 2147483647 h 1001"/>
                <a:gd name="T86" fmla="*/ 2147483647 w 1264"/>
                <a:gd name="T87" fmla="*/ 2147483647 h 1001"/>
                <a:gd name="T88" fmla="*/ 2147483647 w 1264"/>
                <a:gd name="T89" fmla="*/ 2147483647 h 1001"/>
                <a:gd name="T90" fmla="*/ 2147483647 w 1264"/>
                <a:gd name="T91" fmla="*/ 2147483647 h 1001"/>
                <a:gd name="T92" fmla="*/ 2147483647 w 1264"/>
                <a:gd name="T93" fmla="*/ 2147483647 h 1001"/>
                <a:gd name="T94" fmla="*/ 2147483647 w 1264"/>
                <a:gd name="T95" fmla="*/ 2147483647 h 1001"/>
                <a:gd name="T96" fmla="*/ 2147483647 w 1264"/>
                <a:gd name="T97" fmla="*/ 2147483647 h 1001"/>
                <a:gd name="T98" fmla="*/ 2147483647 w 1264"/>
                <a:gd name="T99" fmla="*/ 2147483647 h 1001"/>
                <a:gd name="T100" fmla="*/ 2147483647 w 1264"/>
                <a:gd name="T101" fmla="*/ 2147483647 h 1001"/>
                <a:gd name="T102" fmla="*/ 2147483647 w 1264"/>
                <a:gd name="T103" fmla="*/ 2147483647 h 1001"/>
                <a:gd name="T104" fmla="*/ 2147483647 w 1264"/>
                <a:gd name="T105" fmla="*/ 2147483647 h 1001"/>
                <a:gd name="T106" fmla="*/ 2147483647 w 1264"/>
                <a:gd name="T107" fmla="*/ 2147483647 h 1001"/>
                <a:gd name="T108" fmla="*/ 2147483647 w 1264"/>
                <a:gd name="T109" fmla="*/ 2147483647 h 1001"/>
                <a:gd name="T110" fmla="*/ 2147483647 w 1264"/>
                <a:gd name="T111" fmla="*/ 2147483647 h 1001"/>
                <a:gd name="T112" fmla="*/ 2147483647 w 1264"/>
                <a:gd name="T113" fmla="*/ 2147483647 h 1001"/>
                <a:gd name="T114" fmla="*/ 2147483647 w 1264"/>
                <a:gd name="T115" fmla="*/ 2147483647 h 1001"/>
                <a:gd name="T116" fmla="*/ 2147483647 w 1264"/>
                <a:gd name="T117" fmla="*/ 2147483647 h 1001"/>
                <a:gd name="T118" fmla="*/ 2147483647 w 1264"/>
                <a:gd name="T119" fmla="*/ 2147483647 h 1001"/>
                <a:gd name="T120" fmla="*/ 2147483647 w 1264"/>
                <a:gd name="T121" fmla="*/ 2147483647 h 10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64"/>
                <a:gd name="T184" fmla="*/ 0 h 1001"/>
                <a:gd name="T185" fmla="*/ 1264 w 1264"/>
                <a:gd name="T186" fmla="*/ 1001 h 10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64" h="1001">
                  <a:moveTo>
                    <a:pt x="326" y="414"/>
                  </a:moveTo>
                  <a:lnTo>
                    <a:pt x="326" y="405"/>
                  </a:lnTo>
                  <a:lnTo>
                    <a:pt x="326" y="397"/>
                  </a:lnTo>
                  <a:lnTo>
                    <a:pt x="326" y="388"/>
                  </a:lnTo>
                  <a:lnTo>
                    <a:pt x="336" y="381"/>
                  </a:lnTo>
                  <a:lnTo>
                    <a:pt x="343" y="371"/>
                  </a:lnTo>
                  <a:lnTo>
                    <a:pt x="353" y="362"/>
                  </a:lnTo>
                  <a:lnTo>
                    <a:pt x="362" y="362"/>
                  </a:lnTo>
                  <a:lnTo>
                    <a:pt x="362" y="354"/>
                  </a:lnTo>
                  <a:lnTo>
                    <a:pt x="362" y="345"/>
                  </a:lnTo>
                  <a:lnTo>
                    <a:pt x="362" y="336"/>
                  </a:lnTo>
                  <a:lnTo>
                    <a:pt x="369" y="328"/>
                  </a:lnTo>
                  <a:lnTo>
                    <a:pt x="369" y="319"/>
                  </a:lnTo>
                  <a:lnTo>
                    <a:pt x="379" y="311"/>
                  </a:lnTo>
                  <a:lnTo>
                    <a:pt x="379" y="302"/>
                  </a:lnTo>
                  <a:lnTo>
                    <a:pt x="386" y="302"/>
                  </a:lnTo>
                  <a:lnTo>
                    <a:pt x="395" y="293"/>
                  </a:lnTo>
                  <a:lnTo>
                    <a:pt x="405" y="293"/>
                  </a:lnTo>
                  <a:lnTo>
                    <a:pt x="405" y="302"/>
                  </a:lnTo>
                  <a:lnTo>
                    <a:pt x="412" y="302"/>
                  </a:lnTo>
                  <a:lnTo>
                    <a:pt x="412" y="311"/>
                  </a:lnTo>
                  <a:lnTo>
                    <a:pt x="421" y="311"/>
                  </a:lnTo>
                  <a:lnTo>
                    <a:pt x="421" y="302"/>
                  </a:lnTo>
                  <a:lnTo>
                    <a:pt x="412" y="302"/>
                  </a:lnTo>
                  <a:lnTo>
                    <a:pt x="421" y="302"/>
                  </a:lnTo>
                  <a:lnTo>
                    <a:pt x="421" y="293"/>
                  </a:lnTo>
                  <a:lnTo>
                    <a:pt x="421" y="302"/>
                  </a:lnTo>
                  <a:lnTo>
                    <a:pt x="421" y="293"/>
                  </a:lnTo>
                  <a:lnTo>
                    <a:pt x="421" y="285"/>
                  </a:lnTo>
                  <a:lnTo>
                    <a:pt x="429" y="285"/>
                  </a:lnTo>
                  <a:lnTo>
                    <a:pt x="438" y="285"/>
                  </a:lnTo>
                  <a:lnTo>
                    <a:pt x="448" y="285"/>
                  </a:lnTo>
                  <a:lnTo>
                    <a:pt x="455" y="285"/>
                  </a:lnTo>
                  <a:lnTo>
                    <a:pt x="464" y="285"/>
                  </a:lnTo>
                  <a:lnTo>
                    <a:pt x="472" y="285"/>
                  </a:lnTo>
                  <a:lnTo>
                    <a:pt x="481" y="285"/>
                  </a:lnTo>
                  <a:lnTo>
                    <a:pt x="490" y="285"/>
                  </a:lnTo>
                  <a:lnTo>
                    <a:pt x="490" y="276"/>
                  </a:lnTo>
                  <a:lnTo>
                    <a:pt x="498" y="267"/>
                  </a:lnTo>
                  <a:lnTo>
                    <a:pt x="498" y="259"/>
                  </a:lnTo>
                  <a:lnTo>
                    <a:pt x="507" y="250"/>
                  </a:lnTo>
                  <a:lnTo>
                    <a:pt x="507" y="242"/>
                  </a:lnTo>
                  <a:lnTo>
                    <a:pt x="516" y="242"/>
                  </a:lnTo>
                  <a:lnTo>
                    <a:pt x="516" y="233"/>
                  </a:lnTo>
                  <a:lnTo>
                    <a:pt x="524" y="233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33" y="233"/>
                  </a:lnTo>
                  <a:lnTo>
                    <a:pt x="541" y="233"/>
                  </a:lnTo>
                  <a:lnTo>
                    <a:pt x="541" y="224"/>
                  </a:lnTo>
                  <a:lnTo>
                    <a:pt x="541" y="216"/>
                  </a:lnTo>
                  <a:lnTo>
                    <a:pt x="541" y="207"/>
                  </a:lnTo>
                  <a:lnTo>
                    <a:pt x="550" y="207"/>
                  </a:lnTo>
                  <a:lnTo>
                    <a:pt x="550" y="199"/>
                  </a:lnTo>
                  <a:lnTo>
                    <a:pt x="559" y="199"/>
                  </a:lnTo>
                  <a:lnTo>
                    <a:pt x="559" y="207"/>
                  </a:lnTo>
                  <a:lnTo>
                    <a:pt x="567" y="199"/>
                  </a:lnTo>
                  <a:lnTo>
                    <a:pt x="567" y="207"/>
                  </a:lnTo>
                  <a:lnTo>
                    <a:pt x="576" y="207"/>
                  </a:lnTo>
                  <a:lnTo>
                    <a:pt x="576" y="199"/>
                  </a:lnTo>
                  <a:lnTo>
                    <a:pt x="584" y="199"/>
                  </a:lnTo>
                  <a:lnTo>
                    <a:pt x="593" y="199"/>
                  </a:lnTo>
                  <a:lnTo>
                    <a:pt x="602" y="190"/>
                  </a:lnTo>
                  <a:lnTo>
                    <a:pt x="610" y="190"/>
                  </a:lnTo>
                  <a:lnTo>
                    <a:pt x="610" y="181"/>
                  </a:lnTo>
                  <a:lnTo>
                    <a:pt x="619" y="181"/>
                  </a:lnTo>
                  <a:lnTo>
                    <a:pt x="628" y="181"/>
                  </a:lnTo>
                  <a:lnTo>
                    <a:pt x="636" y="181"/>
                  </a:lnTo>
                  <a:lnTo>
                    <a:pt x="636" y="190"/>
                  </a:lnTo>
                  <a:lnTo>
                    <a:pt x="645" y="190"/>
                  </a:lnTo>
                  <a:lnTo>
                    <a:pt x="645" y="199"/>
                  </a:lnTo>
                  <a:lnTo>
                    <a:pt x="645" y="190"/>
                  </a:lnTo>
                  <a:lnTo>
                    <a:pt x="653" y="190"/>
                  </a:lnTo>
                  <a:lnTo>
                    <a:pt x="653" y="199"/>
                  </a:lnTo>
                  <a:lnTo>
                    <a:pt x="662" y="199"/>
                  </a:lnTo>
                  <a:lnTo>
                    <a:pt x="662" y="207"/>
                  </a:lnTo>
                  <a:lnTo>
                    <a:pt x="671" y="216"/>
                  </a:lnTo>
                  <a:lnTo>
                    <a:pt x="679" y="216"/>
                  </a:lnTo>
                  <a:lnTo>
                    <a:pt x="679" y="224"/>
                  </a:lnTo>
                  <a:lnTo>
                    <a:pt x="688" y="224"/>
                  </a:lnTo>
                  <a:lnTo>
                    <a:pt x="696" y="216"/>
                  </a:lnTo>
                  <a:lnTo>
                    <a:pt x="696" y="207"/>
                  </a:lnTo>
                  <a:lnTo>
                    <a:pt x="696" y="199"/>
                  </a:lnTo>
                  <a:lnTo>
                    <a:pt x="705" y="190"/>
                  </a:lnTo>
                  <a:lnTo>
                    <a:pt x="714" y="190"/>
                  </a:lnTo>
                  <a:lnTo>
                    <a:pt x="714" y="181"/>
                  </a:lnTo>
                  <a:lnTo>
                    <a:pt x="722" y="181"/>
                  </a:lnTo>
                  <a:lnTo>
                    <a:pt x="731" y="173"/>
                  </a:lnTo>
                  <a:lnTo>
                    <a:pt x="731" y="181"/>
                  </a:lnTo>
                  <a:lnTo>
                    <a:pt x="739" y="181"/>
                  </a:lnTo>
                  <a:lnTo>
                    <a:pt x="739" y="155"/>
                  </a:lnTo>
                  <a:lnTo>
                    <a:pt x="739" y="147"/>
                  </a:lnTo>
                  <a:lnTo>
                    <a:pt x="739" y="138"/>
                  </a:lnTo>
                  <a:lnTo>
                    <a:pt x="748" y="138"/>
                  </a:lnTo>
                  <a:lnTo>
                    <a:pt x="765" y="130"/>
                  </a:lnTo>
                  <a:lnTo>
                    <a:pt x="826" y="121"/>
                  </a:lnTo>
                  <a:lnTo>
                    <a:pt x="826" y="112"/>
                  </a:lnTo>
                  <a:lnTo>
                    <a:pt x="826" y="104"/>
                  </a:lnTo>
                  <a:lnTo>
                    <a:pt x="834" y="95"/>
                  </a:lnTo>
                  <a:lnTo>
                    <a:pt x="826" y="95"/>
                  </a:lnTo>
                  <a:lnTo>
                    <a:pt x="826" y="86"/>
                  </a:lnTo>
                  <a:lnTo>
                    <a:pt x="826" y="78"/>
                  </a:lnTo>
                  <a:lnTo>
                    <a:pt x="834" y="78"/>
                  </a:lnTo>
                  <a:lnTo>
                    <a:pt x="834" y="69"/>
                  </a:lnTo>
                  <a:lnTo>
                    <a:pt x="834" y="61"/>
                  </a:lnTo>
                  <a:lnTo>
                    <a:pt x="834" y="52"/>
                  </a:lnTo>
                  <a:lnTo>
                    <a:pt x="834" y="43"/>
                  </a:lnTo>
                  <a:lnTo>
                    <a:pt x="843" y="35"/>
                  </a:lnTo>
                  <a:lnTo>
                    <a:pt x="834" y="35"/>
                  </a:lnTo>
                  <a:lnTo>
                    <a:pt x="843" y="26"/>
                  </a:lnTo>
                  <a:lnTo>
                    <a:pt x="834" y="26"/>
                  </a:lnTo>
                  <a:lnTo>
                    <a:pt x="834" y="17"/>
                  </a:lnTo>
                  <a:lnTo>
                    <a:pt x="843" y="17"/>
                  </a:lnTo>
                  <a:lnTo>
                    <a:pt x="843" y="9"/>
                  </a:lnTo>
                  <a:lnTo>
                    <a:pt x="851" y="9"/>
                  </a:lnTo>
                  <a:lnTo>
                    <a:pt x="860" y="9"/>
                  </a:lnTo>
                  <a:lnTo>
                    <a:pt x="851" y="0"/>
                  </a:lnTo>
                  <a:lnTo>
                    <a:pt x="860" y="0"/>
                  </a:lnTo>
                  <a:lnTo>
                    <a:pt x="860" y="9"/>
                  </a:lnTo>
                  <a:lnTo>
                    <a:pt x="869" y="9"/>
                  </a:lnTo>
                  <a:lnTo>
                    <a:pt x="860" y="17"/>
                  </a:lnTo>
                  <a:lnTo>
                    <a:pt x="851" y="17"/>
                  </a:lnTo>
                  <a:lnTo>
                    <a:pt x="851" y="26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5"/>
                  </a:lnTo>
                  <a:lnTo>
                    <a:pt x="860" y="35"/>
                  </a:lnTo>
                  <a:lnTo>
                    <a:pt x="860" y="43"/>
                  </a:lnTo>
                  <a:lnTo>
                    <a:pt x="869" y="43"/>
                  </a:lnTo>
                  <a:lnTo>
                    <a:pt x="869" y="52"/>
                  </a:lnTo>
                  <a:lnTo>
                    <a:pt x="860" y="52"/>
                  </a:lnTo>
                  <a:lnTo>
                    <a:pt x="869" y="52"/>
                  </a:lnTo>
                  <a:lnTo>
                    <a:pt x="869" y="61"/>
                  </a:lnTo>
                  <a:lnTo>
                    <a:pt x="869" y="69"/>
                  </a:lnTo>
                  <a:lnTo>
                    <a:pt x="877" y="78"/>
                  </a:lnTo>
                  <a:lnTo>
                    <a:pt x="886" y="78"/>
                  </a:lnTo>
                  <a:lnTo>
                    <a:pt x="886" y="86"/>
                  </a:lnTo>
                  <a:lnTo>
                    <a:pt x="886" y="95"/>
                  </a:lnTo>
                  <a:lnTo>
                    <a:pt x="893" y="95"/>
                  </a:lnTo>
                  <a:lnTo>
                    <a:pt x="903" y="95"/>
                  </a:lnTo>
                  <a:lnTo>
                    <a:pt x="912" y="95"/>
                  </a:lnTo>
                  <a:lnTo>
                    <a:pt x="912" y="86"/>
                  </a:lnTo>
                  <a:lnTo>
                    <a:pt x="919" y="86"/>
                  </a:lnTo>
                  <a:lnTo>
                    <a:pt x="929" y="86"/>
                  </a:lnTo>
                  <a:lnTo>
                    <a:pt x="929" y="78"/>
                  </a:lnTo>
                  <a:lnTo>
                    <a:pt x="938" y="78"/>
                  </a:lnTo>
                  <a:lnTo>
                    <a:pt x="938" y="69"/>
                  </a:lnTo>
                  <a:lnTo>
                    <a:pt x="946" y="69"/>
                  </a:lnTo>
                  <a:lnTo>
                    <a:pt x="946" y="78"/>
                  </a:lnTo>
                  <a:lnTo>
                    <a:pt x="955" y="78"/>
                  </a:lnTo>
                  <a:lnTo>
                    <a:pt x="955" y="86"/>
                  </a:lnTo>
                  <a:lnTo>
                    <a:pt x="962" y="86"/>
                  </a:lnTo>
                  <a:lnTo>
                    <a:pt x="972" y="86"/>
                  </a:lnTo>
                  <a:lnTo>
                    <a:pt x="981" y="95"/>
                  </a:lnTo>
                  <a:lnTo>
                    <a:pt x="981" y="86"/>
                  </a:lnTo>
                  <a:lnTo>
                    <a:pt x="988" y="86"/>
                  </a:lnTo>
                  <a:lnTo>
                    <a:pt x="988" y="95"/>
                  </a:lnTo>
                  <a:lnTo>
                    <a:pt x="998" y="95"/>
                  </a:lnTo>
                  <a:lnTo>
                    <a:pt x="998" y="104"/>
                  </a:lnTo>
                  <a:lnTo>
                    <a:pt x="1005" y="104"/>
                  </a:lnTo>
                  <a:lnTo>
                    <a:pt x="1014" y="104"/>
                  </a:lnTo>
                  <a:lnTo>
                    <a:pt x="1024" y="104"/>
                  </a:lnTo>
                  <a:lnTo>
                    <a:pt x="1024" y="95"/>
                  </a:lnTo>
                  <a:lnTo>
                    <a:pt x="1031" y="95"/>
                  </a:lnTo>
                  <a:lnTo>
                    <a:pt x="1041" y="95"/>
                  </a:lnTo>
                  <a:lnTo>
                    <a:pt x="1041" y="104"/>
                  </a:lnTo>
                  <a:lnTo>
                    <a:pt x="1050" y="104"/>
                  </a:lnTo>
                  <a:lnTo>
                    <a:pt x="1050" y="95"/>
                  </a:lnTo>
                  <a:lnTo>
                    <a:pt x="1057" y="95"/>
                  </a:lnTo>
                  <a:lnTo>
                    <a:pt x="1057" y="104"/>
                  </a:lnTo>
                  <a:lnTo>
                    <a:pt x="1067" y="104"/>
                  </a:lnTo>
                  <a:lnTo>
                    <a:pt x="1067" y="95"/>
                  </a:lnTo>
                  <a:lnTo>
                    <a:pt x="1074" y="95"/>
                  </a:lnTo>
                  <a:lnTo>
                    <a:pt x="1074" y="104"/>
                  </a:lnTo>
                  <a:lnTo>
                    <a:pt x="1083" y="104"/>
                  </a:lnTo>
                  <a:lnTo>
                    <a:pt x="1074" y="104"/>
                  </a:lnTo>
                  <a:lnTo>
                    <a:pt x="1074" y="95"/>
                  </a:lnTo>
                  <a:lnTo>
                    <a:pt x="1074" y="86"/>
                  </a:lnTo>
                  <a:lnTo>
                    <a:pt x="1074" y="95"/>
                  </a:lnTo>
                  <a:lnTo>
                    <a:pt x="1083" y="95"/>
                  </a:lnTo>
                  <a:lnTo>
                    <a:pt x="1083" y="86"/>
                  </a:lnTo>
                  <a:lnTo>
                    <a:pt x="1074" y="86"/>
                  </a:lnTo>
                  <a:lnTo>
                    <a:pt x="1083" y="86"/>
                  </a:lnTo>
                  <a:lnTo>
                    <a:pt x="1093" y="95"/>
                  </a:lnTo>
                  <a:lnTo>
                    <a:pt x="1093" y="86"/>
                  </a:lnTo>
                  <a:lnTo>
                    <a:pt x="1093" y="95"/>
                  </a:lnTo>
                  <a:lnTo>
                    <a:pt x="1100" y="104"/>
                  </a:lnTo>
                  <a:lnTo>
                    <a:pt x="1100" y="95"/>
                  </a:lnTo>
                  <a:lnTo>
                    <a:pt x="1100" y="86"/>
                  </a:lnTo>
                  <a:lnTo>
                    <a:pt x="1109" y="86"/>
                  </a:lnTo>
                  <a:lnTo>
                    <a:pt x="1100" y="86"/>
                  </a:lnTo>
                  <a:lnTo>
                    <a:pt x="1100" y="78"/>
                  </a:lnTo>
                  <a:lnTo>
                    <a:pt x="1100" y="86"/>
                  </a:lnTo>
                  <a:lnTo>
                    <a:pt x="1100" y="78"/>
                  </a:lnTo>
                  <a:lnTo>
                    <a:pt x="1100" y="69"/>
                  </a:lnTo>
                  <a:lnTo>
                    <a:pt x="1109" y="69"/>
                  </a:lnTo>
                  <a:lnTo>
                    <a:pt x="1109" y="78"/>
                  </a:lnTo>
                  <a:lnTo>
                    <a:pt x="1117" y="78"/>
                  </a:lnTo>
                  <a:lnTo>
                    <a:pt x="1126" y="78"/>
                  </a:lnTo>
                  <a:lnTo>
                    <a:pt x="1126" y="69"/>
                  </a:lnTo>
                  <a:lnTo>
                    <a:pt x="1126" y="61"/>
                  </a:lnTo>
                  <a:lnTo>
                    <a:pt x="1136" y="69"/>
                  </a:lnTo>
                  <a:lnTo>
                    <a:pt x="1143" y="69"/>
                  </a:lnTo>
                  <a:lnTo>
                    <a:pt x="1152" y="69"/>
                  </a:lnTo>
                  <a:lnTo>
                    <a:pt x="1143" y="69"/>
                  </a:lnTo>
                  <a:lnTo>
                    <a:pt x="1152" y="78"/>
                  </a:lnTo>
                  <a:lnTo>
                    <a:pt x="1152" y="86"/>
                  </a:lnTo>
                  <a:lnTo>
                    <a:pt x="1152" y="78"/>
                  </a:lnTo>
                  <a:lnTo>
                    <a:pt x="1160" y="86"/>
                  </a:lnTo>
                  <a:lnTo>
                    <a:pt x="1152" y="86"/>
                  </a:lnTo>
                  <a:lnTo>
                    <a:pt x="1160" y="86"/>
                  </a:lnTo>
                  <a:lnTo>
                    <a:pt x="1169" y="86"/>
                  </a:lnTo>
                  <a:lnTo>
                    <a:pt x="1160" y="86"/>
                  </a:lnTo>
                  <a:lnTo>
                    <a:pt x="1160" y="78"/>
                  </a:lnTo>
                  <a:lnTo>
                    <a:pt x="1160" y="69"/>
                  </a:lnTo>
                  <a:lnTo>
                    <a:pt x="1160" y="78"/>
                  </a:lnTo>
                  <a:lnTo>
                    <a:pt x="1169" y="78"/>
                  </a:lnTo>
                  <a:lnTo>
                    <a:pt x="1178" y="86"/>
                  </a:lnTo>
                  <a:lnTo>
                    <a:pt x="1178" y="95"/>
                  </a:lnTo>
                  <a:lnTo>
                    <a:pt x="1186" y="95"/>
                  </a:lnTo>
                  <a:lnTo>
                    <a:pt x="1178" y="104"/>
                  </a:lnTo>
                  <a:lnTo>
                    <a:pt x="1186" y="104"/>
                  </a:lnTo>
                  <a:lnTo>
                    <a:pt x="1186" y="112"/>
                  </a:lnTo>
                  <a:lnTo>
                    <a:pt x="1186" y="104"/>
                  </a:lnTo>
                  <a:lnTo>
                    <a:pt x="1195" y="104"/>
                  </a:lnTo>
                  <a:lnTo>
                    <a:pt x="1195" y="112"/>
                  </a:lnTo>
                  <a:lnTo>
                    <a:pt x="1204" y="112"/>
                  </a:lnTo>
                  <a:lnTo>
                    <a:pt x="1204" y="104"/>
                  </a:lnTo>
                  <a:lnTo>
                    <a:pt x="1212" y="104"/>
                  </a:lnTo>
                  <a:lnTo>
                    <a:pt x="1212" y="112"/>
                  </a:lnTo>
                  <a:lnTo>
                    <a:pt x="1212" y="121"/>
                  </a:lnTo>
                  <a:lnTo>
                    <a:pt x="1221" y="121"/>
                  </a:lnTo>
                  <a:lnTo>
                    <a:pt x="1221" y="112"/>
                  </a:lnTo>
                  <a:lnTo>
                    <a:pt x="1221" y="104"/>
                  </a:lnTo>
                  <a:lnTo>
                    <a:pt x="1229" y="112"/>
                  </a:lnTo>
                  <a:lnTo>
                    <a:pt x="1229" y="121"/>
                  </a:lnTo>
                  <a:lnTo>
                    <a:pt x="1229" y="112"/>
                  </a:lnTo>
                  <a:lnTo>
                    <a:pt x="1229" y="104"/>
                  </a:lnTo>
                  <a:lnTo>
                    <a:pt x="1238" y="104"/>
                  </a:lnTo>
                  <a:lnTo>
                    <a:pt x="1247" y="112"/>
                  </a:lnTo>
                  <a:lnTo>
                    <a:pt x="1247" y="121"/>
                  </a:lnTo>
                  <a:lnTo>
                    <a:pt x="1247" y="130"/>
                  </a:lnTo>
                  <a:lnTo>
                    <a:pt x="1247" y="138"/>
                  </a:lnTo>
                  <a:lnTo>
                    <a:pt x="1255" y="138"/>
                  </a:lnTo>
                  <a:lnTo>
                    <a:pt x="1255" y="147"/>
                  </a:lnTo>
                  <a:lnTo>
                    <a:pt x="1264" y="147"/>
                  </a:lnTo>
                  <a:lnTo>
                    <a:pt x="1264" y="155"/>
                  </a:lnTo>
                  <a:lnTo>
                    <a:pt x="1264" y="164"/>
                  </a:lnTo>
                  <a:lnTo>
                    <a:pt x="1255" y="164"/>
                  </a:lnTo>
                  <a:lnTo>
                    <a:pt x="1255" y="173"/>
                  </a:lnTo>
                  <a:lnTo>
                    <a:pt x="1247" y="173"/>
                  </a:lnTo>
                  <a:lnTo>
                    <a:pt x="1247" y="181"/>
                  </a:lnTo>
                  <a:lnTo>
                    <a:pt x="1238" y="190"/>
                  </a:lnTo>
                  <a:lnTo>
                    <a:pt x="1238" y="199"/>
                  </a:lnTo>
                  <a:lnTo>
                    <a:pt x="1229" y="199"/>
                  </a:lnTo>
                  <a:lnTo>
                    <a:pt x="1229" y="207"/>
                  </a:lnTo>
                  <a:lnTo>
                    <a:pt x="1229" y="216"/>
                  </a:lnTo>
                  <a:lnTo>
                    <a:pt x="1229" y="224"/>
                  </a:lnTo>
                  <a:lnTo>
                    <a:pt x="1229" y="233"/>
                  </a:lnTo>
                  <a:lnTo>
                    <a:pt x="1229" y="242"/>
                  </a:lnTo>
                  <a:lnTo>
                    <a:pt x="1229" y="250"/>
                  </a:lnTo>
                  <a:lnTo>
                    <a:pt x="1221" y="250"/>
                  </a:lnTo>
                  <a:lnTo>
                    <a:pt x="1221" y="259"/>
                  </a:lnTo>
                  <a:lnTo>
                    <a:pt x="1212" y="259"/>
                  </a:lnTo>
                  <a:lnTo>
                    <a:pt x="1212" y="267"/>
                  </a:lnTo>
                  <a:lnTo>
                    <a:pt x="1204" y="267"/>
                  </a:lnTo>
                  <a:lnTo>
                    <a:pt x="1204" y="276"/>
                  </a:lnTo>
                  <a:lnTo>
                    <a:pt x="1195" y="276"/>
                  </a:lnTo>
                  <a:lnTo>
                    <a:pt x="1195" y="285"/>
                  </a:lnTo>
                  <a:lnTo>
                    <a:pt x="1186" y="285"/>
                  </a:lnTo>
                  <a:lnTo>
                    <a:pt x="1178" y="293"/>
                  </a:lnTo>
                  <a:lnTo>
                    <a:pt x="1169" y="302"/>
                  </a:lnTo>
                  <a:lnTo>
                    <a:pt x="1169" y="311"/>
                  </a:lnTo>
                  <a:lnTo>
                    <a:pt x="1160" y="319"/>
                  </a:lnTo>
                  <a:lnTo>
                    <a:pt x="1160" y="328"/>
                  </a:lnTo>
                  <a:lnTo>
                    <a:pt x="1169" y="336"/>
                  </a:lnTo>
                  <a:lnTo>
                    <a:pt x="1169" y="345"/>
                  </a:lnTo>
                  <a:lnTo>
                    <a:pt x="1178" y="354"/>
                  </a:lnTo>
                  <a:lnTo>
                    <a:pt x="1178" y="362"/>
                  </a:lnTo>
                  <a:lnTo>
                    <a:pt x="1178" y="371"/>
                  </a:lnTo>
                  <a:lnTo>
                    <a:pt x="1169" y="381"/>
                  </a:lnTo>
                  <a:lnTo>
                    <a:pt x="1160" y="388"/>
                  </a:lnTo>
                  <a:lnTo>
                    <a:pt x="1160" y="397"/>
                  </a:lnTo>
                  <a:lnTo>
                    <a:pt x="1152" y="405"/>
                  </a:lnTo>
                  <a:lnTo>
                    <a:pt x="1143" y="405"/>
                  </a:lnTo>
                  <a:lnTo>
                    <a:pt x="1143" y="397"/>
                  </a:lnTo>
                  <a:lnTo>
                    <a:pt x="1136" y="397"/>
                  </a:lnTo>
                  <a:lnTo>
                    <a:pt x="1136" y="388"/>
                  </a:lnTo>
                  <a:lnTo>
                    <a:pt x="1126" y="388"/>
                  </a:lnTo>
                  <a:lnTo>
                    <a:pt x="1117" y="388"/>
                  </a:lnTo>
                  <a:lnTo>
                    <a:pt x="1109" y="388"/>
                  </a:lnTo>
                  <a:lnTo>
                    <a:pt x="1109" y="397"/>
                  </a:lnTo>
                  <a:lnTo>
                    <a:pt x="1100" y="397"/>
                  </a:lnTo>
                  <a:lnTo>
                    <a:pt x="1093" y="397"/>
                  </a:lnTo>
                  <a:lnTo>
                    <a:pt x="1093" y="405"/>
                  </a:lnTo>
                  <a:lnTo>
                    <a:pt x="1083" y="405"/>
                  </a:lnTo>
                  <a:lnTo>
                    <a:pt x="1074" y="405"/>
                  </a:lnTo>
                  <a:lnTo>
                    <a:pt x="1074" y="414"/>
                  </a:lnTo>
                  <a:lnTo>
                    <a:pt x="1074" y="424"/>
                  </a:lnTo>
                  <a:lnTo>
                    <a:pt x="1074" y="431"/>
                  </a:lnTo>
                  <a:lnTo>
                    <a:pt x="1074" y="440"/>
                  </a:lnTo>
                  <a:lnTo>
                    <a:pt x="1074" y="450"/>
                  </a:lnTo>
                  <a:lnTo>
                    <a:pt x="1074" y="457"/>
                  </a:lnTo>
                  <a:lnTo>
                    <a:pt x="1074" y="467"/>
                  </a:lnTo>
                  <a:lnTo>
                    <a:pt x="1074" y="474"/>
                  </a:lnTo>
                  <a:lnTo>
                    <a:pt x="1067" y="474"/>
                  </a:lnTo>
                  <a:lnTo>
                    <a:pt x="1067" y="483"/>
                  </a:lnTo>
                  <a:lnTo>
                    <a:pt x="1057" y="483"/>
                  </a:lnTo>
                  <a:lnTo>
                    <a:pt x="1050" y="483"/>
                  </a:lnTo>
                  <a:lnTo>
                    <a:pt x="1041" y="483"/>
                  </a:lnTo>
                  <a:lnTo>
                    <a:pt x="1031" y="483"/>
                  </a:lnTo>
                  <a:lnTo>
                    <a:pt x="1024" y="483"/>
                  </a:lnTo>
                  <a:lnTo>
                    <a:pt x="1014" y="483"/>
                  </a:lnTo>
                  <a:lnTo>
                    <a:pt x="1005" y="483"/>
                  </a:lnTo>
                  <a:lnTo>
                    <a:pt x="1005" y="493"/>
                  </a:lnTo>
                  <a:lnTo>
                    <a:pt x="998" y="493"/>
                  </a:lnTo>
                  <a:lnTo>
                    <a:pt x="998" y="500"/>
                  </a:lnTo>
                  <a:lnTo>
                    <a:pt x="988" y="510"/>
                  </a:lnTo>
                  <a:lnTo>
                    <a:pt x="981" y="510"/>
                  </a:lnTo>
                  <a:lnTo>
                    <a:pt x="981" y="519"/>
                  </a:lnTo>
                  <a:lnTo>
                    <a:pt x="972" y="519"/>
                  </a:lnTo>
                  <a:lnTo>
                    <a:pt x="962" y="519"/>
                  </a:lnTo>
                  <a:lnTo>
                    <a:pt x="962" y="526"/>
                  </a:lnTo>
                  <a:lnTo>
                    <a:pt x="955" y="526"/>
                  </a:lnTo>
                  <a:lnTo>
                    <a:pt x="955" y="536"/>
                  </a:lnTo>
                  <a:lnTo>
                    <a:pt x="955" y="543"/>
                  </a:lnTo>
                  <a:lnTo>
                    <a:pt x="955" y="552"/>
                  </a:lnTo>
                  <a:lnTo>
                    <a:pt x="955" y="562"/>
                  </a:lnTo>
                  <a:lnTo>
                    <a:pt x="955" y="569"/>
                  </a:lnTo>
                  <a:lnTo>
                    <a:pt x="962" y="579"/>
                  </a:lnTo>
                  <a:lnTo>
                    <a:pt x="962" y="586"/>
                  </a:lnTo>
                  <a:lnTo>
                    <a:pt x="955" y="586"/>
                  </a:lnTo>
                  <a:lnTo>
                    <a:pt x="946" y="595"/>
                  </a:lnTo>
                  <a:lnTo>
                    <a:pt x="938" y="595"/>
                  </a:lnTo>
                  <a:lnTo>
                    <a:pt x="929" y="595"/>
                  </a:lnTo>
                  <a:lnTo>
                    <a:pt x="919" y="595"/>
                  </a:lnTo>
                  <a:lnTo>
                    <a:pt x="919" y="605"/>
                  </a:lnTo>
                  <a:lnTo>
                    <a:pt x="912" y="595"/>
                  </a:lnTo>
                  <a:lnTo>
                    <a:pt x="903" y="595"/>
                  </a:lnTo>
                  <a:lnTo>
                    <a:pt x="903" y="586"/>
                  </a:lnTo>
                  <a:lnTo>
                    <a:pt x="893" y="579"/>
                  </a:lnTo>
                  <a:lnTo>
                    <a:pt x="886" y="579"/>
                  </a:lnTo>
                  <a:lnTo>
                    <a:pt x="877" y="579"/>
                  </a:lnTo>
                  <a:lnTo>
                    <a:pt x="869" y="586"/>
                  </a:lnTo>
                  <a:lnTo>
                    <a:pt x="860" y="586"/>
                  </a:lnTo>
                  <a:lnTo>
                    <a:pt x="860" y="595"/>
                  </a:lnTo>
                  <a:lnTo>
                    <a:pt x="851" y="595"/>
                  </a:lnTo>
                  <a:lnTo>
                    <a:pt x="843" y="595"/>
                  </a:lnTo>
                  <a:lnTo>
                    <a:pt x="834" y="595"/>
                  </a:lnTo>
                  <a:lnTo>
                    <a:pt x="826" y="595"/>
                  </a:lnTo>
                  <a:lnTo>
                    <a:pt x="817" y="595"/>
                  </a:lnTo>
                  <a:lnTo>
                    <a:pt x="808" y="595"/>
                  </a:lnTo>
                  <a:lnTo>
                    <a:pt x="808" y="605"/>
                  </a:lnTo>
                  <a:lnTo>
                    <a:pt x="800" y="605"/>
                  </a:lnTo>
                  <a:lnTo>
                    <a:pt x="791" y="612"/>
                  </a:lnTo>
                  <a:lnTo>
                    <a:pt x="783" y="612"/>
                  </a:lnTo>
                  <a:lnTo>
                    <a:pt x="783" y="622"/>
                  </a:lnTo>
                  <a:lnTo>
                    <a:pt x="774" y="622"/>
                  </a:lnTo>
                  <a:lnTo>
                    <a:pt x="774" y="631"/>
                  </a:lnTo>
                  <a:lnTo>
                    <a:pt x="765" y="638"/>
                  </a:lnTo>
                  <a:lnTo>
                    <a:pt x="765" y="648"/>
                  </a:lnTo>
                  <a:lnTo>
                    <a:pt x="765" y="655"/>
                  </a:lnTo>
                  <a:lnTo>
                    <a:pt x="765" y="665"/>
                  </a:lnTo>
                  <a:lnTo>
                    <a:pt x="765" y="674"/>
                  </a:lnTo>
                  <a:lnTo>
                    <a:pt x="765" y="681"/>
                  </a:lnTo>
                  <a:lnTo>
                    <a:pt x="765" y="691"/>
                  </a:lnTo>
                  <a:lnTo>
                    <a:pt x="757" y="691"/>
                  </a:lnTo>
                  <a:lnTo>
                    <a:pt x="748" y="691"/>
                  </a:lnTo>
                  <a:lnTo>
                    <a:pt x="739" y="691"/>
                  </a:lnTo>
                  <a:lnTo>
                    <a:pt x="731" y="691"/>
                  </a:lnTo>
                  <a:lnTo>
                    <a:pt x="722" y="691"/>
                  </a:lnTo>
                  <a:lnTo>
                    <a:pt x="714" y="691"/>
                  </a:lnTo>
                  <a:lnTo>
                    <a:pt x="705" y="691"/>
                  </a:lnTo>
                  <a:lnTo>
                    <a:pt x="696" y="700"/>
                  </a:lnTo>
                  <a:lnTo>
                    <a:pt x="696" y="708"/>
                  </a:lnTo>
                  <a:lnTo>
                    <a:pt x="696" y="717"/>
                  </a:lnTo>
                  <a:lnTo>
                    <a:pt x="696" y="724"/>
                  </a:lnTo>
                  <a:lnTo>
                    <a:pt x="696" y="734"/>
                  </a:lnTo>
                  <a:lnTo>
                    <a:pt x="688" y="734"/>
                  </a:lnTo>
                  <a:lnTo>
                    <a:pt x="679" y="724"/>
                  </a:lnTo>
                  <a:lnTo>
                    <a:pt x="671" y="724"/>
                  </a:lnTo>
                  <a:lnTo>
                    <a:pt x="671" y="734"/>
                  </a:lnTo>
                  <a:lnTo>
                    <a:pt x="662" y="734"/>
                  </a:lnTo>
                  <a:lnTo>
                    <a:pt x="662" y="743"/>
                  </a:lnTo>
                  <a:lnTo>
                    <a:pt x="662" y="751"/>
                  </a:lnTo>
                  <a:lnTo>
                    <a:pt x="662" y="760"/>
                  </a:lnTo>
                  <a:lnTo>
                    <a:pt x="671" y="769"/>
                  </a:lnTo>
                  <a:lnTo>
                    <a:pt x="679" y="769"/>
                  </a:lnTo>
                  <a:lnTo>
                    <a:pt x="679" y="777"/>
                  </a:lnTo>
                  <a:lnTo>
                    <a:pt x="688" y="777"/>
                  </a:lnTo>
                  <a:lnTo>
                    <a:pt x="688" y="786"/>
                  </a:lnTo>
                  <a:lnTo>
                    <a:pt x="688" y="794"/>
                  </a:lnTo>
                  <a:lnTo>
                    <a:pt x="688" y="803"/>
                  </a:lnTo>
                  <a:lnTo>
                    <a:pt x="679" y="803"/>
                  </a:lnTo>
                  <a:lnTo>
                    <a:pt x="671" y="812"/>
                  </a:lnTo>
                  <a:lnTo>
                    <a:pt x="671" y="820"/>
                  </a:lnTo>
                  <a:lnTo>
                    <a:pt x="679" y="829"/>
                  </a:lnTo>
                  <a:lnTo>
                    <a:pt x="679" y="838"/>
                  </a:lnTo>
                  <a:lnTo>
                    <a:pt x="679" y="846"/>
                  </a:lnTo>
                  <a:lnTo>
                    <a:pt x="671" y="846"/>
                  </a:lnTo>
                  <a:lnTo>
                    <a:pt x="671" y="855"/>
                  </a:lnTo>
                  <a:lnTo>
                    <a:pt x="662" y="855"/>
                  </a:lnTo>
                  <a:lnTo>
                    <a:pt x="653" y="863"/>
                  </a:lnTo>
                  <a:lnTo>
                    <a:pt x="645" y="863"/>
                  </a:lnTo>
                  <a:lnTo>
                    <a:pt x="636" y="872"/>
                  </a:lnTo>
                  <a:lnTo>
                    <a:pt x="628" y="872"/>
                  </a:lnTo>
                  <a:lnTo>
                    <a:pt x="619" y="872"/>
                  </a:lnTo>
                  <a:lnTo>
                    <a:pt x="619" y="881"/>
                  </a:lnTo>
                  <a:lnTo>
                    <a:pt x="610" y="889"/>
                  </a:lnTo>
                  <a:lnTo>
                    <a:pt x="602" y="898"/>
                  </a:lnTo>
                  <a:lnTo>
                    <a:pt x="602" y="907"/>
                  </a:lnTo>
                  <a:lnTo>
                    <a:pt x="593" y="915"/>
                  </a:lnTo>
                  <a:lnTo>
                    <a:pt x="593" y="924"/>
                  </a:lnTo>
                  <a:lnTo>
                    <a:pt x="584" y="924"/>
                  </a:lnTo>
                  <a:lnTo>
                    <a:pt x="576" y="924"/>
                  </a:lnTo>
                  <a:lnTo>
                    <a:pt x="576" y="915"/>
                  </a:lnTo>
                  <a:lnTo>
                    <a:pt x="567" y="915"/>
                  </a:lnTo>
                  <a:lnTo>
                    <a:pt x="559" y="915"/>
                  </a:lnTo>
                  <a:lnTo>
                    <a:pt x="550" y="915"/>
                  </a:lnTo>
                  <a:lnTo>
                    <a:pt x="541" y="915"/>
                  </a:lnTo>
                  <a:lnTo>
                    <a:pt x="533" y="898"/>
                  </a:lnTo>
                  <a:lnTo>
                    <a:pt x="516" y="889"/>
                  </a:lnTo>
                  <a:lnTo>
                    <a:pt x="516" y="881"/>
                  </a:lnTo>
                  <a:lnTo>
                    <a:pt x="507" y="863"/>
                  </a:lnTo>
                  <a:lnTo>
                    <a:pt x="507" y="855"/>
                  </a:lnTo>
                  <a:lnTo>
                    <a:pt x="498" y="855"/>
                  </a:lnTo>
                  <a:lnTo>
                    <a:pt x="498" y="846"/>
                  </a:lnTo>
                  <a:lnTo>
                    <a:pt x="490" y="846"/>
                  </a:lnTo>
                  <a:lnTo>
                    <a:pt x="481" y="855"/>
                  </a:lnTo>
                  <a:lnTo>
                    <a:pt x="455" y="855"/>
                  </a:lnTo>
                  <a:lnTo>
                    <a:pt x="438" y="846"/>
                  </a:lnTo>
                  <a:lnTo>
                    <a:pt x="429" y="846"/>
                  </a:lnTo>
                  <a:lnTo>
                    <a:pt x="405" y="829"/>
                  </a:lnTo>
                  <a:lnTo>
                    <a:pt x="395" y="829"/>
                  </a:lnTo>
                  <a:lnTo>
                    <a:pt x="379" y="820"/>
                  </a:lnTo>
                  <a:lnTo>
                    <a:pt x="369" y="829"/>
                  </a:lnTo>
                  <a:lnTo>
                    <a:pt x="362" y="829"/>
                  </a:lnTo>
                  <a:lnTo>
                    <a:pt x="353" y="829"/>
                  </a:lnTo>
                  <a:lnTo>
                    <a:pt x="336" y="838"/>
                  </a:lnTo>
                  <a:lnTo>
                    <a:pt x="326" y="846"/>
                  </a:lnTo>
                  <a:lnTo>
                    <a:pt x="300" y="863"/>
                  </a:lnTo>
                  <a:lnTo>
                    <a:pt x="274" y="872"/>
                  </a:lnTo>
                  <a:lnTo>
                    <a:pt x="267" y="881"/>
                  </a:lnTo>
                  <a:lnTo>
                    <a:pt x="250" y="898"/>
                  </a:lnTo>
                  <a:lnTo>
                    <a:pt x="241" y="898"/>
                  </a:lnTo>
                  <a:lnTo>
                    <a:pt x="241" y="907"/>
                  </a:lnTo>
                  <a:lnTo>
                    <a:pt x="241" y="924"/>
                  </a:lnTo>
                  <a:lnTo>
                    <a:pt x="231" y="941"/>
                  </a:lnTo>
                  <a:lnTo>
                    <a:pt x="207" y="975"/>
                  </a:lnTo>
                  <a:lnTo>
                    <a:pt x="189" y="993"/>
                  </a:lnTo>
                  <a:lnTo>
                    <a:pt x="181" y="1001"/>
                  </a:lnTo>
                  <a:lnTo>
                    <a:pt x="155" y="993"/>
                  </a:lnTo>
                  <a:lnTo>
                    <a:pt x="138" y="975"/>
                  </a:lnTo>
                  <a:lnTo>
                    <a:pt x="129" y="958"/>
                  </a:lnTo>
                  <a:lnTo>
                    <a:pt x="120" y="932"/>
                  </a:lnTo>
                  <a:lnTo>
                    <a:pt x="103" y="924"/>
                  </a:lnTo>
                  <a:lnTo>
                    <a:pt x="77" y="907"/>
                  </a:lnTo>
                  <a:lnTo>
                    <a:pt x="51" y="915"/>
                  </a:lnTo>
                  <a:lnTo>
                    <a:pt x="34" y="915"/>
                  </a:lnTo>
                  <a:lnTo>
                    <a:pt x="26" y="924"/>
                  </a:lnTo>
                  <a:lnTo>
                    <a:pt x="17" y="889"/>
                  </a:lnTo>
                  <a:lnTo>
                    <a:pt x="17" y="863"/>
                  </a:lnTo>
                  <a:lnTo>
                    <a:pt x="17" y="855"/>
                  </a:lnTo>
                  <a:lnTo>
                    <a:pt x="17" y="846"/>
                  </a:lnTo>
                  <a:lnTo>
                    <a:pt x="26" y="846"/>
                  </a:lnTo>
                  <a:lnTo>
                    <a:pt x="26" y="838"/>
                  </a:lnTo>
                  <a:lnTo>
                    <a:pt x="26" y="829"/>
                  </a:lnTo>
                  <a:lnTo>
                    <a:pt x="26" y="820"/>
                  </a:lnTo>
                  <a:lnTo>
                    <a:pt x="26" y="812"/>
                  </a:lnTo>
                  <a:lnTo>
                    <a:pt x="17" y="803"/>
                  </a:lnTo>
                  <a:lnTo>
                    <a:pt x="8" y="794"/>
                  </a:lnTo>
                  <a:lnTo>
                    <a:pt x="8" y="786"/>
                  </a:lnTo>
                  <a:lnTo>
                    <a:pt x="8" y="777"/>
                  </a:lnTo>
                  <a:lnTo>
                    <a:pt x="0" y="777"/>
                  </a:lnTo>
                  <a:lnTo>
                    <a:pt x="0" y="769"/>
                  </a:lnTo>
                  <a:lnTo>
                    <a:pt x="8" y="769"/>
                  </a:lnTo>
                  <a:lnTo>
                    <a:pt x="17" y="760"/>
                  </a:lnTo>
                  <a:lnTo>
                    <a:pt x="8" y="760"/>
                  </a:lnTo>
                  <a:lnTo>
                    <a:pt x="8" y="751"/>
                  </a:lnTo>
                  <a:lnTo>
                    <a:pt x="17" y="751"/>
                  </a:lnTo>
                  <a:lnTo>
                    <a:pt x="26" y="751"/>
                  </a:lnTo>
                  <a:lnTo>
                    <a:pt x="26" y="743"/>
                  </a:lnTo>
                  <a:lnTo>
                    <a:pt x="34" y="743"/>
                  </a:lnTo>
                  <a:lnTo>
                    <a:pt x="34" y="734"/>
                  </a:lnTo>
                  <a:lnTo>
                    <a:pt x="43" y="734"/>
                  </a:lnTo>
                  <a:lnTo>
                    <a:pt x="43" y="724"/>
                  </a:lnTo>
                  <a:lnTo>
                    <a:pt x="43" y="717"/>
                  </a:lnTo>
                  <a:lnTo>
                    <a:pt x="51" y="717"/>
                  </a:lnTo>
                  <a:lnTo>
                    <a:pt x="43" y="691"/>
                  </a:lnTo>
                  <a:lnTo>
                    <a:pt x="43" y="638"/>
                  </a:lnTo>
                  <a:lnTo>
                    <a:pt x="51" y="631"/>
                  </a:lnTo>
                  <a:lnTo>
                    <a:pt x="51" y="612"/>
                  </a:lnTo>
                  <a:lnTo>
                    <a:pt x="43" y="605"/>
                  </a:lnTo>
                  <a:lnTo>
                    <a:pt x="43" y="562"/>
                  </a:lnTo>
                  <a:lnTo>
                    <a:pt x="43" y="552"/>
                  </a:lnTo>
                  <a:lnTo>
                    <a:pt x="34" y="493"/>
                  </a:lnTo>
                  <a:lnTo>
                    <a:pt x="34" y="457"/>
                  </a:lnTo>
                  <a:lnTo>
                    <a:pt x="34" y="424"/>
                  </a:lnTo>
                  <a:lnTo>
                    <a:pt x="34" y="431"/>
                  </a:lnTo>
                  <a:lnTo>
                    <a:pt x="43" y="424"/>
                  </a:lnTo>
                  <a:lnTo>
                    <a:pt x="43" y="431"/>
                  </a:lnTo>
                  <a:lnTo>
                    <a:pt x="43" y="440"/>
                  </a:lnTo>
                  <a:lnTo>
                    <a:pt x="51" y="440"/>
                  </a:lnTo>
                  <a:lnTo>
                    <a:pt x="60" y="440"/>
                  </a:lnTo>
                  <a:lnTo>
                    <a:pt x="69" y="440"/>
                  </a:lnTo>
                  <a:lnTo>
                    <a:pt x="77" y="440"/>
                  </a:lnTo>
                  <a:lnTo>
                    <a:pt x="86" y="450"/>
                  </a:lnTo>
                  <a:lnTo>
                    <a:pt x="95" y="450"/>
                  </a:lnTo>
                  <a:lnTo>
                    <a:pt x="103" y="450"/>
                  </a:lnTo>
                  <a:lnTo>
                    <a:pt x="103" y="457"/>
                  </a:lnTo>
                  <a:lnTo>
                    <a:pt x="112" y="457"/>
                  </a:lnTo>
                  <a:lnTo>
                    <a:pt x="112" y="467"/>
                  </a:lnTo>
                  <a:lnTo>
                    <a:pt x="120" y="467"/>
                  </a:lnTo>
                  <a:lnTo>
                    <a:pt x="129" y="467"/>
                  </a:lnTo>
                  <a:lnTo>
                    <a:pt x="129" y="474"/>
                  </a:lnTo>
                  <a:lnTo>
                    <a:pt x="138" y="474"/>
                  </a:lnTo>
                  <a:lnTo>
                    <a:pt x="138" y="467"/>
                  </a:lnTo>
                  <a:lnTo>
                    <a:pt x="146" y="467"/>
                  </a:lnTo>
                  <a:lnTo>
                    <a:pt x="146" y="457"/>
                  </a:lnTo>
                  <a:lnTo>
                    <a:pt x="155" y="457"/>
                  </a:lnTo>
                  <a:lnTo>
                    <a:pt x="155" y="467"/>
                  </a:lnTo>
                  <a:lnTo>
                    <a:pt x="155" y="457"/>
                  </a:lnTo>
                  <a:lnTo>
                    <a:pt x="163" y="457"/>
                  </a:lnTo>
                  <a:lnTo>
                    <a:pt x="172" y="457"/>
                  </a:lnTo>
                  <a:lnTo>
                    <a:pt x="181" y="457"/>
                  </a:lnTo>
                  <a:lnTo>
                    <a:pt x="181" y="450"/>
                  </a:lnTo>
                  <a:lnTo>
                    <a:pt x="181" y="457"/>
                  </a:lnTo>
                  <a:lnTo>
                    <a:pt x="189" y="450"/>
                  </a:lnTo>
                  <a:lnTo>
                    <a:pt x="189" y="440"/>
                  </a:lnTo>
                  <a:lnTo>
                    <a:pt x="198" y="440"/>
                  </a:lnTo>
                  <a:lnTo>
                    <a:pt x="207" y="440"/>
                  </a:lnTo>
                  <a:lnTo>
                    <a:pt x="207" y="431"/>
                  </a:lnTo>
                  <a:lnTo>
                    <a:pt x="215" y="431"/>
                  </a:lnTo>
                  <a:lnTo>
                    <a:pt x="224" y="431"/>
                  </a:lnTo>
                  <a:lnTo>
                    <a:pt x="231" y="431"/>
                  </a:lnTo>
                  <a:lnTo>
                    <a:pt x="241" y="431"/>
                  </a:lnTo>
                  <a:lnTo>
                    <a:pt x="250" y="431"/>
                  </a:lnTo>
                  <a:lnTo>
                    <a:pt x="250" y="424"/>
                  </a:lnTo>
                  <a:lnTo>
                    <a:pt x="258" y="424"/>
                  </a:lnTo>
                  <a:lnTo>
                    <a:pt x="267" y="424"/>
                  </a:lnTo>
                  <a:lnTo>
                    <a:pt x="267" y="414"/>
                  </a:lnTo>
                  <a:lnTo>
                    <a:pt x="267" y="424"/>
                  </a:lnTo>
                  <a:lnTo>
                    <a:pt x="267" y="414"/>
                  </a:lnTo>
                  <a:lnTo>
                    <a:pt x="274" y="414"/>
                  </a:lnTo>
                  <a:lnTo>
                    <a:pt x="274" y="405"/>
                  </a:lnTo>
                  <a:lnTo>
                    <a:pt x="274" y="414"/>
                  </a:lnTo>
                  <a:lnTo>
                    <a:pt x="284" y="414"/>
                  </a:lnTo>
                  <a:lnTo>
                    <a:pt x="284" y="405"/>
                  </a:lnTo>
                  <a:lnTo>
                    <a:pt x="293" y="405"/>
                  </a:lnTo>
                  <a:lnTo>
                    <a:pt x="293" y="414"/>
                  </a:lnTo>
                  <a:lnTo>
                    <a:pt x="300" y="414"/>
                  </a:lnTo>
                  <a:lnTo>
                    <a:pt x="300" y="405"/>
                  </a:lnTo>
                  <a:lnTo>
                    <a:pt x="310" y="414"/>
                  </a:lnTo>
                  <a:lnTo>
                    <a:pt x="317" y="414"/>
                  </a:lnTo>
                  <a:lnTo>
                    <a:pt x="326" y="414"/>
                  </a:lnTo>
                  <a:close/>
                </a:path>
              </a:pathLst>
            </a:custGeom>
            <a:grpFill/>
            <a:ln w="7938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81" name="Freeform 25"/>
            <p:cNvSpPr>
              <a:spLocks/>
            </p:cNvSpPr>
            <p:nvPr/>
          </p:nvSpPr>
          <p:spPr bwMode="auto">
            <a:xfrm>
              <a:off x="4187825" y="5029200"/>
              <a:ext cx="539750" cy="608012"/>
            </a:xfrm>
            <a:custGeom>
              <a:avLst/>
              <a:gdLst>
                <a:gd name="T0" fmla="*/ 2147483647 w 679"/>
                <a:gd name="T1" fmla="*/ 2147483647 h 768"/>
                <a:gd name="T2" fmla="*/ 2147483647 w 679"/>
                <a:gd name="T3" fmla="*/ 2147483647 h 768"/>
                <a:gd name="T4" fmla="*/ 2147483647 w 679"/>
                <a:gd name="T5" fmla="*/ 2147483647 h 768"/>
                <a:gd name="T6" fmla="*/ 2147483647 w 679"/>
                <a:gd name="T7" fmla="*/ 2147483647 h 768"/>
                <a:gd name="T8" fmla="*/ 2147483647 w 679"/>
                <a:gd name="T9" fmla="*/ 2147483647 h 768"/>
                <a:gd name="T10" fmla="*/ 2147483647 w 679"/>
                <a:gd name="T11" fmla="*/ 2147483647 h 768"/>
                <a:gd name="T12" fmla="*/ 2147483647 w 679"/>
                <a:gd name="T13" fmla="*/ 0 h 768"/>
                <a:gd name="T14" fmla="*/ 2147483647 w 679"/>
                <a:gd name="T15" fmla="*/ 2147483647 h 768"/>
                <a:gd name="T16" fmla="*/ 2147483647 w 679"/>
                <a:gd name="T17" fmla="*/ 2147483647 h 768"/>
                <a:gd name="T18" fmla="*/ 2147483647 w 679"/>
                <a:gd name="T19" fmla="*/ 2147483647 h 768"/>
                <a:gd name="T20" fmla="*/ 2147483647 w 679"/>
                <a:gd name="T21" fmla="*/ 2147483647 h 768"/>
                <a:gd name="T22" fmla="*/ 2147483647 w 679"/>
                <a:gd name="T23" fmla="*/ 2147483647 h 768"/>
                <a:gd name="T24" fmla="*/ 2147483647 w 679"/>
                <a:gd name="T25" fmla="*/ 2147483647 h 768"/>
                <a:gd name="T26" fmla="*/ 2147483647 w 679"/>
                <a:gd name="T27" fmla="*/ 2147483647 h 768"/>
                <a:gd name="T28" fmla="*/ 2147483647 w 679"/>
                <a:gd name="T29" fmla="*/ 2147483647 h 768"/>
                <a:gd name="T30" fmla="*/ 2147483647 w 679"/>
                <a:gd name="T31" fmla="*/ 2147483647 h 768"/>
                <a:gd name="T32" fmla="*/ 2147483647 w 679"/>
                <a:gd name="T33" fmla="*/ 2147483647 h 768"/>
                <a:gd name="T34" fmla="*/ 2147483647 w 679"/>
                <a:gd name="T35" fmla="*/ 2147483647 h 768"/>
                <a:gd name="T36" fmla="*/ 2147483647 w 679"/>
                <a:gd name="T37" fmla="*/ 2147483647 h 768"/>
                <a:gd name="T38" fmla="*/ 2147483647 w 679"/>
                <a:gd name="T39" fmla="*/ 2147483647 h 768"/>
                <a:gd name="T40" fmla="*/ 2147483647 w 679"/>
                <a:gd name="T41" fmla="*/ 2147483647 h 768"/>
                <a:gd name="T42" fmla="*/ 2147483647 w 679"/>
                <a:gd name="T43" fmla="*/ 2147483647 h 768"/>
                <a:gd name="T44" fmla="*/ 2147483647 w 679"/>
                <a:gd name="T45" fmla="*/ 2147483647 h 768"/>
                <a:gd name="T46" fmla="*/ 2147483647 w 679"/>
                <a:gd name="T47" fmla="*/ 2147483647 h 768"/>
                <a:gd name="T48" fmla="*/ 2147483647 w 679"/>
                <a:gd name="T49" fmla="*/ 2147483647 h 768"/>
                <a:gd name="T50" fmla="*/ 2147483647 w 679"/>
                <a:gd name="T51" fmla="*/ 2147483647 h 768"/>
                <a:gd name="T52" fmla="*/ 2147483647 w 679"/>
                <a:gd name="T53" fmla="*/ 2147483647 h 768"/>
                <a:gd name="T54" fmla="*/ 2147483647 w 679"/>
                <a:gd name="T55" fmla="*/ 2147483647 h 768"/>
                <a:gd name="T56" fmla="*/ 2147483647 w 679"/>
                <a:gd name="T57" fmla="*/ 2147483647 h 768"/>
                <a:gd name="T58" fmla="*/ 2147483647 w 679"/>
                <a:gd name="T59" fmla="*/ 2147483647 h 768"/>
                <a:gd name="T60" fmla="*/ 2147483647 w 679"/>
                <a:gd name="T61" fmla="*/ 2147483647 h 768"/>
                <a:gd name="T62" fmla="*/ 2147483647 w 679"/>
                <a:gd name="T63" fmla="*/ 2147483647 h 768"/>
                <a:gd name="T64" fmla="*/ 2147483647 w 679"/>
                <a:gd name="T65" fmla="*/ 2147483647 h 768"/>
                <a:gd name="T66" fmla="*/ 2147483647 w 679"/>
                <a:gd name="T67" fmla="*/ 2147483647 h 768"/>
                <a:gd name="T68" fmla="*/ 2147483647 w 679"/>
                <a:gd name="T69" fmla="*/ 2147483647 h 768"/>
                <a:gd name="T70" fmla="*/ 2147483647 w 679"/>
                <a:gd name="T71" fmla="*/ 2147483647 h 768"/>
                <a:gd name="T72" fmla="*/ 2147483647 w 679"/>
                <a:gd name="T73" fmla="*/ 2147483647 h 768"/>
                <a:gd name="T74" fmla="*/ 2147483647 w 679"/>
                <a:gd name="T75" fmla="*/ 2147483647 h 768"/>
                <a:gd name="T76" fmla="*/ 2147483647 w 679"/>
                <a:gd name="T77" fmla="*/ 2147483647 h 768"/>
                <a:gd name="T78" fmla="*/ 2147483647 w 679"/>
                <a:gd name="T79" fmla="*/ 2147483647 h 768"/>
                <a:gd name="T80" fmla="*/ 2147483647 w 679"/>
                <a:gd name="T81" fmla="*/ 2147483647 h 768"/>
                <a:gd name="T82" fmla="*/ 2147483647 w 679"/>
                <a:gd name="T83" fmla="*/ 2147483647 h 768"/>
                <a:gd name="T84" fmla="*/ 2147483647 w 679"/>
                <a:gd name="T85" fmla="*/ 2147483647 h 768"/>
                <a:gd name="T86" fmla="*/ 2147483647 w 679"/>
                <a:gd name="T87" fmla="*/ 2147483647 h 768"/>
                <a:gd name="T88" fmla="*/ 2147483647 w 679"/>
                <a:gd name="T89" fmla="*/ 2147483647 h 768"/>
                <a:gd name="T90" fmla="*/ 2147483647 w 679"/>
                <a:gd name="T91" fmla="*/ 2147483647 h 768"/>
                <a:gd name="T92" fmla="*/ 2147483647 w 679"/>
                <a:gd name="T93" fmla="*/ 2147483647 h 768"/>
                <a:gd name="T94" fmla="*/ 2147483647 w 679"/>
                <a:gd name="T95" fmla="*/ 2147483647 h 768"/>
                <a:gd name="T96" fmla="*/ 2147483647 w 679"/>
                <a:gd name="T97" fmla="*/ 2147483647 h 768"/>
                <a:gd name="T98" fmla="*/ 2147483647 w 679"/>
                <a:gd name="T99" fmla="*/ 2147483647 h 768"/>
                <a:gd name="T100" fmla="*/ 2147483647 w 679"/>
                <a:gd name="T101" fmla="*/ 2147483647 h 768"/>
                <a:gd name="T102" fmla="*/ 2147483647 w 679"/>
                <a:gd name="T103" fmla="*/ 2147483647 h 768"/>
                <a:gd name="T104" fmla="*/ 2147483647 w 679"/>
                <a:gd name="T105" fmla="*/ 2147483647 h 768"/>
                <a:gd name="T106" fmla="*/ 2147483647 w 679"/>
                <a:gd name="T107" fmla="*/ 2147483647 h 768"/>
                <a:gd name="T108" fmla="*/ 2147483647 w 679"/>
                <a:gd name="T109" fmla="*/ 2147483647 h 768"/>
                <a:gd name="T110" fmla="*/ 2147483647 w 679"/>
                <a:gd name="T111" fmla="*/ 2147483647 h 768"/>
                <a:gd name="T112" fmla="*/ 2147483647 w 679"/>
                <a:gd name="T113" fmla="*/ 2147483647 h 768"/>
                <a:gd name="T114" fmla="*/ 2147483647 w 679"/>
                <a:gd name="T115" fmla="*/ 2147483647 h 768"/>
                <a:gd name="T116" fmla="*/ 2147483647 w 679"/>
                <a:gd name="T117" fmla="*/ 2147483647 h 7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9"/>
                <a:gd name="T178" fmla="*/ 0 h 768"/>
                <a:gd name="T179" fmla="*/ 679 w 679"/>
                <a:gd name="T180" fmla="*/ 768 h 7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9" h="768">
                  <a:moveTo>
                    <a:pt x="293" y="129"/>
                  </a:moveTo>
                  <a:lnTo>
                    <a:pt x="302" y="129"/>
                  </a:lnTo>
                  <a:lnTo>
                    <a:pt x="302" y="121"/>
                  </a:lnTo>
                  <a:lnTo>
                    <a:pt x="302" y="112"/>
                  </a:lnTo>
                  <a:lnTo>
                    <a:pt x="309" y="112"/>
                  </a:lnTo>
                  <a:lnTo>
                    <a:pt x="309" y="103"/>
                  </a:lnTo>
                  <a:lnTo>
                    <a:pt x="302" y="103"/>
                  </a:lnTo>
                  <a:lnTo>
                    <a:pt x="309" y="103"/>
                  </a:lnTo>
                  <a:lnTo>
                    <a:pt x="309" y="95"/>
                  </a:lnTo>
                  <a:lnTo>
                    <a:pt x="302" y="86"/>
                  </a:lnTo>
                  <a:lnTo>
                    <a:pt x="302" y="77"/>
                  </a:lnTo>
                  <a:lnTo>
                    <a:pt x="309" y="86"/>
                  </a:lnTo>
                  <a:lnTo>
                    <a:pt x="309" y="77"/>
                  </a:lnTo>
                  <a:lnTo>
                    <a:pt x="319" y="77"/>
                  </a:lnTo>
                  <a:lnTo>
                    <a:pt x="319" y="86"/>
                  </a:lnTo>
                  <a:lnTo>
                    <a:pt x="319" y="77"/>
                  </a:lnTo>
                  <a:lnTo>
                    <a:pt x="319" y="69"/>
                  </a:lnTo>
                  <a:lnTo>
                    <a:pt x="326" y="77"/>
                  </a:lnTo>
                  <a:lnTo>
                    <a:pt x="326" y="69"/>
                  </a:lnTo>
                  <a:lnTo>
                    <a:pt x="326" y="60"/>
                  </a:lnTo>
                  <a:lnTo>
                    <a:pt x="335" y="60"/>
                  </a:lnTo>
                  <a:lnTo>
                    <a:pt x="345" y="60"/>
                  </a:lnTo>
                  <a:lnTo>
                    <a:pt x="335" y="52"/>
                  </a:lnTo>
                  <a:lnTo>
                    <a:pt x="345" y="43"/>
                  </a:lnTo>
                  <a:lnTo>
                    <a:pt x="345" y="34"/>
                  </a:lnTo>
                  <a:lnTo>
                    <a:pt x="345" y="26"/>
                  </a:lnTo>
                  <a:lnTo>
                    <a:pt x="352" y="26"/>
                  </a:lnTo>
                  <a:lnTo>
                    <a:pt x="352" y="17"/>
                  </a:lnTo>
                  <a:lnTo>
                    <a:pt x="361" y="26"/>
                  </a:lnTo>
                  <a:lnTo>
                    <a:pt x="369" y="17"/>
                  </a:lnTo>
                  <a:lnTo>
                    <a:pt x="378" y="17"/>
                  </a:lnTo>
                  <a:lnTo>
                    <a:pt x="378" y="9"/>
                  </a:lnTo>
                  <a:lnTo>
                    <a:pt x="378" y="0"/>
                  </a:lnTo>
                  <a:lnTo>
                    <a:pt x="388" y="9"/>
                  </a:lnTo>
                  <a:lnTo>
                    <a:pt x="395" y="0"/>
                  </a:lnTo>
                  <a:lnTo>
                    <a:pt x="404" y="0"/>
                  </a:lnTo>
                  <a:lnTo>
                    <a:pt x="414" y="0"/>
                  </a:lnTo>
                  <a:lnTo>
                    <a:pt x="414" y="17"/>
                  </a:lnTo>
                  <a:lnTo>
                    <a:pt x="421" y="17"/>
                  </a:lnTo>
                  <a:lnTo>
                    <a:pt x="430" y="17"/>
                  </a:lnTo>
                  <a:lnTo>
                    <a:pt x="430" y="26"/>
                  </a:lnTo>
                  <a:lnTo>
                    <a:pt x="438" y="26"/>
                  </a:lnTo>
                  <a:lnTo>
                    <a:pt x="447" y="26"/>
                  </a:lnTo>
                  <a:lnTo>
                    <a:pt x="456" y="26"/>
                  </a:lnTo>
                  <a:lnTo>
                    <a:pt x="456" y="34"/>
                  </a:lnTo>
                  <a:lnTo>
                    <a:pt x="464" y="34"/>
                  </a:lnTo>
                  <a:lnTo>
                    <a:pt x="473" y="43"/>
                  </a:lnTo>
                  <a:lnTo>
                    <a:pt x="473" y="52"/>
                  </a:lnTo>
                  <a:lnTo>
                    <a:pt x="481" y="52"/>
                  </a:lnTo>
                  <a:lnTo>
                    <a:pt x="481" y="60"/>
                  </a:lnTo>
                  <a:lnTo>
                    <a:pt x="473" y="69"/>
                  </a:lnTo>
                  <a:lnTo>
                    <a:pt x="481" y="69"/>
                  </a:lnTo>
                  <a:lnTo>
                    <a:pt x="490" y="69"/>
                  </a:lnTo>
                  <a:lnTo>
                    <a:pt x="499" y="60"/>
                  </a:lnTo>
                  <a:lnTo>
                    <a:pt x="507" y="60"/>
                  </a:lnTo>
                  <a:lnTo>
                    <a:pt x="516" y="60"/>
                  </a:lnTo>
                  <a:lnTo>
                    <a:pt x="516" y="69"/>
                  </a:lnTo>
                  <a:lnTo>
                    <a:pt x="524" y="69"/>
                  </a:lnTo>
                  <a:lnTo>
                    <a:pt x="524" y="77"/>
                  </a:lnTo>
                  <a:lnTo>
                    <a:pt x="516" y="77"/>
                  </a:lnTo>
                  <a:lnTo>
                    <a:pt x="516" y="86"/>
                  </a:lnTo>
                  <a:lnTo>
                    <a:pt x="524" y="77"/>
                  </a:lnTo>
                  <a:lnTo>
                    <a:pt x="524" y="86"/>
                  </a:lnTo>
                  <a:lnTo>
                    <a:pt x="533" y="86"/>
                  </a:lnTo>
                  <a:lnTo>
                    <a:pt x="524" y="86"/>
                  </a:lnTo>
                  <a:lnTo>
                    <a:pt x="524" y="95"/>
                  </a:lnTo>
                  <a:lnTo>
                    <a:pt x="533" y="103"/>
                  </a:lnTo>
                  <a:lnTo>
                    <a:pt x="542" y="112"/>
                  </a:lnTo>
                  <a:lnTo>
                    <a:pt x="550" y="112"/>
                  </a:lnTo>
                  <a:lnTo>
                    <a:pt x="559" y="112"/>
                  </a:lnTo>
                  <a:lnTo>
                    <a:pt x="568" y="121"/>
                  </a:lnTo>
                  <a:lnTo>
                    <a:pt x="568" y="129"/>
                  </a:lnTo>
                  <a:lnTo>
                    <a:pt x="568" y="138"/>
                  </a:lnTo>
                  <a:lnTo>
                    <a:pt x="559" y="138"/>
                  </a:lnTo>
                  <a:lnTo>
                    <a:pt x="568" y="146"/>
                  </a:lnTo>
                  <a:lnTo>
                    <a:pt x="568" y="155"/>
                  </a:lnTo>
                  <a:lnTo>
                    <a:pt x="576" y="155"/>
                  </a:lnTo>
                  <a:lnTo>
                    <a:pt x="576" y="164"/>
                  </a:lnTo>
                  <a:lnTo>
                    <a:pt x="585" y="164"/>
                  </a:lnTo>
                  <a:lnTo>
                    <a:pt x="593" y="164"/>
                  </a:lnTo>
                  <a:lnTo>
                    <a:pt x="593" y="172"/>
                  </a:lnTo>
                  <a:lnTo>
                    <a:pt x="602" y="172"/>
                  </a:lnTo>
                  <a:lnTo>
                    <a:pt x="611" y="164"/>
                  </a:lnTo>
                  <a:lnTo>
                    <a:pt x="619" y="172"/>
                  </a:lnTo>
                  <a:lnTo>
                    <a:pt x="619" y="181"/>
                  </a:lnTo>
                  <a:lnTo>
                    <a:pt x="628" y="181"/>
                  </a:lnTo>
                  <a:lnTo>
                    <a:pt x="636" y="181"/>
                  </a:lnTo>
                  <a:lnTo>
                    <a:pt x="636" y="191"/>
                  </a:lnTo>
                  <a:lnTo>
                    <a:pt x="645" y="191"/>
                  </a:lnTo>
                  <a:lnTo>
                    <a:pt x="654" y="191"/>
                  </a:lnTo>
                  <a:lnTo>
                    <a:pt x="662" y="198"/>
                  </a:lnTo>
                  <a:lnTo>
                    <a:pt x="671" y="198"/>
                  </a:lnTo>
                  <a:lnTo>
                    <a:pt x="679" y="198"/>
                  </a:lnTo>
                  <a:lnTo>
                    <a:pt x="679" y="207"/>
                  </a:lnTo>
                  <a:lnTo>
                    <a:pt x="671" y="207"/>
                  </a:lnTo>
                  <a:lnTo>
                    <a:pt x="671" y="215"/>
                  </a:lnTo>
                  <a:lnTo>
                    <a:pt x="671" y="224"/>
                  </a:lnTo>
                  <a:lnTo>
                    <a:pt x="662" y="224"/>
                  </a:lnTo>
                  <a:lnTo>
                    <a:pt x="662" y="234"/>
                  </a:lnTo>
                  <a:lnTo>
                    <a:pt x="662" y="267"/>
                  </a:lnTo>
                  <a:lnTo>
                    <a:pt x="662" y="303"/>
                  </a:lnTo>
                  <a:lnTo>
                    <a:pt x="671" y="362"/>
                  </a:lnTo>
                  <a:lnTo>
                    <a:pt x="671" y="372"/>
                  </a:lnTo>
                  <a:lnTo>
                    <a:pt x="671" y="415"/>
                  </a:lnTo>
                  <a:lnTo>
                    <a:pt x="679" y="422"/>
                  </a:lnTo>
                  <a:lnTo>
                    <a:pt x="679" y="441"/>
                  </a:lnTo>
                  <a:lnTo>
                    <a:pt x="671" y="448"/>
                  </a:lnTo>
                  <a:lnTo>
                    <a:pt x="671" y="501"/>
                  </a:lnTo>
                  <a:lnTo>
                    <a:pt x="679" y="527"/>
                  </a:lnTo>
                  <a:lnTo>
                    <a:pt x="671" y="527"/>
                  </a:lnTo>
                  <a:lnTo>
                    <a:pt x="671" y="534"/>
                  </a:lnTo>
                  <a:lnTo>
                    <a:pt x="671" y="544"/>
                  </a:lnTo>
                  <a:lnTo>
                    <a:pt x="662" y="544"/>
                  </a:lnTo>
                  <a:lnTo>
                    <a:pt x="662" y="553"/>
                  </a:lnTo>
                  <a:lnTo>
                    <a:pt x="654" y="553"/>
                  </a:lnTo>
                  <a:lnTo>
                    <a:pt x="654" y="561"/>
                  </a:lnTo>
                  <a:lnTo>
                    <a:pt x="645" y="561"/>
                  </a:lnTo>
                  <a:lnTo>
                    <a:pt x="636" y="561"/>
                  </a:lnTo>
                  <a:lnTo>
                    <a:pt x="636" y="570"/>
                  </a:lnTo>
                  <a:lnTo>
                    <a:pt x="645" y="570"/>
                  </a:lnTo>
                  <a:lnTo>
                    <a:pt x="636" y="579"/>
                  </a:lnTo>
                  <a:lnTo>
                    <a:pt x="628" y="579"/>
                  </a:lnTo>
                  <a:lnTo>
                    <a:pt x="628" y="587"/>
                  </a:lnTo>
                  <a:lnTo>
                    <a:pt x="636" y="587"/>
                  </a:lnTo>
                  <a:lnTo>
                    <a:pt x="636" y="596"/>
                  </a:lnTo>
                  <a:lnTo>
                    <a:pt x="636" y="604"/>
                  </a:lnTo>
                  <a:lnTo>
                    <a:pt x="645" y="613"/>
                  </a:lnTo>
                  <a:lnTo>
                    <a:pt x="654" y="622"/>
                  </a:lnTo>
                  <a:lnTo>
                    <a:pt x="654" y="630"/>
                  </a:lnTo>
                  <a:lnTo>
                    <a:pt x="654" y="639"/>
                  </a:lnTo>
                  <a:lnTo>
                    <a:pt x="654" y="648"/>
                  </a:lnTo>
                  <a:lnTo>
                    <a:pt x="654" y="656"/>
                  </a:lnTo>
                  <a:lnTo>
                    <a:pt x="645" y="656"/>
                  </a:lnTo>
                  <a:lnTo>
                    <a:pt x="645" y="665"/>
                  </a:lnTo>
                  <a:lnTo>
                    <a:pt x="645" y="673"/>
                  </a:lnTo>
                  <a:lnTo>
                    <a:pt x="645" y="699"/>
                  </a:lnTo>
                  <a:lnTo>
                    <a:pt x="654" y="734"/>
                  </a:lnTo>
                  <a:lnTo>
                    <a:pt x="636" y="734"/>
                  </a:lnTo>
                  <a:lnTo>
                    <a:pt x="628" y="742"/>
                  </a:lnTo>
                  <a:lnTo>
                    <a:pt x="619" y="742"/>
                  </a:lnTo>
                  <a:lnTo>
                    <a:pt x="611" y="751"/>
                  </a:lnTo>
                  <a:lnTo>
                    <a:pt x="611" y="760"/>
                  </a:lnTo>
                  <a:lnTo>
                    <a:pt x="611" y="768"/>
                  </a:lnTo>
                  <a:lnTo>
                    <a:pt x="602" y="760"/>
                  </a:lnTo>
                  <a:lnTo>
                    <a:pt x="593" y="760"/>
                  </a:lnTo>
                  <a:lnTo>
                    <a:pt x="585" y="751"/>
                  </a:lnTo>
                  <a:lnTo>
                    <a:pt x="576" y="751"/>
                  </a:lnTo>
                  <a:lnTo>
                    <a:pt x="568" y="742"/>
                  </a:lnTo>
                  <a:lnTo>
                    <a:pt x="559" y="742"/>
                  </a:lnTo>
                  <a:lnTo>
                    <a:pt x="559" y="734"/>
                  </a:lnTo>
                  <a:lnTo>
                    <a:pt x="550" y="734"/>
                  </a:lnTo>
                  <a:lnTo>
                    <a:pt x="542" y="725"/>
                  </a:lnTo>
                  <a:lnTo>
                    <a:pt x="533" y="717"/>
                  </a:lnTo>
                  <a:lnTo>
                    <a:pt x="533" y="708"/>
                  </a:lnTo>
                  <a:lnTo>
                    <a:pt x="516" y="708"/>
                  </a:lnTo>
                  <a:lnTo>
                    <a:pt x="507" y="708"/>
                  </a:lnTo>
                  <a:lnTo>
                    <a:pt x="499" y="708"/>
                  </a:lnTo>
                  <a:lnTo>
                    <a:pt x="490" y="708"/>
                  </a:lnTo>
                  <a:lnTo>
                    <a:pt x="481" y="717"/>
                  </a:lnTo>
                  <a:lnTo>
                    <a:pt x="473" y="725"/>
                  </a:lnTo>
                  <a:lnTo>
                    <a:pt x="464" y="725"/>
                  </a:lnTo>
                  <a:lnTo>
                    <a:pt x="456" y="734"/>
                  </a:lnTo>
                  <a:lnTo>
                    <a:pt x="447" y="742"/>
                  </a:lnTo>
                  <a:lnTo>
                    <a:pt x="438" y="742"/>
                  </a:lnTo>
                  <a:lnTo>
                    <a:pt x="430" y="751"/>
                  </a:lnTo>
                  <a:lnTo>
                    <a:pt x="421" y="751"/>
                  </a:lnTo>
                  <a:lnTo>
                    <a:pt x="414" y="751"/>
                  </a:lnTo>
                  <a:lnTo>
                    <a:pt x="404" y="751"/>
                  </a:lnTo>
                  <a:lnTo>
                    <a:pt x="388" y="751"/>
                  </a:lnTo>
                  <a:lnTo>
                    <a:pt x="369" y="751"/>
                  </a:lnTo>
                  <a:lnTo>
                    <a:pt x="361" y="751"/>
                  </a:lnTo>
                  <a:lnTo>
                    <a:pt x="335" y="742"/>
                  </a:lnTo>
                  <a:lnTo>
                    <a:pt x="319" y="742"/>
                  </a:lnTo>
                  <a:lnTo>
                    <a:pt x="309" y="742"/>
                  </a:lnTo>
                  <a:lnTo>
                    <a:pt x="309" y="734"/>
                  </a:lnTo>
                  <a:lnTo>
                    <a:pt x="293" y="725"/>
                  </a:lnTo>
                  <a:lnTo>
                    <a:pt x="283" y="717"/>
                  </a:lnTo>
                  <a:lnTo>
                    <a:pt x="276" y="717"/>
                  </a:lnTo>
                  <a:lnTo>
                    <a:pt x="266" y="708"/>
                  </a:lnTo>
                  <a:lnTo>
                    <a:pt x="250" y="699"/>
                  </a:lnTo>
                  <a:lnTo>
                    <a:pt x="240" y="708"/>
                  </a:lnTo>
                  <a:lnTo>
                    <a:pt x="224" y="708"/>
                  </a:lnTo>
                  <a:lnTo>
                    <a:pt x="214" y="708"/>
                  </a:lnTo>
                  <a:lnTo>
                    <a:pt x="207" y="673"/>
                  </a:lnTo>
                  <a:lnTo>
                    <a:pt x="207" y="665"/>
                  </a:lnTo>
                  <a:lnTo>
                    <a:pt x="207" y="656"/>
                  </a:lnTo>
                  <a:lnTo>
                    <a:pt x="198" y="656"/>
                  </a:lnTo>
                  <a:lnTo>
                    <a:pt x="207" y="648"/>
                  </a:lnTo>
                  <a:lnTo>
                    <a:pt x="198" y="639"/>
                  </a:lnTo>
                  <a:lnTo>
                    <a:pt x="198" y="630"/>
                  </a:lnTo>
                  <a:lnTo>
                    <a:pt x="207" y="630"/>
                  </a:lnTo>
                  <a:lnTo>
                    <a:pt x="198" y="613"/>
                  </a:lnTo>
                  <a:lnTo>
                    <a:pt x="198" y="596"/>
                  </a:lnTo>
                  <a:lnTo>
                    <a:pt x="326" y="587"/>
                  </a:lnTo>
                  <a:lnTo>
                    <a:pt x="335" y="553"/>
                  </a:lnTo>
                  <a:lnTo>
                    <a:pt x="345" y="501"/>
                  </a:lnTo>
                  <a:lnTo>
                    <a:pt x="345" y="475"/>
                  </a:lnTo>
                  <a:lnTo>
                    <a:pt x="257" y="465"/>
                  </a:lnTo>
                  <a:lnTo>
                    <a:pt x="224" y="458"/>
                  </a:lnTo>
                  <a:lnTo>
                    <a:pt x="190" y="465"/>
                  </a:lnTo>
                  <a:lnTo>
                    <a:pt x="103" y="329"/>
                  </a:lnTo>
                  <a:lnTo>
                    <a:pt x="95" y="329"/>
                  </a:lnTo>
                  <a:lnTo>
                    <a:pt x="60" y="27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9" y="9"/>
                  </a:lnTo>
                  <a:lnTo>
                    <a:pt x="17" y="9"/>
                  </a:lnTo>
                  <a:lnTo>
                    <a:pt x="17" y="17"/>
                  </a:lnTo>
                  <a:lnTo>
                    <a:pt x="26" y="17"/>
                  </a:lnTo>
                  <a:lnTo>
                    <a:pt x="26" y="26"/>
                  </a:lnTo>
                  <a:lnTo>
                    <a:pt x="26" y="34"/>
                  </a:lnTo>
                  <a:lnTo>
                    <a:pt x="35" y="34"/>
                  </a:lnTo>
                  <a:lnTo>
                    <a:pt x="35" y="26"/>
                  </a:lnTo>
                  <a:lnTo>
                    <a:pt x="35" y="34"/>
                  </a:lnTo>
                  <a:lnTo>
                    <a:pt x="35" y="43"/>
                  </a:lnTo>
                  <a:lnTo>
                    <a:pt x="43" y="43"/>
                  </a:lnTo>
                  <a:lnTo>
                    <a:pt x="43" y="34"/>
                  </a:lnTo>
                  <a:lnTo>
                    <a:pt x="52" y="34"/>
                  </a:lnTo>
                  <a:lnTo>
                    <a:pt x="52" y="43"/>
                  </a:lnTo>
                  <a:lnTo>
                    <a:pt x="43" y="43"/>
                  </a:lnTo>
                  <a:lnTo>
                    <a:pt x="52" y="43"/>
                  </a:lnTo>
                  <a:lnTo>
                    <a:pt x="52" y="52"/>
                  </a:lnTo>
                  <a:lnTo>
                    <a:pt x="43" y="52"/>
                  </a:lnTo>
                  <a:lnTo>
                    <a:pt x="43" y="60"/>
                  </a:lnTo>
                  <a:lnTo>
                    <a:pt x="52" y="60"/>
                  </a:lnTo>
                  <a:lnTo>
                    <a:pt x="52" y="69"/>
                  </a:lnTo>
                  <a:lnTo>
                    <a:pt x="52" y="77"/>
                  </a:lnTo>
                  <a:lnTo>
                    <a:pt x="52" y="69"/>
                  </a:lnTo>
                  <a:lnTo>
                    <a:pt x="60" y="69"/>
                  </a:lnTo>
                  <a:lnTo>
                    <a:pt x="60" y="77"/>
                  </a:lnTo>
                  <a:lnTo>
                    <a:pt x="60" y="86"/>
                  </a:lnTo>
                  <a:lnTo>
                    <a:pt x="69" y="86"/>
                  </a:lnTo>
                  <a:lnTo>
                    <a:pt x="69" y="77"/>
                  </a:lnTo>
                  <a:lnTo>
                    <a:pt x="78" y="77"/>
                  </a:lnTo>
                  <a:lnTo>
                    <a:pt x="78" y="86"/>
                  </a:lnTo>
                  <a:lnTo>
                    <a:pt x="86" y="86"/>
                  </a:lnTo>
                  <a:lnTo>
                    <a:pt x="86" y="95"/>
                  </a:lnTo>
                  <a:lnTo>
                    <a:pt x="86" y="103"/>
                  </a:lnTo>
                  <a:lnTo>
                    <a:pt x="95" y="103"/>
                  </a:lnTo>
                  <a:lnTo>
                    <a:pt x="103" y="103"/>
                  </a:lnTo>
                  <a:lnTo>
                    <a:pt x="112" y="103"/>
                  </a:lnTo>
                  <a:lnTo>
                    <a:pt x="112" y="95"/>
                  </a:lnTo>
                  <a:lnTo>
                    <a:pt x="112" y="103"/>
                  </a:lnTo>
                  <a:lnTo>
                    <a:pt x="121" y="103"/>
                  </a:lnTo>
                  <a:lnTo>
                    <a:pt x="121" y="112"/>
                  </a:lnTo>
                  <a:lnTo>
                    <a:pt x="129" y="112"/>
                  </a:lnTo>
                  <a:lnTo>
                    <a:pt x="138" y="112"/>
                  </a:lnTo>
                  <a:lnTo>
                    <a:pt x="147" y="112"/>
                  </a:lnTo>
                  <a:lnTo>
                    <a:pt x="138" y="112"/>
                  </a:lnTo>
                  <a:lnTo>
                    <a:pt x="138" y="121"/>
                  </a:lnTo>
                  <a:lnTo>
                    <a:pt x="147" y="121"/>
                  </a:lnTo>
                  <a:lnTo>
                    <a:pt x="147" y="129"/>
                  </a:lnTo>
                  <a:lnTo>
                    <a:pt x="155" y="129"/>
                  </a:lnTo>
                  <a:lnTo>
                    <a:pt x="155" y="121"/>
                  </a:lnTo>
                  <a:lnTo>
                    <a:pt x="155" y="129"/>
                  </a:lnTo>
                  <a:lnTo>
                    <a:pt x="164" y="121"/>
                  </a:lnTo>
                  <a:lnTo>
                    <a:pt x="164" y="129"/>
                  </a:lnTo>
                  <a:lnTo>
                    <a:pt x="164" y="138"/>
                  </a:lnTo>
                  <a:lnTo>
                    <a:pt x="171" y="138"/>
                  </a:lnTo>
                  <a:lnTo>
                    <a:pt x="171" y="129"/>
                  </a:lnTo>
                  <a:lnTo>
                    <a:pt x="181" y="129"/>
                  </a:lnTo>
                  <a:lnTo>
                    <a:pt x="181" y="138"/>
                  </a:lnTo>
                  <a:lnTo>
                    <a:pt x="181" y="146"/>
                  </a:lnTo>
                  <a:lnTo>
                    <a:pt x="190" y="146"/>
                  </a:lnTo>
                  <a:lnTo>
                    <a:pt x="190" y="155"/>
                  </a:lnTo>
                  <a:lnTo>
                    <a:pt x="190" y="164"/>
                  </a:lnTo>
                  <a:lnTo>
                    <a:pt x="190" y="155"/>
                  </a:lnTo>
                  <a:lnTo>
                    <a:pt x="198" y="155"/>
                  </a:lnTo>
                  <a:lnTo>
                    <a:pt x="207" y="164"/>
                  </a:lnTo>
                  <a:lnTo>
                    <a:pt x="207" y="155"/>
                  </a:lnTo>
                  <a:lnTo>
                    <a:pt x="214" y="155"/>
                  </a:lnTo>
                  <a:lnTo>
                    <a:pt x="224" y="155"/>
                  </a:lnTo>
                  <a:lnTo>
                    <a:pt x="224" y="164"/>
                  </a:lnTo>
                  <a:lnTo>
                    <a:pt x="224" y="155"/>
                  </a:lnTo>
                  <a:lnTo>
                    <a:pt x="233" y="155"/>
                  </a:lnTo>
                  <a:lnTo>
                    <a:pt x="233" y="164"/>
                  </a:lnTo>
                  <a:lnTo>
                    <a:pt x="233" y="155"/>
                  </a:lnTo>
                  <a:lnTo>
                    <a:pt x="233" y="146"/>
                  </a:lnTo>
                  <a:lnTo>
                    <a:pt x="240" y="146"/>
                  </a:lnTo>
                  <a:lnTo>
                    <a:pt x="240" y="155"/>
                  </a:lnTo>
                  <a:lnTo>
                    <a:pt x="240" y="164"/>
                  </a:lnTo>
                  <a:lnTo>
                    <a:pt x="240" y="155"/>
                  </a:lnTo>
                  <a:lnTo>
                    <a:pt x="250" y="155"/>
                  </a:lnTo>
                  <a:lnTo>
                    <a:pt x="257" y="155"/>
                  </a:lnTo>
                  <a:lnTo>
                    <a:pt x="257" y="146"/>
                  </a:lnTo>
                  <a:lnTo>
                    <a:pt x="257" y="138"/>
                  </a:lnTo>
                  <a:lnTo>
                    <a:pt x="266" y="138"/>
                  </a:lnTo>
                  <a:lnTo>
                    <a:pt x="266" y="146"/>
                  </a:lnTo>
                  <a:lnTo>
                    <a:pt x="276" y="146"/>
                  </a:lnTo>
                  <a:lnTo>
                    <a:pt x="276" y="138"/>
                  </a:lnTo>
                  <a:lnTo>
                    <a:pt x="276" y="146"/>
                  </a:lnTo>
                  <a:lnTo>
                    <a:pt x="283" y="146"/>
                  </a:lnTo>
                  <a:lnTo>
                    <a:pt x="283" y="138"/>
                  </a:lnTo>
                  <a:lnTo>
                    <a:pt x="283" y="146"/>
                  </a:lnTo>
                  <a:lnTo>
                    <a:pt x="293" y="146"/>
                  </a:lnTo>
                  <a:lnTo>
                    <a:pt x="293" y="138"/>
                  </a:lnTo>
                  <a:lnTo>
                    <a:pt x="283" y="138"/>
                  </a:lnTo>
                  <a:lnTo>
                    <a:pt x="293" y="138"/>
                  </a:lnTo>
                  <a:lnTo>
                    <a:pt x="293" y="129"/>
                  </a:lnTo>
                  <a:close/>
                </a:path>
              </a:pathLst>
            </a:custGeom>
            <a:grpFill/>
            <a:ln w="7938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82" name="Freeform 26"/>
            <p:cNvSpPr>
              <a:spLocks/>
            </p:cNvSpPr>
            <p:nvPr/>
          </p:nvSpPr>
          <p:spPr bwMode="auto">
            <a:xfrm>
              <a:off x="3744913" y="4699000"/>
              <a:ext cx="717550" cy="904875"/>
            </a:xfrm>
            <a:custGeom>
              <a:avLst/>
              <a:gdLst>
                <a:gd name="T0" fmla="*/ 2147483647 w 904"/>
                <a:gd name="T1" fmla="*/ 2147483647 h 1139"/>
                <a:gd name="T2" fmla="*/ 2147483647 w 904"/>
                <a:gd name="T3" fmla="*/ 2147483647 h 1139"/>
                <a:gd name="T4" fmla="*/ 2147483647 w 904"/>
                <a:gd name="T5" fmla="*/ 2147483647 h 1139"/>
                <a:gd name="T6" fmla="*/ 2147483647 w 904"/>
                <a:gd name="T7" fmla="*/ 2147483647 h 1139"/>
                <a:gd name="T8" fmla="*/ 2147483647 w 904"/>
                <a:gd name="T9" fmla="*/ 2147483647 h 1139"/>
                <a:gd name="T10" fmla="*/ 2147483647 w 904"/>
                <a:gd name="T11" fmla="*/ 2147483647 h 1139"/>
                <a:gd name="T12" fmla="*/ 2147483647 w 904"/>
                <a:gd name="T13" fmla="*/ 2147483647 h 1139"/>
                <a:gd name="T14" fmla="*/ 2147483647 w 904"/>
                <a:gd name="T15" fmla="*/ 2147483647 h 1139"/>
                <a:gd name="T16" fmla="*/ 2147483647 w 904"/>
                <a:gd name="T17" fmla="*/ 2147483647 h 1139"/>
                <a:gd name="T18" fmla="*/ 2147483647 w 904"/>
                <a:gd name="T19" fmla="*/ 2147483647 h 1139"/>
                <a:gd name="T20" fmla="*/ 2147483647 w 904"/>
                <a:gd name="T21" fmla="*/ 2147483647 h 1139"/>
                <a:gd name="T22" fmla="*/ 2147483647 w 904"/>
                <a:gd name="T23" fmla="*/ 2147483647 h 1139"/>
                <a:gd name="T24" fmla="*/ 2147483647 w 904"/>
                <a:gd name="T25" fmla="*/ 2147483647 h 1139"/>
                <a:gd name="T26" fmla="*/ 2147483647 w 904"/>
                <a:gd name="T27" fmla="*/ 2147483647 h 1139"/>
                <a:gd name="T28" fmla="*/ 2147483647 w 904"/>
                <a:gd name="T29" fmla="*/ 2147483647 h 1139"/>
                <a:gd name="T30" fmla="*/ 2147483647 w 904"/>
                <a:gd name="T31" fmla="*/ 2147483647 h 1139"/>
                <a:gd name="T32" fmla="*/ 2147483647 w 904"/>
                <a:gd name="T33" fmla="*/ 2147483647 h 1139"/>
                <a:gd name="T34" fmla="*/ 2147483647 w 904"/>
                <a:gd name="T35" fmla="*/ 2147483647 h 1139"/>
                <a:gd name="T36" fmla="*/ 2147483647 w 904"/>
                <a:gd name="T37" fmla="*/ 2147483647 h 1139"/>
                <a:gd name="T38" fmla="*/ 2147483647 w 904"/>
                <a:gd name="T39" fmla="*/ 2147483647 h 1139"/>
                <a:gd name="T40" fmla="*/ 2147483647 w 904"/>
                <a:gd name="T41" fmla="*/ 2147483647 h 1139"/>
                <a:gd name="T42" fmla="*/ 2147483647 w 904"/>
                <a:gd name="T43" fmla="*/ 2147483647 h 1139"/>
                <a:gd name="T44" fmla="*/ 2147483647 w 904"/>
                <a:gd name="T45" fmla="*/ 2147483647 h 1139"/>
                <a:gd name="T46" fmla="*/ 2147483647 w 904"/>
                <a:gd name="T47" fmla="*/ 2147483647 h 1139"/>
                <a:gd name="T48" fmla="*/ 2147483647 w 904"/>
                <a:gd name="T49" fmla="*/ 2147483647 h 1139"/>
                <a:gd name="T50" fmla="*/ 2147483647 w 904"/>
                <a:gd name="T51" fmla="*/ 2147483647 h 1139"/>
                <a:gd name="T52" fmla="*/ 2147483647 w 904"/>
                <a:gd name="T53" fmla="*/ 2147483647 h 1139"/>
                <a:gd name="T54" fmla="*/ 2147483647 w 904"/>
                <a:gd name="T55" fmla="*/ 2147483647 h 1139"/>
                <a:gd name="T56" fmla="*/ 2147483647 w 904"/>
                <a:gd name="T57" fmla="*/ 2147483647 h 1139"/>
                <a:gd name="T58" fmla="*/ 2147483647 w 904"/>
                <a:gd name="T59" fmla="*/ 2147483647 h 1139"/>
                <a:gd name="T60" fmla="*/ 2147483647 w 904"/>
                <a:gd name="T61" fmla="*/ 2147483647 h 1139"/>
                <a:gd name="T62" fmla="*/ 2147483647 w 904"/>
                <a:gd name="T63" fmla="*/ 2147483647 h 1139"/>
                <a:gd name="T64" fmla="*/ 2147483647 w 904"/>
                <a:gd name="T65" fmla="*/ 2147483647 h 1139"/>
                <a:gd name="T66" fmla="*/ 2147483647 w 904"/>
                <a:gd name="T67" fmla="*/ 2147483647 h 1139"/>
                <a:gd name="T68" fmla="*/ 2147483647 w 904"/>
                <a:gd name="T69" fmla="*/ 2147483647 h 1139"/>
                <a:gd name="T70" fmla="*/ 2147483647 w 904"/>
                <a:gd name="T71" fmla="*/ 2147483647 h 1139"/>
                <a:gd name="T72" fmla="*/ 2147483647 w 904"/>
                <a:gd name="T73" fmla="*/ 2147483647 h 1139"/>
                <a:gd name="T74" fmla="*/ 2147483647 w 904"/>
                <a:gd name="T75" fmla="*/ 2147483647 h 1139"/>
                <a:gd name="T76" fmla="*/ 2147483647 w 904"/>
                <a:gd name="T77" fmla="*/ 2147483647 h 1139"/>
                <a:gd name="T78" fmla="*/ 2147483647 w 904"/>
                <a:gd name="T79" fmla="*/ 2147483647 h 1139"/>
                <a:gd name="T80" fmla="*/ 2147483647 w 904"/>
                <a:gd name="T81" fmla="*/ 2147483647 h 1139"/>
                <a:gd name="T82" fmla="*/ 2147483647 w 904"/>
                <a:gd name="T83" fmla="*/ 0 h 1139"/>
                <a:gd name="T84" fmla="*/ 2147483647 w 904"/>
                <a:gd name="T85" fmla="*/ 2147483647 h 1139"/>
                <a:gd name="T86" fmla="*/ 2147483647 w 904"/>
                <a:gd name="T87" fmla="*/ 2147483647 h 1139"/>
                <a:gd name="T88" fmla="*/ 2147483647 w 904"/>
                <a:gd name="T89" fmla="*/ 2147483647 h 1139"/>
                <a:gd name="T90" fmla="*/ 2147483647 w 904"/>
                <a:gd name="T91" fmla="*/ 2147483647 h 1139"/>
                <a:gd name="T92" fmla="*/ 2147483647 w 904"/>
                <a:gd name="T93" fmla="*/ 2147483647 h 1139"/>
                <a:gd name="T94" fmla="*/ 2147483647 w 904"/>
                <a:gd name="T95" fmla="*/ 2147483647 h 1139"/>
                <a:gd name="T96" fmla="*/ 2147483647 w 904"/>
                <a:gd name="T97" fmla="*/ 2147483647 h 1139"/>
                <a:gd name="T98" fmla="*/ 2147483647 w 904"/>
                <a:gd name="T99" fmla="*/ 2147483647 h 1139"/>
                <a:gd name="T100" fmla="*/ 2147483647 w 904"/>
                <a:gd name="T101" fmla="*/ 2147483647 h 1139"/>
                <a:gd name="T102" fmla="*/ 2147483647 w 904"/>
                <a:gd name="T103" fmla="*/ 2147483647 h 1139"/>
                <a:gd name="T104" fmla="*/ 2147483647 w 904"/>
                <a:gd name="T105" fmla="*/ 2147483647 h 1139"/>
                <a:gd name="T106" fmla="*/ 2147483647 w 904"/>
                <a:gd name="T107" fmla="*/ 2147483647 h 1139"/>
                <a:gd name="T108" fmla="*/ 2147483647 w 904"/>
                <a:gd name="T109" fmla="*/ 2147483647 h 1139"/>
                <a:gd name="T110" fmla="*/ 2147483647 w 904"/>
                <a:gd name="T111" fmla="*/ 2147483647 h 1139"/>
                <a:gd name="T112" fmla="*/ 2147483647 w 904"/>
                <a:gd name="T113" fmla="*/ 2147483647 h 1139"/>
                <a:gd name="T114" fmla="*/ 2147483647 w 904"/>
                <a:gd name="T115" fmla="*/ 2147483647 h 1139"/>
                <a:gd name="T116" fmla="*/ 2147483647 w 904"/>
                <a:gd name="T117" fmla="*/ 2147483647 h 1139"/>
                <a:gd name="T118" fmla="*/ 2147483647 w 904"/>
                <a:gd name="T119" fmla="*/ 2147483647 h 11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4"/>
                <a:gd name="T181" fmla="*/ 0 h 1139"/>
                <a:gd name="T182" fmla="*/ 904 w 904"/>
                <a:gd name="T183" fmla="*/ 1139 h 11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4" h="1139">
                  <a:moveTo>
                    <a:pt x="894" y="967"/>
                  </a:moveTo>
                  <a:lnTo>
                    <a:pt x="885" y="1001"/>
                  </a:lnTo>
                  <a:lnTo>
                    <a:pt x="757" y="1010"/>
                  </a:lnTo>
                  <a:lnTo>
                    <a:pt x="757" y="1027"/>
                  </a:lnTo>
                  <a:lnTo>
                    <a:pt x="766" y="1044"/>
                  </a:lnTo>
                  <a:lnTo>
                    <a:pt x="757" y="1044"/>
                  </a:lnTo>
                  <a:lnTo>
                    <a:pt x="757" y="1053"/>
                  </a:lnTo>
                  <a:lnTo>
                    <a:pt x="766" y="1062"/>
                  </a:lnTo>
                  <a:lnTo>
                    <a:pt x="757" y="1070"/>
                  </a:lnTo>
                  <a:lnTo>
                    <a:pt x="766" y="1070"/>
                  </a:lnTo>
                  <a:lnTo>
                    <a:pt x="766" y="1079"/>
                  </a:lnTo>
                  <a:lnTo>
                    <a:pt x="766" y="1087"/>
                  </a:lnTo>
                  <a:lnTo>
                    <a:pt x="773" y="1122"/>
                  </a:lnTo>
                  <a:lnTo>
                    <a:pt x="757" y="1131"/>
                  </a:lnTo>
                  <a:lnTo>
                    <a:pt x="749" y="1139"/>
                  </a:lnTo>
                  <a:lnTo>
                    <a:pt x="730" y="1139"/>
                  </a:lnTo>
                  <a:lnTo>
                    <a:pt x="714" y="1139"/>
                  </a:lnTo>
                  <a:lnTo>
                    <a:pt x="706" y="1139"/>
                  </a:lnTo>
                  <a:lnTo>
                    <a:pt x="688" y="1131"/>
                  </a:lnTo>
                  <a:lnTo>
                    <a:pt x="671" y="1122"/>
                  </a:lnTo>
                  <a:lnTo>
                    <a:pt x="654" y="1105"/>
                  </a:lnTo>
                  <a:lnTo>
                    <a:pt x="637" y="1096"/>
                  </a:lnTo>
                  <a:lnTo>
                    <a:pt x="619" y="1087"/>
                  </a:lnTo>
                  <a:lnTo>
                    <a:pt x="611" y="1087"/>
                  </a:lnTo>
                  <a:lnTo>
                    <a:pt x="602" y="1079"/>
                  </a:lnTo>
                  <a:lnTo>
                    <a:pt x="594" y="1070"/>
                  </a:lnTo>
                  <a:lnTo>
                    <a:pt x="585" y="1062"/>
                  </a:lnTo>
                  <a:lnTo>
                    <a:pt x="576" y="1062"/>
                  </a:lnTo>
                  <a:lnTo>
                    <a:pt x="568" y="1062"/>
                  </a:lnTo>
                  <a:lnTo>
                    <a:pt x="559" y="1062"/>
                  </a:lnTo>
                  <a:lnTo>
                    <a:pt x="551" y="1070"/>
                  </a:lnTo>
                  <a:lnTo>
                    <a:pt x="542" y="1070"/>
                  </a:lnTo>
                  <a:lnTo>
                    <a:pt x="533" y="1070"/>
                  </a:lnTo>
                  <a:lnTo>
                    <a:pt x="525" y="1070"/>
                  </a:lnTo>
                  <a:lnTo>
                    <a:pt x="516" y="1062"/>
                  </a:lnTo>
                  <a:lnTo>
                    <a:pt x="507" y="1062"/>
                  </a:lnTo>
                  <a:lnTo>
                    <a:pt x="507" y="1053"/>
                  </a:lnTo>
                  <a:lnTo>
                    <a:pt x="499" y="1044"/>
                  </a:lnTo>
                  <a:lnTo>
                    <a:pt x="490" y="1036"/>
                  </a:lnTo>
                  <a:lnTo>
                    <a:pt x="482" y="1036"/>
                  </a:lnTo>
                  <a:lnTo>
                    <a:pt x="482" y="1027"/>
                  </a:lnTo>
                  <a:lnTo>
                    <a:pt x="473" y="1027"/>
                  </a:lnTo>
                  <a:lnTo>
                    <a:pt x="456" y="1027"/>
                  </a:lnTo>
                  <a:lnTo>
                    <a:pt x="439" y="1027"/>
                  </a:lnTo>
                  <a:lnTo>
                    <a:pt x="430" y="1027"/>
                  </a:lnTo>
                  <a:lnTo>
                    <a:pt x="421" y="1027"/>
                  </a:lnTo>
                  <a:lnTo>
                    <a:pt x="413" y="1018"/>
                  </a:lnTo>
                  <a:lnTo>
                    <a:pt x="395" y="1018"/>
                  </a:lnTo>
                  <a:lnTo>
                    <a:pt x="378" y="1018"/>
                  </a:lnTo>
                  <a:lnTo>
                    <a:pt x="370" y="1018"/>
                  </a:lnTo>
                  <a:lnTo>
                    <a:pt x="352" y="1027"/>
                  </a:lnTo>
                  <a:lnTo>
                    <a:pt x="344" y="1027"/>
                  </a:lnTo>
                  <a:lnTo>
                    <a:pt x="328" y="1027"/>
                  </a:lnTo>
                  <a:lnTo>
                    <a:pt x="318" y="1027"/>
                  </a:lnTo>
                  <a:lnTo>
                    <a:pt x="301" y="1027"/>
                  </a:lnTo>
                  <a:lnTo>
                    <a:pt x="292" y="1027"/>
                  </a:lnTo>
                  <a:lnTo>
                    <a:pt x="285" y="1027"/>
                  </a:lnTo>
                  <a:lnTo>
                    <a:pt x="275" y="1027"/>
                  </a:lnTo>
                  <a:lnTo>
                    <a:pt x="259" y="1018"/>
                  </a:lnTo>
                  <a:lnTo>
                    <a:pt x="249" y="1018"/>
                  </a:lnTo>
                  <a:lnTo>
                    <a:pt x="240" y="1018"/>
                  </a:lnTo>
                  <a:lnTo>
                    <a:pt x="233" y="1027"/>
                  </a:lnTo>
                  <a:lnTo>
                    <a:pt x="223" y="1027"/>
                  </a:lnTo>
                  <a:lnTo>
                    <a:pt x="216" y="1027"/>
                  </a:lnTo>
                  <a:lnTo>
                    <a:pt x="206" y="1027"/>
                  </a:lnTo>
                  <a:lnTo>
                    <a:pt x="197" y="1036"/>
                  </a:lnTo>
                  <a:lnTo>
                    <a:pt x="190" y="1036"/>
                  </a:lnTo>
                  <a:lnTo>
                    <a:pt x="180" y="1036"/>
                  </a:lnTo>
                  <a:lnTo>
                    <a:pt x="173" y="1036"/>
                  </a:lnTo>
                  <a:lnTo>
                    <a:pt x="164" y="1036"/>
                  </a:lnTo>
                  <a:lnTo>
                    <a:pt x="154" y="1036"/>
                  </a:lnTo>
                  <a:lnTo>
                    <a:pt x="147" y="1036"/>
                  </a:lnTo>
                  <a:lnTo>
                    <a:pt x="138" y="1036"/>
                  </a:lnTo>
                  <a:lnTo>
                    <a:pt x="130" y="1036"/>
                  </a:lnTo>
                  <a:lnTo>
                    <a:pt x="121" y="1027"/>
                  </a:lnTo>
                  <a:lnTo>
                    <a:pt x="111" y="1027"/>
                  </a:lnTo>
                  <a:lnTo>
                    <a:pt x="104" y="1036"/>
                  </a:lnTo>
                  <a:lnTo>
                    <a:pt x="95" y="1036"/>
                  </a:lnTo>
                  <a:lnTo>
                    <a:pt x="85" y="1044"/>
                  </a:lnTo>
                  <a:lnTo>
                    <a:pt x="78" y="1044"/>
                  </a:lnTo>
                  <a:lnTo>
                    <a:pt x="69" y="1044"/>
                  </a:lnTo>
                  <a:lnTo>
                    <a:pt x="61" y="1044"/>
                  </a:lnTo>
                  <a:lnTo>
                    <a:pt x="43" y="1053"/>
                  </a:lnTo>
                  <a:lnTo>
                    <a:pt x="43" y="1036"/>
                  </a:lnTo>
                  <a:lnTo>
                    <a:pt x="43" y="1027"/>
                  </a:lnTo>
                  <a:lnTo>
                    <a:pt x="52" y="1018"/>
                  </a:lnTo>
                  <a:lnTo>
                    <a:pt x="43" y="1010"/>
                  </a:lnTo>
                  <a:lnTo>
                    <a:pt x="43" y="1001"/>
                  </a:lnTo>
                  <a:lnTo>
                    <a:pt x="43" y="993"/>
                  </a:lnTo>
                  <a:lnTo>
                    <a:pt x="35" y="993"/>
                  </a:lnTo>
                  <a:lnTo>
                    <a:pt x="35" y="984"/>
                  </a:lnTo>
                  <a:lnTo>
                    <a:pt x="26" y="984"/>
                  </a:lnTo>
                  <a:lnTo>
                    <a:pt x="18" y="975"/>
                  </a:lnTo>
                  <a:lnTo>
                    <a:pt x="9" y="975"/>
                  </a:lnTo>
                  <a:lnTo>
                    <a:pt x="9" y="967"/>
                  </a:lnTo>
                  <a:lnTo>
                    <a:pt x="0" y="967"/>
                  </a:lnTo>
                  <a:lnTo>
                    <a:pt x="9" y="958"/>
                  </a:lnTo>
                  <a:lnTo>
                    <a:pt x="9" y="948"/>
                  </a:lnTo>
                  <a:lnTo>
                    <a:pt x="9" y="941"/>
                  </a:lnTo>
                  <a:lnTo>
                    <a:pt x="9" y="932"/>
                  </a:lnTo>
                  <a:lnTo>
                    <a:pt x="18" y="924"/>
                  </a:lnTo>
                  <a:lnTo>
                    <a:pt x="26" y="924"/>
                  </a:lnTo>
                  <a:lnTo>
                    <a:pt x="35" y="924"/>
                  </a:lnTo>
                  <a:lnTo>
                    <a:pt x="43" y="915"/>
                  </a:lnTo>
                  <a:lnTo>
                    <a:pt x="52" y="915"/>
                  </a:lnTo>
                  <a:lnTo>
                    <a:pt x="61" y="915"/>
                  </a:lnTo>
                  <a:lnTo>
                    <a:pt x="69" y="915"/>
                  </a:lnTo>
                  <a:lnTo>
                    <a:pt x="69" y="905"/>
                  </a:lnTo>
                  <a:lnTo>
                    <a:pt x="69" y="898"/>
                  </a:lnTo>
                  <a:lnTo>
                    <a:pt x="69" y="889"/>
                  </a:lnTo>
                  <a:lnTo>
                    <a:pt x="69" y="879"/>
                  </a:lnTo>
                  <a:lnTo>
                    <a:pt x="69" y="872"/>
                  </a:lnTo>
                  <a:lnTo>
                    <a:pt x="78" y="862"/>
                  </a:lnTo>
                  <a:lnTo>
                    <a:pt x="85" y="872"/>
                  </a:lnTo>
                  <a:lnTo>
                    <a:pt x="95" y="872"/>
                  </a:lnTo>
                  <a:lnTo>
                    <a:pt x="95" y="879"/>
                  </a:lnTo>
                  <a:lnTo>
                    <a:pt x="95" y="889"/>
                  </a:lnTo>
                  <a:lnTo>
                    <a:pt x="104" y="879"/>
                  </a:lnTo>
                  <a:lnTo>
                    <a:pt x="104" y="872"/>
                  </a:lnTo>
                  <a:lnTo>
                    <a:pt x="104" y="862"/>
                  </a:lnTo>
                  <a:lnTo>
                    <a:pt x="95" y="862"/>
                  </a:lnTo>
                  <a:lnTo>
                    <a:pt x="95" y="855"/>
                  </a:lnTo>
                  <a:lnTo>
                    <a:pt x="95" y="846"/>
                  </a:lnTo>
                  <a:lnTo>
                    <a:pt x="95" y="836"/>
                  </a:lnTo>
                  <a:lnTo>
                    <a:pt x="104" y="836"/>
                  </a:lnTo>
                  <a:lnTo>
                    <a:pt x="111" y="846"/>
                  </a:lnTo>
                  <a:lnTo>
                    <a:pt x="121" y="846"/>
                  </a:lnTo>
                  <a:lnTo>
                    <a:pt x="121" y="836"/>
                  </a:lnTo>
                  <a:lnTo>
                    <a:pt x="121" y="829"/>
                  </a:lnTo>
                  <a:lnTo>
                    <a:pt x="121" y="819"/>
                  </a:lnTo>
                  <a:lnTo>
                    <a:pt x="111" y="819"/>
                  </a:lnTo>
                  <a:lnTo>
                    <a:pt x="111" y="810"/>
                  </a:lnTo>
                  <a:lnTo>
                    <a:pt x="104" y="803"/>
                  </a:lnTo>
                  <a:lnTo>
                    <a:pt x="104" y="793"/>
                  </a:lnTo>
                  <a:lnTo>
                    <a:pt x="111" y="793"/>
                  </a:lnTo>
                  <a:lnTo>
                    <a:pt x="121" y="793"/>
                  </a:lnTo>
                  <a:lnTo>
                    <a:pt x="130" y="793"/>
                  </a:lnTo>
                  <a:lnTo>
                    <a:pt x="138" y="786"/>
                  </a:lnTo>
                  <a:lnTo>
                    <a:pt x="147" y="786"/>
                  </a:lnTo>
                  <a:lnTo>
                    <a:pt x="154" y="776"/>
                  </a:lnTo>
                  <a:lnTo>
                    <a:pt x="164" y="767"/>
                  </a:lnTo>
                  <a:lnTo>
                    <a:pt x="173" y="767"/>
                  </a:lnTo>
                  <a:lnTo>
                    <a:pt x="173" y="760"/>
                  </a:lnTo>
                  <a:lnTo>
                    <a:pt x="173" y="750"/>
                  </a:lnTo>
                  <a:lnTo>
                    <a:pt x="180" y="750"/>
                  </a:lnTo>
                  <a:lnTo>
                    <a:pt x="190" y="750"/>
                  </a:lnTo>
                  <a:lnTo>
                    <a:pt x="197" y="750"/>
                  </a:lnTo>
                  <a:lnTo>
                    <a:pt x="206" y="750"/>
                  </a:lnTo>
                  <a:lnTo>
                    <a:pt x="216" y="743"/>
                  </a:lnTo>
                  <a:lnTo>
                    <a:pt x="206" y="734"/>
                  </a:lnTo>
                  <a:lnTo>
                    <a:pt x="206" y="724"/>
                  </a:lnTo>
                  <a:lnTo>
                    <a:pt x="197" y="724"/>
                  </a:lnTo>
                  <a:lnTo>
                    <a:pt x="197" y="717"/>
                  </a:lnTo>
                  <a:lnTo>
                    <a:pt x="206" y="707"/>
                  </a:lnTo>
                  <a:lnTo>
                    <a:pt x="216" y="707"/>
                  </a:lnTo>
                  <a:lnTo>
                    <a:pt x="223" y="707"/>
                  </a:lnTo>
                  <a:lnTo>
                    <a:pt x="233" y="707"/>
                  </a:lnTo>
                  <a:lnTo>
                    <a:pt x="233" y="698"/>
                  </a:lnTo>
                  <a:lnTo>
                    <a:pt x="233" y="691"/>
                  </a:lnTo>
                  <a:lnTo>
                    <a:pt x="223" y="681"/>
                  </a:lnTo>
                  <a:lnTo>
                    <a:pt x="233" y="674"/>
                  </a:lnTo>
                  <a:lnTo>
                    <a:pt x="240" y="681"/>
                  </a:lnTo>
                  <a:lnTo>
                    <a:pt x="249" y="681"/>
                  </a:lnTo>
                  <a:lnTo>
                    <a:pt x="249" y="674"/>
                  </a:lnTo>
                  <a:lnTo>
                    <a:pt x="259" y="674"/>
                  </a:lnTo>
                  <a:lnTo>
                    <a:pt x="259" y="664"/>
                  </a:lnTo>
                  <a:lnTo>
                    <a:pt x="249" y="664"/>
                  </a:lnTo>
                  <a:lnTo>
                    <a:pt x="249" y="655"/>
                  </a:lnTo>
                  <a:lnTo>
                    <a:pt x="249" y="648"/>
                  </a:lnTo>
                  <a:lnTo>
                    <a:pt x="249" y="638"/>
                  </a:lnTo>
                  <a:lnTo>
                    <a:pt x="249" y="629"/>
                  </a:lnTo>
                  <a:lnTo>
                    <a:pt x="249" y="621"/>
                  </a:lnTo>
                  <a:lnTo>
                    <a:pt x="249" y="612"/>
                  </a:lnTo>
                  <a:lnTo>
                    <a:pt x="240" y="605"/>
                  </a:lnTo>
                  <a:lnTo>
                    <a:pt x="249" y="595"/>
                  </a:lnTo>
                  <a:lnTo>
                    <a:pt x="259" y="605"/>
                  </a:lnTo>
                  <a:lnTo>
                    <a:pt x="266" y="605"/>
                  </a:lnTo>
                  <a:lnTo>
                    <a:pt x="275" y="605"/>
                  </a:lnTo>
                  <a:lnTo>
                    <a:pt x="285" y="605"/>
                  </a:lnTo>
                  <a:lnTo>
                    <a:pt x="285" y="595"/>
                  </a:lnTo>
                  <a:lnTo>
                    <a:pt x="275" y="586"/>
                  </a:lnTo>
                  <a:lnTo>
                    <a:pt x="275" y="578"/>
                  </a:lnTo>
                  <a:lnTo>
                    <a:pt x="285" y="578"/>
                  </a:lnTo>
                  <a:lnTo>
                    <a:pt x="285" y="569"/>
                  </a:lnTo>
                  <a:lnTo>
                    <a:pt x="285" y="560"/>
                  </a:lnTo>
                  <a:lnTo>
                    <a:pt x="285" y="552"/>
                  </a:lnTo>
                  <a:lnTo>
                    <a:pt x="285" y="543"/>
                  </a:lnTo>
                  <a:lnTo>
                    <a:pt x="275" y="535"/>
                  </a:lnTo>
                  <a:lnTo>
                    <a:pt x="266" y="535"/>
                  </a:lnTo>
                  <a:lnTo>
                    <a:pt x="266" y="526"/>
                  </a:lnTo>
                  <a:lnTo>
                    <a:pt x="266" y="517"/>
                  </a:lnTo>
                  <a:lnTo>
                    <a:pt x="266" y="509"/>
                  </a:lnTo>
                  <a:lnTo>
                    <a:pt x="275" y="509"/>
                  </a:lnTo>
                  <a:lnTo>
                    <a:pt x="275" y="500"/>
                  </a:lnTo>
                  <a:lnTo>
                    <a:pt x="275" y="491"/>
                  </a:lnTo>
                  <a:lnTo>
                    <a:pt x="266" y="491"/>
                  </a:lnTo>
                  <a:lnTo>
                    <a:pt x="259" y="483"/>
                  </a:lnTo>
                  <a:lnTo>
                    <a:pt x="266" y="474"/>
                  </a:lnTo>
                  <a:lnTo>
                    <a:pt x="275" y="474"/>
                  </a:lnTo>
                  <a:lnTo>
                    <a:pt x="285" y="474"/>
                  </a:lnTo>
                  <a:lnTo>
                    <a:pt x="292" y="474"/>
                  </a:lnTo>
                  <a:lnTo>
                    <a:pt x="292" y="466"/>
                  </a:lnTo>
                  <a:lnTo>
                    <a:pt x="285" y="466"/>
                  </a:lnTo>
                  <a:lnTo>
                    <a:pt x="285" y="457"/>
                  </a:lnTo>
                  <a:lnTo>
                    <a:pt x="275" y="457"/>
                  </a:lnTo>
                  <a:lnTo>
                    <a:pt x="275" y="448"/>
                  </a:lnTo>
                  <a:lnTo>
                    <a:pt x="266" y="448"/>
                  </a:lnTo>
                  <a:lnTo>
                    <a:pt x="266" y="440"/>
                  </a:lnTo>
                  <a:lnTo>
                    <a:pt x="266" y="431"/>
                  </a:lnTo>
                  <a:lnTo>
                    <a:pt x="266" y="423"/>
                  </a:lnTo>
                  <a:lnTo>
                    <a:pt x="275" y="414"/>
                  </a:lnTo>
                  <a:lnTo>
                    <a:pt x="285" y="414"/>
                  </a:lnTo>
                  <a:lnTo>
                    <a:pt x="292" y="405"/>
                  </a:lnTo>
                  <a:lnTo>
                    <a:pt x="301" y="405"/>
                  </a:lnTo>
                  <a:lnTo>
                    <a:pt x="301" y="397"/>
                  </a:lnTo>
                  <a:lnTo>
                    <a:pt x="309" y="397"/>
                  </a:lnTo>
                  <a:lnTo>
                    <a:pt x="309" y="388"/>
                  </a:lnTo>
                  <a:lnTo>
                    <a:pt x="309" y="379"/>
                  </a:lnTo>
                  <a:lnTo>
                    <a:pt x="309" y="371"/>
                  </a:lnTo>
                  <a:lnTo>
                    <a:pt x="301" y="362"/>
                  </a:lnTo>
                  <a:lnTo>
                    <a:pt x="301" y="354"/>
                  </a:lnTo>
                  <a:lnTo>
                    <a:pt x="301" y="345"/>
                  </a:lnTo>
                  <a:lnTo>
                    <a:pt x="301" y="336"/>
                  </a:lnTo>
                  <a:lnTo>
                    <a:pt x="309" y="336"/>
                  </a:lnTo>
                  <a:lnTo>
                    <a:pt x="318" y="336"/>
                  </a:lnTo>
                  <a:lnTo>
                    <a:pt x="318" y="328"/>
                  </a:lnTo>
                  <a:lnTo>
                    <a:pt x="328" y="328"/>
                  </a:lnTo>
                  <a:lnTo>
                    <a:pt x="335" y="328"/>
                  </a:lnTo>
                  <a:lnTo>
                    <a:pt x="335" y="319"/>
                  </a:lnTo>
                  <a:lnTo>
                    <a:pt x="335" y="310"/>
                  </a:lnTo>
                  <a:lnTo>
                    <a:pt x="328" y="302"/>
                  </a:lnTo>
                  <a:lnTo>
                    <a:pt x="318" y="302"/>
                  </a:lnTo>
                  <a:lnTo>
                    <a:pt x="318" y="293"/>
                  </a:lnTo>
                  <a:lnTo>
                    <a:pt x="309" y="293"/>
                  </a:lnTo>
                  <a:lnTo>
                    <a:pt x="309" y="285"/>
                  </a:lnTo>
                  <a:lnTo>
                    <a:pt x="301" y="285"/>
                  </a:lnTo>
                  <a:lnTo>
                    <a:pt x="309" y="285"/>
                  </a:lnTo>
                  <a:lnTo>
                    <a:pt x="318" y="285"/>
                  </a:lnTo>
                  <a:lnTo>
                    <a:pt x="328" y="285"/>
                  </a:lnTo>
                  <a:lnTo>
                    <a:pt x="328" y="276"/>
                  </a:lnTo>
                  <a:lnTo>
                    <a:pt x="328" y="267"/>
                  </a:lnTo>
                  <a:lnTo>
                    <a:pt x="335" y="259"/>
                  </a:lnTo>
                  <a:lnTo>
                    <a:pt x="335" y="250"/>
                  </a:lnTo>
                  <a:lnTo>
                    <a:pt x="344" y="250"/>
                  </a:lnTo>
                  <a:lnTo>
                    <a:pt x="344" y="241"/>
                  </a:lnTo>
                  <a:lnTo>
                    <a:pt x="352" y="233"/>
                  </a:lnTo>
                  <a:lnTo>
                    <a:pt x="361" y="233"/>
                  </a:lnTo>
                  <a:lnTo>
                    <a:pt x="370" y="233"/>
                  </a:lnTo>
                  <a:lnTo>
                    <a:pt x="378" y="233"/>
                  </a:lnTo>
                  <a:lnTo>
                    <a:pt x="387" y="233"/>
                  </a:lnTo>
                  <a:lnTo>
                    <a:pt x="395" y="224"/>
                  </a:lnTo>
                  <a:lnTo>
                    <a:pt x="413" y="216"/>
                  </a:lnTo>
                  <a:lnTo>
                    <a:pt x="421" y="216"/>
                  </a:lnTo>
                  <a:lnTo>
                    <a:pt x="421" y="207"/>
                  </a:lnTo>
                  <a:lnTo>
                    <a:pt x="430" y="207"/>
                  </a:lnTo>
                  <a:lnTo>
                    <a:pt x="439" y="198"/>
                  </a:lnTo>
                  <a:lnTo>
                    <a:pt x="439" y="190"/>
                  </a:lnTo>
                  <a:lnTo>
                    <a:pt x="447" y="190"/>
                  </a:lnTo>
                  <a:lnTo>
                    <a:pt x="447" y="181"/>
                  </a:lnTo>
                  <a:lnTo>
                    <a:pt x="456" y="181"/>
                  </a:lnTo>
                  <a:lnTo>
                    <a:pt x="464" y="172"/>
                  </a:lnTo>
                  <a:lnTo>
                    <a:pt x="473" y="172"/>
                  </a:lnTo>
                  <a:lnTo>
                    <a:pt x="482" y="172"/>
                  </a:lnTo>
                  <a:lnTo>
                    <a:pt x="482" y="164"/>
                  </a:lnTo>
                  <a:lnTo>
                    <a:pt x="490" y="164"/>
                  </a:lnTo>
                  <a:lnTo>
                    <a:pt x="490" y="155"/>
                  </a:lnTo>
                  <a:lnTo>
                    <a:pt x="490" y="147"/>
                  </a:lnTo>
                  <a:lnTo>
                    <a:pt x="482" y="147"/>
                  </a:lnTo>
                  <a:lnTo>
                    <a:pt x="473" y="138"/>
                  </a:lnTo>
                  <a:lnTo>
                    <a:pt x="464" y="138"/>
                  </a:lnTo>
                  <a:lnTo>
                    <a:pt x="464" y="129"/>
                  </a:lnTo>
                  <a:lnTo>
                    <a:pt x="464" y="121"/>
                  </a:lnTo>
                  <a:lnTo>
                    <a:pt x="473" y="112"/>
                  </a:lnTo>
                  <a:lnTo>
                    <a:pt x="482" y="112"/>
                  </a:lnTo>
                  <a:lnTo>
                    <a:pt x="490" y="112"/>
                  </a:lnTo>
                  <a:lnTo>
                    <a:pt x="499" y="104"/>
                  </a:lnTo>
                  <a:lnTo>
                    <a:pt x="499" y="95"/>
                  </a:lnTo>
                  <a:lnTo>
                    <a:pt x="490" y="86"/>
                  </a:lnTo>
                  <a:lnTo>
                    <a:pt x="482" y="78"/>
                  </a:lnTo>
                  <a:lnTo>
                    <a:pt x="482" y="69"/>
                  </a:lnTo>
                  <a:lnTo>
                    <a:pt x="490" y="59"/>
                  </a:lnTo>
                  <a:lnTo>
                    <a:pt x="499" y="59"/>
                  </a:lnTo>
                  <a:lnTo>
                    <a:pt x="507" y="59"/>
                  </a:lnTo>
                  <a:lnTo>
                    <a:pt x="516" y="52"/>
                  </a:lnTo>
                  <a:lnTo>
                    <a:pt x="525" y="43"/>
                  </a:lnTo>
                  <a:lnTo>
                    <a:pt x="525" y="35"/>
                  </a:lnTo>
                  <a:lnTo>
                    <a:pt x="525" y="26"/>
                  </a:lnTo>
                  <a:lnTo>
                    <a:pt x="525" y="16"/>
                  </a:lnTo>
                  <a:lnTo>
                    <a:pt x="533" y="26"/>
                  </a:lnTo>
                  <a:lnTo>
                    <a:pt x="542" y="26"/>
                  </a:lnTo>
                  <a:lnTo>
                    <a:pt x="551" y="16"/>
                  </a:lnTo>
                  <a:lnTo>
                    <a:pt x="542" y="9"/>
                  </a:lnTo>
                  <a:lnTo>
                    <a:pt x="551" y="9"/>
                  </a:lnTo>
                  <a:lnTo>
                    <a:pt x="551" y="0"/>
                  </a:lnTo>
                  <a:lnTo>
                    <a:pt x="559" y="0"/>
                  </a:lnTo>
                  <a:lnTo>
                    <a:pt x="559" y="9"/>
                  </a:lnTo>
                  <a:lnTo>
                    <a:pt x="551" y="16"/>
                  </a:lnTo>
                  <a:lnTo>
                    <a:pt x="551" y="26"/>
                  </a:lnTo>
                  <a:lnTo>
                    <a:pt x="559" y="26"/>
                  </a:lnTo>
                  <a:lnTo>
                    <a:pt x="559" y="35"/>
                  </a:lnTo>
                  <a:lnTo>
                    <a:pt x="559" y="43"/>
                  </a:lnTo>
                  <a:lnTo>
                    <a:pt x="568" y="43"/>
                  </a:lnTo>
                  <a:lnTo>
                    <a:pt x="568" y="52"/>
                  </a:lnTo>
                  <a:lnTo>
                    <a:pt x="576" y="59"/>
                  </a:lnTo>
                  <a:lnTo>
                    <a:pt x="576" y="52"/>
                  </a:lnTo>
                  <a:lnTo>
                    <a:pt x="585" y="52"/>
                  </a:lnTo>
                  <a:lnTo>
                    <a:pt x="585" y="59"/>
                  </a:lnTo>
                  <a:lnTo>
                    <a:pt x="594" y="59"/>
                  </a:lnTo>
                  <a:lnTo>
                    <a:pt x="602" y="69"/>
                  </a:lnTo>
                  <a:lnTo>
                    <a:pt x="611" y="69"/>
                  </a:lnTo>
                  <a:lnTo>
                    <a:pt x="611" y="59"/>
                  </a:lnTo>
                  <a:lnTo>
                    <a:pt x="619" y="59"/>
                  </a:lnTo>
                  <a:lnTo>
                    <a:pt x="619" y="69"/>
                  </a:lnTo>
                  <a:lnTo>
                    <a:pt x="628" y="69"/>
                  </a:lnTo>
                  <a:lnTo>
                    <a:pt x="628" y="78"/>
                  </a:lnTo>
                  <a:lnTo>
                    <a:pt x="637" y="78"/>
                  </a:lnTo>
                  <a:lnTo>
                    <a:pt x="637" y="69"/>
                  </a:lnTo>
                  <a:lnTo>
                    <a:pt x="645" y="69"/>
                  </a:lnTo>
                  <a:lnTo>
                    <a:pt x="645" y="78"/>
                  </a:lnTo>
                  <a:lnTo>
                    <a:pt x="645" y="69"/>
                  </a:lnTo>
                  <a:lnTo>
                    <a:pt x="637" y="69"/>
                  </a:lnTo>
                  <a:lnTo>
                    <a:pt x="645" y="78"/>
                  </a:lnTo>
                  <a:lnTo>
                    <a:pt x="637" y="78"/>
                  </a:lnTo>
                  <a:lnTo>
                    <a:pt x="637" y="86"/>
                  </a:lnTo>
                  <a:lnTo>
                    <a:pt x="645" y="86"/>
                  </a:lnTo>
                  <a:lnTo>
                    <a:pt x="645" y="95"/>
                  </a:lnTo>
                  <a:lnTo>
                    <a:pt x="654" y="86"/>
                  </a:lnTo>
                  <a:lnTo>
                    <a:pt x="654" y="95"/>
                  </a:lnTo>
                  <a:lnTo>
                    <a:pt x="662" y="95"/>
                  </a:lnTo>
                  <a:lnTo>
                    <a:pt x="662" y="104"/>
                  </a:lnTo>
                  <a:lnTo>
                    <a:pt x="680" y="112"/>
                  </a:lnTo>
                  <a:lnTo>
                    <a:pt x="680" y="121"/>
                  </a:lnTo>
                  <a:lnTo>
                    <a:pt x="688" y="121"/>
                  </a:lnTo>
                  <a:lnTo>
                    <a:pt x="697" y="121"/>
                  </a:lnTo>
                  <a:lnTo>
                    <a:pt x="697" y="129"/>
                  </a:lnTo>
                  <a:lnTo>
                    <a:pt x="688" y="129"/>
                  </a:lnTo>
                  <a:lnTo>
                    <a:pt x="688" y="138"/>
                  </a:lnTo>
                  <a:lnTo>
                    <a:pt x="697" y="138"/>
                  </a:lnTo>
                  <a:lnTo>
                    <a:pt x="697" y="147"/>
                  </a:lnTo>
                  <a:lnTo>
                    <a:pt x="706" y="147"/>
                  </a:lnTo>
                  <a:lnTo>
                    <a:pt x="706" y="138"/>
                  </a:lnTo>
                  <a:lnTo>
                    <a:pt x="706" y="147"/>
                  </a:lnTo>
                  <a:lnTo>
                    <a:pt x="706" y="155"/>
                  </a:lnTo>
                  <a:lnTo>
                    <a:pt x="706" y="172"/>
                  </a:lnTo>
                  <a:lnTo>
                    <a:pt x="714" y="181"/>
                  </a:lnTo>
                  <a:lnTo>
                    <a:pt x="714" y="190"/>
                  </a:lnTo>
                  <a:lnTo>
                    <a:pt x="714" y="198"/>
                  </a:lnTo>
                  <a:lnTo>
                    <a:pt x="723" y="224"/>
                  </a:lnTo>
                  <a:lnTo>
                    <a:pt x="730" y="233"/>
                  </a:lnTo>
                  <a:lnTo>
                    <a:pt x="730" y="241"/>
                  </a:lnTo>
                  <a:lnTo>
                    <a:pt x="730" y="250"/>
                  </a:lnTo>
                  <a:lnTo>
                    <a:pt x="730" y="259"/>
                  </a:lnTo>
                  <a:lnTo>
                    <a:pt x="730" y="267"/>
                  </a:lnTo>
                  <a:lnTo>
                    <a:pt x="723" y="267"/>
                  </a:lnTo>
                  <a:lnTo>
                    <a:pt x="723" y="276"/>
                  </a:lnTo>
                  <a:lnTo>
                    <a:pt x="714" y="276"/>
                  </a:lnTo>
                  <a:lnTo>
                    <a:pt x="714" y="285"/>
                  </a:lnTo>
                  <a:lnTo>
                    <a:pt x="706" y="285"/>
                  </a:lnTo>
                  <a:lnTo>
                    <a:pt x="697" y="285"/>
                  </a:lnTo>
                  <a:lnTo>
                    <a:pt x="688" y="285"/>
                  </a:lnTo>
                  <a:lnTo>
                    <a:pt x="662" y="285"/>
                  </a:lnTo>
                  <a:lnTo>
                    <a:pt x="654" y="293"/>
                  </a:lnTo>
                  <a:lnTo>
                    <a:pt x="654" y="302"/>
                  </a:lnTo>
                  <a:lnTo>
                    <a:pt x="645" y="302"/>
                  </a:lnTo>
                  <a:lnTo>
                    <a:pt x="637" y="310"/>
                  </a:lnTo>
                  <a:lnTo>
                    <a:pt x="637" y="319"/>
                  </a:lnTo>
                  <a:lnTo>
                    <a:pt x="637" y="328"/>
                  </a:lnTo>
                  <a:lnTo>
                    <a:pt x="628" y="336"/>
                  </a:lnTo>
                  <a:lnTo>
                    <a:pt x="628" y="345"/>
                  </a:lnTo>
                  <a:lnTo>
                    <a:pt x="619" y="336"/>
                  </a:lnTo>
                  <a:lnTo>
                    <a:pt x="619" y="345"/>
                  </a:lnTo>
                  <a:lnTo>
                    <a:pt x="611" y="345"/>
                  </a:lnTo>
                  <a:lnTo>
                    <a:pt x="619" y="345"/>
                  </a:lnTo>
                  <a:lnTo>
                    <a:pt x="611" y="345"/>
                  </a:lnTo>
                  <a:lnTo>
                    <a:pt x="619" y="345"/>
                  </a:lnTo>
                  <a:lnTo>
                    <a:pt x="619" y="354"/>
                  </a:lnTo>
                  <a:lnTo>
                    <a:pt x="611" y="354"/>
                  </a:lnTo>
                  <a:lnTo>
                    <a:pt x="619" y="354"/>
                  </a:lnTo>
                  <a:lnTo>
                    <a:pt x="611" y="354"/>
                  </a:lnTo>
                  <a:lnTo>
                    <a:pt x="611" y="362"/>
                  </a:lnTo>
                  <a:lnTo>
                    <a:pt x="602" y="362"/>
                  </a:lnTo>
                  <a:lnTo>
                    <a:pt x="611" y="362"/>
                  </a:lnTo>
                  <a:lnTo>
                    <a:pt x="602" y="362"/>
                  </a:lnTo>
                  <a:lnTo>
                    <a:pt x="602" y="371"/>
                  </a:lnTo>
                  <a:lnTo>
                    <a:pt x="594" y="371"/>
                  </a:lnTo>
                  <a:lnTo>
                    <a:pt x="602" y="371"/>
                  </a:lnTo>
                  <a:lnTo>
                    <a:pt x="594" y="371"/>
                  </a:lnTo>
                  <a:lnTo>
                    <a:pt x="594" y="379"/>
                  </a:lnTo>
                  <a:lnTo>
                    <a:pt x="594" y="371"/>
                  </a:lnTo>
                  <a:lnTo>
                    <a:pt x="602" y="379"/>
                  </a:lnTo>
                  <a:lnTo>
                    <a:pt x="602" y="388"/>
                  </a:lnTo>
                  <a:lnTo>
                    <a:pt x="594" y="388"/>
                  </a:lnTo>
                  <a:lnTo>
                    <a:pt x="594" y="397"/>
                  </a:lnTo>
                  <a:lnTo>
                    <a:pt x="602" y="397"/>
                  </a:lnTo>
                  <a:lnTo>
                    <a:pt x="594" y="397"/>
                  </a:lnTo>
                  <a:lnTo>
                    <a:pt x="594" y="405"/>
                  </a:lnTo>
                  <a:lnTo>
                    <a:pt x="585" y="405"/>
                  </a:lnTo>
                  <a:lnTo>
                    <a:pt x="585" y="414"/>
                  </a:lnTo>
                  <a:lnTo>
                    <a:pt x="576" y="414"/>
                  </a:lnTo>
                  <a:lnTo>
                    <a:pt x="576" y="405"/>
                  </a:lnTo>
                  <a:lnTo>
                    <a:pt x="576" y="397"/>
                  </a:lnTo>
                  <a:lnTo>
                    <a:pt x="568" y="397"/>
                  </a:lnTo>
                  <a:lnTo>
                    <a:pt x="568" y="405"/>
                  </a:lnTo>
                  <a:lnTo>
                    <a:pt x="568" y="397"/>
                  </a:lnTo>
                  <a:lnTo>
                    <a:pt x="568" y="405"/>
                  </a:lnTo>
                  <a:lnTo>
                    <a:pt x="559" y="405"/>
                  </a:lnTo>
                  <a:lnTo>
                    <a:pt x="568" y="405"/>
                  </a:lnTo>
                  <a:lnTo>
                    <a:pt x="568" y="414"/>
                  </a:lnTo>
                  <a:lnTo>
                    <a:pt x="559" y="414"/>
                  </a:lnTo>
                  <a:lnTo>
                    <a:pt x="568" y="414"/>
                  </a:lnTo>
                  <a:lnTo>
                    <a:pt x="559" y="414"/>
                  </a:lnTo>
                  <a:lnTo>
                    <a:pt x="559" y="423"/>
                  </a:lnTo>
                  <a:lnTo>
                    <a:pt x="559" y="431"/>
                  </a:lnTo>
                  <a:lnTo>
                    <a:pt x="619" y="691"/>
                  </a:lnTo>
                  <a:lnTo>
                    <a:pt x="654" y="743"/>
                  </a:lnTo>
                  <a:lnTo>
                    <a:pt x="662" y="743"/>
                  </a:lnTo>
                  <a:lnTo>
                    <a:pt x="749" y="879"/>
                  </a:lnTo>
                  <a:lnTo>
                    <a:pt x="783" y="872"/>
                  </a:lnTo>
                  <a:lnTo>
                    <a:pt x="816" y="879"/>
                  </a:lnTo>
                  <a:lnTo>
                    <a:pt x="904" y="889"/>
                  </a:lnTo>
                  <a:lnTo>
                    <a:pt x="904" y="915"/>
                  </a:lnTo>
                  <a:lnTo>
                    <a:pt x="894" y="967"/>
                  </a:lnTo>
                  <a:close/>
                </a:path>
              </a:pathLst>
            </a:custGeom>
            <a:grpFill/>
            <a:ln w="7938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83" name="Freeform 27"/>
            <p:cNvSpPr>
              <a:spLocks/>
            </p:cNvSpPr>
            <p:nvPr/>
          </p:nvSpPr>
          <p:spPr bwMode="auto">
            <a:xfrm>
              <a:off x="4187825" y="4500563"/>
              <a:ext cx="560387" cy="658812"/>
            </a:xfrm>
            <a:custGeom>
              <a:avLst/>
              <a:gdLst>
                <a:gd name="T0" fmla="*/ 2147483647 w 705"/>
                <a:gd name="T1" fmla="*/ 2147483647 h 829"/>
                <a:gd name="T2" fmla="*/ 2147483647 w 705"/>
                <a:gd name="T3" fmla="*/ 2147483647 h 829"/>
                <a:gd name="T4" fmla="*/ 2147483647 w 705"/>
                <a:gd name="T5" fmla="*/ 2147483647 h 829"/>
                <a:gd name="T6" fmla="*/ 2147483647 w 705"/>
                <a:gd name="T7" fmla="*/ 2147483647 h 829"/>
                <a:gd name="T8" fmla="*/ 2147483647 w 705"/>
                <a:gd name="T9" fmla="*/ 2147483647 h 829"/>
                <a:gd name="T10" fmla="*/ 2147483647 w 705"/>
                <a:gd name="T11" fmla="*/ 2147483647 h 829"/>
                <a:gd name="T12" fmla="*/ 2147483647 w 705"/>
                <a:gd name="T13" fmla="*/ 2147483647 h 829"/>
                <a:gd name="T14" fmla="*/ 2147483647 w 705"/>
                <a:gd name="T15" fmla="*/ 2147483647 h 829"/>
                <a:gd name="T16" fmla="*/ 2147483647 w 705"/>
                <a:gd name="T17" fmla="*/ 2147483647 h 829"/>
                <a:gd name="T18" fmla="*/ 2147483647 w 705"/>
                <a:gd name="T19" fmla="*/ 2147483647 h 829"/>
                <a:gd name="T20" fmla="*/ 2147483647 w 705"/>
                <a:gd name="T21" fmla="*/ 2147483647 h 829"/>
                <a:gd name="T22" fmla="*/ 2147483647 w 705"/>
                <a:gd name="T23" fmla="*/ 2147483647 h 829"/>
                <a:gd name="T24" fmla="*/ 2147483647 w 705"/>
                <a:gd name="T25" fmla="*/ 2147483647 h 829"/>
                <a:gd name="T26" fmla="*/ 2147483647 w 705"/>
                <a:gd name="T27" fmla="*/ 2147483647 h 829"/>
                <a:gd name="T28" fmla="*/ 2147483647 w 705"/>
                <a:gd name="T29" fmla="*/ 2147483647 h 829"/>
                <a:gd name="T30" fmla="*/ 2147483647 w 705"/>
                <a:gd name="T31" fmla="*/ 2147483647 h 829"/>
                <a:gd name="T32" fmla="*/ 2147483647 w 705"/>
                <a:gd name="T33" fmla="*/ 2147483647 h 829"/>
                <a:gd name="T34" fmla="*/ 2147483647 w 705"/>
                <a:gd name="T35" fmla="*/ 2147483647 h 829"/>
                <a:gd name="T36" fmla="*/ 2147483647 w 705"/>
                <a:gd name="T37" fmla="*/ 2147483647 h 829"/>
                <a:gd name="T38" fmla="*/ 2147483647 w 705"/>
                <a:gd name="T39" fmla="*/ 2147483647 h 829"/>
                <a:gd name="T40" fmla="*/ 2147483647 w 705"/>
                <a:gd name="T41" fmla="*/ 2147483647 h 829"/>
                <a:gd name="T42" fmla="*/ 2147483647 w 705"/>
                <a:gd name="T43" fmla="*/ 2147483647 h 829"/>
                <a:gd name="T44" fmla="*/ 2147483647 w 705"/>
                <a:gd name="T45" fmla="*/ 2147483647 h 829"/>
                <a:gd name="T46" fmla="*/ 2147483647 w 705"/>
                <a:gd name="T47" fmla="*/ 2147483647 h 829"/>
                <a:gd name="T48" fmla="*/ 2147483647 w 705"/>
                <a:gd name="T49" fmla="*/ 2147483647 h 829"/>
                <a:gd name="T50" fmla="*/ 2147483647 w 705"/>
                <a:gd name="T51" fmla="*/ 2147483647 h 829"/>
                <a:gd name="T52" fmla="*/ 2147483647 w 705"/>
                <a:gd name="T53" fmla="*/ 2147483647 h 829"/>
                <a:gd name="T54" fmla="*/ 2147483647 w 705"/>
                <a:gd name="T55" fmla="*/ 2147483647 h 829"/>
                <a:gd name="T56" fmla="*/ 2147483647 w 705"/>
                <a:gd name="T57" fmla="*/ 2147483647 h 829"/>
                <a:gd name="T58" fmla="*/ 2147483647 w 705"/>
                <a:gd name="T59" fmla="*/ 2147483647 h 829"/>
                <a:gd name="T60" fmla="*/ 2147483647 w 705"/>
                <a:gd name="T61" fmla="*/ 2147483647 h 829"/>
                <a:gd name="T62" fmla="*/ 2147483647 w 705"/>
                <a:gd name="T63" fmla="*/ 2147483647 h 829"/>
                <a:gd name="T64" fmla="*/ 2147483647 w 705"/>
                <a:gd name="T65" fmla="*/ 2147483647 h 829"/>
                <a:gd name="T66" fmla="*/ 2147483647 w 705"/>
                <a:gd name="T67" fmla="*/ 2147483647 h 829"/>
                <a:gd name="T68" fmla="*/ 2147483647 w 705"/>
                <a:gd name="T69" fmla="*/ 2147483647 h 829"/>
                <a:gd name="T70" fmla="*/ 2147483647 w 705"/>
                <a:gd name="T71" fmla="*/ 2147483647 h 829"/>
                <a:gd name="T72" fmla="*/ 2147483647 w 705"/>
                <a:gd name="T73" fmla="*/ 2147483647 h 829"/>
                <a:gd name="T74" fmla="*/ 2147483647 w 705"/>
                <a:gd name="T75" fmla="*/ 2147483647 h 829"/>
                <a:gd name="T76" fmla="*/ 2147483647 w 705"/>
                <a:gd name="T77" fmla="*/ 2147483647 h 829"/>
                <a:gd name="T78" fmla="*/ 2147483647 w 705"/>
                <a:gd name="T79" fmla="*/ 2147483647 h 829"/>
                <a:gd name="T80" fmla="*/ 2147483647 w 705"/>
                <a:gd name="T81" fmla="*/ 2147483647 h 829"/>
                <a:gd name="T82" fmla="*/ 2147483647 w 705"/>
                <a:gd name="T83" fmla="*/ 2147483647 h 829"/>
                <a:gd name="T84" fmla="*/ 2147483647 w 705"/>
                <a:gd name="T85" fmla="*/ 2147483647 h 829"/>
                <a:gd name="T86" fmla="*/ 2147483647 w 705"/>
                <a:gd name="T87" fmla="*/ 2147483647 h 829"/>
                <a:gd name="T88" fmla="*/ 2147483647 w 705"/>
                <a:gd name="T89" fmla="*/ 2147483647 h 829"/>
                <a:gd name="T90" fmla="*/ 2147483647 w 705"/>
                <a:gd name="T91" fmla="*/ 2147483647 h 829"/>
                <a:gd name="T92" fmla="*/ 2147483647 w 705"/>
                <a:gd name="T93" fmla="*/ 2147483647 h 829"/>
                <a:gd name="T94" fmla="*/ 2147483647 w 705"/>
                <a:gd name="T95" fmla="*/ 2147483647 h 829"/>
                <a:gd name="T96" fmla="*/ 2147483647 w 705"/>
                <a:gd name="T97" fmla="*/ 2147483647 h 829"/>
                <a:gd name="T98" fmla="*/ 2147483647 w 705"/>
                <a:gd name="T99" fmla="*/ 2147483647 h 829"/>
                <a:gd name="T100" fmla="*/ 0 w 705"/>
                <a:gd name="T101" fmla="*/ 2147483647 h 829"/>
                <a:gd name="T102" fmla="*/ 2147483647 w 705"/>
                <a:gd name="T103" fmla="*/ 2147483647 h 829"/>
                <a:gd name="T104" fmla="*/ 2147483647 w 705"/>
                <a:gd name="T105" fmla="*/ 2147483647 h 829"/>
                <a:gd name="T106" fmla="*/ 2147483647 w 705"/>
                <a:gd name="T107" fmla="*/ 2147483647 h 829"/>
                <a:gd name="T108" fmla="*/ 2147483647 w 705"/>
                <a:gd name="T109" fmla="*/ 2147483647 h 829"/>
                <a:gd name="T110" fmla="*/ 2147483647 w 705"/>
                <a:gd name="T111" fmla="*/ 2147483647 h 829"/>
                <a:gd name="T112" fmla="*/ 2147483647 w 705"/>
                <a:gd name="T113" fmla="*/ 2147483647 h 829"/>
                <a:gd name="T114" fmla="*/ 2147483647 w 705"/>
                <a:gd name="T115" fmla="*/ 2147483647 h 829"/>
                <a:gd name="T116" fmla="*/ 2147483647 w 705"/>
                <a:gd name="T117" fmla="*/ 2147483647 h 829"/>
                <a:gd name="T118" fmla="*/ 2147483647 w 705"/>
                <a:gd name="T119" fmla="*/ 2147483647 h 829"/>
                <a:gd name="T120" fmla="*/ 2147483647 w 705"/>
                <a:gd name="T121" fmla="*/ 2147483647 h 8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05"/>
                <a:gd name="T184" fmla="*/ 0 h 829"/>
                <a:gd name="T185" fmla="*/ 705 w 705"/>
                <a:gd name="T186" fmla="*/ 829 h 8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05" h="829">
                  <a:moveTo>
                    <a:pt x="198" y="320"/>
                  </a:moveTo>
                  <a:lnTo>
                    <a:pt x="198" y="310"/>
                  </a:lnTo>
                  <a:lnTo>
                    <a:pt x="190" y="310"/>
                  </a:lnTo>
                  <a:lnTo>
                    <a:pt x="190" y="303"/>
                  </a:lnTo>
                  <a:lnTo>
                    <a:pt x="181" y="303"/>
                  </a:lnTo>
                  <a:lnTo>
                    <a:pt x="181" y="294"/>
                  </a:lnTo>
                  <a:lnTo>
                    <a:pt x="171" y="286"/>
                  </a:lnTo>
                  <a:lnTo>
                    <a:pt x="171" y="277"/>
                  </a:lnTo>
                  <a:lnTo>
                    <a:pt x="171" y="267"/>
                  </a:lnTo>
                  <a:lnTo>
                    <a:pt x="171" y="260"/>
                  </a:lnTo>
                  <a:lnTo>
                    <a:pt x="171" y="251"/>
                  </a:lnTo>
                  <a:lnTo>
                    <a:pt x="171" y="241"/>
                  </a:lnTo>
                  <a:lnTo>
                    <a:pt x="164" y="241"/>
                  </a:lnTo>
                  <a:lnTo>
                    <a:pt x="171" y="241"/>
                  </a:lnTo>
                  <a:lnTo>
                    <a:pt x="171" y="234"/>
                  </a:lnTo>
                  <a:lnTo>
                    <a:pt x="171" y="224"/>
                  </a:lnTo>
                  <a:lnTo>
                    <a:pt x="181" y="224"/>
                  </a:lnTo>
                  <a:lnTo>
                    <a:pt x="181" y="217"/>
                  </a:lnTo>
                  <a:lnTo>
                    <a:pt x="190" y="208"/>
                  </a:lnTo>
                  <a:lnTo>
                    <a:pt x="198" y="198"/>
                  </a:lnTo>
                  <a:lnTo>
                    <a:pt x="198" y="191"/>
                  </a:lnTo>
                  <a:lnTo>
                    <a:pt x="198" y="181"/>
                  </a:lnTo>
                  <a:lnTo>
                    <a:pt x="198" y="172"/>
                  </a:lnTo>
                  <a:lnTo>
                    <a:pt x="198" y="165"/>
                  </a:lnTo>
                  <a:lnTo>
                    <a:pt x="207" y="155"/>
                  </a:lnTo>
                  <a:lnTo>
                    <a:pt x="214" y="155"/>
                  </a:lnTo>
                  <a:lnTo>
                    <a:pt x="214" y="165"/>
                  </a:lnTo>
                  <a:lnTo>
                    <a:pt x="224" y="155"/>
                  </a:lnTo>
                  <a:lnTo>
                    <a:pt x="233" y="148"/>
                  </a:lnTo>
                  <a:lnTo>
                    <a:pt x="240" y="148"/>
                  </a:lnTo>
                  <a:lnTo>
                    <a:pt x="240" y="138"/>
                  </a:lnTo>
                  <a:lnTo>
                    <a:pt x="240" y="129"/>
                  </a:lnTo>
                  <a:lnTo>
                    <a:pt x="250" y="129"/>
                  </a:lnTo>
                  <a:lnTo>
                    <a:pt x="250" y="122"/>
                  </a:lnTo>
                  <a:lnTo>
                    <a:pt x="257" y="95"/>
                  </a:lnTo>
                  <a:lnTo>
                    <a:pt x="257" y="86"/>
                  </a:lnTo>
                  <a:lnTo>
                    <a:pt x="257" y="79"/>
                  </a:lnTo>
                  <a:lnTo>
                    <a:pt x="257" y="69"/>
                  </a:lnTo>
                  <a:lnTo>
                    <a:pt x="257" y="60"/>
                  </a:lnTo>
                  <a:lnTo>
                    <a:pt x="257" y="52"/>
                  </a:lnTo>
                  <a:lnTo>
                    <a:pt x="257" y="43"/>
                  </a:lnTo>
                  <a:lnTo>
                    <a:pt x="257" y="36"/>
                  </a:lnTo>
                  <a:lnTo>
                    <a:pt x="266" y="36"/>
                  </a:lnTo>
                  <a:lnTo>
                    <a:pt x="276" y="36"/>
                  </a:lnTo>
                  <a:lnTo>
                    <a:pt x="283" y="26"/>
                  </a:lnTo>
                  <a:lnTo>
                    <a:pt x="302" y="26"/>
                  </a:lnTo>
                  <a:lnTo>
                    <a:pt x="309" y="17"/>
                  </a:lnTo>
                  <a:lnTo>
                    <a:pt x="319" y="9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26" y="9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35" y="9"/>
                  </a:lnTo>
                  <a:lnTo>
                    <a:pt x="345" y="17"/>
                  </a:lnTo>
                  <a:lnTo>
                    <a:pt x="345" y="26"/>
                  </a:lnTo>
                  <a:lnTo>
                    <a:pt x="352" y="26"/>
                  </a:lnTo>
                  <a:lnTo>
                    <a:pt x="361" y="36"/>
                  </a:lnTo>
                  <a:lnTo>
                    <a:pt x="361" y="43"/>
                  </a:lnTo>
                  <a:lnTo>
                    <a:pt x="361" y="52"/>
                  </a:lnTo>
                  <a:lnTo>
                    <a:pt x="369" y="60"/>
                  </a:lnTo>
                  <a:lnTo>
                    <a:pt x="369" y="69"/>
                  </a:lnTo>
                  <a:lnTo>
                    <a:pt x="378" y="69"/>
                  </a:lnTo>
                  <a:lnTo>
                    <a:pt x="378" y="79"/>
                  </a:lnTo>
                  <a:lnTo>
                    <a:pt x="378" y="86"/>
                  </a:lnTo>
                  <a:lnTo>
                    <a:pt x="388" y="86"/>
                  </a:lnTo>
                  <a:lnTo>
                    <a:pt x="388" y="79"/>
                  </a:lnTo>
                  <a:lnTo>
                    <a:pt x="395" y="79"/>
                  </a:lnTo>
                  <a:lnTo>
                    <a:pt x="404" y="79"/>
                  </a:lnTo>
                  <a:lnTo>
                    <a:pt x="414" y="79"/>
                  </a:lnTo>
                  <a:lnTo>
                    <a:pt x="421" y="79"/>
                  </a:lnTo>
                  <a:lnTo>
                    <a:pt x="430" y="86"/>
                  </a:lnTo>
                  <a:lnTo>
                    <a:pt x="438" y="86"/>
                  </a:lnTo>
                  <a:lnTo>
                    <a:pt x="447" y="86"/>
                  </a:lnTo>
                  <a:lnTo>
                    <a:pt x="456" y="86"/>
                  </a:lnTo>
                  <a:lnTo>
                    <a:pt x="464" y="86"/>
                  </a:lnTo>
                  <a:lnTo>
                    <a:pt x="473" y="79"/>
                  </a:lnTo>
                  <a:lnTo>
                    <a:pt x="481" y="79"/>
                  </a:lnTo>
                  <a:lnTo>
                    <a:pt x="490" y="79"/>
                  </a:lnTo>
                  <a:lnTo>
                    <a:pt x="490" y="69"/>
                  </a:lnTo>
                  <a:lnTo>
                    <a:pt x="499" y="79"/>
                  </a:lnTo>
                  <a:lnTo>
                    <a:pt x="499" y="86"/>
                  </a:lnTo>
                  <a:lnTo>
                    <a:pt x="507" y="86"/>
                  </a:lnTo>
                  <a:lnTo>
                    <a:pt x="507" y="95"/>
                  </a:lnTo>
                  <a:lnTo>
                    <a:pt x="507" y="103"/>
                  </a:lnTo>
                  <a:lnTo>
                    <a:pt x="516" y="112"/>
                  </a:lnTo>
                  <a:lnTo>
                    <a:pt x="507" y="112"/>
                  </a:lnTo>
                  <a:lnTo>
                    <a:pt x="507" y="122"/>
                  </a:lnTo>
                  <a:lnTo>
                    <a:pt x="499" y="122"/>
                  </a:lnTo>
                  <a:lnTo>
                    <a:pt x="507" y="122"/>
                  </a:lnTo>
                  <a:lnTo>
                    <a:pt x="507" y="129"/>
                  </a:lnTo>
                  <a:lnTo>
                    <a:pt x="507" y="138"/>
                  </a:lnTo>
                  <a:lnTo>
                    <a:pt x="499" y="138"/>
                  </a:lnTo>
                  <a:lnTo>
                    <a:pt x="499" y="148"/>
                  </a:lnTo>
                  <a:lnTo>
                    <a:pt x="499" y="155"/>
                  </a:lnTo>
                  <a:lnTo>
                    <a:pt x="490" y="155"/>
                  </a:lnTo>
                  <a:lnTo>
                    <a:pt x="499" y="165"/>
                  </a:lnTo>
                  <a:lnTo>
                    <a:pt x="507" y="172"/>
                  </a:lnTo>
                  <a:lnTo>
                    <a:pt x="507" y="181"/>
                  </a:lnTo>
                  <a:lnTo>
                    <a:pt x="516" y="181"/>
                  </a:lnTo>
                  <a:lnTo>
                    <a:pt x="524" y="181"/>
                  </a:lnTo>
                  <a:lnTo>
                    <a:pt x="533" y="181"/>
                  </a:lnTo>
                  <a:lnTo>
                    <a:pt x="542" y="172"/>
                  </a:lnTo>
                  <a:lnTo>
                    <a:pt x="559" y="172"/>
                  </a:lnTo>
                  <a:lnTo>
                    <a:pt x="559" y="165"/>
                  </a:lnTo>
                  <a:lnTo>
                    <a:pt x="568" y="155"/>
                  </a:lnTo>
                  <a:lnTo>
                    <a:pt x="576" y="155"/>
                  </a:lnTo>
                  <a:lnTo>
                    <a:pt x="585" y="155"/>
                  </a:lnTo>
                  <a:lnTo>
                    <a:pt x="593" y="155"/>
                  </a:lnTo>
                  <a:lnTo>
                    <a:pt x="593" y="165"/>
                  </a:lnTo>
                  <a:lnTo>
                    <a:pt x="602" y="165"/>
                  </a:lnTo>
                  <a:lnTo>
                    <a:pt x="602" y="172"/>
                  </a:lnTo>
                  <a:lnTo>
                    <a:pt x="611" y="172"/>
                  </a:lnTo>
                  <a:lnTo>
                    <a:pt x="619" y="172"/>
                  </a:lnTo>
                  <a:lnTo>
                    <a:pt x="619" y="181"/>
                  </a:lnTo>
                  <a:lnTo>
                    <a:pt x="628" y="181"/>
                  </a:lnTo>
                  <a:lnTo>
                    <a:pt x="636" y="181"/>
                  </a:lnTo>
                  <a:lnTo>
                    <a:pt x="636" y="191"/>
                  </a:lnTo>
                  <a:lnTo>
                    <a:pt x="636" y="198"/>
                  </a:lnTo>
                  <a:lnTo>
                    <a:pt x="645" y="208"/>
                  </a:lnTo>
                  <a:lnTo>
                    <a:pt x="645" y="217"/>
                  </a:lnTo>
                  <a:lnTo>
                    <a:pt x="645" y="251"/>
                  </a:lnTo>
                  <a:lnTo>
                    <a:pt x="654" y="277"/>
                  </a:lnTo>
                  <a:lnTo>
                    <a:pt x="654" y="294"/>
                  </a:lnTo>
                  <a:lnTo>
                    <a:pt x="654" y="303"/>
                  </a:lnTo>
                  <a:lnTo>
                    <a:pt x="662" y="303"/>
                  </a:lnTo>
                  <a:lnTo>
                    <a:pt x="662" y="310"/>
                  </a:lnTo>
                  <a:lnTo>
                    <a:pt x="671" y="320"/>
                  </a:lnTo>
                  <a:lnTo>
                    <a:pt x="671" y="329"/>
                  </a:lnTo>
                  <a:lnTo>
                    <a:pt x="679" y="329"/>
                  </a:lnTo>
                  <a:lnTo>
                    <a:pt x="679" y="337"/>
                  </a:lnTo>
                  <a:lnTo>
                    <a:pt x="688" y="337"/>
                  </a:lnTo>
                  <a:lnTo>
                    <a:pt x="679" y="337"/>
                  </a:lnTo>
                  <a:lnTo>
                    <a:pt x="679" y="346"/>
                  </a:lnTo>
                  <a:lnTo>
                    <a:pt x="688" y="346"/>
                  </a:lnTo>
                  <a:lnTo>
                    <a:pt x="697" y="355"/>
                  </a:lnTo>
                  <a:lnTo>
                    <a:pt x="688" y="355"/>
                  </a:lnTo>
                  <a:lnTo>
                    <a:pt x="697" y="355"/>
                  </a:lnTo>
                  <a:lnTo>
                    <a:pt x="688" y="363"/>
                  </a:lnTo>
                  <a:lnTo>
                    <a:pt x="697" y="363"/>
                  </a:lnTo>
                  <a:lnTo>
                    <a:pt x="697" y="372"/>
                  </a:lnTo>
                  <a:lnTo>
                    <a:pt x="697" y="380"/>
                  </a:lnTo>
                  <a:lnTo>
                    <a:pt x="705" y="380"/>
                  </a:lnTo>
                  <a:lnTo>
                    <a:pt x="697" y="380"/>
                  </a:lnTo>
                  <a:lnTo>
                    <a:pt x="697" y="389"/>
                  </a:lnTo>
                  <a:lnTo>
                    <a:pt x="697" y="398"/>
                  </a:lnTo>
                  <a:lnTo>
                    <a:pt x="688" y="398"/>
                  </a:lnTo>
                  <a:lnTo>
                    <a:pt x="679" y="389"/>
                  </a:lnTo>
                  <a:lnTo>
                    <a:pt x="671" y="389"/>
                  </a:lnTo>
                  <a:lnTo>
                    <a:pt x="662" y="389"/>
                  </a:lnTo>
                  <a:lnTo>
                    <a:pt x="654" y="389"/>
                  </a:lnTo>
                  <a:lnTo>
                    <a:pt x="654" y="380"/>
                  </a:lnTo>
                  <a:lnTo>
                    <a:pt x="645" y="380"/>
                  </a:lnTo>
                  <a:lnTo>
                    <a:pt x="636" y="380"/>
                  </a:lnTo>
                  <a:lnTo>
                    <a:pt x="619" y="380"/>
                  </a:lnTo>
                  <a:lnTo>
                    <a:pt x="611" y="372"/>
                  </a:lnTo>
                  <a:lnTo>
                    <a:pt x="602" y="363"/>
                  </a:lnTo>
                  <a:lnTo>
                    <a:pt x="593" y="355"/>
                  </a:lnTo>
                  <a:lnTo>
                    <a:pt x="585" y="355"/>
                  </a:lnTo>
                  <a:lnTo>
                    <a:pt x="593" y="363"/>
                  </a:lnTo>
                  <a:lnTo>
                    <a:pt x="602" y="372"/>
                  </a:lnTo>
                  <a:lnTo>
                    <a:pt x="611" y="372"/>
                  </a:lnTo>
                  <a:lnTo>
                    <a:pt x="611" y="380"/>
                  </a:lnTo>
                  <a:lnTo>
                    <a:pt x="611" y="389"/>
                  </a:lnTo>
                  <a:lnTo>
                    <a:pt x="619" y="389"/>
                  </a:lnTo>
                  <a:lnTo>
                    <a:pt x="619" y="398"/>
                  </a:lnTo>
                  <a:lnTo>
                    <a:pt x="619" y="406"/>
                  </a:lnTo>
                  <a:lnTo>
                    <a:pt x="628" y="406"/>
                  </a:lnTo>
                  <a:lnTo>
                    <a:pt x="628" y="415"/>
                  </a:lnTo>
                  <a:lnTo>
                    <a:pt x="628" y="423"/>
                  </a:lnTo>
                  <a:lnTo>
                    <a:pt x="636" y="423"/>
                  </a:lnTo>
                  <a:lnTo>
                    <a:pt x="636" y="432"/>
                  </a:lnTo>
                  <a:lnTo>
                    <a:pt x="636" y="441"/>
                  </a:lnTo>
                  <a:lnTo>
                    <a:pt x="636" y="449"/>
                  </a:lnTo>
                  <a:lnTo>
                    <a:pt x="628" y="449"/>
                  </a:lnTo>
                  <a:lnTo>
                    <a:pt x="628" y="458"/>
                  </a:lnTo>
                  <a:lnTo>
                    <a:pt x="628" y="467"/>
                  </a:lnTo>
                  <a:lnTo>
                    <a:pt x="628" y="475"/>
                  </a:lnTo>
                  <a:lnTo>
                    <a:pt x="628" y="484"/>
                  </a:lnTo>
                  <a:lnTo>
                    <a:pt x="636" y="484"/>
                  </a:lnTo>
                  <a:lnTo>
                    <a:pt x="636" y="492"/>
                  </a:lnTo>
                  <a:lnTo>
                    <a:pt x="636" y="501"/>
                  </a:lnTo>
                  <a:lnTo>
                    <a:pt x="628" y="501"/>
                  </a:lnTo>
                  <a:lnTo>
                    <a:pt x="636" y="510"/>
                  </a:lnTo>
                  <a:lnTo>
                    <a:pt x="645" y="518"/>
                  </a:lnTo>
                  <a:lnTo>
                    <a:pt x="654" y="518"/>
                  </a:lnTo>
                  <a:lnTo>
                    <a:pt x="654" y="527"/>
                  </a:lnTo>
                  <a:lnTo>
                    <a:pt x="662" y="527"/>
                  </a:lnTo>
                  <a:lnTo>
                    <a:pt x="671" y="536"/>
                  </a:lnTo>
                  <a:lnTo>
                    <a:pt x="679" y="536"/>
                  </a:lnTo>
                  <a:lnTo>
                    <a:pt x="679" y="544"/>
                  </a:lnTo>
                  <a:lnTo>
                    <a:pt x="679" y="553"/>
                  </a:lnTo>
                  <a:lnTo>
                    <a:pt x="671" y="561"/>
                  </a:lnTo>
                  <a:lnTo>
                    <a:pt x="679" y="561"/>
                  </a:lnTo>
                  <a:lnTo>
                    <a:pt x="671" y="561"/>
                  </a:lnTo>
                  <a:lnTo>
                    <a:pt x="671" y="553"/>
                  </a:lnTo>
                  <a:lnTo>
                    <a:pt x="671" y="561"/>
                  </a:lnTo>
                  <a:lnTo>
                    <a:pt x="662" y="561"/>
                  </a:lnTo>
                  <a:lnTo>
                    <a:pt x="654" y="561"/>
                  </a:lnTo>
                  <a:lnTo>
                    <a:pt x="654" y="570"/>
                  </a:lnTo>
                  <a:lnTo>
                    <a:pt x="645" y="570"/>
                  </a:lnTo>
                  <a:lnTo>
                    <a:pt x="645" y="579"/>
                  </a:lnTo>
                  <a:lnTo>
                    <a:pt x="645" y="587"/>
                  </a:lnTo>
                  <a:lnTo>
                    <a:pt x="636" y="587"/>
                  </a:lnTo>
                  <a:lnTo>
                    <a:pt x="636" y="596"/>
                  </a:lnTo>
                  <a:lnTo>
                    <a:pt x="636" y="605"/>
                  </a:lnTo>
                  <a:lnTo>
                    <a:pt x="645" y="605"/>
                  </a:lnTo>
                  <a:lnTo>
                    <a:pt x="636" y="605"/>
                  </a:lnTo>
                  <a:lnTo>
                    <a:pt x="636" y="613"/>
                  </a:lnTo>
                  <a:lnTo>
                    <a:pt x="628" y="622"/>
                  </a:lnTo>
                  <a:lnTo>
                    <a:pt x="628" y="613"/>
                  </a:lnTo>
                  <a:lnTo>
                    <a:pt x="628" y="622"/>
                  </a:lnTo>
                  <a:lnTo>
                    <a:pt x="619" y="622"/>
                  </a:lnTo>
                  <a:lnTo>
                    <a:pt x="628" y="622"/>
                  </a:lnTo>
                  <a:lnTo>
                    <a:pt x="628" y="630"/>
                  </a:lnTo>
                  <a:lnTo>
                    <a:pt x="619" y="630"/>
                  </a:lnTo>
                  <a:lnTo>
                    <a:pt x="619" y="639"/>
                  </a:lnTo>
                  <a:lnTo>
                    <a:pt x="619" y="648"/>
                  </a:lnTo>
                  <a:lnTo>
                    <a:pt x="611" y="648"/>
                  </a:lnTo>
                  <a:lnTo>
                    <a:pt x="611" y="656"/>
                  </a:lnTo>
                  <a:lnTo>
                    <a:pt x="619" y="656"/>
                  </a:lnTo>
                  <a:lnTo>
                    <a:pt x="611" y="656"/>
                  </a:lnTo>
                  <a:lnTo>
                    <a:pt x="602" y="656"/>
                  </a:lnTo>
                  <a:lnTo>
                    <a:pt x="602" y="665"/>
                  </a:lnTo>
                  <a:lnTo>
                    <a:pt x="602" y="674"/>
                  </a:lnTo>
                  <a:lnTo>
                    <a:pt x="602" y="682"/>
                  </a:lnTo>
                  <a:lnTo>
                    <a:pt x="602" y="691"/>
                  </a:lnTo>
                  <a:lnTo>
                    <a:pt x="593" y="699"/>
                  </a:lnTo>
                  <a:lnTo>
                    <a:pt x="585" y="699"/>
                  </a:lnTo>
                  <a:lnTo>
                    <a:pt x="576" y="708"/>
                  </a:lnTo>
                  <a:lnTo>
                    <a:pt x="585" y="708"/>
                  </a:lnTo>
                  <a:lnTo>
                    <a:pt x="585" y="717"/>
                  </a:lnTo>
                  <a:lnTo>
                    <a:pt x="585" y="725"/>
                  </a:lnTo>
                  <a:lnTo>
                    <a:pt x="576" y="725"/>
                  </a:lnTo>
                  <a:lnTo>
                    <a:pt x="576" y="734"/>
                  </a:lnTo>
                  <a:lnTo>
                    <a:pt x="576" y="742"/>
                  </a:lnTo>
                  <a:lnTo>
                    <a:pt x="568" y="742"/>
                  </a:lnTo>
                  <a:lnTo>
                    <a:pt x="559" y="742"/>
                  </a:lnTo>
                  <a:lnTo>
                    <a:pt x="559" y="751"/>
                  </a:lnTo>
                  <a:lnTo>
                    <a:pt x="559" y="760"/>
                  </a:lnTo>
                  <a:lnTo>
                    <a:pt x="559" y="751"/>
                  </a:lnTo>
                  <a:lnTo>
                    <a:pt x="550" y="760"/>
                  </a:lnTo>
                  <a:lnTo>
                    <a:pt x="550" y="768"/>
                  </a:lnTo>
                  <a:lnTo>
                    <a:pt x="550" y="777"/>
                  </a:lnTo>
                  <a:lnTo>
                    <a:pt x="542" y="777"/>
                  </a:lnTo>
                  <a:lnTo>
                    <a:pt x="533" y="768"/>
                  </a:lnTo>
                  <a:lnTo>
                    <a:pt x="524" y="760"/>
                  </a:lnTo>
                  <a:lnTo>
                    <a:pt x="524" y="751"/>
                  </a:lnTo>
                  <a:lnTo>
                    <a:pt x="533" y="751"/>
                  </a:lnTo>
                  <a:lnTo>
                    <a:pt x="524" y="751"/>
                  </a:lnTo>
                  <a:lnTo>
                    <a:pt x="524" y="742"/>
                  </a:lnTo>
                  <a:lnTo>
                    <a:pt x="516" y="751"/>
                  </a:lnTo>
                  <a:lnTo>
                    <a:pt x="516" y="742"/>
                  </a:lnTo>
                  <a:lnTo>
                    <a:pt x="524" y="742"/>
                  </a:lnTo>
                  <a:lnTo>
                    <a:pt x="524" y="734"/>
                  </a:lnTo>
                  <a:lnTo>
                    <a:pt x="516" y="734"/>
                  </a:lnTo>
                  <a:lnTo>
                    <a:pt x="516" y="725"/>
                  </a:lnTo>
                  <a:lnTo>
                    <a:pt x="507" y="725"/>
                  </a:lnTo>
                  <a:lnTo>
                    <a:pt x="499" y="725"/>
                  </a:lnTo>
                  <a:lnTo>
                    <a:pt x="490" y="734"/>
                  </a:lnTo>
                  <a:lnTo>
                    <a:pt x="481" y="734"/>
                  </a:lnTo>
                  <a:lnTo>
                    <a:pt x="473" y="734"/>
                  </a:lnTo>
                  <a:lnTo>
                    <a:pt x="481" y="725"/>
                  </a:lnTo>
                  <a:lnTo>
                    <a:pt x="481" y="717"/>
                  </a:lnTo>
                  <a:lnTo>
                    <a:pt x="473" y="717"/>
                  </a:lnTo>
                  <a:lnTo>
                    <a:pt x="473" y="708"/>
                  </a:lnTo>
                  <a:lnTo>
                    <a:pt x="464" y="699"/>
                  </a:lnTo>
                  <a:lnTo>
                    <a:pt x="456" y="699"/>
                  </a:lnTo>
                  <a:lnTo>
                    <a:pt x="456" y="691"/>
                  </a:lnTo>
                  <a:lnTo>
                    <a:pt x="447" y="691"/>
                  </a:lnTo>
                  <a:lnTo>
                    <a:pt x="438" y="691"/>
                  </a:lnTo>
                  <a:lnTo>
                    <a:pt x="430" y="691"/>
                  </a:lnTo>
                  <a:lnTo>
                    <a:pt x="430" y="682"/>
                  </a:lnTo>
                  <a:lnTo>
                    <a:pt x="421" y="682"/>
                  </a:lnTo>
                  <a:lnTo>
                    <a:pt x="414" y="682"/>
                  </a:lnTo>
                  <a:lnTo>
                    <a:pt x="414" y="665"/>
                  </a:lnTo>
                  <a:lnTo>
                    <a:pt x="404" y="665"/>
                  </a:lnTo>
                  <a:lnTo>
                    <a:pt x="395" y="665"/>
                  </a:lnTo>
                  <a:lnTo>
                    <a:pt x="388" y="674"/>
                  </a:lnTo>
                  <a:lnTo>
                    <a:pt x="378" y="665"/>
                  </a:lnTo>
                  <a:lnTo>
                    <a:pt x="378" y="674"/>
                  </a:lnTo>
                  <a:lnTo>
                    <a:pt x="378" y="682"/>
                  </a:lnTo>
                  <a:lnTo>
                    <a:pt x="369" y="682"/>
                  </a:lnTo>
                  <a:lnTo>
                    <a:pt x="361" y="691"/>
                  </a:lnTo>
                  <a:lnTo>
                    <a:pt x="352" y="682"/>
                  </a:lnTo>
                  <a:lnTo>
                    <a:pt x="352" y="691"/>
                  </a:lnTo>
                  <a:lnTo>
                    <a:pt x="345" y="691"/>
                  </a:lnTo>
                  <a:lnTo>
                    <a:pt x="345" y="699"/>
                  </a:lnTo>
                  <a:lnTo>
                    <a:pt x="345" y="708"/>
                  </a:lnTo>
                  <a:lnTo>
                    <a:pt x="335" y="717"/>
                  </a:lnTo>
                  <a:lnTo>
                    <a:pt x="345" y="725"/>
                  </a:lnTo>
                  <a:lnTo>
                    <a:pt x="335" y="725"/>
                  </a:lnTo>
                  <a:lnTo>
                    <a:pt x="326" y="725"/>
                  </a:lnTo>
                  <a:lnTo>
                    <a:pt x="326" y="734"/>
                  </a:lnTo>
                  <a:lnTo>
                    <a:pt x="326" y="742"/>
                  </a:lnTo>
                  <a:lnTo>
                    <a:pt x="319" y="734"/>
                  </a:lnTo>
                  <a:lnTo>
                    <a:pt x="319" y="742"/>
                  </a:lnTo>
                  <a:lnTo>
                    <a:pt x="319" y="751"/>
                  </a:lnTo>
                  <a:lnTo>
                    <a:pt x="319" y="742"/>
                  </a:lnTo>
                  <a:lnTo>
                    <a:pt x="309" y="742"/>
                  </a:lnTo>
                  <a:lnTo>
                    <a:pt x="309" y="751"/>
                  </a:lnTo>
                  <a:lnTo>
                    <a:pt x="302" y="742"/>
                  </a:lnTo>
                  <a:lnTo>
                    <a:pt x="302" y="751"/>
                  </a:lnTo>
                  <a:lnTo>
                    <a:pt x="309" y="760"/>
                  </a:lnTo>
                  <a:lnTo>
                    <a:pt x="309" y="768"/>
                  </a:lnTo>
                  <a:lnTo>
                    <a:pt x="302" y="768"/>
                  </a:lnTo>
                  <a:lnTo>
                    <a:pt x="309" y="768"/>
                  </a:lnTo>
                  <a:lnTo>
                    <a:pt x="309" y="777"/>
                  </a:lnTo>
                  <a:lnTo>
                    <a:pt x="302" y="777"/>
                  </a:lnTo>
                  <a:lnTo>
                    <a:pt x="302" y="786"/>
                  </a:lnTo>
                  <a:lnTo>
                    <a:pt x="302" y="794"/>
                  </a:lnTo>
                  <a:lnTo>
                    <a:pt x="293" y="794"/>
                  </a:lnTo>
                  <a:lnTo>
                    <a:pt x="293" y="803"/>
                  </a:lnTo>
                  <a:lnTo>
                    <a:pt x="283" y="803"/>
                  </a:lnTo>
                  <a:lnTo>
                    <a:pt x="293" y="803"/>
                  </a:lnTo>
                  <a:lnTo>
                    <a:pt x="293" y="811"/>
                  </a:lnTo>
                  <a:lnTo>
                    <a:pt x="283" y="811"/>
                  </a:lnTo>
                  <a:lnTo>
                    <a:pt x="283" y="803"/>
                  </a:lnTo>
                  <a:lnTo>
                    <a:pt x="283" y="811"/>
                  </a:lnTo>
                  <a:lnTo>
                    <a:pt x="276" y="811"/>
                  </a:lnTo>
                  <a:lnTo>
                    <a:pt x="276" y="803"/>
                  </a:lnTo>
                  <a:lnTo>
                    <a:pt x="276" y="811"/>
                  </a:lnTo>
                  <a:lnTo>
                    <a:pt x="266" y="811"/>
                  </a:lnTo>
                  <a:lnTo>
                    <a:pt x="266" y="803"/>
                  </a:lnTo>
                  <a:lnTo>
                    <a:pt x="257" y="803"/>
                  </a:lnTo>
                  <a:lnTo>
                    <a:pt x="257" y="811"/>
                  </a:lnTo>
                  <a:lnTo>
                    <a:pt x="257" y="820"/>
                  </a:lnTo>
                  <a:lnTo>
                    <a:pt x="250" y="820"/>
                  </a:lnTo>
                  <a:lnTo>
                    <a:pt x="240" y="820"/>
                  </a:lnTo>
                  <a:lnTo>
                    <a:pt x="240" y="829"/>
                  </a:lnTo>
                  <a:lnTo>
                    <a:pt x="240" y="820"/>
                  </a:lnTo>
                  <a:lnTo>
                    <a:pt x="240" y="811"/>
                  </a:lnTo>
                  <a:lnTo>
                    <a:pt x="233" y="811"/>
                  </a:lnTo>
                  <a:lnTo>
                    <a:pt x="233" y="820"/>
                  </a:lnTo>
                  <a:lnTo>
                    <a:pt x="233" y="829"/>
                  </a:lnTo>
                  <a:lnTo>
                    <a:pt x="233" y="820"/>
                  </a:lnTo>
                  <a:lnTo>
                    <a:pt x="224" y="820"/>
                  </a:lnTo>
                  <a:lnTo>
                    <a:pt x="224" y="829"/>
                  </a:lnTo>
                  <a:lnTo>
                    <a:pt x="224" y="820"/>
                  </a:lnTo>
                  <a:lnTo>
                    <a:pt x="214" y="820"/>
                  </a:lnTo>
                  <a:lnTo>
                    <a:pt x="207" y="820"/>
                  </a:lnTo>
                  <a:lnTo>
                    <a:pt x="207" y="829"/>
                  </a:lnTo>
                  <a:lnTo>
                    <a:pt x="198" y="820"/>
                  </a:lnTo>
                  <a:lnTo>
                    <a:pt x="190" y="820"/>
                  </a:lnTo>
                  <a:lnTo>
                    <a:pt x="190" y="829"/>
                  </a:lnTo>
                  <a:lnTo>
                    <a:pt x="190" y="820"/>
                  </a:lnTo>
                  <a:lnTo>
                    <a:pt x="190" y="811"/>
                  </a:lnTo>
                  <a:lnTo>
                    <a:pt x="181" y="811"/>
                  </a:lnTo>
                  <a:lnTo>
                    <a:pt x="181" y="803"/>
                  </a:lnTo>
                  <a:lnTo>
                    <a:pt x="181" y="794"/>
                  </a:lnTo>
                  <a:lnTo>
                    <a:pt x="171" y="794"/>
                  </a:lnTo>
                  <a:lnTo>
                    <a:pt x="171" y="803"/>
                  </a:lnTo>
                  <a:lnTo>
                    <a:pt x="164" y="803"/>
                  </a:lnTo>
                  <a:lnTo>
                    <a:pt x="164" y="794"/>
                  </a:lnTo>
                  <a:lnTo>
                    <a:pt x="164" y="786"/>
                  </a:lnTo>
                  <a:lnTo>
                    <a:pt x="155" y="794"/>
                  </a:lnTo>
                  <a:lnTo>
                    <a:pt x="155" y="786"/>
                  </a:lnTo>
                  <a:lnTo>
                    <a:pt x="155" y="794"/>
                  </a:lnTo>
                  <a:lnTo>
                    <a:pt x="147" y="794"/>
                  </a:lnTo>
                  <a:lnTo>
                    <a:pt x="147" y="786"/>
                  </a:lnTo>
                  <a:lnTo>
                    <a:pt x="138" y="786"/>
                  </a:lnTo>
                  <a:lnTo>
                    <a:pt x="138" y="777"/>
                  </a:lnTo>
                  <a:lnTo>
                    <a:pt x="147" y="777"/>
                  </a:lnTo>
                  <a:lnTo>
                    <a:pt x="138" y="777"/>
                  </a:lnTo>
                  <a:lnTo>
                    <a:pt x="129" y="777"/>
                  </a:lnTo>
                  <a:lnTo>
                    <a:pt x="121" y="777"/>
                  </a:lnTo>
                  <a:lnTo>
                    <a:pt x="121" y="768"/>
                  </a:lnTo>
                  <a:lnTo>
                    <a:pt x="112" y="768"/>
                  </a:lnTo>
                  <a:lnTo>
                    <a:pt x="112" y="760"/>
                  </a:lnTo>
                  <a:lnTo>
                    <a:pt x="112" y="768"/>
                  </a:lnTo>
                  <a:lnTo>
                    <a:pt x="103" y="768"/>
                  </a:lnTo>
                  <a:lnTo>
                    <a:pt x="95" y="768"/>
                  </a:lnTo>
                  <a:lnTo>
                    <a:pt x="86" y="768"/>
                  </a:lnTo>
                  <a:lnTo>
                    <a:pt x="86" y="760"/>
                  </a:lnTo>
                  <a:lnTo>
                    <a:pt x="86" y="751"/>
                  </a:lnTo>
                  <a:lnTo>
                    <a:pt x="78" y="751"/>
                  </a:lnTo>
                  <a:lnTo>
                    <a:pt x="78" y="742"/>
                  </a:lnTo>
                  <a:lnTo>
                    <a:pt x="69" y="742"/>
                  </a:lnTo>
                  <a:lnTo>
                    <a:pt x="69" y="751"/>
                  </a:lnTo>
                  <a:lnTo>
                    <a:pt x="60" y="751"/>
                  </a:lnTo>
                  <a:lnTo>
                    <a:pt x="60" y="742"/>
                  </a:lnTo>
                  <a:lnTo>
                    <a:pt x="60" y="734"/>
                  </a:lnTo>
                  <a:lnTo>
                    <a:pt x="52" y="734"/>
                  </a:lnTo>
                  <a:lnTo>
                    <a:pt x="52" y="742"/>
                  </a:lnTo>
                  <a:lnTo>
                    <a:pt x="52" y="734"/>
                  </a:lnTo>
                  <a:lnTo>
                    <a:pt x="52" y="725"/>
                  </a:lnTo>
                  <a:lnTo>
                    <a:pt x="43" y="725"/>
                  </a:lnTo>
                  <a:lnTo>
                    <a:pt x="43" y="717"/>
                  </a:lnTo>
                  <a:lnTo>
                    <a:pt x="52" y="717"/>
                  </a:lnTo>
                  <a:lnTo>
                    <a:pt x="52" y="708"/>
                  </a:lnTo>
                  <a:lnTo>
                    <a:pt x="43" y="708"/>
                  </a:lnTo>
                  <a:lnTo>
                    <a:pt x="52" y="708"/>
                  </a:lnTo>
                  <a:lnTo>
                    <a:pt x="52" y="699"/>
                  </a:lnTo>
                  <a:lnTo>
                    <a:pt x="43" y="699"/>
                  </a:lnTo>
                  <a:lnTo>
                    <a:pt x="43" y="708"/>
                  </a:lnTo>
                  <a:lnTo>
                    <a:pt x="35" y="708"/>
                  </a:lnTo>
                  <a:lnTo>
                    <a:pt x="35" y="699"/>
                  </a:lnTo>
                  <a:lnTo>
                    <a:pt x="35" y="691"/>
                  </a:lnTo>
                  <a:lnTo>
                    <a:pt x="35" y="699"/>
                  </a:lnTo>
                  <a:lnTo>
                    <a:pt x="26" y="699"/>
                  </a:lnTo>
                  <a:lnTo>
                    <a:pt x="26" y="691"/>
                  </a:lnTo>
                  <a:lnTo>
                    <a:pt x="26" y="682"/>
                  </a:lnTo>
                  <a:lnTo>
                    <a:pt x="17" y="682"/>
                  </a:lnTo>
                  <a:lnTo>
                    <a:pt x="17" y="674"/>
                  </a:lnTo>
                  <a:lnTo>
                    <a:pt x="9" y="674"/>
                  </a:lnTo>
                  <a:lnTo>
                    <a:pt x="9" y="682"/>
                  </a:lnTo>
                  <a:lnTo>
                    <a:pt x="0" y="682"/>
                  </a:lnTo>
                  <a:lnTo>
                    <a:pt x="0" y="674"/>
                  </a:lnTo>
                  <a:lnTo>
                    <a:pt x="0" y="665"/>
                  </a:lnTo>
                  <a:lnTo>
                    <a:pt x="9" y="665"/>
                  </a:lnTo>
                  <a:lnTo>
                    <a:pt x="0" y="665"/>
                  </a:lnTo>
                  <a:lnTo>
                    <a:pt x="9" y="665"/>
                  </a:lnTo>
                  <a:lnTo>
                    <a:pt x="9" y="656"/>
                  </a:lnTo>
                  <a:lnTo>
                    <a:pt x="0" y="656"/>
                  </a:lnTo>
                  <a:lnTo>
                    <a:pt x="9" y="656"/>
                  </a:lnTo>
                  <a:lnTo>
                    <a:pt x="9" y="648"/>
                  </a:lnTo>
                  <a:lnTo>
                    <a:pt x="9" y="656"/>
                  </a:lnTo>
                  <a:lnTo>
                    <a:pt x="9" y="648"/>
                  </a:lnTo>
                  <a:lnTo>
                    <a:pt x="17" y="648"/>
                  </a:lnTo>
                  <a:lnTo>
                    <a:pt x="17" y="656"/>
                  </a:lnTo>
                  <a:lnTo>
                    <a:pt x="17" y="665"/>
                  </a:lnTo>
                  <a:lnTo>
                    <a:pt x="26" y="665"/>
                  </a:lnTo>
                  <a:lnTo>
                    <a:pt x="26" y="656"/>
                  </a:lnTo>
                  <a:lnTo>
                    <a:pt x="35" y="656"/>
                  </a:lnTo>
                  <a:lnTo>
                    <a:pt x="35" y="648"/>
                  </a:lnTo>
                  <a:lnTo>
                    <a:pt x="43" y="648"/>
                  </a:lnTo>
                  <a:lnTo>
                    <a:pt x="35" y="648"/>
                  </a:lnTo>
                  <a:lnTo>
                    <a:pt x="35" y="639"/>
                  </a:lnTo>
                  <a:lnTo>
                    <a:pt x="43" y="639"/>
                  </a:lnTo>
                  <a:lnTo>
                    <a:pt x="43" y="630"/>
                  </a:lnTo>
                  <a:lnTo>
                    <a:pt x="35" y="622"/>
                  </a:lnTo>
                  <a:lnTo>
                    <a:pt x="35" y="630"/>
                  </a:lnTo>
                  <a:lnTo>
                    <a:pt x="35" y="622"/>
                  </a:lnTo>
                  <a:lnTo>
                    <a:pt x="43" y="622"/>
                  </a:lnTo>
                  <a:lnTo>
                    <a:pt x="35" y="622"/>
                  </a:lnTo>
                  <a:lnTo>
                    <a:pt x="43" y="622"/>
                  </a:lnTo>
                  <a:lnTo>
                    <a:pt x="43" y="613"/>
                  </a:lnTo>
                  <a:lnTo>
                    <a:pt x="52" y="613"/>
                  </a:lnTo>
                  <a:lnTo>
                    <a:pt x="43" y="613"/>
                  </a:lnTo>
                  <a:lnTo>
                    <a:pt x="52" y="613"/>
                  </a:lnTo>
                  <a:lnTo>
                    <a:pt x="52" y="605"/>
                  </a:lnTo>
                  <a:lnTo>
                    <a:pt x="60" y="605"/>
                  </a:lnTo>
                  <a:lnTo>
                    <a:pt x="52" y="605"/>
                  </a:lnTo>
                  <a:lnTo>
                    <a:pt x="60" y="605"/>
                  </a:lnTo>
                  <a:lnTo>
                    <a:pt x="60" y="596"/>
                  </a:lnTo>
                  <a:lnTo>
                    <a:pt x="52" y="596"/>
                  </a:lnTo>
                  <a:lnTo>
                    <a:pt x="60" y="596"/>
                  </a:lnTo>
                  <a:lnTo>
                    <a:pt x="52" y="596"/>
                  </a:lnTo>
                  <a:lnTo>
                    <a:pt x="60" y="596"/>
                  </a:lnTo>
                  <a:lnTo>
                    <a:pt x="60" y="587"/>
                  </a:lnTo>
                  <a:lnTo>
                    <a:pt x="69" y="596"/>
                  </a:lnTo>
                  <a:lnTo>
                    <a:pt x="69" y="587"/>
                  </a:lnTo>
                  <a:lnTo>
                    <a:pt x="78" y="579"/>
                  </a:lnTo>
                  <a:lnTo>
                    <a:pt x="78" y="570"/>
                  </a:lnTo>
                  <a:lnTo>
                    <a:pt x="78" y="561"/>
                  </a:lnTo>
                  <a:lnTo>
                    <a:pt x="86" y="553"/>
                  </a:lnTo>
                  <a:lnTo>
                    <a:pt x="95" y="553"/>
                  </a:lnTo>
                  <a:lnTo>
                    <a:pt x="95" y="544"/>
                  </a:lnTo>
                  <a:lnTo>
                    <a:pt x="103" y="536"/>
                  </a:lnTo>
                  <a:lnTo>
                    <a:pt x="129" y="536"/>
                  </a:lnTo>
                  <a:lnTo>
                    <a:pt x="138" y="536"/>
                  </a:lnTo>
                  <a:lnTo>
                    <a:pt x="147" y="536"/>
                  </a:lnTo>
                  <a:lnTo>
                    <a:pt x="155" y="536"/>
                  </a:lnTo>
                  <a:lnTo>
                    <a:pt x="155" y="527"/>
                  </a:lnTo>
                  <a:lnTo>
                    <a:pt x="164" y="527"/>
                  </a:lnTo>
                  <a:lnTo>
                    <a:pt x="164" y="518"/>
                  </a:lnTo>
                  <a:lnTo>
                    <a:pt x="171" y="518"/>
                  </a:lnTo>
                  <a:lnTo>
                    <a:pt x="171" y="510"/>
                  </a:lnTo>
                  <a:lnTo>
                    <a:pt x="171" y="501"/>
                  </a:lnTo>
                  <a:lnTo>
                    <a:pt x="171" y="492"/>
                  </a:lnTo>
                  <a:lnTo>
                    <a:pt x="171" y="484"/>
                  </a:lnTo>
                  <a:lnTo>
                    <a:pt x="164" y="475"/>
                  </a:lnTo>
                  <a:lnTo>
                    <a:pt x="155" y="449"/>
                  </a:lnTo>
                  <a:lnTo>
                    <a:pt x="155" y="441"/>
                  </a:lnTo>
                  <a:lnTo>
                    <a:pt x="155" y="432"/>
                  </a:lnTo>
                  <a:lnTo>
                    <a:pt x="147" y="423"/>
                  </a:lnTo>
                  <a:lnTo>
                    <a:pt x="155" y="406"/>
                  </a:lnTo>
                  <a:lnTo>
                    <a:pt x="164" y="389"/>
                  </a:lnTo>
                  <a:lnTo>
                    <a:pt x="171" y="380"/>
                  </a:lnTo>
                  <a:lnTo>
                    <a:pt x="171" y="372"/>
                  </a:lnTo>
                  <a:lnTo>
                    <a:pt x="171" y="363"/>
                  </a:lnTo>
                  <a:lnTo>
                    <a:pt x="181" y="363"/>
                  </a:lnTo>
                  <a:lnTo>
                    <a:pt x="181" y="355"/>
                  </a:lnTo>
                  <a:lnTo>
                    <a:pt x="181" y="346"/>
                  </a:lnTo>
                  <a:lnTo>
                    <a:pt x="181" y="337"/>
                  </a:lnTo>
                  <a:lnTo>
                    <a:pt x="190" y="337"/>
                  </a:lnTo>
                  <a:lnTo>
                    <a:pt x="190" y="329"/>
                  </a:lnTo>
                  <a:lnTo>
                    <a:pt x="198" y="329"/>
                  </a:lnTo>
                  <a:lnTo>
                    <a:pt x="198" y="320"/>
                  </a:lnTo>
                  <a:close/>
                </a:path>
              </a:pathLst>
            </a:custGeom>
            <a:grpFill/>
            <a:ln w="7938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84" name="Freeform 28"/>
            <p:cNvSpPr>
              <a:spLocks/>
            </p:cNvSpPr>
            <p:nvPr/>
          </p:nvSpPr>
          <p:spPr bwMode="auto">
            <a:xfrm>
              <a:off x="4311650" y="3370263"/>
              <a:ext cx="804862" cy="923925"/>
            </a:xfrm>
            <a:custGeom>
              <a:avLst/>
              <a:gdLst>
                <a:gd name="T0" fmla="*/ 2147483647 w 1014"/>
                <a:gd name="T1" fmla="*/ 2147483647 h 1166"/>
                <a:gd name="T2" fmla="*/ 2147483647 w 1014"/>
                <a:gd name="T3" fmla="*/ 2147483647 h 1166"/>
                <a:gd name="T4" fmla="*/ 2147483647 w 1014"/>
                <a:gd name="T5" fmla="*/ 2147483647 h 1166"/>
                <a:gd name="T6" fmla="*/ 2147483647 w 1014"/>
                <a:gd name="T7" fmla="*/ 2147483647 h 1166"/>
                <a:gd name="T8" fmla="*/ 2147483647 w 1014"/>
                <a:gd name="T9" fmla="*/ 2147483647 h 1166"/>
                <a:gd name="T10" fmla="*/ 2147483647 w 1014"/>
                <a:gd name="T11" fmla="*/ 2147483647 h 1166"/>
                <a:gd name="T12" fmla="*/ 2147483647 w 1014"/>
                <a:gd name="T13" fmla="*/ 2147483647 h 1166"/>
                <a:gd name="T14" fmla="*/ 2147483647 w 1014"/>
                <a:gd name="T15" fmla="*/ 2147483647 h 1166"/>
                <a:gd name="T16" fmla="*/ 2147483647 w 1014"/>
                <a:gd name="T17" fmla="*/ 2147483647 h 1166"/>
                <a:gd name="T18" fmla="*/ 2147483647 w 1014"/>
                <a:gd name="T19" fmla="*/ 2147483647 h 1166"/>
                <a:gd name="T20" fmla="*/ 2147483647 w 1014"/>
                <a:gd name="T21" fmla="*/ 2147483647 h 1166"/>
                <a:gd name="T22" fmla="*/ 2147483647 w 1014"/>
                <a:gd name="T23" fmla="*/ 2147483647 h 1166"/>
                <a:gd name="T24" fmla="*/ 2147483647 w 1014"/>
                <a:gd name="T25" fmla="*/ 2147483647 h 1166"/>
                <a:gd name="T26" fmla="*/ 2147483647 w 1014"/>
                <a:gd name="T27" fmla="*/ 2147483647 h 1166"/>
                <a:gd name="T28" fmla="*/ 2147483647 w 1014"/>
                <a:gd name="T29" fmla="*/ 2147483647 h 1166"/>
                <a:gd name="T30" fmla="*/ 2147483647 w 1014"/>
                <a:gd name="T31" fmla="*/ 2147483647 h 1166"/>
                <a:gd name="T32" fmla="*/ 2147483647 w 1014"/>
                <a:gd name="T33" fmla="*/ 2147483647 h 1166"/>
                <a:gd name="T34" fmla="*/ 2147483647 w 1014"/>
                <a:gd name="T35" fmla="*/ 2147483647 h 1166"/>
                <a:gd name="T36" fmla="*/ 2147483647 w 1014"/>
                <a:gd name="T37" fmla="*/ 2147483647 h 1166"/>
                <a:gd name="T38" fmla="*/ 2147483647 w 1014"/>
                <a:gd name="T39" fmla="*/ 2147483647 h 1166"/>
                <a:gd name="T40" fmla="*/ 2147483647 w 1014"/>
                <a:gd name="T41" fmla="*/ 2147483647 h 1166"/>
                <a:gd name="T42" fmla="*/ 2147483647 w 1014"/>
                <a:gd name="T43" fmla="*/ 2147483647 h 1166"/>
                <a:gd name="T44" fmla="*/ 2147483647 w 1014"/>
                <a:gd name="T45" fmla="*/ 2147483647 h 1166"/>
                <a:gd name="T46" fmla="*/ 2147483647 w 1014"/>
                <a:gd name="T47" fmla="*/ 2147483647 h 1166"/>
                <a:gd name="T48" fmla="*/ 2147483647 w 1014"/>
                <a:gd name="T49" fmla="*/ 2147483647 h 1166"/>
                <a:gd name="T50" fmla="*/ 2147483647 w 1014"/>
                <a:gd name="T51" fmla="*/ 2147483647 h 1166"/>
                <a:gd name="T52" fmla="*/ 2147483647 w 1014"/>
                <a:gd name="T53" fmla="*/ 2147483647 h 1166"/>
                <a:gd name="T54" fmla="*/ 2147483647 w 1014"/>
                <a:gd name="T55" fmla="*/ 2147483647 h 1166"/>
                <a:gd name="T56" fmla="*/ 2147483647 w 1014"/>
                <a:gd name="T57" fmla="*/ 2147483647 h 1166"/>
                <a:gd name="T58" fmla="*/ 2147483647 w 1014"/>
                <a:gd name="T59" fmla="*/ 2147483647 h 1166"/>
                <a:gd name="T60" fmla="*/ 2147483647 w 1014"/>
                <a:gd name="T61" fmla="*/ 2147483647 h 1166"/>
                <a:gd name="T62" fmla="*/ 2147483647 w 1014"/>
                <a:gd name="T63" fmla="*/ 2147483647 h 1166"/>
                <a:gd name="T64" fmla="*/ 2147483647 w 1014"/>
                <a:gd name="T65" fmla="*/ 2147483647 h 1166"/>
                <a:gd name="T66" fmla="*/ 2147483647 w 1014"/>
                <a:gd name="T67" fmla="*/ 2147483647 h 1166"/>
                <a:gd name="T68" fmla="*/ 2147483647 w 1014"/>
                <a:gd name="T69" fmla="*/ 2147483647 h 1166"/>
                <a:gd name="T70" fmla="*/ 2147483647 w 1014"/>
                <a:gd name="T71" fmla="*/ 2147483647 h 1166"/>
                <a:gd name="T72" fmla="*/ 2147483647 w 1014"/>
                <a:gd name="T73" fmla="*/ 2147483647 h 1166"/>
                <a:gd name="T74" fmla="*/ 2147483647 w 1014"/>
                <a:gd name="T75" fmla="*/ 2147483647 h 1166"/>
                <a:gd name="T76" fmla="*/ 2147483647 w 1014"/>
                <a:gd name="T77" fmla="*/ 2147483647 h 1166"/>
                <a:gd name="T78" fmla="*/ 2147483647 w 1014"/>
                <a:gd name="T79" fmla="*/ 2147483647 h 1166"/>
                <a:gd name="T80" fmla="*/ 2147483647 w 1014"/>
                <a:gd name="T81" fmla="*/ 2147483647 h 1166"/>
                <a:gd name="T82" fmla="*/ 2147483647 w 1014"/>
                <a:gd name="T83" fmla="*/ 0 h 1166"/>
                <a:gd name="T84" fmla="*/ 2147483647 w 1014"/>
                <a:gd name="T85" fmla="*/ 2147483647 h 1166"/>
                <a:gd name="T86" fmla="*/ 2147483647 w 1014"/>
                <a:gd name="T87" fmla="*/ 2147483647 h 1166"/>
                <a:gd name="T88" fmla="*/ 2147483647 w 1014"/>
                <a:gd name="T89" fmla="*/ 2147483647 h 1166"/>
                <a:gd name="T90" fmla="*/ 2147483647 w 1014"/>
                <a:gd name="T91" fmla="*/ 2147483647 h 1166"/>
                <a:gd name="T92" fmla="*/ 2147483647 w 1014"/>
                <a:gd name="T93" fmla="*/ 2147483647 h 1166"/>
                <a:gd name="T94" fmla="*/ 2147483647 w 1014"/>
                <a:gd name="T95" fmla="*/ 2147483647 h 1166"/>
                <a:gd name="T96" fmla="*/ 2147483647 w 1014"/>
                <a:gd name="T97" fmla="*/ 2147483647 h 1166"/>
                <a:gd name="T98" fmla="*/ 2147483647 w 1014"/>
                <a:gd name="T99" fmla="*/ 2147483647 h 1166"/>
                <a:gd name="T100" fmla="*/ 2147483647 w 1014"/>
                <a:gd name="T101" fmla="*/ 2147483647 h 1166"/>
                <a:gd name="T102" fmla="*/ 2147483647 w 1014"/>
                <a:gd name="T103" fmla="*/ 2147483647 h 1166"/>
                <a:gd name="T104" fmla="*/ 2147483647 w 1014"/>
                <a:gd name="T105" fmla="*/ 2147483647 h 1166"/>
                <a:gd name="T106" fmla="*/ 2147483647 w 1014"/>
                <a:gd name="T107" fmla="*/ 2147483647 h 1166"/>
                <a:gd name="T108" fmla="*/ 2147483647 w 1014"/>
                <a:gd name="T109" fmla="*/ 2147483647 h 1166"/>
                <a:gd name="T110" fmla="*/ 2147483647 w 1014"/>
                <a:gd name="T111" fmla="*/ 2147483647 h 1166"/>
                <a:gd name="T112" fmla="*/ 2147483647 w 1014"/>
                <a:gd name="T113" fmla="*/ 2147483647 h 1166"/>
                <a:gd name="T114" fmla="*/ 2147483647 w 1014"/>
                <a:gd name="T115" fmla="*/ 2147483647 h 1166"/>
                <a:gd name="T116" fmla="*/ 2147483647 w 1014"/>
                <a:gd name="T117" fmla="*/ 2147483647 h 11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4"/>
                <a:gd name="T178" fmla="*/ 0 h 1166"/>
                <a:gd name="T179" fmla="*/ 1014 w 1014"/>
                <a:gd name="T180" fmla="*/ 1166 h 11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4" h="1166">
                  <a:moveTo>
                    <a:pt x="809" y="1080"/>
                  </a:moveTo>
                  <a:lnTo>
                    <a:pt x="799" y="1072"/>
                  </a:lnTo>
                  <a:lnTo>
                    <a:pt x="799" y="1063"/>
                  </a:lnTo>
                  <a:lnTo>
                    <a:pt x="790" y="1063"/>
                  </a:lnTo>
                  <a:lnTo>
                    <a:pt x="790" y="1054"/>
                  </a:lnTo>
                  <a:lnTo>
                    <a:pt x="783" y="1046"/>
                  </a:lnTo>
                  <a:lnTo>
                    <a:pt x="783" y="1037"/>
                  </a:lnTo>
                  <a:lnTo>
                    <a:pt x="783" y="1028"/>
                  </a:lnTo>
                  <a:lnTo>
                    <a:pt x="783" y="1020"/>
                  </a:lnTo>
                  <a:lnTo>
                    <a:pt x="773" y="1020"/>
                  </a:lnTo>
                  <a:lnTo>
                    <a:pt x="773" y="1011"/>
                  </a:lnTo>
                  <a:lnTo>
                    <a:pt x="766" y="1003"/>
                  </a:lnTo>
                  <a:lnTo>
                    <a:pt x="757" y="1011"/>
                  </a:lnTo>
                  <a:lnTo>
                    <a:pt x="757" y="1020"/>
                  </a:lnTo>
                  <a:lnTo>
                    <a:pt x="757" y="1063"/>
                  </a:lnTo>
                  <a:lnTo>
                    <a:pt x="757" y="1072"/>
                  </a:lnTo>
                  <a:lnTo>
                    <a:pt x="747" y="1072"/>
                  </a:lnTo>
                  <a:lnTo>
                    <a:pt x="747" y="1080"/>
                  </a:lnTo>
                  <a:lnTo>
                    <a:pt x="757" y="1080"/>
                  </a:lnTo>
                  <a:lnTo>
                    <a:pt x="757" y="1089"/>
                  </a:lnTo>
                  <a:lnTo>
                    <a:pt x="757" y="1097"/>
                  </a:lnTo>
                  <a:lnTo>
                    <a:pt x="757" y="1106"/>
                  </a:lnTo>
                  <a:lnTo>
                    <a:pt x="747" y="1106"/>
                  </a:lnTo>
                  <a:lnTo>
                    <a:pt x="747" y="1115"/>
                  </a:lnTo>
                  <a:lnTo>
                    <a:pt x="740" y="1115"/>
                  </a:lnTo>
                  <a:lnTo>
                    <a:pt x="731" y="1115"/>
                  </a:lnTo>
                  <a:lnTo>
                    <a:pt x="731" y="1106"/>
                  </a:lnTo>
                  <a:lnTo>
                    <a:pt x="723" y="1106"/>
                  </a:lnTo>
                  <a:lnTo>
                    <a:pt x="714" y="1097"/>
                  </a:lnTo>
                  <a:lnTo>
                    <a:pt x="714" y="1106"/>
                  </a:lnTo>
                  <a:lnTo>
                    <a:pt x="714" y="1097"/>
                  </a:lnTo>
                  <a:lnTo>
                    <a:pt x="704" y="1097"/>
                  </a:lnTo>
                  <a:lnTo>
                    <a:pt x="697" y="1097"/>
                  </a:lnTo>
                  <a:lnTo>
                    <a:pt x="688" y="1097"/>
                  </a:lnTo>
                  <a:lnTo>
                    <a:pt x="680" y="1097"/>
                  </a:lnTo>
                  <a:lnTo>
                    <a:pt x="671" y="1097"/>
                  </a:lnTo>
                  <a:lnTo>
                    <a:pt x="671" y="1106"/>
                  </a:lnTo>
                  <a:lnTo>
                    <a:pt x="662" y="1106"/>
                  </a:lnTo>
                  <a:lnTo>
                    <a:pt x="654" y="1106"/>
                  </a:lnTo>
                  <a:lnTo>
                    <a:pt x="654" y="1115"/>
                  </a:lnTo>
                  <a:lnTo>
                    <a:pt x="645" y="1115"/>
                  </a:lnTo>
                  <a:lnTo>
                    <a:pt x="628" y="1132"/>
                  </a:lnTo>
                  <a:lnTo>
                    <a:pt x="611" y="1140"/>
                  </a:lnTo>
                  <a:lnTo>
                    <a:pt x="602" y="1149"/>
                  </a:lnTo>
                  <a:lnTo>
                    <a:pt x="593" y="1158"/>
                  </a:lnTo>
                  <a:lnTo>
                    <a:pt x="576" y="1158"/>
                  </a:lnTo>
                  <a:lnTo>
                    <a:pt x="568" y="1149"/>
                  </a:lnTo>
                  <a:lnTo>
                    <a:pt x="559" y="1149"/>
                  </a:lnTo>
                  <a:lnTo>
                    <a:pt x="550" y="1149"/>
                  </a:lnTo>
                  <a:lnTo>
                    <a:pt x="550" y="1140"/>
                  </a:lnTo>
                  <a:lnTo>
                    <a:pt x="542" y="1140"/>
                  </a:lnTo>
                  <a:lnTo>
                    <a:pt x="533" y="1132"/>
                  </a:lnTo>
                  <a:lnTo>
                    <a:pt x="524" y="1132"/>
                  </a:lnTo>
                  <a:lnTo>
                    <a:pt x="524" y="1123"/>
                  </a:lnTo>
                  <a:lnTo>
                    <a:pt x="507" y="1089"/>
                  </a:lnTo>
                  <a:lnTo>
                    <a:pt x="507" y="1080"/>
                  </a:lnTo>
                  <a:lnTo>
                    <a:pt x="499" y="1080"/>
                  </a:lnTo>
                  <a:lnTo>
                    <a:pt x="499" y="1072"/>
                  </a:lnTo>
                  <a:lnTo>
                    <a:pt x="490" y="1072"/>
                  </a:lnTo>
                  <a:lnTo>
                    <a:pt x="481" y="1072"/>
                  </a:lnTo>
                  <a:lnTo>
                    <a:pt x="473" y="1072"/>
                  </a:lnTo>
                  <a:lnTo>
                    <a:pt x="473" y="1080"/>
                  </a:lnTo>
                  <a:lnTo>
                    <a:pt x="464" y="1080"/>
                  </a:lnTo>
                  <a:lnTo>
                    <a:pt x="464" y="1072"/>
                  </a:lnTo>
                  <a:lnTo>
                    <a:pt x="456" y="1072"/>
                  </a:lnTo>
                  <a:lnTo>
                    <a:pt x="447" y="1063"/>
                  </a:lnTo>
                  <a:lnTo>
                    <a:pt x="421" y="1063"/>
                  </a:lnTo>
                  <a:lnTo>
                    <a:pt x="413" y="1063"/>
                  </a:lnTo>
                  <a:lnTo>
                    <a:pt x="395" y="1072"/>
                  </a:lnTo>
                  <a:lnTo>
                    <a:pt x="387" y="1072"/>
                  </a:lnTo>
                  <a:lnTo>
                    <a:pt x="378" y="1072"/>
                  </a:lnTo>
                  <a:lnTo>
                    <a:pt x="335" y="1046"/>
                  </a:lnTo>
                  <a:lnTo>
                    <a:pt x="326" y="1054"/>
                  </a:lnTo>
                  <a:lnTo>
                    <a:pt x="326" y="1063"/>
                  </a:lnTo>
                  <a:lnTo>
                    <a:pt x="318" y="1063"/>
                  </a:lnTo>
                  <a:lnTo>
                    <a:pt x="309" y="1072"/>
                  </a:lnTo>
                  <a:lnTo>
                    <a:pt x="309" y="1080"/>
                  </a:lnTo>
                  <a:lnTo>
                    <a:pt x="309" y="1089"/>
                  </a:lnTo>
                  <a:lnTo>
                    <a:pt x="309" y="1097"/>
                  </a:lnTo>
                  <a:lnTo>
                    <a:pt x="301" y="1097"/>
                  </a:lnTo>
                  <a:lnTo>
                    <a:pt x="301" y="1106"/>
                  </a:lnTo>
                  <a:lnTo>
                    <a:pt x="301" y="1115"/>
                  </a:lnTo>
                  <a:lnTo>
                    <a:pt x="292" y="1123"/>
                  </a:lnTo>
                  <a:lnTo>
                    <a:pt x="292" y="1132"/>
                  </a:lnTo>
                  <a:lnTo>
                    <a:pt x="292" y="1140"/>
                  </a:lnTo>
                  <a:lnTo>
                    <a:pt x="283" y="1140"/>
                  </a:lnTo>
                  <a:lnTo>
                    <a:pt x="275" y="1140"/>
                  </a:lnTo>
                  <a:lnTo>
                    <a:pt x="266" y="1140"/>
                  </a:lnTo>
                  <a:lnTo>
                    <a:pt x="266" y="1149"/>
                  </a:lnTo>
                  <a:lnTo>
                    <a:pt x="275" y="1158"/>
                  </a:lnTo>
                  <a:lnTo>
                    <a:pt x="275" y="1166"/>
                  </a:lnTo>
                  <a:lnTo>
                    <a:pt x="266" y="1158"/>
                  </a:lnTo>
                  <a:lnTo>
                    <a:pt x="259" y="1158"/>
                  </a:lnTo>
                  <a:lnTo>
                    <a:pt x="249" y="1158"/>
                  </a:lnTo>
                  <a:lnTo>
                    <a:pt x="249" y="1166"/>
                  </a:lnTo>
                  <a:lnTo>
                    <a:pt x="249" y="1158"/>
                  </a:lnTo>
                  <a:lnTo>
                    <a:pt x="240" y="1158"/>
                  </a:lnTo>
                  <a:lnTo>
                    <a:pt x="233" y="1166"/>
                  </a:lnTo>
                  <a:lnTo>
                    <a:pt x="223" y="1158"/>
                  </a:lnTo>
                  <a:lnTo>
                    <a:pt x="214" y="1149"/>
                  </a:lnTo>
                  <a:lnTo>
                    <a:pt x="214" y="1140"/>
                  </a:lnTo>
                  <a:lnTo>
                    <a:pt x="206" y="1140"/>
                  </a:lnTo>
                  <a:lnTo>
                    <a:pt x="197" y="1132"/>
                  </a:lnTo>
                  <a:lnTo>
                    <a:pt x="190" y="1132"/>
                  </a:lnTo>
                  <a:lnTo>
                    <a:pt x="180" y="1132"/>
                  </a:lnTo>
                  <a:lnTo>
                    <a:pt x="180" y="1123"/>
                  </a:lnTo>
                  <a:lnTo>
                    <a:pt x="171" y="1123"/>
                  </a:lnTo>
                  <a:lnTo>
                    <a:pt x="171" y="1132"/>
                  </a:lnTo>
                  <a:lnTo>
                    <a:pt x="164" y="1132"/>
                  </a:lnTo>
                  <a:lnTo>
                    <a:pt x="164" y="1123"/>
                  </a:lnTo>
                  <a:lnTo>
                    <a:pt x="154" y="1132"/>
                  </a:lnTo>
                  <a:lnTo>
                    <a:pt x="147" y="1123"/>
                  </a:lnTo>
                  <a:lnTo>
                    <a:pt x="138" y="1123"/>
                  </a:lnTo>
                  <a:lnTo>
                    <a:pt x="138" y="1115"/>
                  </a:lnTo>
                  <a:lnTo>
                    <a:pt x="128" y="1115"/>
                  </a:lnTo>
                  <a:lnTo>
                    <a:pt x="128" y="1106"/>
                  </a:lnTo>
                  <a:lnTo>
                    <a:pt x="138" y="1106"/>
                  </a:lnTo>
                  <a:lnTo>
                    <a:pt x="147" y="1106"/>
                  </a:lnTo>
                  <a:lnTo>
                    <a:pt x="154" y="1106"/>
                  </a:lnTo>
                  <a:lnTo>
                    <a:pt x="164" y="1106"/>
                  </a:lnTo>
                  <a:lnTo>
                    <a:pt x="164" y="1097"/>
                  </a:lnTo>
                  <a:lnTo>
                    <a:pt x="164" y="1089"/>
                  </a:lnTo>
                  <a:lnTo>
                    <a:pt x="154" y="1089"/>
                  </a:lnTo>
                  <a:lnTo>
                    <a:pt x="147" y="1080"/>
                  </a:lnTo>
                  <a:lnTo>
                    <a:pt x="138" y="1080"/>
                  </a:lnTo>
                  <a:lnTo>
                    <a:pt x="138" y="1072"/>
                  </a:lnTo>
                  <a:lnTo>
                    <a:pt x="138" y="1063"/>
                  </a:lnTo>
                  <a:lnTo>
                    <a:pt x="147" y="1063"/>
                  </a:lnTo>
                  <a:lnTo>
                    <a:pt x="138" y="1063"/>
                  </a:lnTo>
                  <a:lnTo>
                    <a:pt x="138" y="1054"/>
                  </a:lnTo>
                  <a:lnTo>
                    <a:pt x="128" y="1054"/>
                  </a:lnTo>
                  <a:lnTo>
                    <a:pt x="121" y="1054"/>
                  </a:lnTo>
                  <a:lnTo>
                    <a:pt x="111" y="1046"/>
                  </a:lnTo>
                  <a:lnTo>
                    <a:pt x="111" y="1037"/>
                  </a:lnTo>
                  <a:lnTo>
                    <a:pt x="121" y="1037"/>
                  </a:lnTo>
                  <a:lnTo>
                    <a:pt x="128" y="1028"/>
                  </a:lnTo>
                  <a:lnTo>
                    <a:pt x="138" y="1028"/>
                  </a:lnTo>
                  <a:lnTo>
                    <a:pt x="138" y="1020"/>
                  </a:lnTo>
                  <a:lnTo>
                    <a:pt x="138" y="1011"/>
                  </a:lnTo>
                  <a:lnTo>
                    <a:pt x="147" y="1011"/>
                  </a:lnTo>
                  <a:lnTo>
                    <a:pt x="147" y="1003"/>
                  </a:lnTo>
                  <a:lnTo>
                    <a:pt x="147" y="994"/>
                  </a:lnTo>
                  <a:lnTo>
                    <a:pt x="154" y="994"/>
                  </a:lnTo>
                  <a:lnTo>
                    <a:pt x="154" y="985"/>
                  </a:lnTo>
                  <a:lnTo>
                    <a:pt x="154" y="977"/>
                  </a:lnTo>
                  <a:lnTo>
                    <a:pt x="154" y="968"/>
                  </a:lnTo>
                  <a:lnTo>
                    <a:pt x="154" y="959"/>
                  </a:lnTo>
                  <a:lnTo>
                    <a:pt x="154" y="951"/>
                  </a:lnTo>
                  <a:lnTo>
                    <a:pt x="164" y="951"/>
                  </a:lnTo>
                  <a:lnTo>
                    <a:pt x="171" y="951"/>
                  </a:lnTo>
                  <a:lnTo>
                    <a:pt x="180" y="951"/>
                  </a:lnTo>
                  <a:lnTo>
                    <a:pt x="190" y="951"/>
                  </a:lnTo>
                  <a:lnTo>
                    <a:pt x="190" y="942"/>
                  </a:lnTo>
                  <a:lnTo>
                    <a:pt x="197" y="942"/>
                  </a:lnTo>
                  <a:lnTo>
                    <a:pt x="190" y="934"/>
                  </a:lnTo>
                  <a:lnTo>
                    <a:pt x="190" y="925"/>
                  </a:lnTo>
                  <a:lnTo>
                    <a:pt x="197" y="916"/>
                  </a:lnTo>
                  <a:lnTo>
                    <a:pt x="197" y="908"/>
                  </a:lnTo>
                  <a:lnTo>
                    <a:pt x="197" y="899"/>
                  </a:lnTo>
                  <a:lnTo>
                    <a:pt x="197" y="889"/>
                  </a:lnTo>
                  <a:lnTo>
                    <a:pt x="197" y="882"/>
                  </a:lnTo>
                  <a:lnTo>
                    <a:pt x="190" y="882"/>
                  </a:lnTo>
                  <a:lnTo>
                    <a:pt x="190" y="873"/>
                  </a:lnTo>
                  <a:lnTo>
                    <a:pt x="180" y="873"/>
                  </a:lnTo>
                  <a:lnTo>
                    <a:pt x="180" y="865"/>
                  </a:lnTo>
                  <a:lnTo>
                    <a:pt x="180" y="856"/>
                  </a:lnTo>
                  <a:lnTo>
                    <a:pt x="180" y="846"/>
                  </a:lnTo>
                  <a:lnTo>
                    <a:pt x="190" y="846"/>
                  </a:lnTo>
                  <a:lnTo>
                    <a:pt x="197" y="839"/>
                  </a:lnTo>
                  <a:lnTo>
                    <a:pt x="197" y="830"/>
                  </a:lnTo>
                  <a:lnTo>
                    <a:pt x="190" y="820"/>
                  </a:lnTo>
                  <a:lnTo>
                    <a:pt x="180" y="813"/>
                  </a:lnTo>
                  <a:lnTo>
                    <a:pt x="180" y="803"/>
                  </a:lnTo>
                  <a:lnTo>
                    <a:pt x="180" y="796"/>
                  </a:lnTo>
                  <a:lnTo>
                    <a:pt x="190" y="796"/>
                  </a:lnTo>
                  <a:lnTo>
                    <a:pt x="197" y="796"/>
                  </a:lnTo>
                  <a:lnTo>
                    <a:pt x="197" y="787"/>
                  </a:lnTo>
                  <a:lnTo>
                    <a:pt x="206" y="787"/>
                  </a:lnTo>
                  <a:lnTo>
                    <a:pt x="206" y="777"/>
                  </a:lnTo>
                  <a:lnTo>
                    <a:pt x="197" y="770"/>
                  </a:lnTo>
                  <a:lnTo>
                    <a:pt x="197" y="760"/>
                  </a:lnTo>
                  <a:lnTo>
                    <a:pt x="190" y="753"/>
                  </a:lnTo>
                  <a:lnTo>
                    <a:pt x="190" y="744"/>
                  </a:lnTo>
                  <a:lnTo>
                    <a:pt x="190" y="734"/>
                  </a:lnTo>
                  <a:lnTo>
                    <a:pt x="190" y="727"/>
                  </a:lnTo>
                  <a:lnTo>
                    <a:pt x="197" y="727"/>
                  </a:lnTo>
                  <a:lnTo>
                    <a:pt x="197" y="717"/>
                  </a:lnTo>
                  <a:lnTo>
                    <a:pt x="197" y="708"/>
                  </a:lnTo>
                  <a:lnTo>
                    <a:pt x="197" y="701"/>
                  </a:lnTo>
                  <a:lnTo>
                    <a:pt x="190" y="701"/>
                  </a:lnTo>
                  <a:lnTo>
                    <a:pt x="190" y="691"/>
                  </a:lnTo>
                  <a:lnTo>
                    <a:pt x="190" y="684"/>
                  </a:lnTo>
                  <a:lnTo>
                    <a:pt x="180" y="684"/>
                  </a:lnTo>
                  <a:lnTo>
                    <a:pt x="180" y="674"/>
                  </a:lnTo>
                  <a:lnTo>
                    <a:pt x="171" y="674"/>
                  </a:lnTo>
                  <a:lnTo>
                    <a:pt x="171" y="665"/>
                  </a:lnTo>
                  <a:lnTo>
                    <a:pt x="171" y="658"/>
                  </a:lnTo>
                  <a:lnTo>
                    <a:pt x="171" y="648"/>
                  </a:lnTo>
                  <a:lnTo>
                    <a:pt x="171" y="639"/>
                  </a:lnTo>
                  <a:lnTo>
                    <a:pt x="171" y="631"/>
                  </a:lnTo>
                  <a:lnTo>
                    <a:pt x="171" y="622"/>
                  </a:lnTo>
                  <a:lnTo>
                    <a:pt x="164" y="622"/>
                  </a:lnTo>
                  <a:lnTo>
                    <a:pt x="164" y="615"/>
                  </a:lnTo>
                  <a:lnTo>
                    <a:pt x="154" y="615"/>
                  </a:lnTo>
                  <a:lnTo>
                    <a:pt x="147" y="615"/>
                  </a:lnTo>
                  <a:lnTo>
                    <a:pt x="147" y="605"/>
                  </a:lnTo>
                  <a:lnTo>
                    <a:pt x="147" y="596"/>
                  </a:lnTo>
                  <a:lnTo>
                    <a:pt x="138" y="596"/>
                  </a:lnTo>
                  <a:lnTo>
                    <a:pt x="138" y="588"/>
                  </a:lnTo>
                  <a:lnTo>
                    <a:pt x="138" y="579"/>
                  </a:lnTo>
                  <a:lnTo>
                    <a:pt x="128" y="579"/>
                  </a:lnTo>
                  <a:lnTo>
                    <a:pt x="128" y="570"/>
                  </a:lnTo>
                  <a:lnTo>
                    <a:pt x="128" y="562"/>
                  </a:lnTo>
                  <a:lnTo>
                    <a:pt x="138" y="562"/>
                  </a:lnTo>
                  <a:lnTo>
                    <a:pt x="147" y="562"/>
                  </a:lnTo>
                  <a:lnTo>
                    <a:pt x="147" y="553"/>
                  </a:lnTo>
                  <a:lnTo>
                    <a:pt x="154" y="545"/>
                  </a:lnTo>
                  <a:lnTo>
                    <a:pt x="164" y="545"/>
                  </a:lnTo>
                  <a:lnTo>
                    <a:pt x="171" y="536"/>
                  </a:lnTo>
                  <a:lnTo>
                    <a:pt x="171" y="527"/>
                  </a:lnTo>
                  <a:lnTo>
                    <a:pt x="164" y="519"/>
                  </a:lnTo>
                  <a:lnTo>
                    <a:pt x="154" y="519"/>
                  </a:lnTo>
                  <a:lnTo>
                    <a:pt x="147" y="510"/>
                  </a:lnTo>
                  <a:lnTo>
                    <a:pt x="138" y="510"/>
                  </a:lnTo>
                  <a:lnTo>
                    <a:pt x="138" y="501"/>
                  </a:lnTo>
                  <a:lnTo>
                    <a:pt x="138" y="493"/>
                  </a:lnTo>
                  <a:lnTo>
                    <a:pt x="147" y="493"/>
                  </a:lnTo>
                  <a:lnTo>
                    <a:pt x="154" y="493"/>
                  </a:lnTo>
                  <a:lnTo>
                    <a:pt x="154" y="484"/>
                  </a:lnTo>
                  <a:lnTo>
                    <a:pt x="164" y="484"/>
                  </a:lnTo>
                  <a:lnTo>
                    <a:pt x="171" y="476"/>
                  </a:lnTo>
                  <a:lnTo>
                    <a:pt x="164" y="476"/>
                  </a:lnTo>
                  <a:lnTo>
                    <a:pt x="164" y="467"/>
                  </a:lnTo>
                  <a:lnTo>
                    <a:pt x="154" y="458"/>
                  </a:lnTo>
                  <a:lnTo>
                    <a:pt x="154" y="467"/>
                  </a:lnTo>
                  <a:lnTo>
                    <a:pt x="147" y="467"/>
                  </a:lnTo>
                  <a:lnTo>
                    <a:pt x="147" y="458"/>
                  </a:lnTo>
                  <a:lnTo>
                    <a:pt x="154" y="458"/>
                  </a:lnTo>
                  <a:lnTo>
                    <a:pt x="154" y="450"/>
                  </a:lnTo>
                  <a:lnTo>
                    <a:pt x="154" y="441"/>
                  </a:lnTo>
                  <a:lnTo>
                    <a:pt x="154" y="433"/>
                  </a:lnTo>
                  <a:lnTo>
                    <a:pt x="147" y="433"/>
                  </a:lnTo>
                  <a:lnTo>
                    <a:pt x="138" y="433"/>
                  </a:lnTo>
                  <a:lnTo>
                    <a:pt x="128" y="433"/>
                  </a:lnTo>
                  <a:lnTo>
                    <a:pt x="121" y="433"/>
                  </a:lnTo>
                  <a:lnTo>
                    <a:pt x="121" y="424"/>
                  </a:lnTo>
                  <a:lnTo>
                    <a:pt x="111" y="424"/>
                  </a:lnTo>
                  <a:lnTo>
                    <a:pt x="111" y="415"/>
                  </a:lnTo>
                  <a:lnTo>
                    <a:pt x="111" y="407"/>
                  </a:lnTo>
                  <a:lnTo>
                    <a:pt x="121" y="398"/>
                  </a:lnTo>
                  <a:lnTo>
                    <a:pt x="128" y="398"/>
                  </a:lnTo>
                  <a:lnTo>
                    <a:pt x="138" y="398"/>
                  </a:lnTo>
                  <a:lnTo>
                    <a:pt x="138" y="389"/>
                  </a:lnTo>
                  <a:lnTo>
                    <a:pt x="138" y="381"/>
                  </a:lnTo>
                  <a:lnTo>
                    <a:pt x="128" y="372"/>
                  </a:lnTo>
                  <a:lnTo>
                    <a:pt x="128" y="364"/>
                  </a:lnTo>
                  <a:lnTo>
                    <a:pt x="138" y="355"/>
                  </a:lnTo>
                  <a:lnTo>
                    <a:pt x="138" y="346"/>
                  </a:lnTo>
                  <a:lnTo>
                    <a:pt x="147" y="346"/>
                  </a:lnTo>
                  <a:lnTo>
                    <a:pt x="147" y="338"/>
                  </a:lnTo>
                  <a:lnTo>
                    <a:pt x="138" y="338"/>
                  </a:lnTo>
                  <a:lnTo>
                    <a:pt x="138" y="329"/>
                  </a:lnTo>
                  <a:lnTo>
                    <a:pt x="128" y="320"/>
                  </a:lnTo>
                  <a:lnTo>
                    <a:pt x="128" y="312"/>
                  </a:lnTo>
                  <a:lnTo>
                    <a:pt x="138" y="312"/>
                  </a:lnTo>
                  <a:lnTo>
                    <a:pt x="138" y="303"/>
                  </a:lnTo>
                  <a:lnTo>
                    <a:pt x="138" y="295"/>
                  </a:lnTo>
                  <a:lnTo>
                    <a:pt x="138" y="286"/>
                  </a:lnTo>
                  <a:lnTo>
                    <a:pt x="128" y="286"/>
                  </a:lnTo>
                  <a:lnTo>
                    <a:pt x="121" y="277"/>
                  </a:lnTo>
                  <a:lnTo>
                    <a:pt x="111" y="277"/>
                  </a:lnTo>
                  <a:lnTo>
                    <a:pt x="102" y="277"/>
                  </a:lnTo>
                  <a:lnTo>
                    <a:pt x="102" y="269"/>
                  </a:lnTo>
                  <a:lnTo>
                    <a:pt x="95" y="269"/>
                  </a:lnTo>
                  <a:lnTo>
                    <a:pt x="95" y="260"/>
                  </a:lnTo>
                  <a:lnTo>
                    <a:pt x="85" y="260"/>
                  </a:lnTo>
                  <a:lnTo>
                    <a:pt x="78" y="251"/>
                  </a:lnTo>
                  <a:lnTo>
                    <a:pt x="69" y="251"/>
                  </a:lnTo>
                  <a:lnTo>
                    <a:pt x="59" y="251"/>
                  </a:lnTo>
                  <a:lnTo>
                    <a:pt x="52" y="243"/>
                  </a:lnTo>
                  <a:lnTo>
                    <a:pt x="43" y="234"/>
                  </a:lnTo>
                  <a:lnTo>
                    <a:pt x="35" y="226"/>
                  </a:lnTo>
                  <a:lnTo>
                    <a:pt x="26" y="217"/>
                  </a:lnTo>
                  <a:lnTo>
                    <a:pt x="26" y="208"/>
                  </a:lnTo>
                  <a:lnTo>
                    <a:pt x="16" y="200"/>
                  </a:lnTo>
                  <a:lnTo>
                    <a:pt x="16" y="191"/>
                  </a:lnTo>
                  <a:lnTo>
                    <a:pt x="9" y="191"/>
                  </a:lnTo>
                  <a:lnTo>
                    <a:pt x="9" y="182"/>
                  </a:lnTo>
                  <a:lnTo>
                    <a:pt x="9" y="174"/>
                  </a:lnTo>
                  <a:lnTo>
                    <a:pt x="9" y="165"/>
                  </a:lnTo>
                  <a:lnTo>
                    <a:pt x="0" y="157"/>
                  </a:lnTo>
                  <a:lnTo>
                    <a:pt x="9" y="157"/>
                  </a:lnTo>
                  <a:lnTo>
                    <a:pt x="9" y="148"/>
                  </a:lnTo>
                  <a:lnTo>
                    <a:pt x="9" y="139"/>
                  </a:lnTo>
                  <a:lnTo>
                    <a:pt x="16" y="131"/>
                  </a:lnTo>
                  <a:lnTo>
                    <a:pt x="16" y="122"/>
                  </a:lnTo>
                  <a:lnTo>
                    <a:pt x="26" y="122"/>
                  </a:lnTo>
                  <a:lnTo>
                    <a:pt x="35" y="122"/>
                  </a:lnTo>
                  <a:lnTo>
                    <a:pt x="43" y="122"/>
                  </a:lnTo>
                  <a:lnTo>
                    <a:pt x="43" y="131"/>
                  </a:lnTo>
                  <a:lnTo>
                    <a:pt x="52" y="131"/>
                  </a:lnTo>
                  <a:lnTo>
                    <a:pt x="52" y="139"/>
                  </a:lnTo>
                  <a:lnTo>
                    <a:pt x="59" y="131"/>
                  </a:lnTo>
                  <a:lnTo>
                    <a:pt x="69" y="139"/>
                  </a:lnTo>
                  <a:lnTo>
                    <a:pt x="78" y="139"/>
                  </a:lnTo>
                  <a:lnTo>
                    <a:pt x="85" y="131"/>
                  </a:lnTo>
                  <a:lnTo>
                    <a:pt x="95" y="131"/>
                  </a:lnTo>
                  <a:lnTo>
                    <a:pt x="102" y="131"/>
                  </a:lnTo>
                  <a:lnTo>
                    <a:pt x="111" y="131"/>
                  </a:lnTo>
                  <a:lnTo>
                    <a:pt x="121" y="131"/>
                  </a:lnTo>
                  <a:lnTo>
                    <a:pt x="128" y="131"/>
                  </a:lnTo>
                  <a:lnTo>
                    <a:pt x="138" y="122"/>
                  </a:lnTo>
                  <a:lnTo>
                    <a:pt x="128" y="122"/>
                  </a:lnTo>
                  <a:lnTo>
                    <a:pt x="138" y="122"/>
                  </a:lnTo>
                  <a:lnTo>
                    <a:pt x="147" y="114"/>
                  </a:lnTo>
                  <a:lnTo>
                    <a:pt x="147" y="122"/>
                  </a:lnTo>
                  <a:lnTo>
                    <a:pt x="154" y="122"/>
                  </a:lnTo>
                  <a:lnTo>
                    <a:pt x="154" y="114"/>
                  </a:lnTo>
                  <a:lnTo>
                    <a:pt x="154" y="122"/>
                  </a:lnTo>
                  <a:lnTo>
                    <a:pt x="164" y="122"/>
                  </a:lnTo>
                  <a:lnTo>
                    <a:pt x="171" y="122"/>
                  </a:lnTo>
                  <a:lnTo>
                    <a:pt x="180" y="122"/>
                  </a:lnTo>
                  <a:lnTo>
                    <a:pt x="190" y="122"/>
                  </a:lnTo>
                  <a:lnTo>
                    <a:pt x="197" y="122"/>
                  </a:lnTo>
                  <a:lnTo>
                    <a:pt x="206" y="122"/>
                  </a:lnTo>
                  <a:lnTo>
                    <a:pt x="206" y="114"/>
                  </a:lnTo>
                  <a:lnTo>
                    <a:pt x="214" y="114"/>
                  </a:lnTo>
                  <a:lnTo>
                    <a:pt x="223" y="114"/>
                  </a:lnTo>
                  <a:lnTo>
                    <a:pt x="233" y="114"/>
                  </a:lnTo>
                  <a:lnTo>
                    <a:pt x="233" y="105"/>
                  </a:lnTo>
                  <a:lnTo>
                    <a:pt x="240" y="105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6" y="96"/>
                  </a:lnTo>
                  <a:lnTo>
                    <a:pt x="275" y="96"/>
                  </a:lnTo>
                  <a:lnTo>
                    <a:pt x="283" y="96"/>
                  </a:lnTo>
                  <a:lnTo>
                    <a:pt x="292" y="96"/>
                  </a:lnTo>
                  <a:lnTo>
                    <a:pt x="301" y="96"/>
                  </a:lnTo>
                  <a:lnTo>
                    <a:pt x="309" y="96"/>
                  </a:lnTo>
                  <a:lnTo>
                    <a:pt x="318" y="88"/>
                  </a:lnTo>
                  <a:lnTo>
                    <a:pt x="318" y="96"/>
                  </a:lnTo>
                  <a:lnTo>
                    <a:pt x="326" y="96"/>
                  </a:lnTo>
                  <a:lnTo>
                    <a:pt x="335" y="88"/>
                  </a:lnTo>
                  <a:lnTo>
                    <a:pt x="344" y="88"/>
                  </a:lnTo>
                  <a:lnTo>
                    <a:pt x="344" y="96"/>
                  </a:lnTo>
                  <a:lnTo>
                    <a:pt x="352" y="96"/>
                  </a:lnTo>
                  <a:lnTo>
                    <a:pt x="361" y="96"/>
                  </a:lnTo>
                  <a:lnTo>
                    <a:pt x="369" y="96"/>
                  </a:lnTo>
                  <a:lnTo>
                    <a:pt x="378" y="88"/>
                  </a:lnTo>
                  <a:lnTo>
                    <a:pt x="378" y="96"/>
                  </a:lnTo>
                  <a:lnTo>
                    <a:pt x="387" y="88"/>
                  </a:lnTo>
                  <a:lnTo>
                    <a:pt x="395" y="88"/>
                  </a:lnTo>
                  <a:lnTo>
                    <a:pt x="404" y="88"/>
                  </a:lnTo>
                  <a:lnTo>
                    <a:pt x="413" y="96"/>
                  </a:lnTo>
                  <a:lnTo>
                    <a:pt x="421" y="88"/>
                  </a:lnTo>
                  <a:lnTo>
                    <a:pt x="421" y="79"/>
                  </a:lnTo>
                  <a:lnTo>
                    <a:pt x="430" y="88"/>
                  </a:lnTo>
                  <a:lnTo>
                    <a:pt x="438" y="88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6" y="96"/>
                  </a:lnTo>
                  <a:lnTo>
                    <a:pt x="464" y="96"/>
                  </a:lnTo>
                  <a:lnTo>
                    <a:pt x="464" y="88"/>
                  </a:lnTo>
                  <a:lnTo>
                    <a:pt x="473" y="88"/>
                  </a:lnTo>
                  <a:lnTo>
                    <a:pt x="481" y="96"/>
                  </a:lnTo>
                  <a:lnTo>
                    <a:pt x="490" y="96"/>
                  </a:lnTo>
                  <a:lnTo>
                    <a:pt x="490" y="105"/>
                  </a:lnTo>
                  <a:lnTo>
                    <a:pt x="499" y="96"/>
                  </a:lnTo>
                  <a:lnTo>
                    <a:pt x="516" y="96"/>
                  </a:lnTo>
                  <a:lnTo>
                    <a:pt x="524" y="96"/>
                  </a:lnTo>
                  <a:lnTo>
                    <a:pt x="533" y="96"/>
                  </a:lnTo>
                  <a:lnTo>
                    <a:pt x="533" y="105"/>
                  </a:lnTo>
                  <a:lnTo>
                    <a:pt x="542" y="105"/>
                  </a:lnTo>
                  <a:lnTo>
                    <a:pt x="550" y="105"/>
                  </a:lnTo>
                  <a:lnTo>
                    <a:pt x="559" y="105"/>
                  </a:lnTo>
                  <a:lnTo>
                    <a:pt x="568" y="105"/>
                  </a:lnTo>
                  <a:lnTo>
                    <a:pt x="568" y="96"/>
                  </a:lnTo>
                  <a:lnTo>
                    <a:pt x="576" y="96"/>
                  </a:lnTo>
                  <a:lnTo>
                    <a:pt x="576" y="105"/>
                  </a:lnTo>
                  <a:lnTo>
                    <a:pt x="585" y="96"/>
                  </a:lnTo>
                  <a:lnTo>
                    <a:pt x="593" y="105"/>
                  </a:lnTo>
                  <a:lnTo>
                    <a:pt x="602" y="96"/>
                  </a:lnTo>
                  <a:lnTo>
                    <a:pt x="602" y="88"/>
                  </a:lnTo>
                  <a:lnTo>
                    <a:pt x="611" y="79"/>
                  </a:lnTo>
                  <a:lnTo>
                    <a:pt x="619" y="79"/>
                  </a:lnTo>
                  <a:lnTo>
                    <a:pt x="628" y="69"/>
                  </a:lnTo>
                  <a:lnTo>
                    <a:pt x="636" y="69"/>
                  </a:lnTo>
                  <a:lnTo>
                    <a:pt x="645" y="79"/>
                  </a:lnTo>
                  <a:lnTo>
                    <a:pt x="654" y="79"/>
                  </a:lnTo>
                  <a:lnTo>
                    <a:pt x="662" y="79"/>
                  </a:lnTo>
                  <a:lnTo>
                    <a:pt x="671" y="79"/>
                  </a:lnTo>
                  <a:lnTo>
                    <a:pt x="671" y="69"/>
                  </a:lnTo>
                  <a:lnTo>
                    <a:pt x="680" y="69"/>
                  </a:lnTo>
                  <a:lnTo>
                    <a:pt x="680" y="62"/>
                  </a:lnTo>
                  <a:lnTo>
                    <a:pt x="688" y="62"/>
                  </a:lnTo>
                  <a:lnTo>
                    <a:pt x="697" y="62"/>
                  </a:lnTo>
                  <a:lnTo>
                    <a:pt x="697" y="53"/>
                  </a:lnTo>
                  <a:lnTo>
                    <a:pt x="704" y="53"/>
                  </a:lnTo>
                  <a:lnTo>
                    <a:pt x="704" y="45"/>
                  </a:lnTo>
                  <a:lnTo>
                    <a:pt x="697" y="45"/>
                  </a:lnTo>
                  <a:lnTo>
                    <a:pt x="697" y="36"/>
                  </a:lnTo>
                  <a:lnTo>
                    <a:pt x="704" y="36"/>
                  </a:lnTo>
                  <a:lnTo>
                    <a:pt x="714" y="36"/>
                  </a:lnTo>
                  <a:lnTo>
                    <a:pt x="723" y="26"/>
                  </a:lnTo>
                  <a:lnTo>
                    <a:pt x="731" y="26"/>
                  </a:lnTo>
                  <a:lnTo>
                    <a:pt x="740" y="26"/>
                  </a:lnTo>
                  <a:lnTo>
                    <a:pt x="740" y="19"/>
                  </a:lnTo>
                  <a:lnTo>
                    <a:pt x="747" y="19"/>
                  </a:lnTo>
                  <a:lnTo>
                    <a:pt x="757" y="19"/>
                  </a:lnTo>
                  <a:lnTo>
                    <a:pt x="766" y="19"/>
                  </a:lnTo>
                  <a:lnTo>
                    <a:pt x="766" y="10"/>
                  </a:lnTo>
                  <a:lnTo>
                    <a:pt x="773" y="10"/>
                  </a:lnTo>
                  <a:lnTo>
                    <a:pt x="773" y="19"/>
                  </a:lnTo>
                  <a:lnTo>
                    <a:pt x="783" y="19"/>
                  </a:lnTo>
                  <a:lnTo>
                    <a:pt x="783" y="10"/>
                  </a:lnTo>
                  <a:lnTo>
                    <a:pt x="790" y="10"/>
                  </a:lnTo>
                  <a:lnTo>
                    <a:pt x="783" y="10"/>
                  </a:lnTo>
                  <a:lnTo>
                    <a:pt x="790" y="0"/>
                  </a:lnTo>
                  <a:lnTo>
                    <a:pt x="799" y="0"/>
                  </a:lnTo>
                  <a:lnTo>
                    <a:pt x="809" y="0"/>
                  </a:lnTo>
                  <a:lnTo>
                    <a:pt x="816" y="0"/>
                  </a:lnTo>
                  <a:lnTo>
                    <a:pt x="816" y="10"/>
                  </a:lnTo>
                  <a:lnTo>
                    <a:pt x="826" y="10"/>
                  </a:lnTo>
                  <a:lnTo>
                    <a:pt x="826" y="19"/>
                  </a:lnTo>
                  <a:lnTo>
                    <a:pt x="826" y="26"/>
                  </a:lnTo>
                  <a:lnTo>
                    <a:pt x="826" y="36"/>
                  </a:lnTo>
                  <a:lnTo>
                    <a:pt x="826" y="69"/>
                  </a:lnTo>
                  <a:lnTo>
                    <a:pt x="826" y="79"/>
                  </a:lnTo>
                  <a:lnTo>
                    <a:pt x="826" y="96"/>
                  </a:lnTo>
                  <a:lnTo>
                    <a:pt x="816" y="105"/>
                  </a:lnTo>
                  <a:lnTo>
                    <a:pt x="816" y="114"/>
                  </a:lnTo>
                  <a:lnTo>
                    <a:pt x="826" y="122"/>
                  </a:lnTo>
                  <a:lnTo>
                    <a:pt x="826" y="131"/>
                  </a:lnTo>
                  <a:lnTo>
                    <a:pt x="826" y="139"/>
                  </a:lnTo>
                  <a:lnTo>
                    <a:pt x="835" y="139"/>
                  </a:lnTo>
                  <a:lnTo>
                    <a:pt x="835" y="148"/>
                  </a:lnTo>
                  <a:lnTo>
                    <a:pt x="835" y="157"/>
                  </a:lnTo>
                  <a:lnTo>
                    <a:pt x="835" y="165"/>
                  </a:lnTo>
                  <a:lnTo>
                    <a:pt x="835" y="174"/>
                  </a:lnTo>
                  <a:lnTo>
                    <a:pt x="842" y="182"/>
                  </a:lnTo>
                  <a:lnTo>
                    <a:pt x="852" y="191"/>
                  </a:lnTo>
                  <a:lnTo>
                    <a:pt x="852" y="200"/>
                  </a:lnTo>
                  <a:lnTo>
                    <a:pt x="852" y="208"/>
                  </a:lnTo>
                  <a:lnTo>
                    <a:pt x="859" y="208"/>
                  </a:lnTo>
                  <a:lnTo>
                    <a:pt x="868" y="208"/>
                  </a:lnTo>
                  <a:lnTo>
                    <a:pt x="878" y="208"/>
                  </a:lnTo>
                  <a:lnTo>
                    <a:pt x="885" y="208"/>
                  </a:lnTo>
                  <a:lnTo>
                    <a:pt x="894" y="200"/>
                  </a:lnTo>
                  <a:lnTo>
                    <a:pt x="894" y="191"/>
                  </a:lnTo>
                  <a:lnTo>
                    <a:pt x="894" y="182"/>
                  </a:lnTo>
                  <a:lnTo>
                    <a:pt x="902" y="191"/>
                  </a:lnTo>
                  <a:lnTo>
                    <a:pt x="911" y="200"/>
                  </a:lnTo>
                  <a:lnTo>
                    <a:pt x="911" y="217"/>
                  </a:lnTo>
                  <a:lnTo>
                    <a:pt x="921" y="217"/>
                  </a:lnTo>
                  <a:lnTo>
                    <a:pt x="921" y="226"/>
                  </a:lnTo>
                  <a:lnTo>
                    <a:pt x="928" y="234"/>
                  </a:lnTo>
                  <a:lnTo>
                    <a:pt x="928" y="243"/>
                  </a:lnTo>
                  <a:lnTo>
                    <a:pt x="937" y="251"/>
                  </a:lnTo>
                  <a:lnTo>
                    <a:pt x="928" y="260"/>
                  </a:lnTo>
                  <a:lnTo>
                    <a:pt x="937" y="269"/>
                  </a:lnTo>
                  <a:lnTo>
                    <a:pt x="937" y="277"/>
                  </a:lnTo>
                  <a:lnTo>
                    <a:pt x="937" y="286"/>
                  </a:lnTo>
                  <a:lnTo>
                    <a:pt x="937" y="295"/>
                  </a:lnTo>
                  <a:lnTo>
                    <a:pt x="937" y="303"/>
                  </a:lnTo>
                  <a:lnTo>
                    <a:pt x="937" y="312"/>
                  </a:lnTo>
                  <a:lnTo>
                    <a:pt x="928" y="320"/>
                  </a:lnTo>
                  <a:lnTo>
                    <a:pt x="928" y="329"/>
                  </a:lnTo>
                  <a:lnTo>
                    <a:pt x="921" y="329"/>
                  </a:lnTo>
                  <a:lnTo>
                    <a:pt x="921" y="338"/>
                  </a:lnTo>
                  <a:lnTo>
                    <a:pt x="911" y="338"/>
                  </a:lnTo>
                  <a:lnTo>
                    <a:pt x="902" y="355"/>
                  </a:lnTo>
                  <a:lnTo>
                    <a:pt x="911" y="364"/>
                  </a:lnTo>
                  <a:lnTo>
                    <a:pt x="921" y="407"/>
                  </a:lnTo>
                  <a:lnTo>
                    <a:pt x="928" y="467"/>
                  </a:lnTo>
                  <a:lnTo>
                    <a:pt x="937" y="493"/>
                  </a:lnTo>
                  <a:lnTo>
                    <a:pt x="928" y="493"/>
                  </a:lnTo>
                  <a:lnTo>
                    <a:pt x="921" y="493"/>
                  </a:lnTo>
                  <a:lnTo>
                    <a:pt x="911" y="493"/>
                  </a:lnTo>
                  <a:lnTo>
                    <a:pt x="921" y="493"/>
                  </a:lnTo>
                  <a:lnTo>
                    <a:pt x="921" y="484"/>
                  </a:lnTo>
                  <a:lnTo>
                    <a:pt x="911" y="493"/>
                  </a:lnTo>
                  <a:lnTo>
                    <a:pt x="911" y="501"/>
                  </a:lnTo>
                  <a:lnTo>
                    <a:pt x="902" y="501"/>
                  </a:lnTo>
                  <a:lnTo>
                    <a:pt x="894" y="501"/>
                  </a:lnTo>
                  <a:lnTo>
                    <a:pt x="894" y="510"/>
                  </a:lnTo>
                  <a:lnTo>
                    <a:pt x="885" y="510"/>
                  </a:lnTo>
                  <a:lnTo>
                    <a:pt x="878" y="510"/>
                  </a:lnTo>
                  <a:lnTo>
                    <a:pt x="878" y="519"/>
                  </a:lnTo>
                  <a:lnTo>
                    <a:pt x="868" y="519"/>
                  </a:lnTo>
                  <a:lnTo>
                    <a:pt x="868" y="527"/>
                  </a:lnTo>
                  <a:lnTo>
                    <a:pt x="859" y="527"/>
                  </a:lnTo>
                  <a:lnTo>
                    <a:pt x="859" y="536"/>
                  </a:lnTo>
                  <a:lnTo>
                    <a:pt x="852" y="536"/>
                  </a:lnTo>
                  <a:lnTo>
                    <a:pt x="859" y="536"/>
                  </a:lnTo>
                  <a:lnTo>
                    <a:pt x="859" y="545"/>
                  </a:lnTo>
                  <a:lnTo>
                    <a:pt x="852" y="545"/>
                  </a:lnTo>
                  <a:lnTo>
                    <a:pt x="852" y="553"/>
                  </a:lnTo>
                  <a:lnTo>
                    <a:pt x="842" y="553"/>
                  </a:lnTo>
                  <a:lnTo>
                    <a:pt x="835" y="553"/>
                  </a:lnTo>
                  <a:lnTo>
                    <a:pt x="826" y="553"/>
                  </a:lnTo>
                  <a:lnTo>
                    <a:pt x="826" y="562"/>
                  </a:lnTo>
                  <a:lnTo>
                    <a:pt x="826" y="570"/>
                  </a:lnTo>
                  <a:lnTo>
                    <a:pt x="816" y="579"/>
                  </a:lnTo>
                  <a:lnTo>
                    <a:pt x="826" y="588"/>
                  </a:lnTo>
                  <a:lnTo>
                    <a:pt x="826" y="596"/>
                  </a:lnTo>
                  <a:lnTo>
                    <a:pt x="826" y="605"/>
                  </a:lnTo>
                  <a:lnTo>
                    <a:pt x="826" y="615"/>
                  </a:lnTo>
                  <a:lnTo>
                    <a:pt x="826" y="622"/>
                  </a:lnTo>
                  <a:lnTo>
                    <a:pt x="816" y="622"/>
                  </a:lnTo>
                  <a:lnTo>
                    <a:pt x="816" y="631"/>
                  </a:lnTo>
                  <a:lnTo>
                    <a:pt x="816" y="639"/>
                  </a:lnTo>
                  <a:lnTo>
                    <a:pt x="816" y="648"/>
                  </a:lnTo>
                  <a:lnTo>
                    <a:pt x="816" y="658"/>
                  </a:lnTo>
                  <a:lnTo>
                    <a:pt x="826" y="665"/>
                  </a:lnTo>
                  <a:lnTo>
                    <a:pt x="835" y="674"/>
                  </a:lnTo>
                  <a:lnTo>
                    <a:pt x="842" y="684"/>
                  </a:lnTo>
                  <a:lnTo>
                    <a:pt x="842" y="691"/>
                  </a:lnTo>
                  <a:lnTo>
                    <a:pt x="842" y="701"/>
                  </a:lnTo>
                  <a:lnTo>
                    <a:pt x="842" y="708"/>
                  </a:lnTo>
                  <a:lnTo>
                    <a:pt x="842" y="717"/>
                  </a:lnTo>
                  <a:lnTo>
                    <a:pt x="842" y="727"/>
                  </a:lnTo>
                  <a:lnTo>
                    <a:pt x="842" y="734"/>
                  </a:lnTo>
                  <a:lnTo>
                    <a:pt x="852" y="744"/>
                  </a:lnTo>
                  <a:lnTo>
                    <a:pt x="859" y="744"/>
                  </a:lnTo>
                  <a:lnTo>
                    <a:pt x="859" y="753"/>
                  </a:lnTo>
                  <a:lnTo>
                    <a:pt x="868" y="753"/>
                  </a:lnTo>
                  <a:lnTo>
                    <a:pt x="868" y="744"/>
                  </a:lnTo>
                  <a:lnTo>
                    <a:pt x="878" y="753"/>
                  </a:lnTo>
                  <a:lnTo>
                    <a:pt x="885" y="753"/>
                  </a:lnTo>
                  <a:lnTo>
                    <a:pt x="885" y="760"/>
                  </a:lnTo>
                  <a:lnTo>
                    <a:pt x="894" y="770"/>
                  </a:lnTo>
                  <a:lnTo>
                    <a:pt x="902" y="770"/>
                  </a:lnTo>
                  <a:lnTo>
                    <a:pt x="902" y="777"/>
                  </a:lnTo>
                  <a:lnTo>
                    <a:pt x="902" y="787"/>
                  </a:lnTo>
                  <a:lnTo>
                    <a:pt x="911" y="796"/>
                  </a:lnTo>
                  <a:lnTo>
                    <a:pt x="911" y="803"/>
                  </a:lnTo>
                  <a:lnTo>
                    <a:pt x="911" y="813"/>
                  </a:lnTo>
                  <a:lnTo>
                    <a:pt x="921" y="813"/>
                  </a:lnTo>
                  <a:lnTo>
                    <a:pt x="921" y="820"/>
                  </a:lnTo>
                  <a:lnTo>
                    <a:pt x="921" y="830"/>
                  </a:lnTo>
                  <a:lnTo>
                    <a:pt x="928" y="839"/>
                  </a:lnTo>
                  <a:lnTo>
                    <a:pt x="928" y="846"/>
                  </a:lnTo>
                  <a:lnTo>
                    <a:pt x="937" y="846"/>
                  </a:lnTo>
                  <a:lnTo>
                    <a:pt x="945" y="856"/>
                  </a:lnTo>
                  <a:lnTo>
                    <a:pt x="954" y="856"/>
                  </a:lnTo>
                  <a:lnTo>
                    <a:pt x="954" y="865"/>
                  </a:lnTo>
                  <a:lnTo>
                    <a:pt x="954" y="873"/>
                  </a:lnTo>
                  <a:lnTo>
                    <a:pt x="954" y="882"/>
                  </a:lnTo>
                  <a:lnTo>
                    <a:pt x="954" y="889"/>
                  </a:lnTo>
                  <a:lnTo>
                    <a:pt x="954" y="899"/>
                  </a:lnTo>
                  <a:lnTo>
                    <a:pt x="963" y="899"/>
                  </a:lnTo>
                  <a:lnTo>
                    <a:pt x="963" y="908"/>
                  </a:lnTo>
                  <a:lnTo>
                    <a:pt x="963" y="916"/>
                  </a:lnTo>
                  <a:lnTo>
                    <a:pt x="971" y="916"/>
                  </a:lnTo>
                  <a:lnTo>
                    <a:pt x="971" y="925"/>
                  </a:lnTo>
                  <a:lnTo>
                    <a:pt x="980" y="925"/>
                  </a:lnTo>
                  <a:lnTo>
                    <a:pt x="980" y="934"/>
                  </a:lnTo>
                  <a:lnTo>
                    <a:pt x="989" y="934"/>
                  </a:lnTo>
                  <a:lnTo>
                    <a:pt x="997" y="934"/>
                  </a:lnTo>
                  <a:lnTo>
                    <a:pt x="997" y="942"/>
                  </a:lnTo>
                  <a:lnTo>
                    <a:pt x="1006" y="951"/>
                  </a:lnTo>
                  <a:lnTo>
                    <a:pt x="1006" y="959"/>
                  </a:lnTo>
                  <a:lnTo>
                    <a:pt x="1006" y="968"/>
                  </a:lnTo>
                  <a:lnTo>
                    <a:pt x="1014" y="968"/>
                  </a:lnTo>
                  <a:lnTo>
                    <a:pt x="1014" y="977"/>
                  </a:lnTo>
                  <a:lnTo>
                    <a:pt x="1014" y="985"/>
                  </a:lnTo>
                  <a:lnTo>
                    <a:pt x="1014" y="994"/>
                  </a:lnTo>
                  <a:lnTo>
                    <a:pt x="1014" y="1003"/>
                  </a:lnTo>
                  <a:lnTo>
                    <a:pt x="1006" y="1003"/>
                  </a:lnTo>
                  <a:lnTo>
                    <a:pt x="1006" y="1011"/>
                  </a:lnTo>
                  <a:lnTo>
                    <a:pt x="997" y="1011"/>
                  </a:lnTo>
                  <a:lnTo>
                    <a:pt x="997" y="1020"/>
                  </a:lnTo>
                  <a:lnTo>
                    <a:pt x="989" y="1020"/>
                  </a:lnTo>
                  <a:lnTo>
                    <a:pt x="980" y="1020"/>
                  </a:lnTo>
                  <a:lnTo>
                    <a:pt x="980" y="1028"/>
                  </a:lnTo>
                  <a:lnTo>
                    <a:pt x="971" y="1028"/>
                  </a:lnTo>
                  <a:lnTo>
                    <a:pt x="963" y="1028"/>
                  </a:lnTo>
                  <a:lnTo>
                    <a:pt x="954" y="1028"/>
                  </a:lnTo>
                  <a:lnTo>
                    <a:pt x="954" y="1037"/>
                  </a:lnTo>
                  <a:lnTo>
                    <a:pt x="945" y="1037"/>
                  </a:lnTo>
                  <a:lnTo>
                    <a:pt x="937" y="1046"/>
                  </a:lnTo>
                  <a:lnTo>
                    <a:pt x="885" y="1072"/>
                  </a:lnTo>
                  <a:lnTo>
                    <a:pt x="868" y="1089"/>
                  </a:lnTo>
                  <a:lnTo>
                    <a:pt x="852" y="1106"/>
                  </a:lnTo>
                  <a:lnTo>
                    <a:pt x="842" y="1106"/>
                  </a:lnTo>
                  <a:lnTo>
                    <a:pt x="842" y="1115"/>
                  </a:lnTo>
                  <a:lnTo>
                    <a:pt x="835" y="1115"/>
                  </a:lnTo>
                  <a:lnTo>
                    <a:pt x="826" y="1115"/>
                  </a:lnTo>
                  <a:lnTo>
                    <a:pt x="816" y="1106"/>
                  </a:lnTo>
                  <a:lnTo>
                    <a:pt x="809" y="1089"/>
                  </a:lnTo>
                  <a:lnTo>
                    <a:pt x="809" y="1080"/>
                  </a:lnTo>
                  <a:close/>
                </a:path>
              </a:pathLst>
            </a:custGeom>
            <a:grpFill/>
            <a:ln w="7938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85" name="Freeform 30"/>
            <p:cNvSpPr>
              <a:spLocks/>
            </p:cNvSpPr>
            <p:nvPr/>
          </p:nvSpPr>
          <p:spPr bwMode="auto">
            <a:xfrm>
              <a:off x="2638425" y="2725738"/>
              <a:ext cx="1836737" cy="1762125"/>
            </a:xfrm>
            <a:custGeom>
              <a:avLst/>
              <a:gdLst>
                <a:gd name="T0" fmla="*/ 2147483647 w 2313"/>
                <a:gd name="T1" fmla="*/ 2147483647 h 2218"/>
                <a:gd name="T2" fmla="*/ 2147483647 w 2313"/>
                <a:gd name="T3" fmla="*/ 2147483647 h 2218"/>
                <a:gd name="T4" fmla="*/ 2147483647 w 2313"/>
                <a:gd name="T5" fmla="*/ 2147483647 h 2218"/>
                <a:gd name="T6" fmla="*/ 2147483647 w 2313"/>
                <a:gd name="T7" fmla="*/ 2147483647 h 2218"/>
                <a:gd name="T8" fmla="*/ 2147483647 w 2313"/>
                <a:gd name="T9" fmla="*/ 2147483647 h 2218"/>
                <a:gd name="T10" fmla="*/ 2147483647 w 2313"/>
                <a:gd name="T11" fmla="*/ 2147483647 h 2218"/>
                <a:gd name="T12" fmla="*/ 2147483647 w 2313"/>
                <a:gd name="T13" fmla="*/ 2147483647 h 2218"/>
                <a:gd name="T14" fmla="*/ 2147483647 w 2313"/>
                <a:gd name="T15" fmla="*/ 2147483647 h 2218"/>
                <a:gd name="T16" fmla="*/ 2147483647 w 2313"/>
                <a:gd name="T17" fmla="*/ 2147483647 h 2218"/>
                <a:gd name="T18" fmla="*/ 2147483647 w 2313"/>
                <a:gd name="T19" fmla="*/ 2147483647 h 2218"/>
                <a:gd name="T20" fmla="*/ 2147483647 w 2313"/>
                <a:gd name="T21" fmla="*/ 2147483647 h 2218"/>
                <a:gd name="T22" fmla="*/ 2147483647 w 2313"/>
                <a:gd name="T23" fmla="*/ 2147483647 h 2218"/>
                <a:gd name="T24" fmla="*/ 2147483647 w 2313"/>
                <a:gd name="T25" fmla="*/ 2147483647 h 2218"/>
                <a:gd name="T26" fmla="*/ 2147483647 w 2313"/>
                <a:gd name="T27" fmla="*/ 2147483647 h 2218"/>
                <a:gd name="T28" fmla="*/ 2147483647 w 2313"/>
                <a:gd name="T29" fmla="*/ 2147483647 h 2218"/>
                <a:gd name="T30" fmla="*/ 2147483647 w 2313"/>
                <a:gd name="T31" fmla="*/ 2147483647 h 2218"/>
                <a:gd name="T32" fmla="*/ 2147483647 w 2313"/>
                <a:gd name="T33" fmla="*/ 2147483647 h 2218"/>
                <a:gd name="T34" fmla="*/ 2147483647 w 2313"/>
                <a:gd name="T35" fmla="*/ 2147483647 h 2218"/>
                <a:gd name="T36" fmla="*/ 2147483647 w 2313"/>
                <a:gd name="T37" fmla="*/ 2147483647 h 2218"/>
                <a:gd name="T38" fmla="*/ 2147483647 w 2313"/>
                <a:gd name="T39" fmla="*/ 2147483647 h 2218"/>
                <a:gd name="T40" fmla="*/ 2147483647 w 2313"/>
                <a:gd name="T41" fmla="*/ 2147483647 h 2218"/>
                <a:gd name="T42" fmla="*/ 2147483647 w 2313"/>
                <a:gd name="T43" fmla="*/ 2147483647 h 2218"/>
                <a:gd name="T44" fmla="*/ 2147483647 w 2313"/>
                <a:gd name="T45" fmla="*/ 2147483647 h 2218"/>
                <a:gd name="T46" fmla="*/ 2147483647 w 2313"/>
                <a:gd name="T47" fmla="*/ 2147483647 h 2218"/>
                <a:gd name="T48" fmla="*/ 2147483647 w 2313"/>
                <a:gd name="T49" fmla="*/ 2147483647 h 2218"/>
                <a:gd name="T50" fmla="*/ 2147483647 w 2313"/>
                <a:gd name="T51" fmla="*/ 2147483647 h 2218"/>
                <a:gd name="T52" fmla="*/ 2147483647 w 2313"/>
                <a:gd name="T53" fmla="*/ 2147483647 h 2218"/>
                <a:gd name="T54" fmla="*/ 2147483647 w 2313"/>
                <a:gd name="T55" fmla="*/ 2147483647 h 2218"/>
                <a:gd name="T56" fmla="*/ 2147483647 w 2313"/>
                <a:gd name="T57" fmla="*/ 2147483647 h 2218"/>
                <a:gd name="T58" fmla="*/ 2147483647 w 2313"/>
                <a:gd name="T59" fmla="*/ 2147483647 h 2218"/>
                <a:gd name="T60" fmla="*/ 2147483647 w 2313"/>
                <a:gd name="T61" fmla="*/ 2147483647 h 2218"/>
                <a:gd name="T62" fmla="*/ 2147483647 w 2313"/>
                <a:gd name="T63" fmla="*/ 2147483647 h 2218"/>
                <a:gd name="T64" fmla="*/ 2147483647 w 2313"/>
                <a:gd name="T65" fmla="*/ 2147483647 h 2218"/>
                <a:gd name="T66" fmla="*/ 2147483647 w 2313"/>
                <a:gd name="T67" fmla="*/ 2147483647 h 2218"/>
                <a:gd name="T68" fmla="*/ 2147483647 w 2313"/>
                <a:gd name="T69" fmla="*/ 2147483647 h 2218"/>
                <a:gd name="T70" fmla="*/ 2147483647 w 2313"/>
                <a:gd name="T71" fmla="*/ 2147483647 h 2218"/>
                <a:gd name="T72" fmla="*/ 2147483647 w 2313"/>
                <a:gd name="T73" fmla="*/ 2147483647 h 2218"/>
                <a:gd name="T74" fmla="*/ 2147483647 w 2313"/>
                <a:gd name="T75" fmla="*/ 2147483647 h 2218"/>
                <a:gd name="T76" fmla="*/ 2147483647 w 2313"/>
                <a:gd name="T77" fmla="*/ 2147483647 h 2218"/>
                <a:gd name="T78" fmla="*/ 2147483647 w 2313"/>
                <a:gd name="T79" fmla="*/ 2147483647 h 2218"/>
                <a:gd name="T80" fmla="*/ 2147483647 w 2313"/>
                <a:gd name="T81" fmla="*/ 2147483647 h 2218"/>
                <a:gd name="T82" fmla="*/ 2147483647 w 2313"/>
                <a:gd name="T83" fmla="*/ 2147483647 h 2218"/>
                <a:gd name="T84" fmla="*/ 2147483647 w 2313"/>
                <a:gd name="T85" fmla="*/ 2147483647 h 2218"/>
                <a:gd name="T86" fmla="*/ 2147483647 w 2313"/>
                <a:gd name="T87" fmla="*/ 2147483647 h 2218"/>
                <a:gd name="T88" fmla="*/ 2147483647 w 2313"/>
                <a:gd name="T89" fmla="*/ 2147483647 h 2218"/>
                <a:gd name="T90" fmla="*/ 2147483647 w 2313"/>
                <a:gd name="T91" fmla="*/ 2147483647 h 2218"/>
                <a:gd name="T92" fmla="*/ 2147483647 w 2313"/>
                <a:gd name="T93" fmla="*/ 2147483647 h 2218"/>
                <a:gd name="T94" fmla="*/ 2147483647 w 2313"/>
                <a:gd name="T95" fmla="*/ 2147483647 h 2218"/>
                <a:gd name="T96" fmla="*/ 2147483647 w 2313"/>
                <a:gd name="T97" fmla="*/ 2147483647 h 2218"/>
                <a:gd name="T98" fmla="*/ 2147483647 w 2313"/>
                <a:gd name="T99" fmla="*/ 2147483647 h 2218"/>
                <a:gd name="T100" fmla="*/ 2147483647 w 2313"/>
                <a:gd name="T101" fmla="*/ 2147483647 h 2218"/>
                <a:gd name="T102" fmla="*/ 2147483647 w 2313"/>
                <a:gd name="T103" fmla="*/ 2147483647 h 2218"/>
                <a:gd name="T104" fmla="*/ 2147483647 w 2313"/>
                <a:gd name="T105" fmla="*/ 2147483647 h 2218"/>
                <a:gd name="T106" fmla="*/ 2147483647 w 2313"/>
                <a:gd name="T107" fmla="*/ 2147483647 h 2218"/>
                <a:gd name="T108" fmla="*/ 2147483647 w 2313"/>
                <a:gd name="T109" fmla="*/ 2147483647 h 2218"/>
                <a:gd name="T110" fmla="*/ 2147483647 w 2313"/>
                <a:gd name="T111" fmla="*/ 2147483647 h 2218"/>
                <a:gd name="T112" fmla="*/ 2147483647 w 2313"/>
                <a:gd name="T113" fmla="*/ 2147483647 h 2218"/>
                <a:gd name="T114" fmla="*/ 2147483647 w 2313"/>
                <a:gd name="T115" fmla="*/ 2147483647 h 2218"/>
                <a:gd name="T116" fmla="*/ 2147483647 w 2313"/>
                <a:gd name="T117" fmla="*/ 2147483647 h 2218"/>
                <a:gd name="T118" fmla="*/ 2147483647 w 2313"/>
                <a:gd name="T119" fmla="*/ 2147483647 h 22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13"/>
                <a:gd name="T181" fmla="*/ 0 h 2218"/>
                <a:gd name="T182" fmla="*/ 2313 w 2313"/>
                <a:gd name="T183" fmla="*/ 2218 h 22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13" h="2218">
                  <a:moveTo>
                    <a:pt x="542" y="491"/>
                  </a:moveTo>
                  <a:lnTo>
                    <a:pt x="559" y="483"/>
                  </a:lnTo>
                  <a:lnTo>
                    <a:pt x="550" y="474"/>
                  </a:lnTo>
                  <a:lnTo>
                    <a:pt x="559" y="474"/>
                  </a:lnTo>
                  <a:lnTo>
                    <a:pt x="559" y="466"/>
                  </a:lnTo>
                  <a:lnTo>
                    <a:pt x="576" y="448"/>
                  </a:lnTo>
                  <a:lnTo>
                    <a:pt x="585" y="422"/>
                  </a:lnTo>
                  <a:lnTo>
                    <a:pt x="593" y="414"/>
                  </a:lnTo>
                  <a:lnTo>
                    <a:pt x="593" y="405"/>
                  </a:lnTo>
                  <a:lnTo>
                    <a:pt x="593" y="397"/>
                  </a:lnTo>
                  <a:lnTo>
                    <a:pt x="602" y="388"/>
                  </a:lnTo>
                  <a:lnTo>
                    <a:pt x="619" y="379"/>
                  </a:lnTo>
                  <a:lnTo>
                    <a:pt x="619" y="371"/>
                  </a:lnTo>
                  <a:lnTo>
                    <a:pt x="636" y="362"/>
                  </a:lnTo>
                  <a:lnTo>
                    <a:pt x="645" y="353"/>
                  </a:lnTo>
                  <a:lnTo>
                    <a:pt x="645" y="336"/>
                  </a:lnTo>
                  <a:lnTo>
                    <a:pt x="671" y="310"/>
                  </a:lnTo>
                  <a:lnTo>
                    <a:pt x="671" y="284"/>
                  </a:lnTo>
                  <a:lnTo>
                    <a:pt x="679" y="276"/>
                  </a:lnTo>
                  <a:lnTo>
                    <a:pt x="679" y="267"/>
                  </a:lnTo>
                  <a:lnTo>
                    <a:pt x="679" y="259"/>
                  </a:lnTo>
                  <a:lnTo>
                    <a:pt x="697" y="259"/>
                  </a:lnTo>
                  <a:lnTo>
                    <a:pt x="697" y="233"/>
                  </a:lnTo>
                  <a:lnTo>
                    <a:pt x="748" y="233"/>
                  </a:lnTo>
                  <a:lnTo>
                    <a:pt x="748" y="207"/>
                  </a:lnTo>
                  <a:lnTo>
                    <a:pt x="740" y="207"/>
                  </a:lnTo>
                  <a:lnTo>
                    <a:pt x="740" y="190"/>
                  </a:lnTo>
                  <a:lnTo>
                    <a:pt x="757" y="172"/>
                  </a:lnTo>
                  <a:lnTo>
                    <a:pt x="757" y="164"/>
                  </a:lnTo>
                  <a:lnTo>
                    <a:pt x="790" y="147"/>
                  </a:lnTo>
                  <a:lnTo>
                    <a:pt x="790" y="138"/>
                  </a:lnTo>
                  <a:lnTo>
                    <a:pt x="800" y="138"/>
                  </a:lnTo>
                  <a:lnTo>
                    <a:pt x="843" y="112"/>
                  </a:lnTo>
                  <a:lnTo>
                    <a:pt x="885" y="86"/>
                  </a:lnTo>
                  <a:lnTo>
                    <a:pt x="911" y="69"/>
                  </a:lnTo>
                  <a:lnTo>
                    <a:pt x="921" y="60"/>
                  </a:lnTo>
                  <a:lnTo>
                    <a:pt x="954" y="33"/>
                  </a:lnTo>
                  <a:lnTo>
                    <a:pt x="971" y="26"/>
                  </a:lnTo>
                  <a:lnTo>
                    <a:pt x="971" y="0"/>
                  </a:lnTo>
                  <a:lnTo>
                    <a:pt x="990" y="17"/>
                  </a:lnTo>
                  <a:lnTo>
                    <a:pt x="990" y="26"/>
                  </a:lnTo>
                  <a:lnTo>
                    <a:pt x="1014" y="33"/>
                  </a:lnTo>
                  <a:lnTo>
                    <a:pt x="1135" y="33"/>
                  </a:lnTo>
                  <a:lnTo>
                    <a:pt x="1152" y="43"/>
                  </a:lnTo>
                  <a:lnTo>
                    <a:pt x="1169" y="33"/>
                  </a:lnTo>
                  <a:lnTo>
                    <a:pt x="1238" y="33"/>
                  </a:lnTo>
                  <a:lnTo>
                    <a:pt x="1307" y="33"/>
                  </a:lnTo>
                  <a:lnTo>
                    <a:pt x="1428" y="33"/>
                  </a:lnTo>
                  <a:lnTo>
                    <a:pt x="1488" y="33"/>
                  </a:lnTo>
                  <a:lnTo>
                    <a:pt x="1497" y="33"/>
                  </a:lnTo>
                  <a:lnTo>
                    <a:pt x="1497" y="43"/>
                  </a:lnTo>
                  <a:lnTo>
                    <a:pt x="1504" y="43"/>
                  </a:lnTo>
                  <a:lnTo>
                    <a:pt x="1531" y="52"/>
                  </a:lnTo>
                  <a:lnTo>
                    <a:pt x="1547" y="52"/>
                  </a:lnTo>
                  <a:lnTo>
                    <a:pt x="1583" y="52"/>
                  </a:lnTo>
                  <a:lnTo>
                    <a:pt x="1609" y="52"/>
                  </a:lnTo>
                  <a:lnTo>
                    <a:pt x="1616" y="52"/>
                  </a:lnTo>
                  <a:lnTo>
                    <a:pt x="1626" y="60"/>
                  </a:lnTo>
                  <a:lnTo>
                    <a:pt x="1626" y="69"/>
                  </a:lnTo>
                  <a:lnTo>
                    <a:pt x="1626" y="78"/>
                  </a:lnTo>
                  <a:lnTo>
                    <a:pt x="1652" y="121"/>
                  </a:lnTo>
                  <a:lnTo>
                    <a:pt x="1652" y="138"/>
                  </a:lnTo>
                  <a:lnTo>
                    <a:pt x="1652" y="155"/>
                  </a:lnTo>
                  <a:lnTo>
                    <a:pt x="1652" y="164"/>
                  </a:lnTo>
                  <a:lnTo>
                    <a:pt x="1866" y="172"/>
                  </a:lnTo>
                  <a:lnTo>
                    <a:pt x="1875" y="172"/>
                  </a:lnTo>
                  <a:lnTo>
                    <a:pt x="1883" y="172"/>
                  </a:lnTo>
                  <a:lnTo>
                    <a:pt x="1883" y="181"/>
                  </a:lnTo>
                  <a:lnTo>
                    <a:pt x="1892" y="181"/>
                  </a:lnTo>
                  <a:lnTo>
                    <a:pt x="1892" y="190"/>
                  </a:lnTo>
                  <a:lnTo>
                    <a:pt x="1883" y="190"/>
                  </a:lnTo>
                  <a:lnTo>
                    <a:pt x="1883" y="198"/>
                  </a:lnTo>
                  <a:lnTo>
                    <a:pt x="1875" y="198"/>
                  </a:lnTo>
                  <a:lnTo>
                    <a:pt x="1866" y="198"/>
                  </a:lnTo>
                  <a:lnTo>
                    <a:pt x="1857" y="207"/>
                  </a:lnTo>
                  <a:lnTo>
                    <a:pt x="1866" y="216"/>
                  </a:lnTo>
                  <a:lnTo>
                    <a:pt x="1875" y="216"/>
                  </a:lnTo>
                  <a:lnTo>
                    <a:pt x="1875" y="224"/>
                  </a:lnTo>
                  <a:lnTo>
                    <a:pt x="1875" y="233"/>
                  </a:lnTo>
                  <a:lnTo>
                    <a:pt x="1875" y="241"/>
                  </a:lnTo>
                  <a:lnTo>
                    <a:pt x="1875" y="250"/>
                  </a:lnTo>
                  <a:lnTo>
                    <a:pt x="1875" y="259"/>
                  </a:lnTo>
                  <a:lnTo>
                    <a:pt x="1883" y="267"/>
                  </a:lnTo>
                  <a:lnTo>
                    <a:pt x="1883" y="276"/>
                  </a:lnTo>
                  <a:lnTo>
                    <a:pt x="1883" y="284"/>
                  </a:lnTo>
                  <a:lnTo>
                    <a:pt x="1883" y="293"/>
                  </a:lnTo>
                  <a:lnTo>
                    <a:pt x="1883" y="302"/>
                  </a:lnTo>
                  <a:lnTo>
                    <a:pt x="1883" y="310"/>
                  </a:lnTo>
                  <a:lnTo>
                    <a:pt x="1892" y="319"/>
                  </a:lnTo>
                  <a:lnTo>
                    <a:pt x="1900" y="328"/>
                  </a:lnTo>
                  <a:lnTo>
                    <a:pt x="1900" y="336"/>
                  </a:lnTo>
                  <a:lnTo>
                    <a:pt x="1909" y="336"/>
                  </a:lnTo>
                  <a:lnTo>
                    <a:pt x="1909" y="345"/>
                  </a:lnTo>
                  <a:lnTo>
                    <a:pt x="1918" y="345"/>
                  </a:lnTo>
                  <a:lnTo>
                    <a:pt x="1918" y="353"/>
                  </a:lnTo>
                  <a:lnTo>
                    <a:pt x="1918" y="362"/>
                  </a:lnTo>
                  <a:lnTo>
                    <a:pt x="1918" y="371"/>
                  </a:lnTo>
                  <a:lnTo>
                    <a:pt x="1918" y="379"/>
                  </a:lnTo>
                  <a:lnTo>
                    <a:pt x="1909" y="379"/>
                  </a:lnTo>
                  <a:lnTo>
                    <a:pt x="1900" y="371"/>
                  </a:lnTo>
                  <a:lnTo>
                    <a:pt x="1892" y="371"/>
                  </a:lnTo>
                  <a:lnTo>
                    <a:pt x="1883" y="371"/>
                  </a:lnTo>
                  <a:lnTo>
                    <a:pt x="1875" y="371"/>
                  </a:lnTo>
                  <a:lnTo>
                    <a:pt x="1857" y="371"/>
                  </a:lnTo>
                  <a:lnTo>
                    <a:pt x="1849" y="371"/>
                  </a:lnTo>
                  <a:lnTo>
                    <a:pt x="1840" y="371"/>
                  </a:lnTo>
                  <a:lnTo>
                    <a:pt x="1832" y="379"/>
                  </a:lnTo>
                  <a:lnTo>
                    <a:pt x="1823" y="379"/>
                  </a:lnTo>
                  <a:lnTo>
                    <a:pt x="1823" y="388"/>
                  </a:lnTo>
                  <a:lnTo>
                    <a:pt x="1814" y="397"/>
                  </a:lnTo>
                  <a:lnTo>
                    <a:pt x="1814" y="405"/>
                  </a:lnTo>
                  <a:lnTo>
                    <a:pt x="1814" y="414"/>
                  </a:lnTo>
                  <a:lnTo>
                    <a:pt x="1823" y="422"/>
                  </a:lnTo>
                  <a:lnTo>
                    <a:pt x="1823" y="431"/>
                  </a:lnTo>
                  <a:lnTo>
                    <a:pt x="1832" y="431"/>
                  </a:lnTo>
                  <a:lnTo>
                    <a:pt x="1840" y="440"/>
                  </a:lnTo>
                  <a:lnTo>
                    <a:pt x="1849" y="440"/>
                  </a:lnTo>
                  <a:lnTo>
                    <a:pt x="1849" y="448"/>
                  </a:lnTo>
                  <a:lnTo>
                    <a:pt x="1857" y="448"/>
                  </a:lnTo>
                  <a:lnTo>
                    <a:pt x="1857" y="457"/>
                  </a:lnTo>
                  <a:lnTo>
                    <a:pt x="1849" y="457"/>
                  </a:lnTo>
                  <a:lnTo>
                    <a:pt x="1849" y="466"/>
                  </a:lnTo>
                  <a:lnTo>
                    <a:pt x="1857" y="466"/>
                  </a:lnTo>
                  <a:lnTo>
                    <a:pt x="1857" y="474"/>
                  </a:lnTo>
                  <a:lnTo>
                    <a:pt x="1866" y="474"/>
                  </a:lnTo>
                  <a:lnTo>
                    <a:pt x="1875" y="474"/>
                  </a:lnTo>
                  <a:lnTo>
                    <a:pt x="1883" y="474"/>
                  </a:lnTo>
                  <a:lnTo>
                    <a:pt x="1892" y="483"/>
                  </a:lnTo>
                  <a:lnTo>
                    <a:pt x="1900" y="483"/>
                  </a:lnTo>
                  <a:lnTo>
                    <a:pt x="1900" y="491"/>
                  </a:lnTo>
                  <a:lnTo>
                    <a:pt x="1900" y="500"/>
                  </a:lnTo>
                  <a:lnTo>
                    <a:pt x="1909" y="509"/>
                  </a:lnTo>
                  <a:lnTo>
                    <a:pt x="1909" y="517"/>
                  </a:lnTo>
                  <a:lnTo>
                    <a:pt x="1909" y="526"/>
                  </a:lnTo>
                  <a:lnTo>
                    <a:pt x="1900" y="536"/>
                  </a:lnTo>
                  <a:lnTo>
                    <a:pt x="1892" y="536"/>
                  </a:lnTo>
                  <a:lnTo>
                    <a:pt x="1892" y="543"/>
                  </a:lnTo>
                  <a:lnTo>
                    <a:pt x="1892" y="552"/>
                  </a:lnTo>
                  <a:lnTo>
                    <a:pt x="1900" y="552"/>
                  </a:lnTo>
                  <a:lnTo>
                    <a:pt x="1900" y="560"/>
                  </a:lnTo>
                  <a:lnTo>
                    <a:pt x="1909" y="560"/>
                  </a:lnTo>
                  <a:lnTo>
                    <a:pt x="1909" y="569"/>
                  </a:lnTo>
                  <a:lnTo>
                    <a:pt x="1918" y="569"/>
                  </a:lnTo>
                  <a:lnTo>
                    <a:pt x="1918" y="579"/>
                  </a:lnTo>
                  <a:lnTo>
                    <a:pt x="1926" y="586"/>
                  </a:lnTo>
                  <a:lnTo>
                    <a:pt x="1926" y="595"/>
                  </a:lnTo>
                  <a:lnTo>
                    <a:pt x="1918" y="595"/>
                  </a:lnTo>
                  <a:lnTo>
                    <a:pt x="1918" y="603"/>
                  </a:lnTo>
                  <a:lnTo>
                    <a:pt x="1918" y="612"/>
                  </a:lnTo>
                  <a:lnTo>
                    <a:pt x="1909" y="612"/>
                  </a:lnTo>
                  <a:lnTo>
                    <a:pt x="1909" y="622"/>
                  </a:lnTo>
                  <a:lnTo>
                    <a:pt x="1909" y="629"/>
                  </a:lnTo>
                  <a:lnTo>
                    <a:pt x="1918" y="629"/>
                  </a:lnTo>
                  <a:lnTo>
                    <a:pt x="1926" y="629"/>
                  </a:lnTo>
                  <a:lnTo>
                    <a:pt x="1935" y="629"/>
                  </a:lnTo>
                  <a:lnTo>
                    <a:pt x="1935" y="638"/>
                  </a:lnTo>
                  <a:lnTo>
                    <a:pt x="1944" y="638"/>
                  </a:lnTo>
                  <a:lnTo>
                    <a:pt x="1944" y="648"/>
                  </a:lnTo>
                  <a:lnTo>
                    <a:pt x="1952" y="648"/>
                  </a:lnTo>
                  <a:lnTo>
                    <a:pt x="1952" y="655"/>
                  </a:lnTo>
                  <a:lnTo>
                    <a:pt x="1952" y="665"/>
                  </a:lnTo>
                  <a:lnTo>
                    <a:pt x="1961" y="665"/>
                  </a:lnTo>
                  <a:lnTo>
                    <a:pt x="1961" y="672"/>
                  </a:lnTo>
                  <a:lnTo>
                    <a:pt x="1969" y="672"/>
                  </a:lnTo>
                  <a:lnTo>
                    <a:pt x="1978" y="672"/>
                  </a:lnTo>
                  <a:lnTo>
                    <a:pt x="1987" y="672"/>
                  </a:lnTo>
                  <a:lnTo>
                    <a:pt x="1987" y="665"/>
                  </a:lnTo>
                  <a:lnTo>
                    <a:pt x="1995" y="665"/>
                  </a:lnTo>
                  <a:lnTo>
                    <a:pt x="2004" y="665"/>
                  </a:lnTo>
                  <a:lnTo>
                    <a:pt x="2012" y="665"/>
                  </a:lnTo>
                  <a:lnTo>
                    <a:pt x="2012" y="672"/>
                  </a:lnTo>
                  <a:lnTo>
                    <a:pt x="2012" y="681"/>
                  </a:lnTo>
                  <a:lnTo>
                    <a:pt x="2012" y="691"/>
                  </a:lnTo>
                  <a:lnTo>
                    <a:pt x="2004" y="691"/>
                  </a:lnTo>
                  <a:lnTo>
                    <a:pt x="2004" y="698"/>
                  </a:lnTo>
                  <a:lnTo>
                    <a:pt x="2004" y="708"/>
                  </a:lnTo>
                  <a:lnTo>
                    <a:pt x="2012" y="708"/>
                  </a:lnTo>
                  <a:lnTo>
                    <a:pt x="2012" y="717"/>
                  </a:lnTo>
                  <a:lnTo>
                    <a:pt x="2012" y="724"/>
                  </a:lnTo>
                  <a:lnTo>
                    <a:pt x="2021" y="734"/>
                  </a:lnTo>
                  <a:lnTo>
                    <a:pt x="2030" y="734"/>
                  </a:lnTo>
                  <a:lnTo>
                    <a:pt x="2038" y="734"/>
                  </a:lnTo>
                  <a:lnTo>
                    <a:pt x="2038" y="741"/>
                  </a:lnTo>
                  <a:lnTo>
                    <a:pt x="2047" y="741"/>
                  </a:lnTo>
                  <a:lnTo>
                    <a:pt x="2055" y="741"/>
                  </a:lnTo>
                  <a:lnTo>
                    <a:pt x="2064" y="750"/>
                  </a:lnTo>
                  <a:lnTo>
                    <a:pt x="2064" y="760"/>
                  </a:lnTo>
                  <a:lnTo>
                    <a:pt x="2073" y="767"/>
                  </a:lnTo>
                  <a:lnTo>
                    <a:pt x="2073" y="777"/>
                  </a:lnTo>
                  <a:lnTo>
                    <a:pt x="2081" y="777"/>
                  </a:lnTo>
                  <a:lnTo>
                    <a:pt x="2090" y="786"/>
                  </a:lnTo>
                  <a:lnTo>
                    <a:pt x="2099" y="793"/>
                  </a:lnTo>
                  <a:lnTo>
                    <a:pt x="2099" y="803"/>
                  </a:lnTo>
                  <a:lnTo>
                    <a:pt x="2099" y="810"/>
                  </a:lnTo>
                  <a:lnTo>
                    <a:pt x="2107" y="810"/>
                  </a:lnTo>
                  <a:lnTo>
                    <a:pt x="2107" y="820"/>
                  </a:lnTo>
                  <a:lnTo>
                    <a:pt x="2099" y="820"/>
                  </a:lnTo>
                  <a:lnTo>
                    <a:pt x="2090" y="829"/>
                  </a:lnTo>
                  <a:lnTo>
                    <a:pt x="2081" y="829"/>
                  </a:lnTo>
                  <a:lnTo>
                    <a:pt x="2081" y="836"/>
                  </a:lnTo>
                  <a:lnTo>
                    <a:pt x="2081" y="846"/>
                  </a:lnTo>
                  <a:lnTo>
                    <a:pt x="2090" y="855"/>
                  </a:lnTo>
                  <a:lnTo>
                    <a:pt x="2099" y="855"/>
                  </a:lnTo>
                  <a:lnTo>
                    <a:pt x="2099" y="863"/>
                  </a:lnTo>
                  <a:lnTo>
                    <a:pt x="2107" y="872"/>
                  </a:lnTo>
                  <a:lnTo>
                    <a:pt x="2116" y="872"/>
                  </a:lnTo>
                  <a:lnTo>
                    <a:pt x="2123" y="879"/>
                  </a:lnTo>
                  <a:lnTo>
                    <a:pt x="2123" y="889"/>
                  </a:lnTo>
                  <a:lnTo>
                    <a:pt x="2123" y="898"/>
                  </a:lnTo>
                  <a:lnTo>
                    <a:pt x="2133" y="898"/>
                  </a:lnTo>
                  <a:lnTo>
                    <a:pt x="2133" y="906"/>
                  </a:lnTo>
                  <a:lnTo>
                    <a:pt x="2133" y="915"/>
                  </a:lnTo>
                  <a:lnTo>
                    <a:pt x="2123" y="924"/>
                  </a:lnTo>
                  <a:lnTo>
                    <a:pt x="2123" y="932"/>
                  </a:lnTo>
                  <a:lnTo>
                    <a:pt x="2123" y="941"/>
                  </a:lnTo>
                  <a:lnTo>
                    <a:pt x="2116" y="949"/>
                  </a:lnTo>
                  <a:lnTo>
                    <a:pt x="2116" y="958"/>
                  </a:lnTo>
                  <a:lnTo>
                    <a:pt x="2116" y="967"/>
                  </a:lnTo>
                  <a:lnTo>
                    <a:pt x="2107" y="967"/>
                  </a:lnTo>
                  <a:lnTo>
                    <a:pt x="2116" y="975"/>
                  </a:lnTo>
                  <a:lnTo>
                    <a:pt x="2116" y="984"/>
                  </a:lnTo>
                  <a:lnTo>
                    <a:pt x="2116" y="992"/>
                  </a:lnTo>
                  <a:lnTo>
                    <a:pt x="2116" y="1001"/>
                  </a:lnTo>
                  <a:lnTo>
                    <a:pt x="2123" y="1001"/>
                  </a:lnTo>
                  <a:lnTo>
                    <a:pt x="2123" y="1010"/>
                  </a:lnTo>
                  <a:lnTo>
                    <a:pt x="2133" y="1018"/>
                  </a:lnTo>
                  <a:lnTo>
                    <a:pt x="2133" y="1027"/>
                  </a:lnTo>
                  <a:lnTo>
                    <a:pt x="2142" y="1036"/>
                  </a:lnTo>
                  <a:lnTo>
                    <a:pt x="2150" y="1044"/>
                  </a:lnTo>
                  <a:lnTo>
                    <a:pt x="2159" y="1053"/>
                  </a:lnTo>
                  <a:lnTo>
                    <a:pt x="2166" y="1061"/>
                  </a:lnTo>
                  <a:lnTo>
                    <a:pt x="2176" y="1061"/>
                  </a:lnTo>
                  <a:lnTo>
                    <a:pt x="2185" y="1061"/>
                  </a:lnTo>
                  <a:lnTo>
                    <a:pt x="2192" y="1070"/>
                  </a:lnTo>
                  <a:lnTo>
                    <a:pt x="2202" y="1070"/>
                  </a:lnTo>
                  <a:lnTo>
                    <a:pt x="2202" y="1079"/>
                  </a:lnTo>
                  <a:lnTo>
                    <a:pt x="2209" y="1079"/>
                  </a:lnTo>
                  <a:lnTo>
                    <a:pt x="2209" y="1087"/>
                  </a:lnTo>
                  <a:lnTo>
                    <a:pt x="2218" y="1087"/>
                  </a:lnTo>
                  <a:lnTo>
                    <a:pt x="2228" y="1087"/>
                  </a:lnTo>
                  <a:lnTo>
                    <a:pt x="2235" y="1096"/>
                  </a:lnTo>
                  <a:lnTo>
                    <a:pt x="2245" y="1096"/>
                  </a:lnTo>
                  <a:lnTo>
                    <a:pt x="2245" y="1105"/>
                  </a:lnTo>
                  <a:lnTo>
                    <a:pt x="2245" y="1113"/>
                  </a:lnTo>
                  <a:lnTo>
                    <a:pt x="2245" y="1122"/>
                  </a:lnTo>
                  <a:lnTo>
                    <a:pt x="2235" y="1122"/>
                  </a:lnTo>
                  <a:lnTo>
                    <a:pt x="2235" y="1130"/>
                  </a:lnTo>
                  <a:lnTo>
                    <a:pt x="2245" y="1139"/>
                  </a:lnTo>
                  <a:lnTo>
                    <a:pt x="2245" y="1148"/>
                  </a:lnTo>
                  <a:lnTo>
                    <a:pt x="2254" y="1148"/>
                  </a:lnTo>
                  <a:lnTo>
                    <a:pt x="2254" y="1156"/>
                  </a:lnTo>
                  <a:lnTo>
                    <a:pt x="2245" y="1156"/>
                  </a:lnTo>
                  <a:lnTo>
                    <a:pt x="2245" y="1165"/>
                  </a:lnTo>
                  <a:lnTo>
                    <a:pt x="2235" y="1174"/>
                  </a:lnTo>
                  <a:lnTo>
                    <a:pt x="2235" y="1182"/>
                  </a:lnTo>
                  <a:lnTo>
                    <a:pt x="2245" y="1191"/>
                  </a:lnTo>
                  <a:lnTo>
                    <a:pt x="2245" y="1199"/>
                  </a:lnTo>
                  <a:lnTo>
                    <a:pt x="2245" y="1208"/>
                  </a:lnTo>
                  <a:lnTo>
                    <a:pt x="2235" y="1208"/>
                  </a:lnTo>
                  <a:lnTo>
                    <a:pt x="2228" y="1208"/>
                  </a:lnTo>
                  <a:lnTo>
                    <a:pt x="2218" y="1217"/>
                  </a:lnTo>
                  <a:lnTo>
                    <a:pt x="2218" y="1225"/>
                  </a:lnTo>
                  <a:lnTo>
                    <a:pt x="2218" y="1234"/>
                  </a:lnTo>
                  <a:lnTo>
                    <a:pt x="2228" y="1234"/>
                  </a:lnTo>
                  <a:lnTo>
                    <a:pt x="2228" y="1243"/>
                  </a:lnTo>
                  <a:lnTo>
                    <a:pt x="2235" y="1243"/>
                  </a:lnTo>
                  <a:lnTo>
                    <a:pt x="2245" y="1243"/>
                  </a:lnTo>
                  <a:lnTo>
                    <a:pt x="2254" y="1243"/>
                  </a:lnTo>
                  <a:lnTo>
                    <a:pt x="2261" y="1243"/>
                  </a:lnTo>
                  <a:lnTo>
                    <a:pt x="2261" y="1251"/>
                  </a:lnTo>
                  <a:lnTo>
                    <a:pt x="2261" y="1260"/>
                  </a:lnTo>
                  <a:lnTo>
                    <a:pt x="2261" y="1268"/>
                  </a:lnTo>
                  <a:lnTo>
                    <a:pt x="2254" y="1268"/>
                  </a:lnTo>
                  <a:lnTo>
                    <a:pt x="2254" y="1277"/>
                  </a:lnTo>
                  <a:lnTo>
                    <a:pt x="2261" y="1277"/>
                  </a:lnTo>
                  <a:lnTo>
                    <a:pt x="2261" y="1268"/>
                  </a:lnTo>
                  <a:lnTo>
                    <a:pt x="2271" y="1277"/>
                  </a:lnTo>
                  <a:lnTo>
                    <a:pt x="2271" y="1286"/>
                  </a:lnTo>
                  <a:lnTo>
                    <a:pt x="2278" y="1286"/>
                  </a:lnTo>
                  <a:lnTo>
                    <a:pt x="2271" y="1294"/>
                  </a:lnTo>
                  <a:lnTo>
                    <a:pt x="2261" y="1294"/>
                  </a:lnTo>
                  <a:lnTo>
                    <a:pt x="2261" y="1303"/>
                  </a:lnTo>
                  <a:lnTo>
                    <a:pt x="2254" y="1303"/>
                  </a:lnTo>
                  <a:lnTo>
                    <a:pt x="2245" y="1303"/>
                  </a:lnTo>
                  <a:lnTo>
                    <a:pt x="2245" y="1311"/>
                  </a:lnTo>
                  <a:lnTo>
                    <a:pt x="2245" y="1320"/>
                  </a:lnTo>
                  <a:lnTo>
                    <a:pt x="2254" y="1320"/>
                  </a:lnTo>
                  <a:lnTo>
                    <a:pt x="2261" y="1329"/>
                  </a:lnTo>
                  <a:lnTo>
                    <a:pt x="2271" y="1329"/>
                  </a:lnTo>
                  <a:lnTo>
                    <a:pt x="2278" y="1337"/>
                  </a:lnTo>
                  <a:lnTo>
                    <a:pt x="2278" y="1346"/>
                  </a:lnTo>
                  <a:lnTo>
                    <a:pt x="2271" y="1355"/>
                  </a:lnTo>
                  <a:lnTo>
                    <a:pt x="2261" y="1355"/>
                  </a:lnTo>
                  <a:lnTo>
                    <a:pt x="2254" y="1363"/>
                  </a:lnTo>
                  <a:lnTo>
                    <a:pt x="2254" y="1372"/>
                  </a:lnTo>
                  <a:lnTo>
                    <a:pt x="2245" y="1372"/>
                  </a:lnTo>
                  <a:lnTo>
                    <a:pt x="2235" y="1372"/>
                  </a:lnTo>
                  <a:lnTo>
                    <a:pt x="2235" y="1380"/>
                  </a:lnTo>
                  <a:lnTo>
                    <a:pt x="2235" y="1389"/>
                  </a:lnTo>
                  <a:lnTo>
                    <a:pt x="2245" y="1389"/>
                  </a:lnTo>
                  <a:lnTo>
                    <a:pt x="2245" y="1398"/>
                  </a:lnTo>
                  <a:lnTo>
                    <a:pt x="2245" y="1406"/>
                  </a:lnTo>
                  <a:lnTo>
                    <a:pt x="2254" y="1406"/>
                  </a:lnTo>
                  <a:lnTo>
                    <a:pt x="2254" y="1415"/>
                  </a:lnTo>
                  <a:lnTo>
                    <a:pt x="2254" y="1425"/>
                  </a:lnTo>
                  <a:lnTo>
                    <a:pt x="2261" y="1425"/>
                  </a:lnTo>
                  <a:lnTo>
                    <a:pt x="2271" y="1425"/>
                  </a:lnTo>
                  <a:lnTo>
                    <a:pt x="2271" y="1432"/>
                  </a:lnTo>
                  <a:lnTo>
                    <a:pt x="2278" y="1432"/>
                  </a:lnTo>
                  <a:lnTo>
                    <a:pt x="2278" y="1441"/>
                  </a:lnTo>
                  <a:lnTo>
                    <a:pt x="2278" y="1449"/>
                  </a:lnTo>
                  <a:lnTo>
                    <a:pt x="2278" y="1458"/>
                  </a:lnTo>
                  <a:lnTo>
                    <a:pt x="2278" y="1468"/>
                  </a:lnTo>
                  <a:lnTo>
                    <a:pt x="2278" y="1475"/>
                  </a:lnTo>
                  <a:lnTo>
                    <a:pt x="2278" y="1484"/>
                  </a:lnTo>
                  <a:lnTo>
                    <a:pt x="2287" y="1484"/>
                  </a:lnTo>
                  <a:lnTo>
                    <a:pt x="2287" y="1494"/>
                  </a:lnTo>
                  <a:lnTo>
                    <a:pt x="2297" y="1494"/>
                  </a:lnTo>
                  <a:lnTo>
                    <a:pt x="2297" y="1501"/>
                  </a:lnTo>
                  <a:lnTo>
                    <a:pt x="2297" y="1511"/>
                  </a:lnTo>
                  <a:lnTo>
                    <a:pt x="2304" y="1511"/>
                  </a:lnTo>
                  <a:lnTo>
                    <a:pt x="2304" y="1518"/>
                  </a:lnTo>
                  <a:lnTo>
                    <a:pt x="2304" y="1527"/>
                  </a:lnTo>
                  <a:lnTo>
                    <a:pt x="2304" y="1537"/>
                  </a:lnTo>
                  <a:lnTo>
                    <a:pt x="2297" y="1537"/>
                  </a:lnTo>
                  <a:lnTo>
                    <a:pt x="2297" y="1544"/>
                  </a:lnTo>
                  <a:lnTo>
                    <a:pt x="2297" y="1554"/>
                  </a:lnTo>
                  <a:lnTo>
                    <a:pt x="2297" y="1563"/>
                  </a:lnTo>
                  <a:lnTo>
                    <a:pt x="2304" y="1570"/>
                  </a:lnTo>
                  <a:lnTo>
                    <a:pt x="2304" y="1580"/>
                  </a:lnTo>
                  <a:lnTo>
                    <a:pt x="2313" y="1587"/>
                  </a:lnTo>
                  <a:lnTo>
                    <a:pt x="2313" y="1597"/>
                  </a:lnTo>
                  <a:lnTo>
                    <a:pt x="2304" y="1597"/>
                  </a:lnTo>
                  <a:lnTo>
                    <a:pt x="2304" y="1606"/>
                  </a:lnTo>
                  <a:lnTo>
                    <a:pt x="2297" y="1606"/>
                  </a:lnTo>
                  <a:lnTo>
                    <a:pt x="2287" y="1606"/>
                  </a:lnTo>
                  <a:lnTo>
                    <a:pt x="2287" y="1613"/>
                  </a:lnTo>
                  <a:lnTo>
                    <a:pt x="2287" y="1623"/>
                  </a:lnTo>
                  <a:lnTo>
                    <a:pt x="2297" y="1630"/>
                  </a:lnTo>
                  <a:lnTo>
                    <a:pt x="2304" y="1640"/>
                  </a:lnTo>
                  <a:lnTo>
                    <a:pt x="2304" y="1649"/>
                  </a:lnTo>
                  <a:lnTo>
                    <a:pt x="2297" y="1656"/>
                  </a:lnTo>
                  <a:lnTo>
                    <a:pt x="2287" y="1656"/>
                  </a:lnTo>
                  <a:lnTo>
                    <a:pt x="2287" y="1666"/>
                  </a:lnTo>
                  <a:lnTo>
                    <a:pt x="2287" y="1675"/>
                  </a:lnTo>
                  <a:lnTo>
                    <a:pt x="2287" y="1683"/>
                  </a:lnTo>
                  <a:lnTo>
                    <a:pt x="2297" y="1683"/>
                  </a:lnTo>
                  <a:lnTo>
                    <a:pt x="2297" y="1692"/>
                  </a:lnTo>
                  <a:lnTo>
                    <a:pt x="2304" y="1692"/>
                  </a:lnTo>
                  <a:lnTo>
                    <a:pt x="2304" y="1699"/>
                  </a:lnTo>
                  <a:lnTo>
                    <a:pt x="2304" y="1709"/>
                  </a:lnTo>
                  <a:lnTo>
                    <a:pt x="2304" y="1718"/>
                  </a:lnTo>
                  <a:lnTo>
                    <a:pt x="2304" y="1726"/>
                  </a:lnTo>
                  <a:lnTo>
                    <a:pt x="2297" y="1735"/>
                  </a:lnTo>
                  <a:lnTo>
                    <a:pt x="2297" y="1744"/>
                  </a:lnTo>
                  <a:lnTo>
                    <a:pt x="2304" y="1752"/>
                  </a:lnTo>
                  <a:lnTo>
                    <a:pt x="2297" y="1752"/>
                  </a:lnTo>
                  <a:lnTo>
                    <a:pt x="2297" y="1761"/>
                  </a:lnTo>
                  <a:lnTo>
                    <a:pt x="2287" y="1761"/>
                  </a:lnTo>
                  <a:lnTo>
                    <a:pt x="2278" y="1761"/>
                  </a:lnTo>
                  <a:lnTo>
                    <a:pt x="2271" y="1761"/>
                  </a:lnTo>
                  <a:lnTo>
                    <a:pt x="2261" y="1761"/>
                  </a:lnTo>
                  <a:lnTo>
                    <a:pt x="2261" y="1769"/>
                  </a:lnTo>
                  <a:lnTo>
                    <a:pt x="2261" y="1778"/>
                  </a:lnTo>
                  <a:lnTo>
                    <a:pt x="2261" y="1787"/>
                  </a:lnTo>
                  <a:lnTo>
                    <a:pt x="2261" y="1795"/>
                  </a:lnTo>
                  <a:lnTo>
                    <a:pt x="2261" y="1804"/>
                  </a:lnTo>
                  <a:lnTo>
                    <a:pt x="2254" y="1804"/>
                  </a:lnTo>
                  <a:lnTo>
                    <a:pt x="2254" y="1813"/>
                  </a:lnTo>
                  <a:lnTo>
                    <a:pt x="2254" y="1821"/>
                  </a:lnTo>
                  <a:lnTo>
                    <a:pt x="2245" y="1821"/>
                  </a:lnTo>
                  <a:lnTo>
                    <a:pt x="2245" y="1830"/>
                  </a:lnTo>
                  <a:lnTo>
                    <a:pt x="2245" y="1838"/>
                  </a:lnTo>
                  <a:lnTo>
                    <a:pt x="2235" y="1838"/>
                  </a:lnTo>
                  <a:lnTo>
                    <a:pt x="2228" y="1847"/>
                  </a:lnTo>
                  <a:lnTo>
                    <a:pt x="2218" y="1847"/>
                  </a:lnTo>
                  <a:lnTo>
                    <a:pt x="2218" y="1856"/>
                  </a:lnTo>
                  <a:lnTo>
                    <a:pt x="2228" y="1864"/>
                  </a:lnTo>
                  <a:lnTo>
                    <a:pt x="2235" y="1864"/>
                  </a:lnTo>
                  <a:lnTo>
                    <a:pt x="2245" y="1864"/>
                  </a:lnTo>
                  <a:lnTo>
                    <a:pt x="2245" y="1873"/>
                  </a:lnTo>
                  <a:lnTo>
                    <a:pt x="2254" y="1873"/>
                  </a:lnTo>
                  <a:lnTo>
                    <a:pt x="2245" y="1873"/>
                  </a:lnTo>
                  <a:lnTo>
                    <a:pt x="2245" y="1882"/>
                  </a:lnTo>
                  <a:lnTo>
                    <a:pt x="2245" y="1890"/>
                  </a:lnTo>
                  <a:lnTo>
                    <a:pt x="2254" y="1890"/>
                  </a:lnTo>
                  <a:lnTo>
                    <a:pt x="2261" y="1899"/>
                  </a:lnTo>
                  <a:lnTo>
                    <a:pt x="2271" y="1899"/>
                  </a:lnTo>
                  <a:lnTo>
                    <a:pt x="2271" y="1907"/>
                  </a:lnTo>
                  <a:lnTo>
                    <a:pt x="2271" y="1916"/>
                  </a:lnTo>
                  <a:lnTo>
                    <a:pt x="2261" y="1916"/>
                  </a:lnTo>
                  <a:lnTo>
                    <a:pt x="2254" y="1916"/>
                  </a:lnTo>
                  <a:lnTo>
                    <a:pt x="2245" y="1916"/>
                  </a:lnTo>
                  <a:lnTo>
                    <a:pt x="2235" y="1907"/>
                  </a:lnTo>
                  <a:lnTo>
                    <a:pt x="2228" y="1907"/>
                  </a:lnTo>
                  <a:lnTo>
                    <a:pt x="2218" y="1916"/>
                  </a:lnTo>
                  <a:lnTo>
                    <a:pt x="2218" y="1925"/>
                  </a:lnTo>
                  <a:lnTo>
                    <a:pt x="2209" y="1933"/>
                  </a:lnTo>
                  <a:lnTo>
                    <a:pt x="2209" y="1942"/>
                  </a:lnTo>
                  <a:lnTo>
                    <a:pt x="2209" y="1950"/>
                  </a:lnTo>
                  <a:lnTo>
                    <a:pt x="2202" y="1959"/>
                  </a:lnTo>
                  <a:lnTo>
                    <a:pt x="2202" y="1968"/>
                  </a:lnTo>
                  <a:lnTo>
                    <a:pt x="2192" y="1976"/>
                  </a:lnTo>
                  <a:lnTo>
                    <a:pt x="2192" y="1985"/>
                  </a:lnTo>
                  <a:lnTo>
                    <a:pt x="2185" y="1985"/>
                  </a:lnTo>
                  <a:lnTo>
                    <a:pt x="2176" y="1994"/>
                  </a:lnTo>
                  <a:lnTo>
                    <a:pt x="2176" y="2002"/>
                  </a:lnTo>
                  <a:lnTo>
                    <a:pt x="2166" y="2011"/>
                  </a:lnTo>
                  <a:lnTo>
                    <a:pt x="2159" y="2002"/>
                  </a:lnTo>
                  <a:lnTo>
                    <a:pt x="2159" y="2011"/>
                  </a:lnTo>
                  <a:lnTo>
                    <a:pt x="2150" y="2011"/>
                  </a:lnTo>
                  <a:lnTo>
                    <a:pt x="2142" y="2019"/>
                  </a:lnTo>
                  <a:lnTo>
                    <a:pt x="2142" y="2028"/>
                  </a:lnTo>
                  <a:lnTo>
                    <a:pt x="2133" y="2028"/>
                  </a:lnTo>
                  <a:lnTo>
                    <a:pt x="2123" y="2037"/>
                  </a:lnTo>
                  <a:lnTo>
                    <a:pt x="2116" y="2037"/>
                  </a:lnTo>
                  <a:lnTo>
                    <a:pt x="2107" y="2037"/>
                  </a:lnTo>
                  <a:lnTo>
                    <a:pt x="2107" y="2028"/>
                  </a:lnTo>
                  <a:lnTo>
                    <a:pt x="2099" y="2028"/>
                  </a:lnTo>
                  <a:lnTo>
                    <a:pt x="2090" y="2028"/>
                  </a:lnTo>
                  <a:lnTo>
                    <a:pt x="2090" y="2037"/>
                  </a:lnTo>
                  <a:lnTo>
                    <a:pt x="2081" y="2037"/>
                  </a:lnTo>
                  <a:lnTo>
                    <a:pt x="2081" y="2045"/>
                  </a:lnTo>
                  <a:lnTo>
                    <a:pt x="2073" y="2045"/>
                  </a:lnTo>
                  <a:lnTo>
                    <a:pt x="2073" y="2054"/>
                  </a:lnTo>
                  <a:lnTo>
                    <a:pt x="2073" y="2063"/>
                  </a:lnTo>
                  <a:lnTo>
                    <a:pt x="2073" y="2071"/>
                  </a:lnTo>
                  <a:lnTo>
                    <a:pt x="2073" y="2080"/>
                  </a:lnTo>
                  <a:lnTo>
                    <a:pt x="2073" y="2088"/>
                  </a:lnTo>
                  <a:lnTo>
                    <a:pt x="2064" y="2088"/>
                  </a:lnTo>
                  <a:lnTo>
                    <a:pt x="2064" y="2097"/>
                  </a:lnTo>
                  <a:lnTo>
                    <a:pt x="2055" y="2097"/>
                  </a:lnTo>
                  <a:lnTo>
                    <a:pt x="2055" y="2106"/>
                  </a:lnTo>
                  <a:lnTo>
                    <a:pt x="2055" y="2114"/>
                  </a:lnTo>
                  <a:lnTo>
                    <a:pt x="2047" y="2123"/>
                  </a:lnTo>
                  <a:lnTo>
                    <a:pt x="2038" y="2123"/>
                  </a:lnTo>
                  <a:lnTo>
                    <a:pt x="2038" y="2132"/>
                  </a:lnTo>
                  <a:lnTo>
                    <a:pt x="2030" y="2132"/>
                  </a:lnTo>
                  <a:lnTo>
                    <a:pt x="2021" y="2140"/>
                  </a:lnTo>
                  <a:lnTo>
                    <a:pt x="2012" y="2140"/>
                  </a:lnTo>
                  <a:lnTo>
                    <a:pt x="2004" y="2149"/>
                  </a:lnTo>
                  <a:lnTo>
                    <a:pt x="1995" y="2149"/>
                  </a:lnTo>
                  <a:lnTo>
                    <a:pt x="1995" y="2157"/>
                  </a:lnTo>
                  <a:lnTo>
                    <a:pt x="1995" y="2166"/>
                  </a:lnTo>
                  <a:lnTo>
                    <a:pt x="1995" y="2175"/>
                  </a:lnTo>
                  <a:lnTo>
                    <a:pt x="1987" y="2175"/>
                  </a:lnTo>
                  <a:lnTo>
                    <a:pt x="1995" y="2183"/>
                  </a:lnTo>
                  <a:lnTo>
                    <a:pt x="1995" y="2192"/>
                  </a:lnTo>
                  <a:lnTo>
                    <a:pt x="2004" y="2192"/>
                  </a:lnTo>
                  <a:lnTo>
                    <a:pt x="2004" y="2202"/>
                  </a:lnTo>
                  <a:lnTo>
                    <a:pt x="2012" y="2202"/>
                  </a:lnTo>
                  <a:lnTo>
                    <a:pt x="2012" y="2209"/>
                  </a:lnTo>
                  <a:lnTo>
                    <a:pt x="2004" y="2209"/>
                  </a:lnTo>
                  <a:lnTo>
                    <a:pt x="2004" y="2218"/>
                  </a:lnTo>
                  <a:lnTo>
                    <a:pt x="2004" y="2209"/>
                  </a:lnTo>
                  <a:lnTo>
                    <a:pt x="1995" y="2209"/>
                  </a:lnTo>
                  <a:lnTo>
                    <a:pt x="1995" y="2202"/>
                  </a:lnTo>
                  <a:lnTo>
                    <a:pt x="1987" y="2202"/>
                  </a:lnTo>
                  <a:lnTo>
                    <a:pt x="1987" y="2192"/>
                  </a:lnTo>
                  <a:lnTo>
                    <a:pt x="1978" y="2192"/>
                  </a:lnTo>
                  <a:lnTo>
                    <a:pt x="1978" y="2183"/>
                  </a:lnTo>
                  <a:lnTo>
                    <a:pt x="1969" y="2183"/>
                  </a:lnTo>
                  <a:lnTo>
                    <a:pt x="1978" y="2183"/>
                  </a:lnTo>
                  <a:lnTo>
                    <a:pt x="1978" y="2175"/>
                  </a:lnTo>
                  <a:lnTo>
                    <a:pt x="1969" y="2175"/>
                  </a:lnTo>
                  <a:lnTo>
                    <a:pt x="1969" y="2166"/>
                  </a:lnTo>
                  <a:lnTo>
                    <a:pt x="1978" y="2166"/>
                  </a:lnTo>
                  <a:lnTo>
                    <a:pt x="1978" y="2157"/>
                  </a:lnTo>
                  <a:lnTo>
                    <a:pt x="1969" y="2157"/>
                  </a:lnTo>
                  <a:lnTo>
                    <a:pt x="1969" y="2166"/>
                  </a:lnTo>
                  <a:lnTo>
                    <a:pt x="1969" y="2157"/>
                  </a:lnTo>
                  <a:lnTo>
                    <a:pt x="1969" y="2149"/>
                  </a:lnTo>
                  <a:lnTo>
                    <a:pt x="1961" y="2149"/>
                  </a:lnTo>
                  <a:lnTo>
                    <a:pt x="1961" y="2157"/>
                  </a:lnTo>
                  <a:lnTo>
                    <a:pt x="1961" y="2149"/>
                  </a:lnTo>
                  <a:lnTo>
                    <a:pt x="1961" y="2140"/>
                  </a:lnTo>
                  <a:lnTo>
                    <a:pt x="1952" y="2140"/>
                  </a:lnTo>
                  <a:lnTo>
                    <a:pt x="1961" y="2140"/>
                  </a:lnTo>
                  <a:lnTo>
                    <a:pt x="1961" y="2132"/>
                  </a:lnTo>
                  <a:lnTo>
                    <a:pt x="1952" y="2132"/>
                  </a:lnTo>
                  <a:lnTo>
                    <a:pt x="1952" y="2140"/>
                  </a:lnTo>
                  <a:lnTo>
                    <a:pt x="1952" y="2132"/>
                  </a:lnTo>
                  <a:lnTo>
                    <a:pt x="1952" y="2123"/>
                  </a:lnTo>
                  <a:lnTo>
                    <a:pt x="1944" y="2123"/>
                  </a:lnTo>
                  <a:lnTo>
                    <a:pt x="1944" y="2114"/>
                  </a:lnTo>
                  <a:lnTo>
                    <a:pt x="1935" y="2114"/>
                  </a:lnTo>
                  <a:lnTo>
                    <a:pt x="1944" y="2114"/>
                  </a:lnTo>
                  <a:lnTo>
                    <a:pt x="1944" y="2106"/>
                  </a:lnTo>
                  <a:lnTo>
                    <a:pt x="1944" y="2114"/>
                  </a:lnTo>
                  <a:lnTo>
                    <a:pt x="1944" y="2106"/>
                  </a:lnTo>
                  <a:lnTo>
                    <a:pt x="1944" y="2097"/>
                  </a:lnTo>
                  <a:lnTo>
                    <a:pt x="1935" y="2097"/>
                  </a:lnTo>
                  <a:lnTo>
                    <a:pt x="1935" y="2088"/>
                  </a:lnTo>
                  <a:lnTo>
                    <a:pt x="1944" y="2088"/>
                  </a:lnTo>
                  <a:lnTo>
                    <a:pt x="1935" y="2088"/>
                  </a:lnTo>
                  <a:lnTo>
                    <a:pt x="1944" y="2088"/>
                  </a:lnTo>
                  <a:lnTo>
                    <a:pt x="1935" y="2088"/>
                  </a:lnTo>
                  <a:lnTo>
                    <a:pt x="1935" y="2080"/>
                  </a:lnTo>
                  <a:lnTo>
                    <a:pt x="1926" y="2080"/>
                  </a:lnTo>
                  <a:lnTo>
                    <a:pt x="1935" y="2080"/>
                  </a:lnTo>
                  <a:lnTo>
                    <a:pt x="1926" y="2080"/>
                  </a:lnTo>
                  <a:lnTo>
                    <a:pt x="1926" y="2071"/>
                  </a:lnTo>
                  <a:lnTo>
                    <a:pt x="1918" y="2071"/>
                  </a:lnTo>
                  <a:lnTo>
                    <a:pt x="1918" y="2063"/>
                  </a:lnTo>
                  <a:lnTo>
                    <a:pt x="1918" y="2071"/>
                  </a:lnTo>
                  <a:lnTo>
                    <a:pt x="1918" y="2063"/>
                  </a:lnTo>
                  <a:lnTo>
                    <a:pt x="1909" y="2063"/>
                  </a:lnTo>
                  <a:lnTo>
                    <a:pt x="1900" y="2063"/>
                  </a:lnTo>
                  <a:lnTo>
                    <a:pt x="1900" y="2054"/>
                  </a:lnTo>
                  <a:lnTo>
                    <a:pt x="1892" y="2054"/>
                  </a:lnTo>
                  <a:lnTo>
                    <a:pt x="1892" y="2045"/>
                  </a:lnTo>
                  <a:lnTo>
                    <a:pt x="1883" y="2045"/>
                  </a:lnTo>
                  <a:lnTo>
                    <a:pt x="1892" y="2045"/>
                  </a:lnTo>
                  <a:lnTo>
                    <a:pt x="1883" y="2045"/>
                  </a:lnTo>
                  <a:lnTo>
                    <a:pt x="1883" y="2037"/>
                  </a:lnTo>
                  <a:lnTo>
                    <a:pt x="1883" y="2028"/>
                  </a:lnTo>
                  <a:lnTo>
                    <a:pt x="1875" y="2028"/>
                  </a:lnTo>
                  <a:lnTo>
                    <a:pt x="1883" y="2028"/>
                  </a:lnTo>
                  <a:lnTo>
                    <a:pt x="1875" y="2028"/>
                  </a:lnTo>
                  <a:lnTo>
                    <a:pt x="1875" y="2019"/>
                  </a:lnTo>
                  <a:lnTo>
                    <a:pt x="1866" y="2019"/>
                  </a:lnTo>
                  <a:lnTo>
                    <a:pt x="1857" y="2019"/>
                  </a:lnTo>
                  <a:lnTo>
                    <a:pt x="1866" y="2019"/>
                  </a:lnTo>
                  <a:lnTo>
                    <a:pt x="1857" y="2019"/>
                  </a:lnTo>
                  <a:lnTo>
                    <a:pt x="1849" y="2019"/>
                  </a:lnTo>
                  <a:lnTo>
                    <a:pt x="1857" y="2019"/>
                  </a:lnTo>
                  <a:lnTo>
                    <a:pt x="1849" y="2019"/>
                  </a:lnTo>
                  <a:lnTo>
                    <a:pt x="1849" y="2011"/>
                  </a:lnTo>
                  <a:lnTo>
                    <a:pt x="1849" y="2019"/>
                  </a:lnTo>
                  <a:lnTo>
                    <a:pt x="1840" y="2019"/>
                  </a:lnTo>
                  <a:lnTo>
                    <a:pt x="1832" y="2019"/>
                  </a:lnTo>
                  <a:lnTo>
                    <a:pt x="1832" y="2011"/>
                  </a:lnTo>
                  <a:lnTo>
                    <a:pt x="1832" y="2019"/>
                  </a:lnTo>
                  <a:lnTo>
                    <a:pt x="1823" y="2019"/>
                  </a:lnTo>
                  <a:lnTo>
                    <a:pt x="1823" y="2011"/>
                  </a:lnTo>
                  <a:lnTo>
                    <a:pt x="1823" y="2019"/>
                  </a:lnTo>
                  <a:lnTo>
                    <a:pt x="1814" y="2019"/>
                  </a:lnTo>
                  <a:lnTo>
                    <a:pt x="1814" y="2011"/>
                  </a:lnTo>
                  <a:lnTo>
                    <a:pt x="1814" y="2019"/>
                  </a:lnTo>
                  <a:lnTo>
                    <a:pt x="1806" y="2019"/>
                  </a:lnTo>
                  <a:lnTo>
                    <a:pt x="1806" y="2028"/>
                  </a:lnTo>
                  <a:lnTo>
                    <a:pt x="1806" y="2019"/>
                  </a:lnTo>
                  <a:lnTo>
                    <a:pt x="1797" y="2019"/>
                  </a:lnTo>
                  <a:lnTo>
                    <a:pt x="1788" y="2019"/>
                  </a:lnTo>
                  <a:lnTo>
                    <a:pt x="1788" y="2011"/>
                  </a:lnTo>
                  <a:lnTo>
                    <a:pt x="1788" y="2019"/>
                  </a:lnTo>
                  <a:lnTo>
                    <a:pt x="1788" y="2011"/>
                  </a:lnTo>
                  <a:lnTo>
                    <a:pt x="1788" y="2002"/>
                  </a:lnTo>
                  <a:lnTo>
                    <a:pt x="1788" y="1994"/>
                  </a:lnTo>
                  <a:lnTo>
                    <a:pt x="1780" y="1994"/>
                  </a:lnTo>
                  <a:lnTo>
                    <a:pt x="1771" y="1994"/>
                  </a:lnTo>
                  <a:lnTo>
                    <a:pt x="1763" y="1994"/>
                  </a:lnTo>
                  <a:lnTo>
                    <a:pt x="1754" y="1994"/>
                  </a:lnTo>
                  <a:lnTo>
                    <a:pt x="1763" y="1994"/>
                  </a:lnTo>
                  <a:lnTo>
                    <a:pt x="1754" y="1994"/>
                  </a:lnTo>
                  <a:lnTo>
                    <a:pt x="1745" y="1994"/>
                  </a:lnTo>
                  <a:lnTo>
                    <a:pt x="1737" y="1994"/>
                  </a:lnTo>
                  <a:lnTo>
                    <a:pt x="1745" y="1994"/>
                  </a:lnTo>
                  <a:lnTo>
                    <a:pt x="1745" y="1985"/>
                  </a:lnTo>
                  <a:lnTo>
                    <a:pt x="1737" y="1985"/>
                  </a:lnTo>
                  <a:lnTo>
                    <a:pt x="1745" y="1985"/>
                  </a:lnTo>
                  <a:lnTo>
                    <a:pt x="1737" y="1985"/>
                  </a:lnTo>
                  <a:lnTo>
                    <a:pt x="1737" y="1976"/>
                  </a:lnTo>
                  <a:lnTo>
                    <a:pt x="1728" y="1976"/>
                  </a:lnTo>
                  <a:lnTo>
                    <a:pt x="1737" y="1976"/>
                  </a:lnTo>
                  <a:lnTo>
                    <a:pt x="1728" y="1976"/>
                  </a:lnTo>
                  <a:lnTo>
                    <a:pt x="1721" y="1976"/>
                  </a:lnTo>
                  <a:lnTo>
                    <a:pt x="1711" y="1976"/>
                  </a:lnTo>
                  <a:lnTo>
                    <a:pt x="1702" y="1976"/>
                  </a:lnTo>
                  <a:lnTo>
                    <a:pt x="1702" y="1968"/>
                  </a:lnTo>
                  <a:lnTo>
                    <a:pt x="1702" y="1959"/>
                  </a:lnTo>
                  <a:lnTo>
                    <a:pt x="1694" y="1959"/>
                  </a:lnTo>
                  <a:lnTo>
                    <a:pt x="1702" y="1959"/>
                  </a:lnTo>
                  <a:lnTo>
                    <a:pt x="1694" y="1959"/>
                  </a:lnTo>
                  <a:lnTo>
                    <a:pt x="1694" y="1950"/>
                  </a:lnTo>
                  <a:lnTo>
                    <a:pt x="1694" y="1959"/>
                  </a:lnTo>
                  <a:lnTo>
                    <a:pt x="1694" y="1950"/>
                  </a:lnTo>
                  <a:lnTo>
                    <a:pt x="1685" y="1950"/>
                  </a:lnTo>
                  <a:lnTo>
                    <a:pt x="1685" y="1942"/>
                  </a:lnTo>
                  <a:lnTo>
                    <a:pt x="1678" y="1942"/>
                  </a:lnTo>
                  <a:lnTo>
                    <a:pt x="1685" y="1942"/>
                  </a:lnTo>
                  <a:lnTo>
                    <a:pt x="1685" y="1950"/>
                  </a:lnTo>
                  <a:lnTo>
                    <a:pt x="1678" y="1950"/>
                  </a:lnTo>
                  <a:lnTo>
                    <a:pt x="1678" y="1942"/>
                  </a:lnTo>
                  <a:lnTo>
                    <a:pt x="1678" y="1950"/>
                  </a:lnTo>
                  <a:lnTo>
                    <a:pt x="1668" y="1950"/>
                  </a:lnTo>
                  <a:lnTo>
                    <a:pt x="1668" y="1942"/>
                  </a:lnTo>
                  <a:lnTo>
                    <a:pt x="1668" y="1933"/>
                  </a:lnTo>
                  <a:lnTo>
                    <a:pt x="1659" y="1933"/>
                  </a:lnTo>
                  <a:lnTo>
                    <a:pt x="1668" y="1933"/>
                  </a:lnTo>
                  <a:lnTo>
                    <a:pt x="1659" y="1933"/>
                  </a:lnTo>
                  <a:lnTo>
                    <a:pt x="1652" y="1933"/>
                  </a:lnTo>
                  <a:lnTo>
                    <a:pt x="1659" y="1933"/>
                  </a:lnTo>
                  <a:lnTo>
                    <a:pt x="1652" y="1933"/>
                  </a:lnTo>
                  <a:lnTo>
                    <a:pt x="1652" y="1925"/>
                  </a:lnTo>
                  <a:lnTo>
                    <a:pt x="1652" y="1933"/>
                  </a:lnTo>
                  <a:lnTo>
                    <a:pt x="1652" y="1925"/>
                  </a:lnTo>
                  <a:lnTo>
                    <a:pt x="1652" y="1916"/>
                  </a:lnTo>
                  <a:lnTo>
                    <a:pt x="1652" y="1925"/>
                  </a:lnTo>
                  <a:lnTo>
                    <a:pt x="1652" y="1916"/>
                  </a:lnTo>
                  <a:lnTo>
                    <a:pt x="1642" y="1916"/>
                  </a:lnTo>
                  <a:lnTo>
                    <a:pt x="1642" y="1925"/>
                  </a:lnTo>
                  <a:lnTo>
                    <a:pt x="1633" y="1925"/>
                  </a:lnTo>
                  <a:lnTo>
                    <a:pt x="1633" y="1916"/>
                  </a:lnTo>
                  <a:lnTo>
                    <a:pt x="1633" y="1925"/>
                  </a:lnTo>
                  <a:lnTo>
                    <a:pt x="1626" y="1925"/>
                  </a:lnTo>
                  <a:lnTo>
                    <a:pt x="1633" y="1925"/>
                  </a:lnTo>
                  <a:lnTo>
                    <a:pt x="1626" y="1925"/>
                  </a:lnTo>
                  <a:lnTo>
                    <a:pt x="1626" y="1933"/>
                  </a:lnTo>
                  <a:lnTo>
                    <a:pt x="1616" y="1933"/>
                  </a:lnTo>
                  <a:lnTo>
                    <a:pt x="1626" y="1933"/>
                  </a:lnTo>
                  <a:lnTo>
                    <a:pt x="1616" y="1933"/>
                  </a:lnTo>
                  <a:lnTo>
                    <a:pt x="1616" y="1942"/>
                  </a:lnTo>
                  <a:lnTo>
                    <a:pt x="1616" y="1933"/>
                  </a:lnTo>
                  <a:lnTo>
                    <a:pt x="1616" y="1942"/>
                  </a:lnTo>
                  <a:lnTo>
                    <a:pt x="1616" y="1933"/>
                  </a:lnTo>
                  <a:lnTo>
                    <a:pt x="1616" y="1942"/>
                  </a:lnTo>
                  <a:lnTo>
                    <a:pt x="1609" y="1942"/>
                  </a:lnTo>
                  <a:lnTo>
                    <a:pt x="1609" y="1933"/>
                  </a:lnTo>
                  <a:lnTo>
                    <a:pt x="1609" y="1942"/>
                  </a:lnTo>
                  <a:lnTo>
                    <a:pt x="1609" y="1950"/>
                  </a:lnTo>
                  <a:lnTo>
                    <a:pt x="1599" y="1950"/>
                  </a:lnTo>
                  <a:lnTo>
                    <a:pt x="1609" y="1950"/>
                  </a:lnTo>
                  <a:lnTo>
                    <a:pt x="1599" y="1950"/>
                  </a:lnTo>
                  <a:lnTo>
                    <a:pt x="1599" y="1959"/>
                  </a:lnTo>
                  <a:lnTo>
                    <a:pt x="1599" y="1950"/>
                  </a:lnTo>
                  <a:lnTo>
                    <a:pt x="1599" y="1959"/>
                  </a:lnTo>
                  <a:lnTo>
                    <a:pt x="1590" y="1959"/>
                  </a:lnTo>
                  <a:lnTo>
                    <a:pt x="1599" y="1959"/>
                  </a:lnTo>
                  <a:lnTo>
                    <a:pt x="1590" y="1959"/>
                  </a:lnTo>
                  <a:lnTo>
                    <a:pt x="1599" y="1959"/>
                  </a:lnTo>
                  <a:lnTo>
                    <a:pt x="1590" y="1959"/>
                  </a:lnTo>
                  <a:lnTo>
                    <a:pt x="1590" y="1968"/>
                  </a:lnTo>
                  <a:lnTo>
                    <a:pt x="1583" y="1968"/>
                  </a:lnTo>
                  <a:lnTo>
                    <a:pt x="1573" y="1968"/>
                  </a:lnTo>
                  <a:lnTo>
                    <a:pt x="1573" y="1959"/>
                  </a:lnTo>
                  <a:lnTo>
                    <a:pt x="1583" y="1959"/>
                  </a:lnTo>
                  <a:lnTo>
                    <a:pt x="1573" y="1959"/>
                  </a:lnTo>
                  <a:lnTo>
                    <a:pt x="1583" y="1959"/>
                  </a:lnTo>
                  <a:lnTo>
                    <a:pt x="1573" y="1959"/>
                  </a:lnTo>
                  <a:lnTo>
                    <a:pt x="1573" y="1950"/>
                  </a:lnTo>
                  <a:lnTo>
                    <a:pt x="1573" y="1942"/>
                  </a:lnTo>
                  <a:lnTo>
                    <a:pt x="1573" y="1950"/>
                  </a:lnTo>
                  <a:lnTo>
                    <a:pt x="1566" y="1950"/>
                  </a:lnTo>
                  <a:lnTo>
                    <a:pt x="1566" y="1942"/>
                  </a:lnTo>
                  <a:lnTo>
                    <a:pt x="1557" y="1942"/>
                  </a:lnTo>
                  <a:lnTo>
                    <a:pt x="1557" y="1933"/>
                  </a:lnTo>
                  <a:lnTo>
                    <a:pt x="1547" y="1933"/>
                  </a:lnTo>
                  <a:lnTo>
                    <a:pt x="1540" y="1933"/>
                  </a:lnTo>
                  <a:lnTo>
                    <a:pt x="1540" y="1925"/>
                  </a:lnTo>
                  <a:lnTo>
                    <a:pt x="1540" y="1933"/>
                  </a:lnTo>
                  <a:lnTo>
                    <a:pt x="1540" y="1925"/>
                  </a:lnTo>
                  <a:lnTo>
                    <a:pt x="1540" y="1916"/>
                  </a:lnTo>
                  <a:lnTo>
                    <a:pt x="1531" y="1916"/>
                  </a:lnTo>
                  <a:lnTo>
                    <a:pt x="1540" y="1916"/>
                  </a:lnTo>
                  <a:lnTo>
                    <a:pt x="1531" y="1916"/>
                  </a:lnTo>
                  <a:lnTo>
                    <a:pt x="1523" y="1916"/>
                  </a:lnTo>
                  <a:lnTo>
                    <a:pt x="1523" y="1907"/>
                  </a:lnTo>
                  <a:lnTo>
                    <a:pt x="1523" y="1899"/>
                  </a:lnTo>
                  <a:lnTo>
                    <a:pt x="1523" y="1890"/>
                  </a:lnTo>
                  <a:lnTo>
                    <a:pt x="1514" y="1890"/>
                  </a:lnTo>
                  <a:lnTo>
                    <a:pt x="1514" y="1882"/>
                  </a:lnTo>
                  <a:lnTo>
                    <a:pt x="1514" y="1890"/>
                  </a:lnTo>
                  <a:lnTo>
                    <a:pt x="1514" y="1882"/>
                  </a:lnTo>
                  <a:lnTo>
                    <a:pt x="1514" y="1890"/>
                  </a:lnTo>
                  <a:lnTo>
                    <a:pt x="1514" y="1882"/>
                  </a:lnTo>
                  <a:lnTo>
                    <a:pt x="1504" y="1890"/>
                  </a:lnTo>
                  <a:lnTo>
                    <a:pt x="1504" y="1882"/>
                  </a:lnTo>
                  <a:lnTo>
                    <a:pt x="1514" y="1882"/>
                  </a:lnTo>
                  <a:lnTo>
                    <a:pt x="1504" y="1882"/>
                  </a:lnTo>
                  <a:lnTo>
                    <a:pt x="1497" y="1882"/>
                  </a:lnTo>
                  <a:lnTo>
                    <a:pt x="1497" y="1873"/>
                  </a:lnTo>
                  <a:lnTo>
                    <a:pt x="1488" y="1873"/>
                  </a:lnTo>
                  <a:lnTo>
                    <a:pt x="1478" y="1873"/>
                  </a:lnTo>
                  <a:lnTo>
                    <a:pt x="1478" y="1864"/>
                  </a:lnTo>
                  <a:lnTo>
                    <a:pt x="1471" y="1864"/>
                  </a:lnTo>
                  <a:lnTo>
                    <a:pt x="1462" y="1864"/>
                  </a:lnTo>
                  <a:lnTo>
                    <a:pt x="1454" y="1864"/>
                  </a:lnTo>
                  <a:lnTo>
                    <a:pt x="1454" y="1856"/>
                  </a:lnTo>
                  <a:lnTo>
                    <a:pt x="1445" y="1856"/>
                  </a:lnTo>
                  <a:lnTo>
                    <a:pt x="1436" y="1856"/>
                  </a:lnTo>
                  <a:lnTo>
                    <a:pt x="1436" y="1847"/>
                  </a:lnTo>
                  <a:lnTo>
                    <a:pt x="1428" y="1847"/>
                  </a:lnTo>
                  <a:lnTo>
                    <a:pt x="1428" y="1856"/>
                  </a:lnTo>
                  <a:lnTo>
                    <a:pt x="1419" y="1856"/>
                  </a:lnTo>
                  <a:lnTo>
                    <a:pt x="1419" y="1847"/>
                  </a:lnTo>
                  <a:lnTo>
                    <a:pt x="1419" y="1856"/>
                  </a:lnTo>
                  <a:lnTo>
                    <a:pt x="1419" y="1847"/>
                  </a:lnTo>
                  <a:lnTo>
                    <a:pt x="1419" y="1856"/>
                  </a:lnTo>
                  <a:lnTo>
                    <a:pt x="1411" y="1856"/>
                  </a:lnTo>
                  <a:lnTo>
                    <a:pt x="1402" y="1856"/>
                  </a:lnTo>
                  <a:lnTo>
                    <a:pt x="1393" y="1856"/>
                  </a:lnTo>
                  <a:lnTo>
                    <a:pt x="1393" y="1847"/>
                  </a:lnTo>
                  <a:lnTo>
                    <a:pt x="1385" y="1847"/>
                  </a:lnTo>
                  <a:lnTo>
                    <a:pt x="1385" y="1856"/>
                  </a:lnTo>
                  <a:lnTo>
                    <a:pt x="1376" y="1856"/>
                  </a:lnTo>
                  <a:lnTo>
                    <a:pt x="1367" y="1856"/>
                  </a:lnTo>
                  <a:lnTo>
                    <a:pt x="1367" y="1847"/>
                  </a:lnTo>
                  <a:lnTo>
                    <a:pt x="1367" y="1838"/>
                  </a:lnTo>
                  <a:lnTo>
                    <a:pt x="1359" y="1838"/>
                  </a:lnTo>
                  <a:lnTo>
                    <a:pt x="1359" y="1847"/>
                  </a:lnTo>
                  <a:lnTo>
                    <a:pt x="1350" y="1847"/>
                  </a:lnTo>
                  <a:lnTo>
                    <a:pt x="1350" y="1838"/>
                  </a:lnTo>
                  <a:lnTo>
                    <a:pt x="1350" y="1830"/>
                  </a:lnTo>
                  <a:lnTo>
                    <a:pt x="1342" y="1830"/>
                  </a:lnTo>
                  <a:lnTo>
                    <a:pt x="1342" y="1821"/>
                  </a:lnTo>
                  <a:lnTo>
                    <a:pt x="1333" y="1821"/>
                  </a:lnTo>
                  <a:lnTo>
                    <a:pt x="1324" y="1821"/>
                  </a:lnTo>
                  <a:lnTo>
                    <a:pt x="1316" y="1821"/>
                  </a:lnTo>
                  <a:lnTo>
                    <a:pt x="1307" y="1821"/>
                  </a:lnTo>
                  <a:lnTo>
                    <a:pt x="1299" y="1821"/>
                  </a:lnTo>
                  <a:lnTo>
                    <a:pt x="1299" y="1813"/>
                  </a:lnTo>
                  <a:lnTo>
                    <a:pt x="1290" y="1813"/>
                  </a:lnTo>
                  <a:lnTo>
                    <a:pt x="1290" y="1821"/>
                  </a:lnTo>
                  <a:lnTo>
                    <a:pt x="1290" y="1813"/>
                  </a:lnTo>
                  <a:lnTo>
                    <a:pt x="1281" y="1813"/>
                  </a:lnTo>
                  <a:lnTo>
                    <a:pt x="1281" y="1804"/>
                  </a:lnTo>
                  <a:lnTo>
                    <a:pt x="1273" y="1804"/>
                  </a:lnTo>
                  <a:lnTo>
                    <a:pt x="1273" y="1795"/>
                  </a:lnTo>
                  <a:lnTo>
                    <a:pt x="1264" y="1795"/>
                  </a:lnTo>
                  <a:lnTo>
                    <a:pt x="1256" y="1795"/>
                  </a:lnTo>
                  <a:lnTo>
                    <a:pt x="1256" y="1787"/>
                  </a:lnTo>
                  <a:lnTo>
                    <a:pt x="1247" y="1787"/>
                  </a:lnTo>
                  <a:lnTo>
                    <a:pt x="1238" y="1787"/>
                  </a:lnTo>
                  <a:lnTo>
                    <a:pt x="1238" y="1778"/>
                  </a:lnTo>
                  <a:lnTo>
                    <a:pt x="1230" y="1778"/>
                  </a:lnTo>
                  <a:lnTo>
                    <a:pt x="1230" y="1769"/>
                  </a:lnTo>
                  <a:lnTo>
                    <a:pt x="1221" y="1769"/>
                  </a:lnTo>
                  <a:lnTo>
                    <a:pt x="1212" y="1769"/>
                  </a:lnTo>
                  <a:lnTo>
                    <a:pt x="1212" y="1761"/>
                  </a:lnTo>
                  <a:lnTo>
                    <a:pt x="1204" y="1761"/>
                  </a:lnTo>
                  <a:lnTo>
                    <a:pt x="1204" y="1752"/>
                  </a:lnTo>
                  <a:lnTo>
                    <a:pt x="1195" y="1752"/>
                  </a:lnTo>
                  <a:lnTo>
                    <a:pt x="1187" y="1752"/>
                  </a:lnTo>
                  <a:lnTo>
                    <a:pt x="1187" y="1744"/>
                  </a:lnTo>
                  <a:lnTo>
                    <a:pt x="1178" y="1744"/>
                  </a:lnTo>
                  <a:lnTo>
                    <a:pt x="1169" y="1744"/>
                  </a:lnTo>
                  <a:lnTo>
                    <a:pt x="1161" y="1744"/>
                  </a:lnTo>
                  <a:lnTo>
                    <a:pt x="1152" y="1744"/>
                  </a:lnTo>
                  <a:lnTo>
                    <a:pt x="1152" y="1735"/>
                  </a:lnTo>
                  <a:lnTo>
                    <a:pt x="1144" y="1735"/>
                  </a:lnTo>
                  <a:lnTo>
                    <a:pt x="1135" y="1735"/>
                  </a:lnTo>
                  <a:lnTo>
                    <a:pt x="1135" y="1726"/>
                  </a:lnTo>
                  <a:lnTo>
                    <a:pt x="1126" y="1726"/>
                  </a:lnTo>
                  <a:lnTo>
                    <a:pt x="1126" y="1718"/>
                  </a:lnTo>
                  <a:lnTo>
                    <a:pt x="1118" y="1718"/>
                  </a:lnTo>
                  <a:lnTo>
                    <a:pt x="1109" y="1718"/>
                  </a:lnTo>
                  <a:lnTo>
                    <a:pt x="1109" y="1709"/>
                  </a:lnTo>
                  <a:lnTo>
                    <a:pt x="1109" y="1718"/>
                  </a:lnTo>
                  <a:lnTo>
                    <a:pt x="1109" y="1709"/>
                  </a:lnTo>
                  <a:lnTo>
                    <a:pt x="1100" y="1709"/>
                  </a:lnTo>
                  <a:lnTo>
                    <a:pt x="1100" y="1718"/>
                  </a:lnTo>
                  <a:lnTo>
                    <a:pt x="1092" y="1718"/>
                  </a:lnTo>
                  <a:lnTo>
                    <a:pt x="1083" y="1718"/>
                  </a:lnTo>
                  <a:lnTo>
                    <a:pt x="1083" y="1709"/>
                  </a:lnTo>
                  <a:lnTo>
                    <a:pt x="1075" y="1709"/>
                  </a:lnTo>
                  <a:lnTo>
                    <a:pt x="1075" y="1699"/>
                  </a:lnTo>
                  <a:lnTo>
                    <a:pt x="1066" y="1699"/>
                  </a:lnTo>
                  <a:lnTo>
                    <a:pt x="1066" y="1692"/>
                  </a:lnTo>
                  <a:lnTo>
                    <a:pt x="1057" y="1692"/>
                  </a:lnTo>
                  <a:lnTo>
                    <a:pt x="1057" y="1683"/>
                  </a:lnTo>
                  <a:lnTo>
                    <a:pt x="1049" y="1683"/>
                  </a:lnTo>
                  <a:lnTo>
                    <a:pt x="1049" y="1675"/>
                  </a:lnTo>
                  <a:lnTo>
                    <a:pt x="1040" y="1675"/>
                  </a:lnTo>
                  <a:lnTo>
                    <a:pt x="1033" y="1675"/>
                  </a:lnTo>
                  <a:lnTo>
                    <a:pt x="1033" y="1666"/>
                  </a:lnTo>
                  <a:lnTo>
                    <a:pt x="1033" y="1675"/>
                  </a:lnTo>
                  <a:lnTo>
                    <a:pt x="1033" y="1666"/>
                  </a:lnTo>
                  <a:lnTo>
                    <a:pt x="1023" y="1666"/>
                  </a:lnTo>
                  <a:lnTo>
                    <a:pt x="1014" y="1666"/>
                  </a:lnTo>
                  <a:lnTo>
                    <a:pt x="1014" y="1656"/>
                  </a:lnTo>
                  <a:lnTo>
                    <a:pt x="1006" y="1649"/>
                  </a:lnTo>
                  <a:lnTo>
                    <a:pt x="997" y="1649"/>
                  </a:lnTo>
                  <a:lnTo>
                    <a:pt x="990" y="1649"/>
                  </a:lnTo>
                  <a:lnTo>
                    <a:pt x="980" y="1649"/>
                  </a:lnTo>
                  <a:lnTo>
                    <a:pt x="980" y="1640"/>
                  </a:lnTo>
                  <a:lnTo>
                    <a:pt x="971" y="1640"/>
                  </a:lnTo>
                  <a:lnTo>
                    <a:pt x="964" y="1630"/>
                  </a:lnTo>
                  <a:lnTo>
                    <a:pt x="954" y="1630"/>
                  </a:lnTo>
                  <a:lnTo>
                    <a:pt x="954" y="1623"/>
                  </a:lnTo>
                  <a:lnTo>
                    <a:pt x="954" y="1613"/>
                  </a:lnTo>
                  <a:lnTo>
                    <a:pt x="945" y="1613"/>
                  </a:lnTo>
                  <a:lnTo>
                    <a:pt x="945" y="1606"/>
                  </a:lnTo>
                  <a:lnTo>
                    <a:pt x="945" y="1597"/>
                  </a:lnTo>
                  <a:lnTo>
                    <a:pt x="938" y="1597"/>
                  </a:lnTo>
                  <a:lnTo>
                    <a:pt x="938" y="1587"/>
                  </a:lnTo>
                  <a:lnTo>
                    <a:pt x="928" y="1587"/>
                  </a:lnTo>
                  <a:lnTo>
                    <a:pt x="921" y="1587"/>
                  </a:lnTo>
                  <a:lnTo>
                    <a:pt x="911" y="1587"/>
                  </a:lnTo>
                  <a:lnTo>
                    <a:pt x="902" y="1580"/>
                  </a:lnTo>
                  <a:lnTo>
                    <a:pt x="895" y="1570"/>
                  </a:lnTo>
                  <a:lnTo>
                    <a:pt x="885" y="1570"/>
                  </a:lnTo>
                  <a:lnTo>
                    <a:pt x="885" y="1563"/>
                  </a:lnTo>
                  <a:lnTo>
                    <a:pt x="885" y="1554"/>
                  </a:lnTo>
                  <a:lnTo>
                    <a:pt x="885" y="1544"/>
                  </a:lnTo>
                  <a:lnTo>
                    <a:pt x="878" y="1537"/>
                  </a:lnTo>
                  <a:lnTo>
                    <a:pt x="878" y="1527"/>
                  </a:lnTo>
                  <a:lnTo>
                    <a:pt x="783" y="1468"/>
                  </a:lnTo>
                  <a:lnTo>
                    <a:pt x="516" y="1311"/>
                  </a:lnTo>
                  <a:lnTo>
                    <a:pt x="499" y="1311"/>
                  </a:lnTo>
                  <a:lnTo>
                    <a:pt x="490" y="1311"/>
                  </a:lnTo>
                  <a:lnTo>
                    <a:pt x="490" y="1320"/>
                  </a:lnTo>
                  <a:lnTo>
                    <a:pt x="473" y="1320"/>
                  </a:lnTo>
                  <a:lnTo>
                    <a:pt x="464" y="1329"/>
                  </a:lnTo>
                  <a:lnTo>
                    <a:pt x="404" y="1337"/>
                  </a:lnTo>
                  <a:lnTo>
                    <a:pt x="387" y="1337"/>
                  </a:lnTo>
                  <a:lnTo>
                    <a:pt x="369" y="1337"/>
                  </a:lnTo>
                  <a:lnTo>
                    <a:pt x="352" y="1337"/>
                  </a:lnTo>
                  <a:lnTo>
                    <a:pt x="335" y="1337"/>
                  </a:lnTo>
                  <a:lnTo>
                    <a:pt x="335" y="1329"/>
                  </a:lnTo>
                  <a:lnTo>
                    <a:pt x="326" y="1329"/>
                  </a:lnTo>
                  <a:lnTo>
                    <a:pt x="318" y="1329"/>
                  </a:lnTo>
                  <a:lnTo>
                    <a:pt x="309" y="1329"/>
                  </a:lnTo>
                  <a:lnTo>
                    <a:pt x="302" y="1329"/>
                  </a:lnTo>
                  <a:lnTo>
                    <a:pt x="302" y="1320"/>
                  </a:lnTo>
                  <a:lnTo>
                    <a:pt x="302" y="1311"/>
                  </a:lnTo>
                  <a:lnTo>
                    <a:pt x="292" y="1311"/>
                  </a:lnTo>
                  <a:lnTo>
                    <a:pt x="283" y="1311"/>
                  </a:lnTo>
                  <a:lnTo>
                    <a:pt x="266" y="1294"/>
                  </a:lnTo>
                  <a:lnTo>
                    <a:pt x="223" y="1286"/>
                  </a:lnTo>
                  <a:lnTo>
                    <a:pt x="223" y="1294"/>
                  </a:lnTo>
                  <a:lnTo>
                    <a:pt x="214" y="1286"/>
                  </a:lnTo>
                  <a:lnTo>
                    <a:pt x="207" y="1286"/>
                  </a:lnTo>
                  <a:lnTo>
                    <a:pt x="197" y="1286"/>
                  </a:lnTo>
                  <a:lnTo>
                    <a:pt x="190" y="1277"/>
                  </a:lnTo>
                  <a:lnTo>
                    <a:pt x="181" y="1286"/>
                  </a:lnTo>
                  <a:lnTo>
                    <a:pt x="171" y="1286"/>
                  </a:lnTo>
                  <a:lnTo>
                    <a:pt x="171" y="1268"/>
                  </a:lnTo>
                  <a:lnTo>
                    <a:pt x="171" y="1260"/>
                  </a:lnTo>
                  <a:lnTo>
                    <a:pt x="171" y="1251"/>
                  </a:lnTo>
                  <a:lnTo>
                    <a:pt x="155" y="1251"/>
                  </a:lnTo>
                  <a:lnTo>
                    <a:pt x="155" y="1243"/>
                  </a:lnTo>
                  <a:lnTo>
                    <a:pt x="147" y="1251"/>
                  </a:lnTo>
                  <a:lnTo>
                    <a:pt x="138" y="1251"/>
                  </a:lnTo>
                  <a:lnTo>
                    <a:pt x="128" y="1243"/>
                  </a:lnTo>
                  <a:lnTo>
                    <a:pt x="121" y="1243"/>
                  </a:lnTo>
                  <a:lnTo>
                    <a:pt x="112" y="1234"/>
                  </a:lnTo>
                  <a:lnTo>
                    <a:pt x="102" y="1234"/>
                  </a:lnTo>
                  <a:lnTo>
                    <a:pt x="95" y="1234"/>
                  </a:lnTo>
                  <a:lnTo>
                    <a:pt x="86" y="1234"/>
                  </a:lnTo>
                  <a:lnTo>
                    <a:pt x="78" y="1234"/>
                  </a:lnTo>
                  <a:lnTo>
                    <a:pt x="78" y="1225"/>
                  </a:lnTo>
                  <a:lnTo>
                    <a:pt x="69" y="1234"/>
                  </a:lnTo>
                  <a:lnTo>
                    <a:pt x="60" y="1225"/>
                  </a:lnTo>
                  <a:lnTo>
                    <a:pt x="52" y="1225"/>
                  </a:lnTo>
                  <a:lnTo>
                    <a:pt x="52" y="1234"/>
                  </a:lnTo>
                  <a:lnTo>
                    <a:pt x="43" y="1225"/>
                  </a:lnTo>
                  <a:lnTo>
                    <a:pt x="35" y="1225"/>
                  </a:lnTo>
                  <a:lnTo>
                    <a:pt x="26" y="1225"/>
                  </a:lnTo>
                  <a:lnTo>
                    <a:pt x="9" y="1225"/>
                  </a:lnTo>
                  <a:lnTo>
                    <a:pt x="0" y="1217"/>
                  </a:lnTo>
                  <a:lnTo>
                    <a:pt x="52" y="1165"/>
                  </a:lnTo>
                  <a:lnTo>
                    <a:pt x="102" y="1130"/>
                  </a:lnTo>
                  <a:lnTo>
                    <a:pt x="112" y="1122"/>
                  </a:lnTo>
                  <a:lnTo>
                    <a:pt x="112" y="1105"/>
                  </a:lnTo>
                  <a:lnTo>
                    <a:pt x="112" y="1061"/>
                  </a:lnTo>
                  <a:lnTo>
                    <a:pt x="128" y="1061"/>
                  </a:lnTo>
                  <a:lnTo>
                    <a:pt x="147" y="1061"/>
                  </a:lnTo>
                  <a:lnTo>
                    <a:pt x="155" y="1044"/>
                  </a:lnTo>
                  <a:lnTo>
                    <a:pt x="164" y="1036"/>
                  </a:lnTo>
                  <a:lnTo>
                    <a:pt x="164" y="1027"/>
                  </a:lnTo>
                  <a:lnTo>
                    <a:pt x="171" y="1018"/>
                  </a:lnTo>
                  <a:lnTo>
                    <a:pt x="197" y="1018"/>
                  </a:lnTo>
                  <a:lnTo>
                    <a:pt x="250" y="1010"/>
                  </a:lnTo>
                  <a:lnTo>
                    <a:pt x="276" y="1010"/>
                  </a:lnTo>
                  <a:lnTo>
                    <a:pt x="335" y="1001"/>
                  </a:lnTo>
                  <a:lnTo>
                    <a:pt x="369" y="992"/>
                  </a:lnTo>
                  <a:lnTo>
                    <a:pt x="395" y="992"/>
                  </a:lnTo>
                  <a:lnTo>
                    <a:pt x="413" y="984"/>
                  </a:lnTo>
                  <a:lnTo>
                    <a:pt x="430" y="975"/>
                  </a:lnTo>
                  <a:lnTo>
                    <a:pt x="464" y="958"/>
                  </a:lnTo>
                  <a:lnTo>
                    <a:pt x="473" y="958"/>
                  </a:lnTo>
                  <a:lnTo>
                    <a:pt x="481" y="949"/>
                  </a:lnTo>
                  <a:lnTo>
                    <a:pt x="490" y="941"/>
                  </a:lnTo>
                  <a:lnTo>
                    <a:pt x="490" y="949"/>
                  </a:lnTo>
                  <a:lnTo>
                    <a:pt x="490" y="941"/>
                  </a:lnTo>
                  <a:lnTo>
                    <a:pt x="490" y="915"/>
                  </a:lnTo>
                  <a:lnTo>
                    <a:pt x="490" y="898"/>
                  </a:lnTo>
                  <a:lnTo>
                    <a:pt x="499" y="872"/>
                  </a:lnTo>
                  <a:lnTo>
                    <a:pt x="507" y="855"/>
                  </a:lnTo>
                  <a:lnTo>
                    <a:pt x="507" y="836"/>
                  </a:lnTo>
                  <a:lnTo>
                    <a:pt x="524" y="777"/>
                  </a:lnTo>
                  <a:lnTo>
                    <a:pt x="542" y="750"/>
                  </a:lnTo>
                  <a:lnTo>
                    <a:pt x="542" y="741"/>
                  </a:lnTo>
                  <a:lnTo>
                    <a:pt x="533" y="724"/>
                  </a:lnTo>
                  <a:lnTo>
                    <a:pt x="533" y="717"/>
                  </a:lnTo>
                  <a:lnTo>
                    <a:pt x="542" y="708"/>
                  </a:lnTo>
                  <a:lnTo>
                    <a:pt x="542" y="698"/>
                  </a:lnTo>
                  <a:lnTo>
                    <a:pt x="542" y="691"/>
                  </a:lnTo>
                  <a:lnTo>
                    <a:pt x="550" y="665"/>
                  </a:lnTo>
                  <a:lnTo>
                    <a:pt x="550" y="638"/>
                  </a:lnTo>
                  <a:lnTo>
                    <a:pt x="550" y="629"/>
                  </a:lnTo>
                  <a:lnTo>
                    <a:pt x="550" y="622"/>
                  </a:lnTo>
                  <a:lnTo>
                    <a:pt x="550" y="612"/>
                  </a:lnTo>
                  <a:lnTo>
                    <a:pt x="550" y="603"/>
                  </a:lnTo>
                  <a:lnTo>
                    <a:pt x="542" y="603"/>
                  </a:lnTo>
                  <a:lnTo>
                    <a:pt x="542" y="595"/>
                  </a:lnTo>
                  <a:lnTo>
                    <a:pt x="542" y="586"/>
                  </a:lnTo>
                  <a:lnTo>
                    <a:pt x="550" y="586"/>
                  </a:lnTo>
                  <a:lnTo>
                    <a:pt x="542" y="509"/>
                  </a:lnTo>
                  <a:lnTo>
                    <a:pt x="542" y="500"/>
                  </a:lnTo>
                  <a:lnTo>
                    <a:pt x="542" y="491"/>
                  </a:lnTo>
                  <a:close/>
                </a:path>
              </a:pathLst>
            </a:custGeom>
            <a:grpFill/>
            <a:ln w="7938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86" name="Freeform 31"/>
            <p:cNvSpPr>
              <a:spLocks/>
            </p:cNvSpPr>
            <p:nvPr/>
          </p:nvSpPr>
          <p:spPr bwMode="auto">
            <a:xfrm>
              <a:off x="4256088" y="4562475"/>
              <a:ext cx="14287" cy="20637"/>
            </a:xfrm>
            <a:custGeom>
              <a:avLst/>
              <a:gdLst>
                <a:gd name="T0" fmla="*/ 2147483647 w 17"/>
                <a:gd name="T1" fmla="*/ 0 h 24"/>
                <a:gd name="T2" fmla="*/ 2147483647 w 17"/>
                <a:gd name="T3" fmla="*/ 2147483647 h 24"/>
                <a:gd name="T4" fmla="*/ 2147483647 w 17"/>
                <a:gd name="T5" fmla="*/ 2147483647 h 24"/>
                <a:gd name="T6" fmla="*/ 2147483647 w 17"/>
                <a:gd name="T7" fmla="*/ 2147483647 h 24"/>
                <a:gd name="T8" fmla="*/ 2147483647 w 17"/>
                <a:gd name="T9" fmla="*/ 2147483647 h 24"/>
                <a:gd name="T10" fmla="*/ 2147483647 w 17"/>
                <a:gd name="T11" fmla="*/ 2147483647 h 24"/>
                <a:gd name="T12" fmla="*/ 2147483647 w 17"/>
                <a:gd name="T13" fmla="*/ 2147483647 h 24"/>
                <a:gd name="T14" fmla="*/ 0 w 17"/>
                <a:gd name="T15" fmla="*/ 2147483647 h 24"/>
                <a:gd name="T16" fmla="*/ 2147483647 w 17"/>
                <a:gd name="T17" fmla="*/ 2147483647 h 24"/>
                <a:gd name="T18" fmla="*/ 0 w 17"/>
                <a:gd name="T19" fmla="*/ 2147483647 h 24"/>
                <a:gd name="T20" fmla="*/ 0 w 17"/>
                <a:gd name="T21" fmla="*/ 0 h 24"/>
                <a:gd name="T22" fmla="*/ 2147483647 w 17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4"/>
                <a:gd name="T38" fmla="*/ 17 w 17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4">
                  <a:moveTo>
                    <a:pt x="9" y="0"/>
                  </a:moveTo>
                  <a:lnTo>
                    <a:pt x="9" y="7"/>
                  </a:lnTo>
                  <a:lnTo>
                    <a:pt x="17" y="7"/>
                  </a:lnTo>
                  <a:lnTo>
                    <a:pt x="17" y="16"/>
                  </a:lnTo>
                  <a:lnTo>
                    <a:pt x="17" y="24"/>
                  </a:lnTo>
                  <a:lnTo>
                    <a:pt x="9" y="24"/>
                  </a:lnTo>
                  <a:lnTo>
                    <a:pt x="9" y="16"/>
                  </a:lnTo>
                  <a:lnTo>
                    <a:pt x="0" y="7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87" name="Rectangle 32"/>
            <p:cNvSpPr>
              <a:spLocks noChangeArrowheads="1"/>
            </p:cNvSpPr>
            <p:nvPr/>
          </p:nvSpPr>
          <p:spPr bwMode="auto">
            <a:xfrm>
              <a:off x="4243388" y="4597400"/>
              <a:ext cx="7937" cy="6350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88" name="Freeform 33"/>
            <p:cNvSpPr>
              <a:spLocks/>
            </p:cNvSpPr>
            <p:nvPr/>
          </p:nvSpPr>
          <p:spPr bwMode="auto">
            <a:xfrm>
              <a:off x="4338638" y="4314825"/>
              <a:ext cx="14287" cy="14287"/>
            </a:xfrm>
            <a:custGeom>
              <a:avLst/>
              <a:gdLst>
                <a:gd name="T0" fmla="*/ 2147483647 w 17"/>
                <a:gd name="T1" fmla="*/ 2147483647 h 17"/>
                <a:gd name="T2" fmla="*/ 0 w 17"/>
                <a:gd name="T3" fmla="*/ 2147483647 h 17"/>
                <a:gd name="T4" fmla="*/ 0 w 17"/>
                <a:gd name="T5" fmla="*/ 2147483647 h 17"/>
                <a:gd name="T6" fmla="*/ 0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0 h 17"/>
                <a:gd name="T12" fmla="*/ 2147483647 w 17"/>
                <a:gd name="T13" fmla="*/ 0 h 17"/>
                <a:gd name="T14" fmla="*/ 2147483647 w 17"/>
                <a:gd name="T15" fmla="*/ 214748364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8" y="9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17" y="0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89" name="Rectangle 34"/>
            <p:cNvSpPr>
              <a:spLocks noChangeArrowheads="1"/>
            </p:cNvSpPr>
            <p:nvPr/>
          </p:nvSpPr>
          <p:spPr bwMode="auto">
            <a:xfrm>
              <a:off x="4406900" y="4240213"/>
              <a:ext cx="6350" cy="6350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90" name="Freeform 35"/>
            <p:cNvSpPr>
              <a:spLocks/>
            </p:cNvSpPr>
            <p:nvPr/>
          </p:nvSpPr>
          <p:spPr bwMode="auto">
            <a:xfrm>
              <a:off x="4400550" y="4246563"/>
              <a:ext cx="20637" cy="14287"/>
            </a:xfrm>
            <a:custGeom>
              <a:avLst/>
              <a:gdLst>
                <a:gd name="T0" fmla="*/ 2147483647 w 27"/>
                <a:gd name="T1" fmla="*/ 0 h 17"/>
                <a:gd name="T2" fmla="*/ 2147483647 w 27"/>
                <a:gd name="T3" fmla="*/ 0 h 17"/>
                <a:gd name="T4" fmla="*/ 2147483647 w 27"/>
                <a:gd name="T5" fmla="*/ 0 h 17"/>
                <a:gd name="T6" fmla="*/ 2147483647 w 27"/>
                <a:gd name="T7" fmla="*/ 2147483647 h 17"/>
                <a:gd name="T8" fmla="*/ 2147483647 w 27"/>
                <a:gd name="T9" fmla="*/ 2147483647 h 17"/>
                <a:gd name="T10" fmla="*/ 2147483647 w 27"/>
                <a:gd name="T11" fmla="*/ 2147483647 h 17"/>
                <a:gd name="T12" fmla="*/ 2147483647 w 27"/>
                <a:gd name="T13" fmla="*/ 2147483647 h 17"/>
                <a:gd name="T14" fmla="*/ 2147483647 w 27"/>
                <a:gd name="T15" fmla="*/ 0 h 17"/>
                <a:gd name="T16" fmla="*/ 2147483647 w 27"/>
                <a:gd name="T17" fmla="*/ 0 h 17"/>
                <a:gd name="T18" fmla="*/ 2147483647 w 27"/>
                <a:gd name="T19" fmla="*/ 0 h 17"/>
                <a:gd name="T20" fmla="*/ 2147483647 w 27"/>
                <a:gd name="T21" fmla="*/ 2147483647 h 17"/>
                <a:gd name="T22" fmla="*/ 0 w 27"/>
                <a:gd name="T23" fmla="*/ 2147483647 h 17"/>
                <a:gd name="T24" fmla="*/ 0 w 27"/>
                <a:gd name="T25" fmla="*/ 2147483647 h 17"/>
                <a:gd name="T26" fmla="*/ 0 w 27"/>
                <a:gd name="T27" fmla="*/ 0 h 17"/>
                <a:gd name="T28" fmla="*/ 2147483647 w 27"/>
                <a:gd name="T29" fmla="*/ 0 h 17"/>
                <a:gd name="T30" fmla="*/ 2147483647 w 2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0"/>
                  </a:moveTo>
                  <a:lnTo>
                    <a:pt x="27" y="0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17" y="17"/>
                  </a:lnTo>
                  <a:lnTo>
                    <a:pt x="10" y="17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91" name="Freeform 36"/>
            <p:cNvSpPr>
              <a:spLocks/>
            </p:cNvSpPr>
            <p:nvPr/>
          </p:nvSpPr>
          <p:spPr bwMode="auto">
            <a:xfrm>
              <a:off x="4427538" y="3727450"/>
              <a:ext cx="20637" cy="20637"/>
            </a:xfrm>
            <a:custGeom>
              <a:avLst/>
              <a:gdLst>
                <a:gd name="T0" fmla="*/ 2147483647 w 24"/>
                <a:gd name="T1" fmla="*/ 2147483647 h 26"/>
                <a:gd name="T2" fmla="*/ 2147483647 w 24"/>
                <a:gd name="T3" fmla="*/ 2147483647 h 26"/>
                <a:gd name="T4" fmla="*/ 2147483647 w 24"/>
                <a:gd name="T5" fmla="*/ 2147483647 h 26"/>
                <a:gd name="T6" fmla="*/ 2147483647 w 24"/>
                <a:gd name="T7" fmla="*/ 2147483647 h 26"/>
                <a:gd name="T8" fmla="*/ 2147483647 w 24"/>
                <a:gd name="T9" fmla="*/ 2147483647 h 26"/>
                <a:gd name="T10" fmla="*/ 2147483647 w 24"/>
                <a:gd name="T11" fmla="*/ 2147483647 h 26"/>
                <a:gd name="T12" fmla="*/ 2147483647 w 24"/>
                <a:gd name="T13" fmla="*/ 2147483647 h 26"/>
                <a:gd name="T14" fmla="*/ 2147483647 w 24"/>
                <a:gd name="T15" fmla="*/ 2147483647 h 26"/>
                <a:gd name="T16" fmla="*/ 0 w 24"/>
                <a:gd name="T17" fmla="*/ 2147483647 h 26"/>
                <a:gd name="T18" fmla="*/ 2147483647 w 24"/>
                <a:gd name="T19" fmla="*/ 2147483647 h 26"/>
                <a:gd name="T20" fmla="*/ 2147483647 w 24"/>
                <a:gd name="T21" fmla="*/ 0 h 26"/>
                <a:gd name="T22" fmla="*/ 2147483647 w 24"/>
                <a:gd name="T23" fmla="*/ 0 h 26"/>
                <a:gd name="T24" fmla="*/ 2147483647 w 24"/>
                <a:gd name="T25" fmla="*/ 2147483647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26"/>
                <a:gd name="T41" fmla="*/ 24 w 24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26">
                  <a:moveTo>
                    <a:pt x="17" y="8"/>
                  </a:moveTo>
                  <a:lnTo>
                    <a:pt x="24" y="8"/>
                  </a:lnTo>
                  <a:lnTo>
                    <a:pt x="24" y="17"/>
                  </a:lnTo>
                  <a:lnTo>
                    <a:pt x="24" y="26"/>
                  </a:lnTo>
                  <a:lnTo>
                    <a:pt x="17" y="26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92" name="Freeform 37"/>
            <p:cNvSpPr>
              <a:spLocks/>
            </p:cNvSpPr>
            <p:nvPr/>
          </p:nvSpPr>
          <p:spPr bwMode="auto">
            <a:xfrm>
              <a:off x="5110163" y="5589588"/>
              <a:ext cx="6350" cy="7937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2147483647 h 9"/>
                <a:gd name="T4" fmla="*/ 2147483647 w 8"/>
                <a:gd name="T5" fmla="*/ 2147483647 h 9"/>
                <a:gd name="T6" fmla="*/ 0 w 8"/>
                <a:gd name="T7" fmla="*/ 2147483647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0"/>
                  </a:moveTo>
                  <a:lnTo>
                    <a:pt x="0" y="9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93" name="Freeform 38"/>
            <p:cNvSpPr>
              <a:spLocks/>
            </p:cNvSpPr>
            <p:nvPr/>
          </p:nvSpPr>
          <p:spPr bwMode="auto">
            <a:xfrm>
              <a:off x="5048250" y="5535613"/>
              <a:ext cx="20637" cy="7937"/>
            </a:xfrm>
            <a:custGeom>
              <a:avLst/>
              <a:gdLst>
                <a:gd name="T0" fmla="*/ 2147483647 w 26"/>
                <a:gd name="T1" fmla="*/ 0 h 9"/>
                <a:gd name="T2" fmla="*/ 2147483647 w 26"/>
                <a:gd name="T3" fmla="*/ 2147483647 h 9"/>
                <a:gd name="T4" fmla="*/ 2147483647 w 26"/>
                <a:gd name="T5" fmla="*/ 2147483647 h 9"/>
                <a:gd name="T6" fmla="*/ 2147483647 w 26"/>
                <a:gd name="T7" fmla="*/ 2147483647 h 9"/>
                <a:gd name="T8" fmla="*/ 0 w 26"/>
                <a:gd name="T9" fmla="*/ 2147483647 h 9"/>
                <a:gd name="T10" fmla="*/ 2147483647 w 26"/>
                <a:gd name="T11" fmla="*/ 2147483647 h 9"/>
                <a:gd name="T12" fmla="*/ 2147483647 w 26"/>
                <a:gd name="T13" fmla="*/ 0 h 9"/>
                <a:gd name="T14" fmla="*/ 2147483647 w 26"/>
                <a:gd name="T15" fmla="*/ 0 h 9"/>
                <a:gd name="T16" fmla="*/ 2147483647 w 26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9"/>
                <a:gd name="T29" fmla="*/ 26 w 2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9">
                  <a:moveTo>
                    <a:pt x="26" y="0"/>
                  </a:moveTo>
                  <a:lnTo>
                    <a:pt x="26" y="9"/>
                  </a:lnTo>
                  <a:lnTo>
                    <a:pt x="17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94" name="Freeform 39"/>
            <p:cNvSpPr>
              <a:spLocks/>
            </p:cNvSpPr>
            <p:nvPr/>
          </p:nvSpPr>
          <p:spPr bwMode="auto">
            <a:xfrm>
              <a:off x="5000625" y="5521325"/>
              <a:ext cx="7937" cy="6350"/>
            </a:xfrm>
            <a:custGeom>
              <a:avLst/>
              <a:gdLst>
                <a:gd name="T0" fmla="*/ 2147483647 w 10"/>
                <a:gd name="T1" fmla="*/ 2147483647 h 8"/>
                <a:gd name="T2" fmla="*/ 0 w 10"/>
                <a:gd name="T3" fmla="*/ 2147483647 h 8"/>
                <a:gd name="T4" fmla="*/ 0 w 10"/>
                <a:gd name="T5" fmla="*/ 0 h 8"/>
                <a:gd name="T6" fmla="*/ 0 w 10"/>
                <a:gd name="T7" fmla="*/ 2147483647 h 8"/>
                <a:gd name="T8" fmla="*/ 2147483647 w 1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10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95" name="Freeform 40"/>
            <p:cNvSpPr>
              <a:spLocks/>
            </p:cNvSpPr>
            <p:nvPr/>
          </p:nvSpPr>
          <p:spPr bwMode="auto">
            <a:xfrm>
              <a:off x="4967288" y="5514975"/>
              <a:ext cx="20637" cy="6350"/>
            </a:xfrm>
            <a:custGeom>
              <a:avLst/>
              <a:gdLst>
                <a:gd name="T0" fmla="*/ 0 w 26"/>
                <a:gd name="T1" fmla="*/ 0 h 9"/>
                <a:gd name="T2" fmla="*/ 2147483647 w 26"/>
                <a:gd name="T3" fmla="*/ 0 h 9"/>
                <a:gd name="T4" fmla="*/ 2147483647 w 26"/>
                <a:gd name="T5" fmla="*/ 0 h 9"/>
                <a:gd name="T6" fmla="*/ 2147483647 w 26"/>
                <a:gd name="T7" fmla="*/ 2147483647 h 9"/>
                <a:gd name="T8" fmla="*/ 2147483647 w 26"/>
                <a:gd name="T9" fmla="*/ 2147483647 h 9"/>
                <a:gd name="T10" fmla="*/ 2147483647 w 26"/>
                <a:gd name="T11" fmla="*/ 2147483647 h 9"/>
                <a:gd name="T12" fmla="*/ 2147483647 w 26"/>
                <a:gd name="T13" fmla="*/ 2147483647 h 9"/>
                <a:gd name="T14" fmla="*/ 2147483647 w 26"/>
                <a:gd name="T15" fmla="*/ 0 h 9"/>
                <a:gd name="T16" fmla="*/ 0 w 26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9"/>
                <a:gd name="T29" fmla="*/ 26 w 2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9">
                  <a:moveTo>
                    <a:pt x="0" y="0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6" y="9"/>
                  </a:lnTo>
                  <a:lnTo>
                    <a:pt x="16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96" name="Freeform 41"/>
            <p:cNvSpPr>
              <a:spLocks/>
            </p:cNvSpPr>
            <p:nvPr/>
          </p:nvSpPr>
          <p:spPr bwMode="auto">
            <a:xfrm>
              <a:off x="4926013" y="5514975"/>
              <a:ext cx="74612" cy="12700"/>
            </a:xfrm>
            <a:custGeom>
              <a:avLst/>
              <a:gdLst>
                <a:gd name="T0" fmla="*/ 2147483647 w 95"/>
                <a:gd name="T1" fmla="*/ 2147483647 h 17"/>
                <a:gd name="T2" fmla="*/ 2147483647 w 95"/>
                <a:gd name="T3" fmla="*/ 2147483647 h 17"/>
                <a:gd name="T4" fmla="*/ 2147483647 w 95"/>
                <a:gd name="T5" fmla="*/ 2147483647 h 17"/>
                <a:gd name="T6" fmla="*/ 2147483647 w 95"/>
                <a:gd name="T7" fmla="*/ 2147483647 h 17"/>
                <a:gd name="T8" fmla="*/ 2147483647 w 95"/>
                <a:gd name="T9" fmla="*/ 2147483647 h 17"/>
                <a:gd name="T10" fmla="*/ 2147483647 w 95"/>
                <a:gd name="T11" fmla="*/ 2147483647 h 17"/>
                <a:gd name="T12" fmla="*/ 2147483647 w 95"/>
                <a:gd name="T13" fmla="*/ 2147483647 h 17"/>
                <a:gd name="T14" fmla="*/ 2147483647 w 95"/>
                <a:gd name="T15" fmla="*/ 2147483647 h 17"/>
                <a:gd name="T16" fmla="*/ 2147483647 w 95"/>
                <a:gd name="T17" fmla="*/ 2147483647 h 17"/>
                <a:gd name="T18" fmla="*/ 2147483647 w 95"/>
                <a:gd name="T19" fmla="*/ 2147483647 h 17"/>
                <a:gd name="T20" fmla="*/ 2147483647 w 95"/>
                <a:gd name="T21" fmla="*/ 2147483647 h 17"/>
                <a:gd name="T22" fmla="*/ 2147483647 w 95"/>
                <a:gd name="T23" fmla="*/ 2147483647 h 17"/>
                <a:gd name="T24" fmla="*/ 2147483647 w 95"/>
                <a:gd name="T25" fmla="*/ 2147483647 h 17"/>
                <a:gd name="T26" fmla="*/ 2147483647 w 95"/>
                <a:gd name="T27" fmla="*/ 2147483647 h 17"/>
                <a:gd name="T28" fmla="*/ 0 w 95"/>
                <a:gd name="T29" fmla="*/ 2147483647 h 17"/>
                <a:gd name="T30" fmla="*/ 0 w 95"/>
                <a:gd name="T31" fmla="*/ 2147483647 h 17"/>
                <a:gd name="T32" fmla="*/ 2147483647 w 95"/>
                <a:gd name="T33" fmla="*/ 2147483647 h 17"/>
                <a:gd name="T34" fmla="*/ 2147483647 w 95"/>
                <a:gd name="T35" fmla="*/ 0 h 17"/>
                <a:gd name="T36" fmla="*/ 2147483647 w 95"/>
                <a:gd name="T37" fmla="*/ 0 h 17"/>
                <a:gd name="T38" fmla="*/ 2147483647 w 95"/>
                <a:gd name="T39" fmla="*/ 0 h 17"/>
                <a:gd name="T40" fmla="*/ 2147483647 w 95"/>
                <a:gd name="T41" fmla="*/ 0 h 17"/>
                <a:gd name="T42" fmla="*/ 2147483647 w 95"/>
                <a:gd name="T43" fmla="*/ 0 h 17"/>
                <a:gd name="T44" fmla="*/ 2147483647 w 95"/>
                <a:gd name="T45" fmla="*/ 2147483647 h 17"/>
                <a:gd name="T46" fmla="*/ 2147483647 w 95"/>
                <a:gd name="T47" fmla="*/ 2147483647 h 17"/>
                <a:gd name="T48" fmla="*/ 2147483647 w 95"/>
                <a:gd name="T49" fmla="*/ 2147483647 h 17"/>
                <a:gd name="T50" fmla="*/ 2147483647 w 95"/>
                <a:gd name="T51" fmla="*/ 2147483647 h 17"/>
                <a:gd name="T52" fmla="*/ 2147483647 w 95"/>
                <a:gd name="T53" fmla="*/ 2147483647 h 17"/>
                <a:gd name="T54" fmla="*/ 2147483647 w 95"/>
                <a:gd name="T55" fmla="*/ 2147483647 h 17"/>
                <a:gd name="T56" fmla="*/ 2147483647 w 95"/>
                <a:gd name="T57" fmla="*/ 2147483647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5"/>
                <a:gd name="T88" fmla="*/ 0 h 17"/>
                <a:gd name="T89" fmla="*/ 95 w 95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5" h="17">
                  <a:moveTo>
                    <a:pt x="95" y="9"/>
                  </a:moveTo>
                  <a:lnTo>
                    <a:pt x="95" y="17"/>
                  </a:lnTo>
                  <a:lnTo>
                    <a:pt x="86" y="17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62" y="17"/>
                  </a:lnTo>
                  <a:lnTo>
                    <a:pt x="53" y="17"/>
                  </a:lnTo>
                  <a:lnTo>
                    <a:pt x="53" y="9"/>
                  </a:lnTo>
                  <a:lnTo>
                    <a:pt x="43" y="9"/>
                  </a:lnTo>
                  <a:lnTo>
                    <a:pt x="36" y="9"/>
                  </a:lnTo>
                  <a:lnTo>
                    <a:pt x="26" y="9"/>
                  </a:lnTo>
                  <a:lnTo>
                    <a:pt x="26" y="17"/>
                  </a:lnTo>
                  <a:lnTo>
                    <a:pt x="17" y="17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53" y="9"/>
                  </a:lnTo>
                  <a:lnTo>
                    <a:pt x="62" y="9"/>
                  </a:lnTo>
                  <a:lnTo>
                    <a:pt x="69" y="9"/>
                  </a:lnTo>
                  <a:lnTo>
                    <a:pt x="79" y="9"/>
                  </a:lnTo>
                  <a:lnTo>
                    <a:pt x="86" y="9"/>
                  </a:lnTo>
                  <a:lnTo>
                    <a:pt x="95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97" name="Freeform 42"/>
            <p:cNvSpPr>
              <a:spLocks/>
            </p:cNvSpPr>
            <p:nvPr/>
          </p:nvSpPr>
          <p:spPr bwMode="auto">
            <a:xfrm>
              <a:off x="4932363" y="5527675"/>
              <a:ext cx="14287" cy="20637"/>
            </a:xfrm>
            <a:custGeom>
              <a:avLst/>
              <a:gdLst>
                <a:gd name="T0" fmla="*/ 2147483647 w 16"/>
                <a:gd name="T1" fmla="*/ 0 h 26"/>
                <a:gd name="T2" fmla="*/ 2147483647 w 16"/>
                <a:gd name="T3" fmla="*/ 2147483647 h 26"/>
                <a:gd name="T4" fmla="*/ 2147483647 w 16"/>
                <a:gd name="T5" fmla="*/ 2147483647 h 26"/>
                <a:gd name="T6" fmla="*/ 2147483647 w 16"/>
                <a:gd name="T7" fmla="*/ 2147483647 h 26"/>
                <a:gd name="T8" fmla="*/ 0 w 16"/>
                <a:gd name="T9" fmla="*/ 2147483647 h 26"/>
                <a:gd name="T10" fmla="*/ 0 w 16"/>
                <a:gd name="T11" fmla="*/ 2147483647 h 26"/>
                <a:gd name="T12" fmla="*/ 2147483647 w 16"/>
                <a:gd name="T13" fmla="*/ 2147483647 h 26"/>
                <a:gd name="T14" fmla="*/ 2147483647 w 16"/>
                <a:gd name="T15" fmla="*/ 2147483647 h 26"/>
                <a:gd name="T16" fmla="*/ 2147483647 w 16"/>
                <a:gd name="T17" fmla="*/ 2147483647 h 26"/>
                <a:gd name="T18" fmla="*/ 2147483647 w 16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6"/>
                <a:gd name="T32" fmla="*/ 16 w 1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6">
                  <a:moveTo>
                    <a:pt x="16" y="0"/>
                  </a:moveTo>
                  <a:lnTo>
                    <a:pt x="16" y="9"/>
                  </a:lnTo>
                  <a:lnTo>
                    <a:pt x="7" y="9"/>
                  </a:lnTo>
                  <a:lnTo>
                    <a:pt x="7" y="18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7" y="9"/>
                  </a:lnTo>
                  <a:lnTo>
                    <a:pt x="16" y="9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98" name="Rectangle 43"/>
            <p:cNvSpPr>
              <a:spLocks noChangeArrowheads="1"/>
            </p:cNvSpPr>
            <p:nvPr/>
          </p:nvSpPr>
          <p:spPr bwMode="auto">
            <a:xfrm>
              <a:off x="4926013" y="5514975"/>
              <a:ext cx="6350" cy="6350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99" name="Rectangle 44"/>
            <p:cNvSpPr>
              <a:spLocks noChangeArrowheads="1"/>
            </p:cNvSpPr>
            <p:nvPr/>
          </p:nvSpPr>
          <p:spPr bwMode="auto">
            <a:xfrm>
              <a:off x="4932363" y="5507038"/>
              <a:ext cx="6350" cy="7937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0" name="Rectangle 45"/>
            <p:cNvSpPr>
              <a:spLocks noChangeArrowheads="1"/>
            </p:cNvSpPr>
            <p:nvPr/>
          </p:nvSpPr>
          <p:spPr bwMode="auto">
            <a:xfrm>
              <a:off x="4911725" y="5521325"/>
              <a:ext cx="7937" cy="6350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1" name="Freeform 46"/>
            <p:cNvSpPr>
              <a:spLocks/>
            </p:cNvSpPr>
            <p:nvPr/>
          </p:nvSpPr>
          <p:spPr bwMode="auto">
            <a:xfrm>
              <a:off x="4919663" y="5576888"/>
              <a:ext cx="6350" cy="6350"/>
            </a:xfrm>
            <a:custGeom>
              <a:avLst/>
              <a:gdLst>
                <a:gd name="T0" fmla="*/ 2147483647 w 7"/>
                <a:gd name="T1" fmla="*/ 0 h 8"/>
                <a:gd name="T2" fmla="*/ 0 w 7"/>
                <a:gd name="T3" fmla="*/ 0 h 8"/>
                <a:gd name="T4" fmla="*/ 0 w 7"/>
                <a:gd name="T5" fmla="*/ 2147483647 h 8"/>
                <a:gd name="T6" fmla="*/ 0 w 7"/>
                <a:gd name="T7" fmla="*/ 0 h 8"/>
                <a:gd name="T8" fmla="*/ 2147483647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7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2" name="Freeform 47"/>
            <p:cNvSpPr>
              <a:spLocks/>
            </p:cNvSpPr>
            <p:nvPr/>
          </p:nvSpPr>
          <p:spPr bwMode="auto">
            <a:xfrm>
              <a:off x="4884738" y="5556250"/>
              <a:ext cx="34925" cy="26987"/>
            </a:xfrm>
            <a:custGeom>
              <a:avLst/>
              <a:gdLst>
                <a:gd name="T0" fmla="*/ 2147483647 w 43"/>
                <a:gd name="T1" fmla="*/ 2147483647 h 34"/>
                <a:gd name="T2" fmla="*/ 2147483647 w 43"/>
                <a:gd name="T3" fmla="*/ 2147483647 h 34"/>
                <a:gd name="T4" fmla="*/ 2147483647 w 43"/>
                <a:gd name="T5" fmla="*/ 2147483647 h 34"/>
                <a:gd name="T6" fmla="*/ 2147483647 w 43"/>
                <a:gd name="T7" fmla="*/ 2147483647 h 34"/>
                <a:gd name="T8" fmla="*/ 2147483647 w 43"/>
                <a:gd name="T9" fmla="*/ 2147483647 h 34"/>
                <a:gd name="T10" fmla="*/ 2147483647 w 43"/>
                <a:gd name="T11" fmla="*/ 2147483647 h 34"/>
                <a:gd name="T12" fmla="*/ 2147483647 w 43"/>
                <a:gd name="T13" fmla="*/ 2147483647 h 34"/>
                <a:gd name="T14" fmla="*/ 2147483647 w 43"/>
                <a:gd name="T15" fmla="*/ 2147483647 h 34"/>
                <a:gd name="T16" fmla="*/ 0 w 43"/>
                <a:gd name="T17" fmla="*/ 2147483647 h 34"/>
                <a:gd name="T18" fmla="*/ 0 w 43"/>
                <a:gd name="T19" fmla="*/ 2147483647 h 34"/>
                <a:gd name="T20" fmla="*/ 2147483647 w 43"/>
                <a:gd name="T21" fmla="*/ 2147483647 h 34"/>
                <a:gd name="T22" fmla="*/ 2147483647 w 43"/>
                <a:gd name="T23" fmla="*/ 2147483647 h 34"/>
                <a:gd name="T24" fmla="*/ 2147483647 w 43"/>
                <a:gd name="T25" fmla="*/ 2147483647 h 34"/>
                <a:gd name="T26" fmla="*/ 2147483647 w 43"/>
                <a:gd name="T27" fmla="*/ 0 h 34"/>
                <a:gd name="T28" fmla="*/ 2147483647 w 43"/>
                <a:gd name="T29" fmla="*/ 0 h 34"/>
                <a:gd name="T30" fmla="*/ 2147483647 w 43"/>
                <a:gd name="T31" fmla="*/ 0 h 34"/>
                <a:gd name="T32" fmla="*/ 2147483647 w 43"/>
                <a:gd name="T33" fmla="*/ 2147483647 h 34"/>
                <a:gd name="T34" fmla="*/ 2147483647 w 43"/>
                <a:gd name="T35" fmla="*/ 2147483647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34"/>
                <a:gd name="T56" fmla="*/ 43 w 43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34">
                  <a:moveTo>
                    <a:pt x="43" y="8"/>
                  </a:moveTo>
                  <a:lnTo>
                    <a:pt x="43" y="17"/>
                  </a:lnTo>
                  <a:lnTo>
                    <a:pt x="34" y="17"/>
                  </a:lnTo>
                  <a:lnTo>
                    <a:pt x="24" y="17"/>
                  </a:lnTo>
                  <a:lnTo>
                    <a:pt x="24" y="26"/>
                  </a:lnTo>
                  <a:lnTo>
                    <a:pt x="17" y="26"/>
                  </a:lnTo>
                  <a:lnTo>
                    <a:pt x="8" y="26"/>
                  </a:lnTo>
                  <a:lnTo>
                    <a:pt x="8" y="3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8" y="8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43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3" name="Freeform 48"/>
            <p:cNvSpPr>
              <a:spLocks/>
            </p:cNvSpPr>
            <p:nvPr/>
          </p:nvSpPr>
          <p:spPr bwMode="auto">
            <a:xfrm>
              <a:off x="4870450" y="5543550"/>
              <a:ext cx="14287" cy="4762"/>
            </a:xfrm>
            <a:custGeom>
              <a:avLst/>
              <a:gdLst>
                <a:gd name="T0" fmla="*/ 2147483647 w 19"/>
                <a:gd name="T1" fmla="*/ 2147483647 h 8"/>
                <a:gd name="T2" fmla="*/ 2147483647 w 19"/>
                <a:gd name="T3" fmla="*/ 2147483647 h 8"/>
                <a:gd name="T4" fmla="*/ 0 w 19"/>
                <a:gd name="T5" fmla="*/ 2147483647 h 8"/>
                <a:gd name="T6" fmla="*/ 2147483647 w 19"/>
                <a:gd name="T7" fmla="*/ 2147483647 h 8"/>
                <a:gd name="T8" fmla="*/ 2147483647 w 19"/>
                <a:gd name="T9" fmla="*/ 0 h 8"/>
                <a:gd name="T10" fmla="*/ 2147483647 w 19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8"/>
                <a:gd name="T20" fmla="*/ 19 w 1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8">
                  <a:moveTo>
                    <a:pt x="19" y="8"/>
                  </a:moveTo>
                  <a:lnTo>
                    <a:pt x="10" y="8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19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4" name="Freeform 49"/>
            <p:cNvSpPr>
              <a:spLocks/>
            </p:cNvSpPr>
            <p:nvPr/>
          </p:nvSpPr>
          <p:spPr bwMode="auto">
            <a:xfrm>
              <a:off x="4891088" y="5611813"/>
              <a:ext cx="7937" cy="20637"/>
            </a:xfrm>
            <a:custGeom>
              <a:avLst/>
              <a:gdLst>
                <a:gd name="T0" fmla="*/ 2147483647 w 9"/>
                <a:gd name="T1" fmla="*/ 0 h 26"/>
                <a:gd name="T2" fmla="*/ 2147483647 w 9"/>
                <a:gd name="T3" fmla="*/ 2147483647 h 26"/>
                <a:gd name="T4" fmla="*/ 2147483647 w 9"/>
                <a:gd name="T5" fmla="*/ 2147483647 h 26"/>
                <a:gd name="T6" fmla="*/ 2147483647 w 9"/>
                <a:gd name="T7" fmla="*/ 2147483647 h 26"/>
                <a:gd name="T8" fmla="*/ 0 w 9"/>
                <a:gd name="T9" fmla="*/ 2147483647 h 26"/>
                <a:gd name="T10" fmla="*/ 0 w 9"/>
                <a:gd name="T11" fmla="*/ 2147483647 h 26"/>
                <a:gd name="T12" fmla="*/ 0 w 9"/>
                <a:gd name="T13" fmla="*/ 2147483647 h 26"/>
                <a:gd name="T14" fmla="*/ 2147483647 w 9"/>
                <a:gd name="T15" fmla="*/ 2147483647 h 26"/>
                <a:gd name="T16" fmla="*/ 2147483647 w 9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26"/>
                <a:gd name="T29" fmla="*/ 9 w 9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26">
                  <a:moveTo>
                    <a:pt x="9" y="0"/>
                  </a:moveTo>
                  <a:lnTo>
                    <a:pt x="9" y="8"/>
                  </a:lnTo>
                  <a:lnTo>
                    <a:pt x="9" y="17"/>
                  </a:lnTo>
                  <a:lnTo>
                    <a:pt x="9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8"/>
                  </a:lnTo>
                  <a:lnTo>
                    <a:pt x="9" y="8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5" name="Freeform 50"/>
            <p:cNvSpPr>
              <a:spLocks/>
            </p:cNvSpPr>
            <p:nvPr/>
          </p:nvSpPr>
          <p:spPr bwMode="auto">
            <a:xfrm>
              <a:off x="4851400" y="5657850"/>
              <a:ext cx="6350" cy="7937"/>
            </a:xfrm>
            <a:custGeom>
              <a:avLst/>
              <a:gdLst>
                <a:gd name="T0" fmla="*/ 2147483647 w 8"/>
                <a:gd name="T1" fmla="*/ 0 h 9"/>
                <a:gd name="T2" fmla="*/ 0 w 8"/>
                <a:gd name="T3" fmla="*/ 0 h 9"/>
                <a:gd name="T4" fmla="*/ 0 w 8"/>
                <a:gd name="T5" fmla="*/ 2147483647 h 9"/>
                <a:gd name="T6" fmla="*/ 0 w 8"/>
                <a:gd name="T7" fmla="*/ 0 h 9"/>
                <a:gd name="T8" fmla="*/ 2147483647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8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" name="Freeform 51"/>
            <p:cNvSpPr>
              <a:spLocks/>
            </p:cNvSpPr>
            <p:nvPr/>
          </p:nvSpPr>
          <p:spPr bwMode="auto">
            <a:xfrm>
              <a:off x="4822825" y="5672138"/>
              <a:ext cx="28575" cy="14287"/>
            </a:xfrm>
            <a:custGeom>
              <a:avLst/>
              <a:gdLst>
                <a:gd name="T0" fmla="*/ 2147483647 w 35"/>
                <a:gd name="T1" fmla="*/ 2147483647 h 18"/>
                <a:gd name="T2" fmla="*/ 2147483647 w 35"/>
                <a:gd name="T3" fmla="*/ 2147483647 h 18"/>
                <a:gd name="T4" fmla="*/ 2147483647 w 35"/>
                <a:gd name="T5" fmla="*/ 2147483647 h 18"/>
                <a:gd name="T6" fmla="*/ 2147483647 w 35"/>
                <a:gd name="T7" fmla="*/ 2147483647 h 18"/>
                <a:gd name="T8" fmla="*/ 2147483647 w 35"/>
                <a:gd name="T9" fmla="*/ 2147483647 h 18"/>
                <a:gd name="T10" fmla="*/ 0 w 35"/>
                <a:gd name="T11" fmla="*/ 2147483647 h 18"/>
                <a:gd name="T12" fmla="*/ 2147483647 w 35"/>
                <a:gd name="T13" fmla="*/ 2147483647 h 18"/>
                <a:gd name="T14" fmla="*/ 2147483647 w 35"/>
                <a:gd name="T15" fmla="*/ 2147483647 h 18"/>
                <a:gd name="T16" fmla="*/ 2147483647 w 35"/>
                <a:gd name="T17" fmla="*/ 2147483647 h 18"/>
                <a:gd name="T18" fmla="*/ 2147483647 w 35"/>
                <a:gd name="T19" fmla="*/ 2147483647 h 18"/>
                <a:gd name="T20" fmla="*/ 2147483647 w 35"/>
                <a:gd name="T21" fmla="*/ 2147483647 h 18"/>
                <a:gd name="T22" fmla="*/ 2147483647 w 35"/>
                <a:gd name="T23" fmla="*/ 2147483647 h 18"/>
                <a:gd name="T24" fmla="*/ 2147483647 w 35"/>
                <a:gd name="T25" fmla="*/ 2147483647 h 18"/>
                <a:gd name="T26" fmla="*/ 2147483647 w 35"/>
                <a:gd name="T27" fmla="*/ 0 h 18"/>
                <a:gd name="T28" fmla="*/ 2147483647 w 35"/>
                <a:gd name="T29" fmla="*/ 2147483647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18"/>
                <a:gd name="T47" fmla="*/ 35 w 35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18">
                  <a:moveTo>
                    <a:pt x="35" y="9"/>
                  </a:moveTo>
                  <a:lnTo>
                    <a:pt x="35" y="18"/>
                  </a:lnTo>
                  <a:lnTo>
                    <a:pt x="26" y="18"/>
                  </a:lnTo>
                  <a:lnTo>
                    <a:pt x="17" y="18"/>
                  </a:lnTo>
                  <a:lnTo>
                    <a:pt x="9" y="18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9" y="9"/>
                  </a:lnTo>
                  <a:lnTo>
                    <a:pt x="9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35" y="9"/>
                  </a:lnTo>
                  <a:lnTo>
                    <a:pt x="35" y="0"/>
                  </a:lnTo>
                  <a:lnTo>
                    <a:pt x="35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7" name="Freeform 52"/>
            <p:cNvSpPr>
              <a:spLocks/>
            </p:cNvSpPr>
            <p:nvPr/>
          </p:nvSpPr>
          <p:spPr bwMode="auto">
            <a:xfrm>
              <a:off x="4830763" y="5680075"/>
              <a:ext cx="12700" cy="1587"/>
            </a:xfrm>
            <a:custGeom>
              <a:avLst/>
              <a:gdLst>
                <a:gd name="T0" fmla="*/ 2147483647 w 17"/>
                <a:gd name="T1" fmla="*/ 0 h 1"/>
                <a:gd name="T2" fmla="*/ 2147483647 w 17"/>
                <a:gd name="T3" fmla="*/ 0 h 1"/>
                <a:gd name="T4" fmla="*/ 0 w 17"/>
                <a:gd name="T5" fmla="*/ 0 h 1"/>
                <a:gd name="T6" fmla="*/ 2147483647 w 17"/>
                <a:gd name="T7" fmla="*/ 0 h 1"/>
                <a:gd name="T8" fmla="*/ 2147483647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7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8" name="Freeform 53"/>
            <p:cNvSpPr>
              <a:spLocks/>
            </p:cNvSpPr>
            <p:nvPr/>
          </p:nvSpPr>
          <p:spPr bwMode="auto">
            <a:xfrm>
              <a:off x="4816475" y="5680075"/>
              <a:ext cx="20637" cy="1587"/>
            </a:xfrm>
            <a:custGeom>
              <a:avLst/>
              <a:gdLst>
                <a:gd name="T0" fmla="*/ 0 w 26"/>
                <a:gd name="T1" fmla="*/ 0 h 1"/>
                <a:gd name="T2" fmla="*/ 2147483647 w 26"/>
                <a:gd name="T3" fmla="*/ 0 h 1"/>
                <a:gd name="T4" fmla="*/ 2147483647 w 26"/>
                <a:gd name="T5" fmla="*/ 0 h 1"/>
                <a:gd name="T6" fmla="*/ 2147483647 w 26"/>
                <a:gd name="T7" fmla="*/ 0 h 1"/>
                <a:gd name="T8" fmla="*/ 2147483647 w 26"/>
                <a:gd name="T9" fmla="*/ 0 h 1"/>
                <a:gd name="T10" fmla="*/ 2147483647 w 26"/>
                <a:gd name="T11" fmla="*/ 0 h 1"/>
                <a:gd name="T12" fmla="*/ 0 w 26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"/>
                <a:gd name="T23" fmla="*/ 26 w 26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">
                  <a:moveTo>
                    <a:pt x="0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9" name="Rectangle 54"/>
            <p:cNvSpPr>
              <a:spLocks noChangeArrowheads="1"/>
            </p:cNvSpPr>
            <p:nvPr/>
          </p:nvSpPr>
          <p:spPr bwMode="auto">
            <a:xfrm>
              <a:off x="4816475" y="5672138"/>
              <a:ext cx="6350" cy="7937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10" name="Freeform 55"/>
            <p:cNvSpPr>
              <a:spLocks/>
            </p:cNvSpPr>
            <p:nvPr/>
          </p:nvSpPr>
          <p:spPr bwMode="auto">
            <a:xfrm>
              <a:off x="4802188" y="5672138"/>
              <a:ext cx="14287" cy="1587"/>
            </a:xfrm>
            <a:custGeom>
              <a:avLst/>
              <a:gdLst>
                <a:gd name="T0" fmla="*/ 2147483647 w 17"/>
                <a:gd name="T1" fmla="*/ 0 h 1"/>
                <a:gd name="T2" fmla="*/ 2147483647 w 17"/>
                <a:gd name="T3" fmla="*/ 0 h 1"/>
                <a:gd name="T4" fmla="*/ 0 w 17"/>
                <a:gd name="T5" fmla="*/ 0 h 1"/>
                <a:gd name="T6" fmla="*/ 2147483647 w 17"/>
                <a:gd name="T7" fmla="*/ 0 h 1"/>
                <a:gd name="T8" fmla="*/ 2147483647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7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11" name="Freeform 56"/>
            <p:cNvSpPr>
              <a:spLocks/>
            </p:cNvSpPr>
            <p:nvPr/>
          </p:nvSpPr>
          <p:spPr bwMode="auto">
            <a:xfrm>
              <a:off x="4789488" y="5665788"/>
              <a:ext cx="12700" cy="6350"/>
            </a:xfrm>
            <a:custGeom>
              <a:avLst/>
              <a:gdLst>
                <a:gd name="T0" fmla="*/ 2147483647 w 17"/>
                <a:gd name="T1" fmla="*/ 2147483647 h 8"/>
                <a:gd name="T2" fmla="*/ 2147483647 w 17"/>
                <a:gd name="T3" fmla="*/ 2147483647 h 8"/>
                <a:gd name="T4" fmla="*/ 0 w 17"/>
                <a:gd name="T5" fmla="*/ 2147483647 h 8"/>
                <a:gd name="T6" fmla="*/ 0 w 17"/>
                <a:gd name="T7" fmla="*/ 0 h 8"/>
                <a:gd name="T8" fmla="*/ 2147483647 w 17"/>
                <a:gd name="T9" fmla="*/ 0 h 8"/>
                <a:gd name="T10" fmla="*/ 2147483647 w 17"/>
                <a:gd name="T11" fmla="*/ 2147483647 h 8"/>
                <a:gd name="T12" fmla="*/ 2147483647 w 17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8"/>
                <a:gd name="T23" fmla="*/ 17 w 1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8">
                  <a:moveTo>
                    <a:pt x="17" y="8"/>
                  </a:moveTo>
                  <a:lnTo>
                    <a:pt x="9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12" name="Freeform 57"/>
            <p:cNvSpPr>
              <a:spLocks/>
            </p:cNvSpPr>
            <p:nvPr/>
          </p:nvSpPr>
          <p:spPr bwMode="auto">
            <a:xfrm>
              <a:off x="4789488" y="5651500"/>
              <a:ext cx="7937" cy="14287"/>
            </a:xfrm>
            <a:custGeom>
              <a:avLst/>
              <a:gdLst>
                <a:gd name="T0" fmla="*/ 2147483647 w 9"/>
                <a:gd name="T1" fmla="*/ 2147483647 h 18"/>
                <a:gd name="T2" fmla="*/ 0 w 9"/>
                <a:gd name="T3" fmla="*/ 2147483647 h 18"/>
                <a:gd name="T4" fmla="*/ 0 w 9"/>
                <a:gd name="T5" fmla="*/ 2147483647 h 18"/>
                <a:gd name="T6" fmla="*/ 0 w 9"/>
                <a:gd name="T7" fmla="*/ 0 h 18"/>
                <a:gd name="T8" fmla="*/ 0 w 9"/>
                <a:gd name="T9" fmla="*/ 2147483647 h 18"/>
                <a:gd name="T10" fmla="*/ 2147483647 w 9"/>
                <a:gd name="T11" fmla="*/ 2147483647 h 18"/>
                <a:gd name="T12" fmla="*/ 2147483647 w 9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8"/>
                <a:gd name="T23" fmla="*/ 9 w 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8">
                  <a:moveTo>
                    <a:pt x="9" y="18"/>
                  </a:move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9"/>
                  </a:lnTo>
                  <a:lnTo>
                    <a:pt x="9" y="1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13" name="Freeform 58"/>
            <p:cNvSpPr>
              <a:spLocks/>
            </p:cNvSpPr>
            <p:nvPr/>
          </p:nvSpPr>
          <p:spPr bwMode="auto">
            <a:xfrm>
              <a:off x="4789488" y="5645150"/>
              <a:ext cx="12700" cy="20637"/>
            </a:xfrm>
            <a:custGeom>
              <a:avLst/>
              <a:gdLst>
                <a:gd name="T0" fmla="*/ 2147483647 w 17"/>
                <a:gd name="T1" fmla="*/ 2147483647 h 26"/>
                <a:gd name="T2" fmla="*/ 2147483647 w 17"/>
                <a:gd name="T3" fmla="*/ 2147483647 h 26"/>
                <a:gd name="T4" fmla="*/ 2147483647 w 17"/>
                <a:gd name="T5" fmla="*/ 2147483647 h 26"/>
                <a:gd name="T6" fmla="*/ 0 w 17"/>
                <a:gd name="T7" fmla="*/ 2147483647 h 26"/>
                <a:gd name="T8" fmla="*/ 0 w 17"/>
                <a:gd name="T9" fmla="*/ 2147483647 h 26"/>
                <a:gd name="T10" fmla="*/ 0 w 17"/>
                <a:gd name="T11" fmla="*/ 0 h 26"/>
                <a:gd name="T12" fmla="*/ 0 w 17"/>
                <a:gd name="T13" fmla="*/ 2147483647 h 26"/>
                <a:gd name="T14" fmla="*/ 2147483647 w 17"/>
                <a:gd name="T15" fmla="*/ 2147483647 h 26"/>
                <a:gd name="T16" fmla="*/ 2147483647 w 17"/>
                <a:gd name="T17" fmla="*/ 2147483647 h 26"/>
                <a:gd name="T18" fmla="*/ 2147483647 w 17"/>
                <a:gd name="T19" fmla="*/ 2147483647 h 26"/>
                <a:gd name="T20" fmla="*/ 2147483647 w 17"/>
                <a:gd name="T21" fmla="*/ 2147483647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6"/>
                <a:gd name="T35" fmla="*/ 17 w 17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6">
                  <a:moveTo>
                    <a:pt x="17" y="26"/>
                  </a:moveTo>
                  <a:lnTo>
                    <a:pt x="9" y="26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8"/>
                  </a:lnTo>
                  <a:lnTo>
                    <a:pt x="9" y="17"/>
                  </a:lnTo>
                  <a:lnTo>
                    <a:pt x="17" y="17"/>
                  </a:lnTo>
                  <a:lnTo>
                    <a:pt x="17" y="26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14" name="Freeform 59"/>
            <p:cNvSpPr>
              <a:spLocks/>
            </p:cNvSpPr>
            <p:nvPr/>
          </p:nvSpPr>
          <p:spPr bwMode="auto">
            <a:xfrm>
              <a:off x="4775200" y="5624513"/>
              <a:ext cx="6350" cy="7937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2147483647 h 9"/>
                <a:gd name="T4" fmla="*/ 2147483647 w 8"/>
                <a:gd name="T5" fmla="*/ 2147483647 h 9"/>
                <a:gd name="T6" fmla="*/ 0 w 8"/>
                <a:gd name="T7" fmla="*/ 2147483647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0"/>
                  </a:moveTo>
                  <a:lnTo>
                    <a:pt x="0" y="9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15" name="Rectangle 60"/>
            <p:cNvSpPr>
              <a:spLocks noChangeArrowheads="1"/>
            </p:cNvSpPr>
            <p:nvPr/>
          </p:nvSpPr>
          <p:spPr bwMode="auto">
            <a:xfrm>
              <a:off x="4816475" y="5611813"/>
              <a:ext cx="6350" cy="4762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16" name="Freeform 61"/>
            <p:cNvSpPr>
              <a:spLocks/>
            </p:cNvSpPr>
            <p:nvPr/>
          </p:nvSpPr>
          <p:spPr bwMode="auto">
            <a:xfrm>
              <a:off x="4810125" y="5616575"/>
              <a:ext cx="20637" cy="15875"/>
            </a:xfrm>
            <a:custGeom>
              <a:avLst/>
              <a:gdLst>
                <a:gd name="T0" fmla="*/ 2147483647 w 26"/>
                <a:gd name="T1" fmla="*/ 0 h 18"/>
                <a:gd name="T2" fmla="*/ 2147483647 w 26"/>
                <a:gd name="T3" fmla="*/ 2147483647 h 18"/>
                <a:gd name="T4" fmla="*/ 2147483647 w 26"/>
                <a:gd name="T5" fmla="*/ 2147483647 h 18"/>
                <a:gd name="T6" fmla="*/ 2147483647 w 26"/>
                <a:gd name="T7" fmla="*/ 2147483647 h 18"/>
                <a:gd name="T8" fmla="*/ 2147483647 w 26"/>
                <a:gd name="T9" fmla="*/ 2147483647 h 18"/>
                <a:gd name="T10" fmla="*/ 0 w 26"/>
                <a:gd name="T11" fmla="*/ 2147483647 h 18"/>
                <a:gd name="T12" fmla="*/ 2147483647 w 26"/>
                <a:gd name="T13" fmla="*/ 2147483647 h 18"/>
                <a:gd name="T14" fmla="*/ 2147483647 w 26"/>
                <a:gd name="T15" fmla="*/ 2147483647 h 18"/>
                <a:gd name="T16" fmla="*/ 2147483647 w 26"/>
                <a:gd name="T17" fmla="*/ 2147483647 h 18"/>
                <a:gd name="T18" fmla="*/ 2147483647 w 26"/>
                <a:gd name="T19" fmla="*/ 0 h 18"/>
                <a:gd name="T20" fmla="*/ 2147483647 w 26"/>
                <a:gd name="T21" fmla="*/ 0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18"/>
                <a:gd name="T35" fmla="*/ 26 w 26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18">
                  <a:moveTo>
                    <a:pt x="26" y="0"/>
                  </a:moveTo>
                  <a:lnTo>
                    <a:pt x="26" y="9"/>
                  </a:lnTo>
                  <a:lnTo>
                    <a:pt x="17" y="9"/>
                  </a:lnTo>
                  <a:lnTo>
                    <a:pt x="17" y="18"/>
                  </a:lnTo>
                  <a:lnTo>
                    <a:pt x="8" y="18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8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17" name="Freeform 62"/>
            <p:cNvSpPr>
              <a:spLocks/>
            </p:cNvSpPr>
            <p:nvPr/>
          </p:nvSpPr>
          <p:spPr bwMode="auto">
            <a:xfrm>
              <a:off x="4816475" y="5616575"/>
              <a:ext cx="14287" cy="7937"/>
            </a:xfrm>
            <a:custGeom>
              <a:avLst/>
              <a:gdLst>
                <a:gd name="T0" fmla="*/ 2147483647 w 18"/>
                <a:gd name="T1" fmla="*/ 0 h 9"/>
                <a:gd name="T2" fmla="*/ 2147483647 w 18"/>
                <a:gd name="T3" fmla="*/ 0 h 9"/>
                <a:gd name="T4" fmla="*/ 2147483647 w 18"/>
                <a:gd name="T5" fmla="*/ 2147483647 h 9"/>
                <a:gd name="T6" fmla="*/ 0 w 18"/>
                <a:gd name="T7" fmla="*/ 2147483647 h 9"/>
                <a:gd name="T8" fmla="*/ 2147483647 w 18"/>
                <a:gd name="T9" fmla="*/ 0 h 9"/>
                <a:gd name="T10" fmla="*/ 2147483647 w 18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18" y="0"/>
                  </a:move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18" name="Freeform 63"/>
            <p:cNvSpPr>
              <a:spLocks/>
            </p:cNvSpPr>
            <p:nvPr/>
          </p:nvSpPr>
          <p:spPr bwMode="auto">
            <a:xfrm>
              <a:off x="4822825" y="5611813"/>
              <a:ext cx="34925" cy="4762"/>
            </a:xfrm>
            <a:custGeom>
              <a:avLst/>
              <a:gdLst>
                <a:gd name="T0" fmla="*/ 2147483647 w 43"/>
                <a:gd name="T1" fmla="*/ 0 h 8"/>
                <a:gd name="T2" fmla="*/ 2147483647 w 43"/>
                <a:gd name="T3" fmla="*/ 0 h 8"/>
                <a:gd name="T4" fmla="*/ 2147483647 w 43"/>
                <a:gd name="T5" fmla="*/ 0 h 8"/>
                <a:gd name="T6" fmla="*/ 2147483647 w 43"/>
                <a:gd name="T7" fmla="*/ 0 h 8"/>
                <a:gd name="T8" fmla="*/ 2147483647 w 43"/>
                <a:gd name="T9" fmla="*/ 0 h 8"/>
                <a:gd name="T10" fmla="*/ 2147483647 w 43"/>
                <a:gd name="T11" fmla="*/ 0 h 8"/>
                <a:gd name="T12" fmla="*/ 2147483647 w 43"/>
                <a:gd name="T13" fmla="*/ 0 h 8"/>
                <a:gd name="T14" fmla="*/ 2147483647 w 43"/>
                <a:gd name="T15" fmla="*/ 0 h 8"/>
                <a:gd name="T16" fmla="*/ 0 w 43"/>
                <a:gd name="T17" fmla="*/ 0 h 8"/>
                <a:gd name="T18" fmla="*/ 0 w 43"/>
                <a:gd name="T19" fmla="*/ 2147483647 h 8"/>
                <a:gd name="T20" fmla="*/ 0 w 43"/>
                <a:gd name="T21" fmla="*/ 0 h 8"/>
                <a:gd name="T22" fmla="*/ 2147483647 w 43"/>
                <a:gd name="T23" fmla="*/ 0 h 8"/>
                <a:gd name="T24" fmla="*/ 2147483647 w 43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8"/>
                <a:gd name="T41" fmla="*/ 43 w 43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8">
                  <a:moveTo>
                    <a:pt x="17" y="0"/>
                  </a:moveTo>
                  <a:lnTo>
                    <a:pt x="26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19" name="Freeform 64"/>
            <p:cNvSpPr>
              <a:spLocks/>
            </p:cNvSpPr>
            <p:nvPr/>
          </p:nvSpPr>
          <p:spPr bwMode="auto">
            <a:xfrm>
              <a:off x="4843463" y="5611813"/>
              <a:ext cx="7937" cy="4762"/>
            </a:xfrm>
            <a:custGeom>
              <a:avLst/>
              <a:gdLst>
                <a:gd name="T0" fmla="*/ 2147483647 w 9"/>
                <a:gd name="T1" fmla="*/ 0 h 8"/>
                <a:gd name="T2" fmla="*/ 0 w 9"/>
                <a:gd name="T3" fmla="*/ 0 h 8"/>
                <a:gd name="T4" fmla="*/ 0 w 9"/>
                <a:gd name="T5" fmla="*/ 2147483647 h 8"/>
                <a:gd name="T6" fmla="*/ 0 w 9"/>
                <a:gd name="T7" fmla="*/ 0 h 8"/>
                <a:gd name="T8" fmla="*/ 2147483647 w 9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9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0" name="Freeform 65"/>
            <p:cNvSpPr>
              <a:spLocks/>
            </p:cNvSpPr>
            <p:nvPr/>
          </p:nvSpPr>
          <p:spPr bwMode="auto">
            <a:xfrm>
              <a:off x="4843463" y="5603875"/>
              <a:ext cx="34925" cy="7937"/>
            </a:xfrm>
            <a:custGeom>
              <a:avLst/>
              <a:gdLst>
                <a:gd name="T0" fmla="*/ 2147483647 w 43"/>
                <a:gd name="T1" fmla="*/ 2147483647 h 9"/>
                <a:gd name="T2" fmla="*/ 2147483647 w 43"/>
                <a:gd name="T3" fmla="*/ 2147483647 h 9"/>
                <a:gd name="T4" fmla="*/ 2147483647 w 43"/>
                <a:gd name="T5" fmla="*/ 2147483647 h 9"/>
                <a:gd name="T6" fmla="*/ 2147483647 w 43"/>
                <a:gd name="T7" fmla="*/ 2147483647 h 9"/>
                <a:gd name="T8" fmla="*/ 2147483647 w 43"/>
                <a:gd name="T9" fmla="*/ 0 h 9"/>
                <a:gd name="T10" fmla="*/ 2147483647 w 43"/>
                <a:gd name="T11" fmla="*/ 0 h 9"/>
                <a:gd name="T12" fmla="*/ 2147483647 w 43"/>
                <a:gd name="T13" fmla="*/ 2147483647 h 9"/>
                <a:gd name="T14" fmla="*/ 0 w 43"/>
                <a:gd name="T15" fmla="*/ 2147483647 h 9"/>
                <a:gd name="T16" fmla="*/ 0 w 43"/>
                <a:gd name="T17" fmla="*/ 0 h 9"/>
                <a:gd name="T18" fmla="*/ 2147483647 w 43"/>
                <a:gd name="T19" fmla="*/ 0 h 9"/>
                <a:gd name="T20" fmla="*/ 2147483647 w 43"/>
                <a:gd name="T21" fmla="*/ 0 h 9"/>
                <a:gd name="T22" fmla="*/ 2147483647 w 43"/>
                <a:gd name="T23" fmla="*/ 0 h 9"/>
                <a:gd name="T24" fmla="*/ 2147483647 w 43"/>
                <a:gd name="T25" fmla="*/ 2147483647 h 9"/>
                <a:gd name="T26" fmla="*/ 2147483647 w 43"/>
                <a:gd name="T27" fmla="*/ 2147483647 h 9"/>
                <a:gd name="T28" fmla="*/ 2147483647 w 43"/>
                <a:gd name="T29" fmla="*/ 2147483647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9"/>
                <a:gd name="T47" fmla="*/ 43 w 43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9">
                  <a:moveTo>
                    <a:pt x="43" y="9"/>
                  </a:moveTo>
                  <a:lnTo>
                    <a:pt x="33" y="9"/>
                  </a:lnTo>
                  <a:lnTo>
                    <a:pt x="26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33" y="9"/>
                  </a:lnTo>
                  <a:lnTo>
                    <a:pt x="43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1" name="Freeform 66"/>
            <p:cNvSpPr>
              <a:spLocks/>
            </p:cNvSpPr>
            <p:nvPr/>
          </p:nvSpPr>
          <p:spPr bwMode="auto">
            <a:xfrm>
              <a:off x="4837113" y="5603875"/>
              <a:ext cx="20637" cy="7937"/>
            </a:xfrm>
            <a:custGeom>
              <a:avLst/>
              <a:gdLst>
                <a:gd name="T0" fmla="*/ 2147483647 w 26"/>
                <a:gd name="T1" fmla="*/ 2147483647 h 9"/>
                <a:gd name="T2" fmla="*/ 2147483647 w 26"/>
                <a:gd name="T3" fmla="*/ 2147483647 h 9"/>
                <a:gd name="T4" fmla="*/ 0 w 26"/>
                <a:gd name="T5" fmla="*/ 2147483647 h 9"/>
                <a:gd name="T6" fmla="*/ 2147483647 w 26"/>
                <a:gd name="T7" fmla="*/ 2147483647 h 9"/>
                <a:gd name="T8" fmla="*/ 2147483647 w 26"/>
                <a:gd name="T9" fmla="*/ 2147483647 h 9"/>
                <a:gd name="T10" fmla="*/ 2147483647 w 26"/>
                <a:gd name="T11" fmla="*/ 0 h 9"/>
                <a:gd name="T12" fmla="*/ 2147483647 w 26"/>
                <a:gd name="T13" fmla="*/ 2147483647 h 9"/>
                <a:gd name="T14" fmla="*/ 2147483647 w 26"/>
                <a:gd name="T15" fmla="*/ 2147483647 h 9"/>
                <a:gd name="T16" fmla="*/ 2147483647 w 26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9"/>
                <a:gd name="T29" fmla="*/ 26 w 2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9">
                  <a:moveTo>
                    <a:pt x="18" y="9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18" y="9"/>
                  </a:lnTo>
                  <a:lnTo>
                    <a:pt x="26" y="9"/>
                  </a:lnTo>
                  <a:lnTo>
                    <a:pt x="18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2" name="Rectangle 67"/>
            <p:cNvSpPr>
              <a:spLocks noChangeArrowheads="1"/>
            </p:cNvSpPr>
            <p:nvPr/>
          </p:nvSpPr>
          <p:spPr bwMode="auto">
            <a:xfrm>
              <a:off x="4837113" y="5611813"/>
              <a:ext cx="6350" cy="4762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3" name="Freeform 68"/>
            <p:cNvSpPr>
              <a:spLocks/>
            </p:cNvSpPr>
            <p:nvPr/>
          </p:nvSpPr>
          <p:spPr bwMode="auto">
            <a:xfrm>
              <a:off x="4810125" y="5548313"/>
              <a:ext cx="33337" cy="14287"/>
            </a:xfrm>
            <a:custGeom>
              <a:avLst/>
              <a:gdLst>
                <a:gd name="T0" fmla="*/ 2147483647 w 43"/>
                <a:gd name="T1" fmla="*/ 2147483647 h 17"/>
                <a:gd name="T2" fmla="*/ 2147483647 w 43"/>
                <a:gd name="T3" fmla="*/ 2147483647 h 17"/>
                <a:gd name="T4" fmla="*/ 2147483647 w 43"/>
                <a:gd name="T5" fmla="*/ 2147483647 h 17"/>
                <a:gd name="T6" fmla="*/ 2147483647 w 43"/>
                <a:gd name="T7" fmla="*/ 2147483647 h 17"/>
                <a:gd name="T8" fmla="*/ 2147483647 w 43"/>
                <a:gd name="T9" fmla="*/ 2147483647 h 17"/>
                <a:gd name="T10" fmla="*/ 2147483647 w 43"/>
                <a:gd name="T11" fmla="*/ 2147483647 h 17"/>
                <a:gd name="T12" fmla="*/ 2147483647 w 43"/>
                <a:gd name="T13" fmla="*/ 2147483647 h 17"/>
                <a:gd name="T14" fmla="*/ 0 w 43"/>
                <a:gd name="T15" fmla="*/ 2147483647 h 17"/>
                <a:gd name="T16" fmla="*/ 0 w 43"/>
                <a:gd name="T17" fmla="*/ 0 h 17"/>
                <a:gd name="T18" fmla="*/ 2147483647 w 43"/>
                <a:gd name="T19" fmla="*/ 0 h 17"/>
                <a:gd name="T20" fmla="*/ 2147483647 w 43"/>
                <a:gd name="T21" fmla="*/ 0 h 17"/>
                <a:gd name="T22" fmla="*/ 2147483647 w 43"/>
                <a:gd name="T23" fmla="*/ 0 h 17"/>
                <a:gd name="T24" fmla="*/ 2147483647 w 43"/>
                <a:gd name="T25" fmla="*/ 2147483647 h 17"/>
                <a:gd name="T26" fmla="*/ 2147483647 w 43"/>
                <a:gd name="T27" fmla="*/ 2147483647 h 17"/>
                <a:gd name="T28" fmla="*/ 2147483647 w 43"/>
                <a:gd name="T29" fmla="*/ 2147483647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17"/>
                <a:gd name="T47" fmla="*/ 43 w 43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17">
                  <a:moveTo>
                    <a:pt x="43" y="9"/>
                  </a:moveTo>
                  <a:lnTo>
                    <a:pt x="43" y="17"/>
                  </a:lnTo>
                  <a:lnTo>
                    <a:pt x="34" y="17"/>
                  </a:lnTo>
                  <a:lnTo>
                    <a:pt x="34" y="9"/>
                  </a:lnTo>
                  <a:lnTo>
                    <a:pt x="26" y="9"/>
                  </a:lnTo>
                  <a:lnTo>
                    <a:pt x="17" y="9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34" y="9"/>
                  </a:lnTo>
                  <a:lnTo>
                    <a:pt x="43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4" name="Freeform 69"/>
            <p:cNvSpPr>
              <a:spLocks/>
            </p:cNvSpPr>
            <p:nvPr/>
          </p:nvSpPr>
          <p:spPr bwMode="auto">
            <a:xfrm>
              <a:off x="4810125" y="5543550"/>
              <a:ext cx="6350" cy="4762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2147483647 h 8"/>
                <a:gd name="T4" fmla="*/ 0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8" y="0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5" name="Freeform 70"/>
            <p:cNvSpPr>
              <a:spLocks/>
            </p:cNvSpPr>
            <p:nvPr/>
          </p:nvSpPr>
          <p:spPr bwMode="auto">
            <a:xfrm>
              <a:off x="4789488" y="5556250"/>
              <a:ext cx="41275" cy="6350"/>
            </a:xfrm>
            <a:custGeom>
              <a:avLst/>
              <a:gdLst>
                <a:gd name="T0" fmla="*/ 2147483647 w 52"/>
                <a:gd name="T1" fmla="*/ 2147483647 h 8"/>
                <a:gd name="T2" fmla="*/ 2147483647 w 52"/>
                <a:gd name="T3" fmla="*/ 2147483647 h 8"/>
                <a:gd name="T4" fmla="*/ 2147483647 w 52"/>
                <a:gd name="T5" fmla="*/ 2147483647 h 8"/>
                <a:gd name="T6" fmla="*/ 2147483647 w 52"/>
                <a:gd name="T7" fmla="*/ 2147483647 h 8"/>
                <a:gd name="T8" fmla="*/ 2147483647 w 52"/>
                <a:gd name="T9" fmla="*/ 2147483647 h 8"/>
                <a:gd name="T10" fmla="*/ 2147483647 w 52"/>
                <a:gd name="T11" fmla="*/ 0 h 8"/>
                <a:gd name="T12" fmla="*/ 0 w 52"/>
                <a:gd name="T13" fmla="*/ 0 h 8"/>
                <a:gd name="T14" fmla="*/ 2147483647 w 52"/>
                <a:gd name="T15" fmla="*/ 0 h 8"/>
                <a:gd name="T16" fmla="*/ 2147483647 w 52"/>
                <a:gd name="T17" fmla="*/ 0 h 8"/>
                <a:gd name="T18" fmla="*/ 2147483647 w 52"/>
                <a:gd name="T19" fmla="*/ 0 h 8"/>
                <a:gd name="T20" fmla="*/ 2147483647 w 52"/>
                <a:gd name="T21" fmla="*/ 0 h 8"/>
                <a:gd name="T22" fmla="*/ 2147483647 w 52"/>
                <a:gd name="T23" fmla="*/ 2147483647 h 8"/>
                <a:gd name="T24" fmla="*/ 2147483647 w 52"/>
                <a:gd name="T25" fmla="*/ 2147483647 h 8"/>
                <a:gd name="T26" fmla="*/ 2147483647 w 52"/>
                <a:gd name="T27" fmla="*/ 0 h 8"/>
                <a:gd name="T28" fmla="*/ 2147483647 w 52"/>
                <a:gd name="T29" fmla="*/ 2147483647 h 8"/>
                <a:gd name="T30" fmla="*/ 2147483647 w 52"/>
                <a:gd name="T31" fmla="*/ 2147483647 h 8"/>
                <a:gd name="T32" fmla="*/ 2147483647 w 52"/>
                <a:gd name="T33" fmla="*/ 214748364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"/>
                <a:gd name="T53" fmla="*/ 52 w 52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">
                  <a:moveTo>
                    <a:pt x="43" y="8"/>
                  </a:moveTo>
                  <a:lnTo>
                    <a:pt x="34" y="8"/>
                  </a:lnTo>
                  <a:lnTo>
                    <a:pt x="26" y="8"/>
                  </a:lnTo>
                  <a:lnTo>
                    <a:pt x="17" y="8"/>
                  </a:lnTo>
                  <a:lnTo>
                    <a:pt x="9" y="8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43" y="8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52" y="8"/>
                  </a:lnTo>
                  <a:lnTo>
                    <a:pt x="43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6" name="Freeform 71"/>
            <p:cNvSpPr>
              <a:spLocks/>
            </p:cNvSpPr>
            <p:nvPr/>
          </p:nvSpPr>
          <p:spPr bwMode="auto">
            <a:xfrm>
              <a:off x="4789488" y="5556250"/>
              <a:ext cx="12700" cy="1587"/>
            </a:xfrm>
            <a:custGeom>
              <a:avLst/>
              <a:gdLst>
                <a:gd name="T0" fmla="*/ 2147483647 w 17"/>
                <a:gd name="T1" fmla="*/ 0 h 1"/>
                <a:gd name="T2" fmla="*/ 2147483647 w 17"/>
                <a:gd name="T3" fmla="*/ 0 h 1"/>
                <a:gd name="T4" fmla="*/ 0 w 17"/>
                <a:gd name="T5" fmla="*/ 0 h 1"/>
                <a:gd name="T6" fmla="*/ 2147483647 w 17"/>
                <a:gd name="T7" fmla="*/ 0 h 1"/>
                <a:gd name="T8" fmla="*/ 2147483647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7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7" name="Freeform 72"/>
            <p:cNvSpPr>
              <a:spLocks/>
            </p:cNvSpPr>
            <p:nvPr/>
          </p:nvSpPr>
          <p:spPr bwMode="auto">
            <a:xfrm>
              <a:off x="4762500" y="5556250"/>
              <a:ext cx="26987" cy="20637"/>
            </a:xfrm>
            <a:custGeom>
              <a:avLst/>
              <a:gdLst>
                <a:gd name="T0" fmla="*/ 2147483647 w 34"/>
                <a:gd name="T1" fmla="*/ 0 h 26"/>
                <a:gd name="T2" fmla="*/ 2147483647 w 34"/>
                <a:gd name="T3" fmla="*/ 0 h 26"/>
                <a:gd name="T4" fmla="*/ 2147483647 w 34"/>
                <a:gd name="T5" fmla="*/ 2147483647 h 26"/>
                <a:gd name="T6" fmla="*/ 2147483647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2147483647 h 26"/>
                <a:gd name="T12" fmla="*/ 0 w 34"/>
                <a:gd name="T13" fmla="*/ 2147483647 h 26"/>
                <a:gd name="T14" fmla="*/ 0 w 34"/>
                <a:gd name="T15" fmla="*/ 2147483647 h 26"/>
                <a:gd name="T16" fmla="*/ 2147483647 w 34"/>
                <a:gd name="T17" fmla="*/ 2147483647 h 26"/>
                <a:gd name="T18" fmla="*/ 2147483647 w 34"/>
                <a:gd name="T19" fmla="*/ 2147483647 h 26"/>
                <a:gd name="T20" fmla="*/ 2147483647 w 34"/>
                <a:gd name="T21" fmla="*/ 2147483647 h 26"/>
                <a:gd name="T22" fmla="*/ 2147483647 w 34"/>
                <a:gd name="T23" fmla="*/ 2147483647 h 26"/>
                <a:gd name="T24" fmla="*/ 2147483647 w 34"/>
                <a:gd name="T25" fmla="*/ 0 h 26"/>
                <a:gd name="T26" fmla="*/ 2147483647 w 34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26"/>
                <a:gd name="T44" fmla="*/ 34 w 34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26">
                  <a:moveTo>
                    <a:pt x="34" y="0"/>
                  </a:moveTo>
                  <a:lnTo>
                    <a:pt x="25" y="0"/>
                  </a:lnTo>
                  <a:lnTo>
                    <a:pt x="25" y="8"/>
                  </a:lnTo>
                  <a:lnTo>
                    <a:pt x="25" y="17"/>
                  </a:lnTo>
                  <a:lnTo>
                    <a:pt x="17" y="17"/>
                  </a:lnTo>
                  <a:lnTo>
                    <a:pt x="8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8" y="8"/>
                  </a:lnTo>
                  <a:lnTo>
                    <a:pt x="17" y="8"/>
                  </a:lnTo>
                  <a:lnTo>
                    <a:pt x="25" y="8"/>
                  </a:lnTo>
                  <a:lnTo>
                    <a:pt x="25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8" name="Freeform 73"/>
            <p:cNvSpPr>
              <a:spLocks/>
            </p:cNvSpPr>
            <p:nvPr/>
          </p:nvSpPr>
          <p:spPr bwMode="auto">
            <a:xfrm>
              <a:off x="4748213" y="5562600"/>
              <a:ext cx="14287" cy="6350"/>
            </a:xfrm>
            <a:custGeom>
              <a:avLst/>
              <a:gdLst>
                <a:gd name="T0" fmla="*/ 2147483647 w 18"/>
                <a:gd name="T1" fmla="*/ 0 h 9"/>
                <a:gd name="T2" fmla="*/ 2147483647 w 18"/>
                <a:gd name="T3" fmla="*/ 0 h 9"/>
                <a:gd name="T4" fmla="*/ 2147483647 w 18"/>
                <a:gd name="T5" fmla="*/ 2147483647 h 9"/>
                <a:gd name="T6" fmla="*/ 0 w 18"/>
                <a:gd name="T7" fmla="*/ 2147483647 h 9"/>
                <a:gd name="T8" fmla="*/ 0 w 18"/>
                <a:gd name="T9" fmla="*/ 0 h 9"/>
                <a:gd name="T10" fmla="*/ 2147483647 w 18"/>
                <a:gd name="T11" fmla="*/ 0 h 9"/>
                <a:gd name="T12" fmla="*/ 2147483647 w 18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9"/>
                <a:gd name="T23" fmla="*/ 18 w 18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9">
                  <a:moveTo>
                    <a:pt x="18" y="0"/>
                  </a:move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9" name="Freeform 74"/>
            <p:cNvSpPr>
              <a:spLocks/>
            </p:cNvSpPr>
            <p:nvPr/>
          </p:nvSpPr>
          <p:spPr bwMode="auto">
            <a:xfrm>
              <a:off x="4748213" y="5562600"/>
              <a:ext cx="14287" cy="1587"/>
            </a:xfrm>
            <a:custGeom>
              <a:avLst/>
              <a:gdLst>
                <a:gd name="T0" fmla="*/ 2147483647 w 18"/>
                <a:gd name="T1" fmla="*/ 0 h 1"/>
                <a:gd name="T2" fmla="*/ 2147483647 w 18"/>
                <a:gd name="T3" fmla="*/ 0 h 1"/>
                <a:gd name="T4" fmla="*/ 0 w 18"/>
                <a:gd name="T5" fmla="*/ 0 h 1"/>
                <a:gd name="T6" fmla="*/ 2147483647 w 18"/>
                <a:gd name="T7" fmla="*/ 0 h 1"/>
                <a:gd name="T8" fmla="*/ 2147483647 w 18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"/>
                <a:gd name="T17" fmla="*/ 18 w 18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">
                  <a:moveTo>
                    <a:pt x="18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30" name="Freeform 75"/>
            <p:cNvSpPr>
              <a:spLocks/>
            </p:cNvSpPr>
            <p:nvPr/>
          </p:nvSpPr>
          <p:spPr bwMode="auto">
            <a:xfrm>
              <a:off x="4733925" y="5568950"/>
              <a:ext cx="14287" cy="7937"/>
            </a:xfrm>
            <a:custGeom>
              <a:avLst/>
              <a:gdLst>
                <a:gd name="T0" fmla="*/ 2147483647 w 17"/>
                <a:gd name="T1" fmla="*/ 0 h 9"/>
                <a:gd name="T2" fmla="*/ 2147483647 w 17"/>
                <a:gd name="T3" fmla="*/ 2147483647 h 9"/>
                <a:gd name="T4" fmla="*/ 2147483647 w 17"/>
                <a:gd name="T5" fmla="*/ 2147483647 h 9"/>
                <a:gd name="T6" fmla="*/ 0 w 17"/>
                <a:gd name="T7" fmla="*/ 2147483647 h 9"/>
                <a:gd name="T8" fmla="*/ 0 w 17"/>
                <a:gd name="T9" fmla="*/ 0 h 9"/>
                <a:gd name="T10" fmla="*/ 2147483647 w 17"/>
                <a:gd name="T11" fmla="*/ 0 h 9"/>
                <a:gd name="T12" fmla="*/ 2147483647 w 17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"/>
                <a:gd name="T23" fmla="*/ 17 w 17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">
                  <a:moveTo>
                    <a:pt x="17" y="0"/>
                  </a:moveTo>
                  <a:lnTo>
                    <a:pt x="17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31" name="Freeform 76"/>
            <p:cNvSpPr>
              <a:spLocks/>
            </p:cNvSpPr>
            <p:nvPr/>
          </p:nvSpPr>
          <p:spPr bwMode="auto">
            <a:xfrm>
              <a:off x="4733925" y="5562600"/>
              <a:ext cx="14287" cy="1587"/>
            </a:xfrm>
            <a:custGeom>
              <a:avLst/>
              <a:gdLst>
                <a:gd name="T0" fmla="*/ 2147483647 w 17"/>
                <a:gd name="T1" fmla="*/ 0 h 1"/>
                <a:gd name="T2" fmla="*/ 0 w 17"/>
                <a:gd name="T3" fmla="*/ 0 h 1"/>
                <a:gd name="T4" fmla="*/ 2147483647 w 17"/>
                <a:gd name="T5" fmla="*/ 0 h 1"/>
                <a:gd name="T6" fmla="*/ 2147483647 w 17"/>
                <a:gd name="T7" fmla="*/ 0 h 1"/>
                <a:gd name="T8" fmla="*/ 2147483647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32" name="Rectangle 77"/>
            <p:cNvSpPr>
              <a:spLocks noChangeArrowheads="1"/>
            </p:cNvSpPr>
            <p:nvPr/>
          </p:nvSpPr>
          <p:spPr bwMode="auto">
            <a:xfrm>
              <a:off x="4733925" y="5597525"/>
              <a:ext cx="7937" cy="6350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33" name="Freeform 78"/>
            <p:cNvSpPr>
              <a:spLocks/>
            </p:cNvSpPr>
            <p:nvPr/>
          </p:nvSpPr>
          <p:spPr bwMode="auto">
            <a:xfrm>
              <a:off x="4624388" y="5527675"/>
              <a:ext cx="322262" cy="104775"/>
            </a:xfrm>
            <a:custGeom>
              <a:avLst/>
              <a:gdLst>
                <a:gd name="T0" fmla="*/ 2147483647 w 404"/>
                <a:gd name="T1" fmla="*/ 0 h 130"/>
                <a:gd name="T2" fmla="*/ 2147483647 w 404"/>
                <a:gd name="T3" fmla="*/ 2147483647 h 130"/>
                <a:gd name="T4" fmla="*/ 2147483647 w 404"/>
                <a:gd name="T5" fmla="*/ 2147483647 h 130"/>
                <a:gd name="T6" fmla="*/ 2147483647 w 404"/>
                <a:gd name="T7" fmla="*/ 2147483647 h 130"/>
                <a:gd name="T8" fmla="*/ 2147483647 w 404"/>
                <a:gd name="T9" fmla="*/ 2147483647 h 130"/>
                <a:gd name="T10" fmla="*/ 2147483647 w 404"/>
                <a:gd name="T11" fmla="*/ 2147483647 h 130"/>
                <a:gd name="T12" fmla="*/ 2147483647 w 404"/>
                <a:gd name="T13" fmla="*/ 2147483647 h 130"/>
                <a:gd name="T14" fmla="*/ 2147483647 w 404"/>
                <a:gd name="T15" fmla="*/ 2147483647 h 130"/>
                <a:gd name="T16" fmla="*/ 2147483647 w 404"/>
                <a:gd name="T17" fmla="*/ 2147483647 h 130"/>
                <a:gd name="T18" fmla="*/ 2147483647 w 404"/>
                <a:gd name="T19" fmla="*/ 2147483647 h 130"/>
                <a:gd name="T20" fmla="*/ 2147483647 w 404"/>
                <a:gd name="T21" fmla="*/ 2147483647 h 130"/>
                <a:gd name="T22" fmla="*/ 2147483647 w 404"/>
                <a:gd name="T23" fmla="*/ 2147483647 h 130"/>
                <a:gd name="T24" fmla="*/ 2147483647 w 404"/>
                <a:gd name="T25" fmla="*/ 2147483647 h 130"/>
                <a:gd name="T26" fmla="*/ 2147483647 w 404"/>
                <a:gd name="T27" fmla="*/ 2147483647 h 130"/>
                <a:gd name="T28" fmla="*/ 2147483647 w 404"/>
                <a:gd name="T29" fmla="*/ 2147483647 h 130"/>
                <a:gd name="T30" fmla="*/ 2147483647 w 404"/>
                <a:gd name="T31" fmla="*/ 2147483647 h 130"/>
                <a:gd name="T32" fmla="*/ 2147483647 w 404"/>
                <a:gd name="T33" fmla="*/ 2147483647 h 130"/>
                <a:gd name="T34" fmla="*/ 2147483647 w 404"/>
                <a:gd name="T35" fmla="*/ 2147483647 h 130"/>
                <a:gd name="T36" fmla="*/ 2147483647 w 404"/>
                <a:gd name="T37" fmla="*/ 2147483647 h 130"/>
                <a:gd name="T38" fmla="*/ 2147483647 w 404"/>
                <a:gd name="T39" fmla="*/ 2147483647 h 130"/>
                <a:gd name="T40" fmla="*/ 2147483647 w 404"/>
                <a:gd name="T41" fmla="*/ 2147483647 h 130"/>
                <a:gd name="T42" fmla="*/ 2147483647 w 404"/>
                <a:gd name="T43" fmla="*/ 2147483647 h 130"/>
                <a:gd name="T44" fmla="*/ 2147483647 w 404"/>
                <a:gd name="T45" fmla="*/ 2147483647 h 130"/>
                <a:gd name="T46" fmla="*/ 2147483647 w 404"/>
                <a:gd name="T47" fmla="*/ 2147483647 h 130"/>
                <a:gd name="T48" fmla="*/ 2147483647 w 404"/>
                <a:gd name="T49" fmla="*/ 2147483647 h 130"/>
                <a:gd name="T50" fmla="*/ 2147483647 w 404"/>
                <a:gd name="T51" fmla="*/ 2147483647 h 130"/>
                <a:gd name="T52" fmla="*/ 2147483647 w 404"/>
                <a:gd name="T53" fmla="*/ 2147483647 h 130"/>
                <a:gd name="T54" fmla="*/ 0 w 404"/>
                <a:gd name="T55" fmla="*/ 2147483647 h 130"/>
                <a:gd name="T56" fmla="*/ 2147483647 w 404"/>
                <a:gd name="T57" fmla="*/ 2147483647 h 130"/>
                <a:gd name="T58" fmla="*/ 2147483647 w 404"/>
                <a:gd name="T59" fmla="*/ 2147483647 h 130"/>
                <a:gd name="T60" fmla="*/ 2147483647 w 404"/>
                <a:gd name="T61" fmla="*/ 2147483647 h 130"/>
                <a:gd name="T62" fmla="*/ 2147483647 w 404"/>
                <a:gd name="T63" fmla="*/ 2147483647 h 130"/>
                <a:gd name="T64" fmla="*/ 2147483647 w 404"/>
                <a:gd name="T65" fmla="*/ 2147483647 h 130"/>
                <a:gd name="T66" fmla="*/ 2147483647 w 404"/>
                <a:gd name="T67" fmla="*/ 2147483647 h 130"/>
                <a:gd name="T68" fmla="*/ 2147483647 w 404"/>
                <a:gd name="T69" fmla="*/ 2147483647 h 130"/>
                <a:gd name="T70" fmla="*/ 2147483647 w 404"/>
                <a:gd name="T71" fmla="*/ 2147483647 h 130"/>
                <a:gd name="T72" fmla="*/ 2147483647 w 404"/>
                <a:gd name="T73" fmla="*/ 2147483647 h 130"/>
                <a:gd name="T74" fmla="*/ 2147483647 w 404"/>
                <a:gd name="T75" fmla="*/ 2147483647 h 130"/>
                <a:gd name="T76" fmla="*/ 2147483647 w 404"/>
                <a:gd name="T77" fmla="*/ 2147483647 h 130"/>
                <a:gd name="T78" fmla="*/ 2147483647 w 404"/>
                <a:gd name="T79" fmla="*/ 2147483647 h 130"/>
                <a:gd name="T80" fmla="*/ 2147483647 w 404"/>
                <a:gd name="T81" fmla="*/ 2147483647 h 130"/>
                <a:gd name="T82" fmla="*/ 2147483647 w 404"/>
                <a:gd name="T83" fmla="*/ 2147483647 h 130"/>
                <a:gd name="T84" fmla="*/ 2147483647 w 404"/>
                <a:gd name="T85" fmla="*/ 2147483647 h 130"/>
                <a:gd name="T86" fmla="*/ 2147483647 w 404"/>
                <a:gd name="T87" fmla="*/ 2147483647 h 130"/>
                <a:gd name="T88" fmla="*/ 2147483647 w 404"/>
                <a:gd name="T89" fmla="*/ 2147483647 h 130"/>
                <a:gd name="T90" fmla="*/ 2147483647 w 404"/>
                <a:gd name="T91" fmla="*/ 2147483647 h 130"/>
                <a:gd name="T92" fmla="*/ 2147483647 w 404"/>
                <a:gd name="T93" fmla="*/ 0 h 130"/>
                <a:gd name="T94" fmla="*/ 2147483647 w 404"/>
                <a:gd name="T95" fmla="*/ 0 h 1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4"/>
                <a:gd name="T145" fmla="*/ 0 h 130"/>
                <a:gd name="T146" fmla="*/ 404 w 404"/>
                <a:gd name="T147" fmla="*/ 130 h 13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4" h="130">
                  <a:moveTo>
                    <a:pt x="395" y="9"/>
                  </a:moveTo>
                  <a:lnTo>
                    <a:pt x="395" y="0"/>
                  </a:lnTo>
                  <a:lnTo>
                    <a:pt x="404" y="0"/>
                  </a:lnTo>
                  <a:lnTo>
                    <a:pt x="404" y="9"/>
                  </a:lnTo>
                  <a:lnTo>
                    <a:pt x="395" y="9"/>
                  </a:lnTo>
                  <a:lnTo>
                    <a:pt x="395" y="18"/>
                  </a:lnTo>
                  <a:lnTo>
                    <a:pt x="388" y="18"/>
                  </a:lnTo>
                  <a:lnTo>
                    <a:pt x="388" y="26"/>
                  </a:lnTo>
                  <a:lnTo>
                    <a:pt x="388" y="35"/>
                  </a:lnTo>
                  <a:lnTo>
                    <a:pt x="378" y="43"/>
                  </a:lnTo>
                  <a:lnTo>
                    <a:pt x="371" y="43"/>
                  </a:lnTo>
                  <a:lnTo>
                    <a:pt x="371" y="35"/>
                  </a:lnTo>
                  <a:lnTo>
                    <a:pt x="362" y="35"/>
                  </a:lnTo>
                  <a:lnTo>
                    <a:pt x="352" y="35"/>
                  </a:lnTo>
                  <a:lnTo>
                    <a:pt x="345" y="35"/>
                  </a:lnTo>
                  <a:lnTo>
                    <a:pt x="336" y="35"/>
                  </a:lnTo>
                  <a:lnTo>
                    <a:pt x="336" y="43"/>
                  </a:lnTo>
                  <a:lnTo>
                    <a:pt x="328" y="43"/>
                  </a:lnTo>
                  <a:lnTo>
                    <a:pt x="328" y="52"/>
                  </a:lnTo>
                  <a:lnTo>
                    <a:pt x="328" y="61"/>
                  </a:lnTo>
                  <a:lnTo>
                    <a:pt x="328" y="69"/>
                  </a:lnTo>
                  <a:lnTo>
                    <a:pt x="328" y="78"/>
                  </a:lnTo>
                  <a:lnTo>
                    <a:pt x="328" y="87"/>
                  </a:lnTo>
                  <a:lnTo>
                    <a:pt x="319" y="87"/>
                  </a:lnTo>
                  <a:lnTo>
                    <a:pt x="319" y="95"/>
                  </a:lnTo>
                  <a:lnTo>
                    <a:pt x="309" y="95"/>
                  </a:lnTo>
                  <a:lnTo>
                    <a:pt x="302" y="95"/>
                  </a:lnTo>
                  <a:lnTo>
                    <a:pt x="293" y="95"/>
                  </a:lnTo>
                  <a:lnTo>
                    <a:pt x="285" y="95"/>
                  </a:lnTo>
                  <a:lnTo>
                    <a:pt x="276" y="95"/>
                  </a:lnTo>
                  <a:lnTo>
                    <a:pt x="267" y="95"/>
                  </a:lnTo>
                  <a:lnTo>
                    <a:pt x="259" y="95"/>
                  </a:lnTo>
                  <a:lnTo>
                    <a:pt x="250" y="95"/>
                  </a:lnTo>
                  <a:lnTo>
                    <a:pt x="241" y="95"/>
                  </a:lnTo>
                  <a:lnTo>
                    <a:pt x="241" y="104"/>
                  </a:lnTo>
                  <a:lnTo>
                    <a:pt x="233" y="104"/>
                  </a:lnTo>
                  <a:lnTo>
                    <a:pt x="233" y="112"/>
                  </a:lnTo>
                  <a:lnTo>
                    <a:pt x="224" y="112"/>
                  </a:lnTo>
                  <a:lnTo>
                    <a:pt x="216" y="112"/>
                  </a:lnTo>
                  <a:lnTo>
                    <a:pt x="216" y="121"/>
                  </a:lnTo>
                  <a:lnTo>
                    <a:pt x="207" y="121"/>
                  </a:lnTo>
                  <a:lnTo>
                    <a:pt x="207" y="112"/>
                  </a:lnTo>
                  <a:lnTo>
                    <a:pt x="198" y="112"/>
                  </a:lnTo>
                  <a:lnTo>
                    <a:pt x="198" y="104"/>
                  </a:lnTo>
                  <a:lnTo>
                    <a:pt x="190" y="104"/>
                  </a:lnTo>
                  <a:lnTo>
                    <a:pt x="181" y="104"/>
                  </a:lnTo>
                  <a:lnTo>
                    <a:pt x="181" y="95"/>
                  </a:lnTo>
                  <a:lnTo>
                    <a:pt x="173" y="95"/>
                  </a:lnTo>
                  <a:lnTo>
                    <a:pt x="164" y="95"/>
                  </a:lnTo>
                  <a:lnTo>
                    <a:pt x="164" y="87"/>
                  </a:lnTo>
                  <a:lnTo>
                    <a:pt x="155" y="87"/>
                  </a:lnTo>
                  <a:lnTo>
                    <a:pt x="155" y="78"/>
                  </a:lnTo>
                  <a:lnTo>
                    <a:pt x="147" y="78"/>
                  </a:lnTo>
                  <a:lnTo>
                    <a:pt x="138" y="78"/>
                  </a:lnTo>
                  <a:lnTo>
                    <a:pt x="129" y="78"/>
                  </a:lnTo>
                  <a:lnTo>
                    <a:pt x="129" y="87"/>
                  </a:lnTo>
                  <a:lnTo>
                    <a:pt x="129" y="95"/>
                  </a:lnTo>
                  <a:lnTo>
                    <a:pt x="121" y="95"/>
                  </a:lnTo>
                  <a:lnTo>
                    <a:pt x="112" y="95"/>
                  </a:lnTo>
                  <a:lnTo>
                    <a:pt x="104" y="95"/>
                  </a:lnTo>
                  <a:lnTo>
                    <a:pt x="95" y="95"/>
                  </a:lnTo>
                  <a:lnTo>
                    <a:pt x="104" y="95"/>
                  </a:lnTo>
                  <a:lnTo>
                    <a:pt x="95" y="95"/>
                  </a:lnTo>
                  <a:lnTo>
                    <a:pt x="86" y="95"/>
                  </a:lnTo>
                  <a:lnTo>
                    <a:pt x="86" y="104"/>
                  </a:lnTo>
                  <a:lnTo>
                    <a:pt x="78" y="104"/>
                  </a:lnTo>
                  <a:lnTo>
                    <a:pt x="69" y="104"/>
                  </a:lnTo>
                  <a:lnTo>
                    <a:pt x="69" y="112"/>
                  </a:lnTo>
                  <a:lnTo>
                    <a:pt x="69" y="121"/>
                  </a:lnTo>
                  <a:lnTo>
                    <a:pt x="61" y="121"/>
                  </a:lnTo>
                  <a:lnTo>
                    <a:pt x="61" y="130"/>
                  </a:lnTo>
                  <a:lnTo>
                    <a:pt x="69" y="130"/>
                  </a:lnTo>
                  <a:lnTo>
                    <a:pt x="61" y="130"/>
                  </a:lnTo>
                  <a:lnTo>
                    <a:pt x="52" y="130"/>
                  </a:lnTo>
                  <a:lnTo>
                    <a:pt x="43" y="121"/>
                  </a:lnTo>
                  <a:lnTo>
                    <a:pt x="35" y="121"/>
                  </a:lnTo>
                  <a:lnTo>
                    <a:pt x="35" y="112"/>
                  </a:lnTo>
                  <a:lnTo>
                    <a:pt x="26" y="112"/>
                  </a:lnTo>
                  <a:lnTo>
                    <a:pt x="18" y="112"/>
                  </a:lnTo>
                  <a:lnTo>
                    <a:pt x="18" y="104"/>
                  </a:lnTo>
                  <a:lnTo>
                    <a:pt x="9" y="104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9" y="87"/>
                  </a:lnTo>
                  <a:lnTo>
                    <a:pt x="9" y="78"/>
                  </a:lnTo>
                  <a:lnTo>
                    <a:pt x="18" y="78"/>
                  </a:lnTo>
                  <a:lnTo>
                    <a:pt x="18" y="69"/>
                  </a:lnTo>
                  <a:lnTo>
                    <a:pt x="26" y="69"/>
                  </a:lnTo>
                  <a:lnTo>
                    <a:pt x="26" y="78"/>
                  </a:lnTo>
                  <a:lnTo>
                    <a:pt x="26" y="69"/>
                  </a:lnTo>
                  <a:lnTo>
                    <a:pt x="35" y="69"/>
                  </a:lnTo>
                  <a:lnTo>
                    <a:pt x="43" y="69"/>
                  </a:lnTo>
                  <a:lnTo>
                    <a:pt x="52" y="69"/>
                  </a:lnTo>
                  <a:lnTo>
                    <a:pt x="61" y="69"/>
                  </a:lnTo>
                  <a:lnTo>
                    <a:pt x="61" y="61"/>
                  </a:lnTo>
                  <a:lnTo>
                    <a:pt x="69" y="61"/>
                  </a:lnTo>
                  <a:lnTo>
                    <a:pt x="78" y="61"/>
                  </a:lnTo>
                  <a:lnTo>
                    <a:pt x="86" y="61"/>
                  </a:lnTo>
                  <a:lnTo>
                    <a:pt x="95" y="61"/>
                  </a:lnTo>
                  <a:lnTo>
                    <a:pt x="104" y="61"/>
                  </a:lnTo>
                  <a:lnTo>
                    <a:pt x="112" y="61"/>
                  </a:lnTo>
                  <a:lnTo>
                    <a:pt x="121" y="61"/>
                  </a:lnTo>
                  <a:lnTo>
                    <a:pt x="129" y="61"/>
                  </a:lnTo>
                  <a:lnTo>
                    <a:pt x="138" y="61"/>
                  </a:lnTo>
                  <a:lnTo>
                    <a:pt x="147" y="61"/>
                  </a:lnTo>
                  <a:lnTo>
                    <a:pt x="155" y="61"/>
                  </a:lnTo>
                  <a:lnTo>
                    <a:pt x="155" y="52"/>
                  </a:lnTo>
                  <a:lnTo>
                    <a:pt x="164" y="52"/>
                  </a:lnTo>
                  <a:lnTo>
                    <a:pt x="173" y="52"/>
                  </a:lnTo>
                  <a:lnTo>
                    <a:pt x="173" y="61"/>
                  </a:lnTo>
                  <a:lnTo>
                    <a:pt x="181" y="61"/>
                  </a:lnTo>
                  <a:lnTo>
                    <a:pt x="190" y="61"/>
                  </a:lnTo>
                  <a:lnTo>
                    <a:pt x="190" y="52"/>
                  </a:lnTo>
                  <a:lnTo>
                    <a:pt x="198" y="52"/>
                  </a:lnTo>
                  <a:lnTo>
                    <a:pt x="198" y="43"/>
                  </a:lnTo>
                  <a:lnTo>
                    <a:pt x="207" y="43"/>
                  </a:lnTo>
                  <a:lnTo>
                    <a:pt x="207" y="35"/>
                  </a:lnTo>
                  <a:lnTo>
                    <a:pt x="216" y="35"/>
                  </a:lnTo>
                  <a:lnTo>
                    <a:pt x="216" y="43"/>
                  </a:lnTo>
                  <a:lnTo>
                    <a:pt x="224" y="43"/>
                  </a:lnTo>
                  <a:lnTo>
                    <a:pt x="233" y="43"/>
                  </a:lnTo>
                  <a:lnTo>
                    <a:pt x="241" y="43"/>
                  </a:lnTo>
                  <a:lnTo>
                    <a:pt x="250" y="43"/>
                  </a:lnTo>
                  <a:lnTo>
                    <a:pt x="259" y="43"/>
                  </a:lnTo>
                  <a:lnTo>
                    <a:pt x="267" y="43"/>
                  </a:lnTo>
                  <a:lnTo>
                    <a:pt x="276" y="43"/>
                  </a:lnTo>
                  <a:lnTo>
                    <a:pt x="285" y="43"/>
                  </a:lnTo>
                  <a:lnTo>
                    <a:pt x="285" y="35"/>
                  </a:lnTo>
                  <a:lnTo>
                    <a:pt x="293" y="35"/>
                  </a:lnTo>
                  <a:lnTo>
                    <a:pt x="302" y="35"/>
                  </a:lnTo>
                  <a:lnTo>
                    <a:pt x="309" y="26"/>
                  </a:lnTo>
                  <a:lnTo>
                    <a:pt x="309" y="35"/>
                  </a:lnTo>
                  <a:lnTo>
                    <a:pt x="319" y="35"/>
                  </a:lnTo>
                  <a:lnTo>
                    <a:pt x="328" y="35"/>
                  </a:lnTo>
                  <a:lnTo>
                    <a:pt x="328" y="26"/>
                  </a:lnTo>
                  <a:lnTo>
                    <a:pt x="336" y="26"/>
                  </a:lnTo>
                  <a:lnTo>
                    <a:pt x="336" y="18"/>
                  </a:lnTo>
                  <a:lnTo>
                    <a:pt x="345" y="18"/>
                  </a:lnTo>
                  <a:lnTo>
                    <a:pt x="352" y="9"/>
                  </a:lnTo>
                  <a:lnTo>
                    <a:pt x="362" y="0"/>
                  </a:lnTo>
                  <a:lnTo>
                    <a:pt x="371" y="0"/>
                  </a:lnTo>
                  <a:lnTo>
                    <a:pt x="378" y="0"/>
                  </a:lnTo>
                  <a:lnTo>
                    <a:pt x="388" y="0"/>
                  </a:lnTo>
                  <a:lnTo>
                    <a:pt x="388" y="9"/>
                  </a:lnTo>
                  <a:lnTo>
                    <a:pt x="395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34" name="Freeform 79"/>
            <p:cNvSpPr>
              <a:spLocks/>
            </p:cNvSpPr>
            <p:nvPr/>
          </p:nvSpPr>
          <p:spPr bwMode="auto">
            <a:xfrm>
              <a:off x="4775200" y="5611813"/>
              <a:ext cx="109537" cy="60325"/>
            </a:xfrm>
            <a:custGeom>
              <a:avLst/>
              <a:gdLst>
                <a:gd name="T0" fmla="*/ 2147483647 w 138"/>
                <a:gd name="T1" fmla="*/ 2147483647 h 77"/>
                <a:gd name="T2" fmla="*/ 2147483647 w 138"/>
                <a:gd name="T3" fmla="*/ 2147483647 h 77"/>
                <a:gd name="T4" fmla="*/ 2147483647 w 138"/>
                <a:gd name="T5" fmla="*/ 0 h 77"/>
                <a:gd name="T6" fmla="*/ 2147483647 w 138"/>
                <a:gd name="T7" fmla="*/ 2147483647 h 77"/>
                <a:gd name="T8" fmla="*/ 2147483647 w 138"/>
                <a:gd name="T9" fmla="*/ 2147483647 h 77"/>
                <a:gd name="T10" fmla="*/ 2147483647 w 138"/>
                <a:gd name="T11" fmla="*/ 2147483647 h 77"/>
                <a:gd name="T12" fmla="*/ 2147483647 w 138"/>
                <a:gd name="T13" fmla="*/ 2147483647 h 77"/>
                <a:gd name="T14" fmla="*/ 2147483647 w 138"/>
                <a:gd name="T15" fmla="*/ 2147483647 h 77"/>
                <a:gd name="T16" fmla="*/ 2147483647 w 138"/>
                <a:gd name="T17" fmla="*/ 2147483647 h 77"/>
                <a:gd name="T18" fmla="*/ 2147483647 w 138"/>
                <a:gd name="T19" fmla="*/ 2147483647 h 77"/>
                <a:gd name="T20" fmla="*/ 2147483647 w 138"/>
                <a:gd name="T21" fmla="*/ 2147483647 h 77"/>
                <a:gd name="T22" fmla="*/ 2147483647 w 138"/>
                <a:gd name="T23" fmla="*/ 2147483647 h 77"/>
                <a:gd name="T24" fmla="*/ 2147483647 w 138"/>
                <a:gd name="T25" fmla="*/ 2147483647 h 77"/>
                <a:gd name="T26" fmla="*/ 2147483647 w 138"/>
                <a:gd name="T27" fmla="*/ 2147483647 h 77"/>
                <a:gd name="T28" fmla="*/ 2147483647 w 138"/>
                <a:gd name="T29" fmla="*/ 2147483647 h 77"/>
                <a:gd name="T30" fmla="*/ 2147483647 w 138"/>
                <a:gd name="T31" fmla="*/ 2147483647 h 77"/>
                <a:gd name="T32" fmla="*/ 2147483647 w 138"/>
                <a:gd name="T33" fmla="*/ 2147483647 h 77"/>
                <a:gd name="T34" fmla="*/ 2147483647 w 138"/>
                <a:gd name="T35" fmla="*/ 2147483647 h 77"/>
                <a:gd name="T36" fmla="*/ 2147483647 w 138"/>
                <a:gd name="T37" fmla="*/ 2147483647 h 77"/>
                <a:gd name="T38" fmla="*/ 2147483647 w 138"/>
                <a:gd name="T39" fmla="*/ 2147483647 h 77"/>
                <a:gd name="T40" fmla="*/ 2147483647 w 138"/>
                <a:gd name="T41" fmla="*/ 2147483647 h 77"/>
                <a:gd name="T42" fmla="*/ 2147483647 w 138"/>
                <a:gd name="T43" fmla="*/ 2147483647 h 77"/>
                <a:gd name="T44" fmla="*/ 2147483647 w 138"/>
                <a:gd name="T45" fmla="*/ 2147483647 h 77"/>
                <a:gd name="T46" fmla="*/ 2147483647 w 138"/>
                <a:gd name="T47" fmla="*/ 2147483647 h 77"/>
                <a:gd name="T48" fmla="*/ 2147483647 w 138"/>
                <a:gd name="T49" fmla="*/ 2147483647 h 77"/>
                <a:gd name="T50" fmla="*/ 2147483647 w 138"/>
                <a:gd name="T51" fmla="*/ 2147483647 h 77"/>
                <a:gd name="T52" fmla="*/ 2147483647 w 138"/>
                <a:gd name="T53" fmla="*/ 2147483647 h 77"/>
                <a:gd name="T54" fmla="*/ 2147483647 w 138"/>
                <a:gd name="T55" fmla="*/ 2147483647 h 77"/>
                <a:gd name="T56" fmla="*/ 2147483647 w 138"/>
                <a:gd name="T57" fmla="*/ 2147483647 h 77"/>
                <a:gd name="T58" fmla="*/ 0 w 138"/>
                <a:gd name="T59" fmla="*/ 2147483647 h 77"/>
                <a:gd name="T60" fmla="*/ 2147483647 w 138"/>
                <a:gd name="T61" fmla="*/ 2147483647 h 77"/>
                <a:gd name="T62" fmla="*/ 2147483647 w 138"/>
                <a:gd name="T63" fmla="*/ 2147483647 h 77"/>
                <a:gd name="T64" fmla="*/ 2147483647 w 138"/>
                <a:gd name="T65" fmla="*/ 2147483647 h 77"/>
                <a:gd name="T66" fmla="*/ 2147483647 w 138"/>
                <a:gd name="T67" fmla="*/ 2147483647 h 77"/>
                <a:gd name="T68" fmla="*/ 2147483647 w 138"/>
                <a:gd name="T69" fmla="*/ 2147483647 h 77"/>
                <a:gd name="T70" fmla="*/ 2147483647 w 138"/>
                <a:gd name="T71" fmla="*/ 2147483647 h 77"/>
                <a:gd name="T72" fmla="*/ 2147483647 w 138"/>
                <a:gd name="T73" fmla="*/ 2147483647 h 77"/>
                <a:gd name="T74" fmla="*/ 2147483647 w 138"/>
                <a:gd name="T75" fmla="*/ 2147483647 h 77"/>
                <a:gd name="T76" fmla="*/ 2147483647 w 138"/>
                <a:gd name="T77" fmla="*/ 2147483647 h 77"/>
                <a:gd name="T78" fmla="*/ 2147483647 w 138"/>
                <a:gd name="T79" fmla="*/ 2147483647 h 77"/>
                <a:gd name="T80" fmla="*/ 2147483647 w 138"/>
                <a:gd name="T81" fmla="*/ 2147483647 h 77"/>
                <a:gd name="T82" fmla="*/ 2147483647 w 138"/>
                <a:gd name="T83" fmla="*/ 2147483647 h 77"/>
                <a:gd name="T84" fmla="*/ 2147483647 w 138"/>
                <a:gd name="T85" fmla="*/ 2147483647 h 77"/>
                <a:gd name="T86" fmla="*/ 2147483647 w 138"/>
                <a:gd name="T87" fmla="*/ 2147483647 h 77"/>
                <a:gd name="T88" fmla="*/ 2147483647 w 138"/>
                <a:gd name="T89" fmla="*/ 2147483647 h 77"/>
                <a:gd name="T90" fmla="*/ 2147483647 w 138"/>
                <a:gd name="T91" fmla="*/ 2147483647 h 77"/>
                <a:gd name="T92" fmla="*/ 2147483647 w 138"/>
                <a:gd name="T93" fmla="*/ 2147483647 h 77"/>
                <a:gd name="T94" fmla="*/ 2147483647 w 138"/>
                <a:gd name="T95" fmla="*/ 2147483647 h 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77"/>
                <a:gd name="T146" fmla="*/ 138 w 138"/>
                <a:gd name="T147" fmla="*/ 77 h 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77">
                  <a:moveTo>
                    <a:pt x="129" y="8"/>
                  </a:moveTo>
                  <a:lnTo>
                    <a:pt x="138" y="8"/>
                  </a:lnTo>
                  <a:lnTo>
                    <a:pt x="138" y="0"/>
                  </a:lnTo>
                  <a:lnTo>
                    <a:pt x="138" y="8"/>
                  </a:lnTo>
                  <a:lnTo>
                    <a:pt x="138" y="17"/>
                  </a:lnTo>
                  <a:lnTo>
                    <a:pt x="138" y="26"/>
                  </a:lnTo>
                  <a:lnTo>
                    <a:pt x="129" y="26"/>
                  </a:lnTo>
                  <a:lnTo>
                    <a:pt x="129" y="34"/>
                  </a:lnTo>
                  <a:lnTo>
                    <a:pt x="112" y="34"/>
                  </a:lnTo>
                  <a:lnTo>
                    <a:pt x="103" y="43"/>
                  </a:lnTo>
                  <a:lnTo>
                    <a:pt x="103" y="51"/>
                  </a:lnTo>
                  <a:lnTo>
                    <a:pt x="95" y="51"/>
                  </a:lnTo>
                  <a:lnTo>
                    <a:pt x="95" y="60"/>
                  </a:lnTo>
                  <a:lnTo>
                    <a:pt x="95" y="69"/>
                  </a:lnTo>
                  <a:lnTo>
                    <a:pt x="86" y="77"/>
                  </a:lnTo>
                  <a:lnTo>
                    <a:pt x="77" y="77"/>
                  </a:lnTo>
                  <a:lnTo>
                    <a:pt x="69" y="77"/>
                  </a:lnTo>
                  <a:lnTo>
                    <a:pt x="60" y="77"/>
                  </a:lnTo>
                  <a:lnTo>
                    <a:pt x="51" y="77"/>
                  </a:lnTo>
                  <a:lnTo>
                    <a:pt x="43" y="77"/>
                  </a:lnTo>
                  <a:lnTo>
                    <a:pt x="43" y="69"/>
                  </a:lnTo>
                  <a:lnTo>
                    <a:pt x="34" y="69"/>
                  </a:lnTo>
                  <a:lnTo>
                    <a:pt x="34" y="60"/>
                  </a:lnTo>
                  <a:lnTo>
                    <a:pt x="26" y="51"/>
                  </a:lnTo>
                  <a:lnTo>
                    <a:pt x="26" y="43"/>
                  </a:lnTo>
                  <a:lnTo>
                    <a:pt x="17" y="43"/>
                  </a:lnTo>
                  <a:lnTo>
                    <a:pt x="17" y="34"/>
                  </a:lnTo>
                  <a:lnTo>
                    <a:pt x="8" y="34"/>
                  </a:lnTo>
                  <a:lnTo>
                    <a:pt x="8" y="26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8" y="26"/>
                  </a:lnTo>
                  <a:lnTo>
                    <a:pt x="17" y="26"/>
                  </a:lnTo>
                  <a:lnTo>
                    <a:pt x="26" y="26"/>
                  </a:lnTo>
                  <a:lnTo>
                    <a:pt x="34" y="26"/>
                  </a:lnTo>
                  <a:lnTo>
                    <a:pt x="43" y="26"/>
                  </a:lnTo>
                  <a:lnTo>
                    <a:pt x="51" y="26"/>
                  </a:lnTo>
                  <a:lnTo>
                    <a:pt x="60" y="26"/>
                  </a:lnTo>
                  <a:lnTo>
                    <a:pt x="69" y="17"/>
                  </a:lnTo>
                  <a:lnTo>
                    <a:pt x="69" y="8"/>
                  </a:lnTo>
                  <a:lnTo>
                    <a:pt x="77" y="8"/>
                  </a:lnTo>
                  <a:lnTo>
                    <a:pt x="86" y="8"/>
                  </a:lnTo>
                  <a:lnTo>
                    <a:pt x="86" y="17"/>
                  </a:lnTo>
                  <a:lnTo>
                    <a:pt x="95" y="17"/>
                  </a:lnTo>
                  <a:lnTo>
                    <a:pt x="103" y="8"/>
                  </a:lnTo>
                  <a:lnTo>
                    <a:pt x="112" y="8"/>
                  </a:lnTo>
                  <a:lnTo>
                    <a:pt x="119" y="8"/>
                  </a:lnTo>
                  <a:lnTo>
                    <a:pt x="129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35" name="Rectangle 80"/>
            <p:cNvSpPr>
              <a:spLocks noChangeArrowheads="1"/>
            </p:cNvSpPr>
            <p:nvPr/>
          </p:nvSpPr>
          <p:spPr bwMode="auto">
            <a:xfrm>
              <a:off x="4570413" y="5583238"/>
              <a:ext cx="7937" cy="6350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36" name="Freeform 81"/>
            <p:cNvSpPr>
              <a:spLocks/>
            </p:cNvSpPr>
            <p:nvPr/>
          </p:nvSpPr>
          <p:spPr bwMode="auto">
            <a:xfrm>
              <a:off x="4551363" y="5597525"/>
              <a:ext cx="33337" cy="19050"/>
            </a:xfrm>
            <a:custGeom>
              <a:avLst/>
              <a:gdLst>
                <a:gd name="T0" fmla="*/ 2147483647 w 43"/>
                <a:gd name="T1" fmla="*/ 0 h 25"/>
                <a:gd name="T2" fmla="*/ 2147483647 w 43"/>
                <a:gd name="T3" fmla="*/ 0 h 25"/>
                <a:gd name="T4" fmla="*/ 2147483647 w 43"/>
                <a:gd name="T5" fmla="*/ 2147483647 h 25"/>
                <a:gd name="T6" fmla="*/ 2147483647 w 43"/>
                <a:gd name="T7" fmla="*/ 2147483647 h 25"/>
                <a:gd name="T8" fmla="*/ 2147483647 w 43"/>
                <a:gd name="T9" fmla="*/ 2147483647 h 25"/>
                <a:gd name="T10" fmla="*/ 2147483647 w 43"/>
                <a:gd name="T11" fmla="*/ 2147483647 h 25"/>
                <a:gd name="T12" fmla="*/ 2147483647 w 43"/>
                <a:gd name="T13" fmla="*/ 2147483647 h 25"/>
                <a:gd name="T14" fmla="*/ 2147483647 w 43"/>
                <a:gd name="T15" fmla="*/ 2147483647 h 25"/>
                <a:gd name="T16" fmla="*/ 0 w 43"/>
                <a:gd name="T17" fmla="*/ 2147483647 h 25"/>
                <a:gd name="T18" fmla="*/ 0 w 43"/>
                <a:gd name="T19" fmla="*/ 2147483647 h 25"/>
                <a:gd name="T20" fmla="*/ 2147483647 w 43"/>
                <a:gd name="T21" fmla="*/ 2147483647 h 25"/>
                <a:gd name="T22" fmla="*/ 2147483647 w 43"/>
                <a:gd name="T23" fmla="*/ 2147483647 h 25"/>
                <a:gd name="T24" fmla="*/ 2147483647 w 43"/>
                <a:gd name="T25" fmla="*/ 2147483647 h 25"/>
                <a:gd name="T26" fmla="*/ 2147483647 w 43"/>
                <a:gd name="T27" fmla="*/ 2147483647 h 25"/>
                <a:gd name="T28" fmla="*/ 2147483647 w 43"/>
                <a:gd name="T29" fmla="*/ 0 h 25"/>
                <a:gd name="T30" fmla="*/ 2147483647 w 43"/>
                <a:gd name="T31" fmla="*/ 0 h 25"/>
                <a:gd name="T32" fmla="*/ 2147483647 w 43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25"/>
                <a:gd name="T53" fmla="*/ 43 w 4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25">
                  <a:moveTo>
                    <a:pt x="43" y="0"/>
                  </a:moveTo>
                  <a:lnTo>
                    <a:pt x="34" y="0"/>
                  </a:lnTo>
                  <a:lnTo>
                    <a:pt x="34" y="8"/>
                  </a:lnTo>
                  <a:lnTo>
                    <a:pt x="25" y="8"/>
                  </a:lnTo>
                  <a:lnTo>
                    <a:pt x="25" y="17"/>
                  </a:lnTo>
                  <a:lnTo>
                    <a:pt x="17" y="17"/>
                  </a:lnTo>
                  <a:lnTo>
                    <a:pt x="8" y="17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25" y="8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37" name="Rectangle 82"/>
            <p:cNvSpPr>
              <a:spLocks noChangeArrowheads="1"/>
            </p:cNvSpPr>
            <p:nvPr/>
          </p:nvSpPr>
          <p:spPr bwMode="auto">
            <a:xfrm>
              <a:off x="4557713" y="5603875"/>
              <a:ext cx="6350" cy="7937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38" name="Freeform 83"/>
            <p:cNvSpPr>
              <a:spLocks/>
            </p:cNvSpPr>
            <p:nvPr/>
          </p:nvSpPr>
          <p:spPr bwMode="auto">
            <a:xfrm>
              <a:off x="4543425" y="5597525"/>
              <a:ext cx="20637" cy="6350"/>
            </a:xfrm>
            <a:custGeom>
              <a:avLst/>
              <a:gdLst>
                <a:gd name="T0" fmla="*/ 2147483647 w 26"/>
                <a:gd name="T1" fmla="*/ 0 h 8"/>
                <a:gd name="T2" fmla="*/ 2147483647 w 26"/>
                <a:gd name="T3" fmla="*/ 2147483647 h 8"/>
                <a:gd name="T4" fmla="*/ 2147483647 w 26"/>
                <a:gd name="T5" fmla="*/ 2147483647 h 8"/>
                <a:gd name="T6" fmla="*/ 2147483647 w 26"/>
                <a:gd name="T7" fmla="*/ 0 h 8"/>
                <a:gd name="T8" fmla="*/ 0 w 26"/>
                <a:gd name="T9" fmla="*/ 0 h 8"/>
                <a:gd name="T10" fmla="*/ 2147483647 w 26"/>
                <a:gd name="T11" fmla="*/ 0 h 8"/>
                <a:gd name="T12" fmla="*/ 2147483647 w 26"/>
                <a:gd name="T13" fmla="*/ 0 h 8"/>
                <a:gd name="T14" fmla="*/ 2147483647 w 26"/>
                <a:gd name="T15" fmla="*/ 0 h 8"/>
                <a:gd name="T16" fmla="*/ 2147483647 w 26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8"/>
                <a:gd name="T29" fmla="*/ 26 w 2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8">
                  <a:moveTo>
                    <a:pt x="17" y="0"/>
                  </a:moveTo>
                  <a:lnTo>
                    <a:pt x="17" y="8"/>
                  </a:lnTo>
                  <a:lnTo>
                    <a:pt x="9" y="8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39" name="Freeform 84"/>
            <p:cNvSpPr>
              <a:spLocks/>
            </p:cNvSpPr>
            <p:nvPr/>
          </p:nvSpPr>
          <p:spPr bwMode="auto">
            <a:xfrm>
              <a:off x="4522788" y="5603875"/>
              <a:ext cx="28575" cy="7937"/>
            </a:xfrm>
            <a:custGeom>
              <a:avLst/>
              <a:gdLst>
                <a:gd name="T0" fmla="*/ 2147483647 w 35"/>
                <a:gd name="T1" fmla="*/ 0 h 9"/>
                <a:gd name="T2" fmla="*/ 2147483647 w 35"/>
                <a:gd name="T3" fmla="*/ 2147483647 h 9"/>
                <a:gd name="T4" fmla="*/ 2147483647 w 35"/>
                <a:gd name="T5" fmla="*/ 2147483647 h 9"/>
                <a:gd name="T6" fmla="*/ 2147483647 w 35"/>
                <a:gd name="T7" fmla="*/ 2147483647 h 9"/>
                <a:gd name="T8" fmla="*/ 2147483647 w 35"/>
                <a:gd name="T9" fmla="*/ 2147483647 h 9"/>
                <a:gd name="T10" fmla="*/ 0 w 35"/>
                <a:gd name="T11" fmla="*/ 2147483647 h 9"/>
                <a:gd name="T12" fmla="*/ 2147483647 w 35"/>
                <a:gd name="T13" fmla="*/ 2147483647 h 9"/>
                <a:gd name="T14" fmla="*/ 2147483647 w 35"/>
                <a:gd name="T15" fmla="*/ 2147483647 h 9"/>
                <a:gd name="T16" fmla="*/ 2147483647 w 35"/>
                <a:gd name="T17" fmla="*/ 0 h 9"/>
                <a:gd name="T18" fmla="*/ 2147483647 w 35"/>
                <a:gd name="T19" fmla="*/ 0 h 9"/>
                <a:gd name="T20" fmla="*/ 2147483647 w 35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9"/>
                <a:gd name="T35" fmla="*/ 35 w 35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9">
                  <a:moveTo>
                    <a:pt x="35" y="0"/>
                  </a:moveTo>
                  <a:lnTo>
                    <a:pt x="35" y="9"/>
                  </a:lnTo>
                  <a:lnTo>
                    <a:pt x="26" y="9"/>
                  </a:lnTo>
                  <a:lnTo>
                    <a:pt x="17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9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40" name="Freeform 85"/>
            <p:cNvSpPr>
              <a:spLocks/>
            </p:cNvSpPr>
            <p:nvPr/>
          </p:nvSpPr>
          <p:spPr bwMode="auto">
            <a:xfrm>
              <a:off x="4530725" y="5597525"/>
              <a:ext cx="20637" cy="14287"/>
            </a:xfrm>
            <a:custGeom>
              <a:avLst/>
              <a:gdLst>
                <a:gd name="T0" fmla="*/ 2147483647 w 26"/>
                <a:gd name="T1" fmla="*/ 2147483647 h 17"/>
                <a:gd name="T2" fmla="*/ 2147483647 w 26"/>
                <a:gd name="T3" fmla="*/ 2147483647 h 17"/>
                <a:gd name="T4" fmla="*/ 2147483647 w 26"/>
                <a:gd name="T5" fmla="*/ 2147483647 h 17"/>
                <a:gd name="T6" fmla="*/ 2147483647 w 26"/>
                <a:gd name="T7" fmla="*/ 2147483647 h 17"/>
                <a:gd name="T8" fmla="*/ 0 w 26"/>
                <a:gd name="T9" fmla="*/ 2147483647 h 17"/>
                <a:gd name="T10" fmla="*/ 0 w 26"/>
                <a:gd name="T11" fmla="*/ 2147483647 h 17"/>
                <a:gd name="T12" fmla="*/ 2147483647 w 26"/>
                <a:gd name="T13" fmla="*/ 2147483647 h 17"/>
                <a:gd name="T14" fmla="*/ 2147483647 w 26"/>
                <a:gd name="T15" fmla="*/ 0 h 17"/>
                <a:gd name="T16" fmla="*/ 2147483647 w 26"/>
                <a:gd name="T17" fmla="*/ 0 h 17"/>
                <a:gd name="T18" fmla="*/ 2147483647 w 26"/>
                <a:gd name="T19" fmla="*/ 2147483647 h 17"/>
                <a:gd name="T20" fmla="*/ 2147483647 w 26"/>
                <a:gd name="T21" fmla="*/ 2147483647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17"/>
                <a:gd name="T35" fmla="*/ 26 w 26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17">
                  <a:moveTo>
                    <a:pt x="26" y="8"/>
                  </a:moveTo>
                  <a:lnTo>
                    <a:pt x="17" y="8"/>
                  </a:lnTo>
                  <a:lnTo>
                    <a:pt x="8" y="8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8"/>
                  </a:lnTo>
                  <a:lnTo>
                    <a:pt x="26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41" name="Freeform 86"/>
            <p:cNvSpPr>
              <a:spLocks/>
            </p:cNvSpPr>
            <p:nvPr/>
          </p:nvSpPr>
          <p:spPr bwMode="auto">
            <a:xfrm>
              <a:off x="4502150" y="5611813"/>
              <a:ext cx="41275" cy="12700"/>
            </a:xfrm>
            <a:custGeom>
              <a:avLst/>
              <a:gdLst>
                <a:gd name="T0" fmla="*/ 2147483647 w 52"/>
                <a:gd name="T1" fmla="*/ 0 h 17"/>
                <a:gd name="T2" fmla="*/ 2147483647 w 52"/>
                <a:gd name="T3" fmla="*/ 2147483647 h 17"/>
                <a:gd name="T4" fmla="*/ 2147483647 w 52"/>
                <a:gd name="T5" fmla="*/ 2147483647 h 17"/>
                <a:gd name="T6" fmla="*/ 2147483647 w 52"/>
                <a:gd name="T7" fmla="*/ 2147483647 h 17"/>
                <a:gd name="T8" fmla="*/ 2147483647 w 52"/>
                <a:gd name="T9" fmla="*/ 2147483647 h 17"/>
                <a:gd name="T10" fmla="*/ 2147483647 w 52"/>
                <a:gd name="T11" fmla="*/ 2147483647 h 17"/>
                <a:gd name="T12" fmla="*/ 2147483647 w 52"/>
                <a:gd name="T13" fmla="*/ 2147483647 h 17"/>
                <a:gd name="T14" fmla="*/ 2147483647 w 52"/>
                <a:gd name="T15" fmla="*/ 2147483647 h 17"/>
                <a:gd name="T16" fmla="*/ 0 w 52"/>
                <a:gd name="T17" fmla="*/ 2147483647 h 17"/>
                <a:gd name="T18" fmla="*/ 0 w 52"/>
                <a:gd name="T19" fmla="*/ 2147483647 h 17"/>
                <a:gd name="T20" fmla="*/ 2147483647 w 52"/>
                <a:gd name="T21" fmla="*/ 2147483647 h 17"/>
                <a:gd name="T22" fmla="*/ 2147483647 w 52"/>
                <a:gd name="T23" fmla="*/ 2147483647 h 17"/>
                <a:gd name="T24" fmla="*/ 2147483647 w 52"/>
                <a:gd name="T25" fmla="*/ 0 h 17"/>
                <a:gd name="T26" fmla="*/ 2147483647 w 52"/>
                <a:gd name="T27" fmla="*/ 0 h 17"/>
                <a:gd name="T28" fmla="*/ 2147483647 w 52"/>
                <a:gd name="T29" fmla="*/ 0 h 17"/>
                <a:gd name="T30" fmla="*/ 2147483647 w 52"/>
                <a:gd name="T31" fmla="*/ 0 h 17"/>
                <a:gd name="T32" fmla="*/ 2147483647 w 52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17"/>
                <a:gd name="T53" fmla="*/ 52 w 5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17">
                  <a:moveTo>
                    <a:pt x="52" y="0"/>
                  </a:moveTo>
                  <a:lnTo>
                    <a:pt x="52" y="8"/>
                  </a:lnTo>
                  <a:lnTo>
                    <a:pt x="43" y="8"/>
                  </a:lnTo>
                  <a:lnTo>
                    <a:pt x="35" y="8"/>
                  </a:lnTo>
                  <a:lnTo>
                    <a:pt x="35" y="17"/>
                  </a:lnTo>
                  <a:lnTo>
                    <a:pt x="26" y="17"/>
                  </a:lnTo>
                  <a:lnTo>
                    <a:pt x="19" y="17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8"/>
                  </a:lnTo>
                  <a:lnTo>
                    <a:pt x="9" y="8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42" name="Freeform 87"/>
            <p:cNvSpPr>
              <a:spLocks/>
            </p:cNvSpPr>
            <p:nvPr/>
          </p:nvSpPr>
          <p:spPr bwMode="auto">
            <a:xfrm>
              <a:off x="4475163" y="5611813"/>
              <a:ext cx="41275" cy="4762"/>
            </a:xfrm>
            <a:custGeom>
              <a:avLst/>
              <a:gdLst>
                <a:gd name="T0" fmla="*/ 2147483647 w 53"/>
                <a:gd name="T1" fmla="*/ 2147483647 h 8"/>
                <a:gd name="T2" fmla="*/ 2147483647 w 53"/>
                <a:gd name="T3" fmla="*/ 2147483647 h 8"/>
                <a:gd name="T4" fmla="*/ 2147483647 w 53"/>
                <a:gd name="T5" fmla="*/ 2147483647 h 8"/>
                <a:gd name="T6" fmla="*/ 2147483647 w 53"/>
                <a:gd name="T7" fmla="*/ 2147483647 h 8"/>
                <a:gd name="T8" fmla="*/ 2147483647 w 53"/>
                <a:gd name="T9" fmla="*/ 2147483647 h 8"/>
                <a:gd name="T10" fmla="*/ 2147483647 w 53"/>
                <a:gd name="T11" fmla="*/ 2147483647 h 8"/>
                <a:gd name="T12" fmla="*/ 0 w 53"/>
                <a:gd name="T13" fmla="*/ 2147483647 h 8"/>
                <a:gd name="T14" fmla="*/ 2147483647 w 53"/>
                <a:gd name="T15" fmla="*/ 2147483647 h 8"/>
                <a:gd name="T16" fmla="*/ 2147483647 w 53"/>
                <a:gd name="T17" fmla="*/ 2147483647 h 8"/>
                <a:gd name="T18" fmla="*/ 2147483647 w 53"/>
                <a:gd name="T19" fmla="*/ 2147483647 h 8"/>
                <a:gd name="T20" fmla="*/ 2147483647 w 53"/>
                <a:gd name="T21" fmla="*/ 2147483647 h 8"/>
                <a:gd name="T22" fmla="*/ 2147483647 w 53"/>
                <a:gd name="T23" fmla="*/ 0 h 8"/>
                <a:gd name="T24" fmla="*/ 2147483647 w 53"/>
                <a:gd name="T25" fmla="*/ 0 h 8"/>
                <a:gd name="T26" fmla="*/ 2147483647 w 53"/>
                <a:gd name="T27" fmla="*/ 2147483647 h 8"/>
                <a:gd name="T28" fmla="*/ 2147483647 w 53"/>
                <a:gd name="T29" fmla="*/ 2147483647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"/>
                <a:gd name="T46" fmla="*/ 0 h 8"/>
                <a:gd name="T47" fmla="*/ 53 w 53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" h="8">
                  <a:moveTo>
                    <a:pt x="53" y="8"/>
                  </a:moveTo>
                  <a:lnTo>
                    <a:pt x="43" y="8"/>
                  </a:lnTo>
                  <a:lnTo>
                    <a:pt x="34" y="8"/>
                  </a:lnTo>
                  <a:lnTo>
                    <a:pt x="27" y="8"/>
                  </a:lnTo>
                  <a:lnTo>
                    <a:pt x="17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17" y="8"/>
                  </a:lnTo>
                  <a:lnTo>
                    <a:pt x="27" y="8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53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43" name="Freeform 88"/>
            <p:cNvSpPr>
              <a:spLocks/>
            </p:cNvSpPr>
            <p:nvPr/>
          </p:nvSpPr>
          <p:spPr bwMode="auto">
            <a:xfrm>
              <a:off x="4475163" y="5637213"/>
              <a:ext cx="20637" cy="7937"/>
            </a:xfrm>
            <a:custGeom>
              <a:avLst/>
              <a:gdLst>
                <a:gd name="T0" fmla="*/ 2147483647 w 27"/>
                <a:gd name="T1" fmla="*/ 2147483647 h 9"/>
                <a:gd name="T2" fmla="*/ 2147483647 w 27"/>
                <a:gd name="T3" fmla="*/ 2147483647 h 9"/>
                <a:gd name="T4" fmla="*/ 2147483647 w 27"/>
                <a:gd name="T5" fmla="*/ 2147483647 h 9"/>
                <a:gd name="T6" fmla="*/ 2147483647 w 27"/>
                <a:gd name="T7" fmla="*/ 0 h 9"/>
                <a:gd name="T8" fmla="*/ 0 w 27"/>
                <a:gd name="T9" fmla="*/ 0 h 9"/>
                <a:gd name="T10" fmla="*/ 2147483647 w 27"/>
                <a:gd name="T11" fmla="*/ 0 h 9"/>
                <a:gd name="T12" fmla="*/ 2147483647 w 27"/>
                <a:gd name="T13" fmla="*/ 0 h 9"/>
                <a:gd name="T14" fmla="*/ 2147483647 w 27"/>
                <a:gd name="T15" fmla="*/ 2147483647 h 9"/>
                <a:gd name="T16" fmla="*/ 2147483647 w 27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9"/>
                <a:gd name="T29" fmla="*/ 27 w 2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9">
                  <a:moveTo>
                    <a:pt x="27" y="9"/>
                  </a:moveTo>
                  <a:lnTo>
                    <a:pt x="17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27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44" name="Freeform 89"/>
            <p:cNvSpPr>
              <a:spLocks/>
            </p:cNvSpPr>
            <p:nvPr/>
          </p:nvSpPr>
          <p:spPr bwMode="auto">
            <a:xfrm>
              <a:off x="4475163" y="5611813"/>
              <a:ext cx="6350" cy="4762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0 w 8"/>
                <a:gd name="T5" fmla="*/ 2147483647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45" name="Freeform 90"/>
            <p:cNvSpPr>
              <a:spLocks/>
            </p:cNvSpPr>
            <p:nvPr/>
          </p:nvSpPr>
          <p:spPr bwMode="auto">
            <a:xfrm>
              <a:off x="4448175" y="5616575"/>
              <a:ext cx="47625" cy="20637"/>
            </a:xfrm>
            <a:custGeom>
              <a:avLst/>
              <a:gdLst>
                <a:gd name="T0" fmla="*/ 2147483647 w 62"/>
                <a:gd name="T1" fmla="*/ 2147483647 h 26"/>
                <a:gd name="T2" fmla="*/ 2147483647 w 62"/>
                <a:gd name="T3" fmla="*/ 2147483647 h 26"/>
                <a:gd name="T4" fmla="*/ 0 w 62"/>
                <a:gd name="T5" fmla="*/ 2147483647 h 26"/>
                <a:gd name="T6" fmla="*/ 0 w 62"/>
                <a:gd name="T7" fmla="*/ 0 h 26"/>
                <a:gd name="T8" fmla="*/ 2147483647 w 62"/>
                <a:gd name="T9" fmla="*/ 2147483647 h 26"/>
                <a:gd name="T10" fmla="*/ 2147483647 w 62"/>
                <a:gd name="T11" fmla="*/ 2147483647 h 26"/>
                <a:gd name="T12" fmla="*/ 2147483647 w 62"/>
                <a:gd name="T13" fmla="*/ 2147483647 h 26"/>
                <a:gd name="T14" fmla="*/ 2147483647 w 62"/>
                <a:gd name="T15" fmla="*/ 2147483647 h 26"/>
                <a:gd name="T16" fmla="*/ 2147483647 w 62"/>
                <a:gd name="T17" fmla="*/ 2147483647 h 26"/>
                <a:gd name="T18" fmla="*/ 2147483647 w 62"/>
                <a:gd name="T19" fmla="*/ 2147483647 h 26"/>
                <a:gd name="T20" fmla="*/ 2147483647 w 62"/>
                <a:gd name="T21" fmla="*/ 2147483647 h 26"/>
                <a:gd name="T22" fmla="*/ 2147483647 w 62"/>
                <a:gd name="T23" fmla="*/ 2147483647 h 26"/>
                <a:gd name="T24" fmla="*/ 2147483647 w 62"/>
                <a:gd name="T25" fmla="*/ 2147483647 h 26"/>
                <a:gd name="T26" fmla="*/ 2147483647 w 62"/>
                <a:gd name="T27" fmla="*/ 2147483647 h 26"/>
                <a:gd name="T28" fmla="*/ 2147483647 w 62"/>
                <a:gd name="T29" fmla="*/ 2147483647 h 26"/>
                <a:gd name="T30" fmla="*/ 2147483647 w 62"/>
                <a:gd name="T31" fmla="*/ 2147483647 h 26"/>
                <a:gd name="T32" fmla="*/ 2147483647 w 62"/>
                <a:gd name="T33" fmla="*/ 2147483647 h 26"/>
                <a:gd name="T34" fmla="*/ 2147483647 w 62"/>
                <a:gd name="T35" fmla="*/ 2147483647 h 26"/>
                <a:gd name="T36" fmla="*/ 2147483647 w 62"/>
                <a:gd name="T37" fmla="*/ 2147483647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"/>
                <a:gd name="T58" fmla="*/ 0 h 26"/>
                <a:gd name="T59" fmla="*/ 62 w 62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" h="26">
                  <a:moveTo>
                    <a:pt x="19" y="18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9"/>
                  </a:lnTo>
                  <a:lnTo>
                    <a:pt x="19" y="9"/>
                  </a:lnTo>
                  <a:lnTo>
                    <a:pt x="26" y="9"/>
                  </a:lnTo>
                  <a:lnTo>
                    <a:pt x="35" y="9"/>
                  </a:lnTo>
                  <a:lnTo>
                    <a:pt x="43" y="18"/>
                  </a:lnTo>
                  <a:lnTo>
                    <a:pt x="52" y="18"/>
                  </a:lnTo>
                  <a:lnTo>
                    <a:pt x="62" y="18"/>
                  </a:lnTo>
                  <a:lnTo>
                    <a:pt x="52" y="18"/>
                  </a:lnTo>
                  <a:lnTo>
                    <a:pt x="52" y="26"/>
                  </a:lnTo>
                  <a:lnTo>
                    <a:pt x="43" y="18"/>
                  </a:lnTo>
                  <a:lnTo>
                    <a:pt x="43" y="26"/>
                  </a:lnTo>
                  <a:lnTo>
                    <a:pt x="43" y="18"/>
                  </a:lnTo>
                  <a:lnTo>
                    <a:pt x="35" y="18"/>
                  </a:lnTo>
                  <a:lnTo>
                    <a:pt x="26" y="18"/>
                  </a:lnTo>
                  <a:lnTo>
                    <a:pt x="19" y="1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46" name="Freeform 91"/>
            <p:cNvSpPr>
              <a:spLocks/>
            </p:cNvSpPr>
            <p:nvPr/>
          </p:nvSpPr>
          <p:spPr bwMode="auto">
            <a:xfrm>
              <a:off x="4441825" y="5611813"/>
              <a:ext cx="12700" cy="1587"/>
            </a:xfrm>
            <a:custGeom>
              <a:avLst/>
              <a:gdLst>
                <a:gd name="T0" fmla="*/ 2147483647 w 16"/>
                <a:gd name="T1" fmla="*/ 0 h 1"/>
                <a:gd name="T2" fmla="*/ 2147483647 w 16"/>
                <a:gd name="T3" fmla="*/ 0 h 1"/>
                <a:gd name="T4" fmla="*/ 0 w 16"/>
                <a:gd name="T5" fmla="*/ 0 h 1"/>
                <a:gd name="T6" fmla="*/ 2147483647 w 16"/>
                <a:gd name="T7" fmla="*/ 0 h 1"/>
                <a:gd name="T8" fmla="*/ 2147483647 w 1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"/>
                <a:gd name="T17" fmla="*/ 16 w 1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">
                  <a:moveTo>
                    <a:pt x="16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47" name="Freeform 92"/>
            <p:cNvSpPr>
              <a:spLocks/>
            </p:cNvSpPr>
            <p:nvPr/>
          </p:nvSpPr>
          <p:spPr bwMode="auto">
            <a:xfrm>
              <a:off x="4433888" y="5603875"/>
              <a:ext cx="14287" cy="1587"/>
            </a:xfrm>
            <a:custGeom>
              <a:avLst/>
              <a:gdLst>
                <a:gd name="T0" fmla="*/ 2147483647 w 17"/>
                <a:gd name="T1" fmla="*/ 0 h 1"/>
                <a:gd name="T2" fmla="*/ 2147483647 w 17"/>
                <a:gd name="T3" fmla="*/ 0 h 1"/>
                <a:gd name="T4" fmla="*/ 0 w 17"/>
                <a:gd name="T5" fmla="*/ 0 h 1"/>
                <a:gd name="T6" fmla="*/ 2147483647 w 17"/>
                <a:gd name="T7" fmla="*/ 0 h 1"/>
                <a:gd name="T8" fmla="*/ 2147483647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7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48" name="Freeform 93"/>
            <p:cNvSpPr>
              <a:spLocks/>
            </p:cNvSpPr>
            <p:nvPr/>
          </p:nvSpPr>
          <p:spPr bwMode="auto">
            <a:xfrm>
              <a:off x="4433888" y="5611813"/>
              <a:ext cx="14287" cy="1587"/>
            </a:xfrm>
            <a:custGeom>
              <a:avLst/>
              <a:gdLst>
                <a:gd name="T0" fmla="*/ 0 w 17"/>
                <a:gd name="T1" fmla="*/ 0 h 1"/>
                <a:gd name="T2" fmla="*/ 2147483647 w 17"/>
                <a:gd name="T3" fmla="*/ 0 h 1"/>
                <a:gd name="T4" fmla="*/ 2147483647 w 17"/>
                <a:gd name="T5" fmla="*/ 0 h 1"/>
                <a:gd name="T6" fmla="*/ 2147483647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10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49" name="Rectangle 94"/>
            <p:cNvSpPr>
              <a:spLocks noChangeArrowheads="1"/>
            </p:cNvSpPr>
            <p:nvPr/>
          </p:nvSpPr>
          <p:spPr bwMode="auto">
            <a:xfrm>
              <a:off x="4433888" y="5611813"/>
              <a:ext cx="7937" cy="4762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50" name="Freeform 95"/>
            <p:cNvSpPr>
              <a:spLocks/>
            </p:cNvSpPr>
            <p:nvPr/>
          </p:nvSpPr>
          <p:spPr bwMode="auto">
            <a:xfrm>
              <a:off x="4427538" y="5616575"/>
              <a:ext cx="20637" cy="7937"/>
            </a:xfrm>
            <a:custGeom>
              <a:avLst/>
              <a:gdLst>
                <a:gd name="T0" fmla="*/ 2147483647 w 24"/>
                <a:gd name="T1" fmla="*/ 2147483647 h 9"/>
                <a:gd name="T2" fmla="*/ 2147483647 w 24"/>
                <a:gd name="T3" fmla="*/ 2147483647 h 9"/>
                <a:gd name="T4" fmla="*/ 2147483647 w 24"/>
                <a:gd name="T5" fmla="*/ 2147483647 h 9"/>
                <a:gd name="T6" fmla="*/ 0 w 24"/>
                <a:gd name="T7" fmla="*/ 2147483647 h 9"/>
                <a:gd name="T8" fmla="*/ 0 w 24"/>
                <a:gd name="T9" fmla="*/ 0 h 9"/>
                <a:gd name="T10" fmla="*/ 0 w 24"/>
                <a:gd name="T11" fmla="*/ 2147483647 h 9"/>
                <a:gd name="T12" fmla="*/ 2147483647 w 24"/>
                <a:gd name="T13" fmla="*/ 2147483647 h 9"/>
                <a:gd name="T14" fmla="*/ 2147483647 w 24"/>
                <a:gd name="T15" fmla="*/ 0 h 9"/>
                <a:gd name="T16" fmla="*/ 2147483647 w 24"/>
                <a:gd name="T17" fmla="*/ 0 h 9"/>
                <a:gd name="T18" fmla="*/ 2147483647 w 24"/>
                <a:gd name="T19" fmla="*/ 0 h 9"/>
                <a:gd name="T20" fmla="*/ 2147483647 w 24"/>
                <a:gd name="T21" fmla="*/ 2147483647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9"/>
                <a:gd name="T35" fmla="*/ 24 w 24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9">
                  <a:moveTo>
                    <a:pt x="24" y="9"/>
                  </a:moveTo>
                  <a:lnTo>
                    <a:pt x="17" y="9"/>
                  </a:lnTo>
                  <a:lnTo>
                    <a:pt x="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4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51" name="Freeform 96"/>
            <p:cNvSpPr>
              <a:spLocks/>
            </p:cNvSpPr>
            <p:nvPr/>
          </p:nvSpPr>
          <p:spPr bwMode="auto">
            <a:xfrm>
              <a:off x="4441825" y="5624513"/>
              <a:ext cx="33337" cy="7937"/>
            </a:xfrm>
            <a:custGeom>
              <a:avLst/>
              <a:gdLst>
                <a:gd name="T0" fmla="*/ 2147483647 w 42"/>
                <a:gd name="T1" fmla="*/ 2147483647 h 9"/>
                <a:gd name="T2" fmla="*/ 2147483647 w 42"/>
                <a:gd name="T3" fmla="*/ 2147483647 h 9"/>
                <a:gd name="T4" fmla="*/ 2147483647 w 42"/>
                <a:gd name="T5" fmla="*/ 2147483647 h 9"/>
                <a:gd name="T6" fmla="*/ 2147483647 w 42"/>
                <a:gd name="T7" fmla="*/ 2147483647 h 9"/>
                <a:gd name="T8" fmla="*/ 2147483647 w 42"/>
                <a:gd name="T9" fmla="*/ 2147483647 h 9"/>
                <a:gd name="T10" fmla="*/ 2147483647 w 42"/>
                <a:gd name="T11" fmla="*/ 0 h 9"/>
                <a:gd name="T12" fmla="*/ 0 w 42"/>
                <a:gd name="T13" fmla="*/ 0 h 9"/>
                <a:gd name="T14" fmla="*/ 2147483647 w 42"/>
                <a:gd name="T15" fmla="*/ 0 h 9"/>
                <a:gd name="T16" fmla="*/ 2147483647 w 42"/>
                <a:gd name="T17" fmla="*/ 0 h 9"/>
                <a:gd name="T18" fmla="*/ 2147483647 w 42"/>
                <a:gd name="T19" fmla="*/ 2147483647 h 9"/>
                <a:gd name="T20" fmla="*/ 2147483647 w 42"/>
                <a:gd name="T21" fmla="*/ 2147483647 h 9"/>
                <a:gd name="T22" fmla="*/ 2147483647 w 42"/>
                <a:gd name="T23" fmla="*/ 2147483647 h 9"/>
                <a:gd name="T24" fmla="*/ 2147483647 w 42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9"/>
                <a:gd name="T41" fmla="*/ 42 w 42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9">
                  <a:moveTo>
                    <a:pt x="42" y="9"/>
                  </a:moveTo>
                  <a:lnTo>
                    <a:pt x="33" y="9"/>
                  </a:lnTo>
                  <a:lnTo>
                    <a:pt x="26" y="9"/>
                  </a:lnTo>
                  <a:lnTo>
                    <a:pt x="16" y="9"/>
                  </a:lnTo>
                  <a:lnTo>
                    <a:pt x="7" y="9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6" y="9"/>
                  </a:lnTo>
                  <a:lnTo>
                    <a:pt x="33" y="9"/>
                  </a:lnTo>
                  <a:lnTo>
                    <a:pt x="42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52" name="Freeform 97"/>
            <p:cNvSpPr>
              <a:spLocks/>
            </p:cNvSpPr>
            <p:nvPr/>
          </p:nvSpPr>
          <p:spPr bwMode="auto">
            <a:xfrm>
              <a:off x="4427538" y="5624513"/>
              <a:ext cx="26987" cy="7937"/>
            </a:xfrm>
            <a:custGeom>
              <a:avLst/>
              <a:gdLst>
                <a:gd name="T0" fmla="*/ 2147483647 w 33"/>
                <a:gd name="T1" fmla="*/ 2147483647 h 9"/>
                <a:gd name="T2" fmla="*/ 2147483647 w 33"/>
                <a:gd name="T3" fmla="*/ 2147483647 h 9"/>
                <a:gd name="T4" fmla="*/ 2147483647 w 33"/>
                <a:gd name="T5" fmla="*/ 2147483647 h 9"/>
                <a:gd name="T6" fmla="*/ 2147483647 w 33"/>
                <a:gd name="T7" fmla="*/ 0 h 9"/>
                <a:gd name="T8" fmla="*/ 2147483647 w 33"/>
                <a:gd name="T9" fmla="*/ 0 h 9"/>
                <a:gd name="T10" fmla="*/ 0 w 33"/>
                <a:gd name="T11" fmla="*/ 0 h 9"/>
                <a:gd name="T12" fmla="*/ 2147483647 w 33"/>
                <a:gd name="T13" fmla="*/ 0 h 9"/>
                <a:gd name="T14" fmla="*/ 2147483647 w 33"/>
                <a:gd name="T15" fmla="*/ 0 h 9"/>
                <a:gd name="T16" fmla="*/ 2147483647 w 33"/>
                <a:gd name="T17" fmla="*/ 2147483647 h 9"/>
                <a:gd name="T18" fmla="*/ 2147483647 w 3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9"/>
                <a:gd name="T32" fmla="*/ 33 w 3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9">
                  <a:moveTo>
                    <a:pt x="33" y="9"/>
                  </a:moveTo>
                  <a:lnTo>
                    <a:pt x="24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4" y="9"/>
                  </a:lnTo>
                  <a:lnTo>
                    <a:pt x="33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53" name="Freeform 98"/>
            <p:cNvSpPr>
              <a:spLocks/>
            </p:cNvSpPr>
            <p:nvPr/>
          </p:nvSpPr>
          <p:spPr bwMode="auto">
            <a:xfrm>
              <a:off x="4421188" y="5603875"/>
              <a:ext cx="12700" cy="7937"/>
            </a:xfrm>
            <a:custGeom>
              <a:avLst/>
              <a:gdLst>
                <a:gd name="T0" fmla="*/ 2147483647 w 16"/>
                <a:gd name="T1" fmla="*/ 0 h 9"/>
                <a:gd name="T2" fmla="*/ 2147483647 w 16"/>
                <a:gd name="T3" fmla="*/ 2147483647 h 9"/>
                <a:gd name="T4" fmla="*/ 2147483647 w 16"/>
                <a:gd name="T5" fmla="*/ 0 h 9"/>
                <a:gd name="T6" fmla="*/ 2147483647 w 16"/>
                <a:gd name="T7" fmla="*/ 0 h 9"/>
                <a:gd name="T8" fmla="*/ 0 w 16"/>
                <a:gd name="T9" fmla="*/ 0 h 9"/>
                <a:gd name="T10" fmla="*/ 2147483647 w 16"/>
                <a:gd name="T11" fmla="*/ 0 h 9"/>
                <a:gd name="T12" fmla="*/ 2147483647 w 16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9"/>
                <a:gd name="T23" fmla="*/ 16 w 16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9">
                  <a:moveTo>
                    <a:pt x="16" y="0"/>
                  </a:moveTo>
                  <a:lnTo>
                    <a:pt x="16" y="9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54" name="Freeform 99"/>
            <p:cNvSpPr>
              <a:spLocks/>
            </p:cNvSpPr>
            <p:nvPr/>
          </p:nvSpPr>
          <p:spPr bwMode="auto">
            <a:xfrm>
              <a:off x="4406900" y="5603875"/>
              <a:ext cx="26987" cy="12700"/>
            </a:xfrm>
            <a:custGeom>
              <a:avLst/>
              <a:gdLst>
                <a:gd name="T0" fmla="*/ 2147483647 w 33"/>
                <a:gd name="T1" fmla="*/ 2147483647 h 17"/>
                <a:gd name="T2" fmla="*/ 2147483647 w 33"/>
                <a:gd name="T3" fmla="*/ 2147483647 h 17"/>
                <a:gd name="T4" fmla="*/ 2147483647 w 33"/>
                <a:gd name="T5" fmla="*/ 2147483647 h 17"/>
                <a:gd name="T6" fmla="*/ 2147483647 w 33"/>
                <a:gd name="T7" fmla="*/ 2147483647 h 17"/>
                <a:gd name="T8" fmla="*/ 2147483647 w 33"/>
                <a:gd name="T9" fmla="*/ 2147483647 h 17"/>
                <a:gd name="T10" fmla="*/ 0 w 33"/>
                <a:gd name="T11" fmla="*/ 2147483647 h 17"/>
                <a:gd name="T12" fmla="*/ 0 w 33"/>
                <a:gd name="T13" fmla="*/ 0 h 17"/>
                <a:gd name="T14" fmla="*/ 2147483647 w 33"/>
                <a:gd name="T15" fmla="*/ 0 h 17"/>
                <a:gd name="T16" fmla="*/ 2147483647 w 33"/>
                <a:gd name="T17" fmla="*/ 2147483647 h 17"/>
                <a:gd name="T18" fmla="*/ 2147483647 w 33"/>
                <a:gd name="T19" fmla="*/ 2147483647 h 17"/>
                <a:gd name="T20" fmla="*/ 2147483647 w 33"/>
                <a:gd name="T21" fmla="*/ 2147483647 h 17"/>
                <a:gd name="T22" fmla="*/ 2147483647 w 33"/>
                <a:gd name="T23" fmla="*/ 2147483647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17"/>
                <a:gd name="T38" fmla="*/ 33 w 33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17">
                  <a:moveTo>
                    <a:pt x="33" y="17"/>
                  </a:moveTo>
                  <a:lnTo>
                    <a:pt x="26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33" y="17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55" name="Freeform 100"/>
            <p:cNvSpPr>
              <a:spLocks/>
            </p:cNvSpPr>
            <p:nvPr/>
          </p:nvSpPr>
          <p:spPr bwMode="auto">
            <a:xfrm>
              <a:off x="4427538" y="5597525"/>
              <a:ext cx="14287" cy="6350"/>
            </a:xfrm>
            <a:custGeom>
              <a:avLst/>
              <a:gdLst>
                <a:gd name="T0" fmla="*/ 2147483647 w 17"/>
                <a:gd name="T1" fmla="*/ 2147483647 h 8"/>
                <a:gd name="T2" fmla="*/ 0 w 17"/>
                <a:gd name="T3" fmla="*/ 2147483647 h 8"/>
                <a:gd name="T4" fmla="*/ 0 w 17"/>
                <a:gd name="T5" fmla="*/ 0 h 8"/>
                <a:gd name="T6" fmla="*/ 2147483647 w 17"/>
                <a:gd name="T7" fmla="*/ 0 h 8"/>
                <a:gd name="T8" fmla="*/ 2147483647 w 17"/>
                <a:gd name="T9" fmla="*/ 0 h 8"/>
                <a:gd name="T10" fmla="*/ 2147483647 w 17"/>
                <a:gd name="T11" fmla="*/ 2147483647 h 8"/>
                <a:gd name="T12" fmla="*/ 2147483647 w 17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8"/>
                <a:gd name="T23" fmla="*/ 17 w 1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8">
                  <a:moveTo>
                    <a:pt x="7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8"/>
                  </a:lnTo>
                  <a:lnTo>
                    <a:pt x="7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56" name="Freeform 101"/>
            <p:cNvSpPr>
              <a:spLocks/>
            </p:cNvSpPr>
            <p:nvPr/>
          </p:nvSpPr>
          <p:spPr bwMode="auto">
            <a:xfrm>
              <a:off x="4406900" y="5589588"/>
              <a:ext cx="20637" cy="7937"/>
            </a:xfrm>
            <a:custGeom>
              <a:avLst/>
              <a:gdLst>
                <a:gd name="T0" fmla="*/ 2147483647 w 26"/>
                <a:gd name="T1" fmla="*/ 2147483647 h 9"/>
                <a:gd name="T2" fmla="*/ 2147483647 w 26"/>
                <a:gd name="T3" fmla="*/ 2147483647 h 9"/>
                <a:gd name="T4" fmla="*/ 2147483647 w 26"/>
                <a:gd name="T5" fmla="*/ 0 h 9"/>
                <a:gd name="T6" fmla="*/ 0 w 26"/>
                <a:gd name="T7" fmla="*/ 0 h 9"/>
                <a:gd name="T8" fmla="*/ 2147483647 w 26"/>
                <a:gd name="T9" fmla="*/ 0 h 9"/>
                <a:gd name="T10" fmla="*/ 2147483647 w 26"/>
                <a:gd name="T11" fmla="*/ 2147483647 h 9"/>
                <a:gd name="T12" fmla="*/ 2147483647 w 26"/>
                <a:gd name="T13" fmla="*/ 2147483647 h 9"/>
                <a:gd name="T14" fmla="*/ 2147483647 w 26"/>
                <a:gd name="T15" fmla="*/ 2147483647 h 9"/>
                <a:gd name="T16" fmla="*/ 2147483647 w 26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9"/>
                <a:gd name="T29" fmla="*/ 26 w 2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9">
                  <a:moveTo>
                    <a:pt x="17" y="9"/>
                  </a:moveTo>
                  <a:lnTo>
                    <a:pt x="7" y="9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17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57" name="Freeform 102"/>
            <p:cNvSpPr>
              <a:spLocks/>
            </p:cNvSpPr>
            <p:nvPr/>
          </p:nvSpPr>
          <p:spPr bwMode="auto">
            <a:xfrm>
              <a:off x="4400550" y="5603875"/>
              <a:ext cx="6350" cy="7937"/>
            </a:xfrm>
            <a:custGeom>
              <a:avLst/>
              <a:gdLst>
                <a:gd name="T0" fmla="*/ 2147483647 w 10"/>
                <a:gd name="T1" fmla="*/ 2147483647 h 9"/>
                <a:gd name="T2" fmla="*/ 0 w 10"/>
                <a:gd name="T3" fmla="*/ 2147483647 h 9"/>
                <a:gd name="T4" fmla="*/ 0 w 10"/>
                <a:gd name="T5" fmla="*/ 0 h 9"/>
                <a:gd name="T6" fmla="*/ 2147483647 w 10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10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10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58" name="Freeform 103"/>
            <p:cNvSpPr>
              <a:spLocks/>
            </p:cNvSpPr>
            <p:nvPr/>
          </p:nvSpPr>
          <p:spPr bwMode="auto">
            <a:xfrm>
              <a:off x="4400550" y="5597525"/>
              <a:ext cx="6350" cy="6350"/>
            </a:xfrm>
            <a:custGeom>
              <a:avLst/>
              <a:gdLst>
                <a:gd name="T0" fmla="*/ 2147483647 w 10"/>
                <a:gd name="T1" fmla="*/ 2147483647 h 8"/>
                <a:gd name="T2" fmla="*/ 0 w 10"/>
                <a:gd name="T3" fmla="*/ 2147483647 h 8"/>
                <a:gd name="T4" fmla="*/ 0 w 10"/>
                <a:gd name="T5" fmla="*/ 0 h 8"/>
                <a:gd name="T6" fmla="*/ 0 w 10"/>
                <a:gd name="T7" fmla="*/ 2147483647 h 8"/>
                <a:gd name="T8" fmla="*/ 2147483647 w 1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10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59" name="Freeform 104"/>
            <p:cNvSpPr>
              <a:spLocks/>
            </p:cNvSpPr>
            <p:nvPr/>
          </p:nvSpPr>
          <p:spPr bwMode="auto">
            <a:xfrm>
              <a:off x="4392613" y="5583238"/>
              <a:ext cx="14287" cy="6350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0 h 9"/>
                <a:gd name="T6" fmla="*/ 0 w 19"/>
                <a:gd name="T7" fmla="*/ 0 h 9"/>
                <a:gd name="T8" fmla="*/ 2147483647 w 19"/>
                <a:gd name="T9" fmla="*/ 0 h 9"/>
                <a:gd name="T10" fmla="*/ 2147483647 w 19"/>
                <a:gd name="T11" fmla="*/ 2147483647 h 9"/>
                <a:gd name="T12" fmla="*/ 2147483647 w 19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9"/>
                <a:gd name="T23" fmla="*/ 19 w 19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9">
                  <a:moveTo>
                    <a:pt x="19" y="9"/>
                  </a:move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19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60" name="Freeform 105"/>
            <p:cNvSpPr>
              <a:spLocks/>
            </p:cNvSpPr>
            <p:nvPr/>
          </p:nvSpPr>
          <p:spPr bwMode="auto">
            <a:xfrm>
              <a:off x="4324350" y="5562600"/>
              <a:ext cx="61912" cy="20637"/>
            </a:xfrm>
            <a:custGeom>
              <a:avLst/>
              <a:gdLst>
                <a:gd name="T0" fmla="*/ 2147483647 w 79"/>
                <a:gd name="T1" fmla="*/ 2147483647 h 26"/>
                <a:gd name="T2" fmla="*/ 2147483647 w 79"/>
                <a:gd name="T3" fmla="*/ 2147483647 h 26"/>
                <a:gd name="T4" fmla="*/ 2147483647 w 79"/>
                <a:gd name="T5" fmla="*/ 2147483647 h 26"/>
                <a:gd name="T6" fmla="*/ 2147483647 w 79"/>
                <a:gd name="T7" fmla="*/ 2147483647 h 26"/>
                <a:gd name="T8" fmla="*/ 2147483647 w 79"/>
                <a:gd name="T9" fmla="*/ 2147483647 h 26"/>
                <a:gd name="T10" fmla="*/ 2147483647 w 79"/>
                <a:gd name="T11" fmla="*/ 2147483647 h 26"/>
                <a:gd name="T12" fmla="*/ 2147483647 w 79"/>
                <a:gd name="T13" fmla="*/ 2147483647 h 26"/>
                <a:gd name="T14" fmla="*/ 2147483647 w 79"/>
                <a:gd name="T15" fmla="*/ 2147483647 h 26"/>
                <a:gd name="T16" fmla="*/ 2147483647 w 79"/>
                <a:gd name="T17" fmla="*/ 2147483647 h 26"/>
                <a:gd name="T18" fmla="*/ 2147483647 w 79"/>
                <a:gd name="T19" fmla="*/ 2147483647 h 26"/>
                <a:gd name="T20" fmla="*/ 2147483647 w 79"/>
                <a:gd name="T21" fmla="*/ 2147483647 h 26"/>
                <a:gd name="T22" fmla="*/ 0 w 79"/>
                <a:gd name="T23" fmla="*/ 2147483647 h 26"/>
                <a:gd name="T24" fmla="*/ 0 w 79"/>
                <a:gd name="T25" fmla="*/ 2147483647 h 26"/>
                <a:gd name="T26" fmla="*/ 2147483647 w 79"/>
                <a:gd name="T27" fmla="*/ 2147483647 h 26"/>
                <a:gd name="T28" fmla="*/ 2147483647 w 79"/>
                <a:gd name="T29" fmla="*/ 2147483647 h 26"/>
                <a:gd name="T30" fmla="*/ 2147483647 w 79"/>
                <a:gd name="T31" fmla="*/ 2147483647 h 26"/>
                <a:gd name="T32" fmla="*/ 2147483647 w 79"/>
                <a:gd name="T33" fmla="*/ 0 h 26"/>
                <a:gd name="T34" fmla="*/ 2147483647 w 79"/>
                <a:gd name="T35" fmla="*/ 0 h 26"/>
                <a:gd name="T36" fmla="*/ 2147483647 w 79"/>
                <a:gd name="T37" fmla="*/ 0 h 26"/>
                <a:gd name="T38" fmla="*/ 2147483647 w 79"/>
                <a:gd name="T39" fmla="*/ 0 h 26"/>
                <a:gd name="T40" fmla="*/ 2147483647 w 79"/>
                <a:gd name="T41" fmla="*/ 0 h 26"/>
                <a:gd name="T42" fmla="*/ 2147483647 w 79"/>
                <a:gd name="T43" fmla="*/ 2147483647 h 26"/>
                <a:gd name="T44" fmla="*/ 2147483647 w 79"/>
                <a:gd name="T45" fmla="*/ 2147483647 h 26"/>
                <a:gd name="T46" fmla="*/ 2147483647 w 79"/>
                <a:gd name="T47" fmla="*/ 2147483647 h 26"/>
                <a:gd name="T48" fmla="*/ 2147483647 w 79"/>
                <a:gd name="T49" fmla="*/ 2147483647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26"/>
                <a:gd name="T77" fmla="*/ 79 w 79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26">
                  <a:moveTo>
                    <a:pt x="79" y="18"/>
                  </a:moveTo>
                  <a:lnTo>
                    <a:pt x="79" y="26"/>
                  </a:lnTo>
                  <a:lnTo>
                    <a:pt x="69" y="26"/>
                  </a:lnTo>
                  <a:lnTo>
                    <a:pt x="62" y="26"/>
                  </a:lnTo>
                  <a:lnTo>
                    <a:pt x="53" y="26"/>
                  </a:lnTo>
                  <a:lnTo>
                    <a:pt x="43" y="26"/>
                  </a:lnTo>
                  <a:lnTo>
                    <a:pt x="36" y="26"/>
                  </a:lnTo>
                  <a:lnTo>
                    <a:pt x="36" y="18"/>
                  </a:lnTo>
                  <a:lnTo>
                    <a:pt x="27" y="18"/>
                  </a:lnTo>
                  <a:lnTo>
                    <a:pt x="19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9"/>
                  </a:lnTo>
                  <a:lnTo>
                    <a:pt x="10" y="9"/>
                  </a:lnTo>
                  <a:lnTo>
                    <a:pt x="19" y="9"/>
                  </a:lnTo>
                  <a:lnTo>
                    <a:pt x="27" y="9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62" y="9"/>
                  </a:lnTo>
                  <a:lnTo>
                    <a:pt x="69" y="9"/>
                  </a:lnTo>
                  <a:lnTo>
                    <a:pt x="79" y="9"/>
                  </a:lnTo>
                  <a:lnTo>
                    <a:pt x="79" y="1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61" name="Freeform 106"/>
            <p:cNvSpPr>
              <a:spLocks/>
            </p:cNvSpPr>
            <p:nvPr/>
          </p:nvSpPr>
          <p:spPr bwMode="auto">
            <a:xfrm>
              <a:off x="4332288" y="5576888"/>
              <a:ext cx="12700" cy="1587"/>
            </a:xfrm>
            <a:custGeom>
              <a:avLst/>
              <a:gdLst>
                <a:gd name="T0" fmla="*/ 2147483647 w 17"/>
                <a:gd name="T1" fmla="*/ 0 h 1"/>
                <a:gd name="T2" fmla="*/ 2147483647 w 17"/>
                <a:gd name="T3" fmla="*/ 0 h 1"/>
                <a:gd name="T4" fmla="*/ 0 w 17"/>
                <a:gd name="T5" fmla="*/ 0 h 1"/>
                <a:gd name="T6" fmla="*/ 2147483647 w 17"/>
                <a:gd name="T7" fmla="*/ 0 h 1"/>
                <a:gd name="T8" fmla="*/ 2147483647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7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62" name="Freeform 107"/>
            <p:cNvSpPr>
              <a:spLocks/>
            </p:cNvSpPr>
            <p:nvPr/>
          </p:nvSpPr>
          <p:spPr bwMode="auto">
            <a:xfrm>
              <a:off x="4318000" y="5597525"/>
              <a:ext cx="14287" cy="6350"/>
            </a:xfrm>
            <a:custGeom>
              <a:avLst/>
              <a:gdLst>
                <a:gd name="T0" fmla="*/ 2147483647 w 17"/>
                <a:gd name="T1" fmla="*/ 0 h 8"/>
                <a:gd name="T2" fmla="*/ 2147483647 w 17"/>
                <a:gd name="T3" fmla="*/ 2147483647 h 8"/>
                <a:gd name="T4" fmla="*/ 2147483647 w 17"/>
                <a:gd name="T5" fmla="*/ 2147483647 h 8"/>
                <a:gd name="T6" fmla="*/ 0 w 17"/>
                <a:gd name="T7" fmla="*/ 2147483647 h 8"/>
                <a:gd name="T8" fmla="*/ 2147483647 w 17"/>
                <a:gd name="T9" fmla="*/ 2147483647 h 8"/>
                <a:gd name="T10" fmla="*/ 2147483647 w 17"/>
                <a:gd name="T11" fmla="*/ 0 h 8"/>
                <a:gd name="T12" fmla="*/ 2147483647 w 1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8"/>
                <a:gd name="T23" fmla="*/ 17 w 1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8">
                  <a:moveTo>
                    <a:pt x="17" y="0"/>
                  </a:moveTo>
                  <a:lnTo>
                    <a:pt x="17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63" name="Freeform 108"/>
            <p:cNvSpPr>
              <a:spLocks/>
            </p:cNvSpPr>
            <p:nvPr/>
          </p:nvSpPr>
          <p:spPr bwMode="auto">
            <a:xfrm>
              <a:off x="4297363" y="5568950"/>
              <a:ext cx="26987" cy="14287"/>
            </a:xfrm>
            <a:custGeom>
              <a:avLst/>
              <a:gdLst>
                <a:gd name="T0" fmla="*/ 2147483647 w 33"/>
                <a:gd name="T1" fmla="*/ 2147483647 h 17"/>
                <a:gd name="T2" fmla="*/ 2147483647 w 33"/>
                <a:gd name="T3" fmla="*/ 2147483647 h 17"/>
                <a:gd name="T4" fmla="*/ 2147483647 w 33"/>
                <a:gd name="T5" fmla="*/ 2147483647 h 17"/>
                <a:gd name="T6" fmla="*/ 2147483647 w 33"/>
                <a:gd name="T7" fmla="*/ 2147483647 h 17"/>
                <a:gd name="T8" fmla="*/ 2147483647 w 33"/>
                <a:gd name="T9" fmla="*/ 2147483647 h 17"/>
                <a:gd name="T10" fmla="*/ 2147483647 w 33"/>
                <a:gd name="T11" fmla="*/ 2147483647 h 17"/>
                <a:gd name="T12" fmla="*/ 0 w 33"/>
                <a:gd name="T13" fmla="*/ 2147483647 h 17"/>
                <a:gd name="T14" fmla="*/ 0 w 33"/>
                <a:gd name="T15" fmla="*/ 0 h 17"/>
                <a:gd name="T16" fmla="*/ 2147483647 w 33"/>
                <a:gd name="T17" fmla="*/ 0 h 17"/>
                <a:gd name="T18" fmla="*/ 2147483647 w 33"/>
                <a:gd name="T19" fmla="*/ 0 h 17"/>
                <a:gd name="T20" fmla="*/ 2147483647 w 33"/>
                <a:gd name="T21" fmla="*/ 2147483647 h 17"/>
                <a:gd name="T22" fmla="*/ 2147483647 w 33"/>
                <a:gd name="T23" fmla="*/ 2147483647 h 17"/>
                <a:gd name="T24" fmla="*/ 2147483647 w 33"/>
                <a:gd name="T25" fmla="*/ 214748364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7"/>
                <a:gd name="T41" fmla="*/ 33 w 33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7">
                  <a:moveTo>
                    <a:pt x="33" y="9"/>
                  </a:moveTo>
                  <a:lnTo>
                    <a:pt x="33" y="17"/>
                  </a:lnTo>
                  <a:lnTo>
                    <a:pt x="26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33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64" name="Freeform 109"/>
            <p:cNvSpPr>
              <a:spLocks/>
            </p:cNvSpPr>
            <p:nvPr/>
          </p:nvSpPr>
          <p:spPr bwMode="auto">
            <a:xfrm>
              <a:off x="4291013" y="5562600"/>
              <a:ext cx="26987" cy="14287"/>
            </a:xfrm>
            <a:custGeom>
              <a:avLst/>
              <a:gdLst>
                <a:gd name="T0" fmla="*/ 2147483647 w 35"/>
                <a:gd name="T1" fmla="*/ 2147483647 h 18"/>
                <a:gd name="T2" fmla="*/ 2147483647 w 35"/>
                <a:gd name="T3" fmla="*/ 2147483647 h 18"/>
                <a:gd name="T4" fmla="*/ 2147483647 w 35"/>
                <a:gd name="T5" fmla="*/ 2147483647 h 18"/>
                <a:gd name="T6" fmla="*/ 2147483647 w 35"/>
                <a:gd name="T7" fmla="*/ 2147483647 h 18"/>
                <a:gd name="T8" fmla="*/ 2147483647 w 35"/>
                <a:gd name="T9" fmla="*/ 2147483647 h 18"/>
                <a:gd name="T10" fmla="*/ 0 w 35"/>
                <a:gd name="T11" fmla="*/ 2147483647 h 18"/>
                <a:gd name="T12" fmla="*/ 2147483647 w 35"/>
                <a:gd name="T13" fmla="*/ 2147483647 h 18"/>
                <a:gd name="T14" fmla="*/ 2147483647 w 35"/>
                <a:gd name="T15" fmla="*/ 0 h 18"/>
                <a:gd name="T16" fmla="*/ 2147483647 w 35"/>
                <a:gd name="T17" fmla="*/ 0 h 18"/>
                <a:gd name="T18" fmla="*/ 2147483647 w 35"/>
                <a:gd name="T19" fmla="*/ 2147483647 h 18"/>
                <a:gd name="T20" fmla="*/ 2147483647 w 35"/>
                <a:gd name="T21" fmla="*/ 2147483647 h 18"/>
                <a:gd name="T22" fmla="*/ 2147483647 w 35"/>
                <a:gd name="T23" fmla="*/ 2147483647 h 18"/>
                <a:gd name="T24" fmla="*/ 2147483647 w 35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8"/>
                <a:gd name="T41" fmla="*/ 35 w 35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8">
                  <a:moveTo>
                    <a:pt x="35" y="18"/>
                  </a:moveTo>
                  <a:lnTo>
                    <a:pt x="26" y="18"/>
                  </a:lnTo>
                  <a:lnTo>
                    <a:pt x="26" y="9"/>
                  </a:lnTo>
                  <a:lnTo>
                    <a:pt x="18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18" y="0"/>
                  </a:lnTo>
                  <a:lnTo>
                    <a:pt x="18" y="9"/>
                  </a:lnTo>
                  <a:lnTo>
                    <a:pt x="26" y="9"/>
                  </a:lnTo>
                  <a:lnTo>
                    <a:pt x="35" y="9"/>
                  </a:lnTo>
                  <a:lnTo>
                    <a:pt x="35" y="1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65" name="Freeform 110"/>
            <p:cNvSpPr>
              <a:spLocks/>
            </p:cNvSpPr>
            <p:nvPr/>
          </p:nvSpPr>
          <p:spPr bwMode="auto">
            <a:xfrm>
              <a:off x="4264025" y="5568950"/>
              <a:ext cx="88900" cy="34925"/>
            </a:xfrm>
            <a:custGeom>
              <a:avLst/>
              <a:gdLst>
                <a:gd name="T0" fmla="*/ 0 w 112"/>
                <a:gd name="T1" fmla="*/ 2147483647 h 43"/>
                <a:gd name="T2" fmla="*/ 2147483647 w 112"/>
                <a:gd name="T3" fmla="*/ 2147483647 h 43"/>
                <a:gd name="T4" fmla="*/ 0 w 112"/>
                <a:gd name="T5" fmla="*/ 2147483647 h 43"/>
                <a:gd name="T6" fmla="*/ 2147483647 w 112"/>
                <a:gd name="T7" fmla="*/ 0 h 43"/>
                <a:gd name="T8" fmla="*/ 2147483647 w 112"/>
                <a:gd name="T9" fmla="*/ 0 h 43"/>
                <a:gd name="T10" fmla="*/ 2147483647 w 112"/>
                <a:gd name="T11" fmla="*/ 2147483647 h 43"/>
                <a:gd name="T12" fmla="*/ 2147483647 w 112"/>
                <a:gd name="T13" fmla="*/ 2147483647 h 43"/>
                <a:gd name="T14" fmla="*/ 2147483647 w 112"/>
                <a:gd name="T15" fmla="*/ 2147483647 h 43"/>
                <a:gd name="T16" fmla="*/ 2147483647 w 112"/>
                <a:gd name="T17" fmla="*/ 2147483647 h 43"/>
                <a:gd name="T18" fmla="*/ 2147483647 w 112"/>
                <a:gd name="T19" fmla="*/ 2147483647 h 43"/>
                <a:gd name="T20" fmla="*/ 2147483647 w 112"/>
                <a:gd name="T21" fmla="*/ 2147483647 h 43"/>
                <a:gd name="T22" fmla="*/ 2147483647 w 112"/>
                <a:gd name="T23" fmla="*/ 2147483647 h 43"/>
                <a:gd name="T24" fmla="*/ 2147483647 w 112"/>
                <a:gd name="T25" fmla="*/ 2147483647 h 43"/>
                <a:gd name="T26" fmla="*/ 2147483647 w 112"/>
                <a:gd name="T27" fmla="*/ 2147483647 h 43"/>
                <a:gd name="T28" fmla="*/ 2147483647 w 112"/>
                <a:gd name="T29" fmla="*/ 2147483647 h 43"/>
                <a:gd name="T30" fmla="*/ 2147483647 w 112"/>
                <a:gd name="T31" fmla="*/ 2147483647 h 43"/>
                <a:gd name="T32" fmla="*/ 2147483647 w 112"/>
                <a:gd name="T33" fmla="*/ 2147483647 h 43"/>
                <a:gd name="T34" fmla="*/ 2147483647 w 112"/>
                <a:gd name="T35" fmla="*/ 2147483647 h 43"/>
                <a:gd name="T36" fmla="*/ 2147483647 w 112"/>
                <a:gd name="T37" fmla="*/ 2147483647 h 43"/>
                <a:gd name="T38" fmla="*/ 2147483647 w 112"/>
                <a:gd name="T39" fmla="*/ 2147483647 h 43"/>
                <a:gd name="T40" fmla="*/ 2147483647 w 112"/>
                <a:gd name="T41" fmla="*/ 2147483647 h 43"/>
                <a:gd name="T42" fmla="*/ 2147483647 w 112"/>
                <a:gd name="T43" fmla="*/ 2147483647 h 43"/>
                <a:gd name="T44" fmla="*/ 2147483647 w 112"/>
                <a:gd name="T45" fmla="*/ 2147483647 h 43"/>
                <a:gd name="T46" fmla="*/ 2147483647 w 112"/>
                <a:gd name="T47" fmla="*/ 2147483647 h 43"/>
                <a:gd name="T48" fmla="*/ 2147483647 w 112"/>
                <a:gd name="T49" fmla="*/ 2147483647 h 43"/>
                <a:gd name="T50" fmla="*/ 2147483647 w 112"/>
                <a:gd name="T51" fmla="*/ 2147483647 h 43"/>
                <a:gd name="T52" fmla="*/ 2147483647 w 112"/>
                <a:gd name="T53" fmla="*/ 2147483647 h 43"/>
                <a:gd name="T54" fmla="*/ 2147483647 w 112"/>
                <a:gd name="T55" fmla="*/ 2147483647 h 43"/>
                <a:gd name="T56" fmla="*/ 2147483647 w 112"/>
                <a:gd name="T57" fmla="*/ 2147483647 h 43"/>
                <a:gd name="T58" fmla="*/ 2147483647 w 112"/>
                <a:gd name="T59" fmla="*/ 2147483647 h 43"/>
                <a:gd name="T60" fmla="*/ 2147483647 w 112"/>
                <a:gd name="T61" fmla="*/ 2147483647 h 43"/>
                <a:gd name="T62" fmla="*/ 2147483647 w 112"/>
                <a:gd name="T63" fmla="*/ 2147483647 h 43"/>
                <a:gd name="T64" fmla="*/ 2147483647 w 112"/>
                <a:gd name="T65" fmla="*/ 2147483647 h 43"/>
                <a:gd name="T66" fmla="*/ 2147483647 w 112"/>
                <a:gd name="T67" fmla="*/ 2147483647 h 43"/>
                <a:gd name="T68" fmla="*/ 0 w 112"/>
                <a:gd name="T69" fmla="*/ 2147483647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43"/>
                <a:gd name="T107" fmla="*/ 112 w 112"/>
                <a:gd name="T108" fmla="*/ 43 h 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43">
                  <a:moveTo>
                    <a:pt x="0" y="9"/>
                  </a:moveTo>
                  <a:lnTo>
                    <a:pt x="8" y="9"/>
                  </a:lnTo>
                  <a:lnTo>
                    <a:pt x="0" y="9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34" y="9"/>
                  </a:lnTo>
                  <a:lnTo>
                    <a:pt x="43" y="9"/>
                  </a:lnTo>
                  <a:lnTo>
                    <a:pt x="43" y="17"/>
                  </a:lnTo>
                  <a:lnTo>
                    <a:pt x="52" y="17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6" y="17"/>
                  </a:lnTo>
                  <a:lnTo>
                    <a:pt x="86" y="17"/>
                  </a:lnTo>
                  <a:lnTo>
                    <a:pt x="95" y="17"/>
                  </a:lnTo>
                  <a:lnTo>
                    <a:pt x="103" y="17"/>
                  </a:lnTo>
                  <a:lnTo>
                    <a:pt x="103" y="26"/>
                  </a:lnTo>
                  <a:lnTo>
                    <a:pt x="112" y="26"/>
                  </a:lnTo>
                  <a:lnTo>
                    <a:pt x="103" y="26"/>
                  </a:lnTo>
                  <a:lnTo>
                    <a:pt x="95" y="35"/>
                  </a:lnTo>
                  <a:lnTo>
                    <a:pt x="86" y="35"/>
                  </a:lnTo>
                  <a:lnTo>
                    <a:pt x="76" y="35"/>
                  </a:lnTo>
                  <a:lnTo>
                    <a:pt x="69" y="35"/>
                  </a:lnTo>
                  <a:lnTo>
                    <a:pt x="69" y="43"/>
                  </a:lnTo>
                  <a:lnTo>
                    <a:pt x="60" y="43"/>
                  </a:lnTo>
                  <a:lnTo>
                    <a:pt x="60" y="35"/>
                  </a:lnTo>
                  <a:lnTo>
                    <a:pt x="52" y="35"/>
                  </a:lnTo>
                  <a:lnTo>
                    <a:pt x="43" y="35"/>
                  </a:lnTo>
                  <a:lnTo>
                    <a:pt x="34" y="26"/>
                  </a:lnTo>
                  <a:lnTo>
                    <a:pt x="26" y="26"/>
                  </a:lnTo>
                  <a:lnTo>
                    <a:pt x="17" y="17"/>
                  </a:lnTo>
                  <a:lnTo>
                    <a:pt x="8" y="17"/>
                  </a:lnTo>
                  <a:lnTo>
                    <a:pt x="8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66" name="Freeform 111"/>
            <p:cNvSpPr>
              <a:spLocks/>
            </p:cNvSpPr>
            <p:nvPr/>
          </p:nvSpPr>
          <p:spPr bwMode="auto">
            <a:xfrm>
              <a:off x="4311650" y="5597525"/>
              <a:ext cx="6350" cy="6350"/>
            </a:xfrm>
            <a:custGeom>
              <a:avLst/>
              <a:gdLst>
                <a:gd name="T0" fmla="*/ 2147483647 w 9"/>
                <a:gd name="T1" fmla="*/ 2147483647 h 8"/>
                <a:gd name="T2" fmla="*/ 0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0 h 8"/>
                <a:gd name="T8" fmla="*/ 2147483647 w 9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9" y="8"/>
                  </a:moveTo>
                  <a:lnTo>
                    <a:pt x="0" y="8"/>
                  </a:lnTo>
                  <a:lnTo>
                    <a:pt x="9" y="8"/>
                  </a:lnTo>
                  <a:lnTo>
                    <a:pt x="9" y="0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67" name="Freeform 112"/>
            <p:cNvSpPr>
              <a:spLocks/>
            </p:cNvSpPr>
            <p:nvPr/>
          </p:nvSpPr>
          <p:spPr bwMode="auto">
            <a:xfrm>
              <a:off x="4297363" y="5603875"/>
              <a:ext cx="20637" cy="7937"/>
            </a:xfrm>
            <a:custGeom>
              <a:avLst/>
              <a:gdLst>
                <a:gd name="T0" fmla="*/ 2147483647 w 26"/>
                <a:gd name="T1" fmla="*/ 0 h 9"/>
                <a:gd name="T2" fmla="*/ 2147483647 w 26"/>
                <a:gd name="T3" fmla="*/ 2147483647 h 9"/>
                <a:gd name="T4" fmla="*/ 2147483647 w 26"/>
                <a:gd name="T5" fmla="*/ 2147483647 h 9"/>
                <a:gd name="T6" fmla="*/ 2147483647 w 26"/>
                <a:gd name="T7" fmla="*/ 2147483647 h 9"/>
                <a:gd name="T8" fmla="*/ 0 w 26"/>
                <a:gd name="T9" fmla="*/ 0 h 9"/>
                <a:gd name="T10" fmla="*/ 2147483647 w 26"/>
                <a:gd name="T11" fmla="*/ 0 h 9"/>
                <a:gd name="T12" fmla="*/ 2147483647 w 26"/>
                <a:gd name="T13" fmla="*/ 0 h 9"/>
                <a:gd name="T14" fmla="*/ 2147483647 w 26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9"/>
                <a:gd name="T26" fmla="*/ 26 w 26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9">
                  <a:moveTo>
                    <a:pt x="26" y="0"/>
                  </a:moveTo>
                  <a:lnTo>
                    <a:pt x="26" y="9"/>
                  </a:lnTo>
                  <a:lnTo>
                    <a:pt x="17" y="9"/>
                  </a:lnTo>
                  <a:lnTo>
                    <a:pt x="9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68" name="Freeform 113"/>
            <p:cNvSpPr>
              <a:spLocks/>
            </p:cNvSpPr>
            <p:nvPr/>
          </p:nvSpPr>
          <p:spPr bwMode="auto">
            <a:xfrm>
              <a:off x="4284663" y="5589588"/>
              <a:ext cx="6350" cy="7937"/>
            </a:xfrm>
            <a:custGeom>
              <a:avLst/>
              <a:gdLst>
                <a:gd name="T0" fmla="*/ 2147483647 w 8"/>
                <a:gd name="T1" fmla="*/ 2147483647 h 9"/>
                <a:gd name="T2" fmla="*/ 0 w 8"/>
                <a:gd name="T3" fmla="*/ 2147483647 h 9"/>
                <a:gd name="T4" fmla="*/ 0 w 8"/>
                <a:gd name="T5" fmla="*/ 0 h 9"/>
                <a:gd name="T6" fmla="*/ 2147483647 w 8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9"/>
                <a:gd name="T14" fmla="*/ 8 w 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9">
                  <a:moveTo>
                    <a:pt x="8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69" name="Freeform 114"/>
            <p:cNvSpPr>
              <a:spLocks/>
            </p:cNvSpPr>
            <p:nvPr/>
          </p:nvSpPr>
          <p:spPr bwMode="auto">
            <a:xfrm>
              <a:off x="4276725" y="5589588"/>
              <a:ext cx="7937" cy="7937"/>
            </a:xfrm>
            <a:custGeom>
              <a:avLst/>
              <a:gdLst>
                <a:gd name="T0" fmla="*/ 2147483647 w 9"/>
                <a:gd name="T1" fmla="*/ 2147483647 h 9"/>
                <a:gd name="T2" fmla="*/ 0 w 9"/>
                <a:gd name="T3" fmla="*/ 2147483647 h 9"/>
                <a:gd name="T4" fmla="*/ 0 w 9"/>
                <a:gd name="T5" fmla="*/ 0 h 9"/>
                <a:gd name="T6" fmla="*/ 0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70" name="Freeform 115"/>
            <p:cNvSpPr>
              <a:spLocks/>
            </p:cNvSpPr>
            <p:nvPr/>
          </p:nvSpPr>
          <p:spPr bwMode="auto">
            <a:xfrm>
              <a:off x="4276725" y="5583238"/>
              <a:ext cx="7937" cy="6350"/>
            </a:xfrm>
            <a:custGeom>
              <a:avLst/>
              <a:gdLst>
                <a:gd name="T0" fmla="*/ 2147483647 w 9"/>
                <a:gd name="T1" fmla="*/ 2147483647 h 9"/>
                <a:gd name="T2" fmla="*/ 0 w 9"/>
                <a:gd name="T3" fmla="*/ 2147483647 h 9"/>
                <a:gd name="T4" fmla="*/ 0 w 9"/>
                <a:gd name="T5" fmla="*/ 0 h 9"/>
                <a:gd name="T6" fmla="*/ 0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71" name="Rectangle 116"/>
            <p:cNvSpPr>
              <a:spLocks noChangeArrowheads="1"/>
            </p:cNvSpPr>
            <p:nvPr/>
          </p:nvSpPr>
          <p:spPr bwMode="auto">
            <a:xfrm>
              <a:off x="4291013" y="5562600"/>
              <a:ext cx="6350" cy="6350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72" name="Freeform 117"/>
            <p:cNvSpPr>
              <a:spLocks/>
            </p:cNvSpPr>
            <p:nvPr/>
          </p:nvSpPr>
          <p:spPr bwMode="auto">
            <a:xfrm>
              <a:off x="4251325" y="5562600"/>
              <a:ext cx="19050" cy="6350"/>
            </a:xfrm>
            <a:custGeom>
              <a:avLst/>
              <a:gdLst>
                <a:gd name="T0" fmla="*/ 2147483647 w 25"/>
                <a:gd name="T1" fmla="*/ 2147483647 h 9"/>
                <a:gd name="T2" fmla="*/ 2147483647 w 25"/>
                <a:gd name="T3" fmla="*/ 2147483647 h 9"/>
                <a:gd name="T4" fmla="*/ 2147483647 w 25"/>
                <a:gd name="T5" fmla="*/ 2147483647 h 9"/>
                <a:gd name="T6" fmla="*/ 0 w 25"/>
                <a:gd name="T7" fmla="*/ 2147483647 h 9"/>
                <a:gd name="T8" fmla="*/ 2147483647 w 25"/>
                <a:gd name="T9" fmla="*/ 0 h 9"/>
                <a:gd name="T10" fmla="*/ 2147483647 w 25"/>
                <a:gd name="T11" fmla="*/ 0 h 9"/>
                <a:gd name="T12" fmla="*/ 2147483647 w 25"/>
                <a:gd name="T13" fmla="*/ 0 h 9"/>
                <a:gd name="T14" fmla="*/ 2147483647 w 25"/>
                <a:gd name="T15" fmla="*/ 214748364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9"/>
                <a:gd name="T26" fmla="*/ 25 w 25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9">
                  <a:moveTo>
                    <a:pt x="25" y="9"/>
                  </a:moveTo>
                  <a:lnTo>
                    <a:pt x="17" y="9"/>
                  </a:lnTo>
                  <a:lnTo>
                    <a:pt x="8" y="9"/>
                  </a:lnTo>
                  <a:lnTo>
                    <a:pt x="0" y="9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73" name="Freeform 118"/>
            <p:cNvSpPr>
              <a:spLocks/>
            </p:cNvSpPr>
            <p:nvPr/>
          </p:nvSpPr>
          <p:spPr bwMode="auto">
            <a:xfrm>
              <a:off x="4243388" y="5556250"/>
              <a:ext cx="12700" cy="1587"/>
            </a:xfrm>
            <a:custGeom>
              <a:avLst/>
              <a:gdLst>
                <a:gd name="T0" fmla="*/ 2147483647 w 17"/>
                <a:gd name="T1" fmla="*/ 0 h 1"/>
                <a:gd name="T2" fmla="*/ 2147483647 w 17"/>
                <a:gd name="T3" fmla="*/ 0 h 1"/>
                <a:gd name="T4" fmla="*/ 0 w 17"/>
                <a:gd name="T5" fmla="*/ 0 h 1"/>
                <a:gd name="T6" fmla="*/ 2147483647 w 17"/>
                <a:gd name="T7" fmla="*/ 0 h 1"/>
                <a:gd name="T8" fmla="*/ 2147483647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7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74" name="Freeform 119"/>
            <p:cNvSpPr>
              <a:spLocks/>
            </p:cNvSpPr>
            <p:nvPr/>
          </p:nvSpPr>
          <p:spPr bwMode="auto">
            <a:xfrm>
              <a:off x="4216400" y="5556250"/>
              <a:ext cx="12700" cy="6350"/>
            </a:xfrm>
            <a:custGeom>
              <a:avLst/>
              <a:gdLst>
                <a:gd name="T0" fmla="*/ 2147483647 w 17"/>
                <a:gd name="T1" fmla="*/ 2147483647 h 8"/>
                <a:gd name="T2" fmla="*/ 2147483647 w 17"/>
                <a:gd name="T3" fmla="*/ 2147483647 h 8"/>
                <a:gd name="T4" fmla="*/ 2147483647 w 17"/>
                <a:gd name="T5" fmla="*/ 0 h 8"/>
                <a:gd name="T6" fmla="*/ 2147483647 w 17"/>
                <a:gd name="T7" fmla="*/ 2147483647 h 8"/>
                <a:gd name="T8" fmla="*/ 2147483647 w 17"/>
                <a:gd name="T9" fmla="*/ 0 h 8"/>
                <a:gd name="T10" fmla="*/ 0 w 17"/>
                <a:gd name="T11" fmla="*/ 0 h 8"/>
                <a:gd name="T12" fmla="*/ 2147483647 w 17"/>
                <a:gd name="T13" fmla="*/ 0 h 8"/>
                <a:gd name="T14" fmla="*/ 2147483647 w 17"/>
                <a:gd name="T15" fmla="*/ 0 h 8"/>
                <a:gd name="T16" fmla="*/ 2147483647 w 17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8"/>
                <a:gd name="T29" fmla="*/ 17 w 17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8">
                  <a:moveTo>
                    <a:pt x="17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75" name="Freeform 120"/>
            <p:cNvSpPr>
              <a:spLocks/>
            </p:cNvSpPr>
            <p:nvPr/>
          </p:nvSpPr>
          <p:spPr bwMode="auto">
            <a:xfrm>
              <a:off x="4208463" y="5548313"/>
              <a:ext cx="7937" cy="7937"/>
            </a:xfrm>
            <a:custGeom>
              <a:avLst/>
              <a:gdLst>
                <a:gd name="T0" fmla="*/ 2147483647 w 9"/>
                <a:gd name="T1" fmla="*/ 2147483647 h 9"/>
                <a:gd name="T2" fmla="*/ 0 w 9"/>
                <a:gd name="T3" fmla="*/ 0 h 9"/>
                <a:gd name="T4" fmla="*/ 2147483647 w 9"/>
                <a:gd name="T5" fmla="*/ 0 h 9"/>
                <a:gd name="T6" fmla="*/ 2147483647 w 9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9"/>
                <a:gd name="T14" fmla="*/ 9 w 9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9">
                  <a:moveTo>
                    <a:pt x="9" y="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76" name="Freeform 121"/>
            <p:cNvSpPr>
              <a:spLocks/>
            </p:cNvSpPr>
            <p:nvPr/>
          </p:nvSpPr>
          <p:spPr bwMode="auto">
            <a:xfrm>
              <a:off x="4167188" y="5548313"/>
              <a:ext cx="55562" cy="14287"/>
            </a:xfrm>
            <a:custGeom>
              <a:avLst/>
              <a:gdLst>
                <a:gd name="T0" fmla="*/ 2147483647 w 69"/>
                <a:gd name="T1" fmla="*/ 2147483647 h 17"/>
                <a:gd name="T2" fmla="*/ 2147483647 w 69"/>
                <a:gd name="T3" fmla="*/ 2147483647 h 17"/>
                <a:gd name="T4" fmla="*/ 2147483647 w 69"/>
                <a:gd name="T5" fmla="*/ 2147483647 h 17"/>
                <a:gd name="T6" fmla="*/ 2147483647 w 69"/>
                <a:gd name="T7" fmla="*/ 2147483647 h 17"/>
                <a:gd name="T8" fmla="*/ 2147483647 w 69"/>
                <a:gd name="T9" fmla="*/ 2147483647 h 17"/>
                <a:gd name="T10" fmla="*/ 2147483647 w 69"/>
                <a:gd name="T11" fmla="*/ 2147483647 h 17"/>
                <a:gd name="T12" fmla="*/ 2147483647 w 69"/>
                <a:gd name="T13" fmla="*/ 2147483647 h 17"/>
                <a:gd name="T14" fmla="*/ 2147483647 w 69"/>
                <a:gd name="T15" fmla="*/ 2147483647 h 17"/>
                <a:gd name="T16" fmla="*/ 2147483647 w 69"/>
                <a:gd name="T17" fmla="*/ 2147483647 h 17"/>
                <a:gd name="T18" fmla="*/ 0 w 69"/>
                <a:gd name="T19" fmla="*/ 2147483647 h 17"/>
                <a:gd name="T20" fmla="*/ 0 w 69"/>
                <a:gd name="T21" fmla="*/ 2147483647 h 17"/>
                <a:gd name="T22" fmla="*/ 0 w 69"/>
                <a:gd name="T23" fmla="*/ 0 h 17"/>
                <a:gd name="T24" fmla="*/ 2147483647 w 69"/>
                <a:gd name="T25" fmla="*/ 0 h 17"/>
                <a:gd name="T26" fmla="*/ 2147483647 w 69"/>
                <a:gd name="T27" fmla="*/ 0 h 17"/>
                <a:gd name="T28" fmla="*/ 2147483647 w 69"/>
                <a:gd name="T29" fmla="*/ 0 h 17"/>
                <a:gd name="T30" fmla="*/ 2147483647 w 69"/>
                <a:gd name="T31" fmla="*/ 0 h 17"/>
                <a:gd name="T32" fmla="*/ 2147483647 w 69"/>
                <a:gd name="T33" fmla="*/ 0 h 17"/>
                <a:gd name="T34" fmla="*/ 2147483647 w 69"/>
                <a:gd name="T35" fmla="*/ 0 h 17"/>
                <a:gd name="T36" fmla="*/ 2147483647 w 69"/>
                <a:gd name="T37" fmla="*/ 2147483647 h 17"/>
                <a:gd name="T38" fmla="*/ 2147483647 w 69"/>
                <a:gd name="T39" fmla="*/ 2147483647 h 17"/>
                <a:gd name="T40" fmla="*/ 2147483647 w 69"/>
                <a:gd name="T41" fmla="*/ 2147483647 h 17"/>
                <a:gd name="T42" fmla="*/ 2147483647 w 69"/>
                <a:gd name="T43" fmla="*/ 2147483647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"/>
                <a:gd name="T67" fmla="*/ 0 h 17"/>
                <a:gd name="T68" fmla="*/ 69 w 69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" h="17">
                  <a:moveTo>
                    <a:pt x="69" y="17"/>
                  </a:moveTo>
                  <a:lnTo>
                    <a:pt x="61" y="17"/>
                  </a:lnTo>
                  <a:lnTo>
                    <a:pt x="52" y="17"/>
                  </a:lnTo>
                  <a:lnTo>
                    <a:pt x="43" y="17"/>
                  </a:lnTo>
                  <a:lnTo>
                    <a:pt x="43" y="9"/>
                  </a:lnTo>
                  <a:lnTo>
                    <a:pt x="35" y="9"/>
                  </a:lnTo>
                  <a:lnTo>
                    <a:pt x="26" y="9"/>
                  </a:lnTo>
                  <a:lnTo>
                    <a:pt x="18" y="9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2" y="9"/>
                  </a:lnTo>
                  <a:lnTo>
                    <a:pt x="61" y="9"/>
                  </a:lnTo>
                  <a:lnTo>
                    <a:pt x="61" y="17"/>
                  </a:lnTo>
                  <a:lnTo>
                    <a:pt x="69" y="17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77" name="Freeform 122"/>
            <p:cNvSpPr>
              <a:spLocks/>
            </p:cNvSpPr>
            <p:nvPr/>
          </p:nvSpPr>
          <p:spPr bwMode="auto">
            <a:xfrm>
              <a:off x="4187825" y="5556250"/>
              <a:ext cx="20637" cy="6350"/>
            </a:xfrm>
            <a:custGeom>
              <a:avLst/>
              <a:gdLst>
                <a:gd name="T0" fmla="*/ 2147483647 w 26"/>
                <a:gd name="T1" fmla="*/ 2147483647 h 8"/>
                <a:gd name="T2" fmla="*/ 2147483647 w 26"/>
                <a:gd name="T3" fmla="*/ 2147483647 h 8"/>
                <a:gd name="T4" fmla="*/ 2147483647 w 26"/>
                <a:gd name="T5" fmla="*/ 2147483647 h 8"/>
                <a:gd name="T6" fmla="*/ 2147483647 w 26"/>
                <a:gd name="T7" fmla="*/ 2147483647 h 8"/>
                <a:gd name="T8" fmla="*/ 2147483647 w 26"/>
                <a:gd name="T9" fmla="*/ 0 h 8"/>
                <a:gd name="T10" fmla="*/ 0 w 26"/>
                <a:gd name="T11" fmla="*/ 0 h 8"/>
                <a:gd name="T12" fmla="*/ 2147483647 w 26"/>
                <a:gd name="T13" fmla="*/ 0 h 8"/>
                <a:gd name="T14" fmla="*/ 2147483647 w 26"/>
                <a:gd name="T15" fmla="*/ 2147483647 h 8"/>
                <a:gd name="T16" fmla="*/ 2147483647 w 26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8"/>
                <a:gd name="T29" fmla="*/ 26 w 2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17" y="8"/>
                  </a:lnTo>
                  <a:lnTo>
                    <a:pt x="9" y="8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78" name="Freeform 123"/>
            <p:cNvSpPr>
              <a:spLocks/>
            </p:cNvSpPr>
            <p:nvPr/>
          </p:nvSpPr>
          <p:spPr bwMode="auto">
            <a:xfrm>
              <a:off x="4208463" y="5527675"/>
              <a:ext cx="26987" cy="28575"/>
            </a:xfrm>
            <a:custGeom>
              <a:avLst/>
              <a:gdLst>
                <a:gd name="T0" fmla="*/ 2147483647 w 34"/>
                <a:gd name="T1" fmla="*/ 2147483647 h 35"/>
                <a:gd name="T2" fmla="*/ 2147483647 w 34"/>
                <a:gd name="T3" fmla="*/ 2147483647 h 35"/>
                <a:gd name="T4" fmla="*/ 2147483647 w 34"/>
                <a:gd name="T5" fmla="*/ 2147483647 h 35"/>
                <a:gd name="T6" fmla="*/ 2147483647 w 34"/>
                <a:gd name="T7" fmla="*/ 2147483647 h 35"/>
                <a:gd name="T8" fmla="*/ 2147483647 w 34"/>
                <a:gd name="T9" fmla="*/ 2147483647 h 35"/>
                <a:gd name="T10" fmla="*/ 2147483647 w 34"/>
                <a:gd name="T11" fmla="*/ 2147483647 h 35"/>
                <a:gd name="T12" fmla="*/ 2147483647 w 34"/>
                <a:gd name="T13" fmla="*/ 2147483647 h 35"/>
                <a:gd name="T14" fmla="*/ 2147483647 w 34"/>
                <a:gd name="T15" fmla="*/ 2147483647 h 35"/>
                <a:gd name="T16" fmla="*/ 0 w 34"/>
                <a:gd name="T17" fmla="*/ 2147483647 h 35"/>
                <a:gd name="T18" fmla="*/ 0 w 34"/>
                <a:gd name="T19" fmla="*/ 0 h 35"/>
                <a:gd name="T20" fmla="*/ 2147483647 w 34"/>
                <a:gd name="T21" fmla="*/ 0 h 35"/>
                <a:gd name="T22" fmla="*/ 2147483647 w 34"/>
                <a:gd name="T23" fmla="*/ 2147483647 h 35"/>
                <a:gd name="T24" fmla="*/ 2147483647 w 34"/>
                <a:gd name="T25" fmla="*/ 2147483647 h 35"/>
                <a:gd name="T26" fmla="*/ 2147483647 w 34"/>
                <a:gd name="T27" fmla="*/ 2147483647 h 35"/>
                <a:gd name="T28" fmla="*/ 2147483647 w 34"/>
                <a:gd name="T29" fmla="*/ 2147483647 h 35"/>
                <a:gd name="T30" fmla="*/ 2147483647 w 34"/>
                <a:gd name="T31" fmla="*/ 2147483647 h 35"/>
                <a:gd name="T32" fmla="*/ 2147483647 w 34"/>
                <a:gd name="T33" fmla="*/ 2147483647 h 35"/>
                <a:gd name="T34" fmla="*/ 2147483647 w 34"/>
                <a:gd name="T35" fmla="*/ 2147483647 h 35"/>
                <a:gd name="T36" fmla="*/ 2147483647 w 34"/>
                <a:gd name="T37" fmla="*/ 2147483647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35"/>
                <a:gd name="T59" fmla="*/ 34 w 3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35">
                  <a:moveTo>
                    <a:pt x="34" y="26"/>
                  </a:moveTo>
                  <a:lnTo>
                    <a:pt x="26" y="26"/>
                  </a:lnTo>
                  <a:lnTo>
                    <a:pt x="17" y="26"/>
                  </a:lnTo>
                  <a:lnTo>
                    <a:pt x="17" y="18"/>
                  </a:lnTo>
                  <a:lnTo>
                    <a:pt x="9" y="18"/>
                  </a:lnTo>
                  <a:lnTo>
                    <a:pt x="17" y="18"/>
                  </a:lnTo>
                  <a:lnTo>
                    <a:pt x="9" y="18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17" y="9"/>
                  </a:lnTo>
                  <a:lnTo>
                    <a:pt x="17" y="18"/>
                  </a:lnTo>
                  <a:lnTo>
                    <a:pt x="26" y="18"/>
                  </a:lnTo>
                  <a:lnTo>
                    <a:pt x="26" y="26"/>
                  </a:lnTo>
                  <a:lnTo>
                    <a:pt x="34" y="26"/>
                  </a:lnTo>
                  <a:lnTo>
                    <a:pt x="34" y="35"/>
                  </a:lnTo>
                  <a:lnTo>
                    <a:pt x="34" y="26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79" name="Freeform 124"/>
            <p:cNvSpPr>
              <a:spLocks/>
            </p:cNvSpPr>
            <p:nvPr/>
          </p:nvSpPr>
          <p:spPr bwMode="auto">
            <a:xfrm>
              <a:off x="4195763" y="5527675"/>
              <a:ext cx="20637" cy="15875"/>
            </a:xfrm>
            <a:custGeom>
              <a:avLst/>
              <a:gdLst>
                <a:gd name="T0" fmla="*/ 2147483647 w 26"/>
                <a:gd name="T1" fmla="*/ 2147483647 h 18"/>
                <a:gd name="T2" fmla="*/ 2147483647 w 26"/>
                <a:gd name="T3" fmla="*/ 2147483647 h 18"/>
                <a:gd name="T4" fmla="*/ 2147483647 w 26"/>
                <a:gd name="T5" fmla="*/ 2147483647 h 18"/>
                <a:gd name="T6" fmla="*/ 0 w 26"/>
                <a:gd name="T7" fmla="*/ 2147483647 h 18"/>
                <a:gd name="T8" fmla="*/ 0 w 26"/>
                <a:gd name="T9" fmla="*/ 0 h 18"/>
                <a:gd name="T10" fmla="*/ 2147483647 w 26"/>
                <a:gd name="T11" fmla="*/ 0 h 18"/>
                <a:gd name="T12" fmla="*/ 2147483647 w 26"/>
                <a:gd name="T13" fmla="*/ 2147483647 h 18"/>
                <a:gd name="T14" fmla="*/ 2147483647 w 26"/>
                <a:gd name="T15" fmla="*/ 2147483647 h 18"/>
                <a:gd name="T16" fmla="*/ 2147483647 w 26"/>
                <a:gd name="T17" fmla="*/ 2147483647 h 18"/>
                <a:gd name="T18" fmla="*/ 2147483647 w 26"/>
                <a:gd name="T19" fmla="*/ 2147483647 h 18"/>
                <a:gd name="T20" fmla="*/ 2147483647 w 26"/>
                <a:gd name="T21" fmla="*/ 2147483647 h 18"/>
                <a:gd name="T22" fmla="*/ 2147483647 w 26"/>
                <a:gd name="T23" fmla="*/ 2147483647 h 18"/>
                <a:gd name="T24" fmla="*/ 2147483647 w 26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8"/>
                <a:gd name="T41" fmla="*/ 26 w 26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8">
                  <a:moveTo>
                    <a:pt x="17" y="18"/>
                  </a:moveTo>
                  <a:lnTo>
                    <a:pt x="8" y="18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17" y="1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80" name="Freeform 125"/>
            <p:cNvSpPr>
              <a:spLocks/>
            </p:cNvSpPr>
            <p:nvPr/>
          </p:nvSpPr>
          <p:spPr bwMode="auto">
            <a:xfrm>
              <a:off x="4162425" y="5535613"/>
              <a:ext cx="33337" cy="7937"/>
            </a:xfrm>
            <a:custGeom>
              <a:avLst/>
              <a:gdLst>
                <a:gd name="T0" fmla="*/ 2147483647 w 43"/>
                <a:gd name="T1" fmla="*/ 2147483647 h 9"/>
                <a:gd name="T2" fmla="*/ 2147483647 w 43"/>
                <a:gd name="T3" fmla="*/ 2147483647 h 9"/>
                <a:gd name="T4" fmla="*/ 2147483647 w 43"/>
                <a:gd name="T5" fmla="*/ 2147483647 h 9"/>
                <a:gd name="T6" fmla="*/ 2147483647 w 43"/>
                <a:gd name="T7" fmla="*/ 2147483647 h 9"/>
                <a:gd name="T8" fmla="*/ 2147483647 w 43"/>
                <a:gd name="T9" fmla="*/ 2147483647 h 9"/>
                <a:gd name="T10" fmla="*/ 2147483647 w 43"/>
                <a:gd name="T11" fmla="*/ 2147483647 h 9"/>
                <a:gd name="T12" fmla="*/ 2147483647 w 43"/>
                <a:gd name="T13" fmla="*/ 2147483647 h 9"/>
                <a:gd name="T14" fmla="*/ 0 w 43"/>
                <a:gd name="T15" fmla="*/ 2147483647 h 9"/>
                <a:gd name="T16" fmla="*/ 2147483647 w 43"/>
                <a:gd name="T17" fmla="*/ 2147483647 h 9"/>
                <a:gd name="T18" fmla="*/ 2147483647 w 43"/>
                <a:gd name="T19" fmla="*/ 2147483647 h 9"/>
                <a:gd name="T20" fmla="*/ 2147483647 w 43"/>
                <a:gd name="T21" fmla="*/ 0 h 9"/>
                <a:gd name="T22" fmla="*/ 2147483647 w 43"/>
                <a:gd name="T23" fmla="*/ 2147483647 h 9"/>
                <a:gd name="T24" fmla="*/ 2147483647 w 43"/>
                <a:gd name="T25" fmla="*/ 0 h 9"/>
                <a:gd name="T26" fmla="*/ 2147483647 w 43"/>
                <a:gd name="T27" fmla="*/ 0 h 9"/>
                <a:gd name="T28" fmla="*/ 2147483647 w 43"/>
                <a:gd name="T29" fmla="*/ 2147483647 h 9"/>
                <a:gd name="T30" fmla="*/ 2147483647 w 43"/>
                <a:gd name="T31" fmla="*/ 2147483647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"/>
                <a:gd name="T49" fmla="*/ 0 h 9"/>
                <a:gd name="T50" fmla="*/ 43 w 43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" h="9">
                  <a:moveTo>
                    <a:pt x="43" y="9"/>
                  </a:moveTo>
                  <a:lnTo>
                    <a:pt x="34" y="9"/>
                  </a:lnTo>
                  <a:lnTo>
                    <a:pt x="26" y="9"/>
                  </a:lnTo>
                  <a:lnTo>
                    <a:pt x="34" y="9"/>
                  </a:lnTo>
                  <a:lnTo>
                    <a:pt x="26" y="9"/>
                  </a:lnTo>
                  <a:lnTo>
                    <a:pt x="17" y="9"/>
                  </a:lnTo>
                  <a:lnTo>
                    <a:pt x="8" y="9"/>
                  </a:lnTo>
                  <a:lnTo>
                    <a:pt x="0" y="9"/>
                  </a:lnTo>
                  <a:lnTo>
                    <a:pt x="8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43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81" name="Freeform 126"/>
            <p:cNvSpPr>
              <a:spLocks/>
            </p:cNvSpPr>
            <p:nvPr/>
          </p:nvSpPr>
          <p:spPr bwMode="auto">
            <a:xfrm>
              <a:off x="4154488" y="5527675"/>
              <a:ext cx="47625" cy="15875"/>
            </a:xfrm>
            <a:custGeom>
              <a:avLst/>
              <a:gdLst>
                <a:gd name="T0" fmla="*/ 2147483647 w 60"/>
                <a:gd name="T1" fmla="*/ 2147483647 h 18"/>
                <a:gd name="T2" fmla="*/ 2147483647 w 60"/>
                <a:gd name="T3" fmla="*/ 2147483647 h 18"/>
                <a:gd name="T4" fmla="*/ 2147483647 w 60"/>
                <a:gd name="T5" fmla="*/ 2147483647 h 18"/>
                <a:gd name="T6" fmla="*/ 2147483647 w 60"/>
                <a:gd name="T7" fmla="*/ 2147483647 h 18"/>
                <a:gd name="T8" fmla="*/ 2147483647 w 60"/>
                <a:gd name="T9" fmla="*/ 2147483647 h 18"/>
                <a:gd name="T10" fmla="*/ 2147483647 w 60"/>
                <a:gd name="T11" fmla="*/ 2147483647 h 18"/>
                <a:gd name="T12" fmla="*/ 2147483647 w 60"/>
                <a:gd name="T13" fmla="*/ 2147483647 h 18"/>
                <a:gd name="T14" fmla="*/ 2147483647 w 60"/>
                <a:gd name="T15" fmla="*/ 2147483647 h 18"/>
                <a:gd name="T16" fmla="*/ 2147483647 w 60"/>
                <a:gd name="T17" fmla="*/ 2147483647 h 18"/>
                <a:gd name="T18" fmla="*/ 2147483647 w 60"/>
                <a:gd name="T19" fmla="*/ 0 h 18"/>
                <a:gd name="T20" fmla="*/ 2147483647 w 60"/>
                <a:gd name="T21" fmla="*/ 0 h 18"/>
                <a:gd name="T22" fmla="*/ 2147483647 w 60"/>
                <a:gd name="T23" fmla="*/ 0 h 18"/>
                <a:gd name="T24" fmla="*/ 0 w 60"/>
                <a:gd name="T25" fmla="*/ 0 h 18"/>
                <a:gd name="T26" fmla="*/ 2147483647 w 60"/>
                <a:gd name="T27" fmla="*/ 0 h 18"/>
                <a:gd name="T28" fmla="*/ 2147483647 w 60"/>
                <a:gd name="T29" fmla="*/ 0 h 18"/>
                <a:gd name="T30" fmla="*/ 2147483647 w 60"/>
                <a:gd name="T31" fmla="*/ 0 h 18"/>
                <a:gd name="T32" fmla="*/ 2147483647 w 60"/>
                <a:gd name="T33" fmla="*/ 0 h 18"/>
                <a:gd name="T34" fmla="*/ 2147483647 w 60"/>
                <a:gd name="T35" fmla="*/ 0 h 18"/>
                <a:gd name="T36" fmla="*/ 2147483647 w 60"/>
                <a:gd name="T37" fmla="*/ 0 h 18"/>
                <a:gd name="T38" fmla="*/ 2147483647 w 60"/>
                <a:gd name="T39" fmla="*/ 2147483647 h 18"/>
                <a:gd name="T40" fmla="*/ 2147483647 w 60"/>
                <a:gd name="T41" fmla="*/ 0 h 18"/>
                <a:gd name="T42" fmla="*/ 2147483647 w 60"/>
                <a:gd name="T43" fmla="*/ 2147483647 h 18"/>
                <a:gd name="T44" fmla="*/ 2147483647 w 60"/>
                <a:gd name="T45" fmla="*/ 2147483647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"/>
                <a:gd name="T70" fmla="*/ 0 h 18"/>
                <a:gd name="T71" fmla="*/ 60 w 60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" h="18">
                  <a:moveTo>
                    <a:pt x="60" y="9"/>
                  </a:moveTo>
                  <a:lnTo>
                    <a:pt x="60" y="18"/>
                  </a:lnTo>
                  <a:lnTo>
                    <a:pt x="52" y="18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35" y="9"/>
                  </a:lnTo>
                  <a:lnTo>
                    <a:pt x="26" y="9"/>
                  </a:lnTo>
                  <a:lnTo>
                    <a:pt x="17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2" y="9"/>
                  </a:lnTo>
                  <a:lnTo>
                    <a:pt x="52" y="0"/>
                  </a:lnTo>
                  <a:lnTo>
                    <a:pt x="52" y="9"/>
                  </a:lnTo>
                  <a:lnTo>
                    <a:pt x="60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82" name="Freeform 127"/>
            <p:cNvSpPr>
              <a:spLocks/>
            </p:cNvSpPr>
            <p:nvPr/>
          </p:nvSpPr>
          <p:spPr bwMode="auto">
            <a:xfrm>
              <a:off x="4146550" y="5527675"/>
              <a:ext cx="36512" cy="15875"/>
            </a:xfrm>
            <a:custGeom>
              <a:avLst/>
              <a:gdLst>
                <a:gd name="T0" fmla="*/ 2147483647 w 44"/>
                <a:gd name="T1" fmla="*/ 2147483647 h 18"/>
                <a:gd name="T2" fmla="*/ 2147483647 w 44"/>
                <a:gd name="T3" fmla="*/ 2147483647 h 18"/>
                <a:gd name="T4" fmla="*/ 2147483647 w 44"/>
                <a:gd name="T5" fmla="*/ 2147483647 h 18"/>
                <a:gd name="T6" fmla="*/ 2147483647 w 44"/>
                <a:gd name="T7" fmla="*/ 2147483647 h 18"/>
                <a:gd name="T8" fmla="*/ 2147483647 w 44"/>
                <a:gd name="T9" fmla="*/ 2147483647 h 18"/>
                <a:gd name="T10" fmla="*/ 2147483647 w 44"/>
                <a:gd name="T11" fmla="*/ 2147483647 h 18"/>
                <a:gd name="T12" fmla="*/ 2147483647 w 44"/>
                <a:gd name="T13" fmla="*/ 2147483647 h 18"/>
                <a:gd name="T14" fmla="*/ 2147483647 w 44"/>
                <a:gd name="T15" fmla="*/ 0 h 18"/>
                <a:gd name="T16" fmla="*/ 0 w 44"/>
                <a:gd name="T17" fmla="*/ 0 h 18"/>
                <a:gd name="T18" fmla="*/ 2147483647 w 44"/>
                <a:gd name="T19" fmla="*/ 0 h 18"/>
                <a:gd name="T20" fmla="*/ 2147483647 w 44"/>
                <a:gd name="T21" fmla="*/ 0 h 18"/>
                <a:gd name="T22" fmla="*/ 2147483647 w 44"/>
                <a:gd name="T23" fmla="*/ 2147483647 h 18"/>
                <a:gd name="T24" fmla="*/ 2147483647 w 44"/>
                <a:gd name="T25" fmla="*/ 2147483647 h 18"/>
                <a:gd name="T26" fmla="*/ 2147483647 w 44"/>
                <a:gd name="T27" fmla="*/ 2147483647 h 18"/>
                <a:gd name="T28" fmla="*/ 2147483647 w 44"/>
                <a:gd name="T29" fmla="*/ 2147483647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"/>
                <a:gd name="T46" fmla="*/ 0 h 18"/>
                <a:gd name="T47" fmla="*/ 44 w 44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" h="18">
                  <a:moveTo>
                    <a:pt x="44" y="9"/>
                  </a:moveTo>
                  <a:lnTo>
                    <a:pt x="35" y="9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18" y="18"/>
                  </a:lnTo>
                  <a:lnTo>
                    <a:pt x="18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18" y="9"/>
                  </a:lnTo>
                  <a:lnTo>
                    <a:pt x="26" y="9"/>
                  </a:lnTo>
                  <a:lnTo>
                    <a:pt x="35" y="9"/>
                  </a:lnTo>
                  <a:lnTo>
                    <a:pt x="44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83" name="Freeform 128"/>
            <p:cNvSpPr>
              <a:spLocks/>
            </p:cNvSpPr>
            <p:nvPr/>
          </p:nvSpPr>
          <p:spPr bwMode="auto">
            <a:xfrm>
              <a:off x="4146550" y="5527675"/>
              <a:ext cx="28575" cy="15875"/>
            </a:xfrm>
            <a:custGeom>
              <a:avLst/>
              <a:gdLst>
                <a:gd name="T0" fmla="*/ 2147483647 w 35"/>
                <a:gd name="T1" fmla="*/ 2147483647 h 18"/>
                <a:gd name="T2" fmla="*/ 2147483647 w 35"/>
                <a:gd name="T3" fmla="*/ 2147483647 h 18"/>
                <a:gd name="T4" fmla="*/ 2147483647 w 35"/>
                <a:gd name="T5" fmla="*/ 2147483647 h 18"/>
                <a:gd name="T6" fmla="*/ 2147483647 w 35"/>
                <a:gd name="T7" fmla="*/ 2147483647 h 18"/>
                <a:gd name="T8" fmla="*/ 2147483647 w 35"/>
                <a:gd name="T9" fmla="*/ 2147483647 h 18"/>
                <a:gd name="T10" fmla="*/ 0 w 35"/>
                <a:gd name="T11" fmla="*/ 2147483647 h 18"/>
                <a:gd name="T12" fmla="*/ 0 w 35"/>
                <a:gd name="T13" fmla="*/ 0 h 18"/>
                <a:gd name="T14" fmla="*/ 2147483647 w 35"/>
                <a:gd name="T15" fmla="*/ 2147483647 h 18"/>
                <a:gd name="T16" fmla="*/ 2147483647 w 35"/>
                <a:gd name="T17" fmla="*/ 2147483647 h 18"/>
                <a:gd name="T18" fmla="*/ 2147483647 w 35"/>
                <a:gd name="T19" fmla="*/ 2147483647 h 18"/>
                <a:gd name="T20" fmla="*/ 2147483647 w 35"/>
                <a:gd name="T21" fmla="*/ 2147483647 h 18"/>
                <a:gd name="T22" fmla="*/ 2147483647 w 35"/>
                <a:gd name="T23" fmla="*/ 2147483647 h 18"/>
                <a:gd name="T24" fmla="*/ 2147483647 w 35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8"/>
                <a:gd name="T41" fmla="*/ 35 w 35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8">
                  <a:moveTo>
                    <a:pt x="35" y="18"/>
                  </a:moveTo>
                  <a:lnTo>
                    <a:pt x="26" y="18"/>
                  </a:lnTo>
                  <a:lnTo>
                    <a:pt x="18" y="18"/>
                  </a:lnTo>
                  <a:lnTo>
                    <a:pt x="9" y="18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9"/>
                  </a:lnTo>
                  <a:lnTo>
                    <a:pt x="9" y="18"/>
                  </a:lnTo>
                  <a:lnTo>
                    <a:pt x="18" y="18"/>
                  </a:lnTo>
                  <a:lnTo>
                    <a:pt x="26" y="18"/>
                  </a:lnTo>
                  <a:lnTo>
                    <a:pt x="26" y="9"/>
                  </a:lnTo>
                  <a:lnTo>
                    <a:pt x="35" y="1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84" name="Freeform 129"/>
            <p:cNvSpPr>
              <a:spLocks/>
            </p:cNvSpPr>
            <p:nvPr/>
          </p:nvSpPr>
          <p:spPr bwMode="auto">
            <a:xfrm>
              <a:off x="4183063" y="5521325"/>
              <a:ext cx="19050" cy="6350"/>
            </a:xfrm>
            <a:custGeom>
              <a:avLst/>
              <a:gdLst>
                <a:gd name="T0" fmla="*/ 2147483647 w 25"/>
                <a:gd name="T1" fmla="*/ 2147483647 h 8"/>
                <a:gd name="T2" fmla="*/ 2147483647 w 25"/>
                <a:gd name="T3" fmla="*/ 2147483647 h 8"/>
                <a:gd name="T4" fmla="*/ 2147483647 w 25"/>
                <a:gd name="T5" fmla="*/ 2147483647 h 8"/>
                <a:gd name="T6" fmla="*/ 0 w 25"/>
                <a:gd name="T7" fmla="*/ 2147483647 h 8"/>
                <a:gd name="T8" fmla="*/ 0 w 25"/>
                <a:gd name="T9" fmla="*/ 0 h 8"/>
                <a:gd name="T10" fmla="*/ 2147483647 w 25"/>
                <a:gd name="T11" fmla="*/ 0 h 8"/>
                <a:gd name="T12" fmla="*/ 2147483647 w 25"/>
                <a:gd name="T13" fmla="*/ 0 h 8"/>
                <a:gd name="T14" fmla="*/ 2147483647 w 25"/>
                <a:gd name="T15" fmla="*/ 2147483647 h 8"/>
                <a:gd name="T16" fmla="*/ 2147483647 w 25"/>
                <a:gd name="T17" fmla="*/ 0 h 8"/>
                <a:gd name="T18" fmla="*/ 2147483647 w 25"/>
                <a:gd name="T19" fmla="*/ 2147483647 h 8"/>
                <a:gd name="T20" fmla="*/ 2147483647 w 25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8"/>
                <a:gd name="T35" fmla="*/ 25 w 25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8">
                  <a:moveTo>
                    <a:pt x="25" y="8"/>
                  </a:moveTo>
                  <a:lnTo>
                    <a:pt x="17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17" y="8"/>
                  </a:lnTo>
                  <a:lnTo>
                    <a:pt x="25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85" name="Freeform 130"/>
            <p:cNvSpPr>
              <a:spLocks/>
            </p:cNvSpPr>
            <p:nvPr/>
          </p:nvSpPr>
          <p:spPr bwMode="auto">
            <a:xfrm>
              <a:off x="4175125" y="5521325"/>
              <a:ext cx="12700" cy="6350"/>
            </a:xfrm>
            <a:custGeom>
              <a:avLst/>
              <a:gdLst>
                <a:gd name="T0" fmla="*/ 2147483647 w 17"/>
                <a:gd name="T1" fmla="*/ 2147483647 h 8"/>
                <a:gd name="T2" fmla="*/ 0 w 17"/>
                <a:gd name="T3" fmla="*/ 2147483647 h 8"/>
                <a:gd name="T4" fmla="*/ 0 w 17"/>
                <a:gd name="T5" fmla="*/ 0 h 8"/>
                <a:gd name="T6" fmla="*/ 2147483647 w 17"/>
                <a:gd name="T7" fmla="*/ 0 h 8"/>
                <a:gd name="T8" fmla="*/ 0 w 17"/>
                <a:gd name="T9" fmla="*/ 0 h 8"/>
                <a:gd name="T10" fmla="*/ 2147483647 w 17"/>
                <a:gd name="T11" fmla="*/ 0 h 8"/>
                <a:gd name="T12" fmla="*/ 2147483647 w 17"/>
                <a:gd name="T13" fmla="*/ 2147483647 h 8"/>
                <a:gd name="T14" fmla="*/ 2147483647 w 17"/>
                <a:gd name="T15" fmla="*/ 2147483647 h 8"/>
                <a:gd name="T16" fmla="*/ 2147483647 w 17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8"/>
                <a:gd name="T29" fmla="*/ 17 w 17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8">
                  <a:moveTo>
                    <a:pt x="9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17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86" name="Freeform 131"/>
            <p:cNvSpPr>
              <a:spLocks/>
            </p:cNvSpPr>
            <p:nvPr/>
          </p:nvSpPr>
          <p:spPr bwMode="auto">
            <a:xfrm>
              <a:off x="4146550" y="5521325"/>
              <a:ext cx="36512" cy="6350"/>
            </a:xfrm>
            <a:custGeom>
              <a:avLst/>
              <a:gdLst>
                <a:gd name="T0" fmla="*/ 2147483647 w 44"/>
                <a:gd name="T1" fmla="*/ 2147483647 h 8"/>
                <a:gd name="T2" fmla="*/ 2147483647 w 44"/>
                <a:gd name="T3" fmla="*/ 2147483647 h 8"/>
                <a:gd name="T4" fmla="*/ 2147483647 w 44"/>
                <a:gd name="T5" fmla="*/ 2147483647 h 8"/>
                <a:gd name="T6" fmla="*/ 2147483647 w 44"/>
                <a:gd name="T7" fmla="*/ 2147483647 h 8"/>
                <a:gd name="T8" fmla="*/ 2147483647 w 44"/>
                <a:gd name="T9" fmla="*/ 2147483647 h 8"/>
                <a:gd name="T10" fmla="*/ 0 w 44"/>
                <a:gd name="T11" fmla="*/ 2147483647 h 8"/>
                <a:gd name="T12" fmla="*/ 0 w 44"/>
                <a:gd name="T13" fmla="*/ 0 h 8"/>
                <a:gd name="T14" fmla="*/ 2147483647 w 44"/>
                <a:gd name="T15" fmla="*/ 0 h 8"/>
                <a:gd name="T16" fmla="*/ 2147483647 w 44"/>
                <a:gd name="T17" fmla="*/ 0 h 8"/>
                <a:gd name="T18" fmla="*/ 2147483647 w 44"/>
                <a:gd name="T19" fmla="*/ 0 h 8"/>
                <a:gd name="T20" fmla="*/ 2147483647 w 44"/>
                <a:gd name="T21" fmla="*/ 2147483647 h 8"/>
                <a:gd name="T22" fmla="*/ 2147483647 w 44"/>
                <a:gd name="T23" fmla="*/ 2147483647 h 8"/>
                <a:gd name="T24" fmla="*/ 2147483647 w 44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8"/>
                <a:gd name="T41" fmla="*/ 44 w 44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8">
                  <a:moveTo>
                    <a:pt x="44" y="8"/>
                  </a:moveTo>
                  <a:lnTo>
                    <a:pt x="35" y="8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8"/>
                  </a:lnTo>
                  <a:lnTo>
                    <a:pt x="35" y="8"/>
                  </a:lnTo>
                  <a:lnTo>
                    <a:pt x="44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87" name="Freeform 132"/>
            <p:cNvSpPr>
              <a:spLocks/>
            </p:cNvSpPr>
            <p:nvPr/>
          </p:nvSpPr>
          <p:spPr bwMode="auto">
            <a:xfrm>
              <a:off x="4141788" y="5514975"/>
              <a:ext cx="12700" cy="6350"/>
            </a:xfrm>
            <a:custGeom>
              <a:avLst/>
              <a:gdLst>
                <a:gd name="T0" fmla="*/ 2147483647 w 17"/>
                <a:gd name="T1" fmla="*/ 2147483647 h 9"/>
                <a:gd name="T2" fmla="*/ 2147483647 w 17"/>
                <a:gd name="T3" fmla="*/ 2147483647 h 9"/>
                <a:gd name="T4" fmla="*/ 0 w 17"/>
                <a:gd name="T5" fmla="*/ 2147483647 h 9"/>
                <a:gd name="T6" fmla="*/ 2147483647 w 17"/>
                <a:gd name="T7" fmla="*/ 2147483647 h 9"/>
                <a:gd name="T8" fmla="*/ 2147483647 w 17"/>
                <a:gd name="T9" fmla="*/ 0 h 9"/>
                <a:gd name="T10" fmla="*/ 2147483647 w 17"/>
                <a:gd name="T11" fmla="*/ 0 h 9"/>
                <a:gd name="T12" fmla="*/ 2147483647 w 17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"/>
                <a:gd name="T23" fmla="*/ 17 w 17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">
                  <a:moveTo>
                    <a:pt x="17" y="9"/>
                  </a:moveTo>
                  <a:lnTo>
                    <a:pt x="8" y="9"/>
                  </a:lnTo>
                  <a:lnTo>
                    <a:pt x="0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88" name="Freeform 133"/>
            <p:cNvSpPr>
              <a:spLocks/>
            </p:cNvSpPr>
            <p:nvPr/>
          </p:nvSpPr>
          <p:spPr bwMode="auto">
            <a:xfrm>
              <a:off x="4167188" y="5521325"/>
              <a:ext cx="7937" cy="6350"/>
            </a:xfrm>
            <a:custGeom>
              <a:avLst/>
              <a:gdLst>
                <a:gd name="T0" fmla="*/ 2147483647 w 9"/>
                <a:gd name="T1" fmla="*/ 2147483647 h 8"/>
                <a:gd name="T2" fmla="*/ 0 w 9"/>
                <a:gd name="T3" fmla="*/ 0 h 8"/>
                <a:gd name="T4" fmla="*/ 2147483647 w 9"/>
                <a:gd name="T5" fmla="*/ 0 h 8"/>
                <a:gd name="T6" fmla="*/ 2147483647 w 9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9" y="8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89" name="Freeform 134"/>
            <p:cNvSpPr>
              <a:spLocks/>
            </p:cNvSpPr>
            <p:nvPr/>
          </p:nvSpPr>
          <p:spPr bwMode="auto">
            <a:xfrm>
              <a:off x="4154488" y="5543550"/>
              <a:ext cx="12700" cy="1587"/>
            </a:xfrm>
            <a:custGeom>
              <a:avLst/>
              <a:gdLst>
                <a:gd name="T0" fmla="*/ 0 w 17"/>
                <a:gd name="T1" fmla="*/ 0 h 1"/>
                <a:gd name="T2" fmla="*/ 2147483647 w 17"/>
                <a:gd name="T3" fmla="*/ 0 h 1"/>
                <a:gd name="T4" fmla="*/ 2147483647 w 17"/>
                <a:gd name="T5" fmla="*/ 0 h 1"/>
                <a:gd name="T6" fmla="*/ 2147483647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90" name="Freeform 135"/>
            <p:cNvSpPr>
              <a:spLocks/>
            </p:cNvSpPr>
            <p:nvPr/>
          </p:nvSpPr>
          <p:spPr bwMode="auto">
            <a:xfrm>
              <a:off x="4106863" y="5514975"/>
              <a:ext cx="47625" cy="33337"/>
            </a:xfrm>
            <a:custGeom>
              <a:avLst/>
              <a:gdLst>
                <a:gd name="T0" fmla="*/ 2147483647 w 60"/>
                <a:gd name="T1" fmla="*/ 2147483647 h 43"/>
                <a:gd name="T2" fmla="*/ 2147483647 w 60"/>
                <a:gd name="T3" fmla="*/ 2147483647 h 43"/>
                <a:gd name="T4" fmla="*/ 2147483647 w 60"/>
                <a:gd name="T5" fmla="*/ 2147483647 h 43"/>
                <a:gd name="T6" fmla="*/ 2147483647 w 60"/>
                <a:gd name="T7" fmla="*/ 2147483647 h 43"/>
                <a:gd name="T8" fmla="*/ 2147483647 w 60"/>
                <a:gd name="T9" fmla="*/ 2147483647 h 43"/>
                <a:gd name="T10" fmla="*/ 2147483647 w 60"/>
                <a:gd name="T11" fmla="*/ 2147483647 h 43"/>
                <a:gd name="T12" fmla="*/ 2147483647 w 60"/>
                <a:gd name="T13" fmla="*/ 2147483647 h 43"/>
                <a:gd name="T14" fmla="*/ 2147483647 w 60"/>
                <a:gd name="T15" fmla="*/ 2147483647 h 43"/>
                <a:gd name="T16" fmla="*/ 2147483647 w 60"/>
                <a:gd name="T17" fmla="*/ 2147483647 h 43"/>
                <a:gd name="T18" fmla="*/ 2147483647 w 60"/>
                <a:gd name="T19" fmla="*/ 2147483647 h 43"/>
                <a:gd name="T20" fmla="*/ 2147483647 w 60"/>
                <a:gd name="T21" fmla="*/ 2147483647 h 43"/>
                <a:gd name="T22" fmla="*/ 2147483647 w 60"/>
                <a:gd name="T23" fmla="*/ 2147483647 h 43"/>
                <a:gd name="T24" fmla="*/ 2147483647 w 60"/>
                <a:gd name="T25" fmla="*/ 2147483647 h 43"/>
                <a:gd name="T26" fmla="*/ 2147483647 w 60"/>
                <a:gd name="T27" fmla="*/ 2147483647 h 43"/>
                <a:gd name="T28" fmla="*/ 2147483647 w 60"/>
                <a:gd name="T29" fmla="*/ 2147483647 h 43"/>
                <a:gd name="T30" fmla="*/ 2147483647 w 60"/>
                <a:gd name="T31" fmla="*/ 2147483647 h 43"/>
                <a:gd name="T32" fmla="*/ 2147483647 w 60"/>
                <a:gd name="T33" fmla="*/ 2147483647 h 43"/>
                <a:gd name="T34" fmla="*/ 2147483647 w 60"/>
                <a:gd name="T35" fmla="*/ 2147483647 h 43"/>
                <a:gd name="T36" fmla="*/ 2147483647 w 60"/>
                <a:gd name="T37" fmla="*/ 2147483647 h 43"/>
                <a:gd name="T38" fmla="*/ 2147483647 w 60"/>
                <a:gd name="T39" fmla="*/ 2147483647 h 43"/>
                <a:gd name="T40" fmla="*/ 2147483647 w 60"/>
                <a:gd name="T41" fmla="*/ 2147483647 h 43"/>
                <a:gd name="T42" fmla="*/ 0 w 60"/>
                <a:gd name="T43" fmla="*/ 2147483647 h 43"/>
                <a:gd name="T44" fmla="*/ 2147483647 w 60"/>
                <a:gd name="T45" fmla="*/ 2147483647 h 43"/>
                <a:gd name="T46" fmla="*/ 2147483647 w 60"/>
                <a:gd name="T47" fmla="*/ 2147483647 h 43"/>
                <a:gd name="T48" fmla="*/ 2147483647 w 60"/>
                <a:gd name="T49" fmla="*/ 2147483647 h 43"/>
                <a:gd name="T50" fmla="*/ 2147483647 w 60"/>
                <a:gd name="T51" fmla="*/ 0 h 43"/>
                <a:gd name="T52" fmla="*/ 2147483647 w 60"/>
                <a:gd name="T53" fmla="*/ 0 h 43"/>
                <a:gd name="T54" fmla="*/ 2147483647 w 60"/>
                <a:gd name="T55" fmla="*/ 2147483647 h 43"/>
                <a:gd name="T56" fmla="*/ 2147483647 w 60"/>
                <a:gd name="T57" fmla="*/ 2147483647 h 43"/>
                <a:gd name="T58" fmla="*/ 2147483647 w 60"/>
                <a:gd name="T59" fmla="*/ 2147483647 h 43"/>
                <a:gd name="T60" fmla="*/ 2147483647 w 60"/>
                <a:gd name="T61" fmla="*/ 2147483647 h 43"/>
                <a:gd name="T62" fmla="*/ 2147483647 w 60"/>
                <a:gd name="T63" fmla="*/ 2147483647 h 43"/>
                <a:gd name="T64" fmla="*/ 2147483647 w 60"/>
                <a:gd name="T65" fmla="*/ 2147483647 h 43"/>
                <a:gd name="T66" fmla="*/ 2147483647 w 60"/>
                <a:gd name="T67" fmla="*/ 2147483647 h 43"/>
                <a:gd name="T68" fmla="*/ 2147483647 w 60"/>
                <a:gd name="T69" fmla="*/ 2147483647 h 43"/>
                <a:gd name="T70" fmla="*/ 2147483647 w 60"/>
                <a:gd name="T71" fmla="*/ 2147483647 h 43"/>
                <a:gd name="T72" fmla="*/ 2147483647 w 60"/>
                <a:gd name="T73" fmla="*/ 2147483647 h 43"/>
                <a:gd name="T74" fmla="*/ 2147483647 w 60"/>
                <a:gd name="T75" fmla="*/ 2147483647 h 43"/>
                <a:gd name="T76" fmla="*/ 2147483647 w 60"/>
                <a:gd name="T77" fmla="*/ 2147483647 h 43"/>
                <a:gd name="T78" fmla="*/ 2147483647 w 60"/>
                <a:gd name="T79" fmla="*/ 2147483647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0"/>
                <a:gd name="T121" fmla="*/ 0 h 43"/>
                <a:gd name="T122" fmla="*/ 60 w 60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0" h="43">
                  <a:moveTo>
                    <a:pt x="51" y="26"/>
                  </a:moveTo>
                  <a:lnTo>
                    <a:pt x="51" y="35"/>
                  </a:lnTo>
                  <a:lnTo>
                    <a:pt x="60" y="35"/>
                  </a:lnTo>
                  <a:lnTo>
                    <a:pt x="60" y="43"/>
                  </a:lnTo>
                  <a:lnTo>
                    <a:pt x="51" y="43"/>
                  </a:lnTo>
                  <a:lnTo>
                    <a:pt x="43" y="43"/>
                  </a:lnTo>
                  <a:lnTo>
                    <a:pt x="43" y="35"/>
                  </a:lnTo>
                  <a:lnTo>
                    <a:pt x="34" y="35"/>
                  </a:lnTo>
                  <a:lnTo>
                    <a:pt x="34" y="26"/>
                  </a:lnTo>
                  <a:lnTo>
                    <a:pt x="26" y="26"/>
                  </a:lnTo>
                  <a:lnTo>
                    <a:pt x="34" y="26"/>
                  </a:lnTo>
                  <a:lnTo>
                    <a:pt x="34" y="35"/>
                  </a:lnTo>
                  <a:lnTo>
                    <a:pt x="43" y="35"/>
                  </a:lnTo>
                  <a:lnTo>
                    <a:pt x="43" y="43"/>
                  </a:lnTo>
                  <a:lnTo>
                    <a:pt x="34" y="35"/>
                  </a:lnTo>
                  <a:lnTo>
                    <a:pt x="26" y="35"/>
                  </a:lnTo>
                  <a:lnTo>
                    <a:pt x="17" y="26"/>
                  </a:lnTo>
                  <a:lnTo>
                    <a:pt x="26" y="26"/>
                  </a:lnTo>
                  <a:lnTo>
                    <a:pt x="17" y="26"/>
                  </a:lnTo>
                  <a:lnTo>
                    <a:pt x="8" y="26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34" y="9"/>
                  </a:lnTo>
                  <a:lnTo>
                    <a:pt x="43" y="17"/>
                  </a:lnTo>
                  <a:lnTo>
                    <a:pt x="43" y="26"/>
                  </a:lnTo>
                  <a:lnTo>
                    <a:pt x="43" y="17"/>
                  </a:lnTo>
                  <a:lnTo>
                    <a:pt x="34" y="17"/>
                  </a:lnTo>
                  <a:lnTo>
                    <a:pt x="34" y="9"/>
                  </a:lnTo>
                  <a:lnTo>
                    <a:pt x="26" y="9"/>
                  </a:lnTo>
                  <a:lnTo>
                    <a:pt x="34" y="9"/>
                  </a:lnTo>
                  <a:lnTo>
                    <a:pt x="34" y="17"/>
                  </a:lnTo>
                  <a:lnTo>
                    <a:pt x="43" y="17"/>
                  </a:lnTo>
                  <a:lnTo>
                    <a:pt x="43" y="26"/>
                  </a:lnTo>
                  <a:lnTo>
                    <a:pt x="51" y="26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91" name="Freeform 136"/>
            <p:cNvSpPr>
              <a:spLocks/>
            </p:cNvSpPr>
            <p:nvPr/>
          </p:nvSpPr>
          <p:spPr bwMode="auto">
            <a:xfrm>
              <a:off x="4100513" y="5514975"/>
              <a:ext cx="20637" cy="12700"/>
            </a:xfrm>
            <a:custGeom>
              <a:avLst/>
              <a:gdLst>
                <a:gd name="T0" fmla="*/ 2147483647 w 26"/>
                <a:gd name="T1" fmla="*/ 2147483647 h 17"/>
                <a:gd name="T2" fmla="*/ 0 w 26"/>
                <a:gd name="T3" fmla="*/ 2147483647 h 17"/>
                <a:gd name="T4" fmla="*/ 2147483647 w 26"/>
                <a:gd name="T5" fmla="*/ 2147483647 h 17"/>
                <a:gd name="T6" fmla="*/ 2147483647 w 26"/>
                <a:gd name="T7" fmla="*/ 0 h 17"/>
                <a:gd name="T8" fmla="*/ 2147483647 w 26"/>
                <a:gd name="T9" fmla="*/ 0 h 17"/>
                <a:gd name="T10" fmla="*/ 2147483647 w 26"/>
                <a:gd name="T11" fmla="*/ 0 h 17"/>
                <a:gd name="T12" fmla="*/ 2147483647 w 26"/>
                <a:gd name="T13" fmla="*/ 2147483647 h 17"/>
                <a:gd name="T14" fmla="*/ 2147483647 w 26"/>
                <a:gd name="T15" fmla="*/ 2147483647 h 17"/>
                <a:gd name="T16" fmla="*/ 2147483647 w 26"/>
                <a:gd name="T17" fmla="*/ 2147483647 h 17"/>
                <a:gd name="T18" fmla="*/ 2147483647 w 26"/>
                <a:gd name="T19" fmla="*/ 2147483647 h 17"/>
                <a:gd name="T20" fmla="*/ 2147483647 w 26"/>
                <a:gd name="T21" fmla="*/ 2147483647 h 17"/>
                <a:gd name="T22" fmla="*/ 2147483647 w 26"/>
                <a:gd name="T23" fmla="*/ 2147483647 h 17"/>
                <a:gd name="T24" fmla="*/ 2147483647 w 26"/>
                <a:gd name="T25" fmla="*/ 214748364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7"/>
                <a:gd name="T41" fmla="*/ 26 w 2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7">
                  <a:moveTo>
                    <a:pt x="9" y="9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17" y="9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92" name="Freeform 137"/>
            <p:cNvSpPr>
              <a:spLocks/>
            </p:cNvSpPr>
            <p:nvPr/>
          </p:nvSpPr>
          <p:spPr bwMode="auto">
            <a:xfrm>
              <a:off x="4094163" y="5527675"/>
              <a:ext cx="26987" cy="7937"/>
            </a:xfrm>
            <a:custGeom>
              <a:avLst/>
              <a:gdLst>
                <a:gd name="T0" fmla="*/ 2147483647 w 34"/>
                <a:gd name="T1" fmla="*/ 2147483647 h 9"/>
                <a:gd name="T2" fmla="*/ 2147483647 w 34"/>
                <a:gd name="T3" fmla="*/ 2147483647 h 9"/>
                <a:gd name="T4" fmla="*/ 2147483647 w 34"/>
                <a:gd name="T5" fmla="*/ 2147483647 h 9"/>
                <a:gd name="T6" fmla="*/ 2147483647 w 34"/>
                <a:gd name="T7" fmla="*/ 2147483647 h 9"/>
                <a:gd name="T8" fmla="*/ 2147483647 w 34"/>
                <a:gd name="T9" fmla="*/ 0 h 9"/>
                <a:gd name="T10" fmla="*/ 0 w 34"/>
                <a:gd name="T11" fmla="*/ 0 h 9"/>
                <a:gd name="T12" fmla="*/ 2147483647 w 34"/>
                <a:gd name="T13" fmla="*/ 0 h 9"/>
                <a:gd name="T14" fmla="*/ 2147483647 w 34"/>
                <a:gd name="T15" fmla="*/ 0 h 9"/>
                <a:gd name="T16" fmla="*/ 2147483647 w 34"/>
                <a:gd name="T17" fmla="*/ 2147483647 h 9"/>
                <a:gd name="T18" fmla="*/ 2147483647 w 34"/>
                <a:gd name="T19" fmla="*/ 2147483647 h 9"/>
                <a:gd name="T20" fmla="*/ 2147483647 w 34"/>
                <a:gd name="T21" fmla="*/ 2147483647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9"/>
                <a:gd name="T35" fmla="*/ 34 w 34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9">
                  <a:moveTo>
                    <a:pt x="34" y="9"/>
                  </a:moveTo>
                  <a:lnTo>
                    <a:pt x="25" y="9"/>
                  </a:lnTo>
                  <a:lnTo>
                    <a:pt x="17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25" y="9"/>
                  </a:lnTo>
                  <a:lnTo>
                    <a:pt x="34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93" name="Freeform 138"/>
            <p:cNvSpPr>
              <a:spLocks/>
            </p:cNvSpPr>
            <p:nvPr/>
          </p:nvSpPr>
          <p:spPr bwMode="auto">
            <a:xfrm>
              <a:off x="4078288" y="5514975"/>
              <a:ext cx="7937" cy="12700"/>
            </a:xfrm>
            <a:custGeom>
              <a:avLst/>
              <a:gdLst>
                <a:gd name="T0" fmla="*/ 2147483647 w 9"/>
                <a:gd name="T1" fmla="*/ 2147483647 h 17"/>
                <a:gd name="T2" fmla="*/ 2147483647 w 9"/>
                <a:gd name="T3" fmla="*/ 2147483647 h 17"/>
                <a:gd name="T4" fmla="*/ 0 w 9"/>
                <a:gd name="T5" fmla="*/ 2147483647 h 17"/>
                <a:gd name="T6" fmla="*/ 0 w 9"/>
                <a:gd name="T7" fmla="*/ 0 h 17"/>
                <a:gd name="T8" fmla="*/ 0 w 9"/>
                <a:gd name="T9" fmla="*/ 2147483647 h 17"/>
                <a:gd name="T10" fmla="*/ 2147483647 w 9"/>
                <a:gd name="T11" fmla="*/ 2147483647 h 17"/>
                <a:gd name="T12" fmla="*/ 2147483647 w 9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7"/>
                <a:gd name="T23" fmla="*/ 9 w 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7">
                  <a:moveTo>
                    <a:pt x="9" y="17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9"/>
                  </a:lnTo>
                  <a:lnTo>
                    <a:pt x="9" y="17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94" name="Freeform 139"/>
            <p:cNvSpPr>
              <a:spLocks/>
            </p:cNvSpPr>
            <p:nvPr/>
          </p:nvSpPr>
          <p:spPr bwMode="auto">
            <a:xfrm>
              <a:off x="4094163" y="5514975"/>
              <a:ext cx="12700" cy="6350"/>
            </a:xfrm>
            <a:custGeom>
              <a:avLst/>
              <a:gdLst>
                <a:gd name="T0" fmla="*/ 2147483647 w 17"/>
                <a:gd name="T1" fmla="*/ 0 h 9"/>
                <a:gd name="T2" fmla="*/ 2147483647 w 17"/>
                <a:gd name="T3" fmla="*/ 0 h 9"/>
                <a:gd name="T4" fmla="*/ 0 w 17"/>
                <a:gd name="T5" fmla="*/ 0 h 9"/>
                <a:gd name="T6" fmla="*/ 0 w 17"/>
                <a:gd name="T7" fmla="*/ 2147483647 h 9"/>
                <a:gd name="T8" fmla="*/ 0 w 17"/>
                <a:gd name="T9" fmla="*/ 0 h 9"/>
                <a:gd name="T10" fmla="*/ 2147483647 w 17"/>
                <a:gd name="T11" fmla="*/ 0 h 9"/>
                <a:gd name="T12" fmla="*/ 2147483647 w 17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"/>
                <a:gd name="T23" fmla="*/ 17 w 17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">
                  <a:moveTo>
                    <a:pt x="17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95" name="Freeform 140"/>
            <p:cNvSpPr>
              <a:spLocks/>
            </p:cNvSpPr>
            <p:nvPr/>
          </p:nvSpPr>
          <p:spPr bwMode="auto">
            <a:xfrm>
              <a:off x="4094163" y="5507038"/>
              <a:ext cx="12700" cy="7937"/>
            </a:xfrm>
            <a:custGeom>
              <a:avLst/>
              <a:gdLst>
                <a:gd name="T0" fmla="*/ 2147483647 w 17"/>
                <a:gd name="T1" fmla="*/ 0 h 9"/>
                <a:gd name="T2" fmla="*/ 2147483647 w 17"/>
                <a:gd name="T3" fmla="*/ 2147483647 h 9"/>
                <a:gd name="T4" fmla="*/ 2147483647 w 17"/>
                <a:gd name="T5" fmla="*/ 0 h 9"/>
                <a:gd name="T6" fmla="*/ 2147483647 w 17"/>
                <a:gd name="T7" fmla="*/ 0 h 9"/>
                <a:gd name="T8" fmla="*/ 0 w 17"/>
                <a:gd name="T9" fmla="*/ 0 h 9"/>
                <a:gd name="T10" fmla="*/ 2147483647 w 17"/>
                <a:gd name="T11" fmla="*/ 0 h 9"/>
                <a:gd name="T12" fmla="*/ 2147483647 w 17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"/>
                <a:gd name="T23" fmla="*/ 17 w 17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">
                  <a:moveTo>
                    <a:pt x="17" y="0"/>
                  </a:move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96" name="Freeform 141"/>
            <p:cNvSpPr>
              <a:spLocks/>
            </p:cNvSpPr>
            <p:nvPr/>
          </p:nvSpPr>
          <p:spPr bwMode="auto">
            <a:xfrm>
              <a:off x="4011613" y="5507038"/>
              <a:ext cx="33337" cy="14287"/>
            </a:xfrm>
            <a:custGeom>
              <a:avLst/>
              <a:gdLst>
                <a:gd name="T0" fmla="*/ 0 w 43"/>
                <a:gd name="T1" fmla="*/ 2147483647 h 18"/>
                <a:gd name="T2" fmla="*/ 2147483647 w 43"/>
                <a:gd name="T3" fmla="*/ 2147483647 h 18"/>
                <a:gd name="T4" fmla="*/ 2147483647 w 43"/>
                <a:gd name="T5" fmla="*/ 2147483647 h 18"/>
                <a:gd name="T6" fmla="*/ 2147483647 w 43"/>
                <a:gd name="T7" fmla="*/ 2147483647 h 18"/>
                <a:gd name="T8" fmla="*/ 2147483647 w 43"/>
                <a:gd name="T9" fmla="*/ 2147483647 h 18"/>
                <a:gd name="T10" fmla="*/ 2147483647 w 43"/>
                <a:gd name="T11" fmla="*/ 0 h 18"/>
                <a:gd name="T12" fmla="*/ 2147483647 w 43"/>
                <a:gd name="T13" fmla="*/ 0 h 18"/>
                <a:gd name="T14" fmla="*/ 2147483647 w 43"/>
                <a:gd name="T15" fmla="*/ 0 h 18"/>
                <a:gd name="T16" fmla="*/ 2147483647 w 43"/>
                <a:gd name="T17" fmla="*/ 2147483647 h 18"/>
                <a:gd name="T18" fmla="*/ 2147483647 w 43"/>
                <a:gd name="T19" fmla="*/ 2147483647 h 18"/>
                <a:gd name="T20" fmla="*/ 2147483647 w 43"/>
                <a:gd name="T21" fmla="*/ 2147483647 h 18"/>
                <a:gd name="T22" fmla="*/ 2147483647 w 43"/>
                <a:gd name="T23" fmla="*/ 2147483647 h 18"/>
                <a:gd name="T24" fmla="*/ 2147483647 w 43"/>
                <a:gd name="T25" fmla="*/ 2147483647 h 18"/>
                <a:gd name="T26" fmla="*/ 2147483647 w 43"/>
                <a:gd name="T27" fmla="*/ 2147483647 h 18"/>
                <a:gd name="T28" fmla="*/ 0 w 43"/>
                <a:gd name="T29" fmla="*/ 2147483647 h 18"/>
                <a:gd name="T30" fmla="*/ 0 w 43"/>
                <a:gd name="T31" fmla="*/ 2147483647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"/>
                <a:gd name="T49" fmla="*/ 0 h 18"/>
                <a:gd name="T50" fmla="*/ 43 w 43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" h="18">
                  <a:moveTo>
                    <a:pt x="0" y="9"/>
                  </a:moveTo>
                  <a:lnTo>
                    <a:pt x="9" y="9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35" y="9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35" y="9"/>
                  </a:lnTo>
                  <a:lnTo>
                    <a:pt x="26" y="9"/>
                  </a:lnTo>
                  <a:lnTo>
                    <a:pt x="17" y="9"/>
                  </a:lnTo>
                  <a:lnTo>
                    <a:pt x="17" y="18"/>
                  </a:lnTo>
                  <a:lnTo>
                    <a:pt x="9" y="18"/>
                  </a:lnTo>
                  <a:lnTo>
                    <a:pt x="0" y="18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97" name="Freeform 142"/>
            <p:cNvSpPr>
              <a:spLocks/>
            </p:cNvSpPr>
            <p:nvPr/>
          </p:nvSpPr>
          <p:spPr bwMode="auto">
            <a:xfrm>
              <a:off x="3984625" y="5507038"/>
              <a:ext cx="20637" cy="7937"/>
            </a:xfrm>
            <a:custGeom>
              <a:avLst/>
              <a:gdLst>
                <a:gd name="T0" fmla="*/ 2147483647 w 27"/>
                <a:gd name="T1" fmla="*/ 2147483647 h 9"/>
                <a:gd name="T2" fmla="*/ 2147483647 w 27"/>
                <a:gd name="T3" fmla="*/ 2147483647 h 9"/>
                <a:gd name="T4" fmla="*/ 2147483647 w 27"/>
                <a:gd name="T5" fmla="*/ 0 h 9"/>
                <a:gd name="T6" fmla="*/ 2147483647 w 27"/>
                <a:gd name="T7" fmla="*/ 0 h 9"/>
                <a:gd name="T8" fmla="*/ 0 w 27"/>
                <a:gd name="T9" fmla="*/ 0 h 9"/>
                <a:gd name="T10" fmla="*/ 2147483647 w 27"/>
                <a:gd name="T11" fmla="*/ 0 h 9"/>
                <a:gd name="T12" fmla="*/ 2147483647 w 27"/>
                <a:gd name="T13" fmla="*/ 0 h 9"/>
                <a:gd name="T14" fmla="*/ 2147483647 w 27"/>
                <a:gd name="T15" fmla="*/ 0 h 9"/>
                <a:gd name="T16" fmla="*/ 2147483647 w 27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9"/>
                <a:gd name="T29" fmla="*/ 27 w 2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9">
                  <a:moveTo>
                    <a:pt x="27" y="9"/>
                  </a:move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98" name="Freeform 143"/>
            <p:cNvSpPr>
              <a:spLocks/>
            </p:cNvSpPr>
            <p:nvPr/>
          </p:nvSpPr>
          <p:spPr bwMode="auto">
            <a:xfrm>
              <a:off x="3970338" y="5514975"/>
              <a:ext cx="14287" cy="1587"/>
            </a:xfrm>
            <a:custGeom>
              <a:avLst/>
              <a:gdLst>
                <a:gd name="T0" fmla="*/ 2147483647 w 16"/>
                <a:gd name="T1" fmla="*/ 0 h 1"/>
                <a:gd name="T2" fmla="*/ 2147483647 w 16"/>
                <a:gd name="T3" fmla="*/ 0 h 1"/>
                <a:gd name="T4" fmla="*/ 0 w 16"/>
                <a:gd name="T5" fmla="*/ 0 h 1"/>
                <a:gd name="T6" fmla="*/ 2147483647 w 16"/>
                <a:gd name="T7" fmla="*/ 0 h 1"/>
                <a:gd name="T8" fmla="*/ 2147483647 w 1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"/>
                <a:gd name="T17" fmla="*/ 16 w 1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">
                  <a:moveTo>
                    <a:pt x="16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99" name="Freeform 144"/>
            <p:cNvSpPr>
              <a:spLocks/>
            </p:cNvSpPr>
            <p:nvPr/>
          </p:nvSpPr>
          <p:spPr bwMode="auto">
            <a:xfrm>
              <a:off x="3976688" y="5487988"/>
              <a:ext cx="88900" cy="19050"/>
            </a:xfrm>
            <a:custGeom>
              <a:avLst/>
              <a:gdLst>
                <a:gd name="T0" fmla="*/ 2147483647 w 112"/>
                <a:gd name="T1" fmla="*/ 2147483647 h 25"/>
                <a:gd name="T2" fmla="*/ 2147483647 w 112"/>
                <a:gd name="T3" fmla="*/ 2147483647 h 25"/>
                <a:gd name="T4" fmla="*/ 2147483647 w 112"/>
                <a:gd name="T5" fmla="*/ 2147483647 h 25"/>
                <a:gd name="T6" fmla="*/ 2147483647 w 112"/>
                <a:gd name="T7" fmla="*/ 2147483647 h 25"/>
                <a:gd name="T8" fmla="*/ 2147483647 w 112"/>
                <a:gd name="T9" fmla="*/ 2147483647 h 25"/>
                <a:gd name="T10" fmla="*/ 2147483647 w 112"/>
                <a:gd name="T11" fmla="*/ 2147483647 h 25"/>
                <a:gd name="T12" fmla="*/ 2147483647 w 112"/>
                <a:gd name="T13" fmla="*/ 2147483647 h 25"/>
                <a:gd name="T14" fmla="*/ 2147483647 w 112"/>
                <a:gd name="T15" fmla="*/ 2147483647 h 25"/>
                <a:gd name="T16" fmla="*/ 2147483647 w 112"/>
                <a:gd name="T17" fmla="*/ 2147483647 h 25"/>
                <a:gd name="T18" fmla="*/ 2147483647 w 112"/>
                <a:gd name="T19" fmla="*/ 2147483647 h 25"/>
                <a:gd name="T20" fmla="*/ 2147483647 w 112"/>
                <a:gd name="T21" fmla="*/ 2147483647 h 25"/>
                <a:gd name="T22" fmla="*/ 0 w 112"/>
                <a:gd name="T23" fmla="*/ 2147483647 h 25"/>
                <a:gd name="T24" fmla="*/ 2147483647 w 112"/>
                <a:gd name="T25" fmla="*/ 2147483647 h 25"/>
                <a:gd name="T26" fmla="*/ 2147483647 w 112"/>
                <a:gd name="T27" fmla="*/ 2147483647 h 25"/>
                <a:gd name="T28" fmla="*/ 2147483647 w 112"/>
                <a:gd name="T29" fmla="*/ 2147483647 h 25"/>
                <a:gd name="T30" fmla="*/ 2147483647 w 112"/>
                <a:gd name="T31" fmla="*/ 2147483647 h 25"/>
                <a:gd name="T32" fmla="*/ 2147483647 w 112"/>
                <a:gd name="T33" fmla="*/ 2147483647 h 25"/>
                <a:gd name="T34" fmla="*/ 2147483647 w 112"/>
                <a:gd name="T35" fmla="*/ 2147483647 h 25"/>
                <a:gd name="T36" fmla="*/ 2147483647 w 112"/>
                <a:gd name="T37" fmla="*/ 2147483647 h 25"/>
                <a:gd name="T38" fmla="*/ 2147483647 w 112"/>
                <a:gd name="T39" fmla="*/ 2147483647 h 25"/>
                <a:gd name="T40" fmla="*/ 2147483647 w 112"/>
                <a:gd name="T41" fmla="*/ 2147483647 h 25"/>
                <a:gd name="T42" fmla="*/ 2147483647 w 112"/>
                <a:gd name="T43" fmla="*/ 2147483647 h 25"/>
                <a:gd name="T44" fmla="*/ 2147483647 w 112"/>
                <a:gd name="T45" fmla="*/ 0 h 25"/>
                <a:gd name="T46" fmla="*/ 2147483647 w 112"/>
                <a:gd name="T47" fmla="*/ 0 h 25"/>
                <a:gd name="T48" fmla="*/ 2147483647 w 112"/>
                <a:gd name="T49" fmla="*/ 0 h 25"/>
                <a:gd name="T50" fmla="*/ 2147483647 w 112"/>
                <a:gd name="T51" fmla="*/ 0 h 25"/>
                <a:gd name="T52" fmla="*/ 2147483647 w 112"/>
                <a:gd name="T53" fmla="*/ 0 h 25"/>
                <a:gd name="T54" fmla="*/ 2147483647 w 112"/>
                <a:gd name="T55" fmla="*/ 2147483647 h 25"/>
                <a:gd name="T56" fmla="*/ 2147483647 w 112"/>
                <a:gd name="T57" fmla="*/ 2147483647 h 25"/>
                <a:gd name="T58" fmla="*/ 2147483647 w 112"/>
                <a:gd name="T59" fmla="*/ 2147483647 h 25"/>
                <a:gd name="T60" fmla="*/ 2147483647 w 112"/>
                <a:gd name="T61" fmla="*/ 2147483647 h 25"/>
                <a:gd name="T62" fmla="*/ 2147483647 w 112"/>
                <a:gd name="T63" fmla="*/ 2147483647 h 25"/>
                <a:gd name="T64" fmla="*/ 2147483647 w 112"/>
                <a:gd name="T65" fmla="*/ 2147483647 h 25"/>
                <a:gd name="T66" fmla="*/ 2147483647 w 112"/>
                <a:gd name="T67" fmla="*/ 2147483647 h 25"/>
                <a:gd name="T68" fmla="*/ 2147483647 w 112"/>
                <a:gd name="T69" fmla="*/ 2147483647 h 25"/>
                <a:gd name="T70" fmla="*/ 2147483647 w 112"/>
                <a:gd name="T71" fmla="*/ 2147483647 h 25"/>
                <a:gd name="T72" fmla="*/ 2147483647 w 112"/>
                <a:gd name="T73" fmla="*/ 2147483647 h 25"/>
                <a:gd name="T74" fmla="*/ 2147483647 w 112"/>
                <a:gd name="T75" fmla="*/ 2147483647 h 25"/>
                <a:gd name="T76" fmla="*/ 2147483647 w 112"/>
                <a:gd name="T77" fmla="*/ 2147483647 h 25"/>
                <a:gd name="T78" fmla="*/ 2147483647 w 112"/>
                <a:gd name="T79" fmla="*/ 2147483647 h 25"/>
                <a:gd name="T80" fmla="*/ 2147483647 w 112"/>
                <a:gd name="T81" fmla="*/ 2147483647 h 25"/>
                <a:gd name="T82" fmla="*/ 2147483647 w 112"/>
                <a:gd name="T83" fmla="*/ 2147483647 h 25"/>
                <a:gd name="T84" fmla="*/ 2147483647 w 112"/>
                <a:gd name="T85" fmla="*/ 2147483647 h 25"/>
                <a:gd name="T86" fmla="*/ 2147483647 w 112"/>
                <a:gd name="T87" fmla="*/ 2147483647 h 25"/>
                <a:gd name="T88" fmla="*/ 2147483647 w 112"/>
                <a:gd name="T89" fmla="*/ 2147483647 h 25"/>
                <a:gd name="T90" fmla="*/ 2147483647 w 112"/>
                <a:gd name="T91" fmla="*/ 2147483647 h 25"/>
                <a:gd name="T92" fmla="*/ 2147483647 w 112"/>
                <a:gd name="T93" fmla="*/ 2147483647 h 25"/>
                <a:gd name="T94" fmla="*/ 2147483647 w 112"/>
                <a:gd name="T95" fmla="*/ 2147483647 h 25"/>
                <a:gd name="T96" fmla="*/ 2147483647 w 112"/>
                <a:gd name="T97" fmla="*/ 2147483647 h 25"/>
                <a:gd name="T98" fmla="*/ 2147483647 w 112"/>
                <a:gd name="T99" fmla="*/ 2147483647 h 25"/>
                <a:gd name="T100" fmla="*/ 2147483647 w 112"/>
                <a:gd name="T101" fmla="*/ 2147483647 h 25"/>
                <a:gd name="T102" fmla="*/ 2147483647 w 112"/>
                <a:gd name="T103" fmla="*/ 2147483647 h 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2"/>
                <a:gd name="T157" fmla="*/ 0 h 25"/>
                <a:gd name="T158" fmla="*/ 112 w 112"/>
                <a:gd name="T159" fmla="*/ 25 h 2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2" h="25">
                  <a:moveTo>
                    <a:pt x="52" y="25"/>
                  </a:moveTo>
                  <a:lnTo>
                    <a:pt x="43" y="25"/>
                  </a:lnTo>
                  <a:lnTo>
                    <a:pt x="36" y="25"/>
                  </a:lnTo>
                  <a:lnTo>
                    <a:pt x="26" y="25"/>
                  </a:lnTo>
                  <a:lnTo>
                    <a:pt x="26" y="17"/>
                  </a:lnTo>
                  <a:lnTo>
                    <a:pt x="17" y="17"/>
                  </a:lnTo>
                  <a:lnTo>
                    <a:pt x="17" y="25"/>
                  </a:lnTo>
                  <a:lnTo>
                    <a:pt x="17" y="17"/>
                  </a:lnTo>
                  <a:lnTo>
                    <a:pt x="17" y="25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7" y="17"/>
                  </a:lnTo>
                  <a:lnTo>
                    <a:pt x="26" y="17"/>
                  </a:lnTo>
                  <a:lnTo>
                    <a:pt x="26" y="8"/>
                  </a:lnTo>
                  <a:lnTo>
                    <a:pt x="36" y="8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43" y="8"/>
                  </a:lnTo>
                  <a:lnTo>
                    <a:pt x="52" y="8"/>
                  </a:lnTo>
                  <a:lnTo>
                    <a:pt x="60" y="8"/>
                  </a:lnTo>
                  <a:lnTo>
                    <a:pt x="60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95" y="8"/>
                  </a:lnTo>
                  <a:lnTo>
                    <a:pt x="103" y="8"/>
                  </a:lnTo>
                  <a:lnTo>
                    <a:pt x="103" y="17"/>
                  </a:lnTo>
                  <a:lnTo>
                    <a:pt x="112" y="17"/>
                  </a:lnTo>
                  <a:lnTo>
                    <a:pt x="103" y="17"/>
                  </a:lnTo>
                  <a:lnTo>
                    <a:pt x="112" y="17"/>
                  </a:lnTo>
                  <a:lnTo>
                    <a:pt x="112" y="25"/>
                  </a:lnTo>
                  <a:lnTo>
                    <a:pt x="103" y="25"/>
                  </a:lnTo>
                  <a:lnTo>
                    <a:pt x="95" y="25"/>
                  </a:lnTo>
                  <a:lnTo>
                    <a:pt x="86" y="25"/>
                  </a:lnTo>
                  <a:lnTo>
                    <a:pt x="78" y="25"/>
                  </a:lnTo>
                  <a:lnTo>
                    <a:pt x="69" y="25"/>
                  </a:lnTo>
                  <a:lnTo>
                    <a:pt x="60" y="25"/>
                  </a:lnTo>
                  <a:lnTo>
                    <a:pt x="60" y="17"/>
                  </a:lnTo>
                  <a:lnTo>
                    <a:pt x="52" y="17"/>
                  </a:lnTo>
                  <a:lnTo>
                    <a:pt x="52" y="8"/>
                  </a:lnTo>
                  <a:lnTo>
                    <a:pt x="43" y="8"/>
                  </a:lnTo>
                  <a:lnTo>
                    <a:pt x="43" y="17"/>
                  </a:lnTo>
                  <a:lnTo>
                    <a:pt x="36" y="17"/>
                  </a:lnTo>
                  <a:lnTo>
                    <a:pt x="26" y="17"/>
                  </a:lnTo>
                  <a:lnTo>
                    <a:pt x="36" y="17"/>
                  </a:lnTo>
                  <a:lnTo>
                    <a:pt x="43" y="17"/>
                  </a:lnTo>
                  <a:lnTo>
                    <a:pt x="52" y="17"/>
                  </a:lnTo>
                  <a:lnTo>
                    <a:pt x="60" y="25"/>
                  </a:lnTo>
                  <a:lnTo>
                    <a:pt x="52" y="25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00" name="Freeform 145"/>
            <p:cNvSpPr>
              <a:spLocks/>
            </p:cNvSpPr>
            <p:nvPr/>
          </p:nvSpPr>
          <p:spPr bwMode="auto">
            <a:xfrm>
              <a:off x="3956050" y="5514975"/>
              <a:ext cx="14287" cy="1587"/>
            </a:xfrm>
            <a:custGeom>
              <a:avLst/>
              <a:gdLst>
                <a:gd name="T0" fmla="*/ 2147483647 w 19"/>
                <a:gd name="T1" fmla="*/ 0 h 1"/>
                <a:gd name="T2" fmla="*/ 2147483647 w 19"/>
                <a:gd name="T3" fmla="*/ 0 h 1"/>
                <a:gd name="T4" fmla="*/ 0 w 19"/>
                <a:gd name="T5" fmla="*/ 0 h 1"/>
                <a:gd name="T6" fmla="*/ 2147483647 w 19"/>
                <a:gd name="T7" fmla="*/ 0 h 1"/>
                <a:gd name="T8" fmla="*/ 2147483647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"/>
                <a:gd name="T17" fmla="*/ 19 w 19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">
                  <a:moveTo>
                    <a:pt x="1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01" name="Freeform 146"/>
            <p:cNvSpPr>
              <a:spLocks/>
            </p:cNvSpPr>
            <p:nvPr/>
          </p:nvSpPr>
          <p:spPr bwMode="auto">
            <a:xfrm>
              <a:off x="3956050" y="5500688"/>
              <a:ext cx="28575" cy="14287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2147483647 w 35"/>
                <a:gd name="T11" fmla="*/ 2147483647 h 17"/>
                <a:gd name="T12" fmla="*/ 2147483647 w 35"/>
                <a:gd name="T13" fmla="*/ 2147483647 h 17"/>
                <a:gd name="T14" fmla="*/ 2147483647 w 35"/>
                <a:gd name="T15" fmla="*/ 2147483647 h 17"/>
                <a:gd name="T16" fmla="*/ 2147483647 w 35"/>
                <a:gd name="T17" fmla="*/ 2147483647 h 17"/>
                <a:gd name="T18" fmla="*/ 2147483647 w 35"/>
                <a:gd name="T19" fmla="*/ 2147483647 h 17"/>
                <a:gd name="T20" fmla="*/ 2147483647 w 35"/>
                <a:gd name="T21" fmla="*/ 2147483647 h 17"/>
                <a:gd name="T22" fmla="*/ 0 w 35"/>
                <a:gd name="T23" fmla="*/ 2147483647 h 17"/>
                <a:gd name="T24" fmla="*/ 0 w 35"/>
                <a:gd name="T25" fmla="*/ 0 h 17"/>
                <a:gd name="T26" fmla="*/ 2147483647 w 35"/>
                <a:gd name="T27" fmla="*/ 0 h 17"/>
                <a:gd name="T28" fmla="*/ 2147483647 w 35"/>
                <a:gd name="T29" fmla="*/ 2147483647 h 17"/>
                <a:gd name="T30" fmla="*/ 2147483647 w 35"/>
                <a:gd name="T31" fmla="*/ 0 h 17"/>
                <a:gd name="T32" fmla="*/ 2147483647 w 35"/>
                <a:gd name="T33" fmla="*/ 2147483647 h 17"/>
                <a:gd name="T34" fmla="*/ 2147483647 w 35"/>
                <a:gd name="T35" fmla="*/ 2147483647 h 17"/>
                <a:gd name="T36" fmla="*/ 2147483647 w 35"/>
                <a:gd name="T37" fmla="*/ 2147483647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17"/>
                <a:gd name="T59" fmla="*/ 35 w 35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17">
                  <a:moveTo>
                    <a:pt x="26" y="8"/>
                  </a:moveTo>
                  <a:lnTo>
                    <a:pt x="19" y="8"/>
                  </a:lnTo>
                  <a:lnTo>
                    <a:pt x="26" y="8"/>
                  </a:lnTo>
                  <a:lnTo>
                    <a:pt x="35" y="8"/>
                  </a:lnTo>
                  <a:lnTo>
                    <a:pt x="35" y="17"/>
                  </a:lnTo>
                  <a:lnTo>
                    <a:pt x="26" y="17"/>
                  </a:lnTo>
                  <a:lnTo>
                    <a:pt x="26" y="8"/>
                  </a:lnTo>
                  <a:lnTo>
                    <a:pt x="19" y="8"/>
                  </a:lnTo>
                  <a:lnTo>
                    <a:pt x="9" y="8"/>
                  </a:lnTo>
                  <a:lnTo>
                    <a:pt x="19" y="8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9" y="0"/>
                  </a:lnTo>
                  <a:lnTo>
                    <a:pt x="9" y="8"/>
                  </a:lnTo>
                  <a:lnTo>
                    <a:pt x="19" y="8"/>
                  </a:lnTo>
                  <a:lnTo>
                    <a:pt x="26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02" name="Freeform 147"/>
            <p:cNvSpPr>
              <a:spLocks/>
            </p:cNvSpPr>
            <p:nvPr/>
          </p:nvSpPr>
          <p:spPr bwMode="auto">
            <a:xfrm>
              <a:off x="3881438" y="5487988"/>
              <a:ext cx="74612" cy="19050"/>
            </a:xfrm>
            <a:custGeom>
              <a:avLst/>
              <a:gdLst>
                <a:gd name="T0" fmla="*/ 2147483647 w 93"/>
                <a:gd name="T1" fmla="*/ 2147483647 h 25"/>
                <a:gd name="T2" fmla="*/ 2147483647 w 93"/>
                <a:gd name="T3" fmla="*/ 2147483647 h 25"/>
                <a:gd name="T4" fmla="*/ 2147483647 w 93"/>
                <a:gd name="T5" fmla="*/ 2147483647 h 25"/>
                <a:gd name="T6" fmla="*/ 2147483647 w 93"/>
                <a:gd name="T7" fmla="*/ 2147483647 h 25"/>
                <a:gd name="T8" fmla="*/ 2147483647 w 93"/>
                <a:gd name="T9" fmla="*/ 2147483647 h 25"/>
                <a:gd name="T10" fmla="*/ 2147483647 w 93"/>
                <a:gd name="T11" fmla="*/ 2147483647 h 25"/>
                <a:gd name="T12" fmla="*/ 2147483647 w 93"/>
                <a:gd name="T13" fmla="*/ 2147483647 h 25"/>
                <a:gd name="T14" fmla="*/ 2147483647 w 93"/>
                <a:gd name="T15" fmla="*/ 2147483647 h 25"/>
                <a:gd name="T16" fmla="*/ 2147483647 w 93"/>
                <a:gd name="T17" fmla="*/ 2147483647 h 25"/>
                <a:gd name="T18" fmla="*/ 2147483647 w 93"/>
                <a:gd name="T19" fmla="*/ 2147483647 h 25"/>
                <a:gd name="T20" fmla="*/ 2147483647 w 93"/>
                <a:gd name="T21" fmla="*/ 2147483647 h 25"/>
                <a:gd name="T22" fmla="*/ 2147483647 w 93"/>
                <a:gd name="T23" fmla="*/ 2147483647 h 25"/>
                <a:gd name="T24" fmla="*/ 2147483647 w 93"/>
                <a:gd name="T25" fmla="*/ 2147483647 h 25"/>
                <a:gd name="T26" fmla="*/ 2147483647 w 93"/>
                <a:gd name="T27" fmla="*/ 2147483647 h 25"/>
                <a:gd name="T28" fmla="*/ 2147483647 w 93"/>
                <a:gd name="T29" fmla="*/ 2147483647 h 25"/>
                <a:gd name="T30" fmla="*/ 2147483647 w 93"/>
                <a:gd name="T31" fmla="*/ 2147483647 h 25"/>
                <a:gd name="T32" fmla="*/ 2147483647 w 93"/>
                <a:gd name="T33" fmla="*/ 2147483647 h 25"/>
                <a:gd name="T34" fmla="*/ 2147483647 w 93"/>
                <a:gd name="T35" fmla="*/ 2147483647 h 25"/>
                <a:gd name="T36" fmla="*/ 2147483647 w 93"/>
                <a:gd name="T37" fmla="*/ 2147483647 h 25"/>
                <a:gd name="T38" fmla="*/ 2147483647 w 93"/>
                <a:gd name="T39" fmla="*/ 2147483647 h 25"/>
                <a:gd name="T40" fmla="*/ 2147483647 w 93"/>
                <a:gd name="T41" fmla="*/ 2147483647 h 25"/>
                <a:gd name="T42" fmla="*/ 2147483647 w 93"/>
                <a:gd name="T43" fmla="*/ 2147483647 h 25"/>
                <a:gd name="T44" fmla="*/ 2147483647 w 93"/>
                <a:gd name="T45" fmla="*/ 2147483647 h 25"/>
                <a:gd name="T46" fmla="*/ 2147483647 w 93"/>
                <a:gd name="T47" fmla="*/ 2147483647 h 25"/>
                <a:gd name="T48" fmla="*/ 2147483647 w 93"/>
                <a:gd name="T49" fmla="*/ 2147483647 h 25"/>
                <a:gd name="T50" fmla="*/ 2147483647 w 93"/>
                <a:gd name="T51" fmla="*/ 2147483647 h 25"/>
                <a:gd name="T52" fmla="*/ 0 w 93"/>
                <a:gd name="T53" fmla="*/ 2147483647 h 25"/>
                <a:gd name="T54" fmla="*/ 2147483647 w 93"/>
                <a:gd name="T55" fmla="*/ 2147483647 h 25"/>
                <a:gd name="T56" fmla="*/ 2147483647 w 93"/>
                <a:gd name="T57" fmla="*/ 2147483647 h 25"/>
                <a:gd name="T58" fmla="*/ 2147483647 w 93"/>
                <a:gd name="T59" fmla="*/ 2147483647 h 25"/>
                <a:gd name="T60" fmla="*/ 2147483647 w 93"/>
                <a:gd name="T61" fmla="*/ 2147483647 h 25"/>
                <a:gd name="T62" fmla="*/ 2147483647 w 93"/>
                <a:gd name="T63" fmla="*/ 2147483647 h 25"/>
                <a:gd name="T64" fmla="*/ 2147483647 w 93"/>
                <a:gd name="T65" fmla="*/ 2147483647 h 25"/>
                <a:gd name="T66" fmla="*/ 2147483647 w 93"/>
                <a:gd name="T67" fmla="*/ 0 h 25"/>
                <a:gd name="T68" fmla="*/ 2147483647 w 93"/>
                <a:gd name="T69" fmla="*/ 0 h 25"/>
                <a:gd name="T70" fmla="*/ 2147483647 w 93"/>
                <a:gd name="T71" fmla="*/ 2147483647 h 25"/>
                <a:gd name="T72" fmla="*/ 2147483647 w 93"/>
                <a:gd name="T73" fmla="*/ 2147483647 h 25"/>
                <a:gd name="T74" fmla="*/ 2147483647 w 93"/>
                <a:gd name="T75" fmla="*/ 0 h 25"/>
                <a:gd name="T76" fmla="*/ 2147483647 w 93"/>
                <a:gd name="T77" fmla="*/ 0 h 25"/>
                <a:gd name="T78" fmla="*/ 2147483647 w 93"/>
                <a:gd name="T79" fmla="*/ 0 h 25"/>
                <a:gd name="T80" fmla="*/ 2147483647 w 93"/>
                <a:gd name="T81" fmla="*/ 0 h 25"/>
                <a:gd name="T82" fmla="*/ 2147483647 w 93"/>
                <a:gd name="T83" fmla="*/ 2147483647 h 25"/>
                <a:gd name="T84" fmla="*/ 2147483647 w 93"/>
                <a:gd name="T85" fmla="*/ 2147483647 h 25"/>
                <a:gd name="T86" fmla="*/ 2147483647 w 93"/>
                <a:gd name="T87" fmla="*/ 0 h 25"/>
                <a:gd name="T88" fmla="*/ 2147483647 w 93"/>
                <a:gd name="T89" fmla="*/ 2147483647 h 25"/>
                <a:gd name="T90" fmla="*/ 2147483647 w 93"/>
                <a:gd name="T91" fmla="*/ 2147483647 h 25"/>
                <a:gd name="T92" fmla="*/ 2147483647 w 93"/>
                <a:gd name="T93" fmla="*/ 2147483647 h 25"/>
                <a:gd name="T94" fmla="*/ 2147483647 w 93"/>
                <a:gd name="T95" fmla="*/ 2147483647 h 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"/>
                <a:gd name="T145" fmla="*/ 0 h 25"/>
                <a:gd name="T146" fmla="*/ 93 w 93"/>
                <a:gd name="T147" fmla="*/ 25 h 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" h="25">
                  <a:moveTo>
                    <a:pt x="93" y="17"/>
                  </a:moveTo>
                  <a:lnTo>
                    <a:pt x="86" y="17"/>
                  </a:lnTo>
                  <a:lnTo>
                    <a:pt x="76" y="17"/>
                  </a:lnTo>
                  <a:lnTo>
                    <a:pt x="67" y="17"/>
                  </a:lnTo>
                  <a:lnTo>
                    <a:pt x="60" y="17"/>
                  </a:lnTo>
                  <a:lnTo>
                    <a:pt x="60" y="25"/>
                  </a:lnTo>
                  <a:lnTo>
                    <a:pt x="60" y="17"/>
                  </a:lnTo>
                  <a:lnTo>
                    <a:pt x="67" y="17"/>
                  </a:lnTo>
                  <a:lnTo>
                    <a:pt x="60" y="17"/>
                  </a:lnTo>
                  <a:lnTo>
                    <a:pt x="60" y="8"/>
                  </a:lnTo>
                  <a:lnTo>
                    <a:pt x="60" y="17"/>
                  </a:lnTo>
                  <a:lnTo>
                    <a:pt x="50" y="8"/>
                  </a:lnTo>
                  <a:lnTo>
                    <a:pt x="43" y="8"/>
                  </a:lnTo>
                  <a:lnTo>
                    <a:pt x="43" y="17"/>
                  </a:lnTo>
                  <a:lnTo>
                    <a:pt x="33" y="17"/>
                  </a:lnTo>
                  <a:lnTo>
                    <a:pt x="43" y="17"/>
                  </a:lnTo>
                  <a:lnTo>
                    <a:pt x="33" y="17"/>
                  </a:lnTo>
                  <a:lnTo>
                    <a:pt x="33" y="25"/>
                  </a:lnTo>
                  <a:lnTo>
                    <a:pt x="33" y="17"/>
                  </a:lnTo>
                  <a:lnTo>
                    <a:pt x="33" y="25"/>
                  </a:lnTo>
                  <a:lnTo>
                    <a:pt x="24" y="25"/>
                  </a:lnTo>
                  <a:lnTo>
                    <a:pt x="24" y="17"/>
                  </a:lnTo>
                  <a:lnTo>
                    <a:pt x="24" y="25"/>
                  </a:lnTo>
                  <a:lnTo>
                    <a:pt x="17" y="25"/>
                  </a:lnTo>
                  <a:lnTo>
                    <a:pt x="7" y="25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7" y="17"/>
                  </a:lnTo>
                  <a:lnTo>
                    <a:pt x="7" y="8"/>
                  </a:lnTo>
                  <a:lnTo>
                    <a:pt x="17" y="8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43" y="8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7" y="8"/>
                  </a:lnTo>
                  <a:lnTo>
                    <a:pt x="76" y="8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86" y="8"/>
                  </a:lnTo>
                  <a:lnTo>
                    <a:pt x="93" y="8"/>
                  </a:lnTo>
                  <a:lnTo>
                    <a:pt x="93" y="17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03" name="Freeform 148"/>
            <p:cNvSpPr>
              <a:spLocks/>
            </p:cNvSpPr>
            <p:nvPr/>
          </p:nvSpPr>
          <p:spPr bwMode="auto">
            <a:xfrm>
              <a:off x="3902075" y="5507038"/>
              <a:ext cx="14287" cy="1587"/>
            </a:xfrm>
            <a:custGeom>
              <a:avLst/>
              <a:gdLst>
                <a:gd name="T0" fmla="*/ 2147483647 w 19"/>
                <a:gd name="T1" fmla="*/ 0 h 1"/>
                <a:gd name="T2" fmla="*/ 2147483647 w 19"/>
                <a:gd name="T3" fmla="*/ 0 h 1"/>
                <a:gd name="T4" fmla="*/ 0 w 19"/>
                <a:gd name="T5" fmla="*/ 0 h 1"/>
                <a:gd name="T6" fmla="*/ 2147483647 w 19"/>
                <a:gd name="T7" fmla="*/ 0 h 1"/>
                <a:gd name="T8" fmla="*/ 2147483647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"/>
                <a:gd name="T17" fmla="*/ 19 w 19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">
                  <a:moveTo>
                    <a:pt x="1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04" name="Freeform 149"/>
            <p:cNvSpPr>
              <a:spLocks/>
            </p:cNvSpPr>
            <p:nvPr/>
          </p:nvSpPr>
          <p:spPr bwMode="auto">
            <a:xfrm>
              <a:off x="3902075" y="5507038"/>
              <a:ext cx="14287" cy="7937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0 w 19"/>
                <a:gd name="T5" fmla="*/ 2147483647 h 9"/>
                <a:gd name="T6" fmla="*/ 2147483647 w 19"/>
                <a:gd name="T7" fmla="*/ 2147483647 h 9"/>
                <a:gd name="T8" fmla="*/ 2147483647 w 19"/>
                <a:gd name="T9" fmla="*/ 0 h 9"/>
                <a:gd name="T10" fmla="*/ 2147483647 w 19"/>
                <a:gd name="T11" fmla="*/ 2147483647 h 9"/>
                <a:gd name="T12" fmla="*/ 2147483647 w 19"/>
                <a:gd name="T13" fmla="*/ 0 h 9"/>
                <a:gd name="T14" fmla="*/ 2147483647 w 19"/>
                <a:gd name="T15" fmla="*/ 0 h 9"/>
                <a:gd name="T16" fmla="*/ 2147483647 w 19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9"/>
                <a:gd name="T29" fmla="*/ 19 w 1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9">
                  <a:moveTo>
                    <a:pt x="19" y="9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9" y="9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05" name="Freeform 150"/>
            <p:cNvSpPr>
              <a:spLocks/>
            </p:cNvSpPr>
            <p:nvPr/>
          </p:nvSpPr>
          <p:spPr bwMode="auto">
            <a:xfrm>
              <a:off x="3860800" y="5514975"/>
              <a:ext cx="14287" cy="6350"/>
            </a:xfrm>
            <a:custGeom>
              <a:avLst/>
              <a:gdLst>
                <a:gd name="T0" fmla="*/ 2147483647 w 17"/>
                <a:gd name="T1" fmla="*/ 2147483647 h 9"/>
                <a:gd name="T2" fmla="*/ 2147483647 w 17"/>
                <a:gd name="T3" fmla="*/ 2147483647 h 9"/>
                <a:gd name="T4" fmla="*/ 0 w 17"/>
                <a:gd name="T5" fmla="*/ 2147483647 h 9"/>
                <a:gd name="T6" fmla="*/ 0 w 17"/>
                <a:gd name="T7" fmla="*/ 0 h 9"/>
                <a:gd name="T8" fmla="*/ 2147483647 w 17"/>
                <a:gd name="T9" fmla="*/ 0 h 9"/>
                <a:gd name="T10" fmla="*/ 2147483647 w 17"/>
                <a:gd name="T11" fmla="*/ 2147483647 h 9"/>
                <a:gd name="T12" fmla="*/ 2147483647 w 17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"/>
                <a:gd name="T23" fmla="*/ 17 w 17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">
                  <a:moveTo>
                    <a:pt x="17" y="9"/>
                  </a:moveTo>
                  <a:lnTo>
                    <a:pt x="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17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06" name="Freeform 151"/>
            <p:cNvSpPr>
              <a:spLocks/>
            </p:cNvSpPr>
            <p:nvPr/>
          </p:nvSpPr>
          <p:spPr bwMode="auto">
            <a:xfrm>
              <a:off x="3792538" y="5500688"/>
              <a:ext cx="61912" cy="26987"/>
            </a:xfrm>
            <a:custGeom>
              <a:avLst/>
              <a:gdLst>
                <a:gd name="T0" fmla="*/ 2147483647 w 77"/>
                <a:gd name="T1" fmla="*/ 2147483647 h 34"/>
                <a:gd name="T2" fmla="*/ 2147483647 w 77"/>
                <a:gd name="T3" fmla="*/ 2147483647 h 34"/>
                <a:gd name="T4" fmla="*/ 2147483647 w 77"/>
                <a:gd name="T5" fmla="*/ 2147483647 h 34"/>
                <a:gd name="T6" fmla="*/ 2147483647 w 77"/>
                <a:gd name="T7" fmla="*/ 2147483647 h 34"/>
                <a:gd name="T8" fmla="*/ 2147483647 w 77"/>
                <a:gd name="T9" fmla="*/ 2147483647 h 34"/>
                <a:gd name="T10" fmla="*/ 2147483647 w 77"/>
                <a:gd name="T11" fmla="*/ 2147483647 h 34"/>
                <a:gd name="T12" fmla="*/ 2147483647 w 77"/>
                <a:gd name="T13" fmla="*/ 2147483647 h 34"/>
                <a:gd name="T14" fmla="*/ 2147483647 w 77"/>
                <a:gd name="T15" fmla="*/ 2147483647 h 34"/>
                <a:gd name="T16" fmla="*/ 2147483647 w 77"/>
                <a:gd name="T17" fmla="*/ 2147483647 h 34"/>
                <a:gd name="T18" fmla="*/ 2147483647 w 77"/>
                <a:gd name="T19" fmla="*/ 2147483647 h 34"/>
                <a:gd name="T20" fmla="*/ 2147483647 w 77"/>
                <a:gd name="T21" fmla="*/ 2147483647 h 34"/>
                <a:gd name="T22" fmla="*/ 2147483647 w 77"/>
                <a:gd name="T23" fmla="*/ 2147483647 h 34"/>
                <a:gd name="T24" fmla="*/ 2147483647 w 77"/>
                <a:gd name="T25" fmla="*/ 2147483647 h 34"/>
                <a:gd name="T26" fmla="*/ 2147483647 w 77"/>
                <a:gd name="T27" fmla="*/ 2147483647 h 34"/>
                <a:gd name="T28" fmla="*/ 2147483647 w 77"/>
                <a:gd name="T29" fmla="*/ 2147483647 h 34"/>
                <a:gd name="T30" fmla="*/ 0 w 77"/>
                <a:gd name="T31" fmla="*/ 2147483647 h 34"/>
                <a:gd name="T32" fmla="*/ 2147483647 w 77"/>
                <a:gd name="T33" fmla="*/ 2147483647 h 34"/>
                <a:gd name="T34" fmla="*/ 2147483647 w 77"/>
                <a:gd name="T35" fmla="*/ 2147483647 h 34"/>
                <a:gd name="T36" fmla="*/ 2147483647 w 77"/>
                <a:gd name="T37" fmla="*/ 2147483647 h 34"/>
                <a:gd name="T38" fmla="*/ 2147483647 w 77"/>
                <a:gd name="T39" fmla="*/ 2147483647 h 34"/>
                <a:gd name="T40" fmla="*/ 2147483647 w 77"/>
                <a:gd name="T41" fmla="*/ 2147483647 h 34"/>
                <a:gd name="T42" fmla="*/ 2147483647 w 77"/>
                <a:gd name="T43" fmla="*/ 2147483647 h 34"/>
                <a:gd name="T44" fmla="*/ 2147483647 w 77"/>
                <a:gd name="T45" fmla="*/ 2147483647 h 34"/>
                <a:gd name="T46" fmla="*/ 2147483647 w 77"/>
                <a:gd name="T47" fmla="*/ 2147483647 h 34"/>
                <a:gd name="T48" fmla="*/ 2147483647 w 77"/>
                <a:gd name="T49" fmla="*/ 0 h 34"/>
                <a:gd name="T50" fmla="*/ 2147483647 w 77"/>
                <a:gd name="T51" fmla="*/ 0 h 34"/>
                <a:gd name="T52" fmla="*/ 2147483647 w 77"/>
                <a:gd name="T53" fmla="*/ 2147483647 h 34"/>
                <a:gd name="T54" fmla="*/ 2147483647 w 77"/>
                <a:gd name="T55" fmla="*/ 2147483647 h 34"/>
                <a:gd name="T56" fmla="*/ 2147483647 w 77"/>
                <a:gd name="T57" fmla="*/ 2147483647 h 34"/>
                <a:gd name="T58" fmla="*/ 2147483647 w 77"/>
                <a:gd name="T59" fmla="*/ 2147483647 h 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34"/>
                <a:gd name="T92" fmla="*/ 77 w 77"/>
                <a:gd name="T93" fmla="*/ 34 h 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34">
                  <a:moveTo>
                    <a:pt x="77" y="8"/>
                  </a:moveTo>
                  <a:lnTo>
                    <a:pt x="69" y="8"/>
                  </a:lnTo>
                  <a:lnTo>
                    <a:pt x="60" y="8"/>
                  </a:lnTo>
                  <a:lnTo>
                    <a:pt x="60" y="17"/>
                  </a:lnTo>
                  <a:lnTo>
                    <a:pt x="50" y="17"/>
                  </a:lnTo>
                  <a:lnTo>
                    <a:pt x="43" y="17"/>
                  </a:lnTo>
                  <a:lnTo>
                    <a:pt x="34" y="17"/>
                  </a:lnTo>
                  <a:lnTo>
                    <a:pt x="34" y="26"/>
                  </a:lnTo>
                  <a:lnTo>
                    <a:pt x="24" y="26"/>
                  </a:lnTo>
                  <a:lnTo>
                    <a:pt x="24" y="34"/>
                  </a:lnTo>
                  <a:lnTo>
                    <a:pt x="17" y="34"/>
                  </a:lnTo>
                  <a:lnTo>
                    <a:pt x="24" y="34"/>
                  </a:lnTo>
                  <a:lnTo>
                    <a:pt x="24" y="26"/>
                  </a:lnTo>
                  <a:lnTo>
                    <a:pt x="17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8" y="26"/>
                  </a:lnTo>
                  <a:lnTo>
                    <a:pt x="8" y="17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24" y="8"/>
                  </a:lnTo>
                  <a:lnTo>
                    <a:pt x="34" y="8"/>
                  </a:lnTo>
                  <a:lnTo>
                    <a:pt x="43" y="8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8"/>
                  </a:lnTo>
                  <a:lnTo>
                    <a:pt x="60" y="8"/>
                  </a:lnTo>
                  <a:lnTo>
                    <a:pt x="69" y="8"/>
                  </a:lnTo>
                  <a:lnTo>
                    <a:pt x="77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07" name="Freeform 152"/>
            <p:cNvSpPr>
              <a:spLocks/>
            </p:cNvSpPr>
            <p:nvPr/>
          </p:nvSpPr>
          <p:spPr bwMode="auto">
            <a:xfrm>
              <a:off x="3827463" y="5521325"/>
              <a:ext cx="12700" cy="6350"/>
            </a:xfrm>
            <a:custGeom>
              <a:avLst/>
              <a:gdLst>
                <a:gd name="T0" fmla="*/ 2147483647 w 17"/>
                <a:gd name="T1" fmla="*/ 0 h 8"/>
                <a:gd name="T2" fmla="*/ 2147483647 w 17"/>
                <a:gd name="T3" fmla="*/ 2147483647 h 8"/>
                <a:gd name="T4" fmla="*/ 2147483647 w 17"/>
                <a:gd name="T5" fmla="*/ 2147483647 h 8"/>
                <a:gd name="T6" fmla="*/ 0 w 17"/>
                <a:gd name="T7" fmla="*/ 2147483647 h 8"/>
                <a:gd name="T8" fmla="*/ 0 w 17"/>
                <a:gd name="T9" fmla="*/ 0 h 8"/>
                <a:gd name="T10" fmla="*/ 2147483647 w 17"/>
                <a:gd name="T11" fmla="*/ 0 h 8"/>
                <a:gd name="T12" fmla="*/ 0 w 17"/>
                <a:gd name="T13" fmla="*/ 0 h 8"/>
                <a:gd name="T14" fmla="*/ 2147483647 w 17"/>
                <a:gd name="T15" fmla="*/ 0 h 8"/>
                <a:gd name="T16" fmla="*/ 2147483647 w 17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8"/>
                <a:gd name="T29" fmla="*/ 17 w 17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8">
                  <a:moveTo>
                    <a:pt x="17" y="0"/>
                  </a:moveTo>
                  <a:lnTo>
                    <a:pt x="17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08" name="Freeform 153"/>
            <p:cNvSpPr>
              <a:spLocks/>
            </p:cNvSpPr>
            <p:nvPr/>
          </p:nvSpPr>
          <p:spPr bwMode="auto">
            <a:xfrm>
              <a:off x="4611688" y="5583238"/>
              <a:ext cx="28575" cy="6350"/>
            </a:xfrm>
            <a:custGeom>
              <a:avLst/>
              <a:gdLst>
                <a:gd name="T0" fmla="*/ 2147483647 w 35"/>
                <a:gd name="T1" fmla="*/ 2147483647 h 9"/>
                <a:gd name="T2" fmla="*/ 0 w 35"/>
                <a:gd name="T3" fmla="*/ 2147483647 h 9"/>
                <a:gd name="T4" fmla="*/ 2147483647 w 35"/>
                <a:gd name="T5" fmla="*/ 2147483647 h 9"/>
                <a:gd name="T6" fmla="*/ 2147483647 w 35"/>
                <a:gd name="T7" fmla="*/ 2147483647 h 9"/>
                <a:gd name="T8" fmla="*/ 2147483647 w 35"/>
                <a:gd name="T9" fmla="*/ 0 h 9"/>
                <a:gd name="T10" fmla="*/ 2147483647 w 35"/>
                <a:gd name="T11" fmla="*/ 0 h 9"/>
                <a:gd name="T12" fmla="*/ 2147483647 w 35"/>
                <a:gd name="T13" fmla="*/ 0 h 9"/>
                <a:gd name="T14" fmla="*/ 2147483647 w 35"/>
                <a:gd name="T15" fmla="*/ 0 h 9"/>
                <a:gd name="T16" fmla="*/ 2147483647 w 35"/>
                <a:gd name="T17" fmla="*/ 0 h 9"/>
                <a:gd name="T18" fmla="*/ 2147483647 w 35"/>
                <a:gd name="T19" fmla="*/ 2147483647 h 9"/>
                <a:gd name="T20" fmla="*/ 2147483647 w 35"/>
                <a:gd name="T21" fmla="*/ 2147483647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9"/>
                <a:gd name="T35" fmla="*/ 35 w 35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9">
                  <a:moveTo>
                    <a:pt x="9" y="9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09" name="Freeform 154"/>
            <p:cNvSpPr>
              <a:spLocks/>
            </p:cNvSpPr>
            <p:nvPr/>
          </p:nvSpPr>
          <p:spPr bwMode="auto">
            <a:xfrm>
              <a:off x="4624388" y="5583238"/>
              <a:ext cx="7937" cy="6350"/>
            </a:xfrm>
            <a:custGeom>
              <a:avLst/>
              <a:gdLst>
                <a:gd name="T0" fmla="*/ 2147483647 w 9"/>
                <a:gd name="T1" fmla="*/ 2147483647 h 9"/>
                <a:gd name="T2" fmla="*/ 0 w 9"/>
                <a:gd name="T3" fmla="*/ 2147483647 h 9"/>
                <a:gd name="T4" fmla="*/ 2147483647 w 9"/>
                <a:gd name="T5" fmla="*/ 0 h 9"/>
                <a:gd name="T6" fmla="*/ 2147483647 w 9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9"/>
                <a:gd name="T14" fmla="*/ 9 w 9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9">
                  <a:moveTo>
                    <a:pt x="9" y="9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10" name="Freeform 155"/>
            <p:cNvSpPr>
              <a:spLocks/>
            </p:cNvSpPr>
            <p:nvPr/>
          </p:nvSpPr>
          <p:spPr bwMode="auto">
            <a:xfrm>
              <a:off x="4619625" y="5589588"/>
              <a:ext cx="12700" cy="7937"/>
            </a:xfrm>
            <a:custGeom>
              <a:avLst/>
              <a:gdLst>
                <a:gd name="T0" fmla="*/ 2147483647 w 17"/>
                <a:gd name="T1" fmla="*/ 0 h 9"/>
                <a:gd name="T2" fmla="*/ 2147483647 w 17"/>
                <a:gd name="T3" fmla="*/ 2147483647 h 9"/>
                <a:gd name="T4" fmla="*/ 0 w 17"/>
                <a:gd name="T5" fmla="*/ 2147483647 h 9"/>
                <a:gd name="T6" fmla="*/ 0 w 17"/>
                <a:gd name="T7" fmla="*/ 0 h 9"/>
                <a:gd name="T8" fmla="*/ 2147483647 w 17"/>
                <a:gd name="T9" fmla="*/ 0 h 9"/>
                <a:gd name="T10" fmla="*/ 2147483647 w 17"/>
                <a:gd name="T11" fmla="*/ 0 h 9"/>
                <a:gd name="T12" fmla="*/ 2147483647 w 17"/>
                <a:gd name="T13" fmla="*/ 0 h 9"/>
                <a:gd name="T14" fmla="*/ 2147483647 w 17"/>
                <a:gd name="T15" fmla="*/ 0 h 9"/>
                <a:gd name="T16" fmla="*/ 2147483647 w 17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9"/>
                <a:gd name="T29" fmla="*/ 17 w 1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9">
                  <a:moveTo>
                    <a:pt x="8" y="0"/>
                  </a:moveTo>
                  <a:lnTo>
                    <a:pt x="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11" name="Freeform 156"/>
            <p:cNvSpPr>
              <a:spLocks/>
            </p:cNvSpPr>
            <p:nvPr/>
          </p:nvSpPr>
          <p:spPr bwMode="auto">
            <a:xfrm>
              <a:off x="4441825" y="5603875"/>
              <a:ext cx="6350" cy="7937"/>
            </a:xfrm>
            <a:custGeom>
              <a:avLst/>
              <a:gdLst>
                <a:gd name="T0" fmla="*/ 2147483647 w 7"/>
                <a:gd name="T1" fmla="*/ 2147483647 h 9"/>
                <a:gd name="T2" fmla="*/ 0 w 7"/>
                <a:gd name="T3" fmla="*/ 2147483647 h 9"/>
                <a:gd name="T4" fmla="*/ 2147483647 w 7"/>
                <a:gd name="T5" fmla="*/ 2147483647 h 9"/>
                <a:gd name="T6" fmla="*/ 2147483647 w 7"/>
                <a:gd name="T7" fmla="*/ 0 h 9"/>
                <a:gd name="T8" fmla="*/ 2147483647 w 7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9"/>
                  </a:moveTo>
                  <a:lnTo>
                    <a:pt x="0" y="9"/>
                  </a:lnTo>
                  <a:lnTo>
                    <a:pt x="7" y="9"/>
                  </a:lnTo>
                  <a:lnTo>
                    <a:pt x="7" y="0"/>
                  </a:lnTo>
                  <a:lnTo>
                    <a:pt x="7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12" name="Rectangle 157"/>
            <p:cNvSpPr>
              <a:spLocks noChangeArrowheads="1"/>
            </p:cNvSpPr>
            <p:nvPr/>
          </p:nvSpPr>
          <p:spPr bwMode="auto">
            <a:xfrm>
              <a:off x="4433888" y="5624513"/>
              <a:ext cx="7937" cy="7937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13" name="Freeform 158"/>
            <p:cNvSpPr>
              <a:spLocks/>
            </p:cNvSpPr>
            <p:nvPr/>
          </p:nvSpPr>
          <p:spPr bwMode="auto">
            <a:xfrm>
              <a:off x="4448175" y="5611813"/>
              <a:ext cx="6350" cy="4762"/>
            </a:xfrm>
            <a:custGeom>
              <a:avLst/>
              <a:gdLst>
                <a:gd name="T0" fmla="*/ 2147483647 w 9"/>
                <a:gd name="T1" fmla="*/ 0 h 8"/>
                <a:gd name="T2" fmla="*/ 2147483647 w 9"/>
                <a:gd name="T3" fmla="*/ 2147483647 h 8"/>
                <a:gd name="T4" fmla="*/ 0 w 9"/>
                <a:gd name="T5" fmla="*/ 0 h 8"/>
                <a:gd name="T6" fmla="*/ 2147483647 w 9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9" y="0"/>
                  </a:moveTo>
                  <a:lnTo>
                    <a:pt x="9" y="8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14" name="Freeform 159"/>
            <p:cNvSpPr>
              <a:spLocks/>
            </p:cNvSpPr>
            <p:nvPr/>
          </p:nvSpPr>
          <p:spPr bwMode="auto">
            <a:xfrm>
              <a:off x="4413250" y="5603875"/>
              <a:ext cx="7937" cy="7937"/>
            </a:xfrm>
            <a:custGeom>
              <a:avLst/>
              <a:gdLst>
                <a:gd name="T0" fmla="*/ 2147483647 w 10"/>
                <a:gd name="T1" fmla="*/ 2147483647 h 9"/>
                <a:gd name="T2" fmla="*/ 0 w 10"/>
                <a:gd name="T3" fmla="*/ 2147483647 h 9"/>
                <a:gd name="T4" fmla="*/ 0 w 10"/>
                <a:gd name="T5" fmla="*/ 0 h 9"/>
                <a:gd name="T6" fmla="*/ 2147483647 w 10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10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10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15" name="Freeform 160"/>
            <p:cNvSpPr>
              <a:spLocks/>
            </p:cNvSpPr>
            <p:nvPr/>
          </p:nvSpPr>
          <p:spPr bwMode="auto">
            <a:xfrm>
              <a:off x="4679950" y="5568950"/>
              <a:ext cx="28575" cy="7937"/>
            </a:xfrm>
            <a:custGeom>
              <a:avLst/>
              <a:gdLst>
                <a:gd name="T0" fmla="*/ 2147483647 w 35"/>
                <a:gd name="T1" fmla="*/ 2147483647 h 9"/>
                <a:gd name="T2" fmla="*/ 2147483647 w 35"/>
                <a:gd name="T3" fmla="*/ 2147483647 h 9"/>
                <a:gd name="T4" fmla="*/ 0 w 35"/>
                <a:gd name="T5" fmla="*/ 2147483647 h 9"/>
                <a:gd name="T6" fmla="*/ 0 w 35"/>
                <a:gd name="T7" fmla="*/ 0 h 9"/>
                <a:gd name="T8" fmla="*/ 2147483647 w 35"/>
                <a:gd name="T9" fmla="*/ 0 h 9"/>
                <a:gd name="T10" fmla="*/ 2147483647 w 35"/>
                <a:gd name="T11" fmla="*/ 0 h 9"/>
                <a:gd name="T12" fmla="*/ 2147483647 w 35"/>
                <a:gd name="T13" fmla="*/ 0 h 9"/>
                <a:gd name="T14" fmla="*/ 2147483647 w 35"/>
                <a:gd name="T15" fmla="*/ 2147483647 h 9"/>
                <a:gd name="T16" fmla="*/ 2147483647 w 35"/>
                <a:gd name="T17" fmla="*/ 2147483647 h 9"/>
                <a:gd name="T18" fmla="*/ 2147483647 w 35"/>
                <a:gd name="T19" fmla="*/ 2147483647 h 9"/>
                <a:gd name="T20" fmla="*/ 2147483647 w 35"/>
                <a:gd name="T21" fmla="*/ 2147483647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9"/>
                <a:gd name="T35" fmla="*/ 35 w 35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9">
                  <a:moveTo>
                    <a:pt x="17" y="9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35" y="9"/>
                  </a:lnTo>
                  <a:lnTo>
                    <a:pt x="26" y="9"/>
                  </a:lnTo>
                  <a:lnTo>
                    <a:pt x="17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16" name="Freeform 161"/>
            <p:cNvSpPr>
              <a:spLocks/>
            </p:cNvSpPr>
            <p:nvPr/>
          </p:nvSpPr>
          <p:spPr bwMode="auto">
            <a:xfrm>
              <a:off x="4659313" y="5576888"/>
              <a:ext cx="28575" cy="6350"/>
            </a:xfrm>
            <a:custGeom>
              <a:avLst/>
              <a:gdLst>
                <a:gd name="T0" fmla="*/ 2147483647 w 35"/>
                <a:gd name="T1" fmla="*/ 0 h 8"/>
                <a:gd name="T2" fmla="*/ 2147483647 w 35"/>
                <a:gd name="T3" fmla="*/ 0 h 8"/>
                <a:gd name="T4" fmla="*/ 2147483647 w 35"/>
                <a:gd name="T5" fmla="*/ 0 h 8"/>
                <a:gd name="T6" fmla="*/ 2147483647 w 35"/>
                <a:gd name="T7" fmla="*/ 0 h 8"/>
                <a:gd name="T8" fmla="*/ 2147483647 w 35"/>
                <a:gd name="T9" fmla="*/ 2147483647 h 8"/>
                <a:gd name="T10" fmla="*/ 0 w 35"/>
                <a:gd name="T11" fmla="*/ 2147483647 h 8"/>
                <a:gd name="T12" fmla="*/ 0 w 35"/>
                <a:gd name="T13" fmla="*/ 0 h 8"/>
                <a:gd name="T14" fmla="*/ 2147483647 w 35"/>
                <a:gd name="T15" fmla="*/ 0 h 8"/>
                <a:gd name="T16" fmla="*/ 2147483647 w 35"/>
                <a:gd name="T17" fmla="*/ 0 h 8"/>
                <a:gd name="T18" fmla="*/ 2147483647 w 35"/>
                <a:gd name="T19" fmla="*/ 0 h 8"/>
                <a:gd name="T20" fmla="*/ 2147483647 w 35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8"/>
                <a:gd name="T35" fmla="*/ 35 w 35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8">
                  <a:moveTo>
                    <a:pt x="35" y="0"/>
                  </a:moveTo>
                  <a:lnTo>
                    <a:pt x="26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17" name="Freeform 162"/>
            <p:cNvSpPr>
              <a:spLocks/>
            </p:cNvSpPr>
            <p:nvPr/>
          </p:nvSpPr>
          <p:spPr bwMode="auto">
            <a:xfrm>
              <a:off x="3916363" y="5507038"/>
              <a:ext cx="12700" cy="7937"/>
            </a:xfrm>
            <a:custGeom>
              <a:avLst/>
              <a:gdLst>
                <a:gd name="T0" fmla="*/ 2147483647 w 17"/>
                <a:gd name="T1" fmla="*/ 2147483647 h 9"/>
                <a:gd name="T2" fmla="*/ 2147483647 w 17"/>
                <a:gd name="T3" fmla="*/ 2147483647 h 9"/>
                <a:gd name="T4" fmla="*/ 0 w 17"/>
                <a:gd name="T5" fmla="*/ 2147483647 h 9"/>
                <a:gd name="T6" fmla="*/ 0 w 17"/>
                <a:gd name="T7" fmla="*/ 0 h 9"/>
                <a:gd name="T8" fmla="*/ 2147483647 w 17"/>
                <a:gd name="T9" fmla="*/ 0 h 9"/>
                <a:gd name="T10" fmla="*/ 2147483647 w 17"/>
                <a:gd name="T11" fmla="*/ 0 h 9"/>
                <a:gd name="T12" fmla="*/ 2147483647 w 17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"/>
                <a:gd name="T23" fmla="*/ 17 w 17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">
                  <a:moveTo>
                    <a:pt x="17" y="9"/>
                  </a:moveTo>
                  <a:lnTo>
                    <a:pt x="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18" name="Freeform 163"/>
            <p:cNvSpPr>
              <a:spLocks/>
            </p:cNvSpPr>
            <p:nvPr/>
          </p:nvSpPr>
          <p:spPr bwMode="auto">
            <a:xfrm>
              <a:off x="3854450" y="5494338"/>
              <a:ext cx="74612" cy="20637"/>
            </a:xfrm>
            <a:custGeom>
              <a:avLst/>
              <a:gdLst>
                <a:gd name="T0" fmla="*/ 2147483647 w 95"/>
                <a:gd name="T1" fmla="*/ 2147483647 h 26"/>
                <a:gd name="T2" fmla="*/ 2147483647 w 95"/>
                <a:gd name="T3" fmla="*/ 2147483647 h 26"/>
                <a:gd name="T4" fmla="*/ 2147483647 w 95"/>
                <a:gd name="T5" fmla="*/ 2147483647 h 26"/>
                <a:gd name="T6" fmla="*/ 2147483647 w 95"/>
                <a:gd name="T7" fmla="*/ 2147483647 h 26"/>
                <a:gd name="T8" fmla="*/ 2147483647 w 95"/>
                <a:gd name="T9" fmla="*/ 2147483647 h 26"/>
                <a:gd name="T10" fmla="*/ 2147483647 w 95"/>
                <a:gd name="T11" fmla="*/ 2147483647 h 26"/>
                <a:gd name="T12" fmla="*/ 2147483647 w 95"/>
                <a:gd name="T13" fmla="*/ 2147483647 h 26"/>
                <a:gd name="T14" fmla="*/ 2147483647 w 95"/>
                <a:gd name="T15" fmla="*/ 2147483647 h 26"/>
                <a:gd name="T16" fmla="*/ 2147483647 w 95"/>
                <a:gd name="T17" fmla="*/ 2147483647 h 26"/>
                <a:gd name="T18" fmla="*/ 2147483647 w 95"/>
                <a:gd name="T19" fmla="*/ 2147483647 h 26"/>
                <a:gd name="T20" fmla="*/ 2147483647 w 95"/>
                <a:gd name="T21" fmla="*/ 2147483647 h 26"/>
                <a:gd name="T22" fmla="*/ 2147483647 w 95"/>
                <a:gd name="T23" fmla="*/ 2147483647 h 26"/>
                <a:gd name="T24" fmla="*/ 2147483647 w 95"/>
                <a:gd name="T25" fmla="*/ 2147483647 h 26"/>
                <a:gd name="T26" fmla="*/ 2147483647 w 95"/>
                <a:gd name="T27" fmla="*/ 2147483647 h 26"/>
                <a:gd name="T28" fmla="*/ 2147483647 w 95"/>
                <a:gd name="T29" fmla="*/ 2147483647 h 26"/>
                <a:gd name="T30" fmla="*/ 2147483647 w 95"/>
                <a:gd name="T31" fmla="*/ 2147483647 h 26"/>
                <a:gd name="T32" fmla="*/ 0 w 95"/>
                <a:gd name="T33" fmla="*/ 2147483647 h 26"/>
                <a:gd name="T34" fmla="*/ 0 w 95"/>
                <a:gd name="T35" fmla="*/ 2147483647 h 26"/>
                <a:gd name="T36" fmla="*/ 2147483647 w 95"/>
                <a:gd name="T37" fmla="*/ 2147483647 h 26"/>
                <a:gd name="T38" fmla="*/ 2147483647 w 95"/>
                <a:gd name="T39" fmla="*/ 0 h 26"/>
                <a:gd name="T40" fmla="*/ 2147483647 w 95"/>
                <a:gd name="T41" fmla="*/ 0 h 26"/>
                <a:gd name="T42" fmla="*/ 2147483647 w 95"/>
                <a:gd name="T43" fmla="*/ 2147483647 h 26"/>
                <a:gd name="T44" fmla="*/ 2147483647 w 95"/>
                <a:gd name="T45" fmla="*/ 2147483647 h 26"/>
                <a:gd name="T46" fmla="*/ 2147483647 w 95"/>
                <a:gd name="T47" fmla="*/ 2147483647 h 26"/>
                <a:gd name="T48" fmla="*/ 2147483647 w 95"/>
                <a:gd name="T49" fmla="*/ 2147483647 h 26"/>
                <a:gd name="T50" fmla="*/ 2147483647 w 95"/>
                <a:gd name="T51" fmla="*/ 2147483647 h 26"/>
                <a:gd name="T52" fmla="*/ 2147483647 w 95"/>
                <a:gd name="T53" fmla="*/ 2147483647 h 26"/>
                <a:gd name="T54" fmla="*/ 2147483647 w 95"/>
                <a:gd name="T55" fmla="*/ 2147483647 h 26"/>
                <a:gd name="T56" fmla="*/ 2147483647 w 95"/>
                <a:gd name="T57" fmla="*/ 2147483647 h 26"/>
                <a:gd name="T58" fmla="*/ 2147483647 w 95"/>
                <a:gd name="T59" fmla="*/ 2147483647 h 26"/>
                <a:gd name="T60" fmla="*/ 2147483647 w 95"/>
                <a:gd name="T61" fmla="*/ 2147483647 h 26"/>
                <a:gd name="T62" fmla="*/ 2147483647 w 95"/>
                <a:gd name="T63" fmla="*/ 2147483647 h 26"/>
                <a:gd name="T64" fmla="*/ 2147483647 w 95"/>
                <a:gd name="T65" fmla="*/ 2147483647 h 26"/>
                <a:gd name="T66" fmla="*/ 2147483647 w 95"/>
                <a:gd name="T67" fmla="*/ 2147483647 h 26"/>
                <a:gd name="T68" fmla="*/ 2147483647 w 95"/>
                <a:gd name="T69" fmla="*/ 2147483647 h 26"/>
                <a:gd name="T70" fmla="*/ 2147483647 w 95"/>
                <a:gd name="T71" fmla="*/ 0 h 26"/>
                <a:gd name="T72" fmla="*/ 2147483647 w 95"/>
                <a:gd name="T73" fmla="*/ 0 h 26"/>
                <a:gd name="T74" fmla="*/ 2147483647 w 95"/>
                <a:gd name="T75" fmla="*/ 2147483647 h 26"/>
                <a:gd name="T76" fmla="*/ 2147483647 w 95"/>
                <a:gd name="T77" fmla="*/ 2147483647 h 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5"/>
                <a:gd name="T118" fmla="*/ 0 h 26"/>
                <a:gd name="T119" fmla="*/ 95 w 95"/>
                <a:gd name="T120" fmla="*/ 26 h 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5" h="26">
                  <a:moveTo>
                    <a:pt x="95" y="9"/>
                  </a:moveTo>
                  <a:lnTo>
                    <a:pt x="85" y="9"/>
                  </a:lnTo>
                  <a:lnTo>
                    <a:pt x="78" y="9"/>
                  </a:lnTo>
                  <a:lnTo>
                    <a:pt x="78" y="17"/>
                  </a:lnTo>
                  <a:lnTo>
                    <a:pt x="68" y="17"/>
                  </a:lnTo>
                  <a:lnTo>
                    <a:pt x="59" y="17"/>
                  </a:lnTo>
                  <a:lnTo>
                    <a:pt x="59" y="26"/>
                  </a:lnTo>
                  <a:lnTo>
                    <a:pt x="52" y="26"/>
                  </a:lnTo>
                  <a:lnTo>
                    <a:pt x="42" y="26"/>
                  </a:lnTo>
                  <a:lnTo>
                    <a:pt x="52" y="26"/>
                  </a:lnTo>
                  <a:lnTo>
                    <a:pt x="42" y="26"/>
                  </a:lnTo>
                  <a:lnTo>
                    <a:pt x="35" y="26"/>
                  </a:lnTo>
                  <a:lnTo>
                    <a:pt x="26" y="26"/>
                  </a:lnTo>
                  <a:lnTo>
                    <a:pt x="16" y="26"/>
                  </a:lnTo>
                  <a:lnTo>
                    <a:pt x="9" y="26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6" y="9"/>
                  </a:lnTo>
                  <a:lnTo>
                    <a:pt x="35" y="9"/>
                  </a:lnTo>
                  <a:lnTo>
                    <a:pt x="42" y="9"/>
                  </a:lnTo>
                  <a:lnTo>
                    <a:pt x="42" y="17"/>
                  </a:lnTo>
                  <a:lnTo>
                    <a:pt x="52" y="17"/>
                  </a:lnTo>
                  <a:lnTo>
                    <a:pt x="59" y="17"/>
                  </a:lnTo>
                  <a:lnTo>
                    <a:pt x="59" y="9"/>
                  </a:lnTo>
                  <a:lnTo>
                    <a:pt x="59" y="17"/>
                  </a:lnTo>
                  <a:lnTo>
                    <a:pt x="68" y="17"/>
                  </a:lnTo>
                  <a:lnTo>
                    <a:pt x="68" y="9"/>
                  </a:lnTo>
                  <a:lnTo>
                    <a:pt x="68" y="17"/>
                  </a:lnTo>
                  <a:lnTo>
                    <a:pt x="68" y="9"/>
                  </a:lnTo>
                  <a:lnTo>
                    <a:pt x="78" y="9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9"/>
                  </a:lnTo>
                  <a:lnTo>
                    <a:pt x="95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19" name="Freeform 164"/>
            <p:cNvSpPr>
              <a:spLocks/>
            </p:cNvSpPr>
            <p:nvPr/>
          </p:nvSpPr>
          <p:spPr bwMode="auto">
            <a:xfrm>
              <a:off x="4052888" y="5487988"/>
              <a:ext cx="4762" cy="6350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0 h 8"/>
                <a:gd name="T4" fmla="*/ 2147483647 w 8"/>
                <a:gd name="T5" fmla="*/ 2147483647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20" name="Rectangle 165"/>
            <p:cNvSpPr>
              <a:spLocks noChangeArrowheads="1"/>
            </p:cNvSpPr>
            <p:nvPr/>
          </p:nvSpPr>
          <p:spPr bwMode="auto">
            <a:xfrm>
              <a:off x="3895725" y="5521325"/>
              <a:ext cx="6350" cy="6350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21" name="Rectangle 166"/>
            <p:cNvSpPr>
              <a:spLocks noChangeArrowheads="1"/>
            </p:cNvSpPr>
            <p:nvPr/>
          </p:nvSpPr>
          <p:spPr bwMode="auto">
            <a:xfrm>
              <a:off x="4005263" y="5514975"/>
              <a:ext cx="6350" cy="6350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22" name="Freeform 167"/>
            <p:cNvSpPr>
              <a:spLocks/>
            </p:cNvSpPr>
            <p:nvPr/>
          </p:nvSpPr>
          <p:spPr bwMode="auto">
            <a:xfrm>
              <a:off x="4017963" y="5507038"/>
              <a:ext cx="14287" cy="1587"/>
            </a:xfrm>
            <a:custGeom>
              <a:avLst/>
              <a:gdLst>
                <a:gd name="T0" fmla="*/ 2147483647 w 17"/>
                <a:gd name="T1" fmla="*/ 0 h 1"/>
                <a:gd name="T2" fmla="*/ 0 w 17"/>
                <a:gd name="T3" fmla="*/ 0 h 1"/>
                <a:gd name="T4" fmla="*/ 2147483647 w 17"/>
                <a:gd name="T5" fmla="*/ 0 h 1"/>
                <a:gd name="T6" fmla="*/ 2147483647 w 17"/>
                <a:gd name="T7" fmla="*/ 0 h 1"/>
                <a:gd name="T8" fmla="*/ 2147483647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23" name="Freeform 168"/>
            <p:cNvSpPr>
              <a:spLocks/>
            </p:cNvSpPr>
            <p:nvPr/>
          </p:nvSpPr>
          <p:spPr bwMode="auto">
            <a:xfrm>
              <a:off x="5048250" y="5548313"/>
              <a:ext cx="20637" cy="1587"/>
            </a:xfrm>
            <a:custGeom>
              <a:avLst/>
              <a:gdLst>
                <a:gd name="T0" fmla="*/ 2147483647 w 26"/>
                <a:gd name="T1" fmla="*/ 0 h 1"/>
                <a:gd name="T2" fmla="*/ 2147483647 w 26"/>
                <a:gd name="T3" fmla="*/ 0 h 1"/>
                <a:gd name="T4" fmla="*/ 2147483647 w 26"/>
                <a:gd name="T5" fmla="*/ 0 h 1"/>
                <a:gd name="T6" fmla="*/ 2147483647 w 26"/>
                <a:gd name="T7" fmla="*/ 0 h 1"/>
                <a:gd name="T8" fmla="*/ 0 w 26"/>
                <a:gd name="T9" fmla="*/ 0 h 1"/>
                <a:gd name="T10" fmla="*/ 2147483647 w 26"/>
                <a:gd name="T11" fmla="*/ 0 h 1"/>
                <a:gd name="T12" fmla="*/ 2147483647 w 26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"/>
                <a:gd name="T23" fmla="*/ 26 w 26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">
                  <a:moveTo>
                    <a:pt x="17" y="0"/>
                  </a:moveTo>
                  <a:lnTo>
                    <a:pt x="26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24" name="Freeform 169"/>
            <p:cNvSpPr>
              <a:spLocks/>
            </p:cNvSpPr>
            <p:nvPr/>
          </p:nvSpPr>
          <p:spPr bwMode="auto">
            <a:xfrm>
              <a:off x="4276725" y="4521200"/>
              <a:ext cx="7937" cy="20637"/>
            </a:xfrm>
            <a:custGeom>
              <a:avLst/>
              <a:gdLst>
                <a:gd name="T0" fmla="*/ 0 w 9"/>
                <a:gd name="T1" fmla="*/ 2147483647 h 26"/>
                <a:gd name="T2" fmla="*/ 2147483647 w 9"/>
                <a:gd name="T3" fmla="*/ 2147483647 h 26"/>
                <a:gd name="T4" fmla="*/ 0 w 9"/>
                <a:gd name="T5" fmla="*/ 2147483647 h 26"/>
                <a:gd name="T6" fmla="*/ 0 w 9"/>
                <a:gd name="T7" fmla="*/ 2147483647 h 26"/>
                <a:gd name="T8" fmla="*/ 0 w 9"/>
                <a:gd name="T9" fmla="*/ 2147483647 h 26"/>
                <a:gd name="T10" fmla="*/ 0 w 9"/>
                <a:gd name="T11" fmla="*/ 2147483647 h 26"/>
                <a:gd name="T12" fmla="*/ 0 w 9"/>
                <a:gd name="T13" fmla="*/ 0 h 26"/>
                <a:gd name="T14" fmla="*/ 0 w 9"/>
                <a:gd name="T15" fmla="*/ 2147483647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26"/>
                <a:gd name="T26" fmla="*/ 9 w 9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26">
                  <a:moveTo>
                    <a:pt x="0" y="10"/>
                  </a:moveTo>
                  <a:lnTo>
                    <a:pt x="9" y="17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25" name="Freeform 170"/>
            <p:cNvSpPr>
              <a:spLocks/>
            </p:cNvSpPr>
            <p:nvPr/>
          </p:nvSpPr>
          <p:spPr bwMode="auto">
            <a:xfrm>
              <a:off x="4264025" y="4548188"/>
              <a:ext cx="6350" cy="7937"/>
            </a:xfrm>
            <a:custGeom>
              <a:avLst/>
              <a:gdLst>
                <a:gd name="T0" fmla="*/ 2147483647 w 8"/>
                <a:gd name="T1" fmla="*/ 0 h 9"/>
                <a:gd name="T2" fmla="*/ 2147483647 w 8"/>
                <a:gd name="T3" fmla="*/ 2147483647 h 9"/>
                <a:gd name="T4" fmla="*/ 0 w 8"/>
                <a:gd name="T5" fmla="*/ 2147483647 h 9"/>
                <a:gd name="T6" fmla="*/ 2147483647 w 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9"/>
                <a:gd name="T14" fmla="*/ 8 w 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9">
                  <a:moveTo>
                    <a:pt x="8" y="0"/>
                  </a:moveTo>
                  <a:lnTo>
                    <a:pt x="8" y="9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26" name="Freeform 171"/>
            <p:cNvSpPr>
              <a:spLocks/>
            </p:cNvSpPr>
            <p:nvPr/>
          </p:nvSpPr>
          <p:spPr bwMode="auto">
            <a:xfrm>
              <a:off x="4276725" y="4529138"/>
              <a:ext cx="7937" cy="6350"/>
            </a:xfrm>
            <a:custGeom>
              <a:avLst/>
              <a:gdLst>
                <a:gd name="T0" fmla="*/ 0 w 9"/>
                <a:gd name="T1" fmla="*/ 0 h 7"/>
                <a:gd name="T2" fmla="*/ 2147483647 w 9"/>
                <a:gd name="T3" fmla="*/ 0 h 7"/>
                <a:gd name="T4" fmla="*/ 2147483647 w 9"/>
                <a:gd name="T5" fmla="*/ 2147483647 h 7"/>
                <a:gd name="T6" fmla="*/ 0 w 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7"/>
                <a:gd name="T14" fmla="*/ 9 w 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7">
                  <a:moveTo>
                    <a:pt x="0" y="0"/>
                  </a:moveTo>
                  <a:lnTo>
                    <a:pt x="9" y="0"/>
                  </a:lnTo>
                  <a:lnTo>
                    <a:pt x="9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27" name="Freeform 172"/>
            <p:cNvSpPr>
              <a:spLocks/>
            </p:cNvSpPr>
            <p:nvPr/>
          </p:nvSpPr>
          <p:spPr bwMode="auto">
            <a:xfrm>
              <a:off x="4235450" y="4479925"/>
              <a:ext cx="7937" cy="7937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2147483647 h 9"/>
                <a:gd name="T4" fmla="*/ 2147483647 w 9"/>
                <a:gd name="T5" fmla="*/ 2147483647 h 9"/>
                <a:gd name="T6" fmla="*/ 0 w 9"/>
                <a:gd name="T7" fmla="*/ 2147483647 h 9"/>
                <a:gd name="T8" fmla="*/ 0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28" name="Freeform 173"/>
            <p:cNvSpPr>
              <a:spLocks/>
            </p:cNvSpPr>
            <p:nvPr/>
          </p:nvSpPr>
          <p:spPr bwMode="auto">
            <a:xfrm>
              <a:off x="4222750" y="4473575"/>
              <a:ext cx="6350" cy="6350"/>
            </a:xfrm>
            <a:custGeom>
              <a:avLst/>
              <a:gdLst>
                <a:gd name="T0" fmla="*/ 2147483647 w 9"/>
                <a:gd name="T1" fmla="*/ 0 h 7"/>
                <a:gd name="T2" fmla="*/ 0 w 9"/>
                <a:gd name="T3" fmla="*/ 0 h 7"/>
                <a:gd name="T4" fmla="*/ 2147483647 w 9"/>
                <a:gd name="T5" fmla="*/ 0 h 7"/>
                <a:gd name="T6" fmla="*/ 2147483647 w 9"/>
                <a:gd name="T7" fmla="*/ 2147483647 h 7"/>
                <a:gd name="T8" fmla="*/ 2147483647 w 9"/>
                <a:gd name="T9" fmla="*/ 0 h 7"/>
                <a:gd name="T10" fmla="*/ 2147483647 w 9"/>
                <a:gd name="T11" fmla="*/ 2147483647 h 7"/>
                <a:gd name="T12" fmla="*/ 2147483647 w 9"/>
                <a:gd name="T13" fmla="*/ 0 h 7"/>
                <a:gd name="T14" fmla="*/ 2147483647 w 9"/>
                <a:gd name="T15" fmla="*/ 2147483647 h 7"/>
                <a:gd name="T16" fmla="*/ 2147483647 w 9"/>
                <a:gd name="T17" fmla="*/ 0 h 7"/>
                <a:gd name="T18" fmla="*/ 2147483647 w 9"/>
                <a:gd name="T19" fmla="*/ 2147483647 h 7"/>
                <a:gd name="T20" fmla="*/ 2147483647 w 9"/>
                <a:gd name="T21" fmla="*/ 0 h 7"/>
                <a:gd name="T22" fmla="*/ 2147483647 w 9"/>
                <a:gd name="T23" fmla="*/ 2147483647 h 7"/>
                <a:gd name="T24" fmla="*/ 2147483647 w 9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7"/>
                <a:gd name="T41" fmla="*/ 9 w 9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7"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9" y="0"/>
                  </a:lnTo>
                  <a:lnTo>
                    <a:pt x="9" y="7"/>
                  </a:lnTo>
                  <a:lnTo>
                    <a:pt x="9" y="0"/>
                  </a:lnTo>
                  <a:lnTo>
                    <a:pt x="9" y="7"/>
                  </a:lnTo>
                  <a:lnTo>
                    <a:pt x="9" y="0"/>
                  </a:lnTo>
                  <a:lnTo>
                    <a:pt x="9" y="7"/>
                  </a:lnTo>
                  <a:lnTo>
                    <a:pt x="9" y="0"/>
                  </a:lnTo>
                  <a:lnTo>
                    <a:pt x="9" y="7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29" name="Freeform 174"/>
            <p:cNvSpPr>
              <a:spLocks/>
            </p:cNvSpPr>
            <p:nvPr/>
          </p:nvSpPr>
          <p:spPr bwMode="auto">
            <a:xfrm>
              <a:off x="4222750" y="4459288"/>
              <a:ext cx="6350" cy="7937"/>
            </a:xfrm>
            <a:custGeom>
              <a:avLst/>
              <a:gdLst>
                <a:gd name="T0" fmla="*/ 2147483647 w 9"/>
                <a:gd name="T1" fmla="*/ 2147483647 h 9"/>
                <a:gd name="T2" fmla="*/ 0 w 9"/>
                <a:gd name="T3" fmla="*/ 2147483647 h 9"/>
                <a:gd name="T4" fmla="*/ 0 w 9"/>
                <a:gd name="T5" fmla="*/ 0 h 9"/>
                <a:gd name="T6" fmla="*/ 2147483647 w 9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9"/>
                <a:gd name="T14" fmla="*/ 9 w 9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9">
                  <a:moveTo>
                    <a:pt x="9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30" name="Freeform 175"/>
            <p:cNvSpPr>
              <a:spLocks/>
            </p:cNvSpPr>
            <p:nvPr/>
          </p:nvSpPr>
          <p:spPr bwMode="auto">
            <a:xfrm>
              <a:off x="4235450" y="4487863"/>
              <a:ext cx="7937" cy="6350"/>
            </a:xfrm>
            <a:custGeom>
              <a:avLst/>
              <a:gdLst>
                <a:gd name="T0" fmla="*/ 0 w 9"/>
                <a:gd name="T1" fmla="*/ 2147483647 h 8"/>
                <a:gd name="T2" fmla="*/ 0 w 9"/>
                <a:gd name="T3" fmla="*/ 0 h 8"/>
                <a:gd name="T4" fmla="*/ 0 w 9"/>
                <a:gd name="T5" fmla="*/ 2147483647 h 8"/>
                <a:gd name="T6" fmla="*/ 2147483647 w 9"/>
                <a:gd name="T7" fmla="*/ 2147483647 h 8"/>
                <a:gd name="T8" fmla="*/ 0 w 9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9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31" name="Freeform 176"/>
            <p:cNvSpPr>
              <a:spLocks/>
            </p:cNvSpPr>
            <p:nvPr/>
          </p:nvSpPr>
          <p:spPr bwMode="auto">
            <a:xfrm>
              <a:off x="4216400" y="4432300"/>
              <a:ext cx="6350" cy="14287"/>
            </a:xfrm>
            <a:custGeom>
              <a:avLst/>
              <a:gdLst>
                <a:gd name="T0" fmla="*/ 0 w 8"/>
                <a:gd name="T1" fmla="*/ 0 h 17"/>
                <a:gd name="T2" fmla="*/ 2147483647 w 8"/>
                <a:gd name="T3" fmla="*/ 0 h 17"/>
                <a:gd name="T4" fmla="*/ 2147483647 w 8"/>
                <a:gd name="T5" fmla="*/ 2147483647 h 17"/>
                <a:gd name="T6" fmla="*/ 0 w 8"/>
                <a:gd name="T7" fmla="*/ 2147483647 h 17"/>
                <a:gd name="T8" fmla="*/ 0 w 8"/>
                <a:gd name="T9" fmla="*/ 2147483647 h 17"/>
                <a:gd name="T10" fmla="*/ 0 w 8"/>
                <a:gd name="T11" fmla="*/ 2147483647 h 17"/>
                <a:gd name="T12" fmla="*/ 0 w 8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7"/>
                <a:gd name="T23" fmla="*/ 8 w 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7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32" name="Rectangle 177"/>
            <p:cNvSpPr>
              <a:spLocks noChangeArrowheads="1"/>
            </p:cNvSpPr>
            <p:nvPr/>
          </p:nvSpPr>
          <p:spPr bwMode="auto">
            <a:xfrm>
              <a:off x="4222750" y="4473575"/>
              <a:ext cx="6350" cy="6350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33" name="Freeform 178"/>
            <p:cNvSpPr>
              <a:spLocks/>
            </p:cNvSpPr>
            <p:nvPr/>
          </p:nvSpPr>
          <p:spPr bwMode="auto">
            <a:xfrm>
              <a:off x="4195763" y="4432300"/>
              <a:ext cx="26987" cy="41275"/>
            </a:xfrm>
            <a:custGeom>
              <a:avLst/>
              <a:gdLst>
                <a:gd name="T0" fmla="*/ 2147483647 w 34"/>
                <a:gd name="T1" fmla="*/ 2147483647 h 53"/>
                <a:gd name="T2" fmla="*/ 2147483647 w 34"/>
                <a:gd name="T3" fmla="*/ 2147483647 h 53"/>
                <a:gd name="T4" fmla="*/ 2147483647 w 34"/>
                <a:gd name="T5" fmla="*/ 2147483647 h 53"/>
                <a:gd name="T6" fmla="*/ 2147483647 w 34"/>
                <a:gd name="T7" fmla="*/ 2147483647 h 53"/>
                <a:gd name="T8" fmla="*/ 2147483647 w 34"/>
                <a:gd name="T9" fmla="*/ 2147483647 h 53"/>
                <a:gd name="T10" fmla="*/ 2147483647 w 34"/>
                <a:gd name="T11" fmla="*/ 2147483647 h 53"/>
                <a:gd name="T12" fmla="*/ 2147483647 w 34"/>
                <a:gd name="T13" fmla="*/ 2147483647 h 53"/>
                <a:gd name="T14" fmla="*/ 2147483647 w 34"/>
                <a:gd name="T15" fmla="*/ 0 h 53"/>
                <a:gd name="T16" fmla="*/ 0 w 34"/>
                <a:gd name="T17" fmla="*/ 0 h 53"/>
                <a:gd name="T18" fmla="*/ 2147483647 w 34"/>
                <a:gd name="T19" fmla="*/ 0 h 53"/>
                <a:gd name="T20" fmla="*/ 2147483647 w 34"/>
                <a:gd name="T21" fmla="*/ 2147483647 h 53"/>
                <a:gd name="T22" fmla="*/ 2147483647 w 34"/>
                <a:gd name="T23" fmla="*/ 0 h 53"/>
                <a:gd name="T24" fmla="*/ 2147483647 w 34"/>
                <a:gd name="T25" fmla="*/ 0 h 53"/>
                <a:gd name="T26" fmla="*/ 2147483647 w 34"/>
                <a:gd name="T27" fmla="*/ 2147483647 h 53"/>
                <a:gd name="T28" fmla="*/ 2147483647 w 34"/>
                <a:gd name="T29" fmla="*/ 2147483647 h 53"/>
                <a:gd name="T30" fmla="*/ 2147483647 w 34"/>
                <a:gd name="T31" fmla="*/ 2147483647 h 53"/>
                <a:gd name="T32" fmla="*/ 2147483647 w 34"/>
                <a:gd name="T33" fmla="*/ 2147483647 h 53"/>
                <a:gd name="T34" fmla="*/ 2147483647 w 34"/>
                <a:gd name="T35" fmla="*/ 2147483647 h 53"/>
                <a:gd name="T36" fmla="*/ 2147483647 w 34"/>
                <a:gd name="T37" fmla="*/ 2147483647 h 53"/>
                <a:gd name="T38" fmla="*/ 2147483647 w 34"/>
                <a:gd name="T39" fmla="*/ 2147483647 h 53"/>
                <a:gd name="T40" fmla="*/ 2147483647 w 34"/>
                <a:gd name="T41" fmla="*/ 2147483647 h 53"/>
                <a:gd name="T42" fmla="*/ 2147483647 w 34"/>
                <a:gd name="T43" fmla="*/ 2147483647 h 53"/>
                <a:gd name="T44" fmla="*/ 2147483647 w 34"/>
                <a:gd name="T45" fmla="*/ 2147483647 h 53"/>
                <a:gd name="T46" fmla="*/ 2147483647 w 34"/>
                <a:gd name="T47" fmla="*/ 2147483647 h 53"/>
                <a:gd name="T48" fmla="*/ 2147483647 w 34"/>
                <a:gd name="T49" fmla="*/ 2147483647 h 53"/>
                <a:gd name="T50" fmla="*/ 2147483647 w 34"/>
                <a:gd name="T51" fmla="*/ 2147483647 h 53"/>
                <a:gd name="T52" fmla="*/ 2147483647 w 34"/>
                <a:gd name="T53" fmla="*/ 2147483647 h 53"/>
                <a:gd name="T54" fmla="*/ 2147483647 w 34"/>
                <a:gd name="T55" fmla="*/ 2147483647 h 53"/>
                <a:gd name="T56" fmla="*/ 2147483647 w 34"/>
                <a:gd name="T57" fmla="*/ 2147483647 h 53"/>
                <a:gd name="T58" fmla="*/ 2147483647 w 34"/>
                <a:gd name="T59" fmla="*/ 2147483647 h 53"/>
                <a:gd name="T60" fmla="*/ 2147483647 w 34"/>
                <a:gd name="T61" fmla="*/ 2147483647 h 53"/>
                <a:gd name="T62" fmla="*/ 2147483647 w 34"/>
                <a:gd name="T63" fmla="*/ 2147483647 h 53"/>
                <a:gd name="T64" fmla="*/ 2147483647 w 34"/>
                <a:gd name="T65" fmla="*/ 2147483647 h 53"/>
                <a:gd name="T66" fmla="*/ 2147483647 w 34"/>
                <a:gd name="T67" fmla="*/ 2147483647 h 53"/>
                <a:gd name="T68" fmla="*/ 2147483647 w 34"/>
                <a:gd name="T69" fmla="*/ 2147483647 h 53"/>
                <a:gd name="T70" fmla="*/ 2147483647 w 34"/>
                <a:gd name="T71" fmla="*/ 2147483647 h 53"/>
                <a:gd name="T72" fmla="*/ 2147483647 w 34"/>
                <a:gd name="T73" fmla="*/ 2147483647 h 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53"/>
                <a:gd name="T113" fmla="*/ 34 w 34"/>
                <a:gd name="T114" fmla="*/ 53 h 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53">
                  <a:moveTo>
                    <a:pt x="17" y="26"/>
                  </a:moveTo>
                  <a:lnTo>
                    <a:pt x="8" y="17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8" y="8"/>
                  </a:lnTo>
                  <a:lnTo>
                    <a:pt x="8" y="17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8"/>
                  </a:lnTo>
                  <a:lnTo>
                    <a:pt x="26" y="8"/>
                  </a:lnTo>
                  <a:lnTo>
                    <a:pt x="26" y="17"/>
                  </a:lnTo>
                  <a:lnTo>
                    <a:pt x="17" y="17"/>
                  </a:lnTo>
                  <a:lnTo>
                    <a:pt x="26" y="17"/>
                  </a:lnTo>
                  <a:lnTo>
                    <a:pt x="17" y="17"/>
                  </a:lnTo>
                  <a:lnTo>
                    <a:pt x="26" y="17"/>
                  </a:lnTo>
                  <a:lnTo>
                    <a:pt x="26" y="8"/>
                  </a:lnTo>
                  <a:lnTo>
                    <a:pt x="17" y="17"/>
                  </a:lnTo>
                  <a:lnTo>
                    <a:pt x="17" y="26"/>
                  </a:lnTo>
                  <a:lnTo>
                    <a:pt x="17" y="34"/>
                  </a:lnTo>
                  <a:lnTo>
                    <a:pt x="26" y="34"/>
                  </a:lnTo>
                  <a:lnTo>
                    <a:pt x="26" y="43"/>
                  </a:lnTo>
                  <a:lnTo>
                    <a:pt x="34" y="43"/>
                  </a:lnTo>
                  <a:lnTo>
                    <a:pt x="34" y="53"/>
                  </a:lnTo>
                  <a:lnTo>
                    <a:pt x="26" y="53"/>
                  </a:lnTo>
                  <a:lnTo>
                    <a:pt x="26" y="43"/>
                  </a:lnTo>
                  <a:lnTo>
                    <a:pt x="26" y="34"/>
                  </a:lnTo>
                  <a:lnTo>
                    <a:pt x="26" y="43"/>
                  </a:lnTo>
                  <a:lnTo>
                    <a:pt x="17" y="43"/>
                  </a:lnTo>
                  <a:lnTo>
                    <a:pt x="17" y="34"/>
                  </a:lnTo>
                  <a:lnTo>
                    <a:pt x="8" y="34"/>
                  </a:lnTo>
                  <a:lnTo>
                    <a:pt x="17" y="34"/>
                  </a:lnTo>
                  <a:lnTo>
                    <a:pt x="17" y="26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34" name="Freeform 179"/>
            <p:cNvSpPr>
              <a:spLocks/>
            </p:cNvSpPr>
            <p:nvPr/>
          </p:nvSpPr>
          <p:spPr bwMode="auto">
            <a:xfrm>
              <a:off x="4208463" y="4438650"/>
              <a:ext cx="14287" cy="28575"/>
            </a:xfrm>
            <a:custGeom>
              <a:avLst/>
              <a:gdLst>
                <a:gd name="T0" fmla="*/ 2147483647 w 17"/>
                <a:gd name="T1" fmla="*/ 2147483647 h 35"/>
                <a:gd name="T2" fmla="*/ 2147483647 w 17"/>
                <a:gd name="T3" fmla="*/ 2147483647 h 35"/>
                <a:gd name="T4" fmla="*/ 2147483647 w 17"/>
                <a:gd name="T5" fmla="*/ 2147483647 h 35"/>
                <a:gd name="T6" fmla="*/ 2147483647 w 17"/>
                <a:gd name="T7" fmla="*/ 0 h 35"/>
                <a:gd name="T8" fmla="*/ 2147483647 w 17"/>
                <a:gd name="T9" fmla="*/ 2147483647 h 35"/>
                <a:gd name="T10" fmla="*/ 2147483647 w 17"/>
                <a:gd name="T11" fmla="*/ 2147483647 h 35"/>
                <a:gd name="T12" fmla="*/ 2147483647 w 17"/>
                <a:gd name="T13" fmla="*/ 2147483647 h 35"/>
                <a:gd name="T14" fmla="*/ 2147483647 w 17"/>
                <a:gd name="T15" fmla="*/ 2147483647 h 35"/>
                <a:gd name="T16" fmla="*/ 2147483647 w 17"/>
                <a:gd name="T17" fmla="*/ 2147483647 h 35"/>
                <a:gd name="T18" fmla="*/ 2147483647 w 17"/>
                <a:gd name="T19" fmla="*/ 2147483647 h 35"/>
                <a:gd name="T20" fmla="*/ 2147483647 w 17"/>
                <a:gd name="T21" fmla="*/ 2147483647 h 35"/>
                <a:gd name="T22" fmla="*/ 0 w 17"/>
                <a:gd name="T23" fmla="*/ 2147483647 h 35"/>
                <a:gd name="T24" fmla="*/ 2147483647 w 17"/>
                <a:gd name="T25" fmla="*/ 2147483647 h 35"/>
                <a:gd name="T26" fmla="*/ 0 w 17"/>
                <a:gd name="T27" fmla="*/ 2147483647 h 35"/>
                <a:gd name="T28" fmla="*/ 0 w 17"/>
                <a:gd name="T29" fmla="*/ 2147483647 h 35"/>
                <a:gd name="T30" fmla="*/ 2147483647 w 17"/>
                <a:gd name="T31" fmla="*/ 2147483647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35"/>
                <a:gd name="T50" fmla="*/ 17 w 17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35">
                  <a:moveTo>
                    <a:pt x="9" y="9"/>
                  </a:moveTo>
                  <a:lnTo>
                    <a:pt x="9" y="18"/>
                  </a:lnTo>
                  <a:lnTo>
                    <a:pt x="9" y="9"/>
                  </a:lnTo>
                  <a:lnTo>
                    <a:pt x="9" y="0"/>
                  </a:lnTo>
                  <a:lnTo>
                    <a:pt x="9" y="9"/>
                  </a:lnTo>
                  <a:lnTo>
                    <a:pt x="9" y="18"/>
                  </a:lnTo>
                  <a:lnTo>
                    <a:pt x="9" y="26"/>
                  </a:lnTo>
                  <a:lnTo>
                    <a:pt x="17" y="35"/>
                  </a:lnTo>
                  <a:lnTo>
                    <a:pt x="9" y="35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0" y="18"/>
                  </a:lnTo>
                  <a:lnTo>
                    <a:pt x="9" y="26"/>
                  </a:lnTo>
                  <a:lnTo>
                    <a:pt x="0" y="18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35" name="Freeform 180"/>
            <p:cNvSpPr>
              <a:spLocks/>
            </p:cNvSpPr>
            <p:nvPr/>
          </p:nvSpPr>
          <p:spPr bwMode="auto">
            <a:xfrm>
              <a:off x="4270375" y="4383088"/>
              <a:ext cx="6350" cy="7937"/>
            </a:xfrm>
            <a:custGeom>
              <a:avLst/>
              <a:gdLst>
                <a:gd name="T0" fmla="*/ 2147483647 w 9"/>
                <a:gd name="T1" fmla="*/ 0 h 9"/>
                <a:gd name="T2" fmla="*/ 2147483647 w 9"/>
                <a:gd name="T3" fmla="*/ 2147483647 h 9"/>
                <a:gd name="T4" fmla="*/ 0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36" name="Freeform 181"/>
            <p:cNvSpPr>
              <a:spLocks/>
            </p:cNvSpPr>
            <p:nvPr/>
          </p:nvSpPr>
          <p:spPr bwMode="auto">
            <a:xfrm>
              <a:off x="4264025" y="4403725"/>
              <a:ext cx="6350" cy="7937"/>
            </a:xfrm>
            <a:custGeom>
              <a:avLst/>
              <a:gdLst>
                <a:gd name="T0" fmla="*/ 2147483647 w 8"/>
                <a:gd name="T1" fmla="*/ 0 h 9"/>
                <a:gd name="T2" fmla="*/ 0 w 8"/>
                <a:gd name="T3" fmla="*/ 0 h 9"/>
                <a:gd name="T4" fmla="*/ 0 w 8"/>
                <a:gd name="T5" fmla="*/ 2147483647 h 9"/>
                <a:gd name="T6" fmla="*/ 0 w 8"/>
                <a:gd name="T7" fmla="*/ 0 h 9"/>
                <a:gd name="T8" fmla="*/ 2147483647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8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37" name="Freeform 182"/>
            <p:cNvSpPr>
              <a:spLocks/>
            </p:cNvSpPr>
            <p:nvPr/>
          </p:nvSpPr>
          <p:spPr bwMode="auto">
            <a:xfrm>
              <a:off x="4284663" y="4335463"/>
              <a:ext cx="20637" cy="47625"/>
            </a:xfrm>
            <a:custGeom>
              <a:avLst/>
              <a:gdLst>
                <a:gd name="T0" fmla="*/ 2147483647 w 26"/>
                <a:gd name="T1" fmla="*/ 2147483647 h 60"/>
                <a:gd name="T2" fmla="*/ 2147483647 w 26"/>
                <a:gd name="T3" fmla="*/ 2147483647 h 60"/>
                <a:gd name="T4" fmla="*/ 2147483647 w 26"/>
                <a:gd name="T5" fmla="*/ 2147483647 h 60"/>
                <a:gd name="T6" fmla="*/ 2147483647 w 26"/>
                <a:gd name="T7" fmla="*/ 2147483647 h 60"/>
                <a:gd name="T8" fmla="*/ 2147483647 w 26"/>
                <a:gd name="T9" fmla="*/ 2147483647 h 60"/>
                <a:gd name="T10" fmla="*/ 2147483647 w 26"/>
                <a:gd name="T11" fmla="*/ 2147483647 h 60"/>
                <a:gd name="T12" fmla="*/ 0 w 26"/>
                <a:gd name="T13" fmla="*/ 2147483647 h 60"/>
                <a:gd name="T14" fmla="*/ 0 w 26"/>
                <a:gd name="T15" fmla="*/ 2147483647 h 60"/>
                <a:gd name="T16" fmla="*/ 0 w 26"/>
                <a:gd name="T17" fmla="*/ 2147483647 h 60"/>
                <a:gd name="T18" fmla="*/ 0 w 26"/>
                <a:gd name="T19" fmla="*/ 2147483647 h 60"/>
                <a:gd name="T20" fmla="*/ 0 w 26"/>
                <a:gd name="T21" fmla="*/ 2147483647 h 60"/>
                <a:gd name="T22" fmla="*/ 2147483647 w 26"/>
                <a:gd name="T23" fmla="*/ 2147483647 h 60"/>
                <a:gd name="T24" fmla="*/ 2147483647 w 26"/>
                <a:gd name="T25" fmla="*/ 2147483647 h 60"/>
                <a:gd name="T26" fmla="*/ 2147483647 w 26"/>
                <a:gd name="T27" fmla="*/ 2147483647 h 60"/>
                <a:gd name="T28" fmla="*/ 2147483647 w 26"/>
                <a:gd name="T29" fmla="*/ 2147483647 h 60"/>
                <a:gd name="T30" fmla="*/ 2147483647 w 26"/>
                <a:gd name="T31" fmla="*/ 0 h 60"/>
                <a:gd name="T32" fmla="*/ 2147483647 w 26"/>
                <a:gd name="T33" fmla="*/ 0 h 60"/>
                <a:gd name="T34" fmla="*/ 2147483647 w 26"/>
                <a:gd name="T35" fmla="*/ 2147483647 h 60"/>
                <a:gd name="T36" fmla="*/ 2147483647 w 26"/>
                <a:gd name="T37" fmla="*/ 2147483647 h 60"/>
                <a:gd name="T38" fmla="*/ 2147483647 w 26"/>
                <a:gd name="T39" fmla="*/ 2147483647 h 60"/>
                <a:gd name="T40" fmla="*/ 2147483647 w 26"/>
                <a:gd name="T41" fmla="*/ 2147483647 h 60"/>
                <a:gd name="T42" fmla="*/ 2147483647 w 26"/>
                <a:gd name="T43" fmla="*/ 2147483647 h 60"/>
                <a:gd name="T44" fmla="*/ 2147483647 w 26"/>
                <a:gd name="T45" fmla="*/ 2147483647 h 60"/>
                <a:gd name="T46" fmla="*/ 2147483647 w 26"/>
                <a:gd name="T47" fmla="*/ 2147483647 h 60"/>
                <a:gd name="T48" fmla="*/ 2147483647 w 26"/>
                <a:gd name="T49" fmla="*/ 2147483647 h 60"/>
                <a:gd name="T50" fmla="*/ 2147483647 w 26"/>
                <a:gd name="T51" fmla="*/ 2147483647 h 60"/>
                <a:gd name="T52" fmla="*/ 2147483647 w 26"/>
                <a:gd name="T53" fmla="*/ 2147483647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"/>
                <a:gd name="T82" fmla="*/ 0 h 60"/>
                <a:gd name="T83" fmla="*/ 26 w 26"/>
                <a:gd name="T84" fmla="*/ 60 h 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" h="60">
                  <a:moveTo>
                    <a:pt x="8" y="17"/>
                  </a:moveTo>
                  <a:lnTo>
                    <a:pt x="8" y="26"/>
                  </a:lnTo>
                  <a:lnTo>
                    <a:pt x="8" y="35"/>
                  </a:lnTo>
                  <a:lnTo>
                    <a:pt x="8" y="43"/>
                  </a:lnTo>
                  <a:lnTo>
                    <a:pt x="8" y="52"/>
                  </a:lnTo>
                  <a:lnTo>
                    <a:pt x="8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8" y="26"/>
                  </a:lnTo>
                  <a:lnTo>
                    <a:pt x="8" y="17"/>
                  </a:lnTo>
                  <a:lnTo>
                    <a:pt x="8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17" y="9"/>
                  </a:lnTo>
                  <a:lnTo>
                    <a:pt x="17" y="17"/>
                  </a:lnTo>
                  <a:lnTo>
                    <a:pt x="17" y="26"/>
                  </a:lnTo>
                  <a:lnTo>
                    <a:pt x="17" y="35"/>
                  </a:lnTo>
                  <a:lnTo>
                    <a:pt x="17" y="43"/>
                  </a:lnTo>
                  <a:lnTo>
                    <a:pt x="8" y="43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7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38" name="Freeform 183"/>
            <p:cNvSpPr>
              <a:spLocks/>
            </p:cNvSpPr>
            <p:nvPr/>
          </p:nvSpPr>
          <p:spPr bwMode="auto">
            <a:xfrm>
              <a:off x="4379913" y="4281488"/>
              <a:ext cx="12700" cy="20637"/>
            </a:xfrm>
            <a:custGeom>
              <a:avLst/>
              <a:gdLst>
                <a:gd name="T0" fmla="*/ 2147483647 w 17"/>
                <a:gd name="T1" fmla="*/ 2147483647 h 26"/>
                <a:gd name="T2" fmla="*/ 2147483647 w 17"/>
                <a:gd name="T3" fmla="*/ 2147483647 h 26"/>
                <a:gd name="T4" fmla="*/ 0 w 17"/>
                <a:gd name="T5" fmla="*/ 2147483647 h 26"/>
                <a:gd name="T6" fmla="*/ 0 w 17"/>
                <a:gd name="T7" fmla="*/ 2147483647 h 26"/>
                <a:gd name="T8" fmla="*/ 2147483647 w 17"/>
                <a:gd name="T9" fmla="*/ 2147483647 h 26"/>
                <a:gd name="T10" fmla="*/ 2147483647 w 17"/>
                <a:gd name="T11" fmla="*/ 2147483647 h 26"/>
                <a:gd name="T12" fmla="*/ 2147483647 w 17"/>
                <a:gd name="T13" fmla="*/ 0 h 26"/>
                <a:gd name="T14" fmla="*/ 2147483647 w 17"/>
                <a:gd name="T15" fmla="*/ 2147483647 h 26"/>
                <a:gd name="T16" fmla="*/ 2147483647 w 17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6"/>
                <a:gd name="T29" fmla="*/ 17 w 17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6">
                  <a:moveTo>
                    <a:pt x="17" y="17"/>
                  </a:moveTo>
                  <a:lnTo>
                    <a:pt x="10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10" y="9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39" name="Freeform 184"/>
            <p:cNvSpPr>
              <a:spLocks/>
            </p:cNvSpPr>
            <p:nvPr/>
          </p:nvSpPr>
          <p:spPr bwMode="auto">
            <a:xfrm>
              <a:off x="4379913" y="4289425"/>
              <a:ext cx="6350" cy="4762"/>
            </a:xfrm>
            <a:custGeom>
              <a:avLst/>
              <a:gdLst>
                <a:gd name="T0" fmla="*/ 2147483647 w 10"/>
                <a:gd name="T1" fmla="*/ 2147483647 h 8"/>
                <a:gd name="T2" fmla="*/ 0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0 h 8"/>
                <a:gd name="T8" fmla="*/ 2147483647 w 1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10" y="8"/>
                  </a:moveTo>
                  <a:lnTo>
                    <a:pt x="0" y="8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40" name="Freeform 185"/>
            <p:cNvSpPr>
              <a:spLocks/>
            </p:cNvSpPr>
            <p:nvPr/>
          </p:nvSpPr>
          <p:spPr bwMode="auto">
            <a:xfrm>
              <a:off x="4338638" y="4329113"/>
              <a:ext cx="6350" cy="6350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2147483647 h 9"/>
                <a:gd name="T4" fmla="*/ 0 w 8"/>
                <a:gd name="T5" fmla="*/ 0 h 9"/>
                <a:gd name="T6" fmla="*/ 2147483647 w 8"/>
                <a:gd name="T7" fmla="*/ 0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41" name="Freeform 186"/>
            <p:cNvSpPr>
              <a:spLocks/>
            </p:cNvSpPr>
            <p:nvPr/>
          </p:nvSpPr>
          <p:spPr bwMode="auto">
            <a:xfrm>
              <a:off x="4462463" y="4268788"/>
              <a:ext cx="6350" cy="1587"/>
            </a:xfrm>
            <a:custGeom>
              <a:avLst/>
              <a:gdLst>
                <a:gd name="T0" fmla="*/ 2147483647 w 7"/>
                <a:gd name="T1" fmla="*/ 0 h 1"/>
                <a:gd name="T2" fmla="*/ 0 w 7"/>
                <a:gd name="T3" fmla="*/ 0 h 1"/>
                <a:gd name="T4" fmla="*/ 2147483647 w 7"/>
                <a:gd name="T5" fmla="*/ 0 h 1"/>
                <a:gd name="T6" fmla="*/ 0 w 7"/>
                <a:gd name="T7" fmla="*/ 0 h 1"/>
                <a:gd name="T8" fmla="*/ 2147483647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"/>
                <a:gd name="T17" fmla="*/ 7 w 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42" name="Freeform 187"/>
            <p:cNvSpPr>
              <a:spLocks/>
            </p:cNvSpPr>
            <p:nvPr/>
          </p:nvSpPr>
          <p:spPr bwMode="auto">
            <a:xfrm>
              <a:off x="4603750" y="5110163"/>
              <a:ext cx="7937" cy="7937"/>
            </a:xfrm>
            <a:custGeom>
              <a:avLst/>
              <a:gdLst>
                <a:gd name="T0" fmla="*/ 2147483647 w 9"/>
                <a:gd name="T1" fmla="*/ 0 h 9"/>
                <a:gd name="T2" fmla="*/ 2147483647 w 9"/>
                <a:gd name="T3" fmla="*/ 2147483647 h 9"/>
                <a:gd name="T4" fmla="*/ 0 w 9"/>
                <a:gd name="T5" fmla="*/ 2147483647 h 9"/>
                <a:gd name="T6" fmla="*/ 0 w 9"/>
                <a:gd name="T7" fmla="*/ 0 h 9"/>
                <a:gd name="T8" fmla="*/ 2147483647 w 9"/>
                <a:gd name="T9" fmla="*/ 0 h 9"/>
                <a:gd name="T10" fmla="*/ 0 w 9"/>
                <a:gd name="T11" fmla="*/ 0 h 9"/>
                <a:gd name="T12" fmla="*/ 2147483647 w 9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9"/>
                <a:gd name="T23" fmla="*/ 9 w 9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9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43" name="Freeform 188"/>
            <p:cNvSpPr>
              <a:spLocks/>
            </p:cNvSpPr>
            <p:nvPr/>
          </p:nvSpPr>
          <p:spPr bwMode="auto">
            <a:xfrm>
              <a:off x="4611688" y="5110163"/>
              <a:ext cx="7937" cy="7937"/>
            </a:xfrm>
            <a:custGeom>
              <a:avLst/>
              <a:gdLst>
                <a:gd name="T0" fmla="*/ 2147483647 w 9"/>
                <a:gd name="T1" fmla="*/ 0 h 9"/>
                <a:gd name="T2" fmla="*/ 2147483647 w 9"/>
                <a:gd name="T3" fmla="*/ 2147483647 h 9"/>
                <a:gd name="T4" fmla="*/ 0 w 9"/>
                <a:gd name="T5" fmla="*/ 0 h 9"/>
                <a:gd name="T6" fmla="*/ 2147483647 w 9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9"/>
                <a:gd name="T14" fmla="*/ 9 w 9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9">
                  <a:moveTo>
                    <a:pt x="9" y="0"/>
                  </a:moveTo>
                  <a:lnTo>
                    <a:pt x="9" y="9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44" name="Rectangle 189"/>
            <p:cNvSpPr>
              <a:spLocks noChangeArrowheads="1"/>
            </p:cNvSpPr>
            <p:nvPr/>
          </p:nvSpPr>
          <p:spPr bwMode="auto">
            <a:xfrm>
              <a:off x="4427538" y="4137025"/>
              <a:ext cx="6350" cy="7937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45" name="Freeform 190"/>
            <p:cNvSpPr>
              <a:spLocks/>
            </p:cNvSpPr>
            <p:nvPr/>
          </p:nvSpPr>
          <p:spPr bwMode="auto">
            <a:xfrm>
              <a:off x="4462463" y="4095750"/>
              <a:ext cx="6350" cy="7937"/>
            </a:xfrm>
            <a:custGeom>
              <a:avLst/>
              <a:gdLst>
                <a:gd name="T0" fmla="*/ 0 w 7"/>
                <a:gd name="T1" fmla="*/ 0 h 9"/>
                <a:gd name="T2" fmla="*/ 2147483647 w 7"/>
                <a:gd name="T3" fmla="*/ 0 h 9"/>
                <a:gd name="T4" fmla="*/ 0 w 7"/>
                <a:gd name="T5" fmla="*/ 0 h 9"/>
                <a:gd name="T6" fmla="*/ 0 w 7"/>
                <a:gd name="T7" fmla="*/ 2147483647 h 9"/>
                <a:gd name="T8" fmla="*/ 0 w 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46" name="Freeform 191"/>
            <p:cNvSpPr>
              <a:spLocks/>
            </p:cNvSpPr>
            <p:nvPr/>
          </p:nvSpPr>
          <p:spPr bwMode="auto">
            <a:xfrm>
              <a:off x="4468813" y="4068763"/>
              <a:ext cx="6350" cy="6350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2147483647 h 7"/>
                <a:gd name="T4" fmla="*/ 2147483647 w 9"/>
                <a:gd name="T5" fmla="*/ 2147483647 h 7"/>
                <a:gd name="T6" fmla="*/ 0 w 9"/>
                <a:gd name="T7" fmla="*/ 2147483647 h 7"/>
                <a:gd name="T8" fmla="*/ 0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0" y="0"/>
                  </a:moveTo>
                  <a:lnTo>
                    <a:pt x="0" y="7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47" name="Freeform 192"/>
            <p:cNvSpPr>
              <a:spLocks/>
            </p:cNvSpPr>
            <p:nvPr/>
          </p:nvSpPr>
          <p:spPr bwMode="auto">
            <a:xfrm>
              <a:off x="4462463" y="4089400"/>
              <a:ext cx="6350" cy="26987"/>
            </a:xfrm>
            <a:custGeom>
              <a:avLst/>
              <a:gdLst>
                <a:gd name="T0" fmla="*/ 0 w 7"/>
                <a:gd name="T1" fmla="*/ 2147483647 h 34"/>
                <a:gd name="T2" fmla="*/ 2147483647 w 7"/>
                <a:gd name="T3" fmla="*/ 2147483647 h 34"/>
                <a:gd name="T4" fmla="*/ 2147483647 w 7"/>
                <a:gd name="T5" fmla="*/ 0 h 34"/>
                <a:gd name="T6" fmla="*/ 2147483647 w 7"/>
                <a:gd name="T7" fmla="*/ 2147483647 h 34"/>
                <a:gd name="T8" fmla="*/ 2147483647 w 7"/>
                <a:gd name="T9" fmla="*/ 2147483647 h 34"/>
                <a:gd name="T10" fmla="*/ 2147483647 w 7"/>
                <a:gd name="T11" fmla="*/ 2147483647 h 34"/>
                <a:gd name="T12" fmla="*/ 2147483647 w 7"/>
                <a:gd name="T13" fmla="*/ 2147483647 h 34"/>
                <a:gd name="T14" fmla="*/ 2147483647 w 7"/>
                <a:gd name="T15" fmla="*/ 2147483647 h 34"/>
                <a:gd name="T16" fmla="*/ 2147483647 w 7"/>
                <a:gd name="T17" fmla="*/ 2147483647 h 34"/>
                <a:gd name="T18" fmla="*/ 2147483647 w 7"/>
                <a:gd name="T19" fmla="*/ 2147483647 h 34"/>
                <a:gd name="T20" fmla="*/ 0 w 7"/>
                <a:gd name="T21" fmla="*/ 2147483647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34"/>
                <a:gd name="T35" fmla="*/ 7 w 7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34">
                  <a:moveTo>
                    <a:pt x="0" y="17"/>
                  </a:moveTo>
                  <a:lnTo>
                    <a:pt x="7" y="8"/>
                  </a:lnTo>
                  <a:lnTo>
                    <a:pt x="7" y="0"/>
                  </a:lnTo>
                  <a:lnTo>
                    <a:pt x="7" y="8"/>
                  </a:lnTo>
                  <a:lnTo>
                    <a:pt x="7" y="17"/>
                  </a:lnTo>
                  <a:lnTo>
                    <a:pt x="7" y="26"/>
                  </a:lnTo>
                  <a:lnTo>
                    <a:pt x="7" y="34"/>
                  </a:lnTo>
                  <a:lnTo>
                    <a:pt x="7" y="26"/>
                  </a:lnTo>
                  <a:lnTo>
                    <a:pt x="7" y="17"/>
                  </a:lnTo>
                  <a:lnTo>
                    <a:pt x="7" y="26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48" name="Freeform 193"/>
            <p:cNvSpPr>
              <a:spLocks/>
            </p:cNvSpPr>
            <p:nvPr/>
          </p:nvSpPr>
          <p:spPr bwMode="auto">
            <a:xfrm>
              <a:off x="4462463" y="4021138"/>
              <a:ext cx="6350" cy="6350"/>
            </a:xfrm>
            <a:custGeom>
              <a:avLst/>
              <a:gdLst>
                <a:gd name="T0" fmla="*/ 0 w 7"/>
                <a:gd name="T1" fmla="*/ 0 h 10"/>
                <a:gd name="T2" fmla="*/ 2147483647 w 7"/>
                <a:gd name="T3" fmla="*/ 0 h 10"/>
                <a:gd name="T4" fmla="*/ 2147483647 w 7"/>
                <a:gd name="T5" fmla="*/ 2147483647 h 10"/>
                <a:gd name="T6" fmla="*/ 2147483647 w 7"/>
                <a:gd name="T7" fmla="*/ 0 h 10"/>
                <a:gd name="T8" fmla="*/ 0 w 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0"/>
                <a:gd name="T17" fmla="*/ 7 w 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0">
                  <a:moveTo>
                    <a:pt x="0" y="0"/>
                  </a:moveTo>
                  <a:lnTo>
                    <a:pt x="7" y="0"/>
                  </a:lnTo>
                  <a:lnTo>
                    <a:pt x="7" y="1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49" name="Freeform 194"/>
            <p:cNvSpPr>
              <a:spLocks/>
            </p:cNvSpPr>
            <p:nvPr/>
          </p:nvSpPr>
          <p:spPr bwMode="auto">
            <a:xfrm>
              <a:off x="4454525" y="4000500"/>
              <a:ext cx="14287" cy="14287"/>
            </a:xfrm>
            <a:custGeom>
              <a:avLst/>
              <a:gdLst>
                <a:gd name="T0" fmla="*/ 2147483647 w 17"/>
                <a:gd name="T1" fmla="*/ 2147483647 h 17"/>
                <a:gd name="T2" fmla="*/ 0 w 17"/>
                <a:gd name="T3" fmla="*/ 2147483647 h 17"/>
                <a:gd name="T4" fmla="*/ 0 w 17"/>
                <a:gd name="T5" fmla="*/ 2147483647 h 17"/>
                <a:gd name="T6" fmla="*/ 0 w 17"/>
                <a:gd name="T7" fmla="*/ 0 h 17"/>
                <a:gd name="T8" fmla="*/ 2147483647 w 17"/>
                <a:gd name="T9" fmla="*/ 0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0" y="17"/>
                  </a:moveTo>
                  <a:lnTo>
                    <a:pt x="0" y="1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7"/>
                  </a:lnTo>
                  <a:lnTo>
                    <a:pt x="10" y="17"/>
                  </a:lnTo>
                  <a:lnTo>
                    <a:pt x="17" y="17"/>
                  </a:lnTo>
                  <a:lnTo>
                    <a:pt x="10" y="17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50" name="Freeform 195"/>
            <p:cNvSpPr>
              <a:spLocks/>
            </p:cNvSpPr>
            <p:nvPr/>
          </p:nvSpPr>
          <p:spPr bwMode="auto">
            <a:xfrm>
              <a:off x="4462463" y="4000500"/>
              <a:ext cx="12700" cy="14287"/>
            </a:xfrm>
            <a:custGeom>
              <a:avLst/>
              <a:gdLst>
                <a:gd name="T0" fmla="*/ 0 w 16"/>
                <a:gd name="T1" fmla="*/ 2147483647 h 17"/>
                <a:gd name="T2" fmla="*/ 0 w 16"/>
                <a:gd name="T3" fmla="*/ 0 h 17"/>
                <a:gd name="T4" fmla="*/ 2147483647 w 16"/>
                <a:gd name="T5" fmla="*/ 0 h 17"/>
                <a:gd name="T6" fmla="*/ 2147483647 w 16"/>
                <a:gd name="T7" fmla="*/ 2147483647 h 17"/>
                <a:gd name="T8" fmla="*/ 2147483647 w 16"/>
                <a:gd name="T9" fmla="*/ 2147483647 h 17"/>
                <a:gd name="T10" fmla="*/ 2147483647 w 16"/>
                <a:gd name="T11" fmla="*/ 2147483647 h 17"/>
                <a:gd name="T12" fmla="*/ 2147483647 w 16"/>
                <a:gd name="T13" fmla="*/ 2147483647 h 17"/>
                <a:gd name="T14" fmla="*/ 2147483647 w 16"/>
                <a:gd name="T15" fmla="*/ 2147483647 h 17"/>
                <a:gd name="T16" fmla="*/ 2147483647 w 16"/>
                <a:gd name="T17" fmla="*/ 2147483647 h 17"/>
                <a:gd name="T18" fmla="*/ 0 w 16"/>
                <a:gd name="T19" fmla="*/ 2147483647 h 17"/>
                <a:gd name="T20" fmla="*/ 0 w 16"/>
                <a:gd name="T21" fmla="*/ 2147483647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17"/>
                <a:gd name="T35" fmla="*/ 16 w 16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17">
                  <a:moveTo>
                    <a:pt x="0" y="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6" y="7"/>
                  </a:lnTo>
                  <a:lnTo>
                    <a:pt x="16" y="17"/>
                  </a:lnTo>
                  <a:lnTo>
                    <a:pt x="7" y="17"/>
                  </a:lnTo>
                  <a:lnTo>
                    <a:pt x="16" y="17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51" name="Freeform 196"/>
            <p:cNvSpPr>
              <a:spLocks/>
            </p:cNvSpPr>
            <p:nvPr/>
          </p:nvSpPr>
          <p:spPr bwMode="auto">
            <a:xfrm>
              <a:off x="4454525" y="3952875"/>
              <a:ext cx="7937" cy="14287"/>
            </a:xfrm>
            <a:custGeom>
              <a:avLst/>
              <a:gdLst>
                <a:gd name="T0" fmla="*/ 0 w 10"/>
                <a:gd name="T1" fmla="*/ 0 h 19"/>
                <a:gd name="T2" fmla="*/ 2147483647 w 10"/>
                <a:gd name="T3" fmla="*/ 0 h 19"/>
                <a:gd name="T4" fmla="*/ 0 w 10"/>
                <a:gd name="T5" fmla="*/ 0 h 19"/>
                <a:gd name="T6" fmla="*/ 0 w 10"/>
                <a:gd name="T7" fmla="*/ 2147483647 h 19"/>
                <a:gd name="T8" fmla="*/ 2147483647 w 10"/>
                <a:gd name="T9" fmla="*/ 2147483647 h 19"/>
                <a:gd name="T10" fmla="*/ 2147483647 w 10"/>
                <a:gd name="T11" fmla="*/ 2147483647 h 19"/>
                <a:gd name="T12" fmla="*/ 0 w 10"/>
                <a:gd name="T13" fmla="*/ 2147483647 h 19"/>
                <a:gd name="T14" fmla="*/ 0 w 10"/>
                <a:gd name="T15" fmla="*/ 2147483647 h 19"/>
                <a:gd name="T16" fmla="*/ 0 w 10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9"/>
                <a:gd name="T29" fmla="*/ 10 w 10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9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52" name="Freeform 197"/>
            <p:cNvSpPr>
              <a:spLocks/>
            </p:cNvSpPr>
            <p:nvPr/>
          </p:nvSpPr>
          <p:spPr bwMode="auto">
            <a:xfrm>
              <a:off x="4468813" y="3973513"/>
              <a:ext cx="6350" cy="6350"/>
            </a:xfrm>
            <a:custGeom>
              <a:avLst/>
              <a:gdLst>
                <a:gd name="T0" fmla="*/ 0 w 9"/>
                <a:gd name="T1" fmla="*/ 0 h 10"/>
                <a:gd name="T2" fmla="*/ 2147483647 w 9"/>
                <a:gd name="T3" fmla="*/ 0 h 10"/>
                <a:gd name="T4" fmla="*/ 0 w 9"/>
                <a:gd name="T5" fmla="*/ 0 h 10"/>
                <a:gd name="T6" fmla="*/ 2147483647 w 9"/>
                <a:gd name="T7" fmla="*/ 0 h 10"/>
                <a:gd name="T8" fmla="*/ 2147483647 w 9"/>
                <a:gd name="T9" fmla="*/ 2147483647 h 10"/>
                <a:gd name="T10" fmla="*/ 0 w 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0"/>
                <a:gd name="T20" fmla="*/ 9 w 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0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53" name="Freeform 198"/>
            <p:cNvSpPr>
              <a:spLocks/>
            </p:cNvSpPr>
            <p:nvPr/>
          </p:nvSpPr>
          <p:spPr bwMode="auto">
            <a:xfrm>
              <a:off x="4462463" y="3938588"/>
              <a:ext cx="6350" cy="7937"/>
            </a:xfrm>
            <a:custGeom>
              <a:avLst/>
              <a:gdLst>
                <a:gd name="T0" fmla="*/ 2147483647 w 7"/>
                <a:gd name="T1" fmla="*/ 0 h 10"/>
                <a:gd name="T2" fmla="*/ 0 w 7"/>
                <a:gd name="T3" fmla="*/ 2147483647 h 10"/>
                <a:gd name="T4" fmla="*/ 0 w 7"/>
                <a:gd name="T5" fmla="*/ 0 h 10"/>
                <a:gd name="T6" fmla="*/ 2147483647 w 7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0"/>
                <a:gd name="T14" fmla="*/ 7 w 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0">
                  <a:moveTo>
                    <a:pt x="7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54" name="Freeform 199"/>
            <p:cNvSpPr>
              <a:spLocks/>
            </p:cNvSpPr>
            <p:nvPr/>
          </p:nvSpPr>
          <p:spPr bwMode="auto">
            <a:xfrm>
              <a:off x="4454525" y="3911600"/>
              <a:ext cx="7937" cy="14287"/>
            </a:xfrm>
            <a:custGeom>
              <a:avLst/>
              <a:gdLst>
                <a:gd name="T0" fmla="*/ 2147483647 w 10"/>
                <a:gd name="T1" fmla="*/ 0 h 17"/>
                <a:gd name="T2" fmla="*/ 2147483647 w 10"/>
                <a:gd name="T3" fmla="*/ 2147483647 h 17"/>
                <a:gd name="T4" fmla="*/ 2147483647 w 10"/>
                <a:gd name="T5" fmla="*/ 2147483647 h 17"/>
                <a:gd name="T6" fmla="*/ 2147483647 w 10"/>
                <a:gd name="T7" fmla="*/ 2147483647 h 17"/>
                <a:gd name="T8" fmla="*/ 0 w 10"/>
                <a:gd name="T9" fmla="*/ 2147483647 h 17"/>
                <a:gd name="T10" fmla="*/ 0 w 10"/>
                <a:gd name="T11" fmla="*/ 0 h 17"/>
                <a:gd name="T12" fmla="*/ 2147483647 w 10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7"/>
                <a:gd name="T23" fmla="*/ 10 w 10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7">
                  <a:moveTo>
                    <a:pt x="10" y="0"/>
                  </a:moveTo>
                  <a:lnTo>
                    <a:pt x="10" y="7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55" name="Rectangle 200"/>
            <p:cNvSpPr>
              <a:spLocks noChangeArrowheads="1"/>
            </p:cNvSpPr>
            <p:nvPr/>
          </p:nvSpPr>
          <p:spPr bwMode="auto">
            <a:xfrm>
              <a:off x="4433888" y="3857625"/>
              <a:ext cx="7937" cy="6350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56" name="Rectangle 201"/>
            <p:cNvSpPr>
              <a:spLocks noChangeArrowheads="1"/>
            </p:cNvSpPr>
            <p:nvPr/>
          </p:nvSpPr>
          <p:spPr bwMode="auto">
            <a:xfrm>
              <a:off x="4489450" y="3816350"/>
              <a:ext cx="6350" cy="6350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57" name="Rectangle 202"/>
            <p:cNvSpPr>
              <a:spLocks noChangeArrowheads="1"/>
            </p:cNvSpPr>
            <p:nvPr/>
          </p:nvSpPr>
          <p:spPr bwMode="auto">
            <a:xfrm>
              <a:off x="4433888" y="3719513"/>
              <a:ext cx="7937" cy="7937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58" name="Freeform 203"/>
            <p:cNvSpPr>
              <a:spLocks/>
            </p:cNvSpPr>
            <p:nvPr/>
          </p:nvSpPr>
          <p:spPr bwMode="auto">
            <a:xfrm>
              <a:off x="4392613" y="3582988"/>
              <a:ext cx="7937" cy="6350"/>
            </a:xfrm>
            <a:custGeom>
              <a:avLst/>
              <a:gdLst>
                <a:gd name="T0" fmla="*/ 2147483647 w 9"/>
                <a:gd name="T1" fmla="*/ 2147483647 h 8"/>
                <a:gd name="T2" fmla="*/ 0 w 9"/>
                <a:gd name="T3" fmla="*/ 2147483647 h 8"/>
                <a:gd name="T4" fmla="*/ 0 w 9"/>
                <a:gd name="T5" fmla="*/ 0 h 8"/>
                <a:gd name="T6" fmla="*/ 0 w 9"/>
                <a:gd name="T7" fmla="*/ 2147483647 h 8"/>
                <a:gd name="T8" fmla="*/ 2147483647 w 9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9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59" name="Freeform 204"/>
            <p:cNvSpPr>
              <a:spLocks/>
            </p:cNvSpPr>
            <p:nvPr/>
          </p:nvSpPr>
          <p:spPr bwMode="auto">
            <a:xfrm>
              <a:off x="4392613" y="3582988"/>
              <a:ext cx="7937" cy="6350"/>
            </a:xfrm>
            <a:custGeom>
              <a:avLst/>
              <a:gdLst>
                <a:gd name="T0" fmla="*/ 0 w 9"/>
                <a:gd name="T1" fmla="*/ 0 h 8"/>
                <a:gd name="T2" fmla="*/ 2147483647 w 9"/>
                <a:gd name="T3" fmla="*/ 0 h 8"/>
                <a:gd name="T4" fmla="*/ 2147483647 w 9"/>
                <a:gd name="T5" fmla="*/ 2147483647 h 8"/>
                <a:gd name="T6" fmla="*/ 0 w 9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0" y="0"/>
                  </a:moveTo>
                  <a:lnTo>
                    <a:pt x="9" y="0"/>
                  </a:lnTo>
                  <a:lnTo>
                    <a:pt x="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60" name="Freeform 205"/>
            <p:cNvSpPr>
              <a:spLocks/>
            </p:cNvSpPr>
            <p:nvPr/>
          </p:nvSpPr>
          <p:spPr bwMode="auto">
            <a:xfrm>
              <a:off x="4386263" y="3575050"/>
              <a:ext cx="6350" cy="793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0 w 7"/>
                <a:gd name="T5" fmla="*/ 0 h 9"/>
                <a:gd name="T6" fmla="*/ 2147483647 w 7"/>
                <a:gd name="T7" fmla="*/ 0 h 9"/>
                <a:gd name="T8" fmla="*/ 2147483647 w 7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9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61" name="Freeform 206"/>
            <p:cNvSpPr>
              <a:spLocks/>
            </p:cNvSpPr>
            <p:nvPr/>
          </p:nvSpPr>
          <p:spPr bwMode="auto">
            <a:xfrm>
              <a:off x="4338638" y="3554413"/>
              <a:ext cx="14287" cy="7937"/>
            </a:xfrm>
            <a:custGeom>
              <a:avLst/>
              <a:gdLst>
                <a:gd name="T0" fmla="*/ 2147483647 w 17"/>
                <a:gd name="T1" fmla="*/ 2147483647 h 9"/>
                <a:gd name="T2" fmla="*/ 2147483647 w 17"/>
                <a:gd name="T3" fmla="*/ 2147483647 h 9"/>
                <a:gd name="T4" fmla="*/ 2147483647 w 17"/>
                <a:gd name="T5" fmla="*/ 0 h 9"/>
                <a:gd name="T6" fmla="*/ 0 w 17"/>
                <a:gd name="T7" fmla="*/ 0 h 9"/>
                <a:gd name="T8" fmla="*/ 2147483647 w 17"/>
                <a:gd name="T9" fmla="*/ 0 h 9"/>
                <a:gd name="T10" fmla="*/ 2147483647 w 17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9"/>
                <a:gd name="T20" fmla="*/ 17 w 1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9">
                  <a:moveTo>
                    <a:pt x="17" y="9"/>
                  </a:moveTo>
                  <a:lnTo>
                    <a:pt x="8" y="9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62" name="Freeform 207"/>
            <p:cNvSpPr>
              <a:spLocks/>
            </p:cNvSpPr>
            <p:nvPr/>
          </p:nvSpPr>
          <p:spPr bwMode="auto">
            <a:xfrm>
              <a:off x="4338638" y="3554413"/>
              <a:ext cx="6350" cy="7937"/>
            </a:xfrm>
            <a:custGeom>
              <a:avLst/>
              <a:gdLst>
                <a:gd name="T0" fmla="*/ 2147483647 w 8"/>
                <a:gd name="T1" fmla="*/ 0 h 9"/>
                <a:gd name="T2" fmla="*/ 2147483647 w 8"/>
                <a:gd name="T3" fmla="*/ 2147483647 h 9"/>
                <a:gd name="T4" fmla="*/ 2147483647 w 8"/>
                <a:gd name="T5" fmla="*/ 0 h 9"/>
                <a:gd name="T6" fmla="*/ 0 w 8"/>
                <a:gd name="T7" fmla="*/ 0 h 9"/>
                <a:gd name="T8" fmla="*/ 2147483647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8" y="0"/>
                  </a:moveTo>
                  <a:lnTo>
                    <a:pt x="8" y="9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63" name="Rectangle 208"/>
            <p:cNvSpPr>
              <a:spLocks noChangeArrowheads="1"/>
            </p:cNvSpPr>
            <p:nvPr/>
          </p:nvSpPr>
          <p:spPr bwMode="auto">
            <a:xfrm>
              <a:off x="4318000" y="3513138"/>
              <a:ext cx="6350" cy="7937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64" name="Freeform 209"/>
            <p:cNvSpPr>
              <a:spLocks/>
            </p:cNvSpPr>
            <p:nvPr/>
          </p:nvSpPr>
          <p:spPr bwMode="auto">
            <a:xfrm>
              <a:off x="4305300" y="3363913"/>
              <a:ext cx="6350" cy="12700"/>
            </a:xfrm>
            <a:custGeom>
              <a:avLst/>
              <a:gdLst>
                <a:gd name="T0" fmla="*/ 2147483647 w 8"/>
                <a:gd name="T1" fmla="*/ 2147483647 h 17"/>
                <a:gd name="T2" fmla="*/ 0 w 8"/>
                <a:gd name="T3" fmla="*/ 2147483647 h 17"/>
                <a:gd name="T4" fmla="*/ 2147483647 w 8"/>
                <a:gd name="T5" fmla="*/ 2147483647 h 17"/>
                <a:gd name="T6" fmla="*/ 2147483647 w 8"/>
                <a:gd name="T7" fmla="*/ 2147483647 h 17"/>
                <a:gd name="T8" fmla="*/ 0 w 8"/>
                <a:gd name="T9" fmla="*/ 2147483647 h 17"/>
                <a:gd name="T10" fmla="*/ 0 w 8"/>
                <a:gd name="T11" fmla="*/ 0 h 17"/>
                <a:gd name="T12" fmla="*/ 0 w 8"/>
                <a:gd name="T13" fmla="*/ 2147483647 h 17"/>
                <a:gd name="T14" fmla="*/ 2147483647 w 8"/>
                <a:gd name="T15" fmla="*/ 2147483647 h 17"/>
                <a:gd name="T16" fmla="*/ 2147483647 w 8"/>
                <a:gd name="T17" fmla="*/ 214748364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7"/>
                <a:gd name="T29" fmla="*/ 8 w 8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7">
                  <a:moveTo>
                    <a:pt x="8" y="17"/>
                  </a:moveTo>
                  <a:lnTo>
                    <a:pt x="0" y="17"/>
                  </a:lnTo>
                  <a:lnTo>
                    <a:pt x="8" y="17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17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65" name="Freeform 210"/>
            <p:cNvSpPr>
              <a:spLocks/>
            </p:cNvSpPr>
            <p:nvPr/>
          </p:nvSpPr>
          <p:spPr bwMode="auto">
            <a:xfrm>
              <a:off x="4297363" y="3355975"/>
              <a:ext cx="7937" cy="7937"/>
            </a:xfrm>
            <a:custGeom>
              <a:avLst/>
              <a:gdLst>
                <a:gd name="T0" fmla="*/ 2147483647 w 9"/>
                <a:gd name="T1" fmla="*/ 0 h 10"/>
                <a:gd name="T2" fmla="*/ 2147483647 w 9"/>
                <a:gd name="T3" fmla="*/ 2147483647 h 10"/>
                <a:gd name="T4" fmla="*/ 0 w 9"/>
                <a:gd name="T5" fmla="*/ 0 h 10"/>
                <a:gd name="T6" fmla="*/ 2147483647 w 9"/>
                <a:gd name="T7" fmla="*/ 0 h 10"/>
                <a:gd name="T8" fmla="*/ 0 w 9"/>
                <a:gd name="T9" fmla="*/ 0 h 10"/>
                <a:gd name="T10" fmla="*/ 2147483647 w 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0"/>
                <a:gd name="T20" fmla="*/ 9 w 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0">
                  <a:moveTo>
                    <a:pt x="9" y="0"/>
                  </a:moveTo>
                  <a:lnTo>
                    <a:pt x="9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66" name="Freeform 211"/>
            <p:cNvSpPr>
              <a:spLocks/>
            </p:cNvSpPr>
            <p:nvPr/>
          </p:nvSpPr>
          <p:spPr bwMode="auto">
            <a:xfrm>
              <a:off x="4057650" y="2725738"/>
              <a:ext cx="7937" cy="7937"/>
            </a:xfrm>
            <a:custGeom>
              <a:avLst/>
              <a:gdLst>
                <a:gd name="T0" fmla="*/ 2147483647 w 9"/>
                <a:gd name="T1" fmla="*/ 2147483647 h 9"/>
                <a:gd name="T2" fmla="*/ 0 w 9"/>
                <a:gd name="T3" fmla="*/ 0 h 9"/>
                <a:gd name="T4" fmla="*/ 2147483647 w 9"/>
                <a:gd name="T5" fmla="*/ 0 h 9"/>
                <a:gd name="T6" fmla="*/ 2147483647 w 9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9"/>
                <a:gd name="T14" fmla="*/ 9 w 9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9">
                  <a:moveTo>
                    <a:pt x="9" y="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67" name="Freeform 212"/>
            <p:cNvSpPr>
              <a:spLocks/>
            </p:cNvSpPr>
            <p:nvPr/>
          </p:nvSpPr>
          <p:spPr bwMode="auto">
            <a:xfrm>
              <a:off x="4284663" y="3335338"/>
              <a:ext cx="6350" cy="7937"/>
            </a:xfrm>
            <a:custGeom>
              <a:avLst/>
              <a:gdLst>
                <a:gd name="T0" fmla="*/ 2147483647 w 8"/>
                <a:gd name="T1" fmla="*/ 2147483647 h 10"/>
                <a:gd name="T2" fmla="*/ 0 w 8"/>
                <a:gd name="T3" fmla="*/ 0 h 10"/>
                <a:gd name="T4" fmla="*/ 2147483647 w 8"/>
                <a:gd name="T5" fmla="*/ 0 h 10"/>
                <a:gd name="T6" fmla="*/ 2147483647 w 8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0"/>
                <a:gd name="T14" fmla="*/ 8 w 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0">
                  <a:moveTo>
                    <a:pt x="8" y="1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68" name="Freeform 213"/>
            <p:cNvSpPr>
              <a:spLocks/>
            </p:cNvSpPr>
            <p:nvPr/>
          </p:nvSpPr>
          <p:spPr bwMode="auto">
            <a:xfrm>
              <a:off x="4057650" y="2781300"/>
              <a:ext cx="7938" cy="6350"/>
            </a:xfrm>
            <a:custGeom>
              <a:avLst/>
              <a:gdLst>
                <a:gd name="T0" fmla="*/ 2147483647 w 9"/>
                <a:gd name="T1" fmla="*/ 0 h 9"/>
                <a:gd name="T2" fmla="*/ 0 w 9"/>
                <a:gd name="T3" fmla="*/ 0 h 9"/>
                <a:gd name="T4" fmla="*/ 0 w 9"/>
                <a:gd name="T5" fmla="*/ 2147483647 h 9"/>
                <a:gd name="T6" fmla="*/ 0 w 9"/>
                <a:gd name="T7" fmla="*/ 0 h 9"/>
                <a:gd name="T8" fmla="*/ 2147483647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69" name="Freeform 214"/>
            <p:cNvSpPr>
              <a:spLocks/>
            </p:cNvSpPr>
            <p:nvPr/>
          </p:nvSpPr>
          <p:spPr bwMode="auto">
            <a:xfrm>
              <a:off x="4065588" y="2794000"/>
              <a:ext cx="1587" cy="14288"/>
            </a:xfrm>
            <a:custGeom>
              <a:avLst/>
              <a:gdLst>
                <a:gd name="T0" fmla="*/ 0 w 1587"/>
                <a:gd name="T1" fmla="*/ 0 h 17"/>
                <a:gd name="T2" fmla="*/ 0 w 1587"/>
                <a:gd name="T3" fmla="*/ 2147483647 h 17"/>
                <a:gd name="T4" fmla="*/ 0 w 1587"/>
                <a:gd name="T5" fmla="*/ 0 h 17"/>
                <a:gd name="T6" fmla="*/ 0 w 1587"/>
                <a:gd name="T7" fmla="*/ 2147483647 h 17"/>
                <a:gd name="T8" fmla="*/ 0 w 1587"/>
                <a:gd name="T9" fmla="*/ 2147483647 h 17"/>
                <a:gd name="T10" fmla="*/ 0 w 1587"/>
                <a:gd name="T11" fmla="*/ 2147483647 h 17"/>
                <a:gd name="T12" fmla="*/ 0 w 158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7"/>
                <a:gd name="T22" fmla="*/ 0 h 17"/>
                <a:gd name="T23" fmla="*/ 1587 w 158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7" h="17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70" name="Freeform 215"/>
            <p:cNvSpPr>
              <a:spLocks/>
            </p:cNvSpPr>
            <p:nvPr/>
          </p:nvSpPr>
          <p:spPr bwMode="auto">
            <a:xfrm>
              <a:off x="4065588" y="2808288"/>
              <a:ext cx="7937" cy="6350"/>
            </a:xfrm>
            <a:custGeom>
              <a:avLst/>
              <a:gdLst>
                <a:gd name="T0" fmla="*/ 0 w 9"/>
                <a:gd name="T1" fmla="*/ 0 h 9"/>
                <a:gd name="T2" fmla="*/ 2147483647 w 9"/>
                <a:gd name="T3" fmla="*/ 2147483647 h 9"/>
                <a:gd name="T4" fmla="*/ 0 w 9"/>
                <a:gd name="T5" fmla="*/ 2147483647 h 9"/>
                <a:gd name="T6" fmla="*/ 0 w 9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9"/>
                <a:gd name="T14" fmla="*/ 9 w 9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9">
                  <a:moveTo>
                    <a:pt x="0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71" name="Freeform 216"/>
            <p:cNvSpPr>
              <a:spLocks/>
            </p:cNvSpPr>
            <p:nvPr/>
          </p:nvSpPr>
          <p:spPr bwMode="auto">
            <a:xfrm>
              <a:off x="4057650" y="2767013"/>
              <a:ext cx="1588" cy="6350"/>
            </a:xfrm>
            <a:custGeom>
              <a:avLst/>
              <a:gdLst>
                <a:gd name="T0" fmla="*/ 0 w 1588"/>
                <a:gd name="T1" fmla="*/ 2147483647 h 8"/>
                <a:gd name="T2" fmla="*/ 0 w 1588"/>
                <a:gd name="T3" fmla="*/ 0 h 8"/>
                <a:gd name="T4" fmla="*/ 0 w 1588"/>
                <a:gd name="T5" fmla="*/ 2147483647 h 8"/>
                <a:gd name="T6" fmla="*/ 0 w 1588"/>
                <a:gd name="T7" fmla="*/ 0 h 8"/>
                <a:gd name="T8" fmla="*/ 0 w 1588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8"/>
                <a:gd name="T16" fmla="*/ 0 h 8"/>
                <a:gd name="T17" fmla="*/ 1588 w 158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8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72" name="Freeform 217"/>
            <p:cNvSpPr>
              <a:spLocks/>
            </p:cNvSpPr>
            <p:nvPr/>
          </p:nvSpPr>
          <p:spPr bwMode="auto">
            <a:xfrm>
              <a:off x="4113213" y="2855913"/>
              <a:ext cx="14287" cy="6350"/>
            </a:xfrm>
            <a:custGeom>
              <a:avLst/>
              <a:gdLst>
                <a:gd name="T0" fmla="*/ 2147483647 w 18"/>
                <a:gd name="T1" fmla="*/ 0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2147483647 h 8"/>
                <a:gd name="T8" fmla="*/ 2147483647 w 18"/>
                <a:gd name="T9" fmla="*/ 0 h 8"/>
                <a:gd name="T10" fmla="*/ 0 w 18"/>
                <a:gd name="T11" fmla="*/ 0 h 8"/>
                <a:gd name="T12" fmla="*/ 2147483647 w 1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8"/>
                <a:gd name="T23" fmla="*/ 18 w 1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8">
                  <a:moveTo>
                    <a:pt x="9" y="0"/>
                  </a:moveTo>
                  <a:lnTo>
                    <a:pt x="9" y="8"/>
                  </a:lnTo>
                  <a:lnTo>
                    <a:pt x="18" y="8"/>
                  </a:lnTo>
                  <a:lnTo>
                    <a:pt x="9" y="8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73" name="Freeform 218"/>
            <p:cNvSpPr>
              <a:spLocks/>
            </p:cNvSpPr>
            <p:nvPr/>
          </p:nvSpPr>
          <p:spPr bwMode="auto">
            <a:xfrm>
              <a:off x="4121150" y="2932113"/>
              <a:ext cx="12700" cy="19050"/>
            </a:xfrm>
            <a:custGeom>
              <a:avLst/>
              <a:gdLst>
                <a:gd name="T0" fmla="*/ 2147483647 w 17"/>
                <a:gd name="T1" fmla="*/ 0 h 25"/>
                <a:gd name="T2" fmla="*/ 2147483647 w 17"/>
                <a:gd name="T3" fmla="*/ 2147483647 h 25"/>
                <a:gd name="T4" fmla="*/ 2147483647 w 17"/>
                <a:gd name="T5" fmla="*/ 2147483647 h 25"/>
                <a:gd name="T6" fmla="*/ 2147483647 w 17"/>
                <a:gd name="T7" fmla="*/ 2147483647 h 25"/>
                <a:gd name="T8" fmla="*/ 2147483647 w 17"/>
                <a:gd name="T9" fmla="*/ 2147483647 h 25"/>
                <a:gd name="T10" fmla="*/ 2147483647 w 17"/>
                <a:gd name="T11" fmla="*/ 2147483647 h 25"/>
                <a:gd name="T12" fmla="*/ 0 w 17"/>
                <a:gd name="T13" fmla="*/ 2147483647 h 25"/>
                <a:gd name="T14" fmla="*/ 0 w 17"/>
                <a:gd name="T15" fmla="*/ 2147483647 h 25"/>
                <a:gd name="T16" fmla="*/ 0 w 17"/>
                <a:gd name="T17" fmla="*/ 2147483647 h 25"/>
                <a:gd name="T18" fmla="*/ 2147483647 w 17"/>
                <a:gd name="T19" fmla="*/ 2147483647 h 25"/>
                <a:gd name="T20" fmla="*/ 2147483647 w 17"/>
                <a:gd name="T21" fmla="*/ 0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5"/>
                <a:gd name="T35" fmla="*/ 17 w 17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5">
                  <a:moveTo>
                    <a:pt x="9" y="0"/>
                  </a:moveTo>
                  <a:lnTo>
                    <a:pt x="9" y="8"/>
                  </a:lnTo>
                  <a:lnTo>
                    <a:pt x="17" y="8"/>
                  </a:lnTo>
                  <a:lnTo>
                    <a:pt x="17" y="17"/>
                  </a:lnTo>
                  <a:lnTo>
                    <a:pt x="17" y="2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8"/>
                  </a:lnTo>
                  <a:lnTo>
                    <a:pt x="9" y="8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74" name="Freeform 219"/>
            <p:cNvSpPr>
              <a:spLocks/>
            </p:cNvSpPr>
            <p:nvPr/>
          </p:nvSpPr>
          <p:spPr bwMode="auto">
            <a:xfrm>
              <a:off x="4121150" y="2882900"/>
              <a:ext cx="6350" cy="15875"/>
            </a:xfrm>
            <a:custGeom>
              <a:avLst/>
              <a:gdLst>
                <a:gd name="T0" fmla="*/ 2147483647 w 9"/>
                <a:gd name="T1" fmla="*/ 0 h 18"/>
                <a:gd name="T2" fmla="*/ 0 w 9"/>
                <a:gd name="T3" fmla="*/ 0 h 18"/>
                <a:gd name="T4" fmla="*/ 0 w 9"/>
                <a:gd name="T5" fmla="*/ 2147483647 h 18"/>
                <a:gd name="T6" fmla="*/ 0 w 9"/>
                <a:gd name="T7" fmla="*/ 2147483647 h 18"/>
                <a:gd name="T8" fmla="*/ 0 w 9"/>
                <a:gd name="T9" fmla="*/ 2147483647 h 18"/>
                <a:gd name="T10" fmla="*/ 0 w 9"/>
                <a:gd name="T11" fmla="*/ 0 h 18"/>
                <a:gd name="T12" fmla="*/ 2147483647 w 9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8"/>
                <a:gd name="T23" fmla="*/ 9 w 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8">
                  <a:moveTo>
                    <a:pt x="9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75" name="Freeform 220"/>
            <p:cNvSpPr>
              <a:spLocks/>
            </p:cNvSpPr>
            <p:nvPr/>
          </p:nvSpPr>
          <p:spPr bwMode="auto">
            <a:xfrm>
              <a:off x="4094163" y="2814638"/>
              <a:ext cx="12700" cy="28575"/>
            </a:xfrm>
            <a:custGeom>
              <a:avLst/>
              <a:gdLst>
                <a:gd name="T0" fmla="*/ 2147483647 w 17"/>
                <a:gd name="T1" fmla="*/ 0 h 35"/>
                <a:gd name="T2" fmla="*/ 2147483647 w 17"/>
                <a:gd name="T3" fmla="*/ 0 h 35"/>
                <a:gd name="T4" fmla="*/ 2147483647 w 17"/>
                <a:gd name="T5" fmla="*/ 2147483647 h 35"/>
                <a:gd name="T6" fmla="*/ 2147483647 w 17"/>
                <a:gd name="T7" fmla="*/ 2147483647 h 35"/>
                <a:gd name="T8" fmla="*/ 2147483647 w 17"/>
                <a:gd name="T9" fmla="*/ 2147483647 h 35"/>
                <a:gd name="T10" fmla="*/ 2147483647 w 17"/>
                <a:gd name="T11" fmla="*/ 2147483647 h 35"/>
                <a:gd name="T12" fmla="*/ 2147483647 w 17"/>
                <a:gd name="T13" fmla="*/ 2147483647 h 35"/>
                <a:gd name="T14" fmla="*/ 2147483647 w 17"/>
                <a:gd name="T15" fmla="*/ 2147483647 h 35"/>
                <a:gd name="T16" fmla="*/ 2147483647 w 17"/>
                <a:gd name="T17" fmla="*/ 2147483647 h 35"/>
                <a:gd name="T18" fmla="*/ 2147483647 w 17"/>
                <a:gd name="T19" fmla="*/ 2147483647 h 35"/>
                <a:gd name="T20" fmla="*/ 2147483647 w 17"/>
                <a:gd name="T21" fmla="*/ 0 h 35"/>
                <a:gd name="T22" fmla="*/ 0 w 17"/>
                <a:gd name="T23" fmla="*/ 0 h 35"/>
                <a:gd name="T24" fmla="*/ 2147483647 w 17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35"/>
                <a:gd name="T41" fmla="*/ 17 w 17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35">
                  <a:moveTo>
                    <a:pt x="8" y="0"/>
                  </a:moveTo>
                  <a:lnTo>
                    <a:pt x="17" y="0"/>
                  </a:lnTo>
                  <a:lnTo>
                    <a:pt x="17" y="9"/>
                  </a:lnTo>
                  <a:lnTo>
                    <a:pt x="17" y="17"/>
                  </a:lnTo>
                  <a:lnTo>
                    <a:pt x="17" y="26"/>
                  </a:lnTo>
                  <a:lnTo>
                    <a:pt x="17" y="35"/>
                  </a:lnTo>
                  <a:lnTo>
                    <a:pt x="17" y="26"/>
                  </a:lnTo>
                  <a:lnTo>
                    <a:pt x="8" y="26"/>
                  </a:lnTo>
                  <a:lnTo>
                    <a:pt x="8" y="17"/>
                  </a:lnTo>
                  <a:lnTo>
                    <a:pt x="8" y="9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76" name="Freeform 221"/>
            <p:cNvSpPr>
              <a:spLocks/>
            </p:cNvSpPr>
            <p:nvPr/>
          </p:nvSpPr>
          <p:spPr bwMode="auto">
            <a:xfrm>
              <a:off x="4133850" y="2967038"/>
              <a:ext cx="7938" cy="20637"/>
            </a:xfrm>
            <a:custGeom>
              <a:avLst/>
              <a:gdLst>
                <a:gd name="T0" fmla="*/ 0 w 9"/>
                <a:gd name="T1" fmla="*/ 0 h 26"/>
                <a:gd name="T2" fmla="*/ 0 w 9"/>
                <a:gd name="T3" fmla="*/ 2147483647 h 26"/>
                <a:gd name="T4" fmla="*/ 0 w 9"/>
                <a:gd name="T5" fmla="*/ 2147483647 h 26"/>
                <a:gd name="T6" fmla="*/ 2147483647 w 9"/>
                <a:gd name="T7" fmla="*/ 2147483647 h 26"/>
                <a:gd name="T8" fmla="*/ 0 w 9"/>
                <a:gd name="T9" fmla="*/ 2147483647 h 26"/>
                <a:gd name="T10" fmla="*/ 0 w 9"/>
                <a:gd name="T11" fmla="*/ 2147483647 h 26"/>
                <a:gd name="T12" fmla="*/ 0 w 9"/>
                <a:gd name="T13" fmla="*/ 2147483647 h 26"/>
                <a:gd name="T14" fmla="*/ 0 w 9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26"/>
                <a:gd name="T26" fmla="*/ 9 w 9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26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9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77" name="Freeform 222"/>
            <p:cNvSpPr>
              <a:spLocks/>
            </p:cNvSpPr>
            <p:nvPr/>
          </p:nvSpPr>
          <p:spPr bwMode="auto">
            <a:xfrm>
              <a:off x="4141788" y="2979738"/>
              <a:ext cx="12700" cy="12700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0 w 17"/>
                <a:gd name="T9" fmla="*/ 2147483647 h 17"/>
                <a:gd name="T10" fmla="*/ 0 w 17"/>
                <a:gd name="T11" fmla="*/ 2147483647 h 17"/>
                <a:gd name="T12" fmla="*/ 0 w 17"/>
                <a:gd name="T13" fmla="*/ 0 h 17"/>
                <a:gd name="T14" fmla="*/ 0 w 17"/>
                <a:gd name="T15" fmla="*/ 2147483647 h 17"/>
                <a:gd name="T16" fmla="*/ 2147483647 w 17"/>
                <a:gd name="T17" fmla="*/ 214748364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8" y="9"/>
                  </a:moveTo>
                  <a:lnTo>
                    <a:pt x="8" y="17"/>
                  </a:lnTo>
                  <a:lnTo>
                    <a:pt x="17" y="17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78" name="Freeform 223"/>
            <p:cNvSpPr>
              <a:spLocks/>
            </p:cNvSpPr>
            <p:nvPr/>
          </p:nvSpPr>
          <p:spPr bwMode="auto">
            <a:xfrm>
              <a:off x="4146550" y="2992438"/>
              <a:ext cx="15875" cy="7937"/>
            </a:xfrm>
            <a:custGeom>
              <a:avLst/>
              <a:gdLst>
                <a:gd name="T0" fmla="*/ 2147483647 w 18"/>
                <a:gd name="T1" fmla="*/ 2147483647 h 9"/>
                <a:gd name="T2" fmla="*/ 2147483647 w 18"/>
                <a:gd name="T3" fmla="*/ 2147483647 h 9"/>
                <a:gd name="T4" fmla="*/ 2147483647 w 18"/>
                <a:gd name="T5" fmla="*/ 2147483647 h 9"/>
                <a:gd name="T6" fmla="*/ 0 w 18"/>
                <a:gd name="T7" fmla="*/ 2147483647 h 9"/>
                <a:gd name="T8" fmla="*/ 2147483647 w 18"/>
                <a:gd name="T9" fmla="*/ 0 h 9"/>
                <a:gd name="T10" fmla="*/ 2147483647 w 18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9" y="9"/>
                  </a:moveTo>
                  <a:lnTo>
                    <a:pt x="18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9" y="0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79" name="Freeform 224"/>
            <p:cNvSpPr>
              <a:spLocks/>
            </p:cNvSpPr>
            <p:nvPr/>
          </p:nvSpPr>
          <p:spPr bwMode="auto">
            <a:xfrm>
              <a:off x="4127500" y="3021013"/>
              <a:ext cx="14288" cy="1587"/>
            </a:xfrm>
            <a:custGeom>
              <a:avLst/>
              <a:gdLst>
                <a:gd name="T0" fmla="*/ 2147483647 w 17"/>
                <a:gd name="T1" fmla="*/ 0 h 1587"/>
                <a:gd name="T2" fmla="*/ 0 w 17"/>
                <a:gd name="T3" fmla="*/ 0 h 1587"/>
                <a:gd name="T4" fmla="*/ 2147483647 w 17"/>
                <a:gd name="T5" fmla="*/ 0 h 1587"/>
                <a:gd name="T6" fmla="*/ 2147483647 w 17"/>
                <a:gd name="T7" fmla="*/ 0 h 1587"/>
                <a:gd name="T8" fmla="*/ 2147483647 w 17"/>
                <a:gd name="T9" fmla="*/ 0 h 1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587"/>
                <a:gd name="T17" fmla="*/ 17 w 17"/>
                <a:gd name="T18" fmla="*/ 1587 h 1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587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80" name="Freeform 225"/>
            <p:cNvSpPr>
              <a:spLocks/>
            </p:cNvSpPr>
            <p:nvPr/>
          </p:nvSpPr>
          <p:spPr bwMode="auto">
            <a:xfrm>
              <a:off x="4078288" y="3027363"/>
              <a:ext cx="7937" cy="7937"/>
            </a:xfrm>
            <a:custGeom>
              <a:avLst/>
              <a:gdLst>
                <a:gd name="T0" fmla="*/ 2147483647 w 9"/>
                <a:gd name="T1" fmla="*/ 0 h 9"/>
                <a:gd name="T2" fmla="*/ 2147483647 w 9"/>
                <a:gd name="T3" fmla="*/ 2147483647 h 9"/>
                <a:gd name="T4" fmla="*/ 0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2147483647 w 9"/>
                <a:gd name="T11" fmla="*/ 2147483647 h 9"/>
                <a:gd name="T12" fmla="*/ 0 w 9"/>
                <a:gd name="T13" fmla="*/ 2147483647 h 9"/>
                <a:gd name="T14" fmla="*/ 2147483647 w 9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9"/>
                <a:gd name="T26" fmla="*/ 9 w 9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9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81" name="Freeform 226"/>
            <p:cNvSpPr>
              <a:spLocks/>
            </p:cNvSpPr>
            <p:nvPr/>
          </p:nvSpPr>
          <p:spPr bwMode="auto">
            <a:xfrm>
              <a:off x="4133850" y="3014663"/>
              <a:ext cx="7938" cy="6350"/>
            </a:xfrm>
            <a:custGeom>
              <a:avLst/>
              <a:gdLst>
                <a:gd name="T0" fmla="*/ 0 w 9"/>
                <a:gd name="T1" fmla="*/ 0 h 9"/>
                <a:gd name="T2" fmla="*/ 2147483647 w 9"/>
                <a:gd name="T3" fmla="*/ 2147483647 h 9"/>
                <a:gd name="T4" fmla="*/ 0 w 9"/>
                <a:gd name="T5" fmla="*/ 2147483647 h 9"/>
                <a:gd name="T6" fmla="*/ 0 w 9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9"/>
                <a:gd name="T14" fmla="*/ 9 w 9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9">
                  <a:moveTo>
                    <a:pt x="0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82" name="Freeform 227"/>
            <p:cNvSpPr>
              <a:spLocks/>
            </p:cNvSpPr>
            <p:nvPr/>
          </p:nvSpPr>
          <p:spPr bwMode="auto">
            <a:xfrm>
              <a:off x="4086225" y="3021013"/>
              <a:ext cx="7938" cy="6350"/>
            </a:xfrm>
            <a:custGeom>
              <a:avLst/>
              <a:gdLst>
                <a:gd name="T0" fmla="*/ 2147483647 w 9"/>
                <a:gd name="T1" fmla="*/ 0 h 8"/>
                <a:gd name="T2" fmla="*/ 2147483647 w 9"/>
                <a:gd name="T3" fmla="*/ 2147483647 h 8"/>
                <a:gd name="T4" fmla="*/ 0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9" y="0"/>
                  </a:moveTo>
                  <a:lnTo>
                    <a:pt x="9" y="8"/>
                  </a:lnTo>
                  <a:lnTo>
                    <a:pt x="0" y="8"/>
                  </a:lnTo>
                  <a:lnTo>
                    <a:pt x="9" y="8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83" name="Freeform 228"/>
            <p:cNvSpPr>
              <a:spLocks/>
            </p:cNvSpPr>
            <p:nvPr/>
          </p:nvSpPr>
          <p:spPr bwMode="auto">
            <a:xfrm>
              <a:off x="4086225" y="3060700"/>
              <a:ext cx="7938" cy="7938"/>
            </a:xfrm>
            <a:custGeom>
              <a:avLst/>
              <a:gdLst>
                <a:gd name="T0" fmla="*/ 0 w 9"/>
                <a:gd name="T1" fmla="*/ 0 h 9"/>
                <a:gd name="T2" fmla="*/ 2147483647 w 9"/>
                <a:gd name="T3" fmla="*/ 2147483647 h 9"/>
                <a:gd name="T4" fmla="*/ 0 w 9"/>
                <a:gd name="T5" fmla="*/ 2147483647 h 9"/>
                <a:gd name="T6" fmla="*/ 0 w 9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9"/>
                <a:gd name="T14" fmla="*/ 9 w 9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9">
                  <a:moveTo>
                    <a:pt x="0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84" name="Freeform 229"/>
            <p:cNvSpPr>
              <a:spLocks/>
            </p:cNvSpPr>
            <p:nvPr/>
          </p:nvSpPr>
          <p:spPr bwMode="auto">
            <a:xfrm>
              <a:off x="4113213" y="3103563"/>
              <a:ext cx="20637" cy="6350"/>
            </a:xfrm>
            <a:custGeom>
              <a:avLst/>
              <a:gdLst>
                <a:gd name="T0" fmla="*/ 2147483647 w 26"/>
                <a:gd name="T1" fmla="*/ 0 h 9"/>
                <a:gd name="T2" fmla="*/ 2147483647 w 26"/>
                <a:gd name="T3" fmla="*/ 0 h 9"/>
                <a:gd name="T4" fmla="*/ 2147483647 w 26"/>
                <a:gd name="T5" fmla="*/ 2147483647 h 9"/>
                <a:gd name="T6" fmla="*/ 2147483647 w 26"/>
                <a:gd name="T7" fmla="*/ 2147483647 h 9"/>
                <a:gd name="T8" fmla="*/ 2147483647 w 26"/>
                <a:gd name="T9" fmla="*/ 2147483647 h 9"/>
                <a:gd name="T10" fmla="*/ 2147483647 w 26"/>
                <a:gd name="T11" fmla="*/ 0 h 9"/>
                <a:gd name="T12" fmla="*/ 0 w 26"/>
                <a:gd name="T13" fmla="*/ 0 h 9"/>
                <a:gd name="T14" fmla="*/ 2147483647 w 26"/>
                <a:gd name="T15" fmla="*/ 0 h 9"/>
                <a:gd name="T16" fmla="*/ 2147483647 w 26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9"/>
                <a:gd name="T29" fmla="*/ 26 w 2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9">
                  <a:moveTo>
                    <a:pt x="18" y="0"/>
                  </a:moveTo>
                  <a:lnTo>
                    <a:pt x="26" y="0"/>
                  </a:lnTo>
                  <a:lnTo>
                    <a:pt x="26" y="9"/>
                  </a:lnTo>
                  <a:lnTo>
                    <a:pt x="18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85" name="Freeform 230"/>
            <p:cNvSpPr>
              <a:spLocks/>
            </p:cNvSpPr>
            <p:nvPr/>
          </p:nvSpPr>
          <p:spPr bwMode="auto">
            <a:xfrm>
              <a:off x="4154488" y="3136900"/>
              <a:ext cx="7937" cy="7938"/>
            </a:xfrm>
            <a:custGeom>
              <a:avLst/>
              <a:gdLst>
                <a:gd name="T0" fmla="*/ 0 w 9"/>
                <a:gd name="T1" fmla="*/ 0 h 9"/>
                <a:gd name="T2" fmla="*/ 2147483647 w 9"/>
                <a:gd name="T3" fmla="*/ 0 h 9"/>
                <a:gd name="T4" fmla="*/ 0 w 9"/>
                <a:gd name="T5" fmla="*/ 2147483647 h 9"/>
                <a:gd name="T6" fmla="*/ 0 w 9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9"/>
                <a:gd name="T14" fmla="*/ 9 w 9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9">
                  <a:moveTo>
                    <a:pt x="0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86" name="Freeform 231"/>
            <p:cNvSpPr>
              <a:spLocks/>
            </p:cNvSpPr>
            <p:nvPr/>
          </p:nvSpPr>
          <p:spPr bwMode="auto">
            <a:xfrm>
              <a:off x="4187825" y="3240088"/>
              <a:ext cx="1588" cy="14287"/>
            </a:xfrm>
            <a:custGeom>
              <a:avLst/>
              <a:gdLst>
                <a:gd name="T0" fmla="*/ 0 w 1588"/>
                <a:gd name="T1" fmla="*/ 0 h 17"/>
                <a:gd name="T2" fmla="*/ 0 w 1588"/>
                <a:gd name="T3" fmla="*/ 2147483647 h 17"/>
                <a:gd name="T4" fmla="*/ 0 w 1588"/>
                <a:gd name="T5" fmla="*/ 2147483647 h 17"/>
                <a:gd name="T6" fmla="*/ 0 w 1588"/>
                <a:gd name="T7" fmla="*/ 2147483647 h 17"/>
                <a:gd name="T8" fmla="*/ 0 w 158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8"/>
                <a:gd name="T16" fmla="*/ 0 h 17"/>
                <a:gd name="T17" fmla="*/ 1588 w 158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8" h="17">
                  <a:moveTo>
                    <a:pt x="0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87" name="Freeform 232"/>
            <p:cNvSpPr>
              <a:spLocks/>
            </p:cNvSpPr>
            <p:nvPr/>
          </p:nvSpPr>
          <p:spPr bwMode="auto">
            <a:xfrm>
              <a:off x="4187825" y="3246438"/>
              <a:ext cx="7938" cy="7937"/>
            </a:xfrm>
            <a:custGeom>
              <a:avLst/>
              <a:gdLst>
                <a:gd name="T0" fmla="*/ 0 w 9"/>
                <a:gd name="T1" fmla="*/ 0 h 10"/>
                <a:gd name="T2" fmla="*/ 0 w 9"/>
                <a:gd name="T3" fmla="*/ 2147483647 h 10"/>
                <a:gd name="T4" fmla="*/ 2147483647 w 9"/>
                <a:gd name="T5" fmla="*/ 2147483647 h 10"/>
                <a:gd name="T6" fmla="*/ 0 w 9"/>
                <a:gd name="T7" fmla="*/ 2147483647 h 10"/>
                <a:gd name="T8" fmla="*/ 0 w 9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0"/>
                <a:gd name="T17" fmla="*/ 9 w 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0"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88" name="Freeform 233"/>
            <p:cNvSpPr>
              <a:spLocks/>
            </p:cNvSpPr>
            <p:nvPr/>
          </p:nvSpPr>
          <p:spPr bwMode="auto">
            <a:xfrm>
              <a:off x="5513388" y="4926013"/>
              <a:ext cx="163512" cy="47625"/>
            </a:xfrm>
            <a:custGeom>
              <a:avLst/>
              <a:gdLst>
                <a:gd name="T0" fmla="*/ 2147483647 w 206"/>
                <a:gd name="T1" fmla="*/ 2147483647 h 60"/>
                <a:gd name="T2" fmla="*/ 2147483647 w 206"/>
                <a:gd name="T3" fmla="*/ 2147483647 h 60"/>
                <a:gd name="T4" fmla="*/ 2147483647 w 206"/>
                <a:gd name="T5" fmla="*/ 2147483647 h 60"/>
                <a:gd name="T6" fmla="*/ 2147483647 w 206"/>
                <a:gd name="T7" fmla="*/ 2147483647 h 60"/>
                <a:gd name="T8" fmla="*/ 2147483647 w 206"/>
                <a:gd name="T9" fmla="*/ 2147483647 h 60"/>
                <a:gd name="T10" fmla="*/ 2147483647 w 206"/>
                <a:gd name="T11" fmla="*/ 2147483647 h 60"/>
                <a:gd name="T12" fmla="*/ 2147483647 w 206"/>
                <a:gd name="T13" fmla="*/ 2147483647 h 60"/>
                <a:gd name="T14" fmla="*/ 2147483647 w 206"/>
                <a:gd name="T15" fmla="*/ 2147483647 h 60"/>
                <a:gd name="T16" fmla="*/ 2147483647 w 206"/>
                <a:gd name="T17" fmla="*/ 2147483647 h 60"/>
                <a:gd name="T18" fmla="*/ 2147483647 w 206"/>
                <a:gd name="T19" fmla="*/ 2147483647 h 60"/>
                <a:gd name="T20" fmla="*/ 2147483647 w 206"/>
                <a:gd name="T21" fmla="*/ 2147483647 h 60"/>
                <a:gd name="T22" fmla="*/ 2147483647 w 206"/>
                <a:gd name="T23" fmla="*/ 2147483647 h 60"/>
                <a:gd name="T24" fmla="*/ 2147483647 w 206"/>
                <a:gd name="T25" fmla="*/ 2147483647 h 60"/>
                <a:gd name="T26" fmla="*/ 2147483647 w 206"/>
                <a:gd name="T27" fmla="*/ 2147483647 h 60"/>
                <a:gd name="T28" fmla="*/ 2147483647 w 206"/>
                <a:gd name="T29" fmla="*/ 2147483647 h 60"/>
                <a:gd name="T30" fmla="*/ 2147483647 w 206"/>
                <a:gd name="T31" fmla="*/ 2147483647 h 60"/>
                <a:gd name="T32" fmla="*/ 2147483647 w 206"/>
                <a:gd name="T33" fmla="*/ 2147483647 h 60"/>
                <a:gd name="T34" fmla="*/ 2147483647 w 206"/>
                <a:gd name="T35" fmla="*/ 2147483647 h 60"/>
                <a:gd name="T36" fmla="*/ 2147483647 w 206"/>
                <a:gd name="T37" fmla="*/ 2147483647 h 60"/>
                <a:gd name="T38" fmla="*/ 2147483647 w 206"/>
                <a:gd name="T39" fmla="*/ 2147483647 h 60"/>
                <a:gd name="T40" fmla="*/ 2147483647 w 206"/>
                <a:gd name="T41" fmla="*/ 2147483647 h 60"/>
                <a:gd name="T42" fmla="*/ 2147483647 w 206"/>
                <a:gd name="T43" fmla="*/ 2147483647 h 60"/>
                <a:gd name="T44" fmla="*/ 2147483647 w 206"/>
                <a:gd name="T45" fmla="*/ 2147483647 h 60"/>
                <a:gd name="T46" fmla="*/ 2147483647 w 206"/>
                <a:gd name="T47" fmla="*/ 2147483647 h 60"/>
                <a:gd name="T48" fmla="*/ 2147483647 w 206"/>
                <a:gd name="T49" fmla="*/ 2147483647 h 60"/>
                <a:gd name="T50" fmla="*/ 2147483647 w 206"/>
                <a:gd name="T51" fmla="*/ 2147483647 h 60"/>
                <a:gd name="T52" fmla="*/ 2147483647 w 206"/>
                <a:gd name="T53" fmla="*/ 2147483647 h 60"/>
                <a:gd name="T54" fmla="*/ 2147483647 w 206"/>
                <a:gd name="T55" fmla="*/ 2147483647 h 60"/>
                <a:gd name="T56" fmla="*/ 2147483647 w 206"/>
                <a:gd name="T57" fmla="*/ 2147483647 h 60"/>
                <a:gd name="T58" fmla="*/ 2147483647 w 206"/>
                <a:gd name="T59" fmla="*/ 2147483647 h 60"/>
                <a:gd name="T60" fmla="*/ 2147483647 w 206"/>
                <a:gd name="T61" fmla="*/ 2147483647 h 60"/>
                <a:gd name="T62" fmla="*/ 2147483647 w 206"/>
                <a:gd name="T63" fmla="*/ 2147483647 h 60"/>
                <a:gd name="T64" fmla="*/ 2147483647 w 206"/>
                <a:gd name="T65" fmla="*/ 2147483647 h 60"/>
                <a:gd name="T66" fmla="*/ 2147483647 w 206"/>
                <a:gd name="T67" fmla="*/ 2147483647 h 60"/>
                <a:gd name="T68" fmla="*/ 2147483647 w 206"/>
                <a:gd name="T69" fmla="*/ 2147483647 h 60"/>
                <a:gd name="T70" fmla="*/ 2147483647 w 206"/>
                <a:gd name="T71" fmla="*/ 2147483647 h 60"/>
                <a:gd name="T72" fmla="*/ 2147483647 w 206"/>
                <a:gd name="T73" fmla="*/ 2147483647 h 60"/>
                <a:gd name="T74" fmla="*/ 2147483647 w 206"/>
                <a:gd name="T75" fmla="*/ 2147483647 h 60"/>
                <a:gd name="T76" fmla="*/ 2147483647 w 206"/>
                <a:gd name="T77" fmla="*/ 2147483647 h 60"/>
                <a:gd name="T78" fmla="*/ 2147483647 w 206"/>
                <a:gd name="T79" fmla="*/ 2147483647 h 60"/>
                <a:gd name="T80" fmla="*/ 2147483647 w 206"/>
                <a:gd name="T81" fmla="*/ 2147483647 h 60"/>
                <a:gd name="T82" fmla="*/ 2147483647 w 206"/>
                <a:gd name="T83" fmla="*/ 2147483647 h 60"/>
                <a:gd name="T84" fmla="*/ 2147483647 w 206"/>
                <a:gd name="T85" fmla="*/ 2147483647 h 60"/>
                <a:gd name="T86" fmla="*/ 2147483647 w 206"/>
                <a:gd name="T87" fmla="*/ 2147483647 h 60"/>
                <a:gd name="T88" fmla="*/ 2147483647 w 206"/>
                <a:gd name="T89" fmla="*/ 2147483647 h 60"/>
                <a:gd name="T90" fmla="*/ 2147483647 w 206"/>
                <a:gd name="T91" fmla="*/ 0 h 60"/>
                <a:gd name="T92" fmla="*/ 2147483647 w 206"/>
                <a:gd name="T93" fmla="*/ 2147483647 h 60"/>
                <a:gd name="T94" fmla="*/ 2147483647 w 206"/>
                <a:gd name="T95" fmla="*/ 2147483647 h 60"/>
                <a:gd name="T96" fmla="*/ 2147483647 w 206"/>
                <a:gd name="T97" fmla="*/ 2147483647 h 60"/>
                <a:gd name="T98" fmla="*/ 2147483647 w 206"/>
                <a:gd name="T99" fmla="*/ 2147483647 h 60"/>
                <a:gd name="T100" fmla="*/ 2147483647 w 206"/>
                <a:gd name="T101" fmla="*/ 2147483647 h 60"/>
                <a:gd name="T102" fmla="*/ 2147483647 w 206"/>
                <a:gd name="T103" fmla="*/ 2147483647 h 60"/>
                <a:gd name="T104" fmla="*/ 2147483647 w 206"/>
                <a:gd name="T105" fmla="*/ 2147483647 h 60"/>
                <a:gd name="T106" fmla="*/ 2147483647 w 206"/>
                <a:gd name="T107" fmla="*/ 2147483647 h 60"/>
                <a:gd name="T108" fmla="*/ 2147483647 w 206"/>
                <a:gd name="T109" fmla="*/ 2147483647 h 60"/>
                <a:gd name="T110" fmla="*/ 2147483647 w 206"/>
                <a:gd name="T111" fmla="*/ 2147483647 h 60"/>
                <a:gd name="T112" fmla="*/ 2147483647 w 206"/>
                <a:gd name="T113" fmla="*/ 2147483647 h 60"/>
                <a:gd name="T114" fmla="*/ 2147483647 w 206"/>
                <a:gd name="T115" fmla="*/ 2147483647 h 60"/>
                <a:gd name="T116" fmla="*/ 2147483647 w 206"/>
                <a:gd name="T117" fmla="*/ 2147483647 h 60"/>
                <a:gd name="T118" fmla="*/ 2147483647 w 206"/>
                <a:gd name="T119" fmla="*/ 2147483647 h 60"/>
                <a:gd name="T120" fmla="*/ 2147483647 w 206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6"/>
                <a:gd name="T184" fmla="*/ 0 h 60"/>
                <a:gd name="T185" fmla="*/ 206 w 206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6" h="60">
                  <a:moveTo>
                    <a:pt x="206" y="60"/>
                  </a:moveTo>
                  <a:lnTo>
                    <a:pt x="206" y="51"/>
                  </a:lnTo>
                  <a:lnTo>
                    <a:pt x="197" y="43"/>
                  </a:lnTo>
                  <a:lnTo>
                    <a:pt x="188" y="43"/>
                  </a:lnTo>
                  <a:lnTo>
                    <a:pt x="188" y="51"/>
                  </a:lnTo>
                  <a:lnTo>
                    <a:pt x="188" y="60"/>
                  </a:lnTo>
                  <a:lnTo>
                    <a:pt x="188" y="51"/>
                  </a:lnTo>
                  <a:lnTo>
                    <a:pt x="180" y="51"/>
                  </a:lnTo>
                  <a:lnTo>
                    <a:pt x="188" y="51"/>
                  </a:lnTo>
                  <a:lnTo>
                    <a:pt x="188" y="43"/>
                  </a:lnTo>
                  <a:lnTo>
                    <a:pt x="180" y="43"/>
                  </a:lnTo>
                  <a:lnTo>
                    <a:pt x="180" y="51"/>
                  </a:lnTo>
                  <a:lnTo>
                    <a:pt x="180" y="60"/>
                  </a:lnTo>
                  <a:lnTo>
                    <a:pt x="171" y="60"/>
                  </a:lnTo>
                  <a:lnTo>
                    <a:pt x="171" y="51"/>
                  </a:lnTo>
                  <a:lnTo>
                    <a:pt x="171" y="43"/>
                  </a:lnTo>
                  <a:lnTo>
                    <a:pt x="163" y="43"/>
                  </a:lnTo>
                  <a:lnTo>
                    <a:pt x="163" y="51"/>
                  </a:lnTo>
                  <a:lnTo>
                    <a:pt x="154" y="51"/>
                  </a:lnTo>
                  <a:lnTo>
                    <a:pt x="154" y="43"/>
                  </a:lnTo>
                  <a:lnTo>
                    <a:pt x="145" y="43"/>
                  </a:lnTo>
                  <a:lnTo>
                    <a:pt x="145" y="51"/>
                  </a:lnTo>
                  <a:lnTo>
                    <a:pt x="145" y="43"/>
                  </a:lnTo>
                  <a:lnTo>
                    <a:pt x="137" y="43"/>
                  </a:lnTo>
                  <a:lnTo>
                    <a:pt x="137" y="34"/>
                  </a:lnTo>
                  <a:lnTo>
                    <a:pt x="145" y="34"/>
                  </a:lnTo>
                  <a:lnTo>
                    <a:pt x="137" y="34"/>
                  </a:lnTo>
                  <a:lnTo>
                    <a:pt x="137" y="25"/>
                  </a:lnTo>
                  <a:lnTo>
                    <a:pt x="128" y="25"/>
                  </a:lnTo>
                  <a:lnTo>
                    <a:pt x="128" y="17"/>
                  </a:lnTo>
                  <a:lnTo>
                    <a:pt x="119" y="17"/>
                  </a:lnTo>
                  <a:lnTo>
                    <a:pt x="119" y="25"/>
                  </a:lnTo>
                  <a:lnTo>
                    <a:pt x="128" y="25"/>
                  </a:lnTo>
                  <a:lnTo>
                    <a:pt x="119" y="25"/>
                  </a:lnTo>
                  <a:lnTo>
                    <a:pt x="111" y="25"/>
                  </a:lnTo>
                  <a:lnTo>
                    <a:pt x="119" y="25"/>
                  </a:lnTo>
                  <a:lnTo>
                    <a:pt x="111" y="25"/>
                  </a:lnTo>
                  <a:lnTo>
                    <a:pt x="111" y="17"/>
                  </a:lnTo>
                  <a:lnTo>
                    <a:pt x="111" y="25"/>
                  </a:lnTo>
                  <a:lnTo>
                    <a:pt x="111" y="17"/>
                  </a:lnTo>
                  <a:lnTo>
                    <a:pt x="102" y="8"/>
                  </a:lnTo>
                  <a:lnTo>
                    <a:pt x="111" y="8"/>
                  </a:lnTo>
                  <a:lnTo>
                    <a:pt x="102" y="8"/>
                  </a:lnTo>
                  <a:lnTo>
                    <a:pt x="95" y="8"/>
                  </a:lnTo>
                  <a:lnTo>
                    <a:pt x="85" y="8"/>
                  </a:lnTo>
                  <a:lnTo>
                    <a:pt x="85" y="0"/>
                  </a:lnTo>
                  <a:lnTo>
                    <a:pt x="85" y="8"/>
                  </a:lnTo>
                  <a:lnTo>
                    <a:pt x="85" y="17"/>
                  </a:lnTo>
                  <a:lnTo>
                    <a:pt x="76" y="17"/>
                  </a:lnTo>
                  <a:lnTo>
                    <a:pt x="68" y="17"/>
                  </a:lnTo>
                  <a:lnTo>
                    <a:pt x="76" y="17"/>
                  </a:lnTo>
                  <a:lnTo>
                    <a:pt x="68" y="17"/>
                  </a:lnTo>
                  <a:lnTo>
                    <a:pt x="68" y="8"/>
                  </a:lnTo>
                  <a:lnTo>
                    <a:pt x="59" y="8"/>
                  </a:lnTo>
                  <a:lnTo>
                    <a:pt x="59" y="17"/>
                  </a:lnTo>
                  <a:lnTo>
                    <a:pt x="59" y="25"/>
                  </a:lnTo>
                  <a:lnTo>
                    <a:pt x="68" y="25"/>
                  </a:lnTo>
                  <a:lnTo>
                    <a:pt x="59" y="25"/>
                  </a:lnTo>
                  <a:lnTo>
                    <a:pt x="59" y="34"/>
                  </a:lnTo>
                  <a:lnTo>
                    <a:pt x="59" y="43"/>
                  </a:lnTo>
                  <a:lnTo>
                    <a:pt x="59" y="34"/>
                  </a:lnTo>
                  <a:lnTo>
                    <a:pt x="52" y="34"/>
                  </a:lnTo>
                  <a:lnTo>
                    <a:pt x="59" y="34"/>
                  </a:lnTo>
                  <a:lnTo>
                    <a:pt x="52" y="34"/>
                  </a:lnTo>
                  <a:lnTo>
                    <a:pt x="52" y="25"/>
                  </a:lnTo>
                  <a:lnTo>
                    <a:pt x="52" y="34"/>
                  </a:lnTo>
                  <a:lnTo>
                    <a:pt x="42" y="34"/>
                  </a:lnTo>
                  <a:lnTo>
                    <a:pt x="42" y="25"/>
                  </a:lnTo>
                  <a:lnTo>
                    <a:pt x="52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42" y="25"/>
                  </a:lnTo>
                  <a:lnTo>
                    <a:pt x="42" y="34"/>
                  </a:lnTo>
                  <a:lnTo>
                    <a:pt x="33" y="34"/>
                  </a:lnTo>
                  <a:lnTo>
                    <a:pt x="33" y="25"/>
                  </a:lnTo>
                  <a:lnTo>
                    <a:pt x="33" y="34"/>
                  </a:lnTo>
                  <a:lnTo>
                    <a:pt x="33" y="43"/>
                  </a:lnTo>
                  <a:lnTo>
                    <a:pt x="42" y="43"/>
                  </a:lnTo>
                  <a:lnTo>
                    <a:pt x="33" y="43"/>
                  </a:lnTo>
                  <a:lnTo>
                    <a:pt x="33" y="34"/>
                  </a:lnTo>
                  <a:lnTo>
                    <a:pt x="33" y="43"/>
                  </a:lnTo>
                  <a:lnTo>
                    <a:pt x="33" y="34"/>
                  </a:lnTo>
                  <a:lnTo>
                    <a:pt x="26" y="34"/>
                  </a:lnTo>
                  <a:lnTo>
                    <a:pt x="26" y="43"/>
                  </a:lnTo>
                  <a:lnTo>
                    <a:pt x="26" y="34"/>
                  </a:lnTo>
                  <a:lnTo>
                    <a:pt x="26" y="43"/>
                  </a:lnTo>
                  <a:lnTo>
                    <a:pt x="16" y="43"/>
                  </a:lnTo>
                  <a:lnTo>
                    <a:pt x="16" y="34"/>
                  </a:lnTo>
                  <a:lnTo>
                    <a:pt x="9" y="34"/>
                  </a:lnTo>
                  <a:lnTo>
                    <a:pt x="9" y="43"/>
                  </a:lnTo>
                  <a:lnTo>
                    <a:pt x="0" y="43"/>
                  </a:lnTo>
                  <a:lnTo>
                    <a:pt x="9" y="43"/>
                  </a:lnTo>
                  <a:lnTo>
                    <a:pt x="9" y="34"/>
                  </a:lnTo>
                  <a:lnTo>
                    <a:pt x="16" y="34"/>
                  </a:lnTo>
                  <a:lnTo>
                    <a:pt x="16" y="43"/>
                  </a:lnTo>
                  <a:lnTo>
                    <a:pt x="26" y="43"/>
                  </a:lnTo>
                  <a:lnTo>
                    <a:pt x="26" y="34"/>
                  </a:lnTo>
                  <a:lnTo>
                    <a:pt x="26" y="43"/>
                  </a:lnTo>
                  <a:lnTo>
                    <a:pt x="26" y="34"/>
                  </a:lnTo>
                  <a:lnTo>
                    <a:pt x="33" y="34"/>
                  </a:lnTo>
                  <a:lnTo>
                    <a:pt x="33" y="43"/>
                  </a:lnTo>
                  <a:lnTo>
                    <a:pt x="33" y="34"/>
                  </a:lnTo>
                  <a:lnTo>
                    <a:pt x="33" y="43"/>
                  </a:lnTo>
                  <a:lnTo>
                    <a:pt x="42" y="43"/>
                  </a:lnTo>
                  <a:lnTo>
                    <a:pt x="33" y="43"/>
                  </a:lnTo>
                  <a:lnTo>
                    <a:pt x="33" y="34"/>
                  </a:lnTo>
                  <a:lnTo>
                    <a:pt x="33" y="25"/>
                  </a:lnTo>
                  <a:lnTo>
                    <a:pt x="33" y="34"/>
                  </a:lnTo>
                  <a:lnTo>
                    <a:pt x="42" y="34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42" y="25"/>
                  </a:lnTo>
                  <a:lnTo>
                    <a:pt x="52" y="25"/>
                  </a:lnTo>
                  <a:lnTo>
                    <a:pt x="42" y="25"/>
                  </a:lnTo>
                  <a:lnTo>
                    <a:pt x="42" y="34"/>
                  </a:lnTo>
                  <a:lnTo>
                    <a:pt x="52" y="34"/>
                  </a:lnTo>
                  <a:lnTo>
                    <a:pt x="52" y="25"/>
                  </a:lnTo>
                  <a:lnTo>
                    <a:pt x="52" y="34"/>
                  </a:lnTo>
                  <a:lnTo>
                    <a:pt x="59" y="34"/>
                  </a:lnTo>
                  <a:lnTo>
                    <a:pt x="52" y="34"/>
                  </a:lnTo>
                  <a:lnTo>
                    <a:pt x="59" y="34"/>
                  </a:lnTo>
                  <a:lnTo>
                    <a:pt x="59" y="43"/>
                  </a:lnTo>
                  <a:lnTo>
                    <a:pt x="59" y="34"/>
                  </a:lnTo>
                  <a:lnTo>
                    <a:pt x="59" y="25"/>
                  </a:lnTo>
                  <a:lnTo>
                    <a:pt x="68" y="25"/>
                  </a:lnTo>
                  <a:lnTo>
                    <a:pt x="59" y="25"/>
                  </a:lnTo>
                  <a:lnTo>
                    <a:pt x="59" y="17"/>
                  </a:lnTo>
                  <a:lnTo>
                    <a:pt x="59" y="25"/>
                  </a:lnTo>
                  <a:lnTo>
                    <a:pt x="59" y="17"/>
                  </a:lnTo>
                  <a:lnTo>
                    <a:pt x="59" y="8"/>
                  </a:lnTo>
                  <a:lnTo>
                    <a:pt x="68" y="8"/>
                  </a:lnTo>
                  <a:lnTo>
                    <a:pt x="68" y="17"/>
                  </a:lnTo>
                  <a:lnTo>
                    <a:pt x="76" y="17"/>
                  </a:lnTo>
                  <a:lnTo>
                    <a:pt x="68" y="17"/>
                  </a:lnTo>
                  <a:lnTo>
                    <a:pt x="76" y="17"/>
                  </a:lnTo>
                  <a:lnTo>
                    <a:pt x="85" y="17"/>
                  </a:lnTo>
                  <a:lnTo>
                    <a:pt x="85" y="8"/>
                  </a:lnTo>
                  <a:lnTo>
                    <a:pt x="85" y="0"/>
                  </a:lnTo>
                  <a:lnTo>
                    <a:pt x="85" y="8"/>
                  </a:lnTo>
                  <a:lnTo>
                    <a:pt x="95" y="8"/>
                  </a:lnTo>
                  <a:lnTo>
                    <a:pt x="102" y="8"/>
                  </a:lnTo>
                  <a:lnTo>
                    <a:pt x="111" y="8"/>
                  </a:lnTo>
                  <a:lnTo>
                    <a:pt x="102" y="8"/>
                  </a:lnTo>
                  <a:lnTo>
                    <a:pt x="111" y="17"/>
                  </a:lnTo>
                  <a:lnTo>
                    <a:pt x="111" y="25"/>
                  </a:lnTo>
                  <a:lnTo>
                    <a:pt x="111" y="17"/>
                  </a:lnTo>
                  <a:lnTo>
                    <a:pt x="119" y="25"/>
                  </a:lnTo>
                  <a:lnTo>
                    <a:pt x="111" y="25"/>
                  </a:lnTo>
                  <a:lnTo>
                    <a:pt x="119" y="25"/>
                  </a:lnTo>
                  <a:lnTo>
                    <a:pt x="128" y="25"/>
                  </a:lnTo>
                  <a:lnTo>
                    <a:pt x="119" y="25"/>
                  </a:lnTo>
                  <a:lnTo>
                    <a:pt x="119" y="17"/>
                  </a:lnTo>
                  <a:lnTo>
                    <a:pt x="119" y="8"/>
                  </a:lnTo>
                  <a:lnTo>
                    <a:pt x="119" y="17"/>
                  </a:lnTo>
                  <a:lnTo>
                    <a:pt x="128" y="17"/>
                  </a:lnTo>
                  <a:lnTo>
                    <a:pt x="128" y="25"/>
                  </a:lnTo>
                  <a:lnTo>
                    <a:pt x="137" y="25"/>
                  </a:lnTo>
                  <a:lnTo>
                    <a:pt x="137" y="34"/>
                  </a:lnTo>
                  <a:lnTo>
                    <a:pt x="145" y="34"/>
                  </a:lnTo>
                  <a:lnTo>
                    <a:pt x="137" y="34"/>
                  </a:lnTo>
                  <a:lnTo>
                    <a:pt x="137" y="43"/>
                  </a:lnTo>
                  <a:lnTo>
                    <a:pt x="145" y="43"/>
                  </a:lnTo>
                  <a:lnTo>
                    <a:pt x="145" y="51"/>
                  </a:lnTo>
                  <a:lnTo>
                    <a:pt x="145" y="43"/>
                  </a:lnTo>
                  <a:lnTo>
                    <a:pt x="154" y="43"/>
                  </a:lnTo>
                  <a:lnTo>
                    <a:pt x="154" y="51"/>
                  </a:lnTo>
                  <a:lnTo>
                    <a:pt x="163" y="51"/>
                  </a:lnTo>
                  <a:lnTo>
                    <a:pt x="163" y="43"/>
                  </a:lnTo>
                  <a:lnTo>
                    <a:pt x="171" y="43"/>
                  </a:lnTo>
                  <a:lnTo>
                    <a:pt x="171" y="51"/>
                  </a:lnTo>
                  <a:lnTo>
                    <a:pt x="171" y="60"/>
                  </a:lnTo>
                  <a:lnTo>
                    <a:pt x="180" y="60"/>
                  </a:lnTo>
                  <a:lnTo>
                    <a:pt x="180" y="51"/>
                  </a:lnTo>
                  <a:lnTo>
                    <a:pt x="180" y="43"/>
                  </a:lnTo>
                  <a:lnTo>
                    <a:pt x="188" y="43"/>
                  </a:lnTo>
                  <a:lnTo>
                    <a:pt x="188" y="51"/>
                  </a:lnTo>
                  <a:lnTo>
                    <a:pt x="188" y="60"/>
                  </a:lnTo>
                  <a:lnTo>
                    <a:pt x="188" y="51"/>
                  </a:lnTo>
                  <a:lnTo>
                    <a:pt x="188" y="43"/>
                  </a:lnTo>
                  <a:lnTo>
                    <a:pt x="197" y="43"/>
                  </a:lnTo>
                  <a:lnTo>
                    <a:pt x="206" y="43"/>
                  </a:lnTo>
                  <a:lnTo>
                    <a:pt x="206" y="51"/>
                  </a:lnTo>
                  <a:lnTo>
                    <a:pt x="206" y="6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89" name="Freeform 234"/>
            <p:cNvSpPr>
              <a:spLocks/>
            </p:cNvSpPr>
            <p:nvPr/>
          </p:nvSpPr>
          <p:spPr bwMode="auto">
            <a:xfrm>
              <a:off x="5484813" y="4816475"/>
              <a:ext cx="198437" cy="55563"/>
            </a:xfrm>
            <a:custGeom>
              <a:avLst/>
              <a:gdLst>
                <a:gd name="T0" fmla="*/ 2147483647 w 250"/>
                <a:gd name="T1" fmla="*/ 2147483647 h 69"/>
                <a:gd name="T2" fmla="*/ 2147483647 w 250"/>
                <a:gd name="T3" fmla="*/ 2147483647 h 69"/>
                <a:gd name="T4" fmla="*/ 2147483647 w 250"/>
                <a:gd name="T5" fmla="*/ 2147483647 h 69"/>
                <a:gd name="T6" fmla="*/ 2147483647 w 250"/>
                <a:gd name="T7" fmla="*/ 2147483647 h 69"/>
                <a:gd name="T8" fmla="*/ 2147483647 w 250"/>
                <a:gd name="T9" fmla="*/ 2147483647 h 69"/>
                <a:gd name="T10" fmla="*/ 2147483647 w 250"/>
                <a:gd name="T11" fmla="*/ 2147483647 h 69"/>
                <a:gd name="T12" fmla="*/ 2147483647 w 250"/>
                <a:gd name="T13" fmla="*/ 2147483647 h 69"/>
                <a:gd name="T14" fmla="*/ 2147483647 w 250"/>
                <a:gd name="T15" fmla="*/ 2147483647 h 69"/>
                <a:gd name="T16" fmla="*/ 2147483647 w 250"/>
                <a:gd name="T17" fmla="*/ 2147483647 h 69"/>
                <a:gd name="T18" fmla="*/ 2147483647 w 250"/>
                <a:gd name="T19" fmla="*/ 2147483647 h 69"/>
                <a:gd name="T20" fmla="*/ 2147483647 w 250"/>
                <a:gd name="T21" fmla="*/ 2147483647 h 69"/>
                <a:gd name="T22" fmla="*/ 2147483647 w 250"/>
                <a:gd name="T23" fmla="*/ 2147483647 h 69"/>
                <a:gd name="T24" fmla="*/ 2147483647 w 250"/>
                <a:gd name="T25" fmla="*/ 2147483647 h 69"/>
                <a:gd name="T26" fmla="*/ 2147483647 w 250"/>
                <a:gd name="T27" fmla="*/ 2147483647 h 69"/>
                <a:gd name="T28" fmla="*/ 2147483647 w 250"/>
                <a:gd name="T29" fmla="*/ 2147483647 h 69"/>
                <a:gd name="T30" fmla="*/ 2147483647 w 250"/>
                <a:gd name="T31" fmla="*/ 2147483647 h 69"/>
                <a:gd name="T32" fmla="*/ 2147483647 w 250"/>
                <a:gd name="T33" fmla="*/ 2147483647 h 69"/>
                <a:gd name="T34" fmla="*/ 2147483647 w 250"/>
                <a:gd name="T35" fmla="*/ 0 h 69"/>
                <a:gd name="T36" fmla="*/ 2147483647 w 250"/>
                <a:gd name="T37" fmla="*/ 2147483647 h 69"/>
                <a:gd name="T38" fmla="*/ 2147483647 w 250"/>
                <a:gd name="T39" fmla="*/ 2147483647 h 69"/>
                <a:gd name="T40" fmla="*/ 2147483647 w 250"/>
                <a:gd name="T41" fmla="*/ 2147483647 h 69"/>
                <a:gd name="T42" fmla="*/ 2147483647 w 250"/>
                <a:gd name="T43" fmla="*/ 2147483647 h 69"/>
                <a:gd name="T44" fmla="*/ 2147483647 w 250"/>
                <a:gd name="T45" fmla="*/ 2147483647 h 69"/>
                <a:gd name="T46" fmla="*/ 2147483647 w 250"/>
                <a:gd name="T47" fmla="*/ 2147483647 h 69"/>
                <a:gd name="T48" fmla="*/ 2147483647 w 250"/>
                <a:gd name="T49" fmla="*/ 2147483647 h 69"/>
                <a:gd name="T50" fmla="*/ 2147483647 w 250"/>
                <a:gd name="T51" fmla="*/ 2147483647 h 69"/>
                <a:gd name="T52" fmla="*/ 2147483647 w 250"/>
                <a:gd name="T53" fmla="*/ 2147483647 h 69"/>
                <a:gd name="T54" fmla="*/ 2147483647 w 250"/>
                <a:gd name="T55" fmla="*/ 2147483647 h 69"/>
                <a:gd name="T56" fmla="*/ 2147483647 w 250"/>
                <a:gd name="T57" fmla="*/ 2147483647 h 69"/>
                <a:gd name="T58" fmla="*/ 0 w 250"/>
                <a:gd name="T59" fmla="*/ 2147483647 h 69"/>
                <a:gd name="T60" fmla="*/ 0 w 250"/>
                <a:gd name="T61" fmla="*/ 2147483647 h 69"/>
                <a:gd name="T62" fmla="*/ 0 w 250"/>
                <a:gd name="T63" fmla="*/ 2147483647 h 69"/>
                <a:gd name="T64" fmla="*/ 2147483647 w 250"/>
                <a:gd name="T65" fmla="*/ 2147483647 h 69"/>
                <a:gd name="T66" fmla="*/ 2147483647 w 250"/>
                <a:gd name="T67" fmla="*/ 2147483647 h 69"/>
                <a:gd name="T68" fmla="*/ 2147483647 w 250"/>
                <a:gd name="T69" fmla="*/ 2147483647 h 69"/>
                <a:gd name="T70" fmla="*/ 2147483647 w 250"/>
                <a:gd name="T71" fmla="*/ 2147483647 h 69"/>
                <a:gd name="T72" fmla="*/ 2147483647 w 250"/>
                <a:gd name="T73" fmla="*/ 2147483647 h 69"/>
                <a:gd name="T74" fmla="*/ 2147483647 w 250"/>
                <a:gd name="T75" fmla="*/ 2147483647 h 69"/>
                <a:gd name="T76" fmla="*/ 2147483647 w 250"/>
                <a:gd name="T77" fmla="*/ 2147483647 h 69"/>
                <a:gd name="T78" fmla="*/ 2147483647 w 250"/>
                <a:gd name="T79" fmla="*/ 2147483647 h 69"/>
                <a:gd name="T80" fmla="*/ 2147483647 w 250"/>
                <a:gd name="T81" fmla="*/ 2147483647 h 69"/>
                <a:gd name="T82" fmla="*/ 2147483647 w 250"/>
                <a:gd name="T83" fmla="*/ 2147483647 h 69"/>
                <a:gd name="T84" fmla="*/ 2147483647 w 250"/>
                <a:gd name="T85" fmla="*/ 2147483647 h 69"/>
                <a:gd name="T86" fmla="*/ 2147483647 w 250"/>
                <a:gd name="T87" fmla="*/ 2147483647 h 69"/>
                <a:gd name="T88" fmla="*/ 2147483647 w 250"/>
                <a:gd name="T89" fmla="*/ 0 h 69"/>
                <a:gd name="T90" fmla="*/ 2147483647 w 250"/>
                <a:gd name="T91" fmla="*/ 2147483647 h 69"/>
                <a:gd name="T92" fmla="*/ 2147483647 w 250"/>
                <a:gd name="T93" fmla="*/ 0 h 69"/>
                <a:gd name="T94" fmla="*/ 2147483647 w 250"/>
                <a:gd name="T95" fmla="*/ 2147483647 h 69"/>
                <a:gd name="T96" fmla="*/ 2147483647 w 250"/>
                <a:gd name="T97" fmla="*/ 2147483647 h 69"/>
                <a:gd name="T98" fmla="*/ 2147483647 w 250"/>
                <a:gd name="T99" fmla="*/ 2147483647 h 69"/>
                <a:gd name="T100" fmla="*/ 2147483647 w 250"/>
                <a:gd name="T101" fmla="*/ 2147483647 h 69"/>
                <a:gd name="T102" fmla="*/ 2147483647 w 250"/>
                <a:gd name="T103" fmla="*/ 2147483647 h 69"/>
                <a:gd name="T104" fmla="*/ 2147483647 w 250"/>
                <a:gd name="T105" fmla="*/ 2147483647 h 69"/>
                <a:gd name="T106" fmla="*/ 2147483647 w 250"/>
                <a:gd name="T107" fmla="*/ 2147483647 h 69"/>
                <a:gd name="T108" fmla="*/ 2147483647 w 250"/>
                <a:gd name="T109" fmla="*/ 2147483647 h 69"/>
                <a:gd name="T110" fmla="*/ 2147483647 w 250"/>
                <a:gd name="T111" fmla="*/ 2147483647 h 69"/>
                <a:gd name="T112" fmla="*/ 2147483647 w 250"/>
                <a:gd name="T113" fmla="*/ 2147483647 h 69"/>
                <a:gd name="T114" fmla="*/ 2147483647 w 250"/>
                <a:gd name="T115" fmla="*/ 2147483647 h 69"/>
                <a:gd name="T116" fmla="*/ 2147483647 w 250"/>
                <a:gd name="T117" fmla="*/ 2147483647 h 69"/>
                <a:gd name="T118" fmla="*/ 2147483647 w 250"/>
                <a:gd name="T119" fmla="*/ 2147483647 h 69"/>
                <a:gd name="T120" fmla="*/ 2147483647 w 250"/>
                <a:gd name="T121" fmla="*/ 2147483647 h 69"/>
                <a:gd name="T122" fmla="*/ 2147483647 w 250"/>
                <a:gd name="T123" fmla="*/ 2147483647 h 69"/>
                <a:gd name="T124" fmla="*/ 2147483647 w 250"/>
                <a:gd name="T125" fmla="*/ 2147483647 h 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0"/>
                <a:gd name="T190" fmla="*/ 0 h 69"/>
                <a:gd name="T191" fmla="*/ 250 w 250"/>
                <a:gd name="T192" fmla="*/ 69 h 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0" h="69">
                  <a:moveTo>
                    <a:pt x="250" y="60"/>
                  </a:moveTo>
                  <a:lnTo>
                    <a:pt x="250" y="51"/>
                  </a:lnTo>
                  <a:lnTo>
                    <a:pt x="250" y="60"/>
                  </a:lnTo>
                  <a:lnTo>
                    <a:pt x="242" y="60"/>
                  </a:lnTo>
                  <a:lnTo>
                    <a:pt x="242" y="51"/>
                  </a:lnTo>
                  <a:lnTo>
                    <a:pt x="233" y="51"/>
                  </a:lnTo>
                  <a:lnTo>
                    <a:pt x="233" y="60"/>
                  </a:lnTo>
                  <a:lnTo>
                    <a:pt x="224" y="60"/>
                  </a:lnTo>
                  <a:lnTo>
                    <a:pt x="224" y="51"/>
                  </a:lnTo>
                  <a:lnTo>
                    <a:pt x="224" y="60"/>
                  </a:lnTo>
                  <a:lnTo>
                    <a:pt x="224" y="69"/>
                  </a:lnTo>
                  <a:lnTo>
                    <a:pt x="216" y="69"/>
                  </a:lnTo>
                  <a:lnTo>
                    <a:pt x="216" y="60"/>
                  </a:lnTo>
                  <a:lnTo>
                    <a:pt x="216" y="51"/>
                  </a:lnTo>
                  <a:lnTo>
                    <a:pt x="224" y="51"/>
                  </a:lnTo>
                  <a:lnTo>
                    <a:pt x="224" y="43"/>
                  </a:lnTo>
                  <a:lnTo>
                    <a:pt x="224" y="34"/>
                  </a:lnTo>
                  <a:lnTo>
                    <a:pt x="216" y="34"/>
                  </a:lnTo>
                  <a:lnTo>
                    <a:pt x="216" y="43"/>
                  </a:lnTo>
                  <a:lnTo>
                    <a:pt x="207" y="43"/>
                  </a:lnTo>
                  <a:lnTo>
                    <a:pt x="199" y="43"/>
                  </a:lnTo>
                  <a:lnTo>
                    <a:pt x="190" y="43"/>
                  </a:lnTo>
                  <a:lnTo>
                    <a:pt x="199" y="43"/>
                  </a:lnTo>
                  <a:lnTo>
                    <a:pt x="190" y="43"/>
                  </a:lnTo>
                  <a:lnTo>
                    <a:pt x="190" y="34"/>
                  </a:lnTo>
                  <a:lnTo>
                    <a:pt x="190" y="43"/>
                  </a:lnTo>
                  <a:lnTo>
                    <a:pt x="190" y="34"/>
                  </a:lnTo>
                  <a:lnTo>
                    <a:pt x="190" y="25"/>
                  </a:lnTo>
                  <a:lnTo>
                    <a:pt x="181" y="25"/>
                  </a:lnTo>
                  <a:lnTo>
                    <a:pt x="181" y="17"/>
                  </a:lnTo>
                  <a:lnTo>
                    <a:pt x="173" y="17"/>
                  </a:lnTo>
                  <a:lnTo>
                    <a:pt x="173" y="25"/>
                  </a:lnTo>
                  <a:lnTo>
                    <a:pt x="164" y="25"/>
                  </a:lnTo>
                  <a:lnTo>
                    <a:pt x="155" y="25"/>
                  </a:lnTo>
                  <a:lnTo>
                    <a:pt x="155" y="17"/>
                  </a:lnTo>
                  <a:lnTo>
                    <a:pt x="155" y="25"/>
                  </a:lnTo>
                  <a:lnTo>
                    <a:pt x="147" y="25"/>
                  </a:lnTo>
                  <a:lnTo>
                    <a:pt x="147" y="17"/>
                  </a:lnTo>
                  <a:lnTo>
                    <a:pt x="147" y="8"/>
                  </a:lnTo>
                  <a:lnTo>
                    <a:pt x="138" y="8"/>
                  </a:lnTo>
                  <a:lnTo>
                    <a:pt x="138" y="17"/>
                  </a:lnTo>
                  <a:lnTo>
                    <a:pt x="131" y="17"/>
                  </a:lnTo>
                  <a:lnTo>
                    <a:pt x="131" y="25"/>
                  </a:lnTo>
                  <a:lnTo>
                    <a:pt x="121" y="25"/>
                  </a:lnTo>
                  <a:lnTo>
                    <a:pt x="121" y="17"/>
                  </a:lnTo>
                  <a:lnTo>
                    <a:pt x="121" y="8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104" y="17"/>
                  </a:lnTo>
                  <a:lnTo>
                    <a:pt x="104" y="8"/>
                  </a:lnTo>
                  <a:lnTo>
                    <a:pt x="95" y="8"/>
                  </a:lnTo>
                  <a:lnTo>
                    <a:pt x="95" y="0"/>
                  </a:lnTo>
                  <a:lnTo>
                    <a:pt x="88" y="0"/>
                  </a:lnTo>
                  <a:lnTo>
                    <a:pt x="88" y="8"/>
                  </a:lnTo>
                  <a:lnTo>
                    <a:pt x="95" y="8"/>
                  </a:lnTo>
                  <a:lnTo>
                    <a:pt x="95" y="17"/>
                  </a:lnTo>
                  <a:lnTo>
                    <a:pt x="88" y="8"/>
                  </a:lnTo>
                  <a:lnTo>
                    <a:pt x="78" y="8"/>
                  </a:lnTo>
                  <a:lnTo>
                    <a:pt x="78" y="17"/>
                  </a:lnTo>
                  <a:lnTo>
                    <a:pt x="78" y="25"/>
                  </a:lnTo>
                  <a:lnTo>
                    <a:pt x="78" y="17"/>
                  </a:lnTo>
                  <a:lnTo>
                    <a:pt x="69" y="17"/>
                  </a:lnTo>
                  <a:lnTo>
                    <a:pt x="69" y="25"/>
                  </a:lnTo>
                  <a:lnTo>
                    <a:pt x="62" y="25"/>
                  </a:lnTo>
                  <a:lnTo>
                    <a:pt x="62" y="17"/>
                  </a:lnTo>
                  <a:lnTo>
                    <a:pt x="62" y="25"/>
                  </a:lnTo>
                  <a:lnTo>
                    <a:pt x="62" y="34"/>
                  </a:lnTo>
                  <a:lnTo>
                    <a:pt x="52" y="34"/>
                  </a:lnTo>
                  <a:lnTo>
                    <a:pt x="52" y="25"/>
                  </a:lnTo>
                  <a:lnTo>
                    <a:pt x="45" y="25"/>
                  </a:lnTo>
                  <a:lnTo>
                    <a:pt x="45" y="34"/>
                  </a:lnTo>
                  <a:lnTo>
                    <a:pt x="36" y="34"/>
                  </a:lnTo>
                  <a:lnTo>
                    <a:pt x="45" y="34"/>
                  </a:lnTo>
                  <a:lnTo>
                    <a:pt x="45" y="43"/>
                  </a:lnTo>
                  <a:lnTo>
                    <a:pt x="36" y="43"/>
                  </a:lnTo>
                  <a:lnTo>
                    <a:pt x="36" y="34"/>
                  </a:lnTo>
                  <a:lnTo>
                    <a:pt x="36" y="25"/>
                  </a:lnTo>
                  <a:lnTo>
                    <a:pt x="26" y="25"/>
                  </a:lnTo>
                  <a:lnTo>
                    <a:pt x="26" y="34"/>
                  </a:lnTo>
                  <a:lnTo>
                    <a:pt x="36" y="34"/>
                  </a:lnTo>
                  <a:lnTo>
                    <a:pt x="36" y="43"/>
                  </a:lnTo>
                  <a:lnTo>
                    <a:pt x="26" y="43"/>
                  </a:lnTo>
                  <a:lnTo>
                    <a:pt x="26" y="34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9" y="51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43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9" y="43"/>
                  </a:lnTo>
                  <a:lnTo>
                    <a:pt x="9" y="51"/>
                  </a:lnTo>
                  <a:lnTo>
                    <a:pt x="19" y="51"/>
                  </a:lnTo>
                  <a:lnTo>
                    <a:pt x="19" y="43"/>
                  </a:lnTo>
                  <a:lnTo>
                    <a:pt x="26" y="43"/>
                  </a:lnTo>
                  <a:lnTo>
                    <a:pt x="26" y="34"/>
                  </a:lnTo>
                  <a:lnTo>
                    <a:pt x="26" y="43"/>
                  </a:lnTo>
                  <a:lnTo>
                    <a:pt x="36" y="43"/>
                  </a:lnTo>
                  <a:lnTo>
                    <a:pt x="36" y="34"/>
                  </a:lnTo>
                  <a:lnTo>
                    <a:pt x="26" y="34"/>
                  </a:lnTo>
                  <a:lnTo>
                    <a:pt x="26" y="25"/>
                  </a:lnTo>
                  <a:lnTo>
                    <a:pt x="36" y="25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45" y="34"/>
                  </a:lnTo>
                  <a:lnTo>
                    <a:pt x="36" y="34"/>
                  </a:lnTo>
                  <a:lnTo>
                    <a:pt x="45" y="34"/>
                  </a:lnTo>
                  <a:lnTo>
                    <a:pt x="45" y="25"/>
                  </a:lnTo>
                  <a:lnTo>
                    <a:pt x="52" y="25"/>
                  </a:lnTo>
                  <a:lnTo>
                    <a:pt x="52" y="34"/>
                  </a:lnTo>
                  <a:lnTo>
                    <a:pt x="62" y="34"/>
                  </a:lnTo>
                  <a:lnTo>
                    <a:pt x="62" y="25"/>
                  </a:lnTo>
                  <a:lnTo>
                    <a:pt x="62" y="34"/>
                  </a:lnTo>
                  <a:lnTo>
                    <a:pt x="62" y="25"/>
                  </a:lnTo>
                  <a:lnTo>
                    <a:pt x="62" y="17"/>
                  </a:lnTo>
                  <a:lnTo>
                    <a:pt x="62" y="25"/>
                  </a:lnTo>
                  <a:lnTo>
                    <a:pt x="69" y="25"/>
                  </a:lnTo>
                  <a:lnTo>
                    <a:pt x="69" y="17"/>
                  </a:lnTo>
                  <a:lnTo>
                    <a:pt x="78" y="17"/>
                  </a:lnTo>
                  <a:lnTo>
                    <a:pt x="78" y="25"/>
                  </a:lnTo>
                  <a:lnTo>
                    <a:pt x="78" y="17"/>
                  </a:lnTo>
                  <a:lnTo>
                    <a:pt x="78" y="8"/>
                  </a:lnTo>
                  <a:lnTo>
                    <a:pt x="88" y="8"/>
                  </a:lnTo>
                  <a:lnTo>
                    <a:pt x="95" y="8"/>
                  </a:lnTo>
                  <a:lnTo>
                    <a:pt x="95" y="17"/>
                  </a:lnTo>
                  <a:lnTo>
                    <a:pt x="95" y="8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95" y="8"/>
                  </a:lnTo>
                  <a:lnTo>
                    <a:pt x="104" y="8"/>
                  </a:lnTo>
                  <a:lnTo>
                    <a:pt x="104" y="17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112" y="8"/>
                  </a:lnTo>
                  <a:lnTo>
                    <a:pt x="121" y="8"/>
                  </a:lnTo>
                  <a:lnTo>
                    <a:pt x="121" y="17"/>
                  </a:lnTo>
                  <a:lnTo>
                    <a:pt x="121" y="25"/>
                  </a:lnTo>
                  <a:lnTo>
                    <a:pt x="131" y="25"/>
                  </a:lnTo>
                  <a:lnTo>
                    <a:pt x="131" y="17"/>
                  </a:lnTo>
                  <a:lnTo>
                    <a:pt x="138" y="17"/>
                  </a:lnTo>
                  <a:lnTo>
                    <a:pt x="138" y="8"/>
                  </a:lnTo>
                  <a:lnTo>
                    <a:pt x="138" y="0"/>
                  </a:lnTo>
                  <a:lnTo>
                    <a:pt x="138" y="8"/>
                  </a:lnTo>
                  <a:lnTo>
                    <a:pt x="147" y="8"/>
                  </a:lnTo>
                  <a:lnTo>
                    <a:pt x="147" y="17"/>
                  </a:lnTo>
                  <a:lnTo>
                    <a:pt x="155" y="25"/>
                  </a:lnTo>
                  <a:lnTo>
                    <a:pt x="155" y="17"/>
                  </a:lnTo>
                  <a:lnTo>
                    <a:pt x="155" y="25"/>
                  </a:lnTo>
                  <a:lnTo>
                    <a:pt x="164" y="25"/>
                  </a:lnTo>
                  <a:lnTo>
                    <a:pt x="173" y="25"/>
                  </a:lnTo>
                  <a:lnTo>
                    <a:pt x="173" y="17"/>
                  </a:lnTo>
                  <a:lnTo>
                    <a:pt x="164" y="17"/>
                  </a:lnTo>
                  <a:lnTo>
                    <a:pt x="173" y="17"/>
                  </a:lnTo>
                  <a:lnTo>
                    <a:pt x="181" y="17"/>
                  </a:lnTo>
                  <a:lnTo>
                    <a:pt x="181" y="25"/>
                  </a:lnTo>
                  <a:lnTo>
                    <a:pt x="190" y="25"/>
                  </a:lnTo>
                  <a:lnTo>
                    <a:pt x="190" y="34"/>
                  </a:lnTo>
                  <a:lnTo>
                    <a:pt x="190" y="43"/>
                  </a:lnTo>
                  <a:lnTo>
                    <a:pt x="190" y="34"/>
                  </a:lnTo>
                  <a:lnTo>
                    <a:pt x="190" y="43"/>
                  </a:lnTo>
                  <a:lnTo>
                    <a:pt x="199" y="43"/>
                  </a:lnTo>
                  <a:lnTo>
                    <a:pt x="190" y="43"/>
                  </a:lnTo>
                  <a:lnTo>
                    <a:pt x="199" y="43"/>
                  </a:lnTo>
                  <a:lnTo>
                    <a:pt x="207" y="43"/>
                  </a:lnTo>
                  <a:lnTo>
                    <a:pt x="216" y="43"/>
                  </a:lnTo>
                  <a:lnTo>
                    <a:pt x="216" y="34"/>
                  </a:lnTo>
                  <a:lnTo>
                    <a:pt x="224" y="34"/>
                  </a:lnTo>
                  <a:lnTo>
                    <a:pt x="224" y="43"/>
                  </a:lnTo>
                  <a:lnTo>
                    <a:pt x="224" y="51"/>
                  </a:lnTo>
                  <a:lnTo>
                    <a:pt x="216" y="60"/>
                  </a:lnTo>
                  <a:lnTo>
                    <a:pt x="216" y="69"/>
                  </a:lnTo>
                  <a:lnTo>
                    <a:pt x="224" y="69"/>
                  </a:lnTo>
                  <a:lnTo>
                    <a:pt x="224" y="60"/>
                  </a:lnTo>
                  <a:lnTo>
                    <a:pt x="224" y="51"/>
                  </a:lnTo>
                  <a:lnTo>
                    <a:pt x="233" y="60"/>
                  </a:lnTo>
                  <a:lnTo>
                    <a:pt x="233" y="51"/>
                  </a:lnTo>
                  <a:lnTo>
                    <a:pt x="242" y="51"/>
                  </a:lnTo>
                  <a:lnTo>
                    <a:pt x="250" y="51"/>
                  </a:lnTo>
                  <a:lnTo>
                    <a:pt x="250" y="60"/>
                  </a:lnTo>
                  <a:lnTo>
                    <a:pt x="250" y="51"/>
                  </a:lnTo>
                  <a:lnTo>
                    <a:pt x="250" y="6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90" name="Freeform 235"/>
            <p:cNvSpPr>
              <a:spLocks/>
            </p:cNvSpPr>
            <p:nvPr/>
          </p:nvSpPr>
          <p:spPr bwMode="auto">
            <a:xfrm>
              <a:off x="5280025" y="4568825"/>
              <a:ext cx="436563" cy="76200"/>
            </a:xfrm>
            <a:custGeom>
              <a:avLst/>
              <a:gdLst>
                <a:gd name="T0" fmla="*/ 2147483647 w 550"/>
                <a:gd name="T1" fmla="*/ 2147483647 h 95"/>
                <a:gd name="T2" fmla="*/ 2147483647 w 550"/>
                <a:gd name="T3" fmla="*/ 2147483647 h 95"/>
                <a:gd name="T4" fmla="*/ 2147483647 w 550"/>
                <a:gd name="T5" fmla="*/ 2147483647 h 95"/>
                <a:gd name="T6" fmla="*/ 2147483647 w 550"/>
                <a:gd name="T7" fmla="*/ 0 h 95"/>
                <a:gd name="T8" fmla="*/ 2147483647 w 550"/>
                <a:gd name="T9" fmla="*/ 2147483647 h 95"/>
                <a:gd name="T10" fmla="*/ 2147483647 w 550"/>
                <a:gd name="T11" fmla="*/ 2147483647 h 95"/>
                <a:gd name="T12" fmla="*/ 2147483647 w 550"/>
                <a:gd name="T13" fmla="*/ 2147483647 h 95"/>
                <a:gd name="T14" fmla="*/ 2147483647 w 550"/>
                <a:gd name="T15" fmla="*/ 2147483647 h 95"/>
                <a:gd name="T16" fmla="*/ 2147483647 w 550"/>
                <a:gd name="T17" fmla="*/ 2147483647 h 95"/>
                <a:gd name="T18" fmla="*/ 2147483647 w 550"/>
                <a:gd name="T19" fmla="*/ 2147483647 h 95"/>
                <a:gd name="T20" fmla="*/ 2147483647 w 550"/>
                <a:gd name="T21" fmla="*/ 2147483647 h 95"/>
                <a:gd name="T22" fmla="*/ 2147483647 w 550"/>
                <a:gd name="T23" fmla="*/ 0 h 95"/>
                <a:gd name="T24" fmla="*/ 2147483647 w 550"/>
                <a:gd name="T25" fmla="*/ 2147483647 h 95"/>
                <a:gd name="T26" fmla="*/ 2147483647 w 550"/>
                <a:gd name="T27" fmla="*/ 2147483647 h 95"/>
                <a:gd name="T28" fmla="*/ 2147483647 w 550"/>
                <a:gd name="T29" fmla="*/ 2147483647 h 95"/>
                <a:gd name="T30" fmla="*/ 2147483647 w 550"/>
                <a:gd name="T31" fmla="*/ 2147483647 h 95"/>
                <a:gd name="T32" fmla="*/ 2147483647 w 550"/>
                <a:gd name="T33" fmla="*/ 2147483647 h 95"/>
                <a:gd name="T34" fmla="*/ 2147483647 w 550"/>
                <a:gd name="T35" fmla="*/ 2147483647 h 95"/>
                <a:gd name="T36" fmla="*/ 2147483647 w 550"/>
                <a:gd name="T37" fmla="*/ 2147483647 h 95"/>
                <a:gd name="T38" fmla="*/ 2147483647 w 550"/>
                <a:gd name="T39" fmla="*/ 2147483647 h 95"/>
                <a:gd name="T40" fmla="*/ 2147483647 w 550"/>
                <a:gd name="T41" fmla="*/ 2147483647 h 95"/>
                <a:gd name="T42" fmla="*/ 2147483647 w 550"/>
                <a:gd name="T43" fmla="*/ 2147483647 h 95"/>
                <a:gd name="T44" fmla="*/ 2147483647 w 550"/>
                <a:gd name="T45" fmla="*/ 2147483647 h 95"/>
                <a:gd name="T46" fmla="*/ 2147483647 w 550"/>
                <a:gd name="T47" fmla="*/ 2147483647 h 95"/>
                <a:gd name="T48" fmla="*/ 2147483647 w 550"/>
                <a:gd name="T49" fmla="*/ 2147483647 h 95"/>
                <a:gd name="T50" fmla="*/ 2147483647 w 550"/>
                <a:gd name="T51" fmla="*/ 2147483647 h 95"/>
                <a:gd name="T52" fmla="*/ 2147483647 w 550"/>
                <a:gd name="T53" fmla="*/ 2147483647 h 95"/>
                <a:gd name="T54" fmla="*/ 2147483647 w 550"/>
                <a:gd name="T55" fmla="*/ 2147483647 h 95"/>
                <a:gd name="T56" fmla="*/ 2147483647 w 550"/>
                <a:gd name="T57" fmla="*/ 2147483647 h 95"/>
                <a:gd name="T58" fmla="*/ 2147483647 w 550"/>
                <a:gd name="T59" fmla="*/ 2147483647 h 95"/>
                <a:gd name="T60" fmla="*/ 2147483647 w 550"/>
                <a:gd name="T61" fmla="*/ 2147483647 h 95"/>
                <a:gd name="T62" fmla="*/ 2147483647 w 550"/>
                <a:gd name="T63" fmla="*/ 2147483647 h 95"/>
                <a:gd name="T64" fmla="*/ 2147483647 w 550"/>
                <a:gd name="T65" fmla="*/ 2147483647 h 95"/>
                <a:gd name="T66" fmla="*/ 2147483647 w 550"/>
                <a:gd name="T67" fmla="*/ 2147483647 h 95"/>
                <a:gd name="T68" fmla="*/ 2147483647 w 550"/>
                <a:gd name="T69" fmla="*/ 2147483647 h 95"/>
                <a:gd name="T70" fmla="*/ 2147483647 w 550"/>
                <a:gd name="T71" fmla="*/ 2147483647 h 95"/>
                <a:gd name="T72" fmla="*/ 2147483647 w 550"/>
                <a:gd name="T73" fmla="*/ 2147483647 h 95"/>
                <a:gd name="T74" fmla="*/ 2147483647 w 550"/>
                <a:gd name="T75" fmla="*/ 2147483647 h 95"/>
                <a:gd name="T76" fmla="*/ 2147483647 w 550"/>
                <a:gd name="T77" fmla="*/ 2147483647 h 95"/>
                <a:gd name="T78" fmla="*/ 2147483647 w 550"/>
                <a:gd name="T79" fmla="*/ 2147483647 h 95"/>
                <a:gd name="T80" fmla="*/ 2147483647 w 550"/>
                <a:gd name="T81" fmla="*/ 2147483647 h 95"/>
                <a:gd name="T82" fmla="*/ 2147483647 w 550"/>
                <a:gd name="T83" fmla="*/ 2147483647 h 95"/>
                <a:gd name="T84" fmla="*/ 2147483647 w 550"/>
                <a:gd name="T85" fmla="*/ 2147483647 h 95"/>
                <a:gd name="T86" fmla="*/ 2147483647 w 550"/>
                <a:gd name="T87" fmla="*/ 2147483647 h 95"/>
                <a:gd name="T88" fmla="*/ 2147483647 w 550"/>
                <a:gd name="T89" fmla="*/ 2147483647 h 95"/>
                <a:gd name="T90" fmla="*/ 2147483647 w 550"/>
                <a:gd name="T91" fmla="*/ 2147483647 h 95"/>
                <a:gd name="T92" fmla="*/ 2147483647 w 550"/>
                <a:gd name="T93" fmla="*/ 2147483647 h 95"/>
                <a:gd name="T94" fmla="*/ 2147483647 w 550"/>
                <a:gd name="T95" fmla="*/ 2147483647 h 95"/>
                <a:gd name="T96" fmla="*/ 2147483647 w 550"/>
                <a:gd name="T97" fmla="*/ 2147483647 h 95"/>
                <a:gd name="T98" fmla="*/ 2147483647 w 550"/>
                <a:gd name="T99" fmla="*/ 2147483647 h 95"/>
                <a:gd name="T100" fmla="*/ 2147483647 w 550"/>
                <a:gd name="T101" fmla="*/ 2147483647 h 95"/>
                <a:gd name="T102" fmla="*/ 2147483647 w 550"/>
                <a:gd name="T103" fmla="*/ 0 h 95"/>
                <a:gd name="T104" fmla="*/ 2147483647 w 550"/>
                <a:gd name="T105" fmla="*/ 0 h 95"/>
                <a:gd name="T106" fmla="*/ 2147483647 w 550"/>
                <a:gd name="T107" fmla="*/ 2147483647 h 95"/>
                <a:gd name="T108" fmla="*/ 2147483647 w 550"/>
                <a:gd name="T109" fmla="*/ 2147483647 h 95"/>
                <a:gd name="T110" fmla="*/ 2147483647 w 550"/>
                <a:gd name="T111" fmla="*/ 2147483647 h 95"/>
                <a:gd name="T112" fmla="*/ 2147483647 w 550"/>
                <a:gd name="T113" fmla="*/ 2147483647 h 95"/>
                <a:gd name="T114" fmla="*/ 2147483647 w 550"/>
                <a:gd name="T115" fmla="*/ 2147483647 h 9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0"/>
                <a:gd name="T175" fmla="*/ 0 h 95"/>
                <a:gd name="T176" fmla="*/ 550 w 550"/>
                <a:gd name="T177" fmla="*/ 95 h 9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0" h="95">
                  <a:moveTo>
                    <a:pt x="52" y="52"/>
                  </a:moveTo>
                  <a:lnTo>
                    <a:pt x="52" y="43"/>
                  </a:lnTo>
                  <a:lnTo>
                    <a:pt x="52" y="36"/>
                  </a:lnTo>
                  <a:lnTo>
                    <a:pt x="52" y="26"/>
                  </a:lnTo>
                  <a:lnTo>
                    <a:pt x="43" y="26"/>
                  </a:lnTo>
                  <a:lnTo>
                    <a:pt x="43" y="17"/>
                  </a:lnTo>
                  <a:lnTo>
                    <a:pt x="35" y="17"/>
                  </a:lnTo>
                  <a:lnTo>
                    <a:pt x="35" y="9"/>
                  </a:lnTo>
                  <a:lnTo>
                    <a:pt x="26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9" y="9"/>
                  </a:lnTo>
                  <a:lnTo>
                    <a:pt x="9" y="17"/>
                  </a:lnTo>
                  <a:lnTo>
                    <a:pt x="9" y="26"/>
                  </a:lnTo>
                  <a:lnTo>
                    <a:pt x="0" y="26"/>
                  </a:lnTo>
                  <a:lnTo>
                    <a:pt x="9" y="26"/>
                  </a:lnTo>
                  <a:lnTo>
                    <a:pt x="0" y="26"/>
                  </a:lnTo>
                  <a:lnTo>
                    <a:pt x="9" y="26"/>
                  </a:lnTo>
                  <a:lnTo>
                    <a:pt x="0" y="26"/>
                  </a:lnTo>
                  <a:lnTo>
                    <a:pt x="9" y="26"/>
                  </a:lnTo>
                  <a:lnTo>
                    <a:pt x="9" y="17"/>
                  </a:lnTo>
                  <a:lnTo>
                    <a:pt x="9" y="9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35" y="9"/>
                  </a:lnTo>
                  <a:lnTo>
                    <a:pt x="35" y="17"/>
                  </a:lnTo>
                  <a:lnTo>
                    <a:pt x="43" y="17"/>
                  </a:lnTo>
                  <a:lnTo>
                    <a:pt x="35" y="17"/>
                  </a:lnTo>
                  <a:lnTo>
                    <a:pt x="43" y="17"/>
                  </a:lnTo>
                  <a:lnTo>
                    <a:pt x="43" y="26"/>
                  </a:lnTo>
                  <a:lnTo>
                    <a:pt x="52" y="26"/>
                  </a:lnTo>
                  <a:lnTo>
                    <a:pt x="43" y="26"/>
                  </a:lnTo>
                  <a:lnTo>
                    <a:pt x="52" y="26"/>
                  </a:lnTo>
                  <a:lnTo>
                    <a:pt x="52" y="36"/>
                  </a:lnTo>
                  <a:lnTo>
                    <a:pt x="52" y="43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0" y="62"/>
                  </a:lnTo>
                  <a:lnTo>
                    <a:pt x="60" y="52"/>
                  </a:lnTo>
                  <a:lnTo>
                    <a:pt x="60" y="62"/>
                  </a:lnTo>
                  <a:lnTo>
                    <a:pt x="60" y="69"/>
                  </a:lnTo>
                  <a:lnTo>
                    <a:pt x="60" y="62"/>
                  </a:lnTo>
                  <a:lnTo>
                    <a:pt x="60" y="69"/>
                  </a:lnTo>
                  <a:lnTo>
                    <a:pt x="60" y="79"/>
                  </a:lnTo>
                  <a:lnTo>
                    <a:pt x="69" y="79"/>
                  </a:lnTo>
                  <a:lnTo>
                    <a:pt x="69" y="69"/>
                  </a:lnTo>
                  <a:lnTo>
                    <a:pt x="69" y="79"/>
                  </a:lnTo>
                  <a:lnTo>
                    <a:pt x="69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86" y="62"/>
                  </a:lnTo>
                  <a:lnTo>
                    <a:pt x="86" y="52"/>
                  </a:lnTo>
                  <a:lnTo>
                    <a:pt x="95" y="52"/>
                  </a:lnTo>
                  <a:lnTo>
                    <a:pt x="95" y="43"/>
                  </a:lnTo>
                  <a:lnTo>
                    <a:pt x="103" y="43"/>
                  </a:lnTo>
                  <a:lnTo>
                    <a:pt x="103" y="36"/>
                  </a:lnTo>
                  <a:lnTo>
                    <a:pt x="103" y="43"/>
                  </a:lnTo>
                  <a:lnTo>
                    <a:pt x="112" y="43"/>
                  </a:lnTo>
                  <a:lnTo>
                    <a:pt x="112" y="36"/>
                  </a:lnTo>
                  <a:lnTo>
                    <a:pt x="121" y="36"/>
                  </a:lnTo>
                  <a:lnTo>
                    <a:pt x="129" y="36"/>
                  </a:lnTo>
                  <a:lnTo>
                    <a:pt x="138" y="36"/>
                  </a:lnTo>
                  <a:lnTo>
                    <a:pt x="145" y="36"/>
                  </a:lnTo>
                  <a:lnTo>
                    <a:pt x="138" y="36"/>
                  </a:lnTo>
                  <a:lnTo>
                    <a:pt x="145" y="36"/>
                  </a:lnTo>
                  <a:lnTo>
                    <a:pt x="145" y="26"/>
                  </a:lnTo>
                  <a:lnTo>
                    <a:pt x="145" y="36"/>
                  </a:lnTo>
                  <a:lnTo>
                    <a:pt x="145" y="26"/>
                  </a:lnTo>
                  <a:lnTo>
                    <a:pt x="155" y="26"/>
                  </a:lnTo>
                  <a:lnTo>
                    <a:pt x="155" y="17"/>
                  </a:lnTo>
                  <a:lnTo>
                    <a:pt x="155" y="9"/>
                  </a:lnTo>
                  <a:lnTo>
                    <a:pt x="164" y="9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1" y="9"/>
                  </a:lnTo>
                  <a:lnTo>
                    <a:pt x="171" y="0"/>
                  </a:lnTo>
                  <a:lnTo>
                    <a:pt x="171" y="9"/>
                  </a:lnTo>
                  <a:lnTo>
                    <a:pt x="181" y="9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190" y="9"/>
                  </a:lnTo>
                  <a:lnTo>
                    <a:pt x="198" y="9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07" y="9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14" y="9"/>
                  </a:lnTo>
                  <a:lnTo>
                    <a:pt x="214" y="0"/>
                  </a:lnTo>
                  <a:lnTo>
                    <a:pt x="214" y="9"/>
                  </a:lnTo>
                  <a:lnTo>
                    <a:pt x="224" y="9"/>
                  </a:lnTo>
                  <a:lnTo>
                    <a:pt x="214" y="9"/>
                  </a:lnTo>
                  <a:lnTo>
                    <a:pt x="224" y="17"/>
                  </a:lnTo>
                  <a:lnTo>
                    <a:pt x="214" y="17"/>
                  </a:lnTo>
                  <a:lnTo>
                    <a:pt x="224" y="17"/>
                  </a:lnTo>
                  <a:lnTo>
                    <a:pt x="224" y="26"/>
                  </a:lnTo>
                  <a:lnTo>
                    <a:pt x="214" y="26"/>
                  </a:lnTo>
                  <a:lnTo>
                    <a:pt x="224" y="26"/>
                  </a:lnTo>
                  <a:lnTo>
                    <a:pt x="224" y="36"/>
                  </a:lnTo>
                  <a:lnTo>
                    <a:pt x="233" y="36"/>
                  </a:lnTo>
                  <a:lnTo>
                    <a:pt x="233" y="26"/>
                  </a:lnTo>
                  <a:lnTo>
                    <a:pt x="233" y="36"/>
                  </a:lnTo>
                  <a:lnTo>
                    <a:pt x="240" y="36"/>
                  </a:lnTo>
                  <a:lnTo>
                    <a:pt x="240" y="26"/>
                  </a:lnTo>
                  <a:lnTo>
                    <a:pt x="250" y="26"/>
                  </a:lnTo>
                  <a:lnTo>
                    <a:pt x="250" y="36"/>
                  </a:lnTo>
                  <a:lnTo>
                    <a:pt x="250" y="26"/>
                  </a:lnTo>
                  <a:lnTo>
                    <a:pt x="250" y="36"/>
                  </a:lnTo>
                  <a:lnTo>
                    <a:pt x="250" y="26"/>
                  </a:lnTo>
                  <a:lnTo>
                    <a:pt x="250" y="36"/>
                  </a:lnTo>
                  <a:lnTo>
                    <a:pt x="257" y="36"/>
                  </a:lnTo>
                  <a:lnTo>
                    <a:pt x="266" y="36"/>
                  </a:lnTo>
                  <a:lnTo>
                    <a:pt x="266" y="43"/>
                  </a:lnTo>
                  <a:lnTo>
                    <a:pt x="276" y="43"/>
                  </a:lnTo>
                  <a:lnTo>
                    <a:pt x="276" y="36"/>
                  </a:lnTo>
                  <a:lnTo>
                    <a:pt x="276" y="43"/>
                  </a:lnTo>
                  <a:lnTo>
                    <a:pt x="283" y="43"/>
                  </a:lnTo>
                  <a:lnTo>
                    <a:pt x="293" y="43"/>
                  </a:lnTo>
                  <a:lnTo>
                    <a:pt x="293" y="52"/>
                  </a:lnTo>
                  <a:lnTo>
                    <a:pt x="302" y="52"/>
                  </a:lnTo>
                  <a:lnTo>
                    <a:pt x="302" y="43"/>
                  </a:lnTo>
                  <a:lnTo>
                    <a:pt x="302" y="52"/>
                  </a:lnTo>
                  <a:lnTo>
                    <a:pt x="309" y="52"/>
                  </a:lnTo>
                  <a:lnTo>
                    <a:pt x="309" y="43"/>
                  </a:lnTo>
                  <a:lnTo>
                    <a:pt x="309" y="52"/>
                  </a:lnTo>
                  <a:lnTo>
                    <a:pt x="319" y="52"/>
                  </a:lnTo>
                  <a:lnTo>
                    <a:pt x="326" y="52"/>
                  </a:lnTo>
                  <a:lnTo>
                    <a:pt x="319" y="52"/>
                  </a:lnTo>
                  <a:lnTo>
                    <a:pt x="319" y="43"/>
                  </a:lnTo>
                  <a:lnTo>
                    <a:pt x="326" y="43"/>
                  </a:lnTo>
                  <a:lnTo>
                    <a:pt x="326" y="52"/>
                  </a:lnTo>
                  <a:lnTo>
                    <a:pt x="326" y="43"/>
                  </a:lnTo>
                  <a:lnTo>
                    <a:pt x="335" y="43"/>
                  </a:lnTo>
                  <a:lnTo>
                    <a:pt x="345" y="43"/>
                  </a:lnTo>
                  <a:lnTo>
                    <a:pt x="335" y="52"/>
                  </a:lnTo>
                  <a:lnTo>
                    <a:pt x="335" y="62"/>
                  </a:lnTo>
                  <a:lnTo>
                    <a:pt x="345" y="62"/>
                  </a:lnTo>
                  <a:lnTo>
                    <a:pt x="345" y="69"/>
                  </a:lnTo>
                  <a:lnTo>
                    <a:pt x="352" y="69"/>
                  </a:lnTo>
                  <a:lnTo>
                    <a:pt x="361" y="62"/>
                  </a:lnTo>
                  <a:lnTo>
                    <a:pt x="369" y="62"/>
                  </a:lnTo>
                  <a:lnTo>
                    <a:pt x="369" y="69"/>
                  </a:lnTo>
                  <a:lnTo>
                    <a:pt x="361" y="69"/>
                  </a:lnTo>
                  <a:lnTo>
                    <a:pt x="369" y="69"/>
                  </a:lnTo>
                  <a:lnTo>
                    <a:pt x="369" y="79"/>
                  </a:lnTo>
                  <a:lnTo>
                    <a:pt x="369" y="69"/>
                  </a:lnTo>
                  <a:lnTo>
                    <a:pt x="378" y="69"/>
                  </a:lnTo>
                  <a:lnTo>
                    <a:pt x="378" y="79"/>
                  </a:lnTo>
                  <a:lnTo>
                    <a:pt x="369" y="79"/>
                  </a:lnTo>
                  <a:lnTo>
                    <a:pt x="369" y="86"/>
                  </a:lnTo>
                  <a:lnTo>
                    <a:pt x="378" y="86"/>
                  </a:lnTo>
                  <a:lnTo>
                    <a:pt x="378" y="95"/>
                  </a:lnTo>
                  <a:lnTo>
                    <a:pt x="378" y="86"/>
                  </a:lnTo>
                  <a:lnTo>
                    <a:pt x="388" y="86"/>
                  </a:lnTo>
                  <a:lnTo>
                    <a:pt x="395" y="86"/>
                  </a:lnTo>
                  <a:lnTo>
                    <a:pt x="395" y="95"/>
                  </a:lnTo>
                  <a:lnTo>
                    <a:pt x="395" y="86"/>
                  </a:lnTo>
                  <a:lnTo>
                    <a:pt x="404" y="86"/>
                  </a:lnTo>
                  <a:lnTo>
                    <a:pt x="404" y="79"/>
                  </a:lnTo>
                  <a:lnTo>
                    <a:pt x="404" y="69"/>
                  </a:lnTo>
                  <a:lnTo>
                    <a:pt x="404" y="62"/>
                  </a:lnTo>
                  <a:lnTo>
                    <a:pt x="395" y="62"/>
                  </a:lnTo>
                  <a:lnTo>
                    <a:pt x="395" y="69"/>
                  </a:lnTo>
                  <a:lnTo>
                    <a:pt x="388" y="69"/>
                  </a:lnTo>
                  <a:lnTo>
                    <a:pt x="395" y="62"/>
                  </a:lnTo>
                  <a:lnTo>
                    <a:pt x="404" y="52"/>
                  </a:lnTo>
                  <a:lnTo>
                    <a:pt x="404" y="62"/>
                  </a:lnTo>
                  <a:lnTo>
                    <a:pt x="404" y="52"/>
                  </a:lnTo>
                  <a:lnTo>
                    <a:pt x="412" y="52"/>
                  </a:lnTo>
                  <a:lnTo>
                    <a:pt x="421" y="52"/>
                  </a:lnTo>
                  <a:lnTo>
                    <a:pt x="421" y="43"/>
                  </a:lnTo>
                  <a:lnTo>
                    <a:pt x="421" y="52"/>
                  </a:lnTo>
                  <a:lnTo>
                    <a:pt x="421" y="62"/>
                  </a:lnTo>
                  <a:lnTo>
                    <a:pt x="421" y="69"/>
                  </a:lnTo>
                  <a:lnTo>
                    <a:pt x="430" y="69"/>
                  </a:lnTo>
                  <a:lnTo>
                    <a:pt x="430" y="62"/>
                  </a:lnTo>
                  <a:lnTo>
                    <a:pt x="430" y="69"/>
                  </a:lnTo>
                  <a:lnTo>
                    <a:pt x="430" y="62"/>
                  </a:lnTo>
                  <a:lnTo>
                    <a:pt x="438" y="62"/>
                  </a:lnTo>
                  <a:lnTo>
                    <a:pt x="447" y="62"/>
                  </a:lnTo>
                  <a:lnTo>
                    <a:pt x="447" y="52"/>
                  </a:lnTo>
                  <a:lnTo>
                    <a:pt x="447" y="62"/>
                  </a:lnTo>
                  <a:lnTo>
                    <a:pt x="456" y="62"/>
                  </a:lnTo>
                  <a:lnTo>
                    <a:pt x="456" y="52"/>
                  </a:lnTo>
                  <a:lnTo>
                    <a:pt x="447" y="52"/>
                  </a:lnTo>
                  <a:lnTo>
                    <a:pt x="456" y="43"/>
                  </a:lnTo>
                  <a:lnTo>
                    <a:pt x="456" y="52"/>
                  </a:lnTo>
                  <a:lnTo>
                    <a:pt x="464" y="52"/>
                  </a:lnTo>
                  <a:lnTo>
                    <a:pt x="473" y="52"/>
                  </a:lnTo>
                  <a:lnTo>
                    <a:pt x="464" y="62"/>
                  </a:lnTo>
                  <a:lnTo>
                    <a:pt x="473" y="62"/>
                  </a:lnTo>
                  <a:lnTo>
                    <a:pt x="481" y="52"/>
                  </a:lnTo>
                  <a:lnTo>
                    <a:pt x="481" y="43"/>
                  </a:lnTo>
                  <a:lnTo>
                    <a:pt x="490" y="43"/>
                  </a:lnTo>
                  <a:lnTo>
                    <a:pt x="490" y="36"/>
                  </a:lnTo>
                  <a:lnTo>
                    <a:pt x="499" y="36"/>
                  </a:lnTo>
                  <a:lnTo>
                    <a:pt x="499" y="43"/>
                  </a:lnTo>
                  <a:lnTo>
                    <a:pt x="507" y="43"/>
                  </a:lnTo>
                  <a:lnTo>
                    <a:pt x="507" y="52"/>
                  </a:lnTo>
                  <a:lnTo>
                    <a:pt x="516" y="52"/>
                  </a:lnTo>
                  <a:lnTo>
                    <a:pt x="507" y="52"/>
                  </a:lnTo>
                  <a:lnTo>
                    <a:pt x="516" y="52"/>
                  </a:lnTo>
                  <a:lnTo>
                    <a:pt x="516" y="43"/>
                  </a:lnTo>
                  <a:lnTo>
                    <a:pt x="516" y="52"/>
                  </a:lnTo>
                  <a:lnTo>
                    <a:pt x="516" y="43"/>
                  </a:lnTo>
                  <a:lnTo>
                    <a:pt x="524" y="43"/>
                  </a:lnTo>
                  <a:lnTo>
                    <a:pt x="524" y="52"/>
                  </a:lnTo>
                  <a:lnTo>
                    <a:pt x="524" y="43"/>
                  </a:lnTo>
                  <a:lnTo>
                    <a:pt x="533" y="43"/>
                  </a:lnTo>
                  <a:lnTo>
                    <a:pt x="533" y="36"/>
                  </a:lnTo>
                  <a:lnTo>
                    <a:pt x="533" y="43"/>
                  </a:lnTo>
                  <a:lnTo>
                    <a:pt x="542" y="43"/>
                  </a:lnTo>
                  <a:lnTo>
                    <a:pt x="542" y="52"/>
                  </a:lnTo>
                  <a:lnTo>
                    <a:pt x="550" y="52"/>
                  </a:lnTo>
                  <a:lnTo>
                    <a:pt x="550" y="62"/>
                  </a:lnTo>
                  <a:lnTo>
                    <a:pt x="550" y="69"/>
                  </a:lnTo>
                  <a:lnTo>
                    <a:pt x="550" y="62"/>
                  </a:lnTo>
                  <a:lnTo>
                    <a:pt x="550" y="52"/>
                  </a:lnTo>
                  <a:lnTo>
                    <a:pt x="542" y="52"/>
                  </a:lnTo>
                  <a:lnTo>
                    <a:pt x="542" y="43"/>
                  </a:lnTo>
                  <a:lnTo>
                    <a:pt x="533" y="43"/>
                  </a:lnTo>
                  <a:lnTo>
                    <a:pt x="533" y="36"/>
                  </a:lnTo>
                  <a:lnTo>
                    <a:pt x="533" y="43"/>
                  </a:lnTo>
                  <a:lnTo>
                    <a:pt x="524" y="43"/>
                  </a:lnTo>
                  <a:lnTo>
                    <a:pt x="533" y="52"/>
                  </a:lnTo>
                  <a:lnTo>
                    <a:pt x="524" y="52"/>
                  </a:lnTo>
                  <a:lnTo>
                    <a:pt x="524" y="43"/>
                  </a:lnTo>
                  <a:lnTo>
                    <a:pt x="516" y="52"/>
                  </a:lnTo>
                  <a:lnTo>
                    <a:pt x="516" y="43"/>
                  </a:lnTo>
                  <a:lnTo>
                    <a:pt x="516" y="52"/>
                  </a:lnTo>
                  <a:lnTo>
                    <a:pt x="507" y="52"/>
                  </a:lnTo>
                  <a:lnTo>
                    <a:pt x="516" y="52"/>
                  </a:lnTo>
                  <a:lnTo>
                    <a:pt x="507" y="52"/>
                  </a:lnTo>
                  <a:lnTo>
                    <a:pt x="507" y="62"/>
                  </a:lnTo>
                  <a:lnTo>
                    <a:pt x="507" y="52"/>
                  </a:lnTo>
                  <a:lnTo>
                    <a:pt x="507" y="43"/>
                  </a:lnTo>
                  <a:lnTo>
                    <a:pt x="499" y="43"/>
                  </a:lnTo>
                  <a:lnTo>
                    <a:pt x="499" y="36"/>
                  </a:lnTo>
                  <a:lnTo>
                    <a:pt x="490" y="36"/>
                  </a:lnTo>
                  <a:lnTo>
                    <a:pt x="490" y="43"/>
                  </a:lnTo>
                  <a:lnTo>
                    <a:pt x="481" y="43"/>
                  </a:lnTo>
                  <a:lnTo>
                    <a:pt x="481" y="52"/>
                  </a:lnTo>
                  <a:lnTo>
                    <a:pt x="473" y="62"/>
                  </a:lnTo>
                  <a:lnTo>
                    <a:pt x="464" y="62"/>
                  </a:lnTo>
                  <a:lnTo>
                    <a:pt x="473" y="52"/>
                  </a:lnTo>
                  <a:lnTo>
                    <a:pt x="464" y="52"/>
                  </a:lnTo>
                  <a:lnTo>
                    <a:pt x="456" y="52"/>
                  </a:lnTo>
                  <a:lnTo>
                    <a:pt x="456" y="43"/>
                  </a:lnTo>
                  <a:lnTo>
                    <a:pt x="447" y="52"/>
                  </a:lnTo>
                  <a:lnTo>
                    <a:pt x="456" y="52"/>
                  </a:lnTo>
                  <a:lnTo>
                    <a:pt x="456" y="62"/>
                  </a:lnTo>
                  <a:lnTo>
                    <a:pt x="447" y="62"/>
                  </a:lnTo>
                  <a:lnTo>
                    <a:pt x="447" y="52"/>
                  </a:lnTo>
                  <a:lnTo>
                    <a:pt x="447" y="62"/>
                  </a:lnTo>
                  <a:lnTo>
                    <a:pt x="438" y="62"/>
                  </a:lnTo>
                  <a:lnTo>
                    <a:pt x="430" y="62"/>
                  </a:lnTo>
                  <a:lnTo>
                    <a:pt x="430" y="69"/>
                  </a:lnTo>
                  <a:lnTo>
                    <a:pt x="430" y="62"/>
                  </a:lnTo>
                  <a:lnTo>
                    <a:pt x="430" y="69"/>
                  </a:lnTo>
                  <a:lnTo>
                    <a:pt x="421" y="69"/>
                  </a:lnTo>
                  <a:lnTo>
                    <a:pt x="421" y="62"/>
                  </a:lnTo>
                  <a:lnTo>
                    <a:pt x="421" y="52"/>
                  </a:lnTo>
                  <a:lnTo>
                    <a:pt x="421" y="43"/>
                  </a:lnTo>
                  <a:lnTo>
                    <a:pt x="421" y="52"/>
                  </a:lnTo>
                  <a:lnTo>
                    <a:pt x="412" y="52"/>
                  </a:lnTo>
                  <a:lnTo>
                    <a:pt x="404" y="62"/>
                  </a:lnTo>
                  <a:lnTo>
                    <a:pt x="404" y="52"/>
                  </a:lnTo>
                  <a:lnTo>
                    <a:pt x="395" y="52"/>
                  </a:lnTo>
                  <a:lnTo>
                    <a:pt x="395" y="62"/>
                  </a:lnTo>
                  <a:lnTo>
                    <a:pt x="395" y="69"/>
                  </a:lnTo>
                  <a:lnTo>
                    <a:pt x="395" y="62"/>
                  </a:lnTo>
                  <a:lnTo>
                    <a:pt x="404" y="62"/>
                  </a:lnTo>
                  <a:lnTo>
                    <a:pt x="404" y="69"/>
                  </a:lnTo>
                  <a:lnTo>
                    <a:pt x="404" y="79"/>
                  </a:lnTo>
                  <a:lnTo>
                    <a:pt x="404" y="86"/>
                  </a:lnTo>
                  <a:lnTo>
                    <a:pt x="395" y="86"/>
                  </a:lnTo>
                  <a:lnTo>
                    <a:pt x="395" y="95"/>
                  </a:lnTo>
                  <a:lnTo>
                    <a:pt x="395" y="86"/>
                  </a:lnTo>
                  <a:lnTo>
                    <a:pt x="388" y="86"/>
                  </a:lnTo>
                  <a:lnTo>
                    <a:pt x="378" y="86"/>
                  </a:lnTo>
                  <a:lnTo>
                    <a:pt x="378" y="95"/>
                  </a:lnTo>
                  <a:lnTo>
                    <a:pt x="378" y="86"/>
                  </a:lnTo>
                  <a:lnTo>
                    <a:pt x="369" y="86"/>
                  </a:lnTo>
                  <a:lnTo>
                    <a:pt x="369" y="79"/>
                  </a:lnTo>
                  <a:lnTo>
                    <a:pt x="378" y="79"/>
                  </a:lnTo>
                  <a:lnTo>
                    <a:pt x="378" y="69"/>
                  </a:lnTo>
                  <a:lnTo>
                    <a:pt x="369" y="69"/>
                  </a:lnTo>
                  <a:lnTo>
                    <a:pt x="369" y="79"/>
                  </a:lnTo>
                  <a:lnTo>
                    <a:pt x="369" y="69"/>
                  </a:lnTo>
                  <a:lnTo>
                    <a:pt x="361" y="69"/>
                  </a:lnTo>
                  <a:lnTo>
                    <a:pt x="369" y="69"/>
                  </a:lnTo>
                  <a:lnTo>
                    <a:pt x="369" y="62"/>
                  </a:lnTo>
                  <a:lnTo>
                    <a:pt x="361" y="62"/>
                  </a:lnTo>
                  <a:lnTo>
                    <a:pt x="361" y="69"/>
                  </a:lnTo>
                  <a:lnTo>
                    <a:pt x="352" y="69"/>
                  </a:lnTo>
                  <a:lnTo>
                    <a:pt x="345" y="69"/>
                  </a:lnTo>
                  <a:lnTo>
                    <a:pt x="335" y="69"/>
                  </a:lnTo>
                  <a:lnTo>
                    <a:pt x="335" y="62"/>
                  </a:lnTo>
                  <a:lnTo>
                    <a:pt x="335" y="52"/>
                  </a:lnTo>
                  <a:lnTo>
                    <a:pt x="335" y="43"/>
                  </a:lnTo>
                  <a:lnTo>
                    <a:pt x="345" y="43"/>
                  </a:lnTo>
                  <a:lnTo>
                    <a:pt x="335" y="43"/>
                  </a:lnTo>
                  <a:lnTo>
                    <a:pt x="326" y="43"/>
                  </a:lnTo>
                  <a:lnTo>
                    <a:pt x="326" y="52"/>
                  </a:lnTo>
                  <a:lnTo>
                    <a:pt x="326" y="43"/>
                  </a:lnTo>
                  <a:lnTo>
                    <a:pt x="319" y="43"/>
                  </a:lnTo>
                  <a:lnTo>
                    <a:pt x="319" y="52"/>
                  </a:lnTo>
                  <a:lnTo>
                    <a:pt x="326" y="52"/>
                  </a:lnTo>
                  <a:lnTo>
                    <a:pt x="319" y="52"/>
                  </a:lnTo>
                  <a:lnTo>
                    <a:pt x="309" y="52"/>
                  </a:lnTo>
                  <a:lnTo>
                    <a:pt x="309" y="43"/>
                  </a:lnTo>
                  <a:lnTo>
                    <a:pt x="309" y="52"/>
                  </a:lnTo>
                  <a:lnTo>
                    <a:pt x="302" y="52"/>
                  </a:lnTo>
                  <a:lnTo>
                    <a:pt x="302" y="43"/>
                  </a:lnTo>
                  <a:lnTo>
                    <a:pt x="302" y="52"/>
                  </a:lnTo>
                  <a:lnTo>
                    <a:pt x="293" y="52"/>
                  </a:lnTo>
                  <a:lnTo>
                    <a:pt x="293" y="43"/>
                  </a:lnTo>
                  <a:lnTo>
                    <a:pt x="283" y="43"/>
                  </a:lnTo>
                  <a:lnTo>
                    <a:pt x="276" y="43"/>
                  </a:lnTo>
                  <a:lnTo>
                    <a:pt x="276" y="36"/>
                  </a:lnTo>
                  <a:lnTo>
                    <a:pt x="276" y="43"/>
                  </a:lnTo>
                  <a:lnTo>
                    <a:pt x="266" y="43"/>
                  </a:lnTo>
                  <a:lnTo>
                    <a:pt x="266" y="36"/>
                  </a:lnTo>
                  <a:lnTo>
                    <a:pt x="257" y="36"/>
                  </a:lnTo>
                  <a:lnTo>
                    <a:pt x="250" y="36"/>
                  </a:lnTo>
                  <a:lnTo>
                    <a:pt x="250" y="26"/>
                  </a:lnTo>
                  <a:lnTo>
                    <a:pt x="250" y="36"/>
                  </a:lnTo>
                  <a:lnTo>
                    <a:pt x="250" y="26"/>
                  </a:lnTo>
                  <a:lnTo>
                    <a:pt x="250" y="36"/>
                  </a:lnTo>
                  <a:lnTo>
                    <a:pt x="240" y="26"/>
                  </a:lnTo>
                  <a:lnTo>
                    <a:pt x="240" y="36"/>
                  </a:lnTo>
                  <a:lnTo>
                    <a:pt x="240" y="26"/>
                  </a:lnTo>
                  <a:lnTo>
                    <a:pt x="240" y="36"/>
                  </a:lnTo>
                  <a:lnTo>
                    <a:pt x="233" y="36"/>
                  </a:lnTo>
                  <a:lnTo>
                    <a:pt x="233" y="26"/>
                  </a:lnTo>
                  <a:lnTo>
                    <a:pt x="233" y="36"/>
                  </a:lnTo>
                  <a:lnTo>
                    <a:pt x="224" y="36"/>
                  </a:lnTo>
                  <a:lnTo>
                    <a:pt x="224" y="26"/>
                  </a:lnTo>
                  <a:lnTo>
                    <a:pt x="214" y="26"/>
                  </a:lnTo>
                  <a:lnTo>
                    <a:pt x="224" y="17"/>
                  </a:lnTo>
                  <a:lnTo>
                    <a:pt x="214" y="17"/>
                  </a:lnTo>
                  <a:lnTo>
                    <a:pt x="214" y="9"/>
                  </a:lnTo>
                  <a:lnTo>
                    <a:pt x="224" y="9"/>
                  </a:lnTo>
                  <a:lnTo>
                    <a:pt x="214" y="9"/>
                  </a:lnTo>
                  <a:lnTo>
                    <a:pt x="214" y="0"/>
                  </a:lnTo>
                  <a:lnTo>
                    <a:pt x="207" y="0"/>
                  </a:lnTo>
                  <a:lnTo>
                    <a:pt x="207" y="9"/>
                  </a:lnTo>
                  <a:lnTo>
                    <a:pt x="198" y="0"/>
                  </a:lnTo>
                  <a:lnTo>
                    <a:pt x="198" y="9"/>
                  </a:lnTo>
                  <a:lnTo>
                    <a:pt x="190" y="9"/>
                  </a:lnTo>
                  <a:lnTo>
                    <a:pt x="190" y="0"/>
                  </a:lnTo>
                  <a:lnTo>
                    <a:pt x="190" y="9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81" y="9"/>
                  </a:lnTo>
                  <a:lnTo>
                    <a:pt x="171" y="9"/>
                  </a:lnTo>
                  <a:lnTo>
                    <a:pt x="171" y="0"/>
                  </a:lnTo>
                  <a:lnTo>
                    <a:pt x="171" y="9"/>
                  </a:lnTo>
                  <a:lnTo>
                    <a:pt x="171" y="0"/>
                  </a:lnTo>
                  <a:lnTo>
                    <a:pt x="171" y="9"/>
                  </a:lnTo>
                  <a:lnTo>
                    <a:pt x="164" y="0"/>
                  </a:lnTo>
                  <a:lnTo>
                    <a:pt x="164" y="9"/>
                  </a:lnTo>
                  <a:lnTo>
                    <a:pt x="155" y="9"/>
                  </a:lnTo>
                  <a:lnTo>
                    <a:pt x="155" y="17"/>
                  </a:lnTo>
                  <a:lnTo>
                    <a:pt x="155" y="26"/>
                  </a:lnTo>
                  <a:lnTo>
                    <a:pt x="155" y="17"/>
                  </a:lnTo>
                  <a:lnTo>
                    <a:pt x="155" y="26"/>
                  </a:lnTo>
                  <a:lnTo>
                    <a:pt x="155" y="36"/>
                  </a:lnTo>
                  <a:lnTo>
                    <a:pt x="145" y="36"/>
                  </a:lnTo>
                  <a:lnTo>
                    <a:pt x="145" y="26"/>
                  </a:lnTo>
                  <a:lnTo>
                    <a:pt x="145" y="36"/>
                  </a:lnTo>
                  <a:lnTo>
                    <a:pt x="138" y="36"/>
                  </a:lnTo>
                  <a:lnTo>
                    <a:pt x="145" y="36"/>
                  </a:lnTo>
                  <a:lnTo>
                    <a:pt x="138" y="36"/>
                  </a:lnTo>
                  <a:lnTo>
                    <a:pt x="129" y="36"/>
                  </a:lnTo>
                  <a:lnTo>
                    <a:pt x="121" y="36"/>
                  </a:lnTo>
                  <a:lnTo>
                    <a:pt x="121" y="43"/>
                  </a:lnTo>
                  <a:lnTo>
                    <a:pt x="121" y="36"/>
                  </a:lnTo>
                  <a:lnTo>
                    <a:pt x="112" y="36"/>
                  </a:lnTo>
                  <a:lnTo>
                    <a:pt x="112" y="43"/>
                  </a:lnTo>
                  <a:lnTo>
                    <a:pt x="103" y="43"/>
                  </a:lnTo>
                  <a:lnTo>
                    <a:pt x="95" y="43"/>
                  </a:lnTo>
                  <a:lnTo>
                    <a:pt x="95" y="52"/>
                  </a:lnTo>
                  <a:lnTo>
                    <a:pt x="86" y="52"/>
                  </a:lnTo>
                  <a:lnTo>
                    <a:pt x="86" y="62"/>
                  </a:lnTo>
                  <a:lnTo>
                    <a:pt x="78" y="62"/>
                  </a:lnTo>
                  <a:lnTo>
                    <a:pt x="78" y="69"/>
                  </a:lnTo>
                  <a:lnTo>
                    <a:pt x="69" y="69"/>
                  </a:lnTo>
                  <a:lnTo>
                    <a:pt x="69" y="79"/>
                  </a:lnTo>
                  <a:lnTo>
                    <a:pt x="60" y="79"/>
                  </a:lnTo>
                  <a:lnTo>
                    <a:pt x="60" y="69"/>
                  </a:lnTo>
                  <a:lnTo>
                    <a:pt x="60" y="62"/>
                  </a:lnTo>
                  <a:lnTo>
                    <a:pt x="60" y="52"/>
                  </a:lnTo>
                  <a:lnTo>
                    <a:pt x="60" y="62"/>
                  </a:lnTo>
                  <a:lnTo>
                    <a:pt x="60" y="52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91" name="Freeform 236"/>
            <p:cNvSpPr>
              <a:spLocks/>
            </p:cNvSpPr>
            <p:nvPr/>
          </p:nvSpPr>
          <p:spPr bwMode="auto">
            <a:xfrm>
              <a:off x="5314950" y="4144963"/>
              <a:ext cx="401638" cy="417512"/>
            </a:xfrm>
            <a:custGeom>
              <a:avLst/>
              <a:gdLst>
                <a:gd name="T0" fmla="*/ 2147483647 w 507"/>
                <a:gd name="T1" fmla="*/ 2147483647 h 527"/>
                <a:gd name="T2" fmla="*/ 2147483647 w 507"/>
                <a:gd name="T3" fmla="*/ 2147483647 h 527"/>
                <a:gd name="T4" fmla="*/ 2147483647 w 507"/>
                <a:gd name="T5" fmla="*/ 2147483647 h 527"/>
                <a:gd name="T6" fmla="*/ 2147483647 w 507"/>
                <a:gd name="T7" fmla="*/ 2147483647 h 527"/>
                <a:gd name="T8" fmla="*/ 2147483647 w 507"/>
                <a:gd name="T9" fmla="*/ 2147483647 h 527"/>
                <a:gd name="T10" fmla="*/ 2147483647 w 507"/>
                <a:gd name="T11" fmla="*/ 2147483647 h 527"/>
                <a:gd name="T12" fmla="*/ 2147483647 w 507"/>
                <a:gd name="T13" fmla="*/ 2147483647 h 527"/>
                <a:gd name="T14" fmla="*/ 2147483647 w 507"/>
                <a:gd name="T15" fmla="*/ 2147483647 h 527"/>
                <a:gd name="T16" fmla="*/ 2147483647 w 507"/>
                <a:gd name="T17" fmla="*/ 2147483647 h 527"/>
                <a:gd name="T18" fmla="*/ 2147483647 w 507"/>
                <a:gd name="T19" fmla="*/ 2147483647 h 527"/>
                <a:gd name="T20" fmla="*/ 2147483647 w 507"/>
                <a:gd name="T21" fmla="*/ 2147483647 h 527"/>
                <a:gd name="T22" fmla="*/ 2147483647 w 507"/>
                <a:gd name="T23" fmla="*/ 2147483647 h 527"/>
                <a:gd name="T24" fmla="*/ 2147483647 w 507"/>
                <a:gd name="T25" fmla="*/ 2147483647 h 527"/>
                <a:gd name="T26" fmla="*/ 2147483647 w 507"/>
                <a:gd name="T27" fmla="*/ 2147483647 h 527"/>
                <a:gd name="T28" fmla="*/ 2147483647 w 507"/>
                <a:gd name="T29" fmla="*/ 2147483647 h 527"/>
                <a:gd name="T30" fmla="*/ 2147483647 w 507"/>
                <a:gd name="T31" fmla="*/ 2147483647 h 527"/>
                <a:gd name="T32" fmla="*/ 2147483647 w 507"/>
                <a:gd name="T33" fmla="*/ 2147483647 h 527"/>
                <a:gd name="T34" fmla="*/ 2147483647 w 507"/>
                <a:gd name="T35" fmla="*/ 2147483647 h 527"/>
                <a:gd name="T36" fmla="*/ 2147483647 w 507"/>
                <a:gd name="T37" fmla="*/ 2147483647 h 527"/>
                <a:gd name="T38" fmla="*/ 2147483647 w 507"/>
                <a:gd name="T39" fmla="*/ 2147483647 h 527"/>
                <a:gd name="T40" fmla="*/ 2147483647 w 507"/>
                <a:gd name="T41" fmla="*/ 2147483647 h 527"/>
                <a:gd name="T42" fmla="*/ 2147483647 w 507"/>
                <a:gd name="T43" fmla="*/ 2147483647 h 527"/>
                <a:gd name="T44" fmla="*/ 2147483647 w 507"/>
                <a:gd name="T45" fmla="*/ 2147483647 h 527"/>
                <a:gd name="T46" fmla="*/ 2147483647 w 507"/>
                <a:gd name="T47" fmla="*/ 2147483647 h 527"/>
                <a:gd name="T48" fmla="*/ 2147483647 w 507"/>
                <a:gd name="T49" fmla="*/ 2147483647 h 527"/>
                <a:gd name="T50" fmla="*/ 2147483647 w 507"/>
                <a:gd name="T51" fmla="*/ 2147483647 h 527"/>
                <a:gd name="T52" fmla="*/ 2147483647 w 507"/>
                <a:gd name="T53" fmla="*/ 2147483647 h 527"/>
                <a:gd name="T54" fmla="*/ 2147483647 w 507"/>
                <a:gd name="T55" fmla="*/ 2147483647 h 527"/>
                <a:gd name="T56" fmla="*/ 2147483647 w 507"/>
                <a:gd name="T57" fmla="*/ 2147483647 h 527"/>
                <a:gd name="T58" fmla="*/ 2147483647 w 507"/>
                <a:gd name="T59" fmla="*/ 2147483647 h 527"/>
                <a:gd name="T60" fmla="*/ 2147483647 w 507"/>
                <a:gd name="T61" fmla="*/ 2147483647 h 527"/>
                <a:gd name="T62" fmla="*/ 2147483647 w 507"/>
                <a:gd name="T63" fmla="*/ 2147483647 h 527"/>
                <a:gd name="T64" fmla="*/ 2147483647 w 507"/>
                <a:gd name="T65" fmla="*/ 2147483647 h 527"/>
                <a:gd name="T66" fmla="*/ 2147483647 w 507"/>
                <a:gd name="T67" fmla="*/ 2147483647 h 527"/>
                <a:gd name="T68" fmla="*/ 2147483647 w 507"/>
                <a:gd name="T69" fmla="*/ 2147483647 h 527"/>
                <a:gd name="T70" fmla="*/ 2147483647 w 507"/>
                <a:gd name="T71" fmla="*/ 0 h 527"/>
                <a:gd name="T72" fmla="*/ 0 w 507"/>
                <a:gd name="T73" fmla="*/ 2147483647 h 527"/>
                <a:gd name="T74" fmla="*/ 2147483647 w 507"/>
                <a:gd name="T75" fmla="*/ 2147483647 h 527"/>
                <a:gd name="T76" fmla="*/ 2147483647 w 507"/>
                <a:gd name="T77" fmla="*/ 2147483647 h 527"/>
                <a:gd name="T78" fmla="*/ 2147483647 w 507"/>
                <a:gd name="T79" fmla="*/ 2147483647 h 527"/>
                <a:gd name="T80" fmla="*/ 2147483647 w 507"/>
                <a:gd name="T81" fmla="*/ 2147483647 h 527"/>
                <a:gd name="T82" fmla="*/ 2147483647 w 507"/>
                <a:gd name="T83" fmla="*/ 2147483647 h 527"/>
                <a:gd name="T84" fmla="*/ 2147483647 w 507"/>
                <a:gd name="T85" fmla="*/ 2147483647 h 527"/>
                <a:gd name="T86" fmla="*/ 2147483647 w 507"/>
                <a:gd name="T87" fmla="*/ 2147483647 h 527"/>
                <a:gd name="T88" fmla="*/ 2147483647 w 507"/>
                <a:gd name="T89" fmla="*/ 2147483647 h 527"/>
                <a:gd name="T90" fmla="*/ 2147483647 w 507"/>
                <a:gd name="T91" fmla="*/ 2147483647 h 527"/>
                <a:gd name="T92" fmla="*/ 2147483647 w 507"/>
                <a:gd name="T93" fmla="*/ 2147483647 h 527"/>
                <a:gd name="T94" fmla="*/ 2147483647 w 507"/>
                <a:gd name="T95" fmla="*/ 2147483647 h 527"/>
                <a:gd name="T96" fmla="*/ 2147483647 w 507"/>
                <a:gd name="T97" fmla="*/ 2147483647 h 527"/>
                <a:gd name="T98" fmla="*/ 2147483647 w 507"/>
                <a:gd name="T99" fmla="*/ 2147483647 h 527"/>
                <a:gd name="T100" fmla="*/ 2147483647 w 507"/>
                <a:gd name="T101" fmla="*/ 2147483647 h 527"/>
                <a:gd name="T102" fmla="*/ 2147483647 w 507"/>
                <a:gd name="T103" fmla="*/ 2147483647 h 527"/>
                <a:gd name="T104" fmla="*/ 2147483647 w 507"/>
                <a:gd name="T105" fmla="*/ 2147483647 h 527"/>
                <a:gd name="T106" fmla="*/ 2147483647 w 507"/>
                <a:gd name="T107" fmla="*/ 2147483647 h 527"/>
                <a:gd name="T108" fmla="*/ 2147483647 w 507"/>
                <a:gd name="T109" fmla="*/ 2147483647 h 527"/>
                <a:gd name="T110" fmla="*/ 2147483647 w 507"/>
                <a:gd name="T111" fmla="*/ 2147483647 h 527"/>
                <a:gd name="T112" fmla="*/ 2147483647 w 507"/>
                <a:gd name="T113" fmla="*/ 2147483647 h 527"/>
                <a:gd name="T114" fmla="*/ 2147483647 w 507"/>
                <a:gd name="T115" fmla="*/ 2147483647 h 527"/>
                <a:gd name="T116" fmla="*/ 2147483647 w 507"/>
                <a:gd name="T117" fmla="*/ 2147483647 h 527"/>
                <a:gd name="T118" fmla="*/ 2147483647 w 507"/>
                <a:gd name="T119" fmla="*/ 2147483647 h 527"/>
                <a:gd name="T120" fmla="*/ 2147483647 w 507"/>
                <a:gd name="T121" fmla="*/ 2147483647 h 527"/>
                <a:gd name="T122" fmla="*/ 2147483647 w 507"/>
                <a:gd name="T123" fmla="*/ 2147483647 h 5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07"/>
                <a:gd name="T187" fmla="*/ 0 h 527"/>
                <a:gd name="T188" fmla="*/ 507 w 507"/>
                <a:gd name="T189" fmla="*/ 527 h 5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07" h="527">
                  <a:moveTo>
                    <a:pt x="430" y="465"/>
                  </a:moveTo>
                  <a:lnTo>
                    <a:pt x="430" y="474"/>
                  </a:lnTo>
                  <a:lnTo>
                    <a:pt x="438" y="474"/>
                  </a:lnTo>
                  <a:lnTo>
                    <a:pt x="438" y="465"/>
                  </a:lnTo>
                  <a:lnTo>
                    <a:pt x="430" y="465"/>
                  </a:lnTo>
                  <a:lnTo>
                    <a:pt x="430" y="457"/>
                  </a:lnTo>
                  <a:lnTo>
                    <a:pt x="430" y="448"/>
                  </a:lnTo>
                  <a:lnTo>
                    <a:pt x="438" y="448"/>
                  </a:lnTo>
                  <a:lnTo>
                    <a:pt x="438" y="457"/>
                  </a:lnTo>
                  <a:lnTo>
                    <a:pt x="438" y="465"/>
                  </a:lnTo>
                  <a:lnTo>
                    <a:pt x="438" y="474"/>
                  </a:lnTo>
                  <a:lnTo>
                    <a:pt x="447" y="474"/>
                  </a:lnTo>
                  <a:lnTo>
                    <a:pt x="447" y="465"/>
                  </a:lnTo>
                  <a:lnTo>
                    <a:pt x="447" y="457"/>
                  </a:lnTo>
                  <a:lnTo>
                    <a:pt x="456" y="457"/>
                  </a:lnTo>
                  <a:lnTo>
                    <a:pt x="456" y="465"/>
                  </a:lnTo>
                  <a:lnTo>
                    <a:pt x="464" y="465"/>
                  </a:lnTo>
                  <a:lnTo>
                    <a:pt x="456" y="465"/>
                  </a:lnTo>
                  <a:lnTo>
                    <a:pt x="464" y="465"/>
                  </a:lnTo>
                  <a:lnTo>
                    <a:pt x="464" y="474"/>
                  </a:lnTo>
                  <a:lnTo>
                    <a:pt x="464" y="465"/>
                  </a:lnTo>
                  <a:lnTo>
                    <a:pt x="464" y="474"/>
                  </a:lnTo>
                  <a:lnTo>
                    <a:pt x="464" y="465"/>
                  </a:lnTo>
                  <a:lnTo>
                    <a:pt x="473" y="465"/>
                  </a:lnTo>
                  <a:lnTo>
                    <a:pt x="473" y="474"/>
                  </a:lnTo>
                  <a:lnTo>
                    <a:pt x="464" y="474"/>
                  </a:lnTo>
                  <a:lnTo>
                    <a:pt x="456" y="474"/>
                  </a:lnTo>
                  <a:lnTo>
                    <a:pt x="447" y="474"/>
                  </a:lnTo>
                  <a:lnTo>
                    <a:pt x="456" y="474"/>
                  </a:lnTo>
                  <a:lnTo>
                    <a:pt x="447" y="474"/>
                  </a:lnTo>
                  <a:lnTo>
                    <a:pt x="447" y="484"/>
                  </a:lnTo>
                  <a:lnTo>
                    <a:pt x="438" y="484"/>
                  </a:lnTo>
                  <a:lnTo>
                    <a:pt x="447" y="491"/>
                  </a:lnTo>
                  <a:lnTo>
                    <a:pt x="447" y="484"/>
                  </a:lnTo>
                  <a:lnTo>
                    <a:pt x="456" y="484"/>
                  </a:lnTo>
                  <a:lnTo>
                    <a:pt x="464" y="484"/>
                  </a:lnTo>
                  <a:lnTo>
                    <a:pt x="464" y="491"/>
                  </a:lnTo>
                  <a:lnTo>
                    <a:pt x="473" y="491"/>
                  </a:lnTo>
                  <a:lnTo>
                    <a:pt x="464" y="491"/>
                  </a:lnTo>
                  <a:lnTo>
                    <a:pt x="464" y="500"/>
                  </a:lnTo>
                  <a:lnTo>
                    <a:pt x="464" y="508"/>
                  </a:lnTo>
                  <a:lnTo>
                    <a:pt x="473" y="508"/>
                  </a:lnTo>
                  <a:lnTo>
                    <a:pt x="473" y="500"/>
                  </a:lnTo>
                  <a:lnTo>
                    <a:pt x="473" y="491"/>
                  </a:lnTo>
                  <a:lnTo>
                    <a:pt x="481" y="491"/>
                  </a:lnTo>
                  <a:lnTo>
                    <a:pt x="490" y="491"/>
                  </a:lnTo>
                  <a:lnTo>
                    <a:pt x="490" y="500"/>
                  </a:lnTo>
                  <a:lnTo>
                    <a:pt x="499" y="500"/>
                  </a:lnTo>
                  <a:lnTo>
                    <a:pt x="499" y="508"/>
                  </a:lnTo>
                  <a:lnTo>
                    <a:pt x="490" y="508"/>
                  </a:lnTo>
                  <a:lnTo>
                    <a:pt x="490" y="517"/>
                  </a:lnTo>
                  <a:lnTo>
                    <a:pt x="490" y="527"/>
                  </a:lnTo>
                  <a:lnTo>
                    <a:pt x="499" y="527"/>
                  </a:lnTo>
                  <a:lnTo>
                    <a:pt x="507" y="527"/>
                  </a:lnTo>
                  <a:lnTo>
                    <a:pt x="499" y="527"/>
                  </a:lnTo>
                  <a:lnTo>
                    <a:pt x="490" y="527"/>
                  </a:lnTo>
                  <a:lnTo>
                    <a:pt x="490" y="517"/>
                  </a:lnTo>
                  <a:lnTo>
                    <a:pt x="490" y="508"/>
                  </a:lnTo>
                  <a:lnTo>
                    <a:pt x="499" y="508"/>
                  </a:lnTo>
                  <a:lnTo>
                    <a:pt x="499" y="500"/>
                  </a:lnTo>
                  <a:lnTo>
                    <a:pt x="490" y="500"/>
                  </a:lnTo>
                  <a:lnTo>
                    <a:pt x="481" y="500"/>
                  </a:lnTo>
                  <a:lnTo>
                    <a:pt x="490" y="500"/>
                  </a:lnTo>
                  <a:lnTo>
                    <a:pt x="481" y="500"/>
                  </a:lnTo>
                  <a:lnTo>
                    <a:pt x="481" y="491"/>
                  </a:lnTo>
                  <a:lnTo>
                    <a:pt x="490" y="491"/>
                  </a:lnTo>
                  <a:lnTo>
                    <a:pt x="490" y="500"/>
                  </a:lnTo>
                  <a:lnTo>
                    <a:pt x="490" y="491"/>
                  </a:lnTo>
                  <a:lnTo>
                    <a:pt x="481" y="491"/>
                  </a:lnTo>
                  <a:lnTo>
                    <a:pt x="473" y="500"/>
                  </a:lnTo>
                  <a:lnTo>
                    <a:pt x="473" y="508"/>
                  </a:lnTo>
                  <a:lnTo>
                    <a:pt x="464" y="508"/>
                  </a:lnTo>
                  <a:lnTo>
                    <a:pt x="464" y="500"/>
                  </a:lnTo>
                  <a:lnTo>
                    <a:pt x="456" y="500"/>
                  </a:lnTo>
                  <a:lnTo>
                    <a:pt x="464" y="500"/>
                  </a:lnTo>
                  <a:lnTo>
                    <a:pt x="464" y="491"/>
                  </a:lnTo>
                  <a:lnTo>
                    <a:pt x="464" y="484"/>
                  </a:lnTo>
                  <a:lnTo>
                    <a:pt x="456" y="484"/>
                  </a:lnTo>
                  <a:lnTo>
                    <a:pt x="447" y="484"/>
                  </a:lnTo>
                  <a:lnTo>
                    <a:pt x="447" y="491"/>
                  </a:lnTo>
                  <a:lnTo>
                    <a:pt x="438" y="491"/>
                  </a:lnTo>
                  <a:lnTo>
                    <a:pt x="438" y="484"/>
                  </a:lnTo>
                  <a:lnTo>
                    <a:pt x="438" y="474"/>
                  </a:lnTo>
                  <a:lnTo>
                    <a:pt x="447" y="474"/>
                  </a:lnTo>
                  <a:lnTo>
                    <a:pt x="456" y="474"/>
                  </a:lnTo>
                  <a:lnTo>
                    <a:pt x="464" y="474"/>
                  </a:lnTo>
                  <a:lnTo>
                    <a:pt x="456" y="474"/>
                  </a:lnTo>
                  <a:lnTo>
                    <a:pt x="464" y="474"/>
                  </a:lnTo>
                  <a:lnTo>
                    <a:pt x="464" y="465"/>
                  </a:lnTo>
                  <a:lnTo>
                    <a:pt x="456" y="465"/>
                  </a:lnTo>
                  <a:lnTo>
                    <a:pt x="464" y="465"/>
                  </a:lnTo>
                  <a:lnTo>
                    <a:pt x="456" y="465"/>
                  </a:lnTo>
                  <a:lnTo>
                    <a:pt x="464" y="465"/>
                  </a:lnTo>
                  <a:lnTo>
                    <a:pt x="456" y="465"/>
                  </a:lnTo>
                  <a:lnTo>
                    <a:pt x="456" y="457"/>
                  </a:lnTo>
                  <a:lnTo>
                    <a:pt x="447" y="457"/>
                  </a:lnTo>
                  <a:lnTo>
                    <a:pt x="447" y="465"/>
                  </a:lnTo>
                  <a:lnTo>
                    <a:pt x="447" y="474"/>
                  </a:lnTo>
                  <a:lnTo>
                    <a:pt x="438" y="474"/>
                  </a:lnTo>
                  <a:lnTo>
                    <a:pt x="438" y="465"/>
                  </a:lnTo>
                  <a:lnTo>
                    <a:pt x="438" y="457"/>
                  </a:lnTo>
                  <a:lnTo>
                    <a:pt x="438" y="448"/>
                  </a:lnTo>
                  <a:lnTo>
                    <a:pt x="430" y="448"/>
                  </a:lnTo>
                  <a:lnTo>
                    <a:pt x="430" y="457"/>
                  </a:lnTo>
                  <a:lnTo>
                    <a:pt x="430" y="465"/>
                  </a:lnTo>
                  <a:lnTo>
                    <a:pt x="438" y="465"/>
                  </a:lnTo>
                  <a:lnTo>
                    <a:pt x="438" y="474"/>
                  </a:lnTo>
                  <a:lnTo>
                    <a:pt x="430" y="474"/>
                  </a:lnTo>
                  <a:lnTo>
                    <a:pt x="430" y="465"/>
                  </a:lnTo>
                  <a:lnTo>
                    <a:pt x="421" y="474"/>
                  </a:lnTo>
                  <a:lnTo>
                    <a:pt x="421" y="484"/>
                  </a:lnTo>
                  <a:lnTo>
                    <a:pt x="421" y="474"/>
                  </a:lnTo>
                  <a:lnTo>
                    <a:pt x="413" y="474"/>
                  </a:lnTo>
                  <a:lnTo>
                    <a:pt x="421" y="474"/>
                  </a:lnTo>
                  <a:lnTo>
                    <a:pt x="421" y="465"/>
                  </a:lnTo>
                  <a:lnTo>
                    <a:pt x="413" y="465"/>
                  </a:lnTo>
                  <a:lnTo>
                    <a:pt x="413" y="474"/>
                  </a:lnTo>
                  <a:lnTo>
                    <a:pt x="404" y="474"/>
                  </a:lnTo>
                  <a:lnTo>
                    <a:pt x="404" y="484"/>
                  </a:lnTo>
                  <a:lnTo>
                    <a:pt x="395" y="484"/>
                  </a:lnTo>
                  <a:lnTo>
                    <a:pt x="395" y="474"/>
                  </a:lnTo>
                  <a:lnTo>
                    <a:pt x="404" y="474"/>
                  </a:lnTo>
                  <a:lnTo>
                    <a:pt x="404" y="465"/>
                  </a:lnTo>
                  <a:lnTo>
                    <a:pt x="395" y="465"/>
                  </a:lnTo>
                  <a:lnTo>
                    <a:pt x="395" y="474"/>
                  </a:lnTo>
                  <a:lnTo>
                    <a:pt x="387" y="474"/>
                  </a:lnTo>
                  <a:lnTo>
                    <a:pt x="387" y="465"/>
                  </a:lnTo>
                  <a:lnTo>
                    <a:pt x="378" y="465"/>
                  </a:lnTo>
                  <a:lnTo>
                    <a:pt x="378" y="457"/>
                  </a:lnTo>
                  <a:lnTo>
                    <a:pt x="369" y="457"/>
                  </a:lnTo>
                  <a:lnTo>
                    <a:pt x="369" y="465"/>
                  </a:lnTo>
                  <a:lnTo>
                    <a:pt x="369" y="457"/>
                  </a:lnTo>
                  <a:lnTo>
                    <a:pt x="361" y="457"/>
                  </a:lnTo>
                  <a:lnTo>
                    <a:pt x="352" y="457"/>
                  </a:lnTo>
                  <a:lnTo>
                    <a:pt x="352" y="448"/>
                  </a:lnTo>
                  <a:lnTo>
                    <a:pt x="361" y="448"/>
                  </a:lnTo>
                  <a:lnTo>
                    <a:pt x="361" y="439"/>
                  </a:lnTo>
                  <a:lnTo>
                    <a:pt x="352" y="439"/>
                  </a:lnTo>
                  <a:lnTo>
                    <a:pt x="352" y="431"/>
                  </a:lnTo>
                  <a:lnTo>
                    <a:pt x="352" y="439"/>
                  </a:lnTo>
                  <a:lnTo>
                    <a:pt x="352" y="431"/>
                  </a:lnTo>
                  <a:lnTo>
                    <a:pt x="345" y="431"/>
                  </a:lnTo>
                  <a:lnTo>
                    <a:pt x="345" y="439"/>
                  </a:lnTo>
                  <a:lnTo>
                    <a:pt x="335" y="439"/>
                  </a:lnTo>
                  <a:lnTo>
                    <a:pt x="326" y="439"/>
                  </a:lnTo>
                  <a:lnTo>
                    <a:pt x="326" y="431"/>
                  </a:lnTo>
                  <a:lnTo>
                    <a:pt x="326" y="439"/>
                  </a:lnTo>
                  <a:lnTo>
                    <a:pt x="335" y="439"/>
                  </a:lnTo>
                  <a:lnTo>
                    <a:pt x="326" y="439"/>
                  </a:lnTo>
                  <a:lnTo>
                    <a:pt x="318" y="439"/>
                  </a:lnTo>
                  <a:lnTo>
                    <a:pt x="318" y="431"/>
                  </a:lnTo>
                  <a:lnTo>
                    <a:pt x="326" y="431"/>
                  </a:lnTo>
                  <a:lnTo>
                    <a:pt x="335" y="431"/>
                  </a:lnTo>
                  <a:lnTo>
                    <a:pt x="335" y="422"/>
                  </a:lnTo>
                  <a:lnTo>
                    <a:pt x="326" y="422"/>
                  </a:lnTo>
                  <a:lnTo>
                    <a:pt x="318" y="422"/>
                  </a:lnTo>
                  <a:lnTo>
                    <a:pt x="326" y="422"/>
                  </a:lnTo>
                  <a:lnTo>
                    <a:pt x="326" y="415"/>
                  </a:lnTo>
                  <a:lnTo>
                    <a:pt x="318" y="415"/>
                  </a:lnTo>
                  <a:lnTo>
                    <a:pt x="318" y="422"/>
                  </a:lnTo>
                  <a:lnTo>
                    <a:pt x="309" y="431"/>
                  </a:lnTo>
                  <a:lnTo>
                    <a:pt x="302" y="422"/>
                  </a:lnTo>
                  <a:lnTo>
                    <a:pt x="302" y="415"/>
                  </a:lnTo>
                  <a:lnTo>
                    <a:pt x="302" y="405"/>
                  </a:lnTo>
                  <a:lnTo>
                    <a:pt x="292" y="405"/>
                  </a:lnTo>
                  <a:lnTo>
                    <a:pt x="292" y="396"/>
                  </a:lnTo>
                  <a:lnTo>
                    <a:pt x="292" y="388"/>
                  </a:lnTo>
                  <a:lnTo>
                    <a:pt x="283" y="388"/>
                  </a:lnTo>
                  <a:lnTo>
                    <a:pt x="283" y="379"/>
                  </a:lnTo>
                  <a:lnTo>
                    <a:pt x="283" y="370"/>
                  </a:lnTo>
                  <a:lnTo>
                    <a:pt x="283" y="379"/>
                  </a:lnTo>
                  <a:lnTo>
                    <a:pt x="283" y="370"/>
                  </a:lnTo>
                  <a:lnTo>
                    <a:pt x="292" y="370"/>
                  </a:lnTo>
                  <a:lnTo>
                    <a:pt x="283" y="370"/>
                  </a:lnTo>
                  <a:lnTo>
                    <a:pt x="283" y="362"/>
                  </a:lnTo>
                  <a:lnTo>
                    <a:pt x="292" y="362"/>
                  </a:lnTo>
                  <a:lnTo>
                    <a:pt x="283" y="362"/>
                  </a:lnTo>
                  <a:lnTo>
                    <a:pt x="283" y="353"/>
                  </a:lnTo>
                  <a:lnTo>
                    <a:pt x="292" y="353"/>
                  </a:lnTo>
                  <a:lnTo>
                    <a:pt x="283" y="353"/>
                  </a:lnTo>
                  <a:lnTo>
                    <a:pt x="283" y="362"/>
                  </a:lnTo>
                  <a:lnTo>
                    <a:pt x="276" y="362"/>
                  </a:lnTo>
                  <a:lnTo>
                    <a:pt x="276" y="353"/>
                  </a:lnTo>
                  <a:lnTo>
                    <a:pt x="266" y="353"/>
                  </a:lnTo>
                  <a:lnTo>
                    <a:pt x="276" y="353"/>
                  </a:lnTo>
                  <a:lnTo>
                    <a:pt x="266" y="353"/>
                  </a:lnTo>
                  <a:lnTo>
                    <a:pt x="266" y="345"/>
                  </a:lnTo>
                  <a:lnTo>
                    <a:pt x="266" y="353"/>
                  </a:lnTo>
                  <a:lnTo>
                    <a:pt x="259" y="353"/>
                  </a:lnTo>
                  <a:lnTo>
                    <a:pt x="259" y="345"/>
                  </a:lnTo>
                  <a:lnTo>
                    <a:pt x="250" y="345"/>
                  </a:lnTo>
                  <a:lnTo>
                    <a:pt x="259" y="345"/>
                  </a:lnTo>
                  <a:lnTo>
                    <a:pt x="259" y="336"/>
                  </a:lnTo>
                  <a:lnTo>
                    <a:pt x="250" y="336"/>
                  </a:lnTo>
                  <a:lnTo>
                    <a:pt x="259" y="327"/>
                  </a:lnTo>
                  <a:lnTo>
                    <a:pt x="250" y="327"/>
                  </a:lnTo>
                  <a:lnTo>
                    <a:pt x="259" y="327"/>
                  </a:lnTo>
                  <a:lnTo>
                    <a:pt x="259" y="319"/>
                  </a:lnTo>
                  <a:lnTo>
                    <a:pt x="266" y="319"/>
                  </a:lnTo>
                  <a:lnTo>
                    <a:pt x="259" y="319"/>
                  </a:lnTo>
                  <a:lnTo>
                    <a:pt x="259" y="310"/>
                  </a:lnTo>
                  <a:lnTo>
                    <a:pt x="250" y="310"/>
                  </a:lnTo>
                  <a:lnTo>
                    <a:pt x="250" y="301"/>
                  </a:lnTo>
                  <a:lnTo>
                    <a:pt x="250" y="310"/>
                  </a:lnTo>
                  <a:lnTo>
                    <a:pt x="250" y="301"/>
                  </a:lnTo>
                  <a:lnTo>
                    <a:pt x="240" y="301"/>
                  </a:lnTo>
                  <a:lnTo>
                    <a:pt x="233" y="301"/>
                  </a:lnTo>
                  <a:lnTo>
                    <a:pt x="233" y="293"/>
                  </a:lnTo>
                  <a:lnTo>
                    <a:pt x="223" y="293"/>
                  </a:lnTo>
                  <a:lnTo>
                    <a:pt x="233" y="293"/>
                  </a:lnTo>
                  <a:lnTo>
                    <a:pt x="223" y="293"/>
                  </a:lnTo>
                  <a:lnTo>
                    <a:pt x="223" y="284"/>
                  </a:lnTo>
                  <a:lnTo>
                    <a:pt x="214" y="284"/>
                  </a:lnTo>
                  <a:lnTo>
                    <a:pt x="214" y="276"/>
                  </a:lnTo>
                  <a:lnTo>
                    <a:pt x="207" y="276"/>
                  </a:lnTo>
                  <a:lnTo>
                    <a:pt x="214" y="276"/>
                  </a:lnTo>
                  <a:lnTo>
                    <a:pt x="214" y="267"/>
                  </a:lnTo>
                  <a:lnTo>
                    <a:pt x="207" y="267"/>
                  </a:lnTo>
                  <a:lnTo>
                    <a:pt x="207" y="276"/>
                  </a:lnTo>
                  <a:lnTo>
                    <a:pt x="197" y="276"/>
                  </a:lnTo>
                  <a:lnTo>
                    <a:pt x="197" y="267"/>
                  </a:lnTo>
                  <a:lnTo>
                    <a:pt x="190" y="267"/>
                  </a:lnTo>
                  <a:lnTo>
                    <a:pt x="197" y="267"/>
                  </a:lnTo>
                  <a:lnTo>
                    <a:pt x="190" y="267"/>
                  </a:lnTo>
                  <a:lnTo>
                    <a:pt x="190" y="258"/>
                  </a:lnTo>
                  <a:lnTo>
                    <a:pt x="190" y="267"/>
                  </a:lnTo>
                  <a:lnTo>
                    <a:pt x="190" y="258"/>
                  </a:lnTo>
                  <a:lnTo>
                    <a:pt x="181" y="258"/>
                  </a:lnTo>
                  <a:lnTo>
                    <a:pt x="181" y="250"/>
                  </a:lnTo>
                  <a:lnTo>
                    <a:pt x="171" y="250"/>
                  </a:lnTo>
                  <a:lnTo>
                    <a:pt x="171" y="241"/>
                  </a:lnTo>
                  <a:lnTo>
                    <a:pt x="164" y="241"/>
                  </a:lnTo>
                  <a:lnTo>
                    <a:pt x="164" y="232"/>
                  </a:lnTo>
                  <a:lnTo>
                    <a:pt x="164" y="224"/>
                  </a:lnTo>
                  <a:lnTo>
                    <a:pt x="155" y="224"/>
                  </a:lnTo>
                  <a:lnTo>
                    <a:pt x="155" y="215"/>
                  </a:lnTo>
                  <a:lnTo>
                    <a:pt x="147" y="215"/>
                  </a:lnTo>
                  <a:lnTo>
                    <a:pt x="147" y="207"/>
                  </a:lnTo>
                  <a:lnTo>
                    <a:pt x="147" y="215"/>
                  </a:lnTo>
                  <a:lnTo>
                    <a:pt x="138" y="215"/>
                  </a:lnTo>
                  <a:lnTo>
                    <a:pt x="128" y="215"/>
                  </a:lnTo>
                  <a:lnTo>
                    <a:pt x="128" y="207"/>
                  </a:lnTo>
                  <a:lnTo>
                    <a:pt x="121" y="207"/>
                  </a:lnTo>
                  <a:lnTo>
                    <a:pt x="112" y="207"/>
                  </a:lnTo>
                  <a:lnTo>
                    <a:pt x="102" y="207"/>
                  </a:lnTo>
                  <a:lnTo>
                    <a:pt x="102" y="215"/>
                  </a:lnTo>
                  <a:lnTo>
                    <a:pt x="102" y="207"/>
                  </a:lnTo>
                  <a:lnTo>
                    <a:pt x="95" y="207"/>
                  </a:lnTo>
                  <a:lnTo>
                    <a:pt x="102" y="207"/>
                  </a:lnTo>
                  <a:lnTo>
                    <a:pt x="102" y="198"/>
                  </a:lnTo>
                  <a:lnTo>
                    <a:pt x="95" y="198"/>
                  </a:lnTo>
                  <a:lnTo>
                    <a:pt x="102" y="198"/>
                  </a:lnTo>
                  <a:lnTo>
                    <a:pt x="95" y="198"/>
                  </a:lnTo>
                  <a:lnTo>
                    <a:pt x="86" y="198"/>
                  </a:lnTo>
                  <a:lnTo>
                    <a:pt x="86" y="189"/>
                  </a:lnTo>
                  <a:lnTo>
                    <a:pt x="86" y="198"/>
                  </a:lnTo>
                  <a:lnTo>
                    <a:pt x="86" y="189"/>
                  </a:lnTo>
                  <a:lnTo>
                    <a:pt x="78" y="189"/>
                  </a:lnTo>
                  <a:lnTo>
                    <a:pt x="78" y="181"/>
                  </a:lnTo>
                  <a:lnTo>
                    <a:pt x="86" y="181"/>
                  </a:lnTo>
                  <a:lnTo>
                    <a:pt x="78" y="181"/>
                  </a:lnTo>
                  <a:lnTo>
                    <a:pt x="78" y="172"/>
                  </a:lnTo>
                  <a:lnTo>
                    <a:pt x="78" y="163"/>
                  </a:lnTo>
                  <a:lnTo>
                    <a:pt x="69" y="163"/>
                  </a:lnTo>
                  <a:lnTo>
                    <a:pt x="78" y="163"/>
                  </a:lnTo>
                  <a:lnTo>
                    <a:pt x="69" y="163"/>
                  </a:lnTo>
                  <a:lnTo>
                    <a:pt x="60" y="163"/>
                  </a:lnTo>
                  <a:lnTo>
                    <a:pt x="69" y="163"/>
                  </a:lnTo>
                  <a:lnTo>
                    <a:pt x="69" y="155"/>
                  </a:lnTo>
                  <a:lnTo>
                    <a:pt x="60" y="155"/>
                  </a:lnTo>
                  <a:lnTo>
                    <a:pt x="69" y="155"/>
                  </a:lnTo>
                  <a:lnTo>
                    <a:pt x="69" y="146"/>
                  </a:lnTo>
                  <a:lnTo>
                    <a:pt x="60" y="146"/>
                  </a:lnTo>
                  <a:lnTo>
                    <a:pt x="69" y="146"/>
                  </a:lnTo>
                  <a:lnTo>
                    <a:pt x="60" y="146"/>
                  </a:lnTo>
                  <a:lnTo>
                    <a:pt x="69" y="146"/>
                  </a:lnTo>
                  <a:lnTo>
                    <a:pt x="60" y="146"/>
                  </a:lnTo>
                  <a:lnTo>
                    <a:pt x="69" y="146"/>
                  </a:lnTo>
                  <a:lnTo>
                    <a:pt x="69" y="138"/>
                  </a:lnTo>
                  <a:lnTo>
                    <a:pt x="60" y="138"/>
                  </a:lnTo>
                  <a:lnTo>
                    <a:pt x="69" y="138"/>
                  </a:lnTo>
                  <a:lnTo>
                    <a:pt x="69" y="129"/>
                  </a:lnTo>
                  <a:lnTo>
                    <a:pt x="69" y="138"/>
                  </a:lnTo>
                  <a:lnTo>
                    <a:pt x="69" y="129"/>
                  </a:lnTo>
                  <a:lnTo>
                    <a:pt x="60" y="129"/>
                  </a:lnTo>
                  <a:lnTo>
                    <a:pt x="60" y="120"/>
                  </a:lnTo>
                  <a:lnTo>
                    <a:pt x="69" y="120"/>
                  </a:lnTo>
                  <a:lnTo>
                    <a:pt x="69" y="112"/>
                  </a:lnTo>
                  <a:lnTo>
                    <a:pt x="69" y="103"/>
                  </a:lnTo>
                  <a:lnTo>
                    <a:pt x="60" y="103"/>
                  </a:lnTo>
                  <a:lnTo>
                    <a:pt x="69" y="103"/>
                  </a:lnTo>
                  <a:lnTo>
                    <a:pt x="69" y="95"/>
                  </a:lnTo>
                  <a:lnTo>
                    <a:pt x="60" y="95"/>
                  </a:lnTo>
                  <a:lnTo>
                    <a:pt x="60" y="86"/>
                  </a:lnTo>
                  <a:lnTo>
                    <a:pt x="60" y="77"/>
                  </a:lnTo>
                  <a:lnTo>
                    <a:pt x="52" y="77"/>
                  </a:lnTo>
                  <a:lnTo>
                    <a:pt x="60" y="77"/>
                  </a:lnTo>
                  <a:lnTo>
                    <a:pt x="52" y="77"/>
                  </a:lnTo>
                  <a:lnTo>
                    <a:pt x="60" y="77"/>
                  </a:lnTo>
                  <a:lnTo>
                    <a:pt x="60" y="69"/>
                  </a:lnTo>
                  <a:lnTo>
                    <a:pt x="52" y="69"/>
                  </a:lnTo>
                  <a:lnTo>
                    <a:pt x="43" y="69"/>
                  </a:lnTo>
                  <a:lnTo>
                    <a:pt x="52" y="69"/>
                  </a:lnTo>
                  <a:lnTo>
                    <a:pt x="43" y="69"/>
                  </a:lnTo>
                  <a:lnTo>
                    <a:pt x="43" y="60"/>
                  </a:lnTo>
                  <a:lnTo>
                    <a:pt x="35" y="60"/>
                  </a:lnTo>
                  <a:lnTo>
                    <a:pt x="35" y="51"/>
                  </a:lnTo>
                  <a:lnTo>
                    <a:pt x="35" y="43"/>
                  </a:lnTo>
                  <a:lnTo>
                    <a:pt x="26" y="43"/>
                  </a:lnTo>
                  <a:lnTo>
                    <a:pt x="26" y="34"/>
                  </a:lnTo>
                  <a:lnTo>
                    <a:pt x="17" y="34"/>
                  </a:lnTo>
                  <a:lnTo>
                    <a:pt x="26" y="34"/>
                  </a:lnTo>
                  <a:lnTo>
                    <a:pt x="17" y="34"/>
                  </a:lnTo>
                  <a:lnTo>
                    <a:pt x="17" y="26"/>
                  </a:lnTo>
                  <a:lnTo>
                    <a:pt x="9" y="26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8"/>
                  </a:lnTo>
                  <a:lnTo>
                    <a:pt x="9" y="8"/>
                  </a:lnTo>
                  <a:lnTo>
                    <a:pt x="0" y="8"/>
                  </a:lnTo>
                  <a:lnTo>
                    <a:pt x="9" y="8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8"/>
                  </a:lnTo>
                  <a:lnTo>
                    <a:pt x="9" y="8"/>
                  </a:lnTo>
                  <a:lnTo>
                    <a:pt x="0" y="8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7" y="26"/>
                  </a:lnTo>
                  <a:lnTo>
                    <a:pt x="17" y="34"/>
                  </a:lnTo>
                  <a:lnTo>
                    <a:pt x="26" y="34"/>
                  </a:lnTo>
                  <a:lnTo>
                    <a:pt x="26" y="43"/>
                  </a:lnTo>
                  <a:lnTo>
                    <a:pt x="35" y="43"/>
                  </a:lnTo>
                  <a:lnTo>
                    <a:pt x="35" y="51"/>
                  </a:lnTo>
                  <a:lnTo>
                    <a:pt x="35" y="60"/>
                  </a:lnTo>
                  <a:lnTo>
                    <a:pt x="43" y="60"/>
                  </a:lnTo>
                  <a:lnTo>
                    <a:pt x="43" y="69"/>
                  </a:lnTo>
                  <a:lnTo>
                    <a:pt x="52" y="69"/>
                  </a:lnTo>
                  <a:lnTo>
                    <a:pt x="60" y="69"/>
                  </a:lnTo>
                  <a:lnTo>
                    <a:pt x="60" y="77"/>
                  </a:lnTo>
                  <a:lnTo>
                    <a:pt x="52" y="77"/>
                  </a:lnTo>
                  <a:lnTo>
                    <a:pt x="60" y="77"/>
                  </a:lnTo>
                  <a:lnTo>
                    <a:pt x="60" y="69"/>
                  </a:lnTo>
                  <a:lnTo>
                    <a:pt x="69" y="69"/>
                  </a:lnTo>
                  <a:lnTo>
                    <a:pt x="69" y="60"/>
                  </a:lnTo>
                  <a:lnTo>
                    <a:pt x="60" y="60"/>
                  </a:lnTo>
                  <a:lnTo>
                    <a:pt x="69" y="60"/>
                  </a:lnTo>
                  <a:lnTo>
                    <a:pt x="60" y="60"/>
                  </a:lnTo>
                  <a:lnTo>
                    <a:pt x="69" y="60"/>
                  </a:lnTo>
                  <a:lnTo>
                    <a:pt x="60" y="60"/>
                  </a:lnTo>
                  <a:lnTo>
                    <a:pt x="69" y="60"/>
                  </a:lnTo>
                  <a:lnTo>
                    <a:pt x="60" y="60"/>
                  </a:lnTo>
                  <a:lnTo>
                    <a:pt x="60" y="51"/>
                  </a:lnTo>
                  <a:lnTo>
                    <a:pt x="60" y="60"/>
                  </a:lnTo>
                  <a:lnTo>
                    <a:pt x="69" y="60"/>
                  </a:lnTo>
                  <a:lnTo>
                    <a:pt x="60" y="60"/>
                  </a:lnTo>
                  <a:lnTo>
                    <a:pt x="69" y="60"/>
                  </a:lnTo>
                  <a:lnTo>
                    <a:pt x="69" y="69"/>
                  </a:lnTo>
                  <a:lnTo>
                    <a:pt x="60" y="69"/>
                  </a:lnTo>
                  <a:lnTo>
                    <a:pt x="60" y="77"/>
                  </a:lnTo>
                  <a:lnTo>
                    <a:pt x="60" y="69"/>
                  </a:lnTo>
                  <a:lnTo>
                    <a:pt x="60" y="77"/>
                  </a:lnTo>
                  <a:lnTo>
                    <a:pt x="52" y="77"/>
                  </a:lnTo>
                  <a:lnTo>
                    <a:pt x="60" y="77"/>
                  </a:lnTo>
                  <a:lnTo>
                    <a:pt x="52" y="77"/>
                  </a:lnTo>
                  <a:lnTo>
                    <a:pt x="60" y="77"/>
                  </a:lnTo>
                  <a:lnTo>
                    <a:pt x="60" y="86"/>
                  </a:lnTo>
                  <a:lnTo>
                    <a:pt x="60" y="95"/>
                  </a:lnTo>
                  <a:lnTo>
                    <a:pt x="69" y="95"/>
                  </a:lnTo>
                  <a:lnTo>
                    <a:pt x="69" y="103"/>
                  </a:lnTo>
                  <a:lnTo>
                    <a:pt x="69" y="112"/>
                  </a:lnTo>
                  <a:lnTo>
                    <a:pt x="69" y="120"/>
                  </a:lnTo>
                  <a:lnTo>
                    <a:pt x="60" y="120"/>
                  </a:lnTo>
                  <a:lnTo>
                    <a:pt x="60" y="129"/>
                  </a:lnTo>
                  <a:lnTo>
                    <a:pt x="60" y="120"/>
                  </a:lnTo>
                  <a:lnTo>
                    <a:pt x="60" y="129"/>
                  </a:lnTo>
                  <a:lnTo>
                    <a:pt x="69" y="129"/>
                  </a:lnTo>
                  <a:lnTo>
                    <a:pt x="69" y="138"/>
                  </a:lnTo>
                  <a:lnTo>
                    <a:pt x="69" y="129"/>
                  </a:lnTo>
                  <a:lnTo>
                    <a:pt x="69" y="138"/>
                  </a:lnTo>
                  <a:lnTo>
                    <a:pt x="60" y="138"/>
                  </a:lnTo>
                  <a:lnTo>
                    <a:pt x="69" y="138"/>
                  </a:lnTo>
                  <a:lnTo>
                    <a:pt x="69" y="146"/>
                  </a:lnTo>
                  <a:lnTo>
                    <a:pt x="60" y="146"/>
                  </a:lnTo>
                  <a:lnTo>
                    <a:pt x="69" y="146"/>
                  </a:lnTo>
                  <a:lnTo>
                    <a:pt x="60" y="146"/>
                  </a:lnTo>
                  <a:lnTo>
                    <a:pt x="69" y="146"/>
                  </a:lnTo>
                  <a:lnTo>
                    <a:pt x="60" y="146"/>
                  </a:lnTo>
                  <a:lnTo>
                    <a:pt x="69" y="146"/>
                  </a:lnTo>
                  <a:lnTo>
                    <a:pt x="69" y="155"/>
                  </a:lnTo>
                  <a:lnTo>
                    <a:pt x="60" y="155"/>
                  </a:lnTo>
                  <a:lnTo>
                    <a:pt x="69" y="155"/>
                  </a:lnTo>
                  <a:lnTo>
                    <a:pt x="69" y="163"/>
                  </a:lnTo>
                  <a:lnTo>
                    <a:pt x="78" y="163"/>
                  </a:lnTo>
                  <a:lnTo>
                    <a:pt x="78" y="172"/>
                  </a:lnTo>
                  <a:lnTo>
                    <a:pt x="78" y="163"/>
                  </a:lnTo>
                  <a:lnTo>
                    <a:pt x="78" y="172"/>
                  </a:lnTo>
                  <a:lnTo>
                    <a:pt x="86" y="181"/>
                  </a:lnTo>
                  <a:lnTo>
                    <a:pt x="78" y="181"/>
                  </a:lnTo>
                  <a:lnTo>
                    <a:pt x="86" y="181"/>
                  </a:lnTo>
                  <a:lnTo>
                    <a:pt x="78" y="181"/>
                  </a:lnTo>
                  <a:lnTo>
                    <a:pt x="78" y="189"/>
                  </a:lnTo>
                  <a:lnTo>
                    <a:pt x="86" y="189"/>
                  </a:lnTo>
                  <a:lnTo>
                    <a:pt x="86" y="198"/>
                  </a:lnTo>
                  <a:lnTo>
                    <a:pt x="86" y="189"/>
                  </a:lnTo>
                  <a:lnTo>
                    <a:pt x="86" y="198"/>
                  </a:lnTo>
                  <a:lnTo>
                    <a:pt x="95" y="198"/>
                  </a:lnTo>
                  <a:lnTo>
                    <a:pt x="102" y="198"/>
                  </a:lnTo>
                  <a:lnTo>
                    <a:pt x="95" y="198"/>
                  </a:lnTo>
                  <a:lnTo>
                    <a:pt x="102" y="198"/>
                  </a:lnTo>
                  <a:lnTo>
                    <a:pt x="102" y="207"/>
                  </a:lnTo>
                  <a:lnTo>
                    <a:pt x="95" y="207"/>
                  </a:lnTo>
                  <a:lnTo>
                    <a:pt x="102" y="207"/>
                  </a:lnTo>
                  <a:lnTo>
                    <a:pt x="102" y="215"/>
                  </a:lnTo>
                  <a:lnTo>
                    <a:pt x="102" y="207"/>
                  </a:lnTo>
                  <a:lnTo>
                    <a:pt x="112" y="207"/>
                  </a:lnTo>
                  <a:lnTo>
                    <a:pt x="121" y="207"/>
                  </a:lnTo>
                  <a:lnTo>
                    <a:pt x="128" y="207"/>
                  </a:lnTo>
                  <a:lnTo>
                    <a:pt x="128" y="215"/>
                  </a:lnTo>
                  <a:lnTo>
                    <a:pt x="138" y="215"/>
                  </a:lnTo>
                  <a:lnTo>
                    <a:pt x="128" y="215"/>
                  </a:lnTo>
                  <a:lnTo>
                    <a:pt x="138" y="215"/>
                  </a:lnTo>
                  <a:lnTo>
                    <a:pt x="147" y="215"/>
                  </a:lnTo>
                  <a:lnTo>
                    <a:pt x="147" y="207"/>
                  </a:lnTo>
                  <a:lnTo>
                    <a:pt x="147" y="215"/>
                  </a:lnTo>
                  <a:lnTo>
                    <a:pt x="155" y="215"/>
                  </a:lnTo>
                  <a:lnTo>
                    <a:pt x="155" y="224"/>
                  </a:lnTo>
                  <a:lnTo>
                    <a:pt x="164" y="224"/>
                  </a:lnTo>
                  <a:lnTo>
                    <a:pt x="155" y="224"/>
                  </a:lnTo>
                  <a:lnTo>
                    <a:pt x="164" y="224"/>
                  </a:lnTo>
                  <a:lnTo>
                    <a:pt x="164" y="232"/>
                  </a:lnTo>
                  <a:lnTo>
                    <a:pt x="164" y="241"/>
                  </a:lnTo>
                  <a:lnTo>
                    <a:pt x="171" y="241"/>
                  </a:lnTo>
                  <a:lnTo>
                    <a:pt x="164" y="241"/>
                  </a:lnTo>
                  <a:lnTo>
                    <a:pt x="171" y="241"/>
                  </a:lnTo>
                  <a:lnTo>
                    <a:pt x="171" y="250"/>
                  </a:lnTo>
                  <a:lnTo>
                    <a:pt x="181" y="250"/>
                  </a:lnTo>
                  <a:lnTo>
                    <a:pt x="171" y="250"/>
                  </a:lnTo>
                  <a:lnTo>
                    <a:pt x="181" y="250"/>
                  </a:lnTo>
                  <a:lnTo>
                    <a:pt x="181" y="258"/>
                  </a:lnTo>
                  <a:lnTo>
                    <a:pt x="190" y="258"/>
                  </a:lnTo>
                  <a:lnTo>
                    <a:pt x="190" y="267"/>
                  </a:lnTo>
                  <a:lnTo>
                    <a:pt x="190" y="258"/>
                  </a:lnTo>
                  <a:lnTo>
                    <a:pt x="190" y="267"/>
                  </a:lnTo>
                  <a:lnTo>
                    <a:pt x="197" y="267"/>
                  </a:lnTo>
                  <a:lnTo>
                    <a:pt x="197" y="276"/>
                  </a:lnTo>
                  <a:lnTo>
                    <a:pt x="197" y="267"/>
                  </a:lnTo>
                  <a:lnTo>
                    <a:pt x="197" y="276"/>
                  </a:lnTo>
                  <a:lnTo>
                    <a:pt x="207" y="276"/>
                  </a:lnTo>
                  <a:lnTo>
                    <a:pt x="207" y="267"/>
                  </a:lnTo>
                  <a:lnTo>
                    <a:pt x="214" y="267"/>
                  </a:lnTo>
                  <a:lnTo>
                    <a:pt x="214" y="276"/>
                  </a:lnTo>
                  <a:lnTo>
                    <a:pt x="207" y="276"/>
                  </a:lnTo>
                  <a:lnTo>
                    <a:pt x="214" y="276"/>
                  </a:lnTo>
                  <a:lnTo>
                    <a:pt x="214" y="284"/>
                  </a:lnTo>
                  <a:lnTo>
                    <a:pt x="223" y="284"/>
                  </a:lnTo>
                  <a:lnTo>
                    <a:pt x="223" y="293"/>
                  </a:lnTo>
                  <a:lnTo>
                    <a:pt x="233" y="293"/>
                  </a:lnTo>
                  <a:lnTo>
                    <a:pt x="233" y="301"/>
                  </a:lnTo>
                  <a:lnTo>
                    <a:pt x="233" y="293"/>
                  </a:lnTo>
                  <a:lnTo>
                    <a:pt x="233" y="301"/>
                  </a:lnTo>
                  <a:lnTo>
                    <a:pt x="240" y="301"/>
                  </a:lnTo>
                  <a:lnTo>
                    <a:pt x="250" y="301"/>
                  </a:lnTo>
                  <a:lnTo>
                    <a:pt x="250" y="310"/>
                  </a:lnTo>
                  <a:lnTo>
                    <a:pt x="259" y="310"/>
                  </a:lnTo>
                  <a:lnTo>
                    <a:pt x="259" y="319"/>
                  </a:lnTo>
                  <a:lnTo>
                    <a:pt x="266" y="319"/>
                  </a:lnTo>
                  <a:lnTo>
                    <a:pt x="259" y="319"/>
                  </a:lnTo>
                  <a:lnTo>
                    <a:pt x="266" y="319"/>
                  </a:lnTo>
                  <a:lnTo>
                    <a:pt x="259" y="319"/>
                  </a:lnTo>
                  <a:lnTo>
                    <a:pt x="259" y="327"/>
                  </a:lnTo>
                  <a:lnTo>
                    <a:pt x="250" y="327"/>
                  </a:lnTo>
                  <a:lnTo>
                    <a:pt x="259" y="327"/>
                  </a:lnTo>
                  <a:lnTo>
                    <a:pt x="259" y="336"/>
                  </a:lnTo>
                  <a:lnTo>
                    <a:pt x="250" y="336"/>
                  </a:lnTo>
                  <a:lnTo>
                    <a:pt x="259" y="336"/>
                  </a:lnTo>
                  <a:lnTo>
                    <a:pt x="259" y="345"/>
                  </a:lnTo>
                  <a:lnTo>
                    <a:pt x="250" y="345"/>
                  </a:lnTo>
                  <a:lnTo>
                    <a:pt x="259" y="345"/>
                  </a:lnTo>
                  <a:lnTo>
                    <a:pt x="259" y="353"/>
                  </a:lnTo>
                  <a:lnTo>
                    <a:pt x="259" y="345"/>
                  </a:lnTo>
                  <a:lnTo>
                    <a:pt x="266" y="345"/>
                  </a:lnTo>
                  <a:lnTo>
                    <a:pt x="266" y="353"/>
                  </a:lnTo>
                  <a:lnTo>
                    <a:pt x="276" y="353"/>
                  </a:lnTo>
                  <a:lnTo>
                    <a:pt x="276" y="362"/>
                  </a:lnTo>
                  <a:lnTo>
                    <a:pt x="283" y="362"/>
                  </a:lnTo>
                  <a:lnTo>
                    <a:pt x="283" y="353"/>
                  </a:lnTo>
                  <a:lnTo>
                    <a:pt x="292" y="353"/>
                  </a:lnTo>
                  <a:lnTo>
                    <a:pt x="292" y="362"/>
                  </a:lnTo>
                  <a:lnTo>
                    <a:pt x="283" y="362"/>
                  </a:lnTo>
                  <a:lnTo>
                    <a:pt x="292" y="362"/>
                  </a:lnTo>
                  <a:lnTo>
                    <a:pt x="283" y="362"/>
                  </a:lnTo>
                  <a:lnTo>
                    <a:pt x="283" y="370"/>
                  </a:lnTo>
                  <a:lnTo>
                    <a:pt x="292" y="370"/>
                  </a:lnTo>
                  <a:lnTo>
                    <a:pt x="283" y="370"/>
                  </a:lnTo>
                  <a:lnTo>
                    <a:pt x="283" y="379"/>
                  </a:lnTo>
                  <a:lnTo>
                    <a:pt x="283" y="370"/>
                  </a:lnTo>
                  <a:lnTo>
                    <a:pt x="283" y="379"/>
                  </a:lnTo>
                  <a:lnTo>
                    <a:pt x="283" y="388"/>
                  </a:lnTo>
                  <a:lnTo>
                    <a:pt x="292" y="388"/>
                  </a:lnTo>
                  <a:lnTo>
                    <a:pt x="292" y="396"/>
                  </a:lnTo>
                  <a:lnTo>
                    <a:pt x="292" y="405"/>
                  </a:lnTo>
                  <a:lnTo>
                    <a:pt x="302" y="405"/>
                  </a:lnTo>
                  <a:lnTo>
                    <a:pt x="302" y="415"/>
                  </a:lnTo>
                  <a:lnTo>
                    <a:pt x="302" y="422"/>
                  </a:lnTo>
                  <a:lnTo>
                    <a:pt x="309" y="431"/>
                  </a:lnTo>
                  <a:lnTo>
                    <a:pt x="318" y="422"/>
                  </a:lnTo>
                  <a:lnTo>
                    <a:pt x="318" y="415"/>
                  </a:lnTo>
                  <a:lnTo>
                    <a:pt x="326" y="415"/>
                  </a:lnTo>
                  <a:lnTo>
                    <a:pt x="326" y="422"/>
                  </a:lnTo>
                  <a:lnTo>
                    <a:pt x="335" y="422"/>
                  </a:lnTo>
                  <a:lnTo>
                    <a:pt x="335" y="431"/>
                  </a:lnTo>
                  <a:lnTo>
                    <a:pt x="326" y="431"/>
                  </a:lnTo>
                  <a:lnTo>
                    <a:pt x="318" y="431"/>
                  </a:lnTo>
                  <a:lnTo>
                    <a:pt x="318" y="439"/>
                  </a:lnTo>
                  <a:lnTo>
                    <a:pt x="326" y="439"/>
                  </a:lnTo>
                  <a:lnTo>
                    <a:pt x="326" y="431"/>
                  </a:lnTo>
                  <a:lnTo>
                    <a:pt x="326" y="439"/>
                  </a:lnTo>
                  <a:lnTo>
                    <a:pt x="335" y="439"/>
                  </a:lnTo>
                  <a:lnTo>
                    <a:pt x="335" y="431"/>
                  </a:lnTo>
                  <a:lnTo>
                    <a:pt x="345" y="431"/>
                  </a:lnTo>
                  <a:lnTo>
                    <a:pt x="352" y="431"/>
                  </a:lnTo>
                  <a:lnTo>
                    <a:pt x="352" y="439"/>
                  </a:lnTo>
                  <a:lnTo>
                    <a:pt x="361" y="439"/>
                  </a:lnTo>
                  <a:lnTo>
                    <a:pt x="361" y="448"/>
                  </a:lnTo>
                  <a:lnTo>
                    <a:pt x="352" y="448"/>
                  </a:lnTo>
                  <a:lnTo>
                    <a:pt x="361" y="457"/>
                  </a:lnTo>
                  <a:lnTo>
                    <a:pt x="352" y="457"/>
                  </a:lnTo>
                  <a:lnTo>
                    <a:pt x="361" y="457"/>
                  </a:lnTo>
                  <a:lnTo>
                    <a:pt x="369" y="457"/>
                  </a:lnTo>
                  <a:lnTo>
                    <a:pt x="369" y="465"/>
                  </a:lnTo>
                  <a:lnTo>
                    <a:pt x="369" y="457"/>
                  </a:lnTo>
                  <a:lnTo>
                    <a:pt x="378" y="457"/>
                  </a:lnTo>
                  <a:lnTo>
                    <a:pt x="378" y="465"/>
                  </a:lnTo>
                  <a:lnTo>
                    <a:pt x="387" y="465"/>
                  </a:lnTo>
                  <a:lnTo>
                    <a:pt x="387" y="474"/>
                  </a:lnTo>
                  <a:lnTo>
                    <a:pt x="395" y="474"/>
                  </a:lnTo>
                  <a:lnTo>
                    <a:pt x="395" y="465"/>
                  </a:lnTo>
                  <a:lnTo>
                    <a:pt x="404" y="465"/>
                  </a:lnTo>
                  <a:lnTo>
                    <a:pt x="404" y="474"/>
                  </a:lnTo>
                  <a:lnTo>
                    <a:pt x="395" y="474"/>
                  </a:lnTo>
                  <a:lnTo>
                    <a:pt x="395" y="484"/>
                  </a:lnTo>
                  <a:lnTo>
                    <a:pt x="404" y="484"/>
                  </a:lnTo>
                  <a:lnTo>
                    <a:pt x="395" y="474"/>
                  </a:lnTo>
                  <a:lnTo>
                    <a:pt x="404" y="474"/>
                  </a:lnTo>
                  <a:lnTo>
                    <a:pt x="413" y="474"/>
                  </a:lnTo>
                  <a:lnTo>
                    <a:pt x="413" y="465"/>
                  </a:lnTo>
                  <a:lnTo>
                    <a:pt x="413" y="457"/>
                  </a:lnTo>
                  <a:lnTo>
                    <a:pt x="413" y="465"/>
                  </a:lnTo>
                  <a:lnTo>
                    <a:pt x="421" y="465"/>
                  </a:lnTo>
                  <a:lnTo>
                    <a:pt x="421" y="474"/>
                  </a:lnTo>
                  <a:lnTo>
                    <a:pt x="413" y="474"/>
                  </a:lnTo>
                  <a:lnTo>
                    <a:pt x="421" y="474"/>
                  </a:lnTo>
                  <a:lnTo>
                    <a:pt x="421" y="484"/>
                  </a:lnTo>
                  <a:lnTo>
                    <a:pt x="421" y="474"/>
                  </a:lnTo>
                  <a:lnTo>
                    <a:pt x="421" y="465"/>
                  </a:lnTo>
                  <a:lnTo>
                    <a:pt x="430" y="465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92" name="Freeform 237"/>
            <p:cNvSpPr>
              <a:spLocks/>
            </p:cNvSpPr>
            <p:nvPr/>
          </p:nvSpPr>
          <p:spPr bwMode="auto">
            <a:xfrm>
              <a:off x="5314950" y="5021263"/>
              <a:ext cx="225425" cy="192087"/>
            </a:xfrm>
            <a:custGeom>
              <a:avLst/>
              <a:gdLst>
                <a:gd name="T0" fmla="*/ 2147483647 w 283"/>
                <a:gd name="T1" fmla="*/ 2147483647 h 243"/>
                <a:gd name="T2" fmla="*/ 2147483647 w 283"/>
                <a:gd name="T3" fmla="*/ 2147483647 h 243"/>
                <a:gd name="T4" fmla="*/ 2147483647 w 283"/>
                <a:gd name="T5" fmla="*/ 2147483647 h 243"/>
                <a:gd name="T6" fmla="*/ 2147483647 w 283"/>
                <a:gd name="T7" fmla="*/ 2147483647 h 243"/>
                <a:gd name="T8" fmla="*/ 2147483647 w 283"/>
                <a:gd name="T9" fmla="*/ 2147483647 h 243"/>
                <a:gd name="T10" fmla="*/ 2147483647 w 283"/>
                <a:gd name="T11" fmla="*/ 2147483647 h 243"/>
                <a:gd name="T12" fmla="*/ 2147483647 w 283"/>
                <a:gd name="T13" fmla="*/ 2147483647 h 243"/>
                <a:gd name="T14" fmla="*/ 2147483647 w 283"/>
                <a:gd name="T15" fmla="*/ 2147483647 h 243"/>
                <a:gd name="T16" fmla="*/ 2147483647 w 283"/>
                <a:gd name="T17" fmla="*/ 2147483647 h 243"/>
                <a:gd name="T18" fmla="*/ 2147483647 w 283"/>
                <a:gd name="T19" fmla="*/ 2147483647 h 243"/>
                <a:gd name="T20" fmla="*/ 2147483647 w 283"/>
                <a:gd name="T21" fmla="*/ 2147483647 h 243"/>
                <a:gd name="T22" fmla="*/ 2147483647 w 283"/>
                <a:gd name="T23" fmla="*/ 2147483647 h 243"/>
                <a:gd name="T24" fmla="*/ 2147483647 w 283"/>
                <a:gd name="T25" fmla="*/ 2147483647 h 243"/>
                <a:gd name="T26" fmla="*/ 2147483647 w 283"/>
                <a:gd name="T27" fmla="*/ 2147483647 h 243"/>
                <a:gd name="T28" fmla="*/ 2147483647 w 283"/>
                <a:gd name="T29" fmla="*/ 2147483647 h 243"/>
                <a:gd name="T30" fmla="*/ 2147483647 w 283"/>
                <a:gd name="T31" fmla="*/ 2147483647 h 243"/>
                <a:gd name="T32" fmla="*/ 2147483647 w 283"/>
                <a:gd name="T33" fmla="*/ 2147483647 h 243"/>
                <a:gd name="T34" fmla="*/ 2147483647 w 283"/>
                <a:gd name="T35" fmla="*/ 2147483647 h 243"/>
                <a:gd name="T36" fmla="*/ 2147483647 w 283"/>
                <a:gd name="T37" fmla="*/ 2147483647 h 243"/>
                <a:gd name="T38" fmla="*/ 2147483647 w 283"/>
                <a:gd name="T39" fmla="*/ 2147483647 h 243"/>
                <a:gd name="T40" fmla="*/ 2147483647 w 283"/>
                <a:gd name="T41" fmla="*/ 2147483647 h 243"/>
                <a:gd name="T42" fmla="*/ 2147483647 w 283"/>
                <a:gd name="T43" fmla="*/ 0 h 243"/>
                <a:gd name="T44" fmla="*/ 2147483647 w 283"/>
                <a:gd name="T45" fmla="*/ 2147483647 h 243"/>
                <a:gd name="T46" fmla="*/ 2147483647 w 283"/>
                <a:gd name="T47" fmla="*/ 2147483647 h 243"/>
                <a:gd name="T48" fmla="*/ 2147483647 w 283"/>
                <a:gd name="T49" fmla="*/ 2147483647 h 243"/>
                <a:gd name="T50" fmla="*/ 2147483647 w 283"/>
                <a:gd name="T51" fmla="*/ 2147483647 h 243"/>
                <a:gd name="T52" fmla="*/ 2147483647 w 283"/>
                <a:gd name="T53" fmla="*/ 2147483647 h 243"/>
                <a:gd name="T54" fmla="*/ 2147483647 w 283"/>
                <a:gd name="T55" fmla="*/ 2147483647 h 243"/>
                <a:gd name="T56" fmla="*/ 2147483647 w 283"/>
                <a:gd name="T57" fmla="*/ 2147483647 h 243"/>
                <a:gd name="T58" fmla="*/ 2147483647 w 283"/>
                <a:gd name="T59" fmla="*/ 2147483647 h 243"/>
                <a:gd name="T60" fmla="*/ 2147483647 w 283"/>
                <a:gd name="T61" fmla="*/ 2147483647 h 243"/>
                <a:gd name="T62" fmla="*/ 2147483647 w 283"/>
                <a:gd name="T63" fmla="*/ 2147483647 h 243"/>
                <a:gd name="T64" fmla="*/ 2147483647 w 283"/>
                <a:gd name="T65" fmla="*/ 2147483647 h 243"/>
                <a:gd name="T66" fmla="*/ 2147483647 w 283"/>
                <a:gd name="T67" fmla="*/ 2147483647 h 243"/>
                <a:gd name="T68" fmla="*/ 2147483647 w 283"/>
                <a:gd name="T69" fmla="*/ 2147483647 h 243"/>
                <a:gd name="T70" fmla="*/ 2147483647 w 283"/>
                <a:gd name="T71" fmla="*/ 2147483647 h 243"/>
                <a:gd name="T72" fmla="*/ 2147483647 w 283"/>
                <a:gd name="T73" fmla="*/ 2147483647 h 243"/>
                <a:gd name="T74" fmla="*/ 2147483647 w 283"/>
                <a:gd name="T75" fmla="*/ 2147483647 h 243"/>
                <a:gd name="T76" fmla="*/ 2147483647 w 283"/>
                <a:gd name="T77" fmla="*/ 2147483647 h 243"/>
                <a:gd name="T78" fmla="*/ 2147483647 w 283"/>
                <a:gd name="T79" fmla="*/ 2147483647 h 243"/>
                <a:gd name="T80" fmla="*/ 2147483647 w 283"/>
                <a:gd name="T81" fmla="*/ 2147483647 h 243"/>
                <a:gd name="T82" fmla="*/ 2147483647 w 283"/>
                <a:gd name="T83" fmla="*/ 2147483647 h 243"/>
                <a:gd name="T84" fmla="*/ 2147483647 w 283"/>
                <a:gd name="T85" fmla="*/ 2147483647 h 243"/>
                <a:gd name="T86" fmla="*/ 2147483647 w 283"/>
                <a:gd name="T87" fmla="*/ 2147483647 h 243"/>
                <a:gd name="T88" fmla="*/ 2147483647 w 283"/>
                <a:gd name="T89" fmla="*/ 2147483647 h 243"/>
                <a:gd name="T90" fmla="*/ 2147483647 w 283"/>
                <a:gd name="T91" fmla="*/ 2147483647 h 243"/>
                <a:gd name="T92" fmla="*/ 2147483647 w 283"/>
                <a:gd name="T93" fmla="*/ 2147483647 h 243"/>
                <a:gd name="T94" fmla="*/ 2147483647 w 283"/>
                <a:gd name="T95" fmla="*/ 2147483647 h 243"/>
                <a:gd name="T96" fmla="*/ 2147483647 w 283"/>
                <a:gd name="T97" fmla="*/ 2147483647 h 243"/>
                <a:gd name="T98" fmla="*/ 2147483647 w 283"/>
                <a:gd name="T99" fmla="*/ 2147483647 h 243"/>
                <a:gd name="T100" fmla="*/ 2147483647 w 283"/>
                <a:gd name="T101" fmla="*/ 2147483647 h 243"/>
                <a:gd name="T102" fmla="*/ 2147483647 w 283"/>
                <a:gd name="T103" fmla="*/ 2147483647 h 243"/>
                <a:gd name="T104" fmla="*/ 2147483647 w 283"/>
                <a:gd name="T105" fmla="*/ 2147483647 h 2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3"/>
                <a:gd name="T160" fmla="*/ 0 h 243"/>
                <a:gd name="T161" fmla="*/ 283 w 283"/>
                <a:gd name="T162" fmla="*/ 243 h 2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3" h="243">
                  <a:moveTo>
                    <a:pt x="240" y="200"/>
                  </a:moveTo>
                  <a:lnTo>
                    <a:pt x="233" y="200"/>
                  </a:lnTo>
                  <a:lnTo>
                    <a:pt x="233" y="190"/>
                  </a:lnTo>
                  <a:lnTo>
                    <a:pt x="240" y="190"/>
                  </a:lnTo>
                  <a:lnTo>
                    <a:pt x="233" y="190"/>
                  </a:lnTo>
                  <a:lnTo>
                    <a:pt x="233" y="181"/>
                  </a:lnTo>
                  <a:lnTo>
                    <a:pt x="223" y="181"/>
                  </a:lnTo>
                  <a:lnTo>
                    <a:pt x="233" y="181"/>
                  </a:lnTo>
                  <a:lnTo>
                    <a:pt x="223" y="181"/>
                  </a:lnTo>
                  <a:lnTo>
                    <a:pt x="223" y="173"/>
                  </a:lnTo>
                  <a:lnTo>
                    <a:pt x="223" y="164"/>
                  </a:lnTo>
                  <a:lnTo>
                    <a:pt x="233" y="164"/>
                  </a:lnTo>
                  <a:lnTo>
                    <a:pt x="233" y="173"/>
                  </a:lnTo>
                  <a:lnTo>
                    <a:pt x="233" y="164"/>
                  </a:lnTo>
                  <a:lnTo>
                    <a:pt x="223" y="164"/>
                  </a:lnTo>
                  <a:lnTo>
                    <a:pt x="233" y="164"/>
                  </a:lnTo>
                  <a:lnTo>
                    <a:pt x="233" y="155"/>
                  </a:lnTo>
                  <a:lnTo>
                    <a:pt x="223" y="155"/>
                  </a:lnTo>
                  <a:lnTo>
                    <a:pt x="214" y="155"/>
                  </a:lnTo>
                  <a:lnTo>
                    <a:pt x="223" y="155"/>
                  </a:lnTo>
                  <a:lnTo>
                    <a:pt x="223" y="164"/>
                  </a:lnTo>
                  <a:lnTo>
                    <a:pt x="214" y="164"/>
                  </a:lnTo>
                  <a:lnTo>
                    <a:pt x="223" y="173"/>
                  </a:lnTo>
                  <a:lnTo>
                    <a:pt x="214" y="173"/>
                  </a:lnTo>
                  <a:lnTo>
                    <a:pt x="214" y="164"/>
                  </a:lnTo>
                  <a:lnTo>
                    <a:pt x="207" y="164"/>
                  </a:lnTo>
                  <a:lnTo>
                    <a:pt x="207" y="155"/>
                  </a:lnTo>
                  <a:lnTo>
                    <a:pt x="207" y="147"/>
                  </a:lnTo>
                  <a:lnTo>
                    <a:pt x="197" y="147"/>
                  </a:lnTo>
                  <a:lnTo>
                    <a:pt x="190" y="147"/>
                  </a:lnTo>
                  <a:lnTo>
                    <a:pt x="190" y="138"/>
                  </a:lnTo>
                  <a:lnTo>
                    <a:pt x="197" y="138"/>
                  </a:lnTo>
                  <a:lnTo>
                    <a:pt x="190" y="138"/>
                  </a:lnTo>
                  <a:lnTo>
                    <a:pt x="197" y="138"/>
                  </a:lnTo>
                  <a:lnTo>
                    <a:pt x="190" y="130"/>
                  </a:lnTo>
                  <a:lnTo>
                    <a:pt x="197" y="130"/>
                  </a:lnTo>
                  <a:lnTo>
                    <a:pt x="190" y="121"/>
                  </a:lnTo>
                  <a:lnTo>
                    <a:pt x="197" y="121"/>
                  </a:lnTo>
                  <a:lnTo>
                    <a:pt x="197" y="112"/>
                  </a:lnTo>
                  <a:lnTo>
                    <a:pt x="207" y="112"/>
                  </a:lnTo>
                  <a:lnTo>
                    <a:pt x="197" y="112"/>
                  </a:lnTo>
                  <a:lnTo>
                    <a:pt x="197" y="104"/>
                  </a:lnTo>
                  <a:lnTo>
                    <a:pt x="197" y="112"/>
                  </a:lnTo>
                  <a:lnTo>
                    <a:pt x="190" y="112"/>
                  </a:lnTo>
                  <a:lnTo>
                    <a:pt x="197" y="104"/>
                  </a:lnTo>
                  <a:lnTo>
                    <a:pt x="190" y="104"/>
                  </a:lnTo>
                  <a:lnTo>
                    <a:pt x="190" y="95"/>
                  </a:lnTo>
                  <a:lnTo>
                    <a:pt x="190" y="86"/>
                  </a:lnTo>
                  <a:lnTo>
                    <a:pt x="181" y="86"/>
                  </a:lnTo>
                  <a:lnTo>
                    <a:pt x="181" y="95"/>
                  </a:lnTo>
                  <a:lnTo>
                    <a:pt x="190" y="95"/>
                  </a:lnTo>
                  <a:lnTo>
                    <a:pt x="190" y="104"/>
                  </a:lnTo>
                  <a:lnTo>
                    <a:pt x="181" y="104"/>
                  </a:lnTo>
                  <a:lnTo>
                    <a:pt x="181" y="95"/>
                  </a:lnTo>
                  <a:lnTo>
                    <a:pt x="171" y="95"/>
                  </a:lnTo>
                  <a:lnTo>
                    <a:pt x="171" y="104"/>
                  </a:lnTo>
                  <a:lnTo>
                    <a:pt x="171" y="95"/>
                  </a:lnTo>
                  <a:lnTo>
                    <a:pt x="164" y="95"/>
                  </a:lnTo>
                  <a:lnTo>
                    <a:pt x="164" y="86"/>
                  </a:lnTo>
                  <a:lnTo>
                    <a:pt x="171" y="86"/>
                  </a:lnTo>
                  <a:lnTo>
                    <a:pt x="171" y="78"/>
                  </a:lnTo>
                  <a:lnTo>
                    <a:pt x="164" y="78"/>
                  </a:lnTo>
                  <a:lnTo>
                    <a:pt x="164" y="69"/>
                  </a:lnTo>
                  <a:lnTo>
                    <a:pt x="164" y="61"/>
                  </a:lnTo>
                  <a:lnTo>
                    <a:pt x="155" y="61"/>
                  </a:lnTo>
                  <a:lnTo>
                    <a:pt x="147" y="61"/>
                  </a:lnTo>
                  <a:lnTo>
                    <a:pt x="147" y="52"/>
                  </a:lnTo>
                  <a:lnTo>
                    <a:pt x="147" y="61"/>
                  </a:lnTo>
                  <a:lnTo>
                    <a:pt x="138" y="61"/>
                  </a:lnTo>
                  <a:lnTo>
                    <a:pt x="138" y="52"/>
                  </a:lnTo>
                  <a:lnTo>
                    <a:pt x="147" y="52"/>
                  </a:lnTo>
                  <a:lnTo>
                    <a:pt x="138" y="52"/>
                  </a:lnTo>
                  <a:lnTo>
                    <a:pt x="128" y="43"/>
                  </a:lnTo>
                  <a:lnTo>
                    <a:pt x="138" y="43"/>
                  </a:lnTo>
                  <a:lnTo>
                    <a:pt x="128" y="43"/>
                  </a:lnTo>
                  <a:lnTo>
                    <a:pt x="121" y="43"/>
                  </a:lnTo>
                  <a:lnTo>
                    <a:pt x="112" y="43"/>
                  </a:lnTo>
                  <a:lnTo>
                    <a:pt x="112" y="35"/>
                  </a:lnTo>
                  <a:lnTo>
                    <a:pt x="102" y="35"/>
                  </a:lnTo>
                  <a:lnTo>
                    <a:pt x="102" y="26"/>
                  </a:lnTo>
                  <a:lnTo>
                    <a:pt x="102" y="35"/>
                  </a:lnTo>
                  <a:lnTo>
                    <a:pt x="95" y="35"/>
                  </a:lnTo>
                  <a:lnTo>
                    <a:pt x="95" y="26"/>
                  </a:lnTo>
                  <a:lnTo>
                    <a:pt x="86" y="26"/>
                  </a:lnTo>
                  <a:lnTo>
                    <a:pt x="95" y="26"/>
                  </a:lnTo>
                  <a:lnTo>
                    <a:pt x="86" y="26"/>
                  </a:lnTo>
                  <a:lnTo>
                    <a:pt x="86" y="18"/>
                  </a:lnTo>
                  <a:lnTo>
                    <a:pt x="78" y="18"/>
                  </a:lnTo>
                  <a:lnTo>
                    <a:pt x="86" y="18"/>
                  </a:lnTo>
                  <a:lnTo>
                    <a:pt x="78" y="18"/>
                  </a:lnTo>
                  <a:lnTo>
                    <a:pt x="78" y="9"/>
                  </a:lnTo>
                  <a:lnTo>
                    <a:pt x="78" y="18"/>
                  </a:lnTo>
                  <a:lnTo>
                    <a:pt x="69" y="18"/>
                  </a:lnTo>
                  <a:lnTo>
                    <a:pt x="69" y="9"/>
                  </a:lnTo>
                  <a:lnTo>
                    <a:pt x="60" y="9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52" y="9"/>
                  </a:lnTo>
                  <a:lnTo>
                    <a:pt x="52" y="18"/>
                  </a:lnTo>
                  <a:lnTo>
                    <a:pt x="43" y="18"/>
                  </a:lnTo>
                  <a:lnTo>
                    <a:pt x="43" y="9"/>
                  </a:lnTo>
                  <a:lnTo>
                    <a:pt x="43" y="18"/>
                  </a:lnTo>
                  <a:lnTo>
                    <a:pt x="35" y="18"/>
                  </a:lnTo>
                  <a:lnTo>
                    <a:pt x="35" y="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35" y="9"/>
                  </a:lnTo>
                  <a:lnTo>
                    <a:pt x="35" y="18"/>
                  </a:lnTo>
                  <a:lnTo>
                    <a:pt x="43" y="18"/>
                  </a:lnTo>
                  <a:lnTo>
                    <a:pt x="43" y="9"/>
                  </a:lnTo>
                  <a:lnTo>
                    <a:pt x="43" y="18"/>
                  </a:lnTo>
                  <a:lnTo>
                    <a:pt x="52" y="18"/>
                  </a:lnTo>
                  <a:lnTo>
                    <a:pt x="52" y="9"/>
                  </a:lnTo>
                  <a:lnTo>
                    <a:pt x="52" y="18"/>
                  </a:lnTo>
                  <a:lnTo>
                    <a:pt x="60" y="18"/>
                  </a:lnTo>
                  <a:lnTo>
                    <a:pt x="60" y="9"/>
                  </a:lnTo>
                  <a:lnTo>
                    <a:pt x="69" y="9"/>
                  </a:lnTo>
                  <a:lnTo>
                    <a:pt x="78" y="18"/>
                  </a:lnTo>
                  <a:lnTo>
                    <a:pt x="78" y="9"/>
                  </a:lnTo>
                  <a:lnTo>
                    <a:pt x="69" y="9"/>
                  </a:lnTo>
                  <a:lnTo>
                    <a:pt x="78" y="9"/>
                  </a:lnTo>
                  <a:lnTo>
                    <a:pt x="78" y="18"/>
                  </a:lnTo>
                  <a:lnTo>
                    <a:pt x="86" y="18"/>
                  </a:lnTo>
                  <a:lnTo>
                    <a:pt x="78" y="18"/>
                  </a:lnTo>
                  <a:lnTo>
                    <a:pt x="86" y="18"/>
                  </a:lnTo>
                  <a:lnTo>
                    <a:pt x="86" y="26"/>
                  </a:lnTo>
                  <a:lnTo>
                    <a:pt x="95" y="26"/>
                  </a:lnTo>
                  <a:lnTo>
                    <a:pt x="86" y="26"/>
                  </a:lnTo>
                  <a:lnTo>
                    <a:pt x="95" y="26"/>
                  </a:lnTo>
                  <a:lnTo>
                    <a:pt x="95" y="35"/>
                  </a:lnTo>
                  <a:lnTo>
                    <a:pt x="102" y="35"/>
                  </a:lnTo>
                  <a:lnTo>
                    <a:pt x="102" y="26"/>
                  </a:lnTo>
                  <a:lnTo>
                    <a:pt x="112" y="35"/>
                  </a:lnTo>
                  <a:lnTo>
                    <a:pt x="102" y="35"/>
                  </a:lnTo>
                  <a:lnTo>
                    <a:pt x="112" y="35"/>
                  </a:lnTo>
                  <a:lnTo>
                    <a:pt x="112" y="43"/>
                  </a:lnTo>
                  <a:lnTo>
                    <a:pt x="121" y="43"/>
                  </a:lnTo>
                  <a:lnTo>
                    <a:pt x="121" y="35"/>
                  </a:lnTo>
                  <a:lnTo>
                    <a:pt x="128" y="35"/>
                  </a:lnTo>
                  <a:lnTo>
                    <a:pt x="128" y="43"/>
                  </a:lnTo>
                  <a:lnTo>
                    <a:pt x="138" y="43"/>
                  </a:lnTo>
                  <a:lnTo>
                    <a:pt x="138" y="52"/>
                  </a:lnTo>
                  <a:lnTo>
                    <a:pt x="147" y="52"/>
                  </a:lnTo>
                  <a:lnTo>
                    <a:pt x="138" y="52"/>
                  </a:lnTo>
                  <a:lnTo>
                    <a:pt x="138" y="61"/>
                  </a:lnTo>
                  <a:lnTo>
                    <a:pt x="147" y="61"/>
                  </a:lnTo>
                  <a:lnTo>
                    <a:pt x="147" y="52"/>
                  </a:lnTo>
                  <a:lnTo>
                    <a:pt x="147" y="61"/>
                  </a:lnTo>
                  <a:lnTo>
                    <a:pt x="155" y="61"/>
                  </a:lnTo>
                  <a:lnTo>
                    <a:pt x="164" y="61"/>
                  </a:lnTo>
                  <a:lnTo>
                    <a:pt x="171" y="69"/>
                  </a:lnTo>
                  <a:lnTo>
                    <a:pt x="164" y="69"/>
                  </a:lnTo>
                  <a:lnTo>
                    <a:pt x="164" y="78"/>
                  </a:lnTo>
                  <a:lnTo>
                    <a:pt x="171" y="78"/>
                  </a:lnTo>
                  <a:lnTo>
                    <a:pt x="171" y="86"/>
                  </a:lnTo>
                  <a:lnTo>
                    <a:pt x="164" y="86"/>
                  </a:lnTo>
                  <a:lnTo>
                    <a:pt x="164" y="95"/>
                  </a:lnTo>
                  <a:lnTo>
                    <a:pt x="171" y="95"/>
                  </a:lnTo>
                  <a:lnTo>
                    <a:pt x="171" y="86"/>
                  </a:lnTo>
                  <a:lnTo>
                    <a:pt x="171" y="95"/>
                  </a:lnTo>
                  <a:lnTo>
                    <a:pt x="171" y="104"/>
                  </a:lnTo>
                  <a:lnTo>
                    <a:pt x="171" y="95"/>
                  </a:lnTo>
                  <a:lnTo>
                    <a:pt x="181" y="95"/>
                  </a:lnTo>
                  <a:lnTo>
                    <a:pt x="181" y="104"/>
                  </a:lnTo>
                  <a:lnTo>
                    <a:pt x="190" y="104"/>
                  </a:lnTo>
                  <a:lnTo>
                    <a:pt x="190" y="95"/>
                  </a:lnTo>
                  <a:lnTo>
                    <a:pt x="181" y="95"/>
                  </a:lnTo>
                  <a:lnTo>
                    <a:pt x="181" y="86"/>
                  </a:lnTo>
                  <a:lnTo>
                    <a:pt x="190" y="86"/>
                  </a:lnTo>
                  <a:lnTo>
                    <a:pt x="190" y="95"/>
                  </a:lnTo>
                  <a:lnTo>
                    <a:pt x="190" y="104"/>
                  </a:lnTo>
                  <a:lnTo>
                    <a:pt x="197" y="104"/>
                  </a:lnTo>
                  <a:lnTo>
                    <a:pt x="190" y="112"/>
                  </a:lnTo>
                  <a:lnTo>
                    <a:pt x="197" y="112"/>
                  </a:lnTo>
                  <a:lnTo>
                    <a:pt x="197" y="104"/>
                  </a:lnTo>
                  <a:lnTo>
                    <a:pt x="197" y="112"/>
                  </a:lnTo>
                  <a:lnTo>
                    <a:pt x="207" y="112"/>
                  </a:lnTo>
                  <a:lnTo>
                    <a:pt x="197" y="112"/>
                  </a:lnTo>
                  <a:lnTo>
                    <a:pt x="197" y="121"/>
                  </a:lnTo>
                  <a:lnTo>
                    <a:pt x="190" y="121"/>
                  </a:lnTo>
                  <a:lnTo>
                    <a:pt x="197" y="130"/>
                  </a:lnTo>
                  <a:lnTo>
                    <a:pt x="190" y="130"/>
                  </a:lnTo>
                  <a:lnTo>
                    <a:pt x="197" y="138"/>
                  </a:lnTo>
                  <a:lnTo>
                    <a:pt x="197" y="130"/>
                  </a:lnTo>
                  <a:lnTo>
                    <a:pt x="197" y="138"/>
                  </a:lnTo>
                  <a:lnTo>
                    <a:pt x="190" y="138"/>
                  </a:lnTo>
                  <a:lnTo>
                    <a:pt x="197" y="138"/>
                  </a:lnTo>
                  <a:lnTo>
                    <a:pt x="190" y="138"/>
                  </a:lnTo>
                  <a:lnTo>
                    <a:pt x="190" y="147"/>
                  </a:lnTo>
                  <a:lnTo>
                    <a:pt x="197" y="147"/>
                  </a:lnTo>
                  <a:lnTo>
                    <a:pt x="207" y="147"/>
                  </a:lnTo>
                  <a:lnTo>
                    <a:pt x="207" y="155"/>
                  </a:lnTo>
                  <a:lnTo>
                    <a:pt x="207" y="164"/>
                  </a:lnTo>
                  <a:lnTo>
                    <a:pt x="214" y="164"/>
                  </a:lnTo>
                  <a:lnTo>
                    <a:pt x="214" y="173"/>
                  </a:lnTo>
                  <a:lnTo>
                    <a:pt x="223" y="173"/>
                  </a:lnTo>
                  <a:lnTo>
                    <a:pt x="214" y="173"/>
                  </a:lnTo>
                  <a:lnTo>
                    <a:pt x="214" y="164"/>
                  </a:lnTo>
                  <a:lnTo>
                    <a:pt x="223" y="164"/>
                  </a:lnTo>
                  <a:lnTo>
                    <a:pt x="223" y="155"/>
                  </a:lnTo>
                  <a:lnTo>
                    <a:pt x="214" y="155"/>
                  </a:lnTo>
                  <a:lnTo>
                    <a:pt x="223" y="155"/>
                  </a:lnTo>
                  <a:lnTo>
                    <a:pt x="233" y="155"/>
                  </a:lnTo>
                  <a:lnTo>
                    <a:pt x="233" y="164"/>
                  </a:lnTo>
                  <a:lnTo>
                    <a:pt x="233" y="173"/>
                  </a:lnTo>
                  <a:lnTo>
                    <a:pt x="223" y="164"/>
                  </a:lnTo>
                  <a:lnTo>
                    <a:pt x="223" y="173"/>
                  </a:lnTo>
                  <a:lnTo>
                    <a:pt x="223" y="181"/>
                  </a:lnTo>
                  <a:lnTo>
                    <a:pt x="233" y="181"/>
                  </a:lnTo>
                  <a:lnTo>
                    <a:pt x="223" y="181"/>
                  </a:lnTo>
                  <a:lnTo>
                    <a:pt x="233" y="181"/>
                  </a:lnTo>
                  <a:lnTo>
                    <a:pt x="233" y="190"/>
                  </a:lnTo>
                  <a:lnTo>
                    <a:pt x="240" y="190"/>
                  </a:lnTo>
                  <a:lnTo>
                    <a:pt x="233" y="190"/>
                  </a:lnTo>
                  <a:lnTo>
                    <a:pt x="240" y="200"/>
                  </a:lnTo>
                  <a:lnTo>
                    <a:pt x="240" y="190"/>
                  </a:lnTo>
                  <a:lnTo>
                    <a:pt x="240" y="200"/>
                  </a:lnTo>
                  <a:lnTo>
                    <a:pt x="233" y="200"/>
                  </a:lnTo>
                  <a:lnTo>
                    <a:pt x="233" y="207"/>
                  </a:lnTo>
                  <a:lnTo>
                    <a:pt x="233" y="200"/>
                  </a:lnTo>
                  <a:lnTo>
                    <a:pt x="233" y="207"/>
                  </a:lnTo>
                  <a:lnTo>
                    <a:pt x="233" y="216"/>
                  </a:lnTo>
                  <a:lnTo>
                    <a:pt x="240" y="216"/>
                  </a:lnTo>
                  <a:lnTo>
                    <a:pt x="240" y="207"/>
                  </a:lnTo>
                  <a:lnTo>
                    <a:pt x="250" y="207"/>
                  </a:lnTo>
                  <a:lnTo>
                    <a:pt x="250" y="216"/>
                  </a:lnTo>
                  <a:lnTo>
                    <a:pt x="240" y="216"/>
                  </a:lnTo>
                  <a:lnTo>
                    <a:pt x="240" y="224"/>
                  </a:lnTo>
                  <a:lnTo>
                    <a:pt x="250" y="224"/>
                  </a:lnTo>
                  <a:lnTo>
                    <a:pt x="259" y="224"/>
                  </a:lnTo>
                  <a:lnTo>
                    <a:pt x="266" y="224"/>
                  </a:lnTo>
                  <a:lnTo>
                    <a:pt x="266" y="233"/>
                  </a:lnTo>
                  <a:lnTo>
                    <a:pt x="276" y="233"/>
                  </a:lnTo>
                  <a:lnTo>
                    <a:pt x="276" y="243"/>
                  </a:lnTo>
                  <a:lnTo>
                    <a:pt x="283" y="243"/>
                  </a:lnTo>
                  <a:lnTo>
                    <a:pt x="276" y="243"/>
                  </a:lnTo>
                  <a:lnTo>
                    <a:pt x="276" y="233"/>
                  </a:lnTo>
                  <a:lnTo>
                    <a:pt x="266" y="233"/>
                  </a:lnTo>
                  <a:lnTo>
                    <a:pt x="266" y="224"/>
                  </a:lnTo>
                  <a:lnTo>
                    <a:pt x="259" y="224"/>
                  </a:lnTo>
                  <a:lnTo>
                    <a:pt x="250" y="224"/>
                  </a:lnTo>
                  <a:lnTo>
                    <a:pt x="240" y="224"/>
                  </a:lnTo>
                  <a:lnTo>
                    <a:pt x="240" y="216"/>
                  </a:lnTo>
                  <a:lnTo>
                    <a:pt x="250" y="216"/>
                  </a:lnTo>
                  <a:lnTo>
                    <a:pt x="240" y="216"/>
                  </a:lnTo>
                  <a:lnTo>
                    <a:pt x="233" y="216"/>
                  </a:lnTo>
                  <a:lnTo>
                    <a:pt x="233" y="207"/>
                  </a:lnTo>
                  <a:lnTo>
                    <a:pt x="233" y="200"/>
                  </a:lnTo>
                  <a:lnTo>
                    <a:pt x="233" y="207"/>
                  </a:lnTo>
                  <a:lnTo>
                    <a:pt x="233" y="200"/>
                  </a:lnTo>
                  <a:lnTo>
                    <a:pt x="240" y="200"/>
                  </a:lnTo>
                  <a:lnTo>
                    <a:pt x="240" y="190"/>
                  </a:lnTo>
                  <a:lnTo>
                    <a:pt x="240" y="20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93" name="Freeform 238"/>
            <p:cNvSpPr>
              <a:spLocks/>
            </p:cNvSpPr>
            <p:nvPr/>
          </p:nvSpPr>
          <p:spPr bwMode="auto">
            <a:xfrm>
              <a:off x="5341938" y="5322888"/>
              <a:ext cx="20637" cy="26987"/>
            </a:xfrm>
            <a:custGeom>
              <a:avLst/>
              <a:gdLst>
                <a:gd name="T0" fmla="*/ 2147483647 w 25"/>
                <a:gd name="T1" fmla="*/ 2147483647 h 33"/>
                <a:gd name="T2" fmla="*/ 2147483647 w 25"/>
                <a:gd name="T3" fmla="*/ 2147483647 h 33"/>
                <a:gd name="T4" fmla="*/ 2147483647 w 25"/>
                <a:gd name="T5" fmla="*/ 2147483647 h 33"/>
                <a:gd name="T6" fmla="*/ 2147483647 w 25"/>
                <a:gd name="T7" fmla="*/ 2147483647 h 33"/>
                <a:gd name="T8" fmla="*/ 2147483647 w 25"/>
                <a:gd name="T9" fmla="*/ 2147483647 h 33"/>
                <a:gd name="T10" fmla="*/ 2147483647 w 25"/>
                <a:gd name="T11" fmla="*/ 2147483647 h 33"/>
                <a:gd name="T12" fmla="*/ 2147483647 w 25"/>
                <a:gd name="T13" fmla="*/ 2147483647 h 33"/>
                <a:gd name="T14" fmla="*/ 2147483647 w 25"/>
                <a:gd name="T15" fmla="*/ 2147483647 h 33"/>
                <a:gd name="T16" fmla="*/ 2147483647 w 25"/>
                <a:gd name="T17" fmla="*/ 2147483647 h 33"/>
                <a:gd name="T18" fmla="*/ 2147483647 w 25"/>
                <a:gd name="T19" fmla="*/ 2147483647 h 33"/>
                <a:gd name="T20" fmla="*/ 2147483647 w 25"/>
                <a:gd name="T21" fmla="*/ 2147483647 h 33"/>
                <a:gd name="T22" fmla="*/ 2147483647 w 25"/>
                <a:gd name="T23" fmla="*/ 2147483647 h 33"/>
                <a:gd name="T24" fmla="*/ 2147483647 w 25"/>
                <a:gd name="T25" fmla="*/ 2147483647 h 33"/>
                <a:gd name="T26" fmla="*/ 2147483647 w 25"/>
                <a:gd name="T27" fmla="*/ 2147483647 h 33"/>
                <a:gd name="T28" fmla="*/ 2147483647 w 25"/>
                <a:gd name="T29" fmla="*/ 2147483647 h 33"/>
                <a:gd name="T30" fmla="*/ 0 w 25"/>
                <a:gd name="T31" fmla="*/ 2147483647 h 33"/>
                <a:gd name="T32" fmla="*/ 2147483647 w 25"/>
                <a:gd name="T33" fmla="*/ 2147483647 h 33"/>
                <a:gd name="T34" fmla="*/ 0 w 25"/>
                <a:gd name="T35" fmla="*/ 2147483647 h 33"/>
                <a:gd name="T36" fmla="*/ 0 w 25"/>
                <a:gd name="T37" fmla="*/ 0 h 33"/>
                <a:gd name="T38" fmla="*/ 2147483647 w 25"/>
                <a:gd name="T39" fmla="*/ 0 h 33"/>
                <a:gd name="T40" fmla="*/ 0 w 25"/>
                <a:gd name="T41" fmla="*/ 0 h 33"/>
                <a:gd name="T42" fmla="*/ 2147483647 w 25"/>
                <a:gd name="T43" fmla="*/ 0 h 33"/>
                <a:gd name="T44" fmla="*/ 2147483647 w 25"/>
                <a:gd name="T45" fmla="*/ 2147483647 h 33"/>
                <a:gd name="T46" fmla="*/ 0 w 25"/>
                <a:gd name="T47" fmla="*/ 2147483647 h 33"/>
                <a:gd name="T48" fmla="*/ 2147483647 w 25"/>
                <a:gd name="T49" fmla="*/ 2147483647 h 33"/>
                <a:gd name="T50" fmla="*/ 2147483647 w 25"/>
                <a:gd name="T51" fmla="*/ 2147483647 h 33"/>
                <a:gd name="T52" fmla="*/ 2147483647 w 25"/>
                <a:gd name="T53" fmla="*/ 2147483647 h 33"/>
                <a:gd name="T54" fmla="*/ 2147483647 w 25"/>
                <a:gd name="T55" fmla="*/ 2147483647 h 33"/>
                <a:gd name="T56" fmla="*/ 2147483647 w 25"/>
                <a:gd name="T57" fmla="*/ 2147483647 h 33"/>
                <a:gd name="T58" fmla="*/ 2147483647 w 25"/>
                <a:gd name="T59" fmla="*/ 2147483647 h 33"/>
                <a:gd name="T60" fmla="*/ 2147483647 w 25"/>
                <a:gd name="T61" fmla="*/ 2147483647 h 33"/>
                <a:gd name="T62" fmla="*/ 2147483647 w 25"/>
                <a:gd name="T63" fmla="*/ 2147483647 h 33"/>
                <a:gd name="T64" fmla="*/ 2147483647 w 25"/>
                <a:gd name="T65" fmla="*/ 2147483647 h 33"/>
                <a:gd name="T66" fmla="*/ 2147483647 w 25"/>
                <a:gd name="T67" fmla="*/ 2147483647 h 33"/>
                <a:gd name="T68" fmla="*/ 2147483647 w 25"/>
                <a:gd name="T69" fmla="*/ 2147483647 h 33"/>
                <a:gd name="T70" fmla="*/ 2147483647 w 25"/>
                <a:gd name="T71" fmla="*/ 2147483647 h 33"/>
                <a:gd name="T72" fmla="*/ 2147483647 w 25"/>
                <a:gd name="T73" fmla="*/ 2147483647 h 33"/>
                <a:gd name="T74" fmla="*/ 2147483647 w 25"/>
                <a:gd name="T75" fmla="*/ 2147483647 h 33"/>
                <a:gd name="T76" fmla="*/ 2147483647 w 25"/>
                <a:gd name="T77" fmla="*/ 2147483647 h 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"/>
                <a:gd name="T118" fmla="*/ 0 h 33"/>
                <a:gd name="T119" fmla="*/ 25 w 25"/>
                <a:gd name="T120" fmla="*/ 33 h 3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" h="33">
                  <a:moveTo>
                    <a:pt x="17" y="33"/>
                  </a:moveTo>
                  <a:lnTo>
                    <a:pt x="25" y="33"/>
                  </a:lnTo>
                  <a:lnTo>
                    <a:pt x="25" y="24"/>
                  </a:lnTo>
                  <a:lnTo>
                    <a:pt x="17" y="24"/>
                  </a:lnTo>
                  <a:lnTo>
                    <a:pt x="25" y="24"/>
                  </a:lnTo>
                  <a:lnTo>
                    <a:pt x="17" y="24"/>
                  </a:lnTo>
                  <a:lnTo>
                    <a:pt x="8" y="24"/>
                  </a:lnTo>
                  <a:lnTo>
                    <a:pt x="8" y="17"/>
                  </a:lnTo>
                  <a:lnTo>
                    <a:pt x="17" y="17"/>
                  </a:lnTo>
                  <a:lnTo>
                    <a:pt x="8" y="17"/>
                  </a:lnTo>
                  <a:lnTo>
                    <a:pt x="8" y="7"/>
                  </a:lnTo>
                  <a:lnTo>
                    <a:pt x="8" y="17"/>
                  </a:lnTo>
                  <a:lnTo>
                    <a:pt x="8" y="7"/>
                  </a:lnTo>
                  <a:lnTo>
                    <a:pt x="8" y="17"/>
                  </a:lnTo>
                  <a:lnTo>
                    <a:pt x="8" y="7"/>
                  </a:lnTo>
                  <a:lnTo>
                    <a:pt x="0" y="7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17"/>
                  </a:lnTo>
                  <a:lnTo>
                    <a:pt x="8" y="7"/>
                  </a:lnTo>
                  <a:lnTo>
                    <a:pt x="8" y="17"/>
                  </a:lnTo>
                  <a:lnTo>
                    <a:pt x="8" y="7"/>
                  </a:lnTo>
                  <a:lnTo>
                    <a:pt x="8" y="17"/>
                  </a:lnTo>
                  <a:lnTo>
                    <a:pt x="17" y="17"/>
                  </a:lnTo>
                  <a:lnTo>
                    <a:pt x="8" y="17"/>
                  </a:lnTo>
                  <a:lnTo>
                    <a:pt x="8" y="24"/>
                  </a:lnTo>
                  <a:lnTo>
                    <a:pt x="17" y="24"/>
                  </a:lnTo>
                  <a:lnTo>
                    <a:pt x="17" y="17"/>
                  </a:lnTo>
                  <a:lnTo>
                    <a:pt x="17" y="24"/>
                  </a:lnTo>
                  <a:lnTo>
                    <a:pt x="25" y="24"/>
                  </a:lnTo>
                  <a:lnTo>
                    <a:pt x="25" y="33"/>
                  </a:lnTo>
                  <a:lnTo>
                    <a:pt x="17" y="33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94" name="Freeform 239"/>
            <p:cNvSpPr>
              <a:spLocks/>
            </p:cNvSpPr>
            <p:nvPr/>
          </p:nvSpPr>
          <p:spPr bwMode="auto">
            <a:xfrm>
              <a:off x="5273675" y="5322888"/>
              <a:ext cx="41275" cy="41275"/>
            </a:xfrm>
            <a:custGeom>
              <a:avLst/>
              <a:gdLst>
                <a:gd name="T0" fmla="*/ 2147483647 w 52"/>
                <a:gd name="T1" fmla="*/ 2147483647 h 50"/>
                <a:gd name="T2" fmla="*/ 2147483647 w 52"/>
                <a:gd name="T3" fmla="*/ 2147483647 h 50"/>
                <a:gd name="T4" fmla="*/ 2147483647 w 52"/>
                <a:gd name="T5" fmla="*/ 2147483647 h 50"/>
                <a:gd name="T6" fmla="*/ 2147483647 w 52"/>
                <a:gd name="T7" fmla="*/ 2147483647 h 50"/>
                <a:gd name="T8" fmla="*/ 2147483647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2147483647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0 w 52"/>
                <a:gd name="T31" fmla="*/ 2147483647 h 50"/>
                <a:gd name="T32" fmla="*/ 2147483647 w 52"/>
                <a:gd name="T33" fmla="*/ 2147483647 h 50"/>
                <a:gd name="T34" fmla="*/ 2147483647 w 52"/>
                <a:gd name="T35" fmla="*/ 2147483647 h 50"/>
                <a:gd name="T36" fmla="*/ 0 w 52"/>
                <a:gd name="T37" fmla="*/ 2147483647 h 50"/>
                <a:gd name="T38" fmla="*/ 2147483647 w 52"/>
                <a:gd name="T39" fmla="*/ 2147483647 h 50"/>
                <a:gd name="T40" fmla="*/ 2147483647 w 52"/>
                <a:gd name="T41" fmla="*/ 0 h 50"/>
                <a:gd name="T42" fmla="*/ 0 w 52"/>
                <a:gd name="T43" fmla="*/ 0 h 50"/>
                <a:gd name="T44" fmla="*/ 2147483647 w 52"/>
                <a:gd name="T45" fmla="*/ 0 h 50"/>
                <a:gd name="T46" fmla="*/ 2147483647 w 52"/>
                <a:gd name="T47" fmla="*/ 2147483647 h 50"/>
                <a:gd name="T48" fmla="*/ 0 w 52"/>
                <a:gd name="T49" fmla="*/ 2147483647 h 50"/>
                <a:gd name="T50" fmla="*/ 2147483647 w 52"/>
                <a:gd name="T51" fmla="*/ 2147483647 h 50"/>
                <a:gd name="T52" fmla="*/ 2147483647 w 52"/>
                <a:gd name="T53" fmla="*/ 2147483647 h 50"/>
                <a:gd name="T54" fmla="*/ 0 w 52"/>
                <a:gd name="T55" fmla="*/ 2147483647 h 50"/>
                <a:gd name="T56" fmla="*/ 2147483647 w 52"/>
                <a:gd name="T57" fmla="*/ 2147483647 h 50"/>
                <a:gd name="T58" fmla="*/ 2147483647 w 52"/>
                <a:gd name="T59" fmla="*/ 2147483647 h 50"/>
                <a:gd name="T60" fmla="*/ 2147483647 w 52"/>
                <a:gd name="T61" fmla="*/ 2147483647 h 50"/>
                <a:gd name="T62" fmla="*/ 2147483647 w 52"/>
                <a:gd name="T63" fmla="*/ 2147483647 h 50"/>
                <a:gd name="T64" fmla="*/ 2147483647 w 52"/>
                <a:gd name="T65" fmla="*/ 2147483647 h 50"/>
                <a:gd name="T66" fmla="*/ 2147483647 w 52"/>
                <a:gd name="T67" fmla="*/ 2147483647 h 50"/>
                <a:gd name="T68" fmla="*/ 2147483647 w 52"/>
                <a:gd name="T69" fmla="*/ 2147483647 h 50"/>
                <a:gd name="T70" fmla="*/ 2147483647 w 52"/>
                <a:gd name="T71" fmla="*/ 2147483647 h 50"/>
                <a:gd name="T72" fmla="*/ 2147483647 w 52"/>
                <a:gd name="T73" fmla="*/ 2147483647 h 50"/>
                <a:gd name="T74" fmla="*/ 2147483647 w 52"/>
                <a:gd name="T75" fmla="*/ 2147483647 h 50"/>
                <a:gd name="T76" fmla="*/ 2147483647 w 52"/>
                <a:gd name="T77" fmla="*/ 2147483647 h 50"/>
                <a:gd name="T78" fmla="*/ 2147483647 w 52"/>
                <a:gd name="T79" fmla="*/ 2147483647 h 50"/>
                <a:gd name="T80" fmla="*/ 2147483647 w 52"/>
                <a:gd name="T81" fmla="*/ 2147483647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"/>
                <a:gd name="T124" fmla="*/ 0 h 50"/>
                <a:gd name="T125" fmla="*/ 52 w 52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" h="50">
                  <a:moveTo>
                    <a:pt x="52" y="43"/>
                  </a:moveTo>
                  <a:lnTo>
                    <a:pt x="52" y="50"/>
                  </a:lnTo>
                  <a:lnTo>
                    <a:pt x="52" y="43"/>
                  </a:lnTo>
                  <a:lnTo>
                    <a:pt x="44" y="43"/>
                  </a:lnTo>
                  <a:lnTo>
                    <a:pt x="35" y="43"/>
                  </a:lnTo>
                  <a:lnTo>
                    <a:pt x="44" y="43"/>
                  </a:lnTo>
                  <a:lnTo>
                    <a:pt x="44" y="33"/>
                  </a:lnTo>
                  <a:lnTo>
                    <a:pt x="35" y="33"/>
                  </a:lnTo>
                  <a:lnTo>
                    <a:pt x="35" y="24"/>
                  </a:lnTo>
                  <a:lnTo>
                    <a:pt x="26" y="24"/>
                  </a:lnTo>
                  <a:lnTo>
                    <a:pt x="26" y="33"/>
                  </a:lnTo>
                  <a:lnTo>
                    <a:pt x="26" y="24"/>
                  </a:lnTo>
                  <a:lnTo>
                    <a:pt x="18" y="24"/>
                  </a:lnTo>
                  <a:lnTo>
                    <a:pt x="18" y="17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9" y="7"/>
                  </a:lnTo>
                  <a:lnTo>
                    <a:pt x="0" y="7"/>
                  </a:lnTo>
                  <a:lnTo>
                    <a:pt x="9" y="7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9" y="7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8" y="17"/>
                  </a:lnTo>
                  <a:lnTo>
                    <a:pt x="18" y="24"/>
                  </a:lnTo>
                  <a:lnTo>
                    <a:pt x="26" y="24"/>
                  </a:lnTo>
                  <a:lnTo>
                    <a:pt x="26" y="33"/>
                  </a:lnTo>
                  <a:lnTo>
                    <a:pt x="26" y="24"/>
                  </a:lnTo>
                  <a:lnTo>
                    <a:pt x="35" y="24"/>
                  </a:lnTo>
                  <a:lnTo>
                    <a:pt x="35" y="33"/>
                  </a:lnTo>
                  <a:lnTo>
                    <a:pt x="44" y="33"/>
                  </a:lnTo>
                  <a:lnTo>
                    <a:pt x="44" y="43"/>
                  </a:lnTo>
                  <a:lnTo>
                    <a:pt x="35" y="43"/>
                  </a:lnTo>
                  <a:lnTo>
                    <a:pt x="44" y="43"/>
                  </a:lnTo>
                  <a:lnTo>
                    <a:pt x="52" y="43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95" name="Freeform 240"/>
            <p:cNvSpPr>
              <a:spLocks/>
            </p:cNvSpPr>
            <p:nvPr/>
          </p:nvSpPr>
          <p:spPr bwMode="auto">
            <a:xfrm>
              <a:off x="4822825" y="4618038"/>
              <a:ext cx="144463" cy="33337"/>
            </a:xfrm>
            <a:custGeom>
              <a:avLst/>
              <a:gdLst>
                <a:gd name="T0" fmla="*/ 0 w 181"/>
                <a:gd name="T1" fmla="*/ 2147483647 h 43"/>
                <a:gd name="T2" fmla="*/ 2147483647 w 181"/>
                <a:gd name="T3" fmla="*/ 2147483647 h 43"/>
                <a:gd name="T4" fmla="*/ 2147483647 w 181"/>
                <a:gd name="T5" fmla="*/ 2147483647 h 43"/>
                <a:gd name="T6" fmla="*/ 2147483647 w 181"/>
                <a:gd name="T7" fmla="*/ 2147483647 h 43"/>
                <a:gd name="T8" fmla="*/ 2147483647 w 181"/>
                <a:gd name="T9" fmla="*/ 2147483647 h 43"/>
                <a:gd name="T10" fmla="*/ 2147483647 w 181"/>
                <a:gd name="T11" fmla="*/ 2147483647 h 43"/>
                <a:gd name="T12" fmla="*/ 2147483647 w 181"/>
                <a:gd name="T13" fmla="*/ 2147483647 h 43"/>
                <a:gd name="T14" fmla="*/ 2147483647 w 181"/>
                <a:gd name="T15" fmla="*/ 2147483647 h 43"/>
                <a:gd name="T16" fmla="*/ 2147483647 w 181"/>
                <a:gd name="T17" fmla="*/ 2147483647 h 43"/>
                <a:gd name="T18" fmla="*/ 2147483647 w 181"/>
                <a:gd name="T19" fmla="*/ 2147483647 h 43"/>
                <a:gd name="T20" fmla="*/ 2147483647 w 181"/>
                <a:gd name="T21" fmla="*/ 2147483647 h 43"/>
                <a:gd name="T22" fmla="*/ 2147483647 w 181"/>
                <a:gd name="T23" fmla="*/ 2147483647 h 43"/>
                <a:gd name="T24" fmla="*/ 2147483647 w 181"/>
                <a:gd name="T25" fmla="*/ 2147483647 h 43"/>
                <a:gd name="T26" fmla="*/ 2147483647 w 181"/>
                <a:gd name="T27" fmla="*/ 2147483647 h 43"/>
                <a:gd name="T28" fmla="*/ 2147483647 w 181"/>
                <a:gd name="T29" fmla="*/ 2147483647 h 43"/>
                <a:gd name="T30" fmla="*/ 2147483647 w 181"/>
                <a:gd name="T31" fmla="*/ 2147483647 h 43"/>
                <a:gd name="T32" fmla="*/ 2147483647 w 181"/>
                <a:gd name="T33" fmla="*/ 2147483647 h 43"/>
                <a:gd name="T34" fmla="*/ 2147483647 w 181"/>
                <a:gd name="T35" fmla="*/ 2147483647 h 43"/>
                <a:gd name="T36" fmla="*/ 2147483647 w 181"/>
                <a:gd name="T37" fmla="*/ 2147483647 h 43"/>
                <a:gd name="T38" fmla="*/ 2147483647 w 181"/>
                <a:gd name="T39" fmla="*/ 2147483647 h 43"/>
                <a:gd name="T40" fmla="*/ 2147483647 w 181"/>
                <a:gd name="T41" fmla="*/ 2147483647 h 43"/>
                <a:gd name="T42" fmla="*/ 2147483647 w 181"/>
                <a:gd name="T43" fmla="*/ 2147483647 h 43"/>
                <a:gd name="T44" fmla="*/ 2147483647 w 181"/>
                <a:gd name="T45" fmla="*/ 2147483647 h 43"/>
                <a:gd name="T46" fmla="*/ 2147483647 w 181"/>
                <a:gd name="T47" fmla="*/ 2147483647 h 43"/>
                <a:gd name="T48" fmla="*/ 2147483647 w 181"/>
                <a:gd name="T49" fmla="*/ 2147483647 h 43"/>
                <a:gd name="T50" fmla="*/ 2147483647 w 181"/>
                <a:gd name="T51" fmla="*/ 2147483647 h 43"/>
                <a:gd name="T52" fmla="*/ 2147483647 w 181"/>
                <a:gd name="T53" fmla="*/ 2147483647 h 43"/>
                <a:gd name="T54" fmla="*/ 2147483647 w 181"/>
                <a:gd name="T55" fmla="*/ 2147483647 h 43"/>
                <a:gd name="T56" fmla="*/ 2147483647 w 181"/>
                <a:gd name="T57" fmla="*/ 2147483647 h 43"/>
                <a:gd name="T58" fmla="*/ 2147483647 w 181"/>
                <a:gd name="T59" fmla="*/ 2147483647 h 43"/>
                <a:gd name="T60" fmla="*/ 2147483647 w 181"/>
                <a:gd name="T61" fmla="*/ 2147483647 h 43"/>
                <a:gd name="T62" fmla="*/ 2147483647 w 181"/>
                <a:gd name="T63" fmla="*/ 2147483647 h 43"/>
                <a:gd name="T64" fmla="*/ 2147483647 w 181"/>
                <a:gd name="T65" fmla="*/ 2147483647 h 43"/>
                <a:gd name="T66" fmla="*/ 2147483647 w 181"/>
                <a:gd name="T67" fmla="*/ 2147483647 h 43"/>
                <a:gd name="T68" fmla="*/ 0 w 181"/>
                <a:gd name="T69" fmla="*/ 0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1"/>
                <a:gd name="T106" fmla="*/ 0 h 43"/>
                <a:gd name="T107" fmla="*/ 181 w 181"/>
                <a:gd name="T108" fmla="*/ 43 h 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1" h="43">
                  <a:moveTo>
                    <a:pt x="0" y="0"/>
                  </a:moveTo>
                  <a:lnTo>
                    <a:pt x="0" y="7"/>
                  </a:lnTo>
                  <a:lnTo>
                    <a:pt x="9" y="7"/>
                  </a:lnTo>
                  <a:lnTo>
                    <a:pt x="17" y="7"/>
                  </a:lnTo>
                  <a:lnTo>
                    <a:pt x="26" y="7"/>
                  </a:lnTo>
                  <a:lnTo>
                    <a:pt x="35" y="7"/>
                  </a:lnTo>
                  <a:lnTo>
                    <a:pt x="26" y="7"/>
                  </a:lnTo>
                  <a:lnTo>
                    <a:pt x="35" y="7"/>
                  </a:lnTo>
                  <a:lnTo>
                    <a:pt x="43" y="7"/>
                  </a:lnTo>
                  <a:lnTo>
                    <a:pt x="52" y="7"/>
                  </a:lnTo>
                  <a:lnTo>
                    <a:pt x="59" y="7"/>
                  </a:lnTo>
                  <a:lnTo>
                    <a:pt x="69" y="7"/>
                  </a:lnTo>
                  <a:lnTo>
                    <a:pt x="78" y="7"/>
                  </a:lnTo>
                  <a:lnTo>
                    <a:pt x="86" y="7"/>
                  </a:lnTo>
                  <a:lnTo>
                    <a:pt x="86" y="17"/>
                  </a:lnTo>
                  <a:lnTo>
                    <a:pt x="95" y="17"/>
                  </a:lnTo>
                  <a:lnTo>
                    <a:pt x="102" y="17"/>
                  </a:lnTo>
                  <a:lnTo>
                    <a:pt x="112" y="17"/>
                  </a:lnTo>
                  <a:lnTo>
                    <a:pt x="112" y="7"/>
                  </a:lnTo>
                  <a:lnTo>
                    <a:pt x="121" y="7"/>
                  </a:lnTo>
                  <a:lnTo>
                    <a:pt x="128" y="7"/>
                  </a:lnTo>
                  <a:lnTo>
                    <a:pt x="128" y="17"/>
                  </a:lnTo>
                  <a:lnTo>
                    <a:pt x="138" y="17"/>
                  </a:lnTo>
                  <a:lnTo>
                    <a:pt x="128" y="17"/>
                  </a:lnTo>
                  <a:lnTo>
                    <a:pt x="138" y="17"/>
                  </a:lnTo>
                  <a:lnTo>
                    <a:pt x="138" y="24"/>
                  </a:lnTo>
                  <a:lnTo>
                    <a:pt x="138" y="17"/>
                  </a:lnTo>
                  <a:lnTo>
                    <a:pt x="145" y="17"/>
                  </a:lnTo>
                  <a:lnTo>
                    <a:pt x="145" y="24"/>
                  </a:lnTo>
                  <a:lnTo>
                    <a:pt x="154" y="24"/>
                  </a:lnTo>
                  <a:lnTo>
                    <a:pt x="164" y="24"/>
                  </a:lnTo>
                  <a:lnTo>
                    <a:pt x="164" y="33"/>
                  </a:lnTo>
                  <a:lnTo>
                    <a:pt x="171" y="33"/>
                  </a:lnTo>
                  <a:lnTo>
                    <a:pt x="181" y="33"/>
                  </a:lnTo>
                  <a:lnTo>
                    <a:pt x="181" y="43"/>
                  </a:lnTo>
                  <a:lnTo>
                    <a:pt x="181" y="33"/>
                  </a:lnTo>
                  <a:lnTo>
                    <a:pt x="171" y="33"/>
                  </a:lnTo>
                  <a:lnTo>
                    <a:pt x="164" y="33"/>
                  </a:lnTo>
                  <a:lnTo>
                    <a:pt x="164" y="24"/>
                  </a:lnTo>
                  <a:lnTo>
                    <a:pt x="154" y="24"/>
                  </a:lnTo>
                  <a:lnTo>
                    <a:pt x="145" y="24"/>
                  </a:lnTo>
                  <a:lnTo>
                    <a:pt x="145" y="17"/>
                  </a:lnTo>
                  <a:lnTo>
                    <a:pt x="145" y="24"/>
                  </a:lnTo>
                  <a:lnTo>
                    <a:pt x="145" y="17"/>
                  </a:lnTo>
                  <a:lnTo>
                    <a:pt x="138" y="17"/>
                  </a:lnTo>
                  <a:lnTo>
                    <a:pt x="138" y="24"/>
                  </a:lnTo>
                  <a:lnTo>
                    <a:pt x="138" y="17"/>
                  </a:lnTo>
                  <a:lnTo>
                    <a:pt x="128" y="17"/>
                  </a:lnTo>
                  <a:lnTo>
                    <a:pt x="128" y="7"/>
                  </a:lnTo>
                  <a:lnTo>
                    <a:pt x="121" y="7"/>
                  </a:lnTo>
                  <a:lnTo>
                    <a:pt x="112" y="7"/>
                  </a:lnTo>
                  <a:lnTo>
                    <a:pt x="112" y="17"/>
                  </a:lnTo>
                  <a:lnTo>
                    <a:pt x="102" y="17"/>
                  </a:lnTo>
                  <a:lnTo>
                    <a:pt x="95" y="17"/>
                  </a:lnTo>
                  <a:lnTo>
                    <a:pt x="86" y="17"/>
                  </a:lnTo>
                  <a:lnTo>
                    <a:pt x="78" y="7"/>
                  </a:lnTo>
                  <a:lnTo>
                    <a:pt x="69" y="7"/>
                  </a:lnTo>
                  <a:lnTo>
                    <a:pt x="59" y="7"/>
                  </a:lnTo>
                  <a:lnTo>
                    <a:pt x="59" y="17"/>
                  </a:lnTo>
                  <a:lnTo>
                    <a:pt x="59" y="7"/>
                  </a:lnTo>
                  <a:lnTo>
                    <a:pt x="52" y="7"/>
                  </a:lnTo>
                  <a:lnTo>
                    <a:pt x="52" y="17"/>
                  </a:lnTo>
                  <a:lnTo>
                    <a:pt x="52" y="7"/>
                  </a:lnTo>
                  <a:lnTo>
                    <a:pt x="43" y="7"/>
                  </a:lnTo>
                  <a:lnTo>
                    <a:pt x="35" y="7"/>
                  </a:lnTo>
                  <a:lnTo>
                    <a:pt x="26" y="7"/>
                  </a:lnTo>
                  <a:lnTo>
                    <a:pt x="17" y="7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96" name="Freeform 241"/>
            <p:cNvSpPr>
              <a:spLocks/>
            </p:cNvSpPr>
            <p:nvPr/>
          </p:nvSpPr>
          <p:spPr bwMode="auto">
            <a:xfrm>
              <a:off x="4713288" y="4618038"/>
              <a:ext cx="109537" cy="47625"/>
            </a:xfrm>
            <a:custGeom>
              <a:avLst/>
              <a:gdLst>
                <a:gd name="T0" fmla="*/ 0 w 138"/>
                <a:gd name="T1" fmla="*/ 2147483647 h 60"/>
                <a:gd name="T2" fmla="*/ 0 w 138"/>
                <a:gd name="T3" fmla="*/ 2147483647 h 60"/>
                <a:gd name="T4" fmla="*/ 2147483647 w 138"/>
                <a:gd name="T5" fmla="*/ 2147483647 h 60"/>
                <a:gd name="T6" fmla="*/ 2147483647 w 138"/>
                <a:gd name="T7" fmla="*/ 2147483647 h 60"/>
                <a:gd name="T8" fmla="*/ 2147483647 w 138"/>
                <a:gd name="T9" fmla="*/ 2147483647 h 60"/>
                <a:gd name="T10" fmla="*/ 2147483647 w 138"/>
                <a:gd name="T11" fmla="*/ 2147483647 h 60"/>
                <a:gd name="T12" fmla="*/ 2147483647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2147483647 w 138"/>
                <a:gd name="T37" fmla="*/ 2147483647 h 60"/>
                <a:gd name="T38" fmla="*/ 2147483647 w 138"/>
                <a:gd name="T39" fmla="*/ 2147483647 h 60"/>
                <a:gd name="T40" fmla="*/ 2147483647 w 138"/>
                <a:gd name="T41" fmla="*/ 2147483647 h 60"/>
                <a:gd name="T42" fmla="*/ 2147483647 w 138"/>
                <a:gd name="T43" fmla="*/ 0 h 60"/>
                <a:gd name="T44" fmla="*/ 2147483647 w 138"/>
                <a:gd name="T45" fmla="*/ 2147483647 h 60"/>
                <a:gd name="T46" fmla="*/ 2147483647 w 138"/>
                <a:gd name="T47" fmla="*/ 2147483647 h 60"/>
                <a:gd name="T48" fmla="*/ 2147483647 w 138"/>
                <a:gd name="T49" fmla="*/ 2147483647 h 60"/>
                <a:gd name="T50" fmla="*/ 2147483647 w 138"/>
                <a:gd name="T51" fmla="*/ 2147483647 h 60"/>
                <a:gd name="T52" fmla="*/ 2147483647 w 138"/>
                <a:gd name="T53" fmla="*/ 2147483647 h 60"/>
                <a:gd name="T54" fmla="*/ 2147483647 w 138"/>
                <a:gd name="T55" fmla="*/ 2147483647 h 60"/>
                <a:gd name="T56" fmla="*/ 2147483647 w 138"/>
                <a:gd name="T57" fmla="*/ 0 h 60"/>
                <a:gd name="T58" fmla="*/ 2147483647 w 138"/>
                <a:gd name="T59" fmla="*/ 0 h 60"/>
                <a:gd name="T60" fmla="*/ 2147483647 w 138"/>
                <a:gd name="T61" fmla="*/ 0 h 60"/>
                <a:gd name="T62" fmla="*/ 2147483647 w 138"/>
                <a:gd name="T63" fmla="*/ 2147483647 h 60"/>
                <a:gd name="T64" fmla="*/ 2147483647 w 138"/>
                <a:gd name="T65" fmla="*/ 2147483647 h 60"/>
                <a:gd name="T66" fmla="*/ 2147483647 w 138"/>
                <a:gd name="T67" fmla="*/ 2147483647 h 60"/>
                <a:gd name="T68" fmla="*/ 2147483647 w 138"/>
                <a:gd name="T69" fmla="*/ 2147483647 h 60"/>
                <a:gd name="T70" fmla="*/ 2147483647 w 138"/>
                <a:gd name="T71" fmla="*/ 2147483647 h 60"/>
                <a:gd name="T72" fmla="*/ 2147483647 w 138"/>
                <a:gd name="T73" fmla="*/ 2147483647 h 60"/>
                <a:gd name="T74" fmla="*/ 2147483647 w 138"/>
                <a:gd name="T75" fmla="*/ 2147483647 h 60"/>
                <a:gd name="T76" fmla="*/ 2147483647 w 138"/>
                <a:gd name="T77" fmla="*/ 2147483647 h 60"/>
                <a:gd name="T78" fmla="*/ 2147483647 w 138"/>
                <a:gd name="T79" fmla="*/ 2147483647 h 60"/>
                <a:gd name="T80" fmla="*/ 2147483647 w 138"/>
                <a:gd name="T81" fmla="*/ 2147483647 h 60"/>
                <a:gd name="T82" fmla="*/ 2147483647 w 138"/>
                <a:gd name="T83" fmla="*/ 2147483647 h 60"/>
                <a:gd name="T84" fmla="*/ 2147483647 w 138"/>
                <a:gd name="T85" fmla="*/ 2147483647 h 60"/>
                <a:gd name="T86" fmla="*/ 2147483647 w 138"/>
                <a:gd name="T87" fmla="*/ 2147483647 h 60"/>
                <a:gd name="T88" fmla="*/ 2147483647 w 138"/>
                <a:gd name="T89" fmla="*/ 2147483647 h 60"/>
                <a:gd name="T90" fmla="*/ 2147483647 w 138"/>
                <a:gd name="T91" fmla="*/ 2147483647 h 60"/>
                <a:gd name="T92" fmla="*/ 2147483647 w 138"/>
                <a:gd name="T93" fmla="*/ 2147483647 h 60"/>
                <a:gd name="T94" fmla="*/ 2147483647 w 138"/>
                <a:gd name="T95" fmla="*/ 2147483647 h 60"/>
                <a:gd name="T96" fmla="*/ 2147483647 w 138"/>
                <a:gd name="T97" fmla="*/ 2147483647 h 60"/>
                <a:gd name="T98" fmla="*/ 2147483647 w 138"/>
                <a:gd name="T99" fmla="*/ 2147483647 h 60"/>
                <a:gd name="T100" fmla="*/ 2147483647 w 138"/>
                <a:gd name="T101" fmla="*/ 2147483647 h 60"/>
                <a:gd name="T102" fmla="*/ 2147483647 w 138"/>
                <a:gd name="T103" fmla="*/ 2147483647 h 60"/>
                <a:gd name="T104" fmla="*/ 0 w 138"/>
                <a:gd name="T105" fmla="*/ 2147483647 h 60"/>
                <a:gd name="T106" fmla="*/ 0 w 138"/>
                <a:gd name="T107" fmla="*/ 2147483647 h 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8"/>
                <a:gd name="T163" fmla="*/ 0 h 60"/>
                <a:gd name="T164" fmla="*/ 138 w 138"/>
                <a:gd name="T165" fmla="*/ 60 h 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8" h="60">
                  <a:moveTo>
                    <a:pt x="0" y="60"/>
                  </a:moveTo>
                  <a:lnTo>
                    <a:pt x="0" y="50"/>
                  </a:lnTo>
                  <a:lnTo>
                    <a:pt x="9" y="50"/>
                  </a:lnTo>
                  <a:lnTo>
                    <a:pt x="9" y="43"/>
                  </a:lnTo>
                  <a:lnTo>
                    <a:pt x="9" y="50"/>
                  </a:lnTo>
                  <a:lnTo>
                    <a:pt x="9" y="43"/>
                  </a:lnTo>
                  <a:lnTo>
                    <a:pt x="17" y="43"/>
                  </a:lnTo>
                  <a:lnTo>
                    <a:pt x="26" y="43"/>
                  </a:lnTo>
                  <a:lnTo>
                    <a:pt x="35" y="43"/>
                  </a:lnTo>
                  <a:lnTo>
                    <a:pt x="35" y="33"/>
                  </a:lnTo>
                  <a:lnTo>
                    <a:pt x="43" y="33"/>
                  </a:lnTo>
                  <a:lnTo>
                    <a:pt x="52" y="33"/>
                  </a:lnTo>
                  <a:lnTo>
                    <a:pt x="52" y="24"/>
                  </a:lnTo>
                  <a:lnTo>
                    <a:pt x="61" y="24"/>
                  </a:lnTo>
                  <a:lnTo>
                    <a:pt x="61" y="17"/>
                  </a:lnTo>
                  <a:lnTo>
                    <a:pt x="69" y="17"/>
                  </a:lnTo>
                  <a:lnTo>
                    <a:pt x="69" y="7"/>
                  </a:lnTo>
                  <a:lnTo>
                    <a:pt x="78" y="7"/>
                  </a:lnTo>
                  <a:lnTo>
                    <a:pt x="86" y="7"/>
                  </a:lnTo>
                  <a:lnTo>
                    <a:pt x="95" y="7"/>
                  </a:lnTo>
                  <a:lnTo>
                    <a:pt x="104" y="7"/>
                  </a:lnTo>
                  <a:lnTo>
                    <a:pt x="104" y="0"/>
                  </a:lnTo>
                  <a:lnTo>
                    <a:pt x="104" y="7"/>
                  </a:lnTo>
                  <a:lnTo>
                    <a:pt x="112" y="7"/>
                  </a:lnTo>
                  <a:lnTo>
                    <a:pt x="112" y="17"/>
                  </a:lnTo>
                  <a:lnTo>
                    <a:pt x="112" y="7"/>
                  </a:lnTo>
                  <a:lnTo>
                    <a:pt x="121" y="7"/>
                  </a:lnTo>
                  <a:lnTo>
                    <a:pt x="129" y="7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29" y="0"/>
                  </a:lnTo>
                  <a:lnTo>
                    <a:pt x="129" y="7"/>
                  </a:lnTo>
                  <a:lnTo>
                    <a:pt x="121" y="7"/>
                  </a:lnTo>
                  <a:lnTo>
                    <a:pt x="112" y="7"/>
                  </a:lnTo>
                  <a:lnTo>
                    <a:pt x="112" y="17"/>
                  </a:lnTo>
                  <a:lnTo>
                    <a:pt x="112" y="7"/>
                  </a:lnTo>
                  <a:lnTo>
                    <a:pt x="104" y="7"/>
                  </a:lnTo>
                  <a:lnTo>
                    <a:pt x="95" y="7"/>
                  </a:lnTo>
                  <a:lnTo>
                    <a:pt x="86" y="7"/>
                  </a:lnTo>
                  <a:lnTo>
                    <a:pt x="78" y="7"/>
                  </a:lnTo>
                  <a:lnTo>
                    <a:pt x="69" y="7"/>
                  </a:lnTo>
                  <a:lnTo>
                    <a:pt x="69" y="17"/>
                  </a:lnTo>
                  <a:lnTo>
                    <a:pt x="61" y="17"/>
                  </a:lnTo>
                  <a:lnTo>
                    <a:pt x="61" y="24"/>
                  </a:lnTo>
                  <a:lnTo>
                    <a:pt x="52" y="24"/>
                  </a:lnTo>
                  <a:lnTo>
                    <a:pt x="52" y="33"/>
                  </a:lnTo>
                  <a:lnTo>
                    <a:pt x="43" y="33"/>
                  </a:lnTo>
                  <a:lnTo>
                    <a:pt x="35" y="33"/>
                  </a:lnTo>
                  <a:lnTo>
                    <a:pt x="35" y="43"/>
                  </a:lnTo>
                  <a:lnTo>
                    <a:pt x="26" y="43"/>
                  </a:lnTo>
                  <a:lnTo>
                    <a:pt x="17" y="43"/>
                  </a:lnTo>
                  <a:lnTo>
                    <a:pt x="9" y="50"/>
                  </a:lnTo>
                  <a:lnTo>
                    <a:pt x="0" y="5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97" name="Freeform 242"/>
            <p:cNvSpPr>
              <a:spLocks/>
            </p:cNvSpPr>
            <p:nvPr/>
          </p:nvSpPr>
          <p:spPr bwMode="auto">
            <a:xfrm>
              <a:off x="4713288" y="4665663"/>
              <a:ext cx="49212" cy="142875"/>
            </a:xfrm>
            <a:custGeom>
              <a:avLst/>
              <a:gdLst>
                <a:gd name="T0" fmla="*/ 2147483647 w 61"/>
                <a:gd name="T1" fmla="*/ 2147483647 h 181"/>
                <a:gd name="T2" fmla="*/ 2147483647 w 61"/>
                <a:gd name="T3" fmla="*/ 2147483647 h 181"/>
                <a:gd name="T4" fmla="*/ 2147483647 w 61"/>
                <a:gd name="T5" fmla="*/ 2147483647 h 181"/>
                <a:gd name="T6" fmla="*/ 2147483647 w 61"/>
                <a:gd name="T7" fmla="*/ 2147483647 h 181"/>
                <a:gd name="T8" fmla="*/ 2147483647 w 61"/>
                <a:gd name="T9" fmla="*/ 2147483647 h 181"/>
                <a:gd name="T10" fmla="*/ 2147483647 w 61"/>
                <a:gd name="T11" fmla="*/ 2147483647 h 181"/>
                <a:gd name="T12" fmla="*/ 2147483647 w 61"/>
                <a:gd name="T13" fmla="*/ 2147483647 h 181"/>
                <a:gd name="T14" fmla="*/ 2147483647 w 61"/>
                <a:gd name="T15" fmla="*/ 2147483647 h 181"/>
                <a:gd name="T16" fmla="*/ 2147483647 w 61"/>
                <a:gd name="T17" fmla="*/ 2147483647 h 181"/>
                <a:gd name="T18" fmla="*/ 2147483647 w 61"/>
                <a:gd name="T19" fmla="*/ 2147483647 h 181"/>
                <a:gd name="T20" fmla="*/ 2147483647 w 61"/>
                <a:gd name="T21" fmla="*/ 2147483647 h 181"/>
                <a:gd name="T22" fmla="*/ 2147483647 w 61"/>
                <a:gd name="T23" fmla="*/ 2147483647 h 181"/>
                <a:gd name="T24" fmla="*/ 2147483647 w 61"/>
                <a:gd name="T25" fmla="*/ 2147483647 h 181"/>
                <a:gd name="T26" fmla="*/ 2147483647 w 61"/>
                <a:gd name="T27" fmla="*/ 2147483647 h 181"/>
                <a:gd name="T28" fmla="*/ 2147483647 w 61"/>
                <a:gd name="T29" fmla="*/ 2147483647 h 181"/>
                <a:gd name="T30" fmla="*/ 2147483647 w 61"/>
                <a:gd name="T31" fmla="*/ 2147483647 h 181"/>
                <a:gd name="T32" fmla="*/ 2147483647 w 61"/>
                <a:gd name="T33" fmla="*/ 2147483647 h 181"/>
                <a:gd name="T34" fmla="*/ 2147483647 w 61"/>
                <a:gd name="T35" fmla="*/ 2147483647 h 181"/>
                <a:gd name="T36" fmla="*/ 0 w 61"/>
                <a:gd name="T37" fmla="*/ 2147483647 h 181"/>
                <a:gd name="T38" fmla="*/ 0 w 61"/>
                <a:gd name="T39" fmla="*/ 2147483647 h 181"/>
                <a:gd name="T40" fmla="*/ 2147483647 w 61"/>
                <a:gd name="T41" fmla="*/ 2147483647 h 181"/>
                <a:gd name="T42" fmla="*/ 0 w 61"/>
                <a:gd name="T43" fmla="*/ 2147483647 h 181"/>
                <a:gd name="T44" fmla="*/ 0 w 61"/>
                <a:gd name="T45" fmla="*/ 2147483647 h 181"/>
                <a:gd name="T46" fmla="*/ 2147483647 w 61"/>
                <a:gd name="T47" fmla="*/ 2147483647 h 181"/>
                <a:gd name="T48" fmla="*/ 2147483647 w 61"/>
                <a:gd name="T49" fmla="*/ 2147483647 h 181"/>
                <a:gd name="T50" fmla="*/ 2147483647 w 61"/>
                <a:gd name="T51" fmla="*/ 2147483647 h 181"/>
                <a:gd name="T52" fmla="*/ 2147483647 w 61"/>
                <a:gd name="T53" fmla="*/ 2147483647 h 181"/>
                <a:gd name="T54" fmla="*/ 0 w 61"/>
                <a:gd name="T55" fmla="*/ 2147483647 h 181"/>
                <a:gd name="T56" fmla="*/ 2147483647 w 61"/>
                <a:gd name="T57" fmla="*/ 2147483647 h 181"/>
                <a:gd name="T58" fmla="*/ 2147483647 w 61"/>
                <a:gd name="T59" fmla="*/ 2147483647 h 181"/>
                <a:gd name="T60" fmla="*/ 2147483647 w 61"/>
                <a:gd name="T61" fmla="*/ 2147483647 h 181"/>
                <a:gd name="T62" fmla="*/ 2147483647 w 61"/>
                <a:gd name="T63" fmla="*/ 2147483647 h 181"/>
                <a:gd name="T64" fmla="*/ 2147483647 w 61"/>
                <a:gd name="T65" fmla="*/ 2147483647 h 181"/>
                <a:gd name="T66" fmla="*/ 2147483647 w 61"/>
                <a:gd name="T67" fmla="*/ 2147483647 h 181"/>
                <a:gd name="T68" fmla="*/ 2147483647 w 61"/>
                <a:gd name="T69" fmla="*/ 2147483647 h 181"/>
                <a:gd name="T70" fmla="*/ 2147483647 w 61"/>
                <a:gd name="T71" fmla="*/ 2147483647 h 181"/>
                <a:gd name="T72" fmla="*/ 2147483647 w 61"/>
                <a:gd name="T73" fmla="*/ 2147483647 h 181"/>
                <a:gd name="T74" fmla="*/ 2147483647 w 61"/>
                <a:gd name="T75" fmla="*/ 2147483647 h 181"/>
                <a:gd name="T76" fmla="*/ 2147483647 w 61"/>
                <a:gd name="T77" fmla="*/ 2147483647 h 181"/>
                <a:gd name="T78" fmla="*/ 2147483647 w 61"/>
                <a:gd name="T79" fmla="*/ 2147483647 h 181"/>
                <a:gd name="T80" fmla="*/ 2147483647 w 61"/>
                <a:gd name="T81" fmla="*/ 2147483647 h 181"/>
                <a:gd name="T82" fmla="*/ 2147483647 w 61"/>
                <a:gd name="T83" fmla="*/ 2147483647 h 181"/>
                <a:gd name="T84" fmla="*/ 2147483647 w 61"/>
                <a:gd name="T85" fmla="*/ 2147483647 h 181"/>
                <a:gd name="T86" fmla="*/ 2147483647 w 61"/>
                <a:gd name="T87" fmla="*/ 2147483647 h 181"/>
                <a:gd name="T88" fmla="*/ 2147483647 w 61"/>
                <a:gd name="T89" fmla="*/ 2147483647 h 1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"/>
                <a:gd name="T136" fmla="*/ 0 h 181"/>
                <a:gd name="T137" fmla="*/ 61 w 61"/>
                <a:gd name="T138" fmla="*/ 181 h 1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" h="181">
                  <a:moveTo>
                    <a:pt x="61" y="181"/>
                  </a:moveTo>
                  <a:lnTo>
                    <a:pt x="52" y="181"/>
                  </a:lnTo>
                  <a:lnTo>
                    <a:pt x="52" y="172"/>
                  </a:lnTo>
                  <a:lnTo>
                    <a:pt x="43" y="172"/>
                  </a:lnTo>
                  <a:lnTo>
                    <a:pt x="43" y="164"/>
                  </a:lnTo>
                  <a:lnTo>
                    <a:pt x="43" y="172"/>
                  </a:lnTo>
                  <a:lnTo>
                    <a:pt x="35" y="172"/>
                  </a:lnTo>
                  <a:lnTo>
                    <a:pt x="35" y="164"/>
                  </a:lnTo>
                  <a:lnTo>
                    <a:pt x="35" y="155"/>
                  </a:lnTo>
                  <a:lnTo>
                    <a:pt x="26" y="155"/>
                  </a:lnTo>
                  <a:lnTo>
                    <a:pt x="26" y="147"/>
                  </a:lnTo>
                  <a:lnTo>
                    <a:pt x="26" y="138"/>
                  </a:lnTo>
                  <a:lnTo>
                    <a:pt x="17" y="138"/>
                  </a:lnTo>
                  <a:lnTo>
                    <a:pt x="17" y="129"/>
                  </a:lnTo>
                  <a:lnTo>
                    <a:pt x="17" y="121"/>
                  </a:lnTo>
                  <a:lnTo>
                    <a:pt x="26" y="121"/>
                  </a:lnTo>
                  <a:lnTo>
                    <a:pt x="17" y="121"/>
                  </a:lnTo>
                  <a:lnTo>
                    <a:pt x="26" y="121"/>
                  </a:lnTo>
                  <a:lnTo>
                    <a:pt x="17" y="121"/>
                  </a:lnTo>
                  <a:lnTo>
                    <a:pt x="17" y="112"/>
                  </a:lnTo>
                  <a:lnTo>
                    <a:pt x="17" y="102"/>
                  </a:lnTo>
                  <a:lnTo>
                    <a:pt x="17" y="95"/>
                  </a:lnTo>
                  <a:lnTo>
                    <a:pt x="17" y="86"/>
                  </a:lnTo>
                  <a:lnTo>
                    <a:pt x="17" y="78"/>
                  </a:lnTo>
                  <a:lnTo>
                    <a:pt x="26" y="78"/>
                  </a:lnTo>
                  <a:lnTo>
                    <a:pt x="26" y="69"/>
                  </a:lnTo>
                  <a:lnTo>
                    <a:pt x="26" y="59"/>
                  </a:lnTo>
                  <a:lnTo>
                    <a:pt x="26" y="52"/>
                  </a:lnTo>
                  <a:lnTo>
                    <a:pt x="17" y="52"/>
                  </a:lnTo>
                  <a:lnTo>
                    <a:pt x="26" y="52"/>
                  </a:lnTo>
                  <a:lnTo>
                    <a:pt x="17" y="52"/>
                  </a:lnTo>
                  <a:lnTo>
                    <a:pt x="17" y="43"/>
                  </a:lnTo>
                  <a:lnTo>
                    <a:pt x="9" y="43"/>
                  </a:lnTo>
                  <a:lnTo>
                    <a:pt x="9" y="33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26"/>
                  </a:lnTo>
                  <a:lnTo>
                    <a:pt x="0" y="26"/>
                  </a:lnTo>
                  <a:lnTo>
                    <a:pt x="9" y="2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9" y="16"/>
                  </a:lnTo>
                  <a:lnTo>
                    <a:pt x="0" y="26"/>
                  </a:lnTo>
                  <a:lnTo>
                    <a:pt x="9" y="26"/>
                  </a:lnTo>
                  <a:lnTo>
                    <a:pt x="0" y="26"/>
                  </a:lnTo>
                  <a:lnTo>
                    <a:pt x="9" y="26"/>
                  </a:lnTo>
                  <a:lnTo>
                    <a:pt x="0" y="26"/>
                  </a:lnTo>
                  <a:lnTo>
                    <a:pt x="9" y="26"/>
                  </a:lnTo>
                  <a:lnTo>
                    <a:pt x="9" y="33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43"/>
                  </a:lnTo>
                  <a:lnTo>
                    <a:pt x="17" y="43"/>
                  </a:lnTo>
                  <a:lnTo>
                    <a:pt x="17" y="52"/>
                  </a:lnTo>
                  <a:lnTo>
                    <a:pt x="26" y="52"/>
                  </a:lnTo>
                  <a:lnTo>
                    <a:pt x="26" y="59"/>
                  </a:lnTo>
                  <a:lnTo>
                    <a:pt x="26" y="69"/>
                  </a:lnTo>
                  <a:lnTo>
                    <a:pt x="26" y="78"/>
                  </a:lnTo>
                  <a:lnTo>
                    <a:pt x="17" y="78"/>
                  </a:lnTo>
                  <a:lnTo>
                    <a:pt x="17" y="86"/>
                  </a:lnTo>
                  <a:lnTo>
                    <a:pt x="17" y="95"/>
                  </a:lnTo>
                  <a:lnTo>
                    <a:pt x="17" y="102"/>
                  </a:lnTo>
                  <a:lnTo>
                    <a:pt x="26" y="102"/>
                  </a:lnTo>
                  <a:lnTo>
                    <a:pt x="26" y="112"/>
                  </a:lnTo>
                  <a:lnTo>
                    <a:pt x="17" y="112"/>
                  </a:lnTo>
                  <a:lnTo>
                    <a:pt x="17" y="121"/>
                  </a:lnTo>
                  <a:lnTo>
                    <a:pt x="26" y="121"/>
                  </a:lnTo>
                  <a:lnTo>
                    <a:pt x="26" y="129"/>
                  </a:lnTo>
                  <a:lnTo>
                    <a:pt x="17" y="121"/>
                  </a:lnTo>
                  <a:lnTo>
                    <a:pt x="17" y="129"/>
                  </a:lnTo>
                  <a:lnTo>
                    <a:pt x="17" y="138"/>
                  </a:lnTo>
                  <a:lnTo>
                    <a:pt x="26" y="138"/>
                  </a:lnTo>
                  <a:lnTo>
                    <a:pt x="35" y="147"/>
                  </a:lnTo>
                  <a:lnTo>
                    <a:pt x="26" y="147"/>
                  </a:lnTo>
                  <a:lnTo>
                    <a:pt x="26" y="155"/>
                  </a:lnTo>
                  <a:lnTo>
                    <a:pt x="35" y="155"/>
                  </a:lnTo>
                  <a:lnTo>
                    <a:pt x="35" y="164"/>
                  </a:lnTo>
                  <a:lnTo>
                    <a:pt x="35" y="172"/>
                  </a:lnTo>
                  <a:lnTo>
                    <a:pt x="43" y="172"/>
                  </a:lnTo>
                  <a:lnTo>
                    <a:pt x="43" y="164"/>
                  </a:lnTo>
                  <a:lnTo>
                    <a:pt x="43" y="172"/>
                  </a:lnTo>
                  <a:lnTo>
                    <a:pt x="52" y="164"/>
                  </a:lnTo>
                  <a:lnTo>
                    <a:pt x="52" y="172"/>
                  </a:lnTo>
                  <a:lnTo>
                    <a:pt x="52" y="181"/>
                  </a:lnTo>
                  <a:lnTo>
                    <a:pt x="61" y="181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98" name="Freeform 243"/>
            <p:cNvSpPr>
              <a:spLocks/>
            </p:cNvSpPr>
            <p:nvPr/>
          </p:nvSpPr>
          <p:spPr bwMode="auto">
            <a:xfrm>
              <a:off x="4727575" y="4808538"/>
              <a:ext cx="69850" cy="123825"/>
            </a:xfrm>
            <a:custGeom>
              <a:avLst/>
              <a:gdLst>
                <a:gd name="T0" fmla="*/ 2147483647 w 87"/>
                <a:gd name="T1" fmla="*/ 2147483647 h 155"/>
                <a:gd name="T2" fmla="*/ 2147483647 w 87"/>
                <a:gd name="T3" fmla="*/ 2147483647 h 155"/>
                <a:gd name="T4" fmla="*/ 2147483647 w 87"/>
                <a:gd name="T5" fmla="*/ 2147483647 h 155"/>
                <a:gd name="T6" fmla="*/ 2147483647 w 87"/>
                <a:gd name="T7" fmla="*/ 2147483647 h 155"/>
                <a:gd name="T8" fmla="*/ 2147483647 w 87"/>
                <a:gd name="T9" fmla="*/ 2147483647 h 155"/>
                <a:gd name="T10" fmla="*/ 2147483647 w 87"/>
                <a:gd name="T11" fmla="*/ 2147483647 h 155"/>
                <a:gd name="T12" fmla="*/ 2147483647 w 87"/>
                <a:gd name="T13" fmla="*/ 2147483647 h 155"/>
                <a:gd name="T14" fmla="*/ 2147483647 w 87"/>
                <a:gd name="T15" fmla="*/ 2147483647 h 155"/>
                <a:gd name="T16" fmla="*/ 2147483647 w 87"/>
                <a:gd name="T17" fmla="*/ 2147483647 h 155"/>
                <a:gd name="T18" fmla="*/ 2147483647 w 87"/>
                <a:gd name="T19" fmla="*/ 2147483647 h 155"/>
                <a:gd name="T20" fmla="*/ 2147483647 w 87"/>
                <a:gd name="T21" fmla="*/ 2147483647 h 155"/>
                <a:gd name="T22" fmla="*/ 2147483647 w 87"/>
                <a:gd name="T23" fmla="*/ 2147483647 h 155"/>
                <a:gd name="T24" fmla="*/ 2147483647 w 87"/>
                <a:gd name="T25" fmla="*/ 2147483647 h 155"/>
                <a:gd name="T26" fmla="*/ 2147483647 w 87"/>
                <a:gd name="T27" fmla="*/ 2147483647 h 155"/>
                <a:gd name="T28" fmla="*/ 2147483647 w 87"/>
                <a:gd name="T29" fmla="*/ 2147483647 h 155"/>
                <a:gd name="T30" fmla="*/ 2147483647 w 87"/>
                <a:gd name="T31" fmla="*/ 2147483647 h 155"/>
                <a:gd name="T32" fmla="*/ 2147483647 w 87"/>
                <a:gd name="T33" fmla="*/ 2147483647 h 155"/>
                <a:gd name="T34" fmla="*/ 2147483647 w 87"/>
                <a:gd name="T35" fmla="*/ 2147483647 h 155"/>
                <a:gd name="T36" fmla="*/ 2147483647 w 87"/>
                <a:gd name="T37" fmla="*/ 0 h 155"/>
                <a:gd name="T38" fmla="*/ 2147483647 w 87"/>
                <a:gd name="T39" fmla="*/ 0 h 155"/>
                <a:gd name="T40" fmla="*/ 2147483647 w 87"/>
                <a:gd name="T41" fmla="*/ 2147483647 h 155"/>
                <a:gd name="T42" fmla="*/ 2147483647 w 87"/>
                <a:gd name="T43" fmla="*/ 2147483647 h 155"/>
                <a:gd name="T44" fmla="*/ 2147483647 w 87"/>
                <a:gd name="T45" fmla="*/ 2147483647 h 155"/>
                <a:gd name="T46" fmla="*/ 2147483647 w 87"/>
                <a:gd name="T47" fmla="*/ 2147483647 h 155"/>
                <a:gd name="T48" fmla="*/ 2147483647 w 87"/>
                <a:gd name="T49" fmla="*/ 2147483647 h 155"/>
                <a:gd name="T50" fmla="*/ 2147483647 w 87"/>
                <a:gd name="T51" fmla="*/ 2147483647 h 155"/>
                <a:gd name="T52" fmla="*/ 2147483647 w 87"/>
                <a:gd name="T53" fmla="*/ 2147483647 h 155"/>
                <a:gd name="T54" fmla="*/ 2147483647 w 87"/>
                <a:gd name="T55" fmla="*/ 2147483647 h 155"/>
                <a:gd name="T56" fmla="*/ 2147483647 w 87"/>
                <a:gd name="T57" fmla="*/ 2147483647 h 155"/>
                <a:gd name="T58" fmla="*/ 2147483647 w 87"/>
                <a:gd name="T59" fmla="*/ 2147483647 h 155"/>
                <a:gd name="T60" fmla="*/ 2147483647 w 87"/>
                <a:gd name="T61" fmla="*/ 2147483647 h 155"/>
                <a:gd name="T62" fmla="*/ 2147483647 w 87"/>
                <a:gd name="T63" fmla="*/ 2147483647 h 155"/>
                <a:gd name="T64" fmla="*/ 2147483647 w 87"/>
                <a:gd name="T65" fmla="*/ 2147483647 h 155"/>
                <a:gd name="T66" fmla="*/ 2147483647 w 87"/>
                <a:gd name="T67" fmla="*/ 2147483647 h 155"/>
                <a:gd name="T68" fmla="*/ 2147483647 w 87"/>
                <a:gd name="T69" fmla="*/ 2147483647 h 155"/>
                <a:gd name="T70" fmla="*/ 2147483647 w 87"/>
                <a:gd name="T71" fmla="*/ 2147483647 h 155"/>
                <a:gd name="T72" fmla="*/ 2147483647 w 87"/>
                <a:gd name="T73" fmla="*/ 2147483647 h 155"/>
                <a:gd name="T74" fmla="*/ 2147483647 w 87"/>
                <a:gd name="T75" fmla="*/ 2147483647 h 155"/>
                <a:gd name="T76" fmla="*/ 2147483647 w 87"/>
                <a:gd name="T77" fmla="*/ 2147483647 h 155"/>
                <a:gd name="T78" fmla="*/ 2147483647 w 87"/>
                <a:gd name="T79" fmla="*/ 2147483647 h 155"/>
                <a:gd name="T80" fmla="*/ 0 w 87"/>
                <a:gd name="T81" fmla="*/ 2147483647 h 155"/>
                <a:gd name="T82" fmla="*/ 0 w 87"/>
                <a:gd name="T83" fmla="*/ 2147483647 h 155"/>
                <a:gd name="T84" fmla="*/ 0 w 87"/>
                <a:gd name="T85" fmla="*/ 2147483647 h 155"/>
                <a:gd name="T86" fmla="*/ 0 w 87"/>
                <a:gd name="T87" fmla="*/ 2147483647 h 155"/>
                <a:gd name="T88" fmla="*/ 2147483647 w 87"/>
                <a:gd name="T89" fmla="*/ 2147483647 h 155"/>
                <a:gd name="T90" fmla="*/ 2147483647 w 87"/>
                <a:gd name="T91" fmla="*/ 2147483647 h 155"/>
                <a:gd name="T92" fmla="*/ 2147483647 w 87"/>
                <a:gd name="T93" fmla="*/ 2147483647 h 1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7"/>
                <a:gd name="T142" fmla="*/ 0 h 155"/>
                <a:gd name="T143" fmla="*/ 87 w 87"/>
                <a:gd name="T144" fmla="*/ 155 h 1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7" h="155">
                  <a:moveTo>
                    <a:pt x="35" y="147"/>
                  </a:moveTo>
                  <a:lnTo>
                    <a:pt x="44" y="147"/>
                  </a:lnTo>
                  <a:lnTo>
                    <a:pt x="52" y="147"/>
                  </a:lnTo>
                  <a:lnTo>
                    <a:pt x="44" y="147"/>
                  </a:lnTo>
                  <a:lnTo>
                    <a:pt x="44" y="138"/>
                  </a:lnTo>
                  <a:lnTo>
                    <a:pt x="52" y="138"/>
                  </a:lnTo>
                  <a:lnTo>
                    <a:pt x="52" y="129"/>
                  </a:lnTo>
                  <a:lnTo>
                    <a:pt x="52" y="121"/>
                  </a:lnTo>
                  <a:lnTo>
                    <a:pt x="61" y="121"/>
                  </a:lnTo>
                  <a:lnTo>
                    <a:pt x="52" y="121"/>
                  </a:lnTo>
                  <a:lnTo>
                    <a:pt x="52" y="112"/>
                  </a:lnTo>
                  <a:lnTo>
                    <a:pt x="52" y="103"/>
                  </a:lnTo>
                  <a:lnTo>
                    <a:pt x="61" y="103"/>
                  </a:lnTo>
                  <a:lnTo>
                    <a:pt x="52" y="103"/>
                  </a:lnTo>
                  <a:lnTo>
                    <a:pt x="52" y="95"/>
                  </a:lnTo>
                  <a:lnTo>
                    <a:pt x="61" y="95"/>
                  </a:lnTo>
                  <a:lnTo>
                    <a:pt x="61" y="86"/>
                  </a:lnTo>
                  <a:lnTo>
                    <a:pt x="61" y="78"/>
                  </a:lnTo>
                  <a:lnTo>
                    <a:pt x="69" y="78"/>
                  </a:lnTo>
                  <a:lnTo>
                    <a:pt x="69" y="69"/>
                  </a:lnTo>
                  <a:lnTo>
                    <a:pt x="69" y="60"/>
                  </a:lnTo>
                  <a:lnTo>
                    <a:pt x="78" y="60"/>
                  </a:lnTo>
                  <a:lnTo>
                    <a:pt x="78" y="52"/>
                  </a:lnTo>
                  <a:lnTo>
                    <a:pt x="87" y="52"/>
                  </a:lnTo>
                  <a:lnTo>
                    <a:pt x="78" y="52"/>
                  </a:lnTo>
                  <a:lnTo>
                    <a:pt x="78" y="43"/>
                  </a:lnTo>
                  <a:lnTo>
                    <a:pt x="69" y="43"/>
                  </a:lnTo>
                  <a:lnTo>
                    <a:pt x="69" y="34"/>
                  </a:lnTo>
                  <a:lnTo>
                    <a:pt x="69" y="26"/>
                  </a:lnTo>
                  <a:lnTo>
                    <a:pt x="69" y="17"/>
                  </a:lnTo>
                  <a:lnTo>
                    <a:pt x="61" y="17"/>
                  </a:lnTo>
                  <a:lnTo>
                    <a:pt x="61" y="26"/>
                  </a:lnTo>
                  <a:lnTo>
                    <a:pt x="61" y="17"/>
                  </a:lnTo>
                  <a:lnTo>
                    <a:pt x="52" y="17"/>
                  </a:lnTo>
                  <a:lnTo>
                    <a:pt x="61" y="17"/>
                  </a:lnTo>
                  <a:lnTo>
                    <a:pt x="61" y="9"/>
                  </a:lnTo>
                  <a:lnTo>
                    <a:pt x="52" y="9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2" y="9"/>
                  </a:lnTo>
                  <a:lnTo>
                    <a:pt x="61" y="9"/>
                  </a:lnTo>
                  <a:lnTo>
                    <a:pt x="61" y="17"/>
                  </a:lnTo>
                  <a:lnTo>
                    <a:pt x="69" y="17"/>
                  </a:lnTo>
                  <a:lnTo>
                    <a:pt x="69" y="26"/>
                  </a:lnTo>
                  <a:lnTo>
                    <a:pt x="69" y="34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78" y="52"/>
                  </a:lnTo>
                  <a:lnTo>
                    <a:pt x="87" y="52"/>
                  </a:lnTo>
                  <a:lnTo>
                    <a:pt x="87" y="60"/>
                  </a:lnTo>
                  <a:lnTo>
                    <a:pt x="78" y="60"/>
                  </a:lnTo>
                  <a:lnTo>
                    <a:pt x="69" y="60"/>
                  </a:lnTo>
                  <a:lnTo>
                    <a:pt x="69" y="69"/>
                  </a:lnTo>
                  <a:lnTo>
                    <a:pt x="69" y="78"/>
                  </a:lnTo>
                  <a:lnTo>
                    <a:pt x="69" y="69"/>
                  </a:lnTo>
                  <a:lnTo>
                    <a:pt x="69" y="78"/>
                  </a:lnTo>
                  <a:lnTo>
                    <a:pt x="61" y="78"/>
                  </a:lnTo>
                  <a:lnTo>
                    <a:pt x="61" y="86"/>
                  </a:lnTo>
                  <a:lnTo>
                    <a:pt x="61" y="95"/>
                  </a:lnTo>
                  <a:lnTo>
                    <a:pt x="52" y="95"/>
                  </a:lnTo>
                  <a:lnTo>
                    <a:pt x="52" y="103"/>
                  </a:lnTo>
                  <a:lnTo>
                    <a:pt x="61" y="103"/>
                  </a:lnTo>
                  <a:lnTo>
                    <a:pt x="52" y="103"/>
                  </a:lnTo>
                  <a:lnTo>
                    <a:pt x="52" y="112"/>
                  </a:lnTo>
                  <a:lnTo>
                    <a:pt x="52" y="121"/>
                  </a:lnTo>
                  <a:lnTo>
                    <a:pt x="61" y="121"/>
                  </a:lnTo>
                  <a:lnTo>
                    <a:pt x="52" y="121"/>
                  </a:lnTo>
                  <a:lnTo>
                    <a:pt x="52" y="129"/>
                  </a:lnTo>
                  <a:lnTo>
                    <a:pt x="52" y="138"/>
                  </a:lnTo>
                  <a:lnTo>
                    <a:pt x="52" y="147"/>
                  </a:lnTo>
                  <a:lnTo>
                    <a:pt x="44" y="147"/>
                  </a:lnTo>
                  <a:lnTo>
                    <a:pt x="35" y="147"/>
                  </a:lnTo>
                  <a:lnTo>
                    <a:pt x="26" y="147"/>
                  </a:lnTo>
                  <a:lnTo>
                    <a:pt x="26" y="138"/>
                  </a:lnTo>
                  <a:lnTo>
                    <a:pt x="18" y="138"/>
                  </a:lnTo>
                  <a:lnTo>
                    <a:pt x="9" y="138"/>
                  </a:lnTo>
                  <a:lnTo>
                    <a:pt x="9" y="147"/>
                  </a:lnTo>
                  <a:lnTo>
                    <a:pt x="0" y="147"/>
                  </a:lnTo>
                  <a:lnTo>
                    <a:pt x="9" y="147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0" y="147"/>
                  </a:lnTo>
                  <a:lnTo>
                    <a:pt x="0" y="138"/>
                  </a:lnTo>
                  <a:lnTo>
                    <a:pt x="0" y="147"/>
                  </a:lnTo>
                  <a:lnTo>
                    <a:pt x="9" y="138"/>
                  </a:lnTo>
                  <a:lnTo>
                    <a:pt x="18" y="138"/>
                  </a:lnTo>
                  <a:lnTo>
                    <a:pt x="26" y="138"/>
                  </a:lnTo>
                  <a:lnTo>
                    <a:pt x="26" y="147"/>
                  </a:lnTo>
                  <a:lnTo>
                    <a:pt x="35" y="147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99" name="Freeform 244"/>
            <p:cNvSpPr>
              <a:spLocks/>
            </p:cNvSpPr>
            <p:nvPr/>
          </p:nvSpPr>
          <p:spPr bwMode="auto">
            <a:xfrm>
              <a:off x="4619625" y="4932363"/>
              <a:ext cx="107950" cy="185737"/>
            </a:xfrm>
            <a:custGeom>
              <a:avLst/>
              <a:gdLst>
                <a:gd name="T0" fmla="*/ 2147483647 w 137"/>
                <a:gd name="T1" fmla="*/ 2147483647 h 233"/>
                <a:gd name="T2" fmla="*/ 2147483647 w 137"/>
                <a:gd name="T3" fmla="*/ 2147483647 h 233"/>
                <a:gd name="T4" fmla="*/ 2147483647 w 137"/>
                <a:gd name="T5" fmla="*/ 2147483647 h 233"/>
                <a:gd name="T6" fmla="*/ 2147483647 w 137"/>
                <a:gd name="T7" fmla="*/ 2147483647 h 233"/>
                <a:gd name="T8" fmla="*/ 2147483647 w 137"/>
                <a:gd name="T9" fmla="*/ 2147483647 h 233"/>
                <a:gd name="T10" fmla="*/ 2147483647 w 137"/>
                <a:gd name="T11" fmla="*/ 2147483647 h 233"/>
                <a:gd name="T12" fmla="*/ 2147483647 w 137"/>
                <a:gd name="T13" fmla="*/ 2147483647 h 233"/>
                <a:gd name="T14" fmla="*/ 2147483647 w 137"/>
                <a:gd name="T15" fmla="*/ 2147483647 h 233"/>
                <a:gd name="T16" fmla="*/ 2147483647 w 137"/>
                <a:gd name="T17" fmla="*/ 2147483647 h 233"/>
                <a:gd name="T18" fmla="*/ 2147483647 w 137"/>
                <a:gd name="T19" fmla="*/ 2147483647 h 233"/>
                <a:gd name="T20" fmla="*/ 2147483647 w 137"/>
                <a:gd name="T21" fmla="*/ 2147483647 h 233"/>
                <a:gd name="T22" fmla="*/ 2147483647 w 137"/>
                <a:gd name="T23" fmla="*/ 2147483647 h 233"/>
                <a:gd name="T24" fmla="*/ 0 w 137"/>
                <a:gd name="T25" fmla="*/ 2147483647 h 233"/>
                <a:gd name="T26" fmla="*/ 0 w 137"/>
                <a:gd name="T27" fmla="*/ 2147483647 h 233"/>
                <a:gd name="T28" fmla="*/ 2147483647 w 137"/>
                <a:gd name="T29" fmla="*/ 2147483647 h 233"/>
                <a:gd name="T30" fmla="*/ 2147483647 w 137"/>
                <a:gd name="T31" fmla="*/ 2147483647 h 233"/>
                <a:gd name="T32" fmla="*/ 2147483647 w 137"/>
                <a:gd name="T33" fmla="*/ 2147483647 h 233"/>
                <a:gd name="T34" fmla="*/ 2147483647 w 137"/>
                <a:gd name="T35" fmla="*/ 2147483647 h 233"/>
                <a:gd name="T36" fmla="*/ 2147483647 w 137"/>
                <a:gd name="T37" fmla="*/ 2147483647 h 233"/>
                <a:gd name="T38" fmla="*/ 2147483647 w 137"/>
                <a:gd name="T39" fmla="*/ 2147483647 h 233"/>
                <a:gd name="T40" fmla="*/ 2147483647 w 137"/>
                <a:gd name="T41" fmla="*/ 2147483647 h 233"/>
                <a:gd name="T42" fmla="*/ 2147483647 w 137"/>
                <a:gd name="T43" fmla="*/ 2147483647 h 233"/>
                <a:gd name="T44" fmla="*/ 2147483647 w 137"/>
                <a:gd name="T45" fmla="*/ 2147483647 h 233"/>
                <a:gd name="T46" fmla="*/ 2147483647 w 137"/>
                <a:gd name="T47" fmla="*/ 2147483647 h 233"/>
                <a:gd name="T48" fmla="*/ 2147483647 w 137"/>
                <a:gd name="T49" fmla="*/ 2147483647 h 233"/>
                <a:gd name="T50" fmla="*/ 2147483647 w 137"/>
                <a:gd name="T51" fmla="*/ 2147483647 h 233"/>
                <a:gd name="T52" fmla="*/ 2147483647 w 137"/>
                <a:gd name="T53" fmla="*/ 2147483647 h 233"/>
                <a:gd name="T54" fmla="*/ 2147483647 w 137"/>
                <a:gd name="T55" fmla="*/ 2147483647 h 233"/>
                <a:gd name="T56" fmla="*/ 2147483647 w 137"/>
                <a:gd name="T57" fmla="*/ 2147483647 h 233"/>
                <a:gd name="T58" fmla="*/ 2147483647 w 137"/>
                <a:gd name="T59" fmla="*/ 2147483647 h 233"/>
                <a:gd name="T60" fmla="*/ 2147483647 w 137"/>
                <a:gd name="T61" fmla="*/ 2147483647 h 233"/>
                <a:gd name="T62" fmla="*/ 2147483647 w 137"/>
                <a:gd name="T63" fmla="*/ 2147483647 h 233"/>
                <a:gd name="T64" fmla="*/ 2147483647 w 137"/>
                <a:gd name="T65" fmla="*/ 2147483647 h 233"/>
                <a:gd name="T66" fmla="*/ 2147483647 w 137"/>
                <a:gd name="T67" fmla="*/ 2147483647 h 233"/>
                <a:gd name="T68" fmla="*/ 2147483647 w 137"/>
                <a:gd name="T69" fmla="*/ 2147483647 h 233"/>
                <a:gd name="T70" fmla="*/ 2147483647 w 137"/>
                <a:gd name="T71" fmla="*/ 2147483647 h 233"/>
                <a:gd name="T72" fmla="*/ 2147483647 w 137"/>
                <a:gd name="T73" fmla="*/ 2147483647 h 233"/>
                <a:gd name="T74" fmla="*/ 2147483647 w 137"/>
                <a:gd name="T75" fmla="*/ 2147483647 h 233"/>
                <a:gd name="T76" fmla="*/ 2147483647 w 137"/>
                <a:gd name="T77" fmla="*/ 2147483647 h 233"/>
                <a:gd name="T78" fmla="*/ 2147483647 w 137"/>
                <a:gd name="T79" fmla="*/ 2147483647 h 233"/>
                <a:gd name="T80" fmla="*/ 2147483647 w 137"/>
                <a:gd name="T81" fmla="*/ 2147483647 h 233"/>
                <a:gd name="T82" fmla="*/ 2147483647 w 137"/>
                <a:gd name="T83" fmla="*/ 2147483647 h 233"/>
                <a:gd name="T84" fmla="*/ 2147483647 w 137"/>
                <a:gd name="T85" fmla="*/ 2147483647 h 233"/>
                <a:gd name="T86" fmla="*/ 2147483647 w 137"/>
                <a:gd name="T87" fmla="*/ 2147483647 h 233"/>
                <a:gd name="T88" fmla="*/ 2147483647 w 137"/>
                <a:gd name="T89" fmla="*/ 2147483647 h 233"/>
                <a:gd name="T90" fmla="*/ 2147483647 w 137"/>
                <a:gd name="T91" fmla="*/ 2147483647 h 2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7"/>
                <a:gd name="T139" fmla="*/ 0 h 233"/>
                <a:gd name="T140" fmla="*/ 137 w 137"/>
                <a:gd name="T141" fmla="*/ 233 h 2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7" h="233">
                  <a:moveTo>
                    <a:pt x="60" y="121"/>
                  </a:moveTo>
                  <a:lnTo>
                    <a:pt x="51" y="121"/>
                  </a:lnTo>
                  <a:lnTo>
                    <a:pt x="60" y="121"/>
                  </a:lnTo>
                  <a:lnTo>
                    <a:pt x="60" y="130"/>
                  </a:lnTo>
                  <a:lnTo>
                    <a:pt x="60" y="138"/>
                  </a:lnTo>
                  <a:lnTo>
                    <a:pt x="51" y="138"/>
                  </a:lnTo>
                  <a:lnTo>
                    <a:pt x="60" y="138"/>
                  </a:lnTo>
                  <a:lnTo>
                    <a:pt x="60" y="130"/>
                  </a:lnTo>
                  <a:lnTo>
                    <a:pt x="60" y="138"/>
                  </a:lnTo>
                  <a:lnTo>
                    <a:pt x="60" y="147"/>
                  </a:lnTo>
                  <a:lnTo>
                    <a:pt x="60" y="155"/>
                  </a:lnTo>
                  <a:lnTo>
                    <a:pt x="60" y="147"/>
                  </a:lnTo>
                  <a:lnTo>
                    <a:pt x="60" y="155"/>
                  </a:lnTo>
                  <a:lnTo>
                    <a:pt x="51" y="155"/>
                  </a:lnTo>
                  <a:lnTo>
                    <a:pt x="51" y="164"/>
                  </a:lnTo>
                  <a:lnTo>
                    <a:pt x="43" y="164"/>
                  </a:lnTo>
                  <a:lnTo>
                    <a:pt x="43" y="155"/>
                  </a:lnTo>
                  <a:lnTo>
                    <a:pt x="43" y="164"/>
                  </a:lnTo>
                  <a:lnTo>
                    <a:pt x="43" y="155"/>
                  </a:lnTo>
                  <a:lnTo>
                    <a:pt x="43" y="164"/>
                  </a:lnTo>
                  <a:lnTo>
                    <a:pt x="34" y="164"/>
                  </a:lnTo>
                  <a:lnTo>
                    <a:pt x="43" y="164"/>
                  </a:lnTo>
                  <a:lnTo>
                    <a:pt x="43" y="173"/>
                  </a:lnTo>
                  <a:lnTo>
                    <a:pt x="43" y="181"/>
                  </a:lnTo>
                  <a:lnTo>
                    <a:pt x="34" y="181"/>
                  </a:lnTo>
                  <a:lnTo>
                    <a:pt x="34" y="190"/>
                  </a:lnTo>
                  <a:lnTo>
                    <a:pt x="43" y="190"/>
                  </a:lnTo>
                  <a:lnTo>
                    <a:pt x="34" y="190"/>
                  </a:lnTo>
                  <a:lnTo>
                    <a:pt x="34" y="198"/>
                  </a:lnTo>
                  <a:lnTo>
                    <a:pt x="26" y="198"/>
                  </a:lnTo>
                  <a:lnTo>
                    <a:pt x="26" y="207"/>
                  </a:lnTo>
                  <a:lnTo>
                    <a:pt x="17" y="207"/>
                  </a:lnTo>
                  <a:lnTo>
                    <a:pt x="17" y="216"/>
                  </a:lnTo>
                  <a:lnTo>
                    <a:pt x="17" y="207"/>
                  </a:lnTo>
                  <a:lnTo>
                    <a:pt x="17" y="216"/>
                  </a:lnTo>
                  <a:lnTo>
                    <a:pt x="8" y="216"/>
                  </a:lnTo>
                  <a:lnTo>
                    <a:pt x="8" y="224"/>
                  </a:lnTo>
                  <a:lnTo>
                    <a:pt x="8" y="233"/>
                  </a:lnTo>
                  <a:lnTo>
                    <a:pt x="0" y="233"/>
                  </a:lnTo>
                  <a:lnTo>
                    <a:pt x="8" y="233"/>
                  </a:lnTo>
                  <a:lnTo>
                    <a:pt x="8" y="224"/>
                  </a:lnTo>
                  <a:lnTo>
                    <a:pt x="0" y="224"/>
                  </a:lnTo>
                  <a:lnTo>
                    <a:pt x="8" y="224"/>
                  </a:lnTo>
                  <a:lnTo>
                    <a:pt x="8" y="216"/>
                  </a:lnTo>
                  <a:lnTo>
                    <a:pt x="8" y="207"/>
                  </a:lnTo>
                  <a:lnTo>
                    <a:pt x="17" y="207"/>
                  </a:lnTo>
                  <a:lnTo>
                    <a:pt x="17" y="216"/>
                  </a:lnTo>
                  <a:lnTo>
                    <a:pt x="17" y="207"/>
                  </a:lnTo>
                  <a:lnTo>
                    <a:pt x="17" y="198"/>
                  </a:lnTo>
                  <a:lnTo>
                    <a:pt x="26" y="198"/>
                  </a:lnTo>
                  <a:lnTo>
                    <a:pt x="34" y="198"/>
                  </a:lnTo>
                  <a:lnTo>
                    <a:pt x="34" y="190"/>
                  </a:lnTo>
                  <a:lnTo>
                    <a:pt x="34" y="181"/>
                  </a:lnTo>
                  <a:lnTo>
                    <a:pt x="43" y="181"/>
                  </a:lnTo>
                  <a:lnTo>
                    <a:pt x="34" y="181"/>
                  </a:lnTo>
                  <a:lnTo>
                    <a:pt x="34" y="173"/>
                  </a:lnTo>
                  <a:lnTo>
                    <a:pt x="43" y="173"/>
                  </a:lnTo>
                  <a:lnTo>
                    <a:pt x="43" y="164"/>
                  </a:lnTo>
                  <a:lnTo>
                    <a:pt x="34" y="164"/>
                  </a:lnTo>
                  <a:lnTo>
                    <a:pt x="34" y="155"/>
                  </a:lnTo>
                  <a:lnTo>
                    <a:pt x="43" y="155"/>
                  </a:lnTo>
                  <a:lnTo>
                    <a:pt x="43" y="164"/>
                  </a:lnTo>
                  <a:lnTo>
                    <a:pt x="43" y="155"/>
                  </a:lnTo>
                  <a:lnTo>
                    <a:pt x="51" y="155"/>
                  </a:lnTo>
                  <a:lnTo>
                    <a:pt x="51" y="147"/>
                  </a:lnTo>
                  <a:lnTo>
                    <a:pt x="60" y="147"/>
                  </a:lnTo>
                  <a:lnTo>
                    <a:pt x="51" y="147"/>
                  </a:lnTo>
                  <a:lnTo>
                    <a:pt x="60" y="147"/>
                  </a:lnTo>
                  <a:lnTo>
                    <a:pt x="60" y="138"/>
                  </a:lnTo>
                  <a:lnTo>
                    <a:pt x="51" y="138"/>
                  </a:lnTo>
                  <a:lnTo>
                    <a:pt x="51" y="130"/>
                  </a:lnTo>
                  <a:lnTo>
                    <a:pt x="60" y="130"/>
                  </a:lnTo>
                  <a:lnTo>
                    <a:pt x="51" y="130"/>
                  </a:lnTo>
                  <a:lnTo>
                    <a:pt x="51" y="121"/>
                  </a:lnTo>
                  <a:lnTo>
                    <a:pt x="60" y="121"/>
                  </a:lnTo>
                  <a:lnTo>
                    <a:pt x="60" y="112"/>
                  </a:lnTo>
                  <a:lnTo>
                    <a:pt x="69" y="112"/>
                  </a:lnTo>
                  <a:lnTo>
                    <a:pt x="69" y="104"/>
                  </a:lnTo>
                  <a:lnTo>
                    <a:pt x="77" y="104"/>
                  </a:lnTo>
                  <a:lnTo>
                    <a:pt x="77" y="95"/>
                  </a:lnTo>
                  <a:lnTo>
                    <a:pt x="77" y="86"/>
                  </a:lnTo>
                  <a:lnTo>
                    <a:pt x="86" y="86"/>
                  </a:lnTo>
                  <a:lnTo>
                    <a:pt x="77" y="78"/>
                  </a:lnTo>
                  <a:lnTo>
                    <a:pt x="86" y="78"/>
                  </a:lnTo>
                  <a:lnTo>
                    <a:pt x="86" y="69"/>
                  </a:lnTo>
                  <a:lnTo>
                    <a:pt x="94" y="69"/>
                  </a:lnTo>
                  <a:lnTo>
                    <a:pt x="94" y="61"/>
                  </a:lnTo>
                  <a:lnTo>
                    <a:pt x="103" y="61"/>
                  </a:lnTo>
                  <a:lnTo>
                    <a:pt x="94" y="61"/>
                  </a:lnTo>
                  <a:lnTo>
                    <a:pt x="94" y="52"/>
                  </a:lnTo>
                  <a:lnTo>
                    <a:pt x="103" y="43"/>
                  </a:lnTo>
                  <a:lnTo>
                    <a:pt x="94" y="43"/>
                  </a:lnTo>
                  <a:lnTo>
                    <a:pt x="103" y="43"/>
                  </a:lnTo>
                  <a:lnTo>
                    <a:pt x="103" y="35"/>
                  </a:lnTo>
                  <a:lnTo>
                    <a:pt x="103" y="26"/>
                  </a:lnTo>
                  <a:lnTo>
                    <a:pt x="112" y="26"/>
                  </a:lnTo>
                  <a:lnTo>
                    <a:pt x="112" y="17"/>
                  </a:lnTo>
                  <a:lnTo>
                    <a:pt x="120" y="17"/>
                  </a:lnTo>
                  <a:lnTo>
                    <a:pt x="129" y="9"/>
                  </a:lnTo>
                  <a:lnTo>
                    <a:pt x="129" y="17"/>
                  </a:lnTo>
                  <a:lnTo>
                    <a:pt x="129" y="9"/>
                  </a:lnTo>
                  <a:lnTo>
                    <a:pt x="137" y="9"/>
                  </a:lnTo>
                  <a:lnTo>
                    <a:pt x="137" y="0"/>
                  </a:lnTo>
                  <a:lnTo>
                    <a:pt x="137" y="9"/>
                  </a:lnTo>
                  <a:lnTo>
                    <a:pt x="137" y="17"/>
                  </a:lnTo>
                  <a:lnTo>
                    <a:pt x="129" y="17"/>
                  </a:lnTo>
                  <a:lnTo>
                    <a:pt x="120" y="17"/>
                  </a:lnTo>
                  <a:lnTo>
                    <a:pt x="112" y="17"/>
                  </a:lnTo>
                  <a:lnTo>
                    <a:pt x="112" y="26"/>
                  </a:lnTo>
                  <a:lnTo>
                    <a:pt x="103" y="26"/>
                  </a:lnTo>
                  <a:lnTo>
                    <a:pt x="103" y="35"/>
                  </a:lnTo>
                  <a:lnTo>
                    <a:pt x="103" y="43"/>
                  </a:lnTo>
                  <a:lnTo>
                    <a:pt x="94" y="43"/>
                  </a:lnTo>
                  <a:lnTo>
                    <a:pt x="103" y="43"/>
                  </a:lnTo>
                  <a:lnTo>
                    <a:pt x="103" y="52"/>
                  </a:lnTo>
                  <a:lnTo>
                    <a:pt x="94" y="52"/>
                  </a:lnTo>
                  <a:lnTo>
                    <a:pt x="103" y="52"/>
                  </a:lnTo>
                  <a:lnTo>
                    <a:pt x="94" y="52"/>
                  </a:lnTo>
                  <a:lnTo>
                    <a:pt x="94" y="61"/>
                  </a:lnTo>
                  <a:lnTo>
                    <a:pt x="103" y="61"/>
                  </a:lnTo>
                  <a:lnTo>
                    <a:pt x="94" y="61"/>
                  </a:lnTo>
                  <a:lnTo>
                    <a:pt x="94" y="69"/>
                  </a:lnTo>
                  <a:lnTo>
                    <a:pt x="94" y="61"/>
                  </a:lnTo>
                  <a:lnTo>
                    <a:pt x="94" y="69"/>
                  </a:lnTo>
                  <a:lnTo>
                    <a:pt x="86" y="78"/>
                  </a:lnTo>
                  <a:lnTo>
                    <a:pt x="77" y="78"/>
                  </a:lnTo>
                  <a:lnTo>
                    <a:pt x="86" y="78"/>
                  </a:lnTo>
                  <a:lnTo>
                    <a:pt x="86" y="86"/>
                  </a:lnTo>
                  <a:lnTo>
                    <a:pt x="77" y="86"/>
                  </a:lnTo>
                  <a:lnTo>
                    <a:pt x="77" y="95"/>
                  </a:lnTo>
                  <a:lnTo>
                    <a:pt x="77" y="104"/>
                  </a:lnTo>
                  <a:lnTo>
                    <a:pt x="69" y="104"/>
                  </a:lnTo>
                  <a:lnTo>
                    <a:pt x="69" y="112"/>
                  </a:lnTo>
                  <a:lnTo>
                    <a:pt x="77" y="112"/>
                  </a:lnTo>
                  <a:lnTo>
                    <a:pt x="69" y="112"/>
                  </a:lnTo>
                  <a:lnTo>
                    <a:pt x="69" y="121"/>
                  </a:lnTo>
                  <a:lnTo>
                    <a:pt x="69" y="112"/>
                  </a:lnTo>
                  <a:lnTo>
                    <a:pt x="60" y="112"/>
                  </a:lnTo>
                  <a:lnTo>
                    <a:pt x="60" y="121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00" name="Freeform 245"/>
            <p:cNvSpPr>
              <a:spLocks/>
            </p:cNvSpPr>
            <p:nvPr/>
          </p:nvSpPr>
          <p:spPr bwMode="auto">
            <a:xfrm>
              <a:off x="5205413" y="4273550"/>
              <a:ext cx="355600" cy="247650"/>
            </a:xfrm>
            <a:custGeom>
              <a:avLst/>
              <a:gdLst>
                <a:gd name="T0" fmla="*/ 2147483647 w 447"/>
                <a:gd name="T1" fmla="*/ 2147483647 h 311"/>
                <a:gd name="T2" fmla="*/ 2147483647 w 447"/>
                <a:gd name="T3" fmla="*/ 2147483647 h 311"/>
                <a:gd name="T4" fmla="*/ 2147483647 w 447"/>
                <a:gd name="T5" fmla="*/ 0 h 311"/>
                <a:gd name="T6" fmla="*/ 2147483647 w 447"/>
                <a:gd name="T7" fmla="*/ 2147483647 h 311"/>
                <a:gd name="T8" fmla="*/ 2147483647 w 447"/>
                <a:gd name="T9" fmla="*/ 2147483647 h 311"/>
                <a:gd name="T10" fmla="*/ 2147483647 w 447"/>
                <a:gd name="T11" fmla="*/ 2147483647 h 311"/>
                <a:gd name="T12" fmla="*/ 2147483647 w 447"/>
                <a:gd name="T13" fmla="*/ 2147483647 h 311"/>
                <a:gd name="T14" fmla="*/ 2147483647 w 447"/>
                <a:gd name="T15" fmla="*/ 2147483647 h 311"/>
                <a:gd name="T16" fmla="*/ 2147483647 w 447"/>
                <a:gd name="T17" fmla="*/ 2147483647 h 311"/>
                <a:gd name="T18" fmla="*/ 2147483647 w 447"/>
                <a:gd name="T19" fmla="*/ 2147483647 h 311"/>
                <a:gd name="T20" fmla="*/ 2147483647 w 447"/>
                <a:gd name="T21" fmla="*/ 2147483647 h 311"/>
                <a:gd name="T22" fmla="*/ 2147483647 w 447"/>
                <a:gd name="T23" fmla="*/ 2147483647 h 311"/>
                <a:gd name="T24" fmla="*/ 2147483647 w 447"/>
                <a:gd name="T25" fmla="*/ 2147483647 h 311"/>
                <a:gd name="T26" fmla="*/ 2147483647 w 447"/>
                <a:gd name="T27" fmla="*/ 2147483647 h 311"/>
                <a:gd name="T28" fmla="*/ 2147483647 w 447"/>
                <a:gd name="T29" fmla="*/ 2147483647 h 311"/>
                <a:gd name="T30" fmla="*/ 2147483647 w 447"/>
                <a:gd name="T31" fmla="*/ 2147483647 h 311"/>
                <a:gd name="T32" fmla="*/ 2147483647 w 447"/>
                <a:gd name="T33" fmla="*/ 2147483647 h 311"/>
                <a:gd name="T34" fmla="*/ 2147483647 w 447"/>
                <a:gd name="T35" fmla="*/ 2147483647 h 311"/>
                <a:gd name="T36" fmla="*/ 2147483647 w 447"/>
                <a:gd name="T37" fmla="*/ 2147483647 h 311"/>
                <a:gd name="T38" fmla="*/ 2147483647 w 447"/>
                <a:gd name="T39" fmla="*/ 2147483647 h 311"/>
                <a:gd name="T40" fmla="*/ 2147483647 w 447"/>
                <a:gd name="T41" fmla="*/ 2147483647 h 311"/>
                <a:gd name="T42" fmla="*/ 2147483647 w 447"/>
                <a:gd name="T43" fmla="*/ 2147483647 h 311"/>
                <a:gd name="T44" fmla="*/ 2147483647 w 447"/>
                <a:gd name="T45" fmla="*/ 2147483647 h 311"/>
                <a:gd name="T46" fmla="*/ 2147483647 w 447"/>
                <a:gd name="T47" fmla="*/ 2147483647 h 311"/>
                <a:gd name="T48" fmla="*/ 2147483647 w 447"/>
                <a:gd name="T49" fmla="*/ 2147483647 h 311"/>
                <a:gd name="T50" fmla="*/ 2147483647 w 447"/>
                <a:gd name="T51" fmla="*/ 2147483647 h 311"/>
                <a:gd name="T52" fmla="*/ 2147483647 w 447"/>
                <a:gd name="T53" fmla="*/ 2147483647 h 311"/>
                <a:gd name="T54" fmla="*/ 2147483647 w 447"/>
                <a:gd name="T55" fmla="*/ 2147483647 h 311"/>
                <a:gd name="T56" fmla="*/ 2147483647 w 447"/>
                <a:gd name="T57" fmla="*/ 2147483647 h 311"/>
                <a:gd name="T58" fmla="*/ 2147483647 w 447"/>
                <a:gd name="T59" fmla="*/ 2147483647 h 311"/>
                <a:gd name="T60" fmla="*/ 2147483647 w 447"/>
                <a:gd name="T61" fmla="*/ 2147483647 h 311"/>
                <a:gd name="T62" fmla="*/ 2147483647 w 447"/>
                <a:gd name="T63" fmla="*/ 2147483647 h 311"/>
                <a:gd name="T64" fmla="*/ 2147483647 w 447"/>
                <a:gd name="T65" fmla="*/ 2147483647 h 311"/>
                <a:gd name="T66" fmla="*/ 2147483647 w 447"/>
                <a:gd name="T67" fmla="*/ 2147483647 h 311"/>
                <a:gd name="T68" fmla="*/ 2147483647 w 447"/>
                <a:gd name="T69" fmla="*/ 2147483647 h 311"/>
                <a:gd name="T70" fmla="*/ 2147483647 w 447"/>
                <a:gd name="T71" fmla="*/ 2147483647 h 311"/>
                <a:gd name="T72" fmla="*/ 2147483647 w 447"/>
                <a:gd name="T73" fmla="*/ 2147483647 h 311"/>
                <a:gd name="T74" fmla="*/ 2147483647 w 447"/>
                <a:gd name="T75" fmla="*/ 2147483647 h 311"/>
                <a:gd name="T76" fmla="*/ 2147483647 w 447"/>
                <a:gd name="T77" fmla="*/ 2147483647 h 311"/>
                <a:gd name="T78" fmla="*/ 2147483647 w 447"/>
                <a:gd name="T79" fmla="*/ 2147483647 h 311"/>
                <a:gd name="T80" fmla="*/ 2147483647 w 447"/>
                <a:gd name="T81" fmla="*/ 2147483647 h 311"/>
                <a:gd name="T82" fmla="*/ 2147483647 w 447"/>
                <a:gd name="T83" fmla="*/ 2147483647 h 311"/>
                <a:gd name="T84" fmla="*/ 2147483647 w 447"/>
                <a:gd name="T85" fmla="*/ 2147483647 h 311"/>
                <a:gd name="T86" fmla="*/ 2147483647 w 447"/>
                <a:gd name="T87" fmla="*/ 2147483647 h 311"/>
                <a:gd name="T88" fmla="*/ 2147483647 w 447"/>
                <a:gd name="T89" fmla="*/ 2147483647 h 311"/>
                <a:gd name="T90" fmla="*/ 2147483647 w 447"/>
                <a:gd name="T91" fmla="*/ 2147483647 h 311"/>
                <a:gd name="T92" fmla="*/ 2147483647 w 447"/>
                <a:gd name="T93" fmla="*/ 2147483647 h 311"/>
                <a:gd name="T94" fmla="*/ 2147483647 w 447"/>
                <a:gd name="T95" fmla="*/ 2147483647 h 311"/>
                <a:gd name="T96" fmla="*/ 2147483647 w 447"/>
                <a:gd name="T97" fmla="*/ 2147483647 h 311"/>
                <a:gd name="T98" fmla="*/ 2147483647 w 447"/>
                <a:gd name="T99" fmla="*/ 2147483647 h 311"/>
                <a:gd name="T100" fmla="*/ 2147483647 w 447"/>
                <a:gd name="T101" fmla="*/ 2147483647 h 311"/>
                <a:gd name="T102" fmla="*/ 2147483647 w 447"/>
                <a:gd name="T103" fmla="*/ 2147483647 h 311"/>
                <a:gd name="T104" fmla="*/ 2147483647 w 447"/>
                <a:gd name="T105" fmla="*/ 2147483647 h 311"/>
                <a:gd name="T106" fmla="*/ 2147483647 w 447"/>
                <a:gd name="T107" fmla="*/ 2147483647 h 311"/>
                <a:gd name="T108" fmla="*/ 2147483647 w 447"/>
                <a:gd name="T109" fmla="*/ 2147483647 h 311"/>
                <a:gd name="T110" fmla="*/ 2147483647 w 447"/>
                <a:gd name="T111" fmla="*/ 2147483647 h 311"/>
                <a:gd name="T112" fmla="*/ 2147483647 w 447"/>
                <a:gd name="T113" fmla="*/ 2147483647 h 311"/>
                <a:gd name="T114" fmla="*/ 2147483647 w 447"/>
                <a:gd name="T115" fmla="*/ 2147483647 h 311"/>
                <a:gd name="T116" fmla="*/ 2147483647 w 447"/>
                <a:gd name="T117" fmla="*/ 2147483647 h 3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7"/>
                <a:gd name="T178" fmla="*/ 0 h 311"/>
                <a:gd name="T179" fmla="*/ 447 w 447"/>
                <a:gd name="T180" fmla="*/ 311 h 3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7" h="311">
                  <a:moveTo>
                    <a:pt x="147" y="95"/>
                  </a:moveTo>
                  <a:lnTo>
                    <a:pt x="138" y="95"/>
                  </a:lnTo>
                  <a:lnTo>
                    <a:pt x="130" y="95"/>
                  </a:lnTo>
                  <a:lnTo>
                    <a:pt x="121" y="95"/>
                  </a:lnTo>
                  <a:lnTo>
                    <a:pt x="130" y="95"/>
                  </a:lnTo>
                  <a:lnTo>
                    <a:pt x="130" y="87"/>
                  </a:lnTo>
                  <a:lnTo>
                    <a:pt x="130" y="95"/>
                  </a:lnTo>
                  <a:lnTo>
                    <a:pt x="130" y="87"/>
                  </a:lnTo>
                  <a:lnTo>
                    <a:pt x="130" y="78"/>
                  </a:lnTo>
                  <a:lnTo>
                    <a:pt x="121" y="78"/>
                  </a:lnTo>
                  <a:lnTo>
                    <a:pt x="121" y="69"/>
                  </a:lnTo>
                  <a:lnTo>
                    <a:pt x="130" y="69"/>
                  </a:lnTo>
                  <a:lnTo>
                    <a:pt x="130" y="78"/>
                  </a:lnTo>
                  <a:lnTo>
                    <a:pt x="138" y="78"/>
                  </a:lnTo>
                  <a:lnTo>
                    <a:pt x="138" y="87"/>
                  </a:lnTo>
                  <a:lnTo>
                    <a:pt x="138" y="95"/>
                  </a:lnTo>
                  <a:lnTo>
                    <a:pt x="147" y="87"/>
                  </a:lnTo>
                  <a:lnTo>
                    <a:pt x="155" y="87"/>
                  </a:lnTo>
                  <a:lnTo>
                    <a:pt x="155" y="78"/>
                  </a:lnTo>
                  <a:lnTo>
                    <a:pt x="147" y="78"/>
                  </a:lnTo>
                  <a:lnTo>
                    <a:pt x="147" y="69"/>
                  </a:lnTo>
                  <a:lnTo>
                    <a:pt x="138" y="69"/>
                  </a:lnTo>
                  <a:lnTo>
                    <a:pt x="138" y="61"/>
                  </a:lnTo>
                  <a:lnTo>
                    <a:pt x="130" y="61"/>
                  </a:lnTo>
                  <a:lnTo>
                    <a:pt x="130" y="52"/>
                  </a:lnTo>
                  <a:lnTo>
                    <a:pt x="130" y="44"/>
                  </a:lnTo>
                  <a:lnTo>
                    <a:pt x="121" y="44"/>
                  </a:lnTo>
                  <a:lnTo>
                    <a:pt x="112" y="44"/>
                  </a:lnTo>
                  <a:lnTo>
                    <a:pt x="104" y="44"/>
                  </a:lnTo>
                  <a:lnTo>
                    <a:pt x="112" y="44"/>
                  </a:lnTo>
                  <a:lnTo>
                    <a:pt x="104" y="44"/>
                  </a:lnTo>
                  <a:lnTo>
                    <a:pt x="104" y="35"/>
                  </a:lnTo>
                  <a:lnTo>
                    <a:pt x="95" y="35"/>
                  </a:lnTo>
                  <a:lnTo>
                    <a:pt x="86" y="35"/>
                  </a:lnTo>
                  <a:lnTo>
                    <a:pt x="86" y="26"/>
                  </a:lnTo>
                  <a:lnTo>
                    <a:pt x="86" y="35"/>
                  </a:lnTo>
                  <a:lnTo>
                    <a:pt x="95" y="26"/>
                  </a:lnTo>
                  <a:lnTo>
                    <a:pt x="95" y="18"/>
                  </a:lnTo>
                  <a:lnTo>
                    <a:pt x="86" y="18"/>
                  </a:lnTo>
                  <a:lnTo>
                    <a:pt x="95" y="18"/>
                  </a:lnTo>
                  <a:lnTo>
                    <a:pt x="95" y="9"/>
                  </a:lnTo>
                  <a:lnTo>
                    <a:pt x="104" y="0"/>
                  </a:lnTo>
                  <a:lnTo>
                    <a:pt x="104" y="9"/>
                  </a:lnTo>
                  <a:lnTo>
                    <a:pt x="95" y="9"/>
                  </a:lnTo>
                  <a:lnTo>
                    <a:pt x="95" y="18"/>
                  </a:lnTo>
                  <a:lnTo>
                    <a:pt x="95" y="26"/>
                  </a:lnTo>
                  <a:lnTo>
                    <a:pt x="104" y="26"/>
                  </a:lnTo>
                  <a:lnTo>
                    <a:pt x="95" y="26"/>
                  </a:lnTo>
                  <a:lnTo>
                    <a:pt x="104" y="26"/>
                  </a:lnTo>
                  <a:lnTo>
                    <a:pt x="104" y="35"/>
                  </a:lnTo>
                  <a:lnTo>
                    <a:pt x="112" y="35"/>
                  </a:lnTo>
                  <a:lnTo>
                    <a:pt x="121" y="35"/>
                  </a:lnTo>
                  <a:lnTo>
                    <a:pt x="112" y="35"/>
                  </a:lnTo>
                  <a:lnTo>
                    <a:pt x="121" y="35"/>
                  </a:lnTo>
                  <a:lnTo>
                    <a:pt x="130" y="35"/>
                  </a:lnTo>
                  <a:lnTo>
                    <a:pt x="130" y="44"/>
                  </a:lnTo>
                  <a:lnTo>
                    <a:pt x="138" y="44"/>
                  </a:lnTo>
                  <a:lnTo>
                    <a:pt x="138" y="52"/>
                  </a:lnTo>
                  <a:lnTo>
                    <a:pt x="138" y="61"/>
                  </a:lnTo>
                  <a:lnTo>
                    <a:pt x="147" y="61"/>
                  </a:lnTo>
                  <a:lnTo>
                    <a:pt x="147" y="52"/>
                  </a:lnTo>
                  <a:lnTo>
                    <a:pt x="147" y="44"/>
                  </a:lnTo>
                  <a:lnTo>
                    <a:pt x="147" y="35"/>
                  </a:lnTo>
                  <a:lnTo>
                    <a:pt x="138" y="35"/>
                  </a:lnTo>
                  <a:lnTo>
                    <a:pt x="138" y="26"/>
                  </a:lnTo>
                  <a:lnTo>
                    <a:pt x="147" y="26"/>
                  </a:lnTo>
                  <a:lnTo>
                    <a:pt x="147" y="35"/>
                  </a:lnTo>
                  <a:lnTo>
                    <a:pt x="147" y="44"/>
                  </a:lnTo>
                  <a:lnTo>
                    <a:pt x="147" y="35"/>
                  </a:lnTo>
                  <a:lnTo>
                    <a:pt x="147" y="44"/>
                  </a:lnTo>
                  <a:lnTo>
                    <a:pt x="147" y="52"/>
                  </a:lnTo>
                  <a:lnTo>
                    <a:pt x="155" y="52"/>
                  </a:lnTo>
                  <a:lnTo>
                    <a:pt x="147" y="52"/>
                  </a:lnTo>
                  <a:lnTo>
                    <a:pt x="147" y="61"/>
                  </a:lnTo>
                  <a:lnTo>
                    <a:pt x="155" y="69"/>
                  </a:lnTo>
                  <a:lnTo>
                    <a:pt x="155" y="61"/>
                  </a:lnTo>
                  <a:lnTo>
                    <a:pt x="155" y="69"/>
                  </a:lnTo>
                  <a:lnTo>
                    <a:pt x="155" y="78"/>
                  </a:lnTo>
                  <a:lnTo>
                    <a:pt x="164" y="78"/>
                  </a:lnTo>
                  <a:lnTo>
                    <a:pt x="164" y="69"/>
                  </a:lnTo>
                  <a:lnTo>
                    <a:pt x="164" y="78"/>
                  </a:lnTo>
                  <a:lnTo>
                    <a:pt x="164" y="87"/>
                  </a:lnTo>
                  <a:lnTo>
                    <a:pt x="164" y="95"/>
                  </a:lnTo>
                  <a:lnTo>
                    <a:pt x="164" y="104"/>
                  </a:lnTo>
                  <a:lnTo>
                    <a:pt x="173" y="104"/>
                  </a:lnTo>
                  <a:lnTo>
                    <a:pt x="173" y="95"/>
                  </a:lnTo>
                  <a:lnTo>
                    <a:pt x="181" y="95"/>
                  </a:lnTo>
                  <a:lnTo>
                    <a:pt x="181" y="104"/>
                  </a:lnTo>
                  <a:lnTo>
                    <a:pt x="190" y="104"/>
                  </a:lnTo>
                  <a:lnTo>
                    <a:pt x="190" y="113"/>
                  </a:lnTo>
                  <a:lnTo>
                    <a:pt x="198" y="104"/>
                  </a:lnTo>
                  <a:lnTo>
                    <a:pt x="190" y="104"/>
                  </a:lnTo>
                  <a:lnTo>
                    <a:pt x="190" y="95"/>
                  </a:lnTo>
                  <a:lnTo>
                    <a:pt x="190" y="87"/>
                  </a:lnTo>
                  <a:lnTo>
                    <a:pt x="190" y="78"/>
                  </a:lnTo>
                  <a:lnTo>
                    <a:pt x="190" y="87"/>
                  </a:lnTo>
                  <a:lnTo>
                    <a:pt x="190" y="95"/>
                  </a:lnTo>
                  <a:lnTo>
                    <a:pt x="198" y="95"/>
                  </a:lnTo>
                  <a:lnTo>
                    <a:pt x="198" y="104"/>
                  </a:lnTo>
                  <a:lnTo>
                    <a:pt x="198" y="113"/>
                  </a:lnTo>
                  <a:lnTo>
                    <a:pt x="198" y="121"/>
                  </a:lnTo>
                  <a:lnTo>
                    <a:pt x="207" y="121"/>
                  </a:lnTo>
                  <a:lnTo>
                    <a:pt x="207" y="113"/>
                  </a:lnTo>
                  <a:lnTo>
                    <a:pt x="216" y="104"/>
                  </a:lnTo>
                  <a:lnTo>
                    <a:pt x="216" y="95"/>
                  </a:lnTo>
                  <a:lnTo>
                    <a:pt x="216" y="104"/>
                  </a:lnTo>
                  <a:lnTo>
                    <a:pt x="216" y="113"/>
                  </a:lnTo>
                  <a:lnTo>
                    <a:pt x="216" y="121"/>
                  </a:lnTo>
                  <a:lnTo>
                    <a:pt x="216" y="130"/>
                  </a:lnTo>
                  <a:lnTo>
                    <a:pt x="224" y="130"/>
                  </a:lnTo>
                  <a:lnTo>
                    <a:pt x="224" y="121"/>
                  </a:lnTo>
                  <a:lnTo>
                    <a:pt x="224" y="130"/>
                  </a:lnTo>
                  <a:lnTo>
                    <a:pt x="233" y="130"/>
                  </a:lnTo>
                  <a:lnTo>
                    <a:pt x="240" y="121"/>
                  </a:lnTo>
                  <a:lnTo>
                    <a:pt x="233" y="121"/>
                  </a:lnTo>
                  <a:lnTo>
                    <a:pt x="233" y="113"/>
                  </a:lnTo>
                  <a:lnTo>
                    <a:pt x="233" y="121"/>
                  </a:lnTo>
                  <a:lnTo>
                    <a:pt x="240" y="121"/>
                  </a:lnTo>
                  <a:lnTo>
                    <a:pt x="240" y="113"/>
                  </a:lnTo>
                  <a:lnTo>
                    <a:pt x="240" y="121"/>
                  </a:lnTo>
                  <a:lnTo>
                    <a:pt x="240" y="130"/>
                  </a:lnTo>
                  <a:lnTo>
                    <a:pt x="240" y="138"/>
                  </a:lnTo>
                  <a:lnTo>
                    <a:pt x="250" y="130"/>
                  </a:lnTo>
                  <a:lnTo>
                    <a:pt x="250" y="138"/>
                  </a:lnTo>
                  <a:lnTo>
                    <a:pt x="240" y="138"/>
                  </a:lnTo>
                  <a:lnTo>
                    <a:pt x="250" y="138"/>
                  </a:lnTo>
                  <a:lnTo>
                    <a:pt x="250" y="147"/>
                  </a:lnTo>
                  <a:lnTo>
                    <a:pt x="259" y="147"/>
                  </a:lnTo>
                  <a:lnTo>
                    <a:pt x="259" y="138"/>
                  </a:lnTo>
                  <a:lnTo>
                    <a:pt x="259" y="147"/>
                  </a:lnTo>
                  <a:lnTo>
                    <a:pt x="259" y="138"/>
                  </a:lnTo>
                  <a:lnTo>
                    <a:pt x="266" y="138"/>
                  </a:lnTo>
                  <a:lnTo>
                    <a:pt x="266" y="130"/>
                  </a:lnTo>
                  <a:lnTo>
                    <a:pt x="266" y="138"/>
                  </a:lnTo>
                  <a:lnTo>
                    <a:pt x="266" y="130"/>
                  </a:lnTo>
                  <a:lnTo>
                    <a:pt x="276" y="130"/>
                  </a:lnTo>
                  <a:lnTo>
                    <a:pt x="276" y="138"/>
                  </a:lnTo>
                  <a:lnTo>
                    <a:pt x="266" y="138"/>
                  </a:lnTo>
                  <a:lnTo>
                    <a:pt x="266" y="147"/>
                  </a:lnTo>
                  <a:lnTo>
                    <a:pt x="259" y="147"/>
                  </a:lnTo>
                  <a:lnTo>
                    <a:pt x="259" y="156"/>
                  </a:lnTo>
                  <a:lnTo>
                    <a:pt x="266" y="156"/>
                  </a:lnTo>
                  <a:lnTo>
                    <a:pt x="266" y="164"/>
                  </a:lnTo>
                  <a:lnTo>
                    <a:pt x="266" y="156"/>
                  </a:lnTo>
                  <a:lnTo>
                    <a:pt x="276" y="156"/>
                  </a:lnTo>
                  <a:lnTo>
                    <a:pt x="276" y="147"/>
                  </a:lnTo>
                  <a:lnTo>
                    <a:pt x="276" y="156"/>
                  </a:lnTo>
                  <a:lnTo>
                    <a:pt x="276" y="164"/>
                  </a:lnTo>
                  <a:lnTo>
                    <a:pt x="276" y="173"/>
                  </a:lnTo>
                  <a:lnTo>
                    <a:pt x="276" y="164"/>
                  </a:lnTo>
                  <a:lnTo>
                    <a:pt x="285" y="164"/>
                  </a:lnTo>
                  <a:lnTo>
                    <a:pt x="293" y="164"/>
                  </a:lnTo>
                  <a:lnTo>
                    <a:pt x="293" y="156"/>
                  </a:lnTo>
                  <a:lnTo>
                    <a:pt x="293" y="164"/>
                  </a:lnTo>
                  <a:lnTo>
                    <a:pt x="293" y="173"/>
                  </a:lnTo>
                  <a:lnTo>
                    <a:pt x="293" y="164"/>
                  </a:lnTo>
                  <a:lnTo>
                    <a:pt x="285" y="164"/>
                  </a:lnTo>
                  <a:lnTo>
                    <a:pt x="285" y="173"/>
                  </a:lnTo>
                  <a:lnTo>
                    <a:pt x="276" y="173"/>
                  </a:lnTo>
                  <a:lnTo>
                    <a:pt x="276" y="182"/>
                  </a:lnTo>
                  <a:lnTo>
                    <a:pt x="276" y="190"/>
                  </a:lnTo>
                  <a:lnTo>
                    <a:pt x="285" y="190"/>
                  </a:lnTo>
                  <a:lnTo>
                    <a:pt x="285" y="199"/>
                  </a:lnTo>
                  <a:lnTo>
                    <a:pt x="285" y="207"/>
                  </a:lnTo>
                  <a:lnTo>
                    <a:pt x="293" y="207"/>
                  </a:lnTo>
                  <a:lnTo>
                    <a:pt x="285" y="207"/>
                  </a:lnTo>
                  <a:lnTo>
                    <a:pt x="293" y="207"/>
                  </a:lnTo>
                  <a:lnTo>
                    <a:pt x="293" y="216"/>
                  </a:lnTo>
                  <a:lnTo>
                    <a:pt x="302" y="216"/>
                  </a:lnTo>
                  <a:lnTo>
                    <a:pt x="302" y="207"/>
                  </a:lnTo>
                  <a:lnTo>
                    <a:pt x="293" y="207"/>
                  </a:lnTo>
                  <a:lnTo>
                    <a:pt x="302" y="199"/>
                  </a:lnTo>
                  <a:lnTo>
                    <a:pt x="302" y="190"/>
                  </a:lnTo>
                  <a:lnTo>
                    <a:pt x="302" y="199"/>
                  </a:lnTo>
                  <a:lnTo>
                    <a:pt x="302" y="207"/>
                  </a:lnTo>
                  <a:lnTo>
                    <a:pt x="302" y="216"/>
                  </a:lnTo>
                  <a:lnTo>
                    <a:pt x="309" y="207"/>
                  </a:lnTo>
                  <a:lnTo>
                    <a:pt x="309" y="216"/>
                  </a:lnTo>
                  <a:lnTo>
                    <a:pt x="302" y="216"/>
                  </a:lnTo>
                  <a:lnTo>
                    <a:pt x="302" y="225"/>
                  </a:lnTo>
                  <a:lnTo>
                    <a:pt x="309" y="225"/>
                  </a:lnTo>
                  <a:lnTo>
                    <a:pt x="309" y="216"/>
                  </a:lnTo>
                  <a:lnTo>
                    <a:pt x="309" y="225"/>
                  </a:lnTo>
                  <a:lnTo>
                    <a:pt x="319" y="233"/>
                  </a:lnTo>
                  <a:lnTo>
                    <a:pt x="319" y="225"/>
                  </a:lnTo>
                  <a:lnTo>
                    <a:pt x="319" y="216"/>
                  </a:lnTo>
                  <a:lnTo>
                    <a:pt x="319" y="207"/>
                  </a:lnTo>
                  <a:lnTo>
                    <a:pt x="319" y="216"/>
                  </a:lnTo>
                  <a:lnTo>
                    <a:pt x="319" y="225"/>
                  </a:lnTo>
                  <a:lnTo>
                    <a:pt x="328" y="225"/>
                  </a:lnTo>
                  <a:lnTo>
                    <a:pt x="328" y="233"/>
                  </a:lnTo>
                  <a:lnTo>
                    <a:pt x="328" y="225"/>
                  </a:lnTo>
                  <a:lnTo>
                    <a:pt x="335" y="225"/>
                  </a:lnTo>
                  <a:lnTo>
                    <a:pt x="328" y="225"/>
                  </a:lnTo>
                  <a:lnTo>
                    <a:pt x="335" y="225"/>
                  </a:lnTo>
                  <a:lnTo>
                    <a:pt x="335" y="233"/>
                  </a:lnTo>
                  <a:lnTo>
                    <a:pt x="345" y="233"/>
                  </a:lnTo>
                  <a:lnTo>
                    <a:pt x="352" y="233"/>
                  </a:lnTo>
                  <a:lnTo>
                    <a:pt x="345" y="233"/>
                  </a:lnTo>
                  <a:lnTo>
                    <a:pt x="345" y="225"/>
                  </a:lnTo>
                  <a:lnTo>
                    <a:pt x="352" y="225"/>
                  </a:lnTo>
                  <a:lnTo>
                    <a:pt x="345" y="225"/>
                  </a:lnTo>
                  <a:lnTo>
                    <a:pt x="345" y="216"/>
                  </a:lnTo>
                  <a:lnTo>
                    <a:pt x="345" y="207"/>
                  </a:lnTo>
                  <a:lnTo>
                    <a:pt x="335" y="207"/>
                  </a:lnTo>
                  <a:lnTo>
                    <a:pt x="335" y="216"/>
                  </a:lnTo>
                  <a:lnTo>
                    <a:pt x="335" y="207"/>
                  </a:lnTo>
                  <a:lnTo>
                    <a:pt x="335" y="199"/>
                  </a:lnTo>
                  <a:lnTo>
                    <a:pt x="328" y="199"/>
                  </a:lnTo>
                  <a:lnTo>
                    <a:pt x="319" y="199"/>
                  </a:lnTo>
                  <a:lnTo>
                    <a:pt x="328" y="199"/>
                  </a:lnTo>
                  <a:lnTo>
                    <a:pt x="328" y="190"/>
                  </a:lnTo>
                  <a:lnTo>
                    <a:pt x="328" y="182"/>
                  </a:lnTo>
                  <a:lnTo>
                    <a:pt x="328" y="190"/>
                  </a:lnTo>
                  <a:lnTo>
                    <a:pt x="335" y="190"/>
                  </a:lnTo>
                  <a:lnTo>
                    <a:pt x="335" y="199"/>
                  </a:lnTo>
                  <a:lnTo>
                    <a:pt x="335" y="190"/>
                  </a:lnTo>
                  <a:lnTo>
                    <a:pt x="335" y="199"/>
                  </a:lnTo>
                  <a:lnTo>
                    <a:pt x="345" y="199"/>
                  </a:lnTo>
                  <a:lnTo>
                    <a:pt x="345" y="207"/>
                  </a:lnTo>
                  <a:lnTo>
                    <a:pt x="352" y="207"/>
                  </a:lnTo>
                  <a:lnTo>
                    <a:pt x="352" y="199"/>
                  </a:lnTo>
                  <a:lnTo>
                    <a:pt x="345" y="199"/>
                  </a:lnTo>
                  <a:lnTo>
                    <a:pt x="352" y="199"/>
                  </a:lnTo>
                  <a:lnTo>
                    <a:pt x="345" y="199"/>
                  </a:lnTo>
                  <a:lnTo>
                    <a:pt x="352" y="199"/>
                  </a:lnTo>
                  <a:lnTo>
                    <a:pt x="352" y="207"/>
                  </a:lnTo>
                  <a:lnTo>
                    <a:pt x="345" y="207"/>
                  </a:lnTo>
                  <a:lnTo>
                    <a:pt x="345" y="216"/>
                  </a:lnTo>
                  <a:lnTo>
                    <a:pt x="352" y="216"/>
                  </a:lnTo>
                  <a:lnTo>
                    <a:pt x="352" y="225"/>
                  </a:lnTo>
                  <a:lnTo>
                    <a:pt x="361" y="225"/>
                  </a:lnTo>
                  <a:lnTo>
                    <a:pt x="371" y="225"/>
                  </a:lnTo>
                  <a:lnTo>
                    <a:pt x="371" y="216"/>
                  </a:lnTo>
                  <a:lnTo>
                    <a:pt x="378" y="216"/>
                  </a:lnTo>
                  <a:lnTo>
                    <a:pt x="378" y="225"/>
                  </a:lnTo>
                  <a:lnTo>
                    <a:pt x="371" y="225"/>
                  </a:lnTo>
                  <a:lnTo>
                    <a:pt x="378" y="225"/>
                  </a:lnTo>
                  <a:lnTo>
                    <a:pt x="378" y="233"/>
                  </a:lnTo>
                  <a:lnTo>
                    <a:pt x="378" y="242"/>
                  </a:lnTo>
                  <a:lnTo>
                    <a:pt x="388" y="242"/>
                  </a:lnTo>
                  <a:lnTo>
                    <a:pt x="388" y="252"/>
                  </a:lnTo>
                  <a:lnTo>
                    <a:pt x="388" y="242"/>
                  </a:lnTo>
                  <a:lnTo>
                    <a:pt x="397" y="242"/>
                  </a:lnTo>
                  <a:lnTo>
                    <a:pt x="388" y="242"/>
                  </a:lnTo>
                  <a:lnTo>
                    <a:pt x="388" y="252"/>
                  </a:lnTo>
                  <a:lnTo>
                    <a:pt x="388" y="259"/>
                  </a:lnTo>
                  <a:lnTo>
                    <a:pt x="388" y="268"/>
                  </a:lnTo>
                  <a:lnTo>
                    <a:pt x="397" y="268"/>
                  </a:lnTo>
                  <a:lnTo>
                    <a:pt x="388" y="259"/>
                  </a:lnTo>
                  <a:lnTo>
                    <a:pt x="397" y="259"/>
                  </a:lnTo>
                  <a:lnTo>
                    <a:pt x="397" y="268"/>
                  </a:lnTo>
                  <a:lnTo>
                    <a:pt x="397" y="259"/>
                  </a:lnTo>
                  <a:lnTo>
                    <a:pt x="404" y="268"/>
                  </a:lnTo>
                  <a:lnTo>
                    <a:pt x="404" y="259"/>
                  </a:lnTo>
                  <a:lnTo>
                    <a:pt x="404" y="276"/>
                  </a:lnTo>
                  <a:lnTo>
                    <a:pt x="414" y="285"/>
                  </a:lnTo>
                  <a:lnTo>
                    <a:pt x="414" y="276"/>
                  </a:lnTo>
                  <a:lnTo>
                    <a:pt x="421" y="276"/>
                  </a:lnTo>
                  <a:lnTo>
                    <a:pt x="421" y="268"/>
                  </a:lnTo>
                  <a:lnTo>
                    <a:pt x="430" y="268"/>
                  </a:lnTo>
                  <a:lnTo>
                    <a:pt x="440" y="268"/>
                  </a:lnTo>
                  <a:lnTo>
                    <a:pt x="430" y="276"/>
                  </a:lnTo>
                  <a:lnTo>
                    <a:pt x="440" y="276"/>
                  </a:lnTo>
                  <a:lnTo>
                    <a:pt x="447" y="276"/>
                  </a:lnTo>
                  <a:lnTo>
                    <a:pt x="447" y="268"/>
                  </a:lnTo>
                  <a:lnTo>
                    <a:pt x="447" y="276"/>
                  </a:lnTo>
                  <a:lnTo>
                    <a:pt x="440" y="276"/>
                  </a:lnTo>
                  <a:lnTo>
                    <a:pt x="430" y="276"/>
                  </a:lnTo>
                  <a:lnTo>
                    <a:pt x="440" y="268"/>
                  </a:lnTo>
                  <a:lnTo>
                    <a:pt x="430" y="268"/>
                  </a:lnTo>
                  <a:lnTo>
                    <a:pt x="421" y="268"/>
                  </a:lnTo>
                  <a:lnTo>
                    <a:pt x="421" y="276"/>
                  </a:lnTo>
                  <a:lnTo>
                    <a:pt x="430" y="276"/>
                  </a:lnTo>
                  <a:lnTo>
                    <a:pt x="421" y="276"/>
                  </a:lnTo>
                  <a:lnTo>
                    <a:pt x="421" y="285"/>
                  </a:lnTo>
                  <a:lnTo>
                    <a:pt x="430" y="285"/>
                  </a:lnTo>
                  <a:lnTo>
                    <a:pt x="421" y="285"/>
                  </a:lnTo>
                  <a:lnTo>
                    <a:pt x="414" y="285"/>
                  </a:lnTo>
                  <a:lnTo>
                    <a:pt x="404" y="285"/>
                  </a:lnTo>
                  <a:lnTo>
                    <a:pt x="404" y="294"/>
                  </a:lnTo>
                  <a:lnTo>
                    <a:pt x="404" y="302"/>
                  </a:lnTo>
                  <a:lnTo>
                    <a:pt x="397" y="302"/>
                  </a:lnTo>
                  <a:lnTo>
                    <a:pt x="397" y="294"/>
                  </a:lnTo>
                  <a:lnTo>
                    <a:pt x="388" y="285"/>
                  </a:lnTo>
                  <a:lnTo>
                    <a:pt x="388" y="294"/>
                  </a:lnTo>
                  <a:lnTo>
                    <a:pt x="378" y="294"/>
                  </a:lnTo>
                  <a:lnTo>
                    <a:pt x="378" y="302"/>
                  </a:lnTo>
                  <a:lnTo>
                    <a:pt x="378" y="311"/>
                  </a:lnTo>
                  <a:lnTo>
                    <a:pt x="378" y="302"/>
                  </a:lnTo>
                  <a:lnTo>
                    <a:pt x="371" y="302"/>
                  </a:lnTo>
                  <a:lnTo>
                    <a:pt x="371" y="311"/>
                  </a:lnTo>
                  <a:lnTo>
                    <a:pt x="371" y="302"/>
                  </a:lnTo>
                  <a:lnTo>
                    <a:pt x="378" y="302"/>
                  </a:lnTo>
                  <a:lnTo>
                    <a:pt x="378" y="294"/>
                  </a:lnTo>
                  <a:lnTo>
                    <a:pt x="378" y="285"/>
                  </a:lnTo>
                  <a:lnTo>
                    <a:pt x="388" y="285"/>
                  </a:lnTo>
                  <a:lnTo>
                    <a:pt x="388" y="276"/>
                  </a:lnTo>
                  <a:lnTo>
                    <a:pt x="378" y="276"/>
                  </a:lnTo>
                  <a:lnTo>
                    <a:pt x="378" y="285"/>
                  </a:lnTo>
                  <a:lnTo>
                    <a:pt x="371" y="285"/>
                  </a:lnTo>
                  <a:lnTo>
                    <a:pt x="371" y="276"/>
                  </a:lnTo>
                  <a:lnTo>
                    <a:pt x="371" y="285"/>
                  </a:lnTo>
                  <a:lnTo>
                    <a:pt x="361" y="285"/>
                  </a:lnTo>
                  <a:lnTo>
                    <a:pt x="361" y="294"/>
                  </a:lnTo>
                  <a:lnTo>
                    <a:pt x="352" y="294"/>
                  </a:lnTo>
                  <a:lnTo>
                    <a:pt x="352" y="302"/>
                  </a:lnTo>
                  <a:lnTo>
                    <a:pt x="352" y="294"/>
                  </a:lnTo>
                  <a:lnTo>
                    <a:pt x="361" y="285"/>
                  </a:lnTo>
                  <a:lnTo>
                    <a:pt x="352" y="285"/>
                  </a:lnTo>
                  <a:lnTo>
                    <a:pt x="361" y="285"/>
                  </a:lnTo>
                  <a:lnTo>
                    <a:pt x="361" y="276"/>
                  </a:lnTo>
                  <a:lnTo>
                    <a:pt x="371" y="276"/>
                  </a:lnTo>
                  <a:lnTo>
                    <a:pt x="371" y="268"/>
                  </a:lnTo>
                  <a:lnTo>
                    <a:pt x="371" y="259"/>
                  </a:lnTo>
                  <a:lnTo>
                    <a:pt x="371" y="252"/>
                  </a:lnTo>
                  <a:lnTo>
                    <a:pt x="361" y="259"/>
                  </a:lnTo>
                  <a:lnTo>
                    <a:pt x="361" y="252"/>
                  </a:lnTo>
                  <a:lnTo>
                    <a:pt x="371" y="252"/>
                  </a:lnTo>
                  <a:lnTo>
                    <a:pt x="371" y="242"/>
                  </a:lnTo>
                  <a:lnTo>
                    <a:pt x="371" y="252"/>
                  </a:lnTo>
                  <a:lnTo>
                    <a:pt x="371" y="242"/>
                  </a:lnTo>
                  <a:lnTo>
                    <a:pt x="361" y="242"/>
                  </a:lnTo>
                  <a:lnTo>
                    <a:pt x="361" y="252"/>
                  </a:lnTo>
                  <a:lnTo>
                    <a:pt x="352" y="252"/>
                  </a:lnTo>
                  <a:lnTo>
                    <a:pt x="352" y="259"/>
                  </a:lnTo>
                  <a:lnTo>
                    <a:pt x="352" y="268"/>
                  </a:lnTo>
                  <a:lnTo>
                    <a:pt x="352" y="259"/>
                  </a:lnTo>
                  <a:lnTo>
                    <a:pt x="345" y="259"/>
                  </a:lnTo>
                  <a:lnTo>
                    <a:pt x="345" y="268"/>
                  </a:lnTo>
                  <a:lnTo>
                    <a:pt x="335" y="259"/>
                  </a:lnTo>
                  <a:lnTo>
                    <a:pt x="328" y="252"/>
                  </a:lnTo>
                  <a:lnTo>
                    <a:pt x="328" y="259"/>
                  </a:lnTo>
                  <a:lnTo>
                    <a:pt x="328" y="252"/>
                  </a:lnTo>
                  <a:lnTo>
                    <a:pt x="328" y="259"/>
                  </a:lnTo>
                  <a:lnTo>
                    <a:pt x="328" y="268"/>
                  </a:lnTo>
                  <a:lnTo>
                    <a:pt x="328" y="259"/>
                  </a:lnTo>
                  <a:lnTo>
                    <a:pt x="319" y="259"/>
                  </a:lnTo>
                  <a:lnTo>
                    <a:pt x="319" y="268"/>
                  </a:lnTo>
                  <a:lnTo>
                    <a:pt x="328" y="268"/>
                  </a:lnTo>
                  <a:lnTo>
                    <a:pt x="328" y="276"/>
                  </a:lnTo>
                  <a:lnTo>
                    <a:pt x="335" y="276"/>
                  </a:lnTo>
                  <a:lnTo>
                    <a:pt x="328" y="276"/>
                  </a:lnTo>
                  <a:lnTo>
                    <a:pt x="328" y="285"/>
                  </a:lnTo>
                  <a:lnTo>
                    <a:pt x="335" y="285"/>
                  </a:lnTo>
                  <a:lnTo>
                    <a:pt x="335" y="294"/>
                  </a:lnTo>
                  <a:lnTo>
                    <a:pt x="335" y="302"/>
                  </a:lnTo>
                  <a:lnTo>
                    <a:pt x="335" y="294"/>
                  </a:lnTo>
                  <a:lnTo>
                    <a:pt x="328" y="294"/>
                  </a:lnTo>
                  <a:lnTo>
                    <a:pt x="328" y="285"/>
                  </a:lnTo>
                  <a:lnTo>
                    <a:pt x="328" y="294"/>
                  </a:lnTo>
                  <a:lnTo>
                    <a:pt x="328" y="285"/>
                  </a:lnTo>
                  <a:lnTo>
                    <a:pt x="328" y="276"/>
                  </a:lnTo>
                  <a:lnTo>
                    <a:pt x="319" y="276"/>
                  </a:lnTo>
                  <a:lnTo>
                    <a:pt x="328" y="276"/>
                  </a:lnTo>
                  <a:lnTo>
                    <a:pt x="319" y="276"/>
                  </a:lnTo>
                  <a:lnTo>
                    <a:pt x="319" y="268"/>
                  </a:lnTo>
                  <a:lnTo>
                    <a:pt x="319" y="259"/>
                  </a:lnTo>
                  <a:lnTo>
                    <a:pt x="309" y="259"/>
                  </a:lnTo>
                  <a:lnTo>
                    <a:pt x="302" y="259"/>
                  </a:lnTo>
                  <a:lnTo>
                    <a:pt x="302" y="268"/>
                  </a:lnTo>
                  <a:lnTo>
                    <a:pt x="302" y="276"/>
                  </a:lnTo>
                  <a:lnTo>
                    <a:pt x="309" y="276"/>
                  </a:lnTo>
                  <a:lnTo>
                    <a:pt x="309" y="285"/>
                  </a:lnTo>
                  <a:lnTo>
                    <a:pt x="302" y="285"/>
                  </a:lnTo>
                  <a:lnTo>
                    <a:pt x="309" y="285"/>
                  </a:lnTo>
                  <a:lnTo>
                    <a:pt x="309" y="294"/>
                  </a:lnTo>
                  <a:lnTo>
                    <a:pt x="302" y="294"/>
                  </a:lnTo>
                  <a:lnTo>
                    <a:pt x="302" y="285"/>
                  </a:lnTo>
                  <a:lnTo>
                    <a:pt x="302" y="276"/>
                  </a:lnTo>
                  <a:lnTo>
                    <a:pt x="293" y="276"/>
                  </a:lnTo>
                  <a:lnTo>
                    <a:pt x="293" y="285"/>
                  </a:lnTo>
                  <a:lnTo>
                    <a:pt x="293" y="294"/>
                  </a:lnTo>
                  <a:lnTo>
                    <a:pt x="293" y="276"/>
                  </a:lnTo>
                  <a:lnTo>
                    <a:pt x="293" y="268"/>
                  </a:lnTo>
                  <a:lnTo>
                    <a:pt x="302" y="268"/>
                  </a:lnTo>
                  <a:lnTo>
                    <a:pt x="302" y="259"/>
                  </a:lnTo>
                  <a:lnTo>
                    <a:pt x="293" y="259"/>
                  </a:lnTo>
                  <a:lnTo>
                    <a:pt x="285" y="259"/>
                  </a:lnTo>
                  <a:lnTo>
                    <a:pt x="285" y="268"/>
                  </a:lnTo>
                  <a:lnTo>
                    <a:pt x="285" y="259"/>
                  </a:lnTo>
                  <a:lnTo>
                    <a:pt x="285" y="268"/>
                  </a:lnTo>
                  <a:lnTo>
                    <a:pt x="276" y="268"/>
                  </a:lnTo>
                  <a:lnTo>
                    <a:pt x="276" y="276"/>
                  </a:lnTo>
                  <a:lnTo>
                    <a:pt x="276" y="268"/>
                  </a:lnTo>
                  <a:lnTo>
                    <a:pt x="276" y="276"/>
                  </a:lnTo>
                  <a:lnTo>
                    <a:pt x="266" y="285"/>
                  </a:lnTo>
                  <a:lnTo>
                    <a:pt x="259" y="285"/>
                  </a:lnTo>
                  <a:lnTo>
                    <a:pt x="266" y="285"/>
                  </a:lnTo>
                  <a:lnTo>
                    <a:pt x="266" y="276"/>
                  </a:lnTo>
                  <a:lnTo>
                    <a:pt x="266" y="268"/>
                  </a:lnTo>
                  <a:lnTo>
                    <a:pt x="276" y="268"/>
                  </a:lnTo>
                  <a:lnTo>
                    <a:pt x="276" y="259"/>
                  </a:lnTo>
                  <a:lnTo>
                    <a:pt x="285" y="259"/>
                  </a:lnTo>
                  <a:lnTo>
                    <a:pt x="276" y="259"/>
                  </a:lnTo>
                  <a:lnTo>
                    <a:pt x="285" y="259"/>
                  </a:lnTo>
                  <a:lnTo>
                    <a:pt x="293" y="259"/>
                  </a:lnTo>
                  <a:lnTo>
                    <a:pt x="293" y="252"/>
                  </a:lnTo>
                  <a:lnTo>
                    <a:pt x="285" y="252"/>
                  </a:lnTo>
                  <a:lnTo>
                    <a:pt x="285" y="242"/>
                  </a:lnTo>
                  <a:lnTo>
                    <a:pt x="285" y="252"/>
                  </a:lnTo>
                  <a:lnTo>
                    <a:pt x="285" y="242"/>
                  </a:lnTo>
                  <a:lnTo>
                    <a:pt x="285" y="233"/>
                  </a:lnTo>
                  <a:lnTo>
                    <a:pt x="276" y="233"/>
                  </a:lnTo>
                  <a:lnTo>
                    <a:pt x="266" y="233"/>
                  </a:lnTo>
                  <a:lnTo>
                    <a:pt x="266" y="242"/>
                  </a:lnTo>
                  <a:lnTo>
                    <a:pt x="259" y="242"/>
                  </a:lnTo>
                  <a:lnTo>
                    <a:pt x="259" y="252"/>
                  </a:lnTo>
                  <a:lnTo>
                    <a:pt x="250" y="252"/>
                  </a:lnTo>
                  <a:lnTo>
                    <a:pt x="250" y="259"/>
                  </a:lnTo>
                  <a:lnTo>
                    <a:pt x="250" y="268"/>
                  </a:lnTo>
                  <a:lnTo>
                    <a:pt x="250" y="259"/>
                  </a:lnTo>
                  <a:lnTo>
                    <a:pt x="240" y="259"/>
                  </a:lnTo>
                  <a:lnTo>
                    <a:pt x="240" y="252"/>
                  </a:lnTo>
                  <a:lnTo>
                    <a:pt x="240" y="242"/>
                  </a:lnTo>
                  <a:lnTo>
                    <a:pt x="250" y="242"/>
                  </a:lnTo>
                  <a:lnTo>
                    <a:pt x="259" y="242"/>
                  </a:lnTo>
                  <a:lnTo>
                    <a:pt x="259" y="233"/>
                  </a:lnTo>
                  <a:lnTo>
                    <a:pt x="250" y="233"/>
                  </a:lnTo>
                  <a:lnTo>
                    <a:pt x="240" y="233"/>
                  </a:lnTo>
                  <a:lnTo>
                    <a:pt x="250" y="233"/>
                  </a:lnTo>
                  <a:lnTo>
                    <a:pt x="259" y="233"/>
                  </a:lnTo>
                  <a:lnTo>
                    <a:pt x="266" y="233"/>
                  </a:lnTo>
                  <a:lnTo>
                    <a:pt x="266" y="225"/>
                  </a:lnTo>
                  <a:lnTo>
                    <a:pt x="276" y="225"/>
                  </a:lnTo>
                  <a:lnTo>
                    <a:pt x="266" y="216"/>
                  </a:lnTo>
                  <a:lnTo>
                    <a:pt x="259" y="216"/>
                  </a:lnTo>
                  <a:lnTo>
                    <a:pt x="250" y="216"/>
                  </a:lnTo>
                  <a:lnTo>
                    <a:pt x="250" y="207"/>
                  </a:lnTo>
                  <a:lnTo>
                    <a:pt x="250" y="216"/>
                  </a:lnTo>
                  <a:lnTo>
                    <a:pt x="250" y="207"/>
                  </a:lnTo>
                  <a:lnTo>
                    <a:pt x="240" y="207"/>
                  </a:lnTo>
                  <a:lnTo>
                    <a:pt x="250" y="207"/>
                  </a:lnTo>
                  <a:lnTo>
                    <a:pt x="240" y="207"/>
                  </a:lnTo>
                  <a:lnTo>
                    <a:pt x="250" y="207"/>
                  </a:lnTo>
                  <a:lnTo>
                    <a:pt x="250" y="199"/>
                  </a:lnTo>
                  <a:lnTo>
                    <a:pt x="250" y="207"/>
                  </a:lnTo>
                  <a:lnTo>
                    <a:pt x="250" y="199"/>
                  </a:lnTo>
                  <a:lnTo>
                    <a:pt x="240" y="199"/>
                  </a:lnTo>
                  <a:lnTo>
                    <a:pt x="250" y="207"/>
                  </a:lnTo>
                  <a:lnTo>
                    <a:pt x="240" y="207"/>
                  </a:lnTo>
                  <a:lnTo>
                    <a:pt x="233" y="207"/>
                  </a:lnTo>
                  <a:lnTo>
                    <a:pt x="224" y="207"/>
                  </a:lnTo>
                  <a:lnTo>
                    <a:pt x="224" y="216"/>
                  </a:lnTo>
                  <a:lnTo>
                    <a:pt x="216" y="216"/>
                  </a:lnTo>
                  <a:lnTo>
                    <a:pt x="224" y="216"/>
                  </a:lnTo>
                  <a:lnTo>
                    <a:pt x="224" y="225"/>
                  </a:lnTo>
                  <a:lnTo>
                    <a:pt x="216" y="225"/>
                  </a:lnTo>
                  <a:lnTo>
                    <a:pt x="224" y="225"/>
                  </a:lnTo>
                  <a:lnTo>
                    <a:pt x="224" y="233"/>
                  </a:lnTo>
                  <a:lnTo>
                    <a:pt x="216" y="233"/>
                  </a:lnTo>
                  <a:lnTo>
                    <a:pt x="224" y="233"/>
                  </a:lnTo>
                  <a:lnTo>
                    <a:pt x="216" y="233"/>
                  </a:lnTo>
                  <a:lnTo>
                    <a:pt x="224" y="233"/>
                  </a:lnTo>
                  <a:lnTo>
                    <a:pt x="224" y="242"/>
                  </a:lnTo>
                  <a:lnTo>
                    <a:pt x="216" y="242"/>
                  </a:lnTo>
                  <a:lnTo>
                    <a:pt x="216" y="252"/>
                  </a:lnTo>
                  <a:lnTo>
                    <a:pt x="216" y="259"/>
                  </a:lnTo>
                  <a:lnTo>
                    <a:pt x="216" y="252"/>
                  </a:lnTo>
                  <a:lnTo>
                    <a:pt x="224" y="259"/>
                  </a:lnTo>
                  <a:lnTo>
                    <a:pt x="216" y="259"/>
                  </a:lnTo>
                  <a:lnTo>
                    <a:pt x="216" y="268"/>
                  </a:lnTo>
                  <a:lnTo>
                    <a:pt x="216" y="276"/>
                  </a:lnTo>
                  <a:lnTo>
                    <a:pt x="216" y="268"/>
                  </a:lnTo>
                  <a:lnTo>
                    <a:pt x="216" y="259"/>
                  </a:lnTo>
                  <a:lnTo>
                    <a:pt x="216" y="252"/>
                  </a:lnTo>
                  <a:lnTo>
                    <a:pt x="207" y="252"/>
                  </a:lnTo>
                  <a:lnTo>
                    <a:pt x="207" y="259"/>
                  </a:lnTo>
                  <a:lnTo>
                    <a:pt x="207" y="252"/>
                  </a:lnTo>
                  <a:lnTo>
                    <a:pt x="207" y="259"/>
                  </a:lnTo>
                  <a:lnTo>
                    <a:pt x="207" y="268"/>
                  </a:lnTo>
                  <a:lnTo>
                    <a:pt x="198" y="268"/>
                  </a:lnTo>
                  <a:lnTo>
                    <a:pt x="207" y="268"/>
                  </a:lnTo>
                  <a:lnTo>
                    <a:pt x="198" y="268"/>
                  </a:lnTo>
                  <a:lnTo>
                    <a:pt x="198" y="276"/>
                  </a:lnTo>
                  <a:lnTo>
                    <a:pt x="198" y="268"/>
                  </a:lnTo>
                  <a:lnTo>
                    <a:pt x="198" y="276"/>
                  </a:lnTo>
                  <a:lnTo>
                    <a:pt x="190" y="276"/>
                  </a:lnTo>
                  <a:lnTo>
                    <a:pt x="198" y="268"/>
                  </a:lnTo>
                  <a:lnTo>
                    <a:pt x="207" y="259"/>
                  </a:lnTo>
                  <a:lnTo>
                    <a:pt x="198" y="259"/>
                  </a:lnTo>
                  <a:lnTo>
                    <a:pt x="198" y="268"/>
                  </a:lnTo>
                  <a:lnTo>
                    <a:pt x="190" y="268"/>
                  </a:lnTo>
                  <a:lnTo>
                    <a:pt x="181" y="268"/>
                  </a:lnTo>
                  <a:lnTo>
                    <a:pt x="181" y="276"/>
                  </a:lnTo>
                  <a:lnTo>
                    <a:pt x="190" y="276"/>
                  </a:lnTo>
                  <a:lnTo>
                    <a:pt x="190" y="268"/>
                  </a:lnTo>
                  <a:lnTo>
                    <a:pt x="190" y="276"/>
                  </a:lnTo>
                  <a:lnTo>
                    <a:pt x="181" y="276"/>
                  </a:lnTo>
                  <a:lnTo>
                    <a:pt x="181" y="285"/>
                  </a:lnTo>
                  <a:lnTo>
                    <a:pt x="181" y="294"/>
                  </a:lnTo>
                  <a:lnTo>
                    <a:pt x="181" y="302"/>
                  </a:lnTo>
                  <a:lnTo>
                    <a:pt x="181" y="294"/>
                  </a:lnTo>
                  <a:lnTo>
                    <a:pt x="181" y="285"/>
                  </a:lnTo>
                  <a:lnTo>
                    <a:pt x="173" y="285"/>
                  </a:lnTo>
                  <a:lnTo>
                    <a:pt x="173" y="294"/>
                  </a:lnTo>
                  <a:lnTo>
                    <a:pt x="173" y="302"/>
                  </a:lnTo>
                  <a:lnTo>
                    <a:pt x="173" y="294"/>
                  </a:lnTo>
                  <a:lnTo>
                    <a:pt x="173" y="285"/>
                  </a:lnTo>
                  <a:lnTo>
                    <a:pt x="181" y="276"/>
                  </a:lnTo>
                  <a:lnTo>
                    <a:pt x="173" y="276"/>
                  </a:lnTo>
                  <a:lnTo>
                    <a:pt x="181" y="276"/>
                  </a:lnTo>
                  <a:lnTo>
                    <a:pt x="181" y="268"/>
                  </a:lnTo>
                  <a:lnTo>
                    <a:pt x="173" y="268"/>
                  </a:lnTo>
                  <a:lnTo>
                    <a:pt x="164" y="268"/>
                  </a:lnTo>
                  <a:lnTo>
                    <a:pt x="164" y="276"/>
                  </a:lnTo>
                  <a:lnTo>
                    <a:pt x="164" y="285"/>
                  </a:lnTo>
                  <a:lnTo>
                    <a:pt x="155" y="285"/>
                  </a:lnTo>
                  <a:lnTo>
                    <a:pt x="164" y="285"/>
                  </a:lnTo>
                  <a:lnTo>
                    <a:pt x="164" y="276"/>
                  </a:lnTo>
                  <a:lnTo>
                    <a:pt x="155" y="276"/>
                  </a:lnTo>
                  <a:lnTo>
                    <a:pt x="155" y="285"/>
                  </a:lnTo>
                  <a:lnTo>
                    <a:pt x="147" y="285"/>
                  </a:lnTo>
                  <a:lnTo>
                    <a:pt x="155" y="285"/>
                  </a:lnTo>
                  <a:lnTo>
                    <a:pt x="155" y="276"/>
                  </a:lnTo>
                  <a:lnTo>
                    <a:pt x="147" y="276"/>
                  </a:lnTo>
                  <a:lnTo>
                    <a:pt x="138" y="276"/>
                  </a:lnTo>
                  <a:lnTo>
                    <a:pt x="138" y="285"/>
                  </a:lnTo>
                  <a:lnTo>
                    <a:pt x="138" y="276"/>
                  </a:lnTo>
                  <a:lnTo>
                    <a:pt x="130" y="276"/>
                  </a:lnTo>
                  <a:lnTo>
                    <a:pt x="130" y="285"/>
                  </a:lnTo>
                  <a:lnTo>
                    <a:pt x="130" y="276"/>
                  </a:lnTo>
                  <a:lnTo>
                    <a:pt x="121" y="276"/>
                  </a:lnTo>
                  <a:lnTo>
                    <a:pt x="121" y="285"/>
                  </a:lnTo>
                  <a:lnTo>
                    <a:pt x="121" y="276"/>
                  </a:lnTo>
                  <a:lnTo>
                    <a:pt x="121" y="285"/>
                  </a:lnTo>
                  <a:lnTo>
                    <a:pt x="121" y="276"/>
                  </a:lnTo>
                  <a:lnTo>
                    <a:pt x="112" y="276"/>
                  </a:lnTo>
                  <a:lnTo>
                    <a:pt x="112" y="285"/>
                  </a:lnTo>
                  <a:lnTo>
                    <a:pt x="112" y="276"/>
                  </a:lnTo>
                  <a:lnTo>
                    <a:pt x="112" y="285"/>
                  </a:lnTo>
                  <a:lnTo>
                    <a:pt x="112" y="276"/>
                  </a:lnTo>
                  <a:lnTo>
                    <a:pt x="104" y="276"/>
                  </a:lnTo>
                  <a:lnTo>
                    <a:pt x="112" y="276"/>
                  </a:lnTo>
                  <a:lnTo>
                    <a:pt x="104" y="276"/>
                  </a:lnTo>
                  <a:lnTo>
                    <a:pt x="112" y="276"/>
                  </a:lnTo>
                  <a:lnTo>
                    <a:pt x="121" y="276"/>
                  </a:lnTo>
                  <a:lnTo>
                    <a:pt x="130" y="276"/>
                  </a:lnTo>
                  <a:lnTo>
                    <a:pt x="138" y="276"/>
                  </a:lnTo>
                  <a:lnTo>
                    <a:pt x="138" y="268"/>
                  </a:lnTo>
                  <a:lnTo>
                    <a:pt x="130" y="268"/>
                  </a:lnTo>
                  <a:lnTo>
                    <a:pt x="121" y="268"/>
                  </a:lnTo>
                  <a:lnTo>
                    <a:pt x="112" y="268"/>
                  </a:lnTo>
                  <a:lnTo>
                    <a:pt x="104" y="268"/>
                  </a:lnTo>
                  <a:lnTo>
                    <a:pt x="104" y="259"/>
                  </a:lnTo>
                  <a:lnTo>
                    <a:pt x="95" y="259"/>
                  </a:lnTo>
                  <a:lnTo>
                    <a:pt x="86" y="259"/>
                  </a:lnTo>
                  <a:lnTo>
                    <a:pt x="86" y="252"/>
                  </a:lnTo>
                  <a:lnTo>
                    <a:pt x="78" y="252"/>
                  </a:lnTo>
                  <a:lnTo>
                    <a:pt x="78" y="242"/>
                  </a:lnTo>
                  <a:lnTo>
                    <a:pt x="69" y="242"/>
                  </a:lnTo>
                  <a:lnTo>
                    <a:pt x="69" y="252"/>
                  </a:lnTo>
                  <a:lnTo>
                    <a:pt x="61" y="252"/>
                  </a:lnTo>
                  <a:lnTo>
                    <a:pt x="61" y="259"/>
                  </a:lnTo>
                  <a:lnTo>
                    <a:pt x="61" y="252"/>
                  </a:lnTo>
                  <a:lnTo>
                    <a:pt x="61" y="242"/>
                  </a:lnTo>
                  <a:lnTo>
                    <a:pt x="52" y="242"/>
                  </a:lnTo>
                  <a:lnTo>
                    <a:pt x="52" y="233"/>
                  </a:lnTo>
                  <a:lnTo>
                    <a:pt x="43" y="233"/>
                  </a:lnTo>
                  <a:lnTo>
                    <a:pt x="52" y="233"/>
                  </a:lnTo>
                  <a:lnTo>
                    <a:pt x="52" y="242"/>
                  </a:lnTo>
                  <a:lnTo>
                    <a:pt x="61" y="242"/>
                  </a:lnTo>
                  <a:lnTo>
                    <a:pt x="69" y="242"/>
                  </a:lnTo>
                  <a:lnTo>
                    <a:pt x="78" y="242"/>
                  </a:lnTo>
                  <a:lnTo>
                    <a:pt x="86" y="242"/>
                  </a:lnTo>
                  <a:lnTo>
                    <a:pt x="86" y="233"/>
                  </a:lnTo>
                  <a:lnTo>
                    <a:pt x="78" y="225"/>
                  </a:lnTo>
                  <a:lnTo>
                    <a:pt x="78" y="216"/>
                  </a:lnTo>
                  <a:lnTo>
                    <a:pt x="69" y="216"/>
                  </a:lnTo>
                  <a:lnTo>
                    <a:pt x="69" y="207"/>
                  </a:lnTo>
                  <a:lnTo>
                    <a:pt x="61" y="207"/>
                  </a:lnTo>
                  <a:lnTo>
                    <a:pt x="52" y="199"/>
                  </a:lnTo>
                  <a:lnTo>
                    <a:pt x="52" y="207"/>
                  </a:lnTo>
                  <a:lnTo>
                    <a:pt x="43" y="207"/>
                  </a:lnTo>
                  <a:lnTo>
                    <a:pt x="43" y="199"/>
                  </a:lnTo>
                  <a:lnTo>
                    <a:pt x="35" y="199"/>
                  </a:lnTo>
                  <a:lnTo>
                    <a:pt x="26" y="199"/>
                  </a:lnTo>
                  <a:lnTo>
                    <a:pt x="18" y="207"/>
                  </a:lnTo>
                  <a:lnTo>
                    <a:pt x="9" y="207"/>
                  </a:lnTo>
                  <a:lnTo>
                    <a:pt x="9" y="199"/>
                  </a:lnTo>
                  <a:lnTo>
                    <a:pt x="0" y="199"/>
                  </a:lnTo>
                  <a:lnTo>
                    <a:pt x="9" y="199"/>
                  </a:lnTo>
                  <a:lnTo>
                    <a:pt x="18" y="199"/>
                  </a:lnTo>
                  <a:lnTo>
                    <a:pt x="26" y="199"/>
                  </a:lnTo>
                  <a:lnTo>
                    <a:pt x="35" y="199"/>
                  </a:lnTo>
                  <a:lnTo>
                    <a:pt x="43" y="199"/>
                  </a:lnTo>
                  <a:lnTo>
                    <a:pt x="52" y="199"/>
                  </a:lnTo>
                  <a:lnTo>
                    <a:pt x="52" y="190"/>
                  </a:lnTo>
                  <a:lnTo>
                    <a:pt x="43" y="190"/>
                  </a:lnTo>
                  <a:lnTo>
                    <a:pt x="43" y="182"/>
                  </a:lnTo>
                  <a:lnTo>
                    <a:pt x="35" y="182"/>
                  </a:lnTo>
                  <a:lnTo>
                    <a:pt x="26" y="182"/>
                  </a:lnTo>
                  <a:lnTo>
                    <a:pt x="35" y="182"/>
                  </a:lnTo>
                  <a:lnTo>
                    <a:pt x="43" y="182"/>
                  </a:lnTo>
                  <a:lnTo>
                    <a:pt x="43" y="173"/>
                  </a:lnTo>
                  <a:lnTo>
                    <a:pt x="43" y="182"/>
                  </a:lnTo>
                  <a:lnTo>
                    <a:pt x="52" y="182"/>
                  </a:lnTo>
                  <a:lnTo>
                    <a:pt x="52" y="190"/>
                  </a:lnTo>
                  <a:lnTo>
                    <a:pt x="52" y="182"/>
                  </a:lnTo>
                  <a:lnTo>
                    <a:pt x="52" y="173"/>
                  </a:lnTo>
                  <a:lnTo>
                    <a:pt x="52" y="164"/>
                  </a:lnTo>
                  <a:lnTo>
                    <a:pt x="52" y="156"/>
                  </a:lnTo>
                  <a:lnTo>
                    <a:pt x="52" y="147"/>
                  </a:lnTo>
                  <a:lnTo>
                    <a:pt x="52" y="138"/>
                  </a:lnTo>
                  <a:lnTo>
                    <a:pt x="52" y="130"/>
                  </a:lnTo>
                  <a:lnTo>
                    <a:pt x="43" y="130"/>
                  </a:lnTo>
                  <a:lnTo>
                    <a:pt x="43" y="138"/>
                  </a:lnTo>
                  <a:lnTo>
                    <a:pt x="35" y="138"/>
                  </a:lnTo>
                  <a:lnTo>
                    <a:pt x="35" y="130"/>
                  </a:lnTo>
                  <a:lnTo>
                    <a:pt x="43" y="130"/>
                  </a:lnTo>
                  <a:lnTo>
                    <a:pt x="43" y="121"/>
                  </a:lnTo>
                  <a:lnTo>
                    <a:pt x="43" y="113"/>
                  </a:lnTo>
                  <a:lnTo>
                    <a:pt x="43" y="121"/>
                  </a:lnTo>
                  <a:lnTo>
                    <a:pt x="43" y="113"/>
                  </a:lnTo>
                  <a:lnTo>
                    <a:pt x="43" y="104"/>
                  </a:lnTo>
                  <a:lnTo>
                    <a:pt x="35" y="104"/>
                  </a:lnTo>
                  <a:lnTo>
                    <a:pt x="43" y="104"/>
                  </a:lnTo>
                  <a:lnTo>
                    <a:pt x="35" y="104"/>
                  </a:lnTo>
                  <a:lnTo>
                    <a:pt x="43" y="104"/>
                  </a:lnTo>
                  <a:lnTo>
                    <a:pt x="35" y="104"/>
                  </a:lnTo>
                  <a:lnTo>
                    <a:pt x="35" y="95"/>
                  </a:lnTo>
                  <a:lnTo>
                    <a:pt x="35" y="87"/>
                  </a:lnTo>
                  <a:lnTo>
                    <a:pt x="35" y="78"/>
                  </a:lnTo>
                  <a:lnTo>
                    <a:pt x="26" y="78"/>
                  </a:lnTo>
                  <a:lnTo>
                    <a:pt x="26" y="69"/>
                  </a:lnTo>
                  <a:lnTo>
                    <a:pt x="26" y="61"/>
                  </a:lnTo>
                  <a:lnTo>
                    <a:pt x="26" y="52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9" y="52"/>
                  </a:lnTo>
                  <a:lnTo>
                    <a:pt x="9" y="44"/>
                  </a:lnTo>
                  <a:lnTo>
                    <a:pt x="9" y="35"/>
                  </a:lnTo>
                  <a:lnTo>
                    <a:pt x="9" y="44"/>
                  </a:lnTo>
                  <a:lnTo>
                    <a:pt x="9" y="52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26" y="52"/>
                  </a:lnTo>
                  <a:lnTo>
                    <a:pt x="26" y="61"/>
                  </a:lnTo>
                  <a:lnTo>
                    <a:pt x="26" y="69"/>
                  </a:lnTo>
                  <a:lnTo>
                    <a:pt x="26" y="78"/>
                  </a:lnTo>
                  <a:lnTo>
                    <a:pt x="35" y="78"/>
                  </a:lnTo>
                  <a:lnTo>
                    <a:pt x="35" y="87"/>
                  </a:lnTo>
                  <a:lnTo>
                    <a:pt x="35" y="95"/>
                  </a:lnTo>
                  <a:lnTo>
                    <a:pt x="43" y="95"/>
                  </a:lnTo>
                  <a:lnTo>
                    <a:pt x="43" y="104"/>
                  </a:lnTo>
                  <a:lnTo>
                    <a:pt x="43" y="113"/>
                  </a:lnTo>
                  <a:lnTo>
                    <a:pt x="52" y="113"/>
                  </a:lnTo>
                  <a:lnTo>
                    <a:pt x="52" y="121"/>
                  </a:lnTo>
                  <a:lnTo>
                    <a:pt x="61" y="121"/>
                  </a:lnTo>
                  <a:lnTo>
                    <a:pt x="61" y="130"/>
                  </a:lnTo>
                  <a:lnTo>
                    <a:pt x="61" y="147"/>
                  </a:lnTo>
                  <a:lnTo>
                    <a:pt x="61" y="156"/>
                  </a:lnTo>
                  <a:lnTo>
                    <a:pt x="61" y="164"/>
                  </a:lnTo>
                  <a:lnTo>
                    <a:pt x="61" y="173"/>
                  </a:lnTo>
                  <a:lnTo>
                    <a:pt x="61" y="182"/>
                  </a:lnTo>
                  <a:lnTo>
                    <a:pt x="61" y="190"/>
                  </a:lnTo>
                  <a:lnTo>
                    <a:pt x="61" y="199"/>
                  </a:lnTo>
                  <a:lnTo>
                    <a:pt x="61" y="190"/>
                  </a:lnTo>
                  <a:lnTo>
                    <a:pt x="69" y="190"/>
                  </a:lnTo>
                  <a:lnTo>
                    <a:pt x="61" y="199"/>
                  </a:lnTo>
                  <a:lnTo>
                    <a:pt x="69" y="199"/>
                  </a:lnTo>
                  <a:lnTo>
                    <a:pt x="78" y="199"/>
                  </a:lnTo>
                  <a:lnTo>
                    <a:pt x="78" y="207"/>
                  </a:lnTo>
                  <a:lnTo>
                    <a:pt x="78" y="199"/>
                  </a:lnTo>
                  <a:lnTo>
                    <a:pt x="86" y="199"/>
                  </a:lnTo>
                  <a:lnTo>
                    <a:pt x="78" y="199"/>
                  </a:lnTo>
                  <a:lnTo>
                    <a:pt x="78" y="207"/>
                  </a:lnTo>
                  <a:lnTo>
                    <a:pt x="86" y="216"/>
                  </a:lnTo>
                  <a:lnTo>
                    <a:pt x="86" y="225"/>
                  </a:lnTo>
                  <a:lnTo>
                    <a:pt x="86" y="216"/>
                  </a:lnTo>
                  <a:lnTo>
                    <a:pt x="95" y="216"/>
                  </a:lnTo>
                  <a:lnTo>
                    <a:pt x="86" y="216"/>
                  </a:lnTo>
                  <a:lnTo>
                    <a:pt x="86" y="225"/>
                  </a:lnTo>
                  <a:lnTo>
                    <a:pt x="95" y="225"/>
                  </a:lnTo>
                  <a:lnTo>
                    <a:pt x="95" y="233"/>
                  </a:lnTo>
                  <a:lnTo>
                    <a:pt x="95" y="225"/>
                  </a:lnTo>
                  <a:lnTo>
                    <a:pt x="95" y="233"/>
                  </a:lnTo>
                  <a:lnTo>
                    <a:pt x="95" y="242"/>
                  </a:lnTo>
                  <a:lnTo>
                    <a:pt x="95" y="252"/>
                  </a:lnTo>
                  <a:lnTo>
                    <a:pt x="104" y="252"/>
                  </a:lnTo>
                  <a:lnTo>
                    <a:pt x="112" y="252"/>
                  </a:lnTo>
                  <a:lnTo>
                    <a:pt x="121" y="252"/>
                  </a:lnTo>
                  <a:lnTo>
                    <a:pt x="121" y="242"/>
                  </a:lnTo>
                  <a:lnTo>
                    <a:pt x="121" y="233"/>
                  </a:lnTo>
                  <a:lnTo>
                    <a:pt x="121" y="242"/>
                  </a:lnTo>
                  <a:lnTo>
                    <a:pt x="121" y="252"/>
                  </a:lnTo>
                  <a:lnTo>
                    <a:pt x="130" y="252"/>
                  </a:lnTo>
                  <a:lnTo>
                    <a:pt x="130" y="259"/>
                  </a:lnTo>
                  <a:lnTo>
                    <a:pt x="138" y="259"/>
                  </a:lnTo>
                  <a:lnTo>
                    <a:pt x="147" y="259"/>
                  </a:lnTo>
                  <a:lnTo>
                    <a:pt x="147" y="252"/>
                  </a:lnTo>
                  <a:lnTo>
                    <a:pt x="147" y="259"/>
                  </a:lnTo>
                  <a:lnTo>
                    <a:pt x="155" y="259"/>
                  </a:lnTo>
                  <a:lnTo>
                    <a:pt x="155" y="252"/>
                  </a:lnTo>
                  <a:lnTo>
                    <a:pt x="155" y="259"/>
                  </a:lnTo>
                  <a:lnTo>
                    <a:pt x="164" y="259"/>
                  </a:lnTo>
                  <a:lnTo>
                    <a:pt x="164" y="252"/>
                  </a:lnTo>
                  <a:lnTo>
                    <a:pt x="164" y="259"/>
                  </a:lnTo>
                  <a:lnTo>
                    <a:pt x="173" y="259"/>
                  </a:lnTo>
                  <a:lnTo>
                    <a:pt x="181" y="259"/>
                  </a:lnTo>
                  <a:lnTo>
                    <a:pt x="190" y="252"/>
                  </a:lnTo>
                  <a:lnTo>
                    <a:pt x="181" y="252"/>
                  </a:lnTo>
                  <a:lnTo>
                    <a:pt x="181" y="242"/>
                  </a:lnTo>
                  <a:lnTo>
                    <a:pt x="190" y="252"/>
                  </a:lnTo>
                  <a:lnTo>
                    <a:pt x="190" y="242"/>
                  </a:lnTo>
                  <a:lnTo>
                    <a:pt x="198" y="242"/>
                  </a:lnTo>
                  <a:lnTo>
                    <a:pt x="190" y="242"/>
                  </a:lnTo>
                  <a:lnTo>
                    <a:pt x="190" y="233"/>
                  </a:lnTo>
                  <a:lnTo>
                    <a:pt x="198" y="233"/>
                  </a:lnTo>
                  <a:lnTo>
                    <a:pt x="198" y="242"/>
                  </a:lnTo>
                  <a:lnTo>
                    <a:pt x="198" y="233"/>
                  </a:lnTo>
                  <a:lnTo>
                    <a:pt x="198" y="225"/>
                  </a:lnTo>
                  <a:lnTo>
                    <a:pt x="198" y="216"/>
                  </a:lnTo>
                  <a:lnTo>
                    <a:pt x="207" y="216"/>
                  </a:lnTo>
                  <a:lnTo>
                    <a:pt x="198" y="216"/>
                  </a:lnTo>
                  <a:lnTo>
                    <a:pt x="198" y="207"/>
                  </a:lnTo>
                  <a:lnTo>
                    <a:pt x="207" y="207"/>
                  </a:lnTo>
                  <a:lnTo>
                    <a:pt x="207" y="199"/>
                  </a:lnTo>
                  <a:lnTo>
                    <a:pt x="198" y="199"/>
                  </a:lnTo>
                  <a:lnTo>
                    <a:pt x="198" y="207"/>
                  </a:lnTo>
                  <a:lnTo>
                    <a:pt x="190" y="207"/>
                  </a:lnTo>
                  <a:lnTo>
                    <a:pt x="190" y="216"/>
                  </a:lnTo>
                  <a:lnTo>
                    <a:pt x="181" y="216"/>
                  </a:lnTo>
                  <a:lnTo>
                    <a:pt x="173" y="216"/>
                  </a:lnTo>
                  <a:lnTo>
                    <a:pt x="173" y="225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3" y="216"/>
                  </a:lnTo>
                  <a:lnTo>
                    <a:pt x="173" y="207"/>
                  </a:lnTo>
                  <a:lnTo>
                    <a:pt x="164" y="207"/>
                  </a:lnTo>
                  <a:lnTo>
                    <a:pt x="155" y="207"/>
                  </a:lnTo>
                  <a:lnTo>
                    <a:pt x="155" y="199"/>
                  </a:lnTo>
                  <a:lnTo>
                    <a:pt x="155" y="190"/>
                  </a:lnTo>
                  <a:lnTo>
                    <a:pt x="147" y="190"/>
                  </a:lnTo>
                  <a:lnTo>
                    <a:pt x="138" y="190"/>
                  </a:lnTo>
                  <a:lnTo>
                    <a:pt x="138" y="182"/>
                  </a:lnTo>
                  <a:lnTo>
                    <a:pt x="138" y="190"/>
                  </a:lnTo>
                  <a:lnTo>
                    <a:pt x="138" y="182"/>
                  </a:lnTo>
                  <a:lnTo>
                    <a:pt x="147" y="182"/>
                  </a:lnTo>
                  <a:lnTo>
                    <a:pt x="155" y="182"/>
                  </a:lnTo>
                  <a:lnTo>
                    <a:pt x="155" y="190"/>
                  </a:lnTo>
                  <a:lnTo>
                    <a:pt x="155" y="199"/>
                  </a:lnTo>
                  <a:lnTo>
                    <a:pt x="164" y="199"/>
                  </a:lnTo>
                  <a:lnTo>
                    <a:pt x="173" y="199"/>
                  </a:lnTo>
                  <a:lnTo>
                    <a:pt x="173" y="207"/>
                  </a:lnTo>
                  <a:lnTo>
                    <a:pt x="181" y="207"/>
                  </a:lnTo>
                  <a:lnTo>
                    <a:pt x="190" y="207"/>
                  </a:lnTo>
                  <a:lnTo>
                    <a:pt x="190" y="199"/>
                  </a:lnTo>
                  <a:lnTo>
                    <a:pt x="198" y="199"/>
                  </a:lnTo>
                  <a:lnTo>
                    <a:pt x="190" y="199"/>
                  </a:lnTo>
                  <a:lnTo>
                    <a:pt x="190" y="190"/>
                  </a:lnTo>
                  <a:lnTo>
                    <a:pt x="190" y="199"/>
                  </a:lnTo>
                  <a:lnTo>
                    <a:pt x="190" y="190"/>
                  </a:lnTo>
                  <a:lnTo>
                    <a:pt x="190" y="199"/>
                  </a:lnTo>
                  <a:lnTo>
                    <a:pt x="198" y="199"/>
                  </a:lnTo>
                  <a:lnTo>
                    <a:pt x="198" y="190"/>
                  </a:lnTo>
                  <a:lnTo>
                    <a:pt x="207" y="190"/>
                  </a:lnTo>
                  <a:lnTo>
                    <a:pt x="207" y="182"/>
                  </a:lnTo>
                  <a:lnTo>
                    <a:pt x="198" y="182"/>
                  </a:lnTo>
                  <a:lnTo>
                    <a:pt x="190" y="182"/>
                  </a:lnTo>
                  <a:lnTo>
                    <a:pt x="190" y="173"/>
                  </a:lnTo>
                  <a:lnTo>
                    <a:pt x="190" y="164"/>
                  </a:lnTo>
                  <a:lnTo>
                    <a:pt x="181" y="164"/>
                  </a:lnTo>
                  <a:lnTo>
                    <a:pt x="190" y="164"/>
                  </a:lnTo>
                  <a:lnTo>
                    <a:pt x="190" y="173"/>
                  </a:lnTo>
                  <a:lnTo>
                    <a:pt x="198" y="173"/>
                  </a:lnTo>
                  <a:lnTo>
                    <a:pt x="207" y="173"/>
                  </a:lnTo>
                  <a:lnTo>
                    <a:pt x="216" y="173"/>
                  </a:lnTo>
                  <a:lnTo>
                    <a:pt x="216" y="182"/>
                  </a:lnTo>
                  <a:lnTo>
                    <a:pt x="216" y="173"/>
                  </a:lnTo>
                  <a:lnTo>
                    <a:pt x="224" y="173"/>
                  </a:lnTo>
                  <a:lnTo>
                    <a:pt x="224" y="182"/>
                  </a:lnTo>
                  <a:lnTo>
                    <a:pt x="233" y="182"/>
                  </a:lnTo>
                  <a:lnTo>
                    <a:pt x="240" y="182"/>
                  </a:lnTo>
                  <a:lnTo>
                    <a:pt x="250" y="182"/>
                  </a:lnTo>
                  <a:lnTo>
                    <a:pt x="259" y="182"/>
                  </a:lnTo>
                  <a:lnTo>
                    <a:pt x="259" y="173"/>
                  </a:lnTo>
                  <a:lnTo>
                    <a:pt x="250" y="173"/>
                  </a:lnTo>
                  <a:lnTo>
                    <a:pt x="250" y="164"/>
                  </a:lnTo>
                  <a:lnTo>
                    <a:pt x="259" y="164"/>
                  </a:lnTo>
                  <a:lnTo>
                    <a:pt x="250" y="164"/>
                  </a:lnTo>
                  <a:lnTo>
                    <a:pt x="250" y="156"/>
                  </a:lnTo>
                  <a:lnTo>
                    <a:pt x="240" y="156"/>
                  </a:lnTo>
                  <a:lnTo>
                    <a:pt x="240" y="164"/>
                  </a:lnTo>
                  <a:lnTo>
                    <a:pt x="233" y="164"/>
                  </a:lnTo>
                  <a:lnTo>
                    <a:pt x="233" y="156"/>
                  </a:lnTo>
                  <a:lnTo>
                    <a:pt x="224" y="156"/>
                  </a:lnTo>
                  <a:lnTo>
                    <a:pt x="224" y="147"/>
                  </a:lnTo>
                  <a:lnTo>
                    <a:pt x="224" y="156"/>
                  </a:lnTo>
                  <a:lnTo>
                    <a:pt x="224" y="147"/>
                  </a:lnTo>
                  <a:lnTo>
                    <a:pt x="233" y="156"/>
                  </a:lnTo>
                  <a:lnTo>
                    <a:pt x="233" y="147"/>
                  </a:lnTo>
                  <a:lnTo>
                    <a:pt x="224" y="147"/>
                  </a:lnTo>
                  <a:lnTo>
                    <a:pt x="224" y="138"/>
                  </a:lnTo>
                  <a:lnTo>
                    <a:pt x="224" y="147"/>
                  </a:lnTo>
                  <a:lnTo>
                    <a:pt x="216" y="147"/>
                  </a:lnTo>
                  <a:lnTo>
                    <a:pt x="224" y="147"/>
                  </a:lnTo>
                  <a:lnTo>
                    <a:pt x="224" y="138"/>
                  </a:lnTo>
                  <a:lnTo>
                    <a:pt x="216" y="138"/>
                  </a:lnTo>
                  <a:lnTo>
                    <a:pt x="207" y="138"/>
                  </a:lnTo>
                  <a:lnTo>
                    <a:pt x="207" y="147"/>
                  </a:lnTo>
                  <a:lnTo>
                    <a:pt x="198" y="147"/>
                  </a:lnTo>
                  <a:lnTo>
                    <a:pt x="198" y="138"/>
                  </a:lnTo>
                  <a:lnTo>
                    <a:pt x="207" y="138"/>
                  </a:lnTo>
                  <a:lnTo>
                    <a:pt x="207" y="130"/>
                  </a:lnTo>
                  <a:lnTo>
                    <a:pt x="198" y="130"/>
                  </a:lnTo>
                  <a:lnTo>
                    <a:pt x="190" y="130"/>
                  </a:lnTo>
                  <a:lnTo>
                    <a:pt x="190" y="121"/>
                  </a:lnTo>
                  <a:lnTo>
                    <a:pt x="190" y="130"/>
                  </a:lnTo>
                  <a:lnTo>
                    <a:pt x="181" y="130"/>
                  </a:lnTo>
                  <a:lnTo>
                    <a:pt x="181" y="121"/>
                  </a:lnTo>
                  <a:lnTo>
                    <a:pt x="181" y="130"/>
                  </a:lnTo>
                  <a:lnTo>
                    <a:pt x="181" y="121"/>
                  </a:lnTo>
                  <a:lnTo>
                    <a:pt x="190" y="121"/>
                  </a:lnTo>
                  <a:lnTo>
                    <a:pt x="181" y="121"/>
                  </a:lnTo>
                  <a:lnTo>
                    <a:pt x="173" y="121"/>
                  </a:lnTo>
                  <a:lnTo>
                    <a:pt x="164" y="121"/>
                  </a:lnTo>
                  <a:lnTo>
                    <a:pt x="173" y="121"/>
                  </a:lnTo>
                  <a:lnTo>
                    <a:pt x="173" y="113"/>
                  </a:lnTo>
                  <a:lnTo>
                    <a:pt x="181" y="113"/>
                  </a:lnTo>
                  <a:lnTo>
                    <a:pt x="181" y="104"/>
                  </a:lnTo>
                  <a:lnTo>
                    <a:pt x="173" y="104"/>
                  </a:lnTo>
                  <a:lnTo>
                    <a:pt x="173" y="113"/>
                  </a:lnTo>
                  <a:lnTo>
                    <a:pt x="164" y="104"/>
                  </a:lnTo>
                  <a:lnTo>
                    <a:pt x="164" y="113"/>
                  </a:lnTo>
                  <a:lnTo>
                    <a:pt x="164" y="104"/>
                  </a:lnTo>
                  <a:lnTo>
                    <a:pt x="155" y="104"/>
                  </a:lnTo>
                  <a:lnTo>
                    <a:pt x="155" y="95"/>
                  </a:lnTo>
                  <a:lnTo>
                    <a:pt x="147" y="95"/>
                  </a:lnTo>
                  <a:lnTo>
                    <a:pt x="147" y="104"/>
                  </a:lnTo>
                  <a:lnTo>
                    <a:pt x="147" y="113"/>
                  </a:lnTo>
                  <a:lnTo>
                    <a:pt x="147" y="104"/>
                  </a:lnTo>
                  <a:lnTo>
                    <a:pt x="147" y="113"/>
                  </a:lnTo>
                  <a:lnTo>
                    <a:pt x="138" y="113"/>
                  </a:lnTo>
                  <a:lnTo>
                    <a:pt x="138" y="104"/>
                  </a:lnTo>
                  <a:lnTo>
                    <a:pt x="147" y="104"/>
                  </a:lnTo>
                  <a:lnTo>
                    <a:pt x="147" y="95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01" name="Freeform 246"/>
            <p:cNvSpPr>
              <a:spLocks/>
            </p:cNvSpPr>
            <p:nvPr/>
          </p:nvSpPr>
          <p:spPr bwMode="auto">
            <a:xfrm>
              <a:off x="5546725" y="4056063"/>
              <a:ext cx="300038" cy="95250"/>
            </a:xfrm>
            <a:custGeom>
              <a:avLst/>
              <a:gdLst>
                <a:gd name="T0" fmla="*/ 2147483647 w 379"/>
                <a:gd name="T1" fmla="*/ 2147483647 h 120"/>
                <a:gd name="T2" fmla="*/ 2147483647 w 379"/>
                <a:gd name="T3" fmla="*/ 2147483647 h 120"/>
                <a:gd name="T4" fmla="*/ 2147483647 w 379"/>
                <a:gd name="T5" fmla="*/ 2147483647 h 120"/>
                <a:gd name="T6" fmla="*/ 2147483647 w 379"/>
                <a:gd name="T7" fmla="*/ 2147483647 h 120"/>
                <a:gd name="T8" fmla="*/ 2147483647 w 379"/>
                <a:gd name="T9" fmla="*/ 2147483647 h 120"/>
                <a:gd name="T10" fmla="*/ 2147483647 w 379"/>
                <a:gd name="T11" fmla="*/ 2147483647 h 120"/>
                <a:gd name="T12" fmla="*/ 2147483647 w 379"/>
                <a:gd name="T13" fmla="*/ 2147483647 h 120"/>
                <a:gd name="T14" fmla="*/ 2147483647 w 379"/>
                <a:gd name="T15" fmla="*/ 2147483647 h 120"/>
                <a:gd name="T16" fmla="*/ 2147483647 w 379"/>
                <a:gd name="T17" fmla="*/ 2147483647 h 120"/>
                <a:gd name="T18" fmla="*/ 2147483647 w 379"/>
                <a:gd name="T19" fmla="*/ 2147483647 h 120"/>
                <a:gd name="T20" fmla="*/ 2147483647 w 379"/>
                <a:gd name="T21" fmla="*/ 2147483647 h 120"/>
                <a:gd name="T22" fmla="*/ 2147483647 w 379"/>
                <a:gd name="T23" fmla="*/ 2147483647 h 120"/>
                <a:gd name="T24" fmla="*/ 2147483647 w 379"/>
                <a:gd name="T25" fmla="*/ 2147483647 h 120"/>
                <a:gd name="T26" fmla="*/ 2147483647 w 379"/>
                <a:gd name="T27" fmla="*/ 2147483647 h 120"/>
                <a:gd name="T28" fmla="*/ 2147483647 w 379"/>
                <a:gd name="T29" fmla="*/ 2147483647 h 120"/>
                <a:gd name="T30" fmla="*/ 2147483647 w 379"/>
                <a:gd name="T31" fmla="*/ 2147483647 h 120"/>
                <a:gd name="T32" fmla="*/ 2147483647 w 379"/>
                <a:gd name="T33" fmla="*/ 2147483647 h 120"/>
                <a:gd name="T34" fmla="*/ 2147483647 w 379"/>
                <a:gd name="T35" fmla="*/ 2147483647 h 120"/>
                <a:gd name="T36" fmla="*/ 2147483647 w 379"/>
                <a:gd name="T37" fmla="*/ 2147483647 h 120"/>
                <a:gd name="T38" fmla="*/ 2147483647 w 379"/>
                <a:gd name="T39" fmla="*/ 2147483647 h 120"/>
                <a:gd name="T40" fmla="*/ 2147483647 w 379"/>
                <a:gd name="T41" fmla="*/ 2147483647 h 120"/>
                <a:gd name="T42" fmla="*/ 2147483647 w 379"/>
                <a:gd name="T43" fmla="*/ 2147483647 h 120"/>
                <a:gd name="T44" fmla="*/ 2147483647 w 379"/>
                <a:gd name="T45" fmla="*/ 2147483647 h 120"/>
                <a:gd name="T46" fmla="*/ 2147483647 w 379"/>
                <a:gd name="T47" fmla="*/ 2147483647 h 120"/>
                <a:gd name="T48" fmla="*/ 2147483647 w 379"/>
                <a:gd name="T49" fmla="*/ 2147483647 h 120"/>
                <a:gd name="T50" fmla="*/ 2147483647 w 379"/>
                <a:gd name="T51" fmla="*/ 2147483647 h 120"/>
                <a:gd name="T52" fmla="*/ 2147483647 w 379"/>
                <a:gd name="T53" fmla="*/ 2147483647 h 120"/>
                <a:gd name="T54" fmla="*/ 2147483647 w 379"/>
                <a:gd name="T55" fmla="*/ 2147483647 h 120"/>
                <a:gd name="T56" fmla="*/ 2147483647 w 379"/>
                <a:gd name="T57" fmla="*/ 0 h 120"/>
                <a:gd name="T58" fmla="*/ 0 w 379"/>
                <a:gd name="T59" fmla="*/ 2147483647 h 120"/>
                <a:gd name="T60" fmla="*/ 2147483647 w 379"/>
                <a:gd name="T61" fmla="*/ 2147483647 h 120"/>
                <a:gd name="T62" fmla="*/ 2147483647 w 379"/>
                <a:gd name="T63" fmla="*/ 2147483647 h 120"/>
                <a:gd name="T64" fmla="*/ 2147483647 w 379"/>
                <a:gd name="T65" fmla="*/ 2147483647 h 120"/>
                <a:gd name="T66" fmla="*/ 2147483647 w 379"/>
                <a:gd name="T67" fmla="*/ 2147483647 h 120"/>
                <a:gd name="T68" fmla="*/ 2147483647 w 379"/>
                <a:gd name="T69" fmla="*/ 2147483647 h 120"/>
                <a:gd name="T70" fmla="*/ 2147483647 w 379"/>
                <a:gd name="T71" fmla="*/ 2147483647 h 120"/>
                <a:gd name="T72" fmla="*/ 2147483647 w 379"/>
                <a:gd name="T73" fmla="*/ 2147483647 h 120"/>
                <a:gd name="T74" fmla="*/ 2147483647 w 379"/>
                <a:gd name="T75" fmla="*/ 2147483647 h 120"/>
                <a:gd name="T76" fmla="*/ 2147483647 w 379"/>
                <a:gd name="T77" fmla="*/ 2147483647 h 120"/>
                <a:gd name="T78" fmla="*/ 2147483647 w 379"/>
                <a:gd name="T79" fmla="*/ 2147483647 h 120"/>
                <a:gd name="T80" fmla="*/ 2147483647 w 379"/>
                <a:gd name="T81" fmla="*/ 2147483647 h 120"/>
                <a:gd name="T82" fmla="*/ 2147483647 w 379"/>
                <a:gd name="T83" fmla="*/ 2147483647 h 120"/>
                <a:gd name="T84" fmla="*/ 2147483647 w 379"/>
                <a:gd name="T85" fmla="*/ 2147483647 h 120"/>
                <a:gd name="T86" fmla="*/ 2147483647 w 379"/>
                <a:gd name="T87" fmla="*/ 2147483647 h 120"/>
                <a:gd name="T88" fmla="*/ 2147483647 w 379"/>
                <a:gd name="T89" fmla="*/ 2147483647 h 120"/>
                <a:gd name="T90" fmla="*/ 2147483647 w 379"/>
                <a:gd name="T91" fmla="*/ 2147483647 h 120"/>
                <a:gd name="T92" fmla="*/ 2147483647 w 379"/>
                <a:gd name="T93" fmla="*/ 2147483647 h 120"/>
                <a:gd name="T94" fmla="*/ 2147483647 w 379"/>
                <a:gd name="T95" fmla="*/ 2147483647 h 120"/>
                <a:gd name="T96" fmla="*/ 2147483647 w 379"/>
                <a:gd name="T97" fmla="*/ 2147483647 h 120"/>
                <a:gd name="T98" fmla="*/ 2147483647 w 379"/>
                <a:gd name="T99" fmla="*/ 2147483647 h 120"/>
                <a:gd name="T100" fmla="*/ 2147483647 w 379"/>
                <a:gd name="T101" fmla="*/ 2147483647 h 120"/>
                <a:gd name="T102" fmla="*/ 2147483647 w 379"/>
                <a:gd name="T103" fmla="*/ 2147483647 h 120"/>
                <a:gd name="T104" fmla="*/ 2147483647 w 379"/>
                <a:gd name="T105" fmla="*/ 2147483647 h 120"/>
                <a:gd name="T106" fmla="*/ 2147483647 w 379"/>
                <a:gd name="T107" fmla="*/ 2147483647 h 120"/>
                <a:gd name="T108" fmla="*/ 2147483647 w 379"/>
                <a:gd name="T109" fmla="*/ 2147483647 h 120"/>
                <a:gd name="T110" fmla="*/ 2147483647 w 379"/>
                <a:gd name="T111" fmla="*/ 2147483647 h 120"/>
                <a:gd name="T112" fmla="*/ 2147483647 w 379"/>
                <a:gd name="T113" fmla="*/ 2147483647 h 120"/>
                <a:gd name="T114" fmla="*/ 2147483647 w 379"/>
                <a:gd name="T115" fmla="*/ 2147483647 h 1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9"/>
                <a:gd name="T175" fmla="*/ 0 h 120"/>
                <a:gd name="T176" fmla="*/ 379 w 379"/>
                <a:gd name="T177" fmla="*/ 120 h 1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9" h="120">
                  <a:moveTo>
                    <a:pt x="379" y="103"/>
                  </a:moveTo>
                  <a:lnTo>
                    <a:pt x="370" y="103"/>
                  </a:lnTo>
                  <a:lnTo>
                    <a:pt x="370" y="94"/>
                  </a:lnTo>
                  <a:lnTo>
                    <a:pt x="370" y="103"/>
                  </a:lnTo>
                  <a:lnTo>
                    <a:pt x="370" y="94"/>
                  </a:lnTo>
                  <a:lnTo>
                    <a:pt x="362" y="94"/>
                  </a:lnTo>
                  <a:lnTo>
                    <a:pt x="362" y="86"/>
                  </a:lnTo>
                  <a:lnTo>
                    <a:pt x="362" y="94"/>
                  </a:lnTo>
                  <a:lnTo>
                    <a:pt x="353" y="94"/>
                  </a:lnTo>
                  <a:lnTo>
                    <a:pt x="353" y="86"/>
                  </a:lnTo>
                  <a:lnTo>
                    <a:pt x="344" y="86"/>
                  </a:lnTo>
                  <a:lnTo>
                    <a:pt x="336" y="86"/>
                  </a:lnTo>
                  <a:lnTo>
                    <a:pt x="344" y="86"/>
                  </a:lnTo>
                  <a:lnTo>
                    <a:pt x="344" y="94"/>
                  </a:lnTo>
                  <a:lnTo>
                    <a:pt x="336" y="94"/>
                  </a:lnTo>
                  <a:lnTo>
                    <a:pt x="336" y="103"/>
                  </a:lnTo>
                  <a:lnTo>
                    <a:pt x="327" y="103"/>
                  </a:lnTo>
                  <a:lnTo>
                    <a:pt x="327" y="94"/>
                  </a:lnTo>
                  <a:lnTo>
                    <a:pt x="327" y="103"/>
                  </a:lnTo>
                  <a:lnTo>
                    <a:pt x="327" y="112"/>
                  </a:lnTo>
                  <a:lnTo>
                    <a:pt x="319" y="112"/>
                  </a:lnTo>
                  <a:lnTo>
                    <a:pt x="319" y="120"/>
                  </a:lnTo>
                  <a:lnTo>
                    <a:pt x="319" y="112"/>
                  </a:lnTo>
                  <a:lnTo>
                    <a:pt x="310" y="112"/>
                  </a:lnTo>
                  <a:lnTo>
                    <a:pt x="310" y="120"/>
                  </a:lnTo>
                  <a:lnTo>
                    <a:pt x="301" y="120"/>
                  </a:lnTo>
                  <a:lnTo>
                    <a:pt x="310" y="120"/>
                  </a:lnTo>
                  <a:lnTo>
                    <a:pt x="301" y="120"/>
                  </a:lnTo>
                  <a:lnTo>
                    <a:pt x="301" y="112"/>
                  </a:lnTo>
                  <a:lnTo>
                    <a:pt x="310" y="112"/>
                  </a:lnTo>
                  <a:lnTo>
                    <a:pt x="310" y="103"/>
                  </a:lnTo>
                  <a:lnTo>
                    <a:pt x="301" y="103"/>
                  </a:lnTo>
                  <a:lnTo>
                    <a:pt x="293" y="103"/>
                  </a:lnTo>
                  <a:lnTo>
                    <a:pt x="293" y="112"/>
                  </a:lnTo>
                  <a:lnTo>
                    <a:pt x="301" y="112"/>
                  </a:lnTo>
                  <a:lnTo>
                    <a:pt x="293" y="112"/>
                  </a:lnTo>
                  <a:lnTo>
                    <a:pt x="284" y="112"/>
                  </a:lnTo>
                  <a:lnTo>
                    <a:pt x="284" y="103"/>
                  </a:lnTo>
                  <a:lnTo>
                    <a:pt x="293" y="103"/>
                  </a:lnTo>
                  <a:lnTo>
                    <a:pt x="284" y="103"/>
                  </a:lnTo>
                  <a:lnTo>
                    <a:pt x="284" y="94"/>
                  </a:lnTo>
                  <a:lnTo>
                    <a:pt x="284" y="103"/>
                  </a:lnTo>
                  <a:lnTo>
                    <a:pt x="276" y="103"/>
                  </a:lnTo>
                  <a:lnTo>
                    <a:pt x="276" y="94"/>
                  </a:lnTo>
                  <a:lnTo>
                    <a:pt x="267" y="94"/>
                  </a:lnTo>
                  <a:lnTo>
                    <a:pt x="267" y="86"/>
                  </a:lnTo>
                  <a:lnTo>
                    <a:pt x="267" y="94"/>
                  </a:lnTo>
                  <a:lnTo>
                    <a:pt x="258" y="94"/>
                  </a:lnTo>
                  <a:lnTo>
                    <a:pt x="250" y="94"/>
                  </a:lnTo>
                  <a:lnTo>
                    <a:pt x="258" y="94"/>
                  </a:lnTo>
                  <a:lnTo>
                    <a:pt x="250" y="94"/>
                  </a:lnTo>
                  <a:lnTo>
                    <a:pt x="258" y="94"/>
                  </a:lnTo>
                  <a:lnTo>
                    <a:pt x="258" y="86"/>
                  </a:lnTo>
                  <a:lnTo>
                    <a:pt x="250" y="94"/>
                  </a:lnTo>
                  <a:lnTo>
                    <a:pt x="241" y="94"/>
                  </a:lnTo>
                  <a:lnTo>
                    <a:pt x="232" y="94"/>
                  </a:lnTo>
                  <a:lnTo>
                    <a:pt x="224" y="94"/>
                  </a:lnTo>
                  <a:lnTo>
                    <a:pt x="224" y="103"/>
                  </a:lnTo>
                  <a:lnTo>
                    <a:pt x="215" y="103"/>
                  </a:lnTo>
                  <a:lnTo>
                    <a:pt x="207" y="103"/>
                  </a:lnTo>
                  <a:lnTo>
                    <a:pt x="207" y="94"/>
                  </a:lnTo>
                  <a:lnTo>
                    <a:pt x="207" y="103"/>
                  </a:lnTo>
                  <a:lnTo>
                    <a:pt x="198" y="103"/>
                  </a:lnTo>
                  <a:lnTo>
                    <a:pt x="189" y="103"/>
                  </a:lnTo>
                  <a:lnTo>
                    <a:pt x="198" y="103"/>
                  </a:lnTo>
                  <a:lnTo>
                    <a:pt x="189" y="103"/>
                  </a:lnTo>
                  <a:lnTo>
                    <a:pt x="189" y="94"/>
                  </a:lnTo>
                  <a:lnTo>
                    <a:pt x="198" y="94"/>
                  </a:lnTo>
                  <a:lnTo>
                    <a:pt x="189" y="94"/>
                  </a:lnTo>
                  <a:lnTo>
                    <a:pt x="198" y="94"/>
                  </a:lnTo>
                  <a:lnTo>
                    <a:pt x="198" y="86"/>
                  </a:lnTo>
                  <a:lnTo>
                    <a:pt x="198" y="77"/>
                  </a:lnTo>
                  <a:lnTo>
                    <a:pt x="189" y="77"/>
                  </a:lnTo>
                  <a:lnTo>
                    <a:pt x="181" y="77"/>
                  </a:lnTo>
                  <a:lnTo>
                    <a:pt x="172" y="77"/>
                  </a:lnTo>
                  <a:lnTo>
                    <a:pt x="181" y="77"/>
                  </a:lnTo>
                  <a:lnTo>
                    <a:pt x="172" y="77"/>
                  </a:lnTo>
                  <a:lnTo>
                    <a:pt x="172" y="86"/>
                  </a:lnTo>
                  <a:lnTo>
                    <a:pt x="181" y="86"/>
                  </a:lnTo>
                  <a:lnTo>
                    <a:pt x="172" y="86"/>
                  </a:lnTo>
                  <a:lnTo>
                    <a:pt x="164" y="86"/>
                  </a:lnTo>
                  <a:lnTo>
                    <a:pt x="155" y="86"/>
                  </a:lnTo>
                  <a:lnTo>
                    <a:pt x="155" y="77"/>
                  </a:lnTo>
                  <a:lnTo>
                    <a:pt x="155" y="86"/>
                  </a:lnTo>
                  <a:lnTo>
                    <a:pt x="155" y="77"/>
                  </a:lnTo>
                  <a:lnTo>
                    <a:pt x="155" y="86"/>
                  </a:lnTo>
                  <a:lnTo>
                    <a:pt x="155" y="77"/>
                  </a:lnTo>
                  <a:lnTo>
                    <a:pt x="146" y="77"/>
                  </a:lnTo>
                  <a:lnTo>
                    <a:pt x="146" y="69"/>
                  </a:lnTo>
                  <a:lnTo>
                    <a:pt x="155" y="69"/>
                  </a:lnTo>
                  <a:lnTo>
                    <a:pt x="146" y="69"/>
                  </a:lnTo>
                  <a:lnTo>
                    <a:pt x="146" y="60"/>
                  </a:lnTo>
                  <a:lnTo>
                    <a:pt x="146" y="69"/>
                  </a:lnTo>
                  <a:lnTo>
                    <a:pt x="138" y="69"/>
                  </a:lnTo>
                  <a:lnTo>
                    <a:pt x="138" y="60"/>
                  </a:lnTo>
                  <a:lnTo>
                    <a:pt x="138" y="69"/>
                  </a:lnTo>
                  <a:lnTo>
                    <a:pt x="129" y="69"/>
                  </a:lnTo>
                  <a:lnTo>
                    <a:pt x="121" y="69"/>
                  </a:lnTo>
                  <a:lnTo>
                    <a:pt x="121" y="60"/>
                  </a:lnTo>
                  <a:lnTo>
                    <a:pt x="121" y="69"/>
                  </a:lnTo>
                  <a:lnTo>
                    <a:pt x="112" y="69"/>
                  </a:lnTo>
                  <a:lnTo>
                    <a:pt x="121" y="69"/>
                  </a:lnTo>
                  <a:lnTo>
                    <a:pt x="112" y="69"/>
                  </a:lnTo>
                  <a:lnTo>
                    <a:pt x="121" y="69"/>
                  </a:lnTo>
                  <a:lnTo>
                    <a:pt x="112" y="69"/>
                  </a:lnTo>
                  <a:lnTo>
                    <a:pt x="112" y="77"/>
                  </a:lnTo>
                  <a:lnTo>
                    <a:pt x="103" y="77"/>
                  </a:lnTo>
                  <a:lnTo>
                    <a:pt x="95" y="77"/>
                  </a:lnTo>
                  <a:lnTo>
                    <a:pt x="95" y="69"/>
                  </a:lnTo>
                  <a:lnTo>
                    <a:pt x="95" y="77"/>
                  </a:lnTo>
                  <a:lnTo>
                    <a:pt x="95" y="69"/>
                  </a:lnTo>
                  <a:lnTo>
                    <a:pt x="95" y="77"/>
                  </a:lnTo>
                  <a:lnTo>
                    <a:pt x="86" y="77"/>
                  </a:lnTo>
                  <a:lnTo>
                    <a:pt x="86" y="69"/>
                  </a:lnTo>
                  <a:lnTo>
                    <a:pt x="95" y="69"/>
                  </a:lnTo>
                  <a:lnTo>
                    <a:pt x="86" y="69"/>
                  </a:lnTo>
                  <a:lnTo>
                    <a:pt x="86" y="77"/>
                  </a:lnTo>
                  <a:lnTo>
                    <a:pt x="77" y="77"/>
                  </a:lnTo>
                  <a:lnTo>
                    <a:pt x="86" y="69"/>
                  </a:lnTo>
                  <a:lnTo>
                    <a:pt x="77" y="69"/>
                  </a:lnTo>
                  <a:lnTo>
                    <a:pt x="86" y="69"/>
                  </a:lnTo>
                  <a:lnTo>
                    <a:pt x="77" y="69"/>
                  </a:lnTo>
                  <a:lnTo>
                    <a:pt x="77" y="60"/>
                  </a:lnTo>
                  <a:lnTo>
                    <a:pt x="77" y="69"/>
                  </a:lnTo>
                  <a:lnTo>
                    <a:pt x="77" y="60"/>
                  </a:lnTo>
                  <a:lnTo>
                    <a:pt x="77" y="69"/>
                  </a:lnTo>
                  <a:lnTo>
                    <a:pt x="77" y="60"/>
                  </a:lnTo>
                  <a:lnTo>
                    <a:pt x="69" y="60"/>
                  </a:lnTo>
                  <a:lnTo>
                    <a:pt x="69" y="51"/>
                  </a:lnTo>
                  <a:lnTo>
                    <a:pt x="60" y="51"/>
                  </a:lnTo>
                  <a:lnTo>
                    <a:pt x="53" y="51"/>
                  </a:lnTo>
                  <a:lnTo>
                    <a:pt x="53" y="43"/>
                  </a:lnTo>
                  <a:lnTo>
                    <a:pt x="43" y="43"/>
                  </a:lnTo>
                  <a:lnTo>
                    <a:pt x="53" y="43"/>
                  </a:lnTo>
                  <a:lnTo>
                    <a:pt x="53" y="34"/>
                  </a:lnTo>
                  <a:lnTo>
                    <a:pt x="43" y="34"/>
                  </a:lnTo>
                  <a:lnTo>
                    <a:pt x="43" y="43"/>
                  </a:lnTo>
                  <a:lnTo>
                    <a:pt x="43" y="34"/>
                  </a:lnTo>
                  <a:lnTo>
                    <a:pt x="43" y="24"/>
                  </a:lnTo>
                  <a:lnTo>
                    <a:pt x="34" y="24"/>
                  </a:lnTo>
                  <a:lnTo>
                    <a:pt x="34" y="17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17" y="8"/>
                  </a:lnTo>
                  <a:lnTo>
                    <a:pt x="26" y="8"/>
                  </a:lnTo>
                  <a:lnTo>
                    <a:pt x="34" y="8"/>
                  </a:lnTo>
                  <a:lnTo>
                    <a:pt x="34" y="17"/>
                  </a:lnTo>
                  <a:lnTo>
                    <a:pt x="34" y="24"/>
                  </a:lnTo>
                  <a:lnTo>
                    <a:pt x="43" y="24"/>
                  </a:lnTo>
                  <a:lnTo>
                    <a:pt x="43" y="34"/>
                  </a:lnTo>
                  <a:lnTo>
                    <a:pt x="43" y="43"/>
                  </a:lnTo>
                  <a:lnTo>
                    <a:pt x="43" y="34"/>
                  </a:lnTo>
                  <a:lnTo>
                    <a:pt x="53" y="34"/>
                  </a:lnTo>
                  <a:lnTo>
                    <a:pt x="53" y="43"/>
                  </a:lnTo>
                  <a:lnTo>
                    <a:pt x="43" y="43"/>
                  </a:lnTo>
                  <a:lnTo>
                    <a:pt x="53" y="43"/>
                  </a:lnTo>
                  <a:lnTo>
                    <a:pt x="53" y="51"/>
                  </a:lnTo>
                  <a:lnTo>
                    <a:pt x="60" y="51"/>
                  </a:lnTo>
                  <a:lnTo>
                    <a:pt x="69" y="51"/>
                  </a:lnTo>
                  <a:lnTo>
                    <a:pt x="69" y="60"/>
                  </a:lnTo>
                  <a:lnTo>
                    <a:pt x="77" y="60"/>
                  </a:lnTo>
                  <a:lnTo>
                    <a:pt x="77" y="69"/>
                  </a:lnTo>
                  <a:lnTo>
                    <a:pt x="77" y="60"/>
                  </a:lnTo>
                  <a:lnTo>
                    <a:pt x="77" y="69"/>
                  </a:lnTo>
                  <a:lnTo>
                    <a:pt x="77" y="60"/>
                  </a:lnTo>
                  <a:lnTo>
                    <a:pt x="86" y="60"/>
                  </a:lnTo>
                  <a:lnTo>
                    <a:pt x="86" y="69"/>
                  </a:lnTo>
                  <a:lnTo>
                    <a:pt x="77" y="69"/>
                  </a:lnTo>
                  <a:lnTo>
                    <a:pt x="86" y="69"/>
                  </a:lnTo>
                  <a:lnTo>
                    <a:pt x="77" y="77"/>
                  </a:lnTo>
                  <a:lnTo>
                    <a:pt x="86" y="77"/>
                  </a:lnTo>
                  <a:lnTo>
                    <a:pt x="86" y="69"/>
                  </a:lnTo>
                  <a:lnTo>
                    <a:pt x="95" y="69"/>
                  </a:lnTo>
                  <a:lnTo>
                    <a:pt x="86" y="69"/>
                  </a:lnTo>
                  <a:lnTo>
                    <a:pt x="95" y="69"/>
                  </a:lnTo>
                  <a:lnTo>
                    <a:pt x="95" y="77"/>
                  </a:lnTo>
                  <a:lnTo>
                    <a:pt x="95" y="69"/>
                  </a:lnTo>
                  <a:lnTo>
                    <a:pt x="95" y="77"/>
                  </a:lnTo>
                  <a:lnTo>
                    <a:pt x="103" y="77"/>
                  </a:lnTo>
                  <a:lnTo>
                    <a:pt x="112" y="69"/>
                  </a:lnTo>
                  <a:lnTo>
                    <a:pt x="112" y="77"/>
                  </a:lnTo>
                  <a:lnTo>
                    <a:pt x="112" y="69"/>
                  </a:lnTo>
                  <a:lnTo>
                    <a:pt x="121" y="69"/>
                  </a:lnTo>
                  <a:lnTo>
                    <a:pt x="112" y="69"/>
                  </a:lnTo>
                  <a:lnTo>
                    <a:pt x="121" y="69"/>
                  </a:lnTo>
                  <a:lnTo>
                    <a:pt x="112" y="69"/>
                  </a:lnTo>
                  <a:lnTo>
                    <a:pt x="121" y="69"/>
                  </a:lnTo>
                  <a:lnTo>
                    <a:pt x="121" y="60"/>
                  </a:lnTo>
                  <a:lnTo>
                    <a:pt x="121" y="69"/>
                  </a:lnTo>
                  <a:lnTo>
                    <a:pt x="129" y="69"/>
                  </a:lnTo>
                  <a:lnTo>
                    <a:pt x="121" y="69"/>
                  </a:lnTo>
                  <a:lnTo>
                    <a:pt x="129" y="69"/>
                  </a:lnTo>
                  <a:lnTo>
                    <a:pt x="138" y="69"/>
                  </a:lnTo>
                  <a:lnTo>
                    <a:pt x="138" y="60"/>
                  </a:lnTo>
                  <a:lnTo>
                    <a:pt x="146" y="69"/>
                  </a:lnTo>
                  <a:lnTo>
                    <a:pt x="146" y="60"/>
                  </a:lnTo>
                  <a:lnTo>
                    <a:pt x="146" y="69"/>
                  </a:lnTo>
                  <a:lnTo>
                    <a:pt x="155" y="69"/>
                  </a:lnTo>
                  <a:lnTo>
                    <a:pt x="146" y="69"/>
                  </a:lnTo>
                  <a:lnTo>
                    <a:pt x="146" y="77"/>
                  </a:lnTo>
                  <a:lnTo>
                    <a:pt x="155" y="77"/>
                  </a:lnTo>
                  <a:lnTo>
                    <a:pt x="155" y="86"/>
                  </a:lnTo>
                  <a:lnTo>
                    <a:pt x="155" y="77"/>
                  </a:lnTo>
                  <a:lnTo>
                    <a:pt x="155" y="86"/>
                  </a:lnTo>
                  <a:lnTo>
                    <a:pt x="164" y="86"/>
                  </a:lnTo>
                  <a:lnTo>
                    <a:pt x="172" y="86"/>
                  </a:lnTo>
                  <a:lnTo>
                    <a:pt x="181" y="86"/>
                  </a:lnTo>
                  <a:lnTo>
                    <a:pt x="172" y="86"/>
                  </a:lnTo>
                  <a:lnTo>
                    <a:pt x="172" y="77"/>
                  </a:lnTo>
                  <a:lnTo>
                    <a:pt x="181" y="77"/>
                  </a:lnTo>
                  <a:lnTo>
                    <a:pt x="172" y="77"/>
                  </a:lnTo>
                  <a:lnTo>
                    <a:pt x="181" y="77"/>
                  </a:lnTo>
                  <a:lnTo>
                    <a:pt x="189" y="77"/>
                  </a:lnTo>
                  <a:lnTo>
                    <a:pt x="198" y="77"/>
                  </a:lnTo>
                  <a:lnTo>
                    <a:pt x="198" y="86"/>
                  </a:lnTo>
                  <a:lnTo>
                    <a:pt x="198" y="94"/>
                  </a:lnTo>
                  <a:lnTo>
                    <a:pt x="189" y="94"/>
                  </a:lnTo>
                  <a:lnTo>
                    <a:pt x="198" y="94"/>
                  </a:lnTo>
                  <a:lnTo>
                    <a:pt x="189" y="103"/>
                  </a:lnTo>
                  <a:lnTo>
                    <a:pt x="198" y="103"/>
                  </a:lnTo>
                  <a:lnTo>
                    <a:pt x="189" y="103"/>
                  </a:lnTo>
                  <a:lnTo>
                    <a:pt x="198" y="103"/>
                  </a:lnTo>
                  <a:lnTo>
                    <a:pt x="207" y="103"/>
                  </a:lnTo>
                  <a:lnTo>
                    <a:pt x="207" y="94"/>
                  </a:lnTo>
                  <a:lnTo>
                    <a:pt x="207" y="103"/>
                  </a:lnTo>
                  <a:lnTo>
                    <a:pt x="215" y="103"/>
                  </a:lnTo>
                  <a:lnTo>
                    <a:pt x="224" y="103"/>
                  </a:lnTo>
                  <a:lnTo>
                    <a:pt x="224" y="94"/>
                  </a:lnTo>
                  <a:lnTo>
                    <a:pt x="232" y="94"/>
                  </a:lnTo>
                  <a:lnTo>
                    <a:pt x="241" y="94"/>
                  </a:lnTo>
                  <a:lnTo>
                    <a:pt x="250" y="94"/>
                  </a:lnTo>
                  <a:lnTo>
                    <a:pt x="250" y="86"/>
                  </a:lnTo>
                  <a:lnTo>
                    <a:pt x="258" y="86"/>
                  </a:lnTo>
                  <a:lnTo>
                    <a:pt x="258" y="94"/>
                  </a:lnTo>
                  <a:lnTo>
                    <a:pt x="250" y="94"/>
                  </a:lnTo>
                  <a:lnTo>
                    <a:pt x="258" y="94"/>
                  </a:lnTo>
                  <a:lnTo>
                    <a:pt x="267" y="94"/>
                  </a:lnTo>
                  <a:lnTo>
                    <a:pt x="267" y="86"/>
                  </a:lnTo>
                  <a:lnTo>
                    <a:pt x="267" y="94"/>
                  </a:lnTo>
                  <a:lnTo>
                    <a:pt x="276" y="94"/>
                  </a:lnTo>
                  <a:lnTo>
                    <a:pt x="276" y="103"/>
                  </a:lnTo>
                  <a:lnTo>
                    <a:pt x="284" y="103"/>
                  </a:lnTo>
                  <a:lnTo>
                    <a:pt x="284" y="94"/>
                  </a:lnTo>
                  <a:lnTo>
                    <a:pt x="284" y="103"/>
                  </a:lnTo>
                  <a:lnTo>
                    <a:pt x="293" y="103"/>
                  </a:lnTo>
                  <a:lnTo>
                    <a:pt x="284" y="103"/>
                  </a:lnTo>
                  <a:lnTo>
                    <a:pt x="293" y="103"/>
                  </a:lnTo>
                  <a:lnTo>
                    <a:pt x="284" y="103"/>
                  </a:lnTo>
                  <a:lnTo>
                    <a:pt x="284" y="112"/>
                  </a:lnTo>
                  <a:lnTo>
                    <a:pt x="293" y="112"/>
                  </a:lnTo>
                  <a:lnTo>
                    <a:pt x="301" y="112"/>
                  </a:lnTo>
                  <a:lnTo>
                    <a:pt x="293" y="112"/>
                  </a:lnTo>
                  <a:lnTo>
                    <a:pt x="293" y="103"/>
                  </a:lnTo>
                  <a:lnTo>
                    <a:pt x="301" y="103"/>
                  </a:lnTo>
                  <a:lnTo>
                    <a:pt x="310" y="103"/>
                  </a:lnTo>
                  <a:lnTo>
                    <a:pt x="310" y="112"/>
                  </a:lnTo>
                  <a:lnTo>
                    <a:pt x="301" y="112"/>
                  </a:lnTo>
                  <a:lnTo>
                    <a:pt x="310" y="120"/>
                  </a:lnTo>
                  <a:lnTo>
                    <a:pt x="301" y="120"/>
                  </a:lnTo>
                  <a:lnTo>
                    <a:pt x="310" y="120"/>
                  </a:lnTo>
                  <a:lnTo>
                    <a:pt x="301" y="120"/>
                  </a:lnTo>
                  <a:lnTo>
                    <a:pt x="310" y="120"/>
                  </a:lnTo>
                  <a:lnTo>
                    <a:pt x="310" y="112"/>
                  </a:lnTo>
                  <a:lnTo>
                    <a:pt x="319" y="112"/>
                  </a:lnTo>
                  <a:lnTo>
                    <a:pt x="327" y="112"/>
                  </a:lnTo>
                  <a:lnTo>
                    <a:pt x="327" y="103"/>
                  </a:lnTo>
                  <a:lnTo>
                    <a:pt x="327" y="94"/>
                  </a:lnTo>
                  <a:lnTo>
                    <a:pt x="336" y="103"/>
                  </a:lnTo>
                  <a:lnTo>
                    <a:pt x="336" y="94"/>
                  </a:lnTo>
                  <a:lnTo>
                    <a:pt x="344" y="94"/>
                  </a:lnTo>
                  <a:lnTo>
                    <a:pt x="336" y="86"/>
                  </a:lnTo>
                  <a:lnTo>
                    <a:pt x="344" y="86"/>
                  </a:lnTo>
                  <a:lnTo>
                    <a:pt x="353" y="86"/>
                  </a:lnTo>
                  <a:lnTo>
                    <a:pt x="353" y="94"/>
                  </a:lnTo>
                  <a:lnTo>
                    <a:pt x="362" y="94"/>
                  </a:lnTo>
                  <a:lnTo>
                    <a:pt x="362" y="86"/>
                  </a:lnTo>
                  <a:lnTo>
                    <a:pt x="362" y="94"/>
                  </a:lnTo>
                  <a:lnTo>
                    <a:pt x="370" y="94"/>
                  </a:lnTo>
                  <a:lnTo>
                    <a:pt x="379" y="94"/>
                  </a:lnTo>
                  <a:lnTo>
                    <a:pt x="379" y="103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02" name="Freeform 247"/>
            <p:cNvSpPr>
              <a:spLocks/>
            </p:cNvSpPr>
            <p:nvPr/>
          </p:nvSpPr>
          <p:spPr bwMode="auto">
            <a:xfrm>
              <a:off x="5594350" y="4213225"/>
              <a:ext cx="211138" cy="41275"/>
            </a:xfrm>
            <a:custGeom>
              <a:avLst/>
              <a:gdLst>
                <a:gd name="T0" fmla="*/ 2147483647 w 267"/>
                <a:gd name="T1" fmla="*/ 2147483647 h 52"/>
                <a:gd name="T2" fmla="*/ 2147483647 w 267"/>
                <a:gd name="T3" fmla="*/ 2147483647 h 52"/>
                <a:gd name="T4" fmla="*/ 2147483647 w 267"/>
                <a:gd name="T5" fmla="*/ 2147483647 h 52"/>
                <a:gd name="T6" fmla="*/ 2147483647 w 267"/>
                <a:gd name="T7" fmla="*/ 2147483647 h 52"/>
                <a:gd name="T8" fmla="*/ 2147483647 w 267"/>
                <a:gd name="T9" fmla="*/ 2147483647 h 52"/>
                <a:gd name="T10" fmla="*/ 2147483647 w 267"/>
                <a:gd name="T11" fmla="*/ 2147483647 h 52"/>
                <a:gd name="T12" fmla="*/ 2147483647 w 267"/>
                <a:gd name="T13" fmla="*/ 2147483647 h 52"/>
                <a:gd name="T14" fmla="*/ 2147483647 w 267"/>
                <a:gd name="T15" fmla="*/ 2147483647 h 52"/>
                <a:gd name="T16" fmla="*/ 2147483647 w 267"/>
                <a:gd name="T17" fmla="*/ 2147483647 h 52"/>
                <a:gd name="T18" fmla="*/ 2147483647 w 267"/>
                <a:gd name="T19" fmla="*/ 2147483647 h 52"/>
                <a:gd name="T20" fmla="*/ 2147483647 w 267"/>
                <a:gd name="T21" fmla="*/ 2147483647 h 52"/>
                <a:gd name="T22" fmla="*/ 2147483647 w 267"/>
                <a:gd name="T23" fmla="*/ 2147483647 h 52"/>
                <a:gd name="T24" fmla="*/ 2147483647 w 267"/>
                <a:gd name="T25" fmla="*/ 2147483647 h 52"/>
                <a:gd name="T26" fmla="*/ 2147483647 w 267"/>
                <a:gd name="T27" fmla="*/ 2147483647 h 52"/>
                <a:gd name="T28" fmla="*/ 2147483647 w 267"/>
                <a:gd name="T29" fmla="*/ 2147483647 h 52"/>
                <a:gd name="T30" fmla="*/ 2147483647 w 267"/>
                <a:gd name="T31" fmla="*/ 2147483647 h 52"/>
                <a:gd name="T32" fmla="*/ 2147483647 w 267"/>
                <a:gd name="T33" fmla="*/ 2147483647 h 52"/>
                <a:gd name="T34" fmla="*/ 2147483647 w 267"/>
                <a:gd name="T35" fmla="*/ 2147483647 h 52"/>
                <a:gd name="T36" fmla="*/ 2147483647 w 267"/>
                <a:gd name="T37" fmla="*/ 2147483647 h 52"/>
                <a:gd name="T38" fmla="*/ 2147483647 w 267"/>
                <a:gd name="T39" fmla="*/ 2147483647 h 52"/>
                <a:gd name="T40" fmla="*/ 2147483647 w 267"/>
                <a:gd name="T41" fmla="*/ 2147483647 h 52"/>
                <a:gd name="T42" fmla="*/ 2147483647 w 267"/>
                <a:gd name="T43" fmla="*/ 2147483647 h 52"/>
                <a:gd name="T44" fmla="*/ 2147483647 w 267"/>
                <a:gd name="T45" fmla="*/ 2147483647 h 52"/>
                <a:gd name="T46" fmla="*/ 2147483647 w 267"/>
                <a:gd name="T47" fmla="*/ 0 h 52"/>
                <a:gd name="T48" fmla="*/ 2147483647 w 267"/>
                <a:gd name="T49" fmla="*/ 0 h 52"/>
                <a:gd name="T50" fmla="*/ 2147483647 w 267"/>
                <a:gd name="T51" fmla="*/ 2147483647 h 52"/>
                <a:gd name="T52" fmla="*/ 2147483647 w 267"/>
                <a:gd name="T53" fmla="*/ 2147483647 h 52"/>
                <a:gd name="T54" fmla="*/ 2147483647 w 267"/>
                <a:gd name="T55" fmla="*/ 2147483647 h 52"/>
                <a:gd name="T56" fmla="*/ 2147483647 w 267"/>
                <a:gd name="T57" fmla="*/ 2147483647 h 52"/>
                <a:gd name="T58" fmla="*/ 2147483647 w 267"/>
                <a:gd name="T59" fmla="*/ 2147483647 h 52"/>
                <a:gd name="T60" fmla="*/ 2147483647 w 267"/>
                <a:gd name="T61" fmla="*/ 2147483647 h 52"/>
                <a:gd name="T62" fmla="*/ 2147483647 w 267"/>
                <a:gd name="T63" fmla="*/ 2147483647 h 52"/>
                <a:gd name="T64" fmla="*/ 2147483647 w 267"/>
                <a:gd name="T65" fmla="*/ 2147483647 h 52"/>
                <a:gd name="T66" fmla="*/ 2147483647 w 267"/>
                <a:gd name="T67" fmla="*/ 0 h 52"/>
                <a:gd name="T68" fmla="*/ 2147483647 w 267"/>
                <a:gd name="T69" fmla="*/ 2147483647 h 52"/>
                <a:gd name="T70" fmla="*/ 2147483647 w 267"/>
                <a:gd name="T71" fmla="*/ 2147483647 h 52"/>
                <a:gd name="T72" fmla="*/ 2147483647 w 267"/>
                <a:gd name="T73" fmla="*/ 2147483647 h 52"/>
                <a:gd name="T74" fmla="*/ 2147483647 w 267"/>
                <a:gd name="T75" fmla="*/ 2147483647 h 52"/>
                <a:gd name="T76" fmla="*/ 2147483647 w 267"/>
                <a:gd name="T77" fmla="*/ 2147483647 h 52"/>
                <a:gd name="T78" fmla="*/ 2147483647 w 267"/>
                <a:gd name="T79" fmla="*/ 2147483647 h 52"/>
                <a:gd name="T80" fmla="*/ 2147483647 w 267"/>
                <a:gd name="T81" fmla="*/ 2147483647 h 52"/>
                <a:gd name="T82" fmla="*/ 2147483647 w 267"/>
                <a:gd name="T83" fmla="*/ 2147483647 h 52"/>
                <a:gd name="T84" fmla="*/ 2147483647 w 267"/>
                <a:gd name="T85" fmla="*/ 2147483647 h 52"/>
                <a:gd name="T86" fmla="*/ 2147483647 w 267"/>
                <a:gd name="T87" fmla="*/ 2147483647 h 52"/>
                <a:gd name="T88" fmla="*/ 2147483647 w 267"/>
                <a:gd name="T89" fmla="*/ 0 h 52"/>
                <a:gd name="T90" fmla="*/ 2147483647 w 267"/>
                <a:gd name="T91" fmla="*/ 2147483647 h 52"/>
                <a:gd name="T92" fmla="*/ 2147483647 w 267"/>
                <a:gd name="T93" fmla="*/ 2147483647 h 52"/>
                <a:gd name="T94" fmla="*/ 2147483647 w 267"/>
                <a:gd name="T95" fmla="*/ 2147483647 h 52"/>
                <a:gd name="T96" fmla="*/ 2147483647 w 267"/>
                <a:gd name="T97" fmla="*/ 2147483647 h 52"/>
                <a:gd name="T98" fmla="*/ 2147483647 w 267"/>
                <a:gd name="T99" fmla="*/ 2147483647 h 52"/>
                <a:gd name="T100" fmla="*/ 2147483647 w 267"/>
                <a:gd name="T101" fmla="*/ 2147483647 h 52"/>
                <a:gd name="T102" fmla="*/ 2147483647 w 267"/>
                <a:gd name="T103" fmla="*/ 2147483647 h 52"/>
                <a:gd name="T104" fmla="*/ 2147483647 w 267"/>
                <a:gd name="T105" fmla="*/ 2147483647 h 52"/>
                <a:gd name="T106" fmla="*/ 2147483647 w 267"/>
                <a:gd name="T107" fmla="*/ 2147483647 h 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7"/>
                <a:gd name="T163" fmla="*/ 0 h 52"/>
                <a:gd name="T164" fmla="*/ 267 w 267"/>
                <a:gd name="T165" fmla="*/ 52 h 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7" h="52">
                  <a:moveTo>
                    <a:pt x="267" y="34"/>
                  </a:moveTo>
                  <a:lnTo>
                    <a:pt x="259" y="34"/>
                  </a:lnTo>
                  <a:lnTo>
                    <a:pt x="259" y="26"/>
                  </a:lnTo>
                  <a:lnTo>
                    <a:pt x="259" y="34"/>
                  </a:lnTo>
                  <a:lnTo>
                    <a:pt x="250" y="34"/>
                  </a:lnTo>
                  <a:lnTo>
                    <a:pt x="250" y="43"/>
                  </a:lnTo>
                  <a:lnTo>
                    <a:pt x="241" y="43"/>
                  </a:lnTo>
                  <a:lnTo>
                    <a:pt x="250" y="43"/>
                  </a:lnTo>
                  <a:lnTo>
                    <a:pt x="250" y="34"/>
                  </a:lnTo>
                  <a:lnTo>
                    <a:pt x="241" y="34"/>
                  </a:lnTo>
                  <a:lnTo>
                    <a:pt x="233" y="34"/>
                  </a:lnTo>
                  <a:lnTo>
                    <a:pt x="233" y="26"/>
                  </a:lnTo>
                  <a:lnTo>
                    <a:pt x="233" y="34"/>
                  </a:lnTo>
                  <a:lnTo>
                    <a:pt x="233" y="43"/>
                  </a:lnTo>
                  <a:lnTo>
                    <a:pt x="224" y="43"/>
                  </a:lnTo>
                  <a:lnTo>
                    <a:pt x="216" y="43"/>
                  </a:lnTo>
                  <a:lnTo>
                    <a:pt x="224" y="43"/>
                  </a:lnTo>
                  <a:lnTo>
                    <a:pt x="224" y="34"/>
                  </a:lnTo>
                  <a:lnTo>
                    <a:pt x="216" y="34"/>
                  </a:lnTo>
                  <a:lnTo>
                    <a:pt x="207" y="34"/>
                  </a:lnTo>
                  <a:lnTo>
                    <a:pt x="198" y="34"/>
                  </a:lnTo>
                  <a:lnTo>
                    <a:pt x="198" y="43"/>
                  </a:lnTo>
                  <a:lnTo>
                    <a:pt x="198" y="34"/>
                  </a:lnTo>
                  <a:lnTo>
                    <a:pt x="207" y="34"/>
                  </a:lnTo>
                  <a:lnTo>
                    <a:pt x="207" y="26"/>
                  </a:lnTo>
                  <a:lnTo>
                    <a:pt x="198" y="26"/>
                  </a:lnTo>
                  <a:lnTo>
                    <a:pt x="190" y="17"/>
                  </a:lnTo>
                  <a:lnTo>
                    <a:pt x="190" y="26"/>
                  </a:lnTo>
                  <a:lnTo>
                    <a:pt x="181" y="26"/>
                  </a:lnTo>
                  <a:lnTo>
                    <a:pt x="181" y="34"/>
                  </a:lnTo>
                  <a:lnTo>
                    <a:pt x="181" y="43"/>
                  </a:lnTo>
                  <a:lnTo>
                    <a:pt x="172" y="43"/>
                  </a:lnTo>
                  <a:lnTo>
                    <a:pt x="181" y="43"/>
                  </a:lnTo>
                  <a:lnTo>
                    <a:pt x="172" y="43"/>
                  </a:lnTo>
                  <a:lnTo>
                    <a:pt x="172" y="34"/>
                  </a:lnTo>
                  <a:lnTo>
                    <a:pt x="164" y="34"/>
                  </a:lnTo>
                  <a:lnTo>
                    <a:pt x="164" y="43"/>
                  </a:lnTo>
                  <a:lnTo>
                    <a:pt x="155" y="43"/>
                  </a:lnTo>
                  <a:lnTo>
                    <a:pt x="155" y="52"/>
                  </a:lnTo>
                  <a:lnTo>
                    <a:pt x="155" y="43"/>
                  </a:lnTo>
                  <a:lnTo>
                    <a:pt x="164" y="43"/>
                  </a:lnTo>
                  <a:lnTo>
                    <a:pt x="164" y="34"/>
                  </a:lnTo>
                  <a:lnTo>
                    <a:pt x="172" y="34"/>
                  </a:lnTo>
                  <a:lnTo>
                    <a:pt x="181" y="26"/>
                  </a:lnTo>
                  <a:lnTo>
                    <a:pt x="181" y="17"/>
                  </a:lnTo>
                  <a:lnTo>
                    <a:pt x="190" y="17"/>
                  </a:lnTo>
                  <a:lnTo>
                    <a:pt x="181" y="17"/>
                  </a:lnTo>
                  <a:lnTo>
                    <a:pt x="172" y="26"/>
                  </a:lnTo>
                  <a:lnTo>
                    <a:pt x="164" y="26"/>
                  </a:lnTo>
                  <a:lnTo>
                    <a:pt x="155" y="26"/>
                  </a:lnTo>
                  <a:lnTo>
                    <a:pt x="155" y="34"/>
                  </a:lnTo>
                  <a:lnTo>
                    <a:pt x="147" y="34"/>
                  </a:lnTo>
                  <a:lnTo>
                    <a:pt x="147" y="26"/>
                  </a:lnTo>
                  <a:lnTo>
                    <a:pt x="147" y="17"/>
                  </a:lnTo>
                  <a:lnTo>
                    <a:pt x="138" y="17"/>
                  </a:lnTo>
                  <a:lnTo>
                    <a:pt x="147" y="17"/>
                  </a:lnTo>
                  <a:lnTo>
                    <a:pt x="138" y="9"/>
                  </a:lnTo>
                  <a:lnTo>
                    <a:pt x="129" y="9"/>
                  </a:lnTo>
                  <a:lnTo>
                    <a:pt x="129" y="17"/>
                  </a:lnTo>
                  <a:lnTo>
                    <a:pt x="121" y="17"/>
                  </a:lnTo>
                  <a:lnTo>
                    <a:pt x="112" y="17"/>
                  </a:lnTo>
                  <a:lnTo>
                    <a:pt x="104" y="17"/>
                  </a:lnTo>
                  <a:lnTo>
                    <a:pt x="95" y="17"/>
                  </a:lnTo>
                  <a:lnTo>
                    <a:pt x="86" y="17"/>
                  </a:lnTo>
                  <a:lnTo>
                    <a:pt x="86" y="9"/>
                  </a:lnTo>
                  <a:lnTo>
                    <a:pt x="78" y="9"/>
                  </a:lnTo>
                  <a:lnTo>
                    <a:pt x="78" y="0"/>
                  </a:lnTo>
                  <a:lnTo>
                    <a:pt x="78" y="9"/>
                  </a:lnTo>
                  <a:lnTo>
                    <a:pt x="69" y="9"/>
                  </a:lnTo>
                  <a:lnTo>
                    <a:pt x="69" y="0"/>
                  </a:lnTo>
                  <a:lnTo>
                    <a:pt x="69" y="9"/>
                  </a:lnTo>
                  <a:lnTo>
                    <a:pt x="69" y="0"/>
                  </a:lnTo>
                  <a:lnTo>
                    <a:pt x="69" y="9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2" y="0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43" y="17"/>
                  </a:lnTo>
                  <a:lnTo>
                    <a:pt x="35" y="17"/>
                  </a:lnTo>
                  <a:lnTo>
                    <a:pt x="26" y="17"/>
                  </a:lnTo>
                  <a:lnTo>
                    <a:pt x="17" y="17"/>
                  </a:lnTo>
                  <a:lnTo>
                    <a:pt x="17" y="26"/>
                  </a:lnTo>
                  <a:lnTo>
                    <a:pt x="9" y="26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7" y="26"/>
                  </a:lnTo>
                  <a:lnTo>
                    <a:pt x="17" y="17"/>
                  </a:lnTo>
                  <a:lnTo>
                    <a:pt x="26" y="17"/>
                  </a:lnTo>
                  <a:lnTo>
                    <a:pt x="35" y="17"/>
                  </a:lnTo>
                  <a:lnTo>
                    <a:pt x="35" y="9"/>
                  </a:lnTo>
                  <a:lnTo>
                    <a:pt x="35" y="17"/>
                  </a:lnTo>
                  <a:lnTo>
                    <a:pt x="43" y="17"/>
                  </a:lnTo>
                  <a:lnTo>
                    <a:pt x="43" y="9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69" y="9"/>
                  </a:lnTo>
                  <a:lnTo>
                    <a:pt x="69" y="0"/>
                  </a:lnTo>
                  <a:lnTo>
                    <a:pt x="69" y="9"/>
                  </a:lnTo>
                  <a:lnTo>
                    <a:pt x="78" y="9"/>
                  </a:lnTo>
                  <a:lnTo>
                    <a:pt x="78" y="0"/>
                  </a:lnTo>
                  <a:lnTo>
                    <a:pt x="78" y="9"/>
                  </a:lnTo>
                  <a:lnTo>
                    <a:pt x="78" y="0"/>
                  </a:lnTo>
                  <a:lnTo>
                    <a:pt x="78" y="9"/>
                  </a:lnTo>
                  <a:lnTo>
                    <a:pt x="86" y="9"/>
                  </a:lnTo>
                  <a:lnTo>
                    <a:pt x="86" y="17"/>
                  </a:lnTo>
                  <a:lnTo>
                    <a:pt x="95" y="17"/>
                  </a:lnTo>
                  <a:lnTo>
                    <a:pt x="104" y="17"/>
                  </a:lnTo>
                  <a:lnTo>
                    <a:pt x="112" y="17"/>
                  </a:lnTo>
                  <a:lnTo>
                    <a:pt x="121" y="17"/>
                  </a:lnTo>
                  <a:lnTo>
                    <a:pt x="121" y="9"/>
                  </a:lnTo>
                  <a:lnTo>
                    <a:pt x="129" y="9"/>
                  </a:lnTo>
                  <a:lnTo>
                    <a:pt x="138" y="9"/>
                  </a:lnTo>
                  <a:lnTo>
                    <a:pt x="147" y="9"/>
                  </a:lnTo>
                  <a:lnTo>
                    <a:pt x="147" y="17"/>
                  </a:lnTo>
                  <a:lnTo>
                    <a:pt x="147" y="26"/>
                  </a:lnTo>
                  <a:lnTo>
                    <a:pt x="155" y="26"/>
                  </a:lnTo>
                  <a:lnTo>
                    <a:pt x="164" y="26"/>
                  </a:lnTo>
                  <a:lnTo>
                    <a:pt x="164" y="17"/>
                  </a:lnTo>
                  <a:lnTo>
                    <a:pt x="172" y="17"/>
                  </a:lnTo>
                  <a:lnTo>
                    <a:pt x="172" y="9"/>
                  </a:lnTo>
                  <a:lnTo>
                    <a:pt x="172" y="17"/>
                  </a:lnTo>
                  <a:lnTo>
                    <a:pt x="172" y="9"/>
                  </a:lnTo>
                  <a:lnTo>
                    <a:pt x="164" y="17"/>
                  </a:lnTo>
                  <a:lnTo>
                    <a:pt x="164" y="9"/>
                  </a:lnTo>
                  <a:lnTo>
                    <a:pt x="172" y="9"/>
                  </a:lnTo>
                  <a:lnTo>
                    <a:pt x="164" y="9"/>
                  </a:lnTo>
                  <a:lnTo>
                    <a:pt x="164" y="0"/>
                  </a:lnTo>
                  <a:lnTo>
                    <a:pt x="172" y="0"/>
                  </a:lnTo>
                  <a:lnTo>
                    <a:pt x="172" y="9"/>
                  </a:lnTo>
                  <a:lnTo>
                    <a:pt x="181" y="9"/>
                  </a:lnTo>
                  <a:lnTo>
                    <a:pt x="181" y="17"/>
                  </a:lnTo>
                  <a:lnTo>
                    <a:pt x="190" y="17"/>
                  </a:lnTo>
                  <a:lnTo>
                    <a:pt x="190" y="9"/>
                  </a:lnTo>
                  <a:lnTo>
                    <a:pt x="198" y="9"/>
                  </a:lnTo>
                  <a:lnTo>
                    <a:pt x="198" y="17"/>
                  </a:lnTo>
                  <a:lnTo>
                    <a:pt x="207" y="17"/>
                  </a:lnTo>
                  <a:lnTo>
                    <a:pt x="216" y="17"/>
                  </a:lnTo>
                  <a:lnTo>
                    <a:pt x="216" y="26"/>
                  </a:lnTo>
                  <a:lnTo>
                    <a:pt x="224" y="26"/>
                  </a:lnTo>
                  <a:lnTo>
                    <a:pt x="224" y="34"/>
                  </a:lnTo>
                  <a:lnTo>
                    <a:pt x="233" y="34"/>
                  </a:lnTo>
                  <a:lnTo>
                    <a:pt x="224" y="34"/>
                  </a:lnTo>
                  <a:lnTo>
                    <a:pt x="224" y="26"/>
                  </a:lnTo>
                  <a:lnTo>
                    <a:pt x="224" y="17"/>
                  </a:lnTo>
                  <a:lnTo>
                    <a:pt x="233" y="17"/>
                  </a:lnTo>
                  <a:lnTo>
                    <a:pt x="233" y="9"/>
                  </a:lnTo>
                  <a:lnTo>
                    <a:pt x="233" y="17"/>
                  </a:lnTo>
                  <a:lnTo>
                    <a:pt x="241" y="17"/>
                  </a:lnTo>
                  <a:lnTo>
                    <a:pt x="241" y="26"/>
                  </a:lnTo>
                  <a:lnTo>
                    <a:pt x="250" y="26"/>
                  </a:lnTo>
                  <a:lnTo>
                    <a:pt x="250" y="17"/>
                  </a:lnTo>
                  <a:lnTo>
                    <a:pt x="259" y="17"/>
                  </a:lnTo>
                  <a:lnTo>
                    <a:pt x="259" y="26"/>
                  </a:lnTo>
                  <a:lnTo>
                    <a:pt x="259" y="17"/>
                  </a:lnTo>
                  <a:lnTo>
                    <a:pt x="267" y="26"/>
                  </a:lnTo>
                  <a:lnTo>
                    <a:pt x="267" y="34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03" name="Freeform 248"/>
            <p:cNvSpPr>
              <a:spLocks/>
            </p:cNvSpPr>
            <p:nvPr/>
          </p:nvSpPr>
          <p:spPr bwMode="auto">
            <a:xfrm>
              <a:off x="5765800" y="4260850"/>
              <a:ext cx="34925" cy="20638"/>
            </a:xfrm>
            <a:custGeom>
              <a:avLst/>
              <a:gdLst>
                <a:gd name="T0" fmla="*/ 2147483647 w 43"/>
                <a:gd name="T1" fmla="*/ 2147483647 h 26"/>
                <a:gd name="T2" fmla="*/ 2147483647 w 43"/>
                <a:gd name="T3" fmla="*/ 2147483647 h 26"/>
                <a:gd name="T4" fmla="*/ 2147483647 w 43"/>
                <a:gd name="T5" fmla="*/ 2147483647 h 26"/>
                <a:gd name="T6" fmla="*/ 2147483647 w 43"/>
                <a:gd name="T7" fmla="*/ 2147483647 h 26"/>
                <a:gd name="T8" fmla="*/ 2147483647 w 43"/>
                <a:gd name="T9" fmla="*/ 2147483647 h 26"/>
                <a:gd name="T10" fmla="*/ 2147483647 w 43"/>
                <a:gd name="T11" fmla="*/ 2147483647 h 26"/>
                <a:gd name="T12" fmla="*/ 0 w 43"/>
                <a:gd name="T13" fmla="*/ 2147483647 h 26"/>
                <a:gd name="T14" fmla="*/ 2147483647 w 43"/>
                <a:gd name="T15" fmla="*/ 2147483647 h 26"/>
                <a:gd name="T16" fmla="*/ 0 w 43"/>
                <a:gd name="T17" fmla="*/ 2147483647 h 26"/>
                <a:gd name="T18" fmla="*/ 2147483647 w 43"/>
                <a:gd name="T19" fmla="*/ 2147483647 h 26"/>
                <a:gd name="T20" fmla="*/ 2147483647 w 43"/>
                <a:gd name="T21" fmla="*/ 2147483647 h 26"/>
                <a:gd name="T22" fmla="*/ 2147483647 w 43"/>
                <a:gd name="T23" fmla="*/ 2147483647 h 26"/>
                <a:gd name="T24" fmla="*/ 2147483647 w 43"/>
                <a:gd name="T25" fmla="*/ 2147483647 h 26"/>
                <a:gd name="T26" fmla="*/ 2147483647 w 43"/>
                <a:gd name="T27" fmla="*/ 0 h 26"/>
                <a:gd name="T28" fmla="*/ 2147483647 w 43"/>
                <a:gd name="T29" fmla="*/ 0 h 26"/>
                <a:gd name="T30" fmla="*/ 2147483647 w 43"/>
                <a:gd name="T31" fmla="*/ 0 h 26"/>
                <a:gd name="T32" fmla="*/ 2147483647 w 43"/>
                <a:gd name="T33" fmla="*/ 0 h 26"/>
                <a:gd name="T34" fmla="*/ 2147483647 w 43"/>
                <a:gd name="T35" fmla="*/ 2147483647 h 26"/>
                <a:gd name="T36" fmla="*/ 2147483647 w 43"/>
                <a:gd name="T37" fmla="*/ 0 h 26"/>
                <a:gd name="T38" fmla="*/ 2147483647 w 43"/>
                <a:gd name="T39" fmla="*/ 0 h 26"/>
                <a:gd name="T40" fmla="*/ 2147483647 w 43"/>
                <a:gd name="T41" fmla="*/ 2147483647 h 26"/>
                <a:gd name="T42" fmla="*/ 2147483647 w 43"/>
                <a:gd name="T43" fmla="*/ 2147483647 h 26"/>
                <a:gd name="T44" fmla="*/ 2147483647 w 43"/>
                <a:gd name="T45" fmla="*/ 2147483647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26"/>
                <a:gd name="T71" fmla="*/ 43 w 43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26">
                  <a:moveTo>
                    <a:pt x="34" y="9"/>
                  </a:moveTo>
                  <a:lnTo>
                    <a:pt x="25" y="9"/>
                  </a:lnTo>
                  <a:lnTo>
                    <a:pt x="25" y="17"/>
                  </a:lnTo>
                  <a:lnTo>
                    <a:pt x="17" y="17"/>
                  </a:lnTo>
                  <a:lnTo>
                    <a:pt x="8" y="17"/>
                  </a:lnTo>
                  <a:lnTo>
                    <a:pt x="8" y="26"/>
                  </a:lnTo>
                  <a:lnTo>
                    <a:pt x="0" y="26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9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43" y="9"/>
                  </a:lnTo>
                  <a:lnTo>
                    <a:pt x="34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04" name="Freeform 249"/>
            <p:cNvSpPr>
              <a:spLocks/>
            </p:cNvSpPr>
            <p:nvPr/>
          </p:nvSpPr>
          <p:spPr bwMode="auto">
            <a:xfrm>
              <a:off x="5649913" y="4310063"/>
              <a:ext cx="134937" cy="68262"/>
            </a:xfrm>
            <a:custGeom>
              <a:avLst/>
              <a:gdLst>
                <a:gd name="T0" fmla="*/ 2147483647 w 172"/>
                <a:gd name="T1" fmla="*/ 2147483647 h 86"/>
                <a:gd name="T2" fmla="*/ 2147483647 w 172"/>
                <a:gd name="T3" fmla="*/ 2147483647 h 86"/>
                <a:gd name="T4" fmla="*/ 2147483647 w 172"/>
                <a:gd name="T5" fmla="*/ 2147483647 h 86"/>
                <a:gd name="T6" fmla="*/ 2147483647 w 172"/>
                <a:gd name="T7" fmla="*/ 2147483647 h 86"/>
                <a:gd name="T8" fmla="*/ 2147483647 w 172"/>
                <a:gd name="T9" fmla="*/ 2147483647 h 86"/>
                <a:gd name="T10" fmla="*/ 2147483647 w 172"/>
                <a:gd name="T11" fmla="*/ 2147483647 h 86"/>
                <a:gd name="T12" fmla="*/ 2147483647 w 172"/>
                <a:gd name="T13" fmla="*/ 2147483647 h 86"/>
                <a:gd name="T14" fmla="*/ 2147483647 w 172"/>
                <a:gd name="T15" fmla="*/ 2147483647 h 86"/>
                <a:gd name="T16" fmla="*/ 2147483647 w 172"/>
                <a:gd name="T17" fmla="*/ 2147483647 h 86"/>
                <a:gd name="T18" fmla="*/ 2147483647 w 172"/>
                <a:gd name="T19" fmla="*/ 2147483647 h 86"/>
                <a:gd name="T20" fmla="*/ 2147483647 w 172"/>
                <a:gd name="T21" fmla="*/ 2147483647 h 86"/>
                <a:gd name="T22" fmla="*/ 2147483647 w 172"/>
                <a:gd name="T23" fmla="*/ 2147483647 h 86"/>
                <a:gd name="T24" fmla="*/ 2147483647 w 172"/>
                <a:gd name="T25" fmla="*/ 2147483647 h 86"/>
                <a:gd name="T26" fmla="*/ 2147483647 w 172"/>
                <a:gd name="T27" fmla="*/ 2147483647 h 86"/>
                <a:gd name="T28" fmla="*/ 2147483647 w 172"/>
                <a:gd name="T29" fmla="*/ 2147483647 h 86"/>
                <a:gd name="T30" fmla="*/ 2147483647 w 172"/>
                <a:gd name="T31" fmla="*/ 2147483647 h 86"/>
                <a:gd name="T32" fmla="*/ 2147483647 w 172"/>
                <a:gd name="T33" fmla="*/ 2147483647 h 86"/>
                <a:gd name="T34" fmla="*/ 2147483647 w 172"/>
                <a:gd name="T35" fmla="*/ 2147483647 h 86"/>
                <a:gd name="T36" fmla="*/ 2147483647 w 172"/>
                <a:gd name="T37" fmla="*/ 2147483647 h 86"/>
                <a:gd name="T38" fmla="*/ 2147483647 w 172"/>
                <a:gd name="T39" fmla="*/ 2147483647 h 86"/>
                <a:gd name="T40" fmla="*/ 2147483647 w 172"/>
                <a:gd name="T41" fmla="*/ 2147483647 h 86"/>
                <a:gd name="T42" fmla="*/ 2147483647 w 172"/>
                <a:gd name="T43" fmla="*/ 2147483647 h 86"/>
                <a:gd name="T44" fmla="*/ 2147483647 w 172"/>
                <a:gd name="T45" fmla="*/ 2147483647 h 86"/>
                <a:gd name="T46" fmla="*/ 2147483647 w 172"/>
                <a:gd name="T47" fmla="*/ 2147483647 h 86"/>
                <a:gd name="T48" fmla="*/ 2147483647 w 172"/>
                <a:gd name="T49" fmla="*/ 2147483647 h 86"/>
                <a:gd name="T50" fmla="*/ 2147483647 w 172"/>
                <a:gd name="T51" fmla="*/ 2147483647 h 86"/>
                <a:gd name="T52" fmla="*/ 2147483647 w 172"/>
                <a:gd name="T53" fmla="*/ 2147483647 h 86"/>
                <a:gd name="T54" fmla="*/ 2147483647 w 172"/>
                <a:gd name="T55" fmla="*/ 2147483647 h 86"/>
                <a:gd name="T56" fmla="*/ 2147483647 w 172"/>
                <a:gd name="T57" fmla="*/ 2147483647 h 86"/>
                <a:gd name="T58" fmla="*/ 2147483647 w 172"/>
                <a:gd name="T59" fmla="*/ 2147483647 h 86"/>
                <a:gd name="T60" fmla="*/ 2147483647 w 172"/>
                <a:gd name="T61" fmla="*/ 2147483647 h 86"/>
                <a:gd name="T62" fmla="*/ 2147483647 w 172"/>
                <a:gd name="T63" fmla="*/ 2147483647 h 86"/>
                <a:gd name="T64" fmla="*/ 2147483647 w 172"/>
                <a:gd name="T65" fmla="*/ 2147483647 h 86"/>
                <a:gd name="T66" fmla="*/ 2147483647 w 172"/>
                <a:gd name="T67" fmla="*/ 2147483647 h 86"/>
                <a:gd name="T68" fmla="*/ 0 w 172"/>
                <a:gd name="T69" fmla="*/ 2147483647 h 86"/>
                <a:gd name="T70" fmla="*/ 2147483647 w 172"/>
                <a:gd name="T71" fmla="*/ 2147483647 h 86"/>
                <a:gd name="T72" fmla="*/ 2147483647 w 172"/>
                <a:gd name="T73" fmla="*/ 2147483647 h 86"/>
                <a:gd name="T74" fmla="*/ 2147483647 w 172"/>
                <a:gd name="T75" fmla="*/ 2147483647 h 86"/>
                <a:gd name="T76" fmla="*/ 2147483647 w 172"/>
                <a:gd name="T77" fmla="*/ 2147483647 h 86"/>
                <a:gd name="T78" fmla="*/ 2147483647 w 172"/>
                <a:gd name="T79" fmla="*/ 2147483647 h 86"/>
                <a:gd name="T80" fmla="*/ 2147483647 w 172"/>
                <a:gd name="T81" fmla="*/ 2147483647 h 86"/>
                <a:gd name="T82" fmla="*/ 2147483647 w 172"/>
                <a:gd name="T83" fmla="*/ 2147483647 h 86"/>
                <a:gd name="T84" fmla="*/ 2147483647 w 172"/>
                <a:gd name="T85" fmla="*/ 2147483647 h 86"/>
                <a:gd name="T86" fmla="*/ 2147483647 w 172"/>
                <a:gd name="T87" fmla="*/ 0 h 86"/>
                <a:gd name="T88" fmla="*/ 2147483647 w 172"/>
                <a:gd name="T89" fmla="*/ 2147483647 h 86"/>
                <a:gd name="T90" fmla="*/ 2147483647 w 172"/>
                <a:gd name="T91" fmla="*/ 2147483647 h 86"/>
                <a:gd name="T92" fmla="*/ 2147483647 w 172"/>
                <a:gd name="T93" fmla="*/ 2147483647 h 86"/>
                <a:gd name="T94" fmla="*/ 2147483647 w 172"/>
                <a:gd name="T95" fmla="*/ 2147483647 h 86"/>
                <a:gd name="T96" fmla="*/ 2147483647 w 172"/>
                <a:gd name="T97" fmla="*/ 2147483647 h 86"/>
                <a:gd name="T98" fmla="*/ 2147483647 w 172"/>
                <a:gd name="T99" fmla="*/ 0 h 86"/>
                <a:gd name="T100" fmla="*/ 2147483647 w 172"/>
                <a:gd name="T101" fmla="*/ 2147483647 h 86"/>
                <a:gd name="T102" fmla="*/ 2147483647 w 172"/>
                <a:gd name="T103" fmla="*/ 2147483647 h 86"/>
                <a:gd name="T104" fmla="*/ 2147483647 w 172"/>
                <a:gd name="T105" fmla="*/ 2147483647 h 86"/>
                <a:gd name="T106" fmla="*/ 2147483647 w 172"/>
                <a:gd name="T107" fmla="*/ 2147483647 h 86"/>
                <a:gd name="T108" fmla="*/ 2147483647 w 172"/>
                <a:gd name="T109" fmla="*/ 2147483647 h 86"/>
                <a:gd name="T110" fmla="*/ 2147483647 w 172"/>
                <a:gd name="T111" fmla="*/ 2147483647 h 86"/>
                <a:gd name="T112" fmla="*/ 2147483647 w 172"/>
                <a:gd name="T113" fmla="*/ 2147483647 h 86"/>
                <a:gd name="T114" fmla="*/ 2147483647 w 172"/>
                <a:gd name="T115" fmla="*/ 2147483647 h 86"/>
                <a:gd name="T116" fmla="*/ 2147483647 w 172"/>
                <a:gd name="T117" fmla="*/ 2147483647 h 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"/>
                <a:gd name="T178" fmla="*/ 0 h 86"/>
                <a:gd name="T179" fmla="*/ 172 w 172"/>
                <a:gd name="T180" fmla="*/ 86 h 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" h="86">
                  <a:moveTo>
                    <a:pt x="172" y="43"/>
                  </a:moveTo>
                  <a:lnTo>
                    <a:pt x="172" y="34"/>
                  </a:lnTo>
                  <a:lnTo>
                    <a:pt x="172" y="43"/>
                  </a:lnTo>
                  <a:lnTo>
                    <a:pt x="164" y="43"/>
                  </a:lnTo>
                  <a:lnTo>
                    <a:pt x="172" y="43"/>
                  </a:lnTo>
                  <a:lnTo>
                    <a:pt x="164" y="43"/>
                  </a:lnTo>
                  <a:lnTo>
                    <a:pt x="164" y="51"/>
                  </a:lnTo>
                  <a:lnTo>
                    <a:pt x="164" y="60"/>
                  </a:lnTo>
                  <a:lnTo>
                    <a:pt x="155" y="60"/>
                  </a:lnTo>
                  <a:lnTo>
                    <a:pt x="155" y="51"/>
                  </a:lnTo>
                  <a:lnTo>
                    <a:pt x="164" y="51"/>
                  </a:lnTo>
                  <a:lnTo>
                    <a:pt x="155" y="51"/>
                  </a:lnTo>
                  <a:lnTo>
                    <a:pt x="147" y="51"/>
                  </a:lnTo>
                  <a:lnTo>
                    <a:pt x="147" y="43"/>
                  </a:lnTo>
                  <a:lnTo>
                    <a:pt x="138" y="51"/>
                  </a:lnTo>
                  <a:lnTo>
                    <a:pt x="138" y="60"/>
                  </a:lnTo>
                  <a:lnTo>
                    <a:pt x="138" y="69"/>
                  </a:lnTo>
                  <a:lnTo>
                    <a:pt x="138" y="60"/>
                  </a:lnTo>
                  <a:lnTo>
                    <a:pt x="138" y="69"/>
                  </a:lnTo>
                  <a:lnTo>
                    <a:pt x="138" y="60"/>
                  </a:lnTo>
                  <a:lnTo>
                    <a:pt x="138" y="51"/>
                  </a:lnTo>
                  <a:lnTo>
                    <a:pt x="138" y="43"/>
                  </a:lnTo>
                  <a:lnTo>
                    <a:pt x="138" y="34"/>
                  </a:lnTo>
                  <a:lnTo>
                    <a:pt x="129" y="34"/>
                  </a:lnTo>
                  <a:lnTo>
                    <a:pt x="129" y="43"/>
                  </a:lnTo>
                  <a:lnTo>
                    <a:pt x="129" y="51"/>
                  </a:lnTo>
                  <a:lnTo>
                    <a:pt x="121" y="51"/>
                  </a:lnTo>
                  <a:lnTo>
                    <a:pt x="121" y="60"/>
                  </a:lnTo>
                  <a:lnTo>
                    <a:pt x="121" y="69"/>
                  </a:lnTo>
                  <a:lnTo>
                    <a:pt x="121" y="77"/>
                  </a:lnTo>
                  <a:lnTo>
                    <a:pt x="112" y="69"/>
                  </a:lnTo>
                  <a:lnTo>
                    <a:pt x="112" y="77"/>
                  </a:lnTo>
                  <a:lnTo>
                    <a:pt x="112" y="69"/>
                  </a:lnTo>
                  <a:lnTo>
                    <a:pt x="112" y="60"/>
                  </a:lnTo>
                  <a:lnTo>
                    <a:pt x="121" y="60"/>
                  </a:lnTo>
                  <a:lnTo>
                    <a:pt x="121" y="51"/>
                  </a:lnTo>
                  <a:lnTo>
                    <a:pt x="121" y="43"/>
                  </a:lnTo>
                  <a:lnTo>
                    <a:pt x="129" y="43"/>
                  </a:lnTo>
                  <a:lnTo>
                    <a:pt x="121" y="43"/>
                  </a:lnTo>
                  <a:lnTo>
                    <a:pt x="121" y="34"/>
                  </a:lnTo>
                  <a:lnTo>
                    <a:pt x="112" y="34"/>
                  </a:lnTo>
                  <a:lnTo>
                    <a:pt x="112" y="43"/>
                  </a:lnTo>
                  <a:lnTo>
                    <a:pt x="103" y="43"/>
                  </a:lnTo>
                  <a:lnTo>
                    <a:pt x="95" y="43"/>
                  </a:lnTo>
                  <a:lnTo>
                    <a:pt x="95" y="51"/>
                  </a:lnTo>
                  <a:lnTo>
                    <a:pt x="86" y="51"/>
                  </a:lnTo>
                  <a:lnTo>
                    <a:pt x="86" y="60"/>
                  </a:lnTo>
                  <a:lnTo>
                    <a:pt x="95" y="60"/>
                  </a:lnTo>
                  <a:lnTo>
                    <a:pt x="95" y="69"/>
                  </a:lnTo>
                  <a:lnTo>
                    <a:pt x="95" y="77"/>
                  </a:lnTo>
                  <a:lnTo>
                    <a:pt x="86" y="77"/>
                  </a:lnTo>
                  <a:lnTo>
                    <a:pt x="86" y="69"/>
                  </a:lnTo>
                  <a:lnTo>
                    <a:pt x="86" y="60"/>
                  </a:lnTo>
                  <a:lnTo>
                    <a:pt x="78" y="60"/>
                  </a:lnTo>
                  <a:lnTo>
                    <a:pt x="78" y="69"/>
                  </a:lnTo>
                  <a:lnTo>
                    <a:pt x="69" y="69"/>
                  </a:lnTo>
                  <a:lnTo>
                    <a:pt x="69" y="77"/>
                  </a:lnTo>
                  <a:lnTo>
                    <a:pt x="78" y="77"/>
                  </a:lnTo>
                  <a:lnTo>
                    <a:pt x="69" y="77"/>
                  </a:lnTo>
                  <a:lnTo>
                    <a:pt x="69" y="69"/>
                  </a:lnTo>
                  <a:lnTo>
                    <a:pt x="78" y="69"/>
                  </a:lnTo>
                  <a:lnTo>
                    <a:pt x="78" y="60"/>
                  </a:lnTo>
                  <a:lnTo>
                    <a:pt x="69" y="60"/>
                  </a:lnTo>
                  <a:lnTo>
                    <a:pt x="78" y="60"/>
                  </a:lnTo>
                  <a:lnTo>
                    <a:pt x="86" y="60"/>
                  </a:lnTo>
                  <a:lnTo>
                    <a:pt x="86" y="51"/>
                  </a:lnTo>
                  <a:lnTo>
                    <a:pt x="95" y="43"/>
                  </a:lnTo>
                  <a:lnTo>
                    <a:pt x="86" y="43"/>
                  </a:lnTo>
                  <a:lnTo>
                    <a:pt x="86" y="51"/>
                  </a:lnTo>
                  <a:lnTo>
                    <a:pt x="78" y="51"/>
                  </a:lnTo>
                  <a:lnTo>
                    <a:pt x="78" y="43"/>
                  </a:lnTo>
                  <a:lnTo>
                    <a:pt x="69" y="43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60" y="43"/>
                  </a:lnTo>
                  <a:lnTo>
                    <a:pt x="52" y="43"/>
                  </a:lnTo>
                  <a:lnTo>
                    <a:pt x="52" y="51"/>
                  </a:lnTo>
                  <a:lnTo>
                    <a:pt x="52" y="60"/>
                  </a:lnTo>
                  <a:lnTo>
                    <a:pt x="43" y="60"/>
                  </a:lnTo>
                  <a:lnTo>
                    <a:pt x="43" y="69"/>
                  </a:lnTo>
                  <a:lnTo>
                    <a:pt x="43" y="77"/>
                  </a:lnTo>
                  <a:lnTo>
                    <a:pt x="43" y="86"/>
                  </a:lnTo>
                  <a:lnTo>
                    <a:pt x="43" y="77"/>
                  </a:lnTo>
                  <a:lnTo>
                    <a:pt x="43" y="69"/>
                  </a:lnTo>
                  <a:lnTo>
                    <a:pt x="43" y="60"/>
                  </a:lnTo>
                  <a:lnTo>
                    <a:pt x="35" y="60"/>
                  </a:lnTo>
                  <a:lnTo>
                    <a:pt x="35" y="69"/>
                  </a:lnTo>
                  <a:lnTo>
                    <a:pt x="26" y="69"/>
                  </a:lnTo>
                  <a:lnTo>
                    <a:pt x="35" y="69"/>
                  </a:lnTo>
                  <a:lnTo>
                    <a:pt x="35" y="60"/>
                  </a:lnTo>
                  <a:lnTo>
                    <a:pt x="43" y="60"/>
                  </a:lnTo>
                  <a:lnTo>
                    <a:pt x="43" y="51"/>
                  </a:lnTo>
                  <a:lnTo>
                    <a:pt x="52" y="51"/>
                  </a:lnTo>
                  <a:lnTo>
                    <a:pt x="43" y="51"/>
                  </a:lnTo>
                  <a:lnTo>
                    <a:pt x="43" y="43"/>
                  </a:lnTo>
                  <a:lnTo>
                    <a:pt x="35" y="43"/>
                  </a:lnTo>
                  <a:lnTo>
                    <a:pt x="26" y="43"/>
                  </a:lnTo>
                  <a:lnTo>
                    <a:pt x="26" y="51"/>
                  </a:lnTo>
                  <a:lnTo>
                    <a:pt x="26" y="43"/>
                  </a:lnTo>
                  <a:lnTo>
                    <a:pt x="17" y="43"/>
                  </a:lnTo>
                  <a:lnTo>
                    <a:pt x="17" y="34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17" y="34"/>
                  </a:lnTo>
                  <a:lnTo>
                    <a:pt x="9" y="34"/>
                  </a:lnTo>
                  <a:lnTo>
                    <a:pt x="17" y="34"/>
                  </a:lnTo>
                  <a:lnTo>
                    <a:pt x="26" y="34"/>
                  </a:lnTo>
                  <a:lnTo>
                    <a:pt x="26" y="43"/>
                  </a:lnTo>
                  <a:lnTo>
                    <a:pt x="35" y="43"/>
                  </a:lnTo>
                  <a:lnTo>
                    <a:pt x="43" y="43"/>
                  </a:lnTo>
                  <a:lnTo>
                    <a:pt x="52" y="43"/>
                  </a:lnTo>
                  <a:lnTo>
                    <a:pt x="60" y="34"/>
                  </a:lnTo>
                  <a:lnTo>
                    <a:pt x="52" y="34"/>
                  </a:lnTo>
                  <a:lnTo>
                    <a:pt x="60" y="34"/>
                  </a:lnTo>
                  <a:lnTo>
                    <a:pt x="69" y="34"/>
                  </a:lnTo>
                  <a:lnTo>
                    <a:pt x="78" y="34"/>
                  </a:lnTo>
                  <a:lnTo>
                    <a:pt x="78" y="43"/>
                  </a:lnTo>
                  <a:lnTo>
                    <a:pt x="86" y="43"/>
                  </a:lnTo>
                  <a:lnTo>
                    <a:pt x="86" y="34"/>
                  </a:lnTo>
                  <a:lnTo>
                    <a:pt x="86" y="25"/>
                  </a:lnTo>
                  <a:lnTo>
                    <a:pt x="78" y="25"/>
                  </a:lnTo>
                  <a:lnTo>
                    <a:pt x="78" y="17"/>
                  </a:lnTo>
                  <a:lnTo>
                    <a:pt x="69" y="17"/>
                  </a:lnTo>
                  <a:lnTo>
                    <a:pt x="78" y="17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9" y="0"/>
                  </a:lnTo>
                  <a:lnTo>
                    <a:pt x="60" y="0"/>
                  </a:lnTo>
                  <a:lnTo>
                    <a:pt x="69" y="0"/>
                  </a:lnTo>
                  <a:lnTo>
                    <a:pt x="69" y="8"/>
                  </a:lnTo>
                  <a:lnTo>
                    <a:pt x="78" y="8"/>
                  </a:lnTo>
                  <a:lnTo>
                    <a:pt x="78" y="17"/>
                  </a:lnTo>
                  <a:lnTo>
                    <a:pt x="86" y="17"/>
                  </a:lnTo>
                  <a:lnTo>
                    <a:pt x="86" y="25"/>
                  </a:lnTo>
                  <a:lnTo>
                    <a:pt x="95" y="25"/>
                  </a:lnTo>
                  <a:lnTo>
                    <a:pt x="95" y="34"/>
                  </a:lnTo>
                  <a:lnTo>
                    <a:pt x="103" y="34"/>
                  </a:lnTo>
                  <a:lnTo>
                    <a:pt x="112" y="34"/>
                  </a:lnTo>
                  <a:lnTo>
                    <a:pt x="112" y="25"/>
                  </a:lnTo>
                  <a:lnTo>
                    <a:pt x="112" y="34"/>
                  </a:lnTo>
                  <a:lnTo>
                    <a:pt x="112" y="25"/>
                  </a:lnTo>
                  <a:lnTo>
                    <a:pt x="103" y="25"/>
                  </a:lnTo>
                  <a:lnTo>
                    <a:pt x="103" y="17"/>
                  </a:lnTo>
                  <a:lnTo>
                    <a:pt x="103" y="8"/>
                  </a:lnTo>
                  <a:lnTo>
                    <a:pt x="103" y="0"/>
                  </a:lnTo>
                  <a:lnTo>
                    <a:pt x="103" y="8"/>
                  </a:lnTo>
                  <a:lnTo>
                    <a:pt x="103" y="0"/>
                  </a:lnTo>
                  <a:lnTo>
                    <a:pt x="103" y="8"/>
                  </a:lnTo>
                  <a:lnTo>
                    <a:pt x="103" y="17"/>
                  </a:lnTo>
                  <a:lnTo>
                    <a:pt x="103" y="25"/>
                  </a:lnTo>
                  <a:lnTo>
                    <a:pt x="112" y="17"/>
                  </a:lnTo>
                  <a:lnTo>
                    <a:pt x="112" y="25"/>
                  </a:lnTo>
                  <a:lnTo>
                    <a:pt x="112" y="34"/>
                  </a:lnTo>
                  <a:lnTo>
                    <a:pt x="112" y="25"/>
                  </a:lnTo>
                  <a:lnTo>
                    <a:pt x="112" y="34"/>
                  </a:lnTo>
                  <a:lnTo>
                    <a:pt x="121" y="34"/>
                  </a:lnTo>
                  <a:lnTo>
                    <a:pt x="112" y="34"/>
                  </a:lnTo>
                  <a:lnTo>
                    <a:pt x="121" y="34"/>
                  </a:lnTo>
                  <a:lnTo>
                    <a:pt x="129" y="34"/>
                  </a:lnTo>
                  <a:lnTo>
                    <a:pt x="121" y="34"/>
                  </a:lnTo>
                  <a:lnTo>
                    <a:pt x="129" y="34"/>
                  </a:lnTo>
                  <a:lnTo>
                    <a:pt x="138" y="34"/>
                  </a:lnTo>
                  <a:lnTo>
                    <a:pt x="147" y="34"/>
                  </a:lnTo>
                  <a:lnTo>
                    <a:pt x="147" y="43"/>
                  </a:lnTo>
                  <a:lnTo>
                    <a:pt x="155" y="34"/>
                  </a:lnTo>
                  <a:lnTo>
                    <a:pt x="155" y="43"/>
                  </a:lnTo>
                  <a:lnTo>
                    <a:pt x="147" y="43"/>
                  </a:lnTo>
                  <a:lnTo>
                    <a:pt x="155" y="43"/>
                  </a:lnTo>
                  <a:lnTo>
                    <a:pt x="164" y="43"/>
                  </a:lnTo>
                  <a:lnTo>
                    <a:pt x="164" y="34"/>
                  </a:lnTo>
                  <a:lnTo>
                    <a:pt x="164" y="25"/>
                  </a:lnTo>
                  <a:lnTo>
                    <a:pt x="172" y="25"/>
                  </a:lnTo>
                  <a:lnTo>
                    <a:pt x="172" y="34"/>
                  </a:lnTo>
                  <a:lnTo>
                    <a:pt x="172" y="43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05" name="Freeform 250"/>
            <p:cNvSpPr>
              <a:spLocks/>
            </p:cNvSpPr>
            <p:nvPr/>
          </p:nvSpPr>
          <p:spPr bwMode="auto">
            <a:xfrm>
              <a:off x="5513388" y="3732213"/>
              <a:ext cx="368300" cy="69850"/>
            </a:xfrm>
            <a:custGeom>
              <a:avLst/>
              <a:gdLst>
                <a:gd name="T0" fmla="*/ 2147483647 w 464"/>
                <a:gd name="T1" fmla="*/ 2147483647 h 87"/>
                <a:gd name="T2" fmla="*/ 2147483647 w 464"/>
                <a:gd name="T3" fmla="*/ 2147483647 h 87"/>
                <a:gd name="T4" fmla="*/ 2147483647 w 464"/>
                <a:gd name="T5" fmla="*/ 0 h 87"/>
                <a:gd name="T6" fmla="*/ 2147483647 w 464"/>
                <a:gd name="T7" fmla="*/ 0 h 87"/>
                <a:gd name="T8" fmla="*/ 2147483647 w 464"/>
                <a:gd name="T9" fmla="*/ 2147483647 h 87"/>
                <a:gd name="T10" fmla="*/ 2147483647 w 464"/>
                <a:gd name="T11" fmla="*/ 2147483647 h 87"/>
                <a:gd name="T12" fmla="*/ 2147483647 w 464"/>
                <a:gd name="T13" fmla="*/ 2147483647 h 87"/>
                <a:gd name="T14" fmla="*/ 2147483647 w 464"/>
                <a:gd name="T15" fmla="*/ 2147483647 h 87"/>
                <a:gd name="T16" fmla="*/ 2147483647 w 464"/>
                <a:gd name="T17" fmla="*/ 2147483647 h 87"/>
                <a:gd name="T18" fmla="*/ 2147483647 w 464"/>
                <a:gd name="T19" fmla="*/ 2147483647 h 87"/>
                <a:gd name="T20" fmla="*/ 2147483647 w 464"/>
                <a:gd name="T21" fmla="*/ 2147483647 h 87"/>
                <a:gd name="T22" fmla="*/ 2147483647 w 464"/>
                <a:gd name="T23" fmla="*/ 2147483647 h 87"/>
                <a:gd name="T24" fmla="*/ 2147483647 w 464"/>
                <a:gd name="T25" fmla="*/ 2147483647 h 87"/>
                <a:gd name="T26" fmla="*/ 2147483647 w 464"/>
                <a:gd name="T27" fmla="*/ 2147483647 h 87"/>
                <a:gd name="T28" fmla="*/ 2147483647 w 464"/>
                <a:gd name="T29" fmla="*/ 2147483647 h 87"/>
                <a:gd name="T30" fmla="*/ 2147483647 w 464"/>
                <a:gd name="T31" fmla="*/ 2147483647 h 87"/>
                <a:gd name="T32" fmla="*/ 2147483647 w 464"/>
                <a:gd name="T33" fmla="*/ 2147483647 h 87"/>
                <a:gd name="T34" fmla="*/ 2147483647 w 464"/>
                <a:gd name="T35" fmla="*/ 2147483647 h 87"/>
                <a:gd name="T36" fmla="*/ 2147483647 w 464"/>
                <a:gd name="T37" fmla="*/ 2147483647 h 87"/>
                <a:gd name="T38" fmla="*/ 2147483647 w 464"/>
                <a:gd name="T39" fmla="*/ 2147483647 h 87"/>
                <a:gd name="T40" fmla="*/ 2147483647 w 464"/>
                <a:gd name="T41" fmla="*/ 0 h 87"/>
                <a:gd name="T42" fmla="*/ 2147483647 w 464"/>
                <a:gd name="T43" fmla="*/ 2147483647 h 87"/>
                <a:gd name="T44" fmla="*/ 2147483647 w 464"/>
                <a:gd name="T45" fmla="*/ 2147483647 h 87"/>
                <a:gd name="T46" fmla="*/ 2147483647 w 464"/>
                <a:gd name="T47" fmla="*/ 2147483647 h 87"/>
                <a:gd name="T48" fmla="*/ 2147483647 w 464"/>
                <a:gd name="T49" fmla="*/ 2147483647 h 87"/>
                <a:gd name="T50" fmla="*/ 2147483647 w 464"/>
                <a:gd name="T51" fmla="*/ 2147483647 h 87"/>
                <a:gd name="T52" fmla="*/ 2147483647 w 464"/>
                <a:gd name="T53" fmla="*/ 2147483647 h 87"/>
                <a:gd name="T54" fmla="*/ 2147483647 w 464"/>
                <a:gd name="T55" fmla="*/ 0 h 87"/>
                <a:gd name="T56" fmla="*/ 2147483647 w 464"/>
                <a:gd name="T57" fmla="*/ 2147483647 h 87"/>
                <a:gd name="T58" fmla="*/ 2147483647 w 464"/>
                <a:gd name="T59" fmla="*/ 2147483647 h 87"/>
                <a:gd name="T60" fmla="*/ 2147483647 w 464"/>
                <a:gd name="T61" fmla="*/ 2147483647 h 87"/>
                <a:gd name="T62" fmla="*/ 2147483647 w 464"/>
                <a:gd name="T63" fmla="*/ 2147483647 h 87"/>
                <a:gd name="T64" fmla="*/ 2147483647 w 464"/>
                <a:gd name="T65" fmla="*/ 2147483647 h 87"/>
                <a:gd name="T66" fmla="*/ 2147483647 w 464"/>
                <a:gd name="T67" fmla="*/ 2147483647 h 87"/>
                <a:gd name="T68" fmla="*/ 2147483647 w 464"/>
                <a:gd name="T69" fmla="*/ 2147483647 h 87"/>
                <a:gd name="T70" fmla="*/ 2147483647 w 464"/>
                <a:gd name="T71" fmla="*/ 2147483647 h 87"/>
                <a:gd name="T72" fmla="*/ 2147483647 w 464"/>
                <a:gd name="T73" fmla="*/ 2147483647 h 87"/>
                <a:gd name="T74" fmla="*/ 2147483647 w 464"/>
                <a:gd name="T75" fmla="*/ 2147483647 h 87"/>
                <a:gd name="T76" fmla="*/ 2147483647 w 464"/>
                <a:gd name="T77" fmla="*/ 2147483647 h 87"/>
                <a:gd name="T78" fmla="*/ 2147483647 w 464"/>
                <a:gd name="T79" fmla="*/ 2147483647 h 87"/>
                <a:gd name="T80" fmla="*/ 2147483647 w 464"/>
                <a:gd name="T81" fmla="*/ 2147483647 h 87"/>
                <a:gd name="T82" fmla="*/ 2147483647 w 464"/>
                <a:gd name="T83" fmla="*/ 2147483647 h 87"/>
                <a:gd name="T84" fmla="*/ 2147483647 w 464"/>
                <a:gd name="T85" fmla="*/ 2147483647 h 87"/>
                <a:gd name="T86" fmla="*/ 2147483647 w 464"/>
                <a:gd name="T87" fmla="*/ 2147483647 h 87"/>
                <a:gd name="T88" fmla="*/ 2147483647 w 464"/>
                <a:gd name="T89" fmla="*/ 2147483647 h 87"/>
                <a:gd name="T90" fmla="*/ 2147483647 w 464"/>
                <a:gd name="T91" fmla="*/ 2147483647 h 87"/>
                <a:gd name="T92" fmla="*/ 2147483647 w 464"/>
                <a:gd name="T93" fmla="*/ 2147483647 h 87"/>
                <a:gd name="T94" fmla="*/ 2147483647 w 464"/>
                <a:gd name="T95" fmla="*/ 2147483647 h 87"/>
                <a:gd name="T96" fmla="*/ 2147483647 w 464"/>
                <a:gd name="T97" fmla="*/ 2147483647 h 87"/>
                <a:gd name="T98" fmla="*/ 2147483647 w 464"/>
                <a:gd name="T99" fmla="*/ 2147483647 h 87"/>
                <a:gd name="T100" fmla="*/ 2147483647 w 464"/>
                <a:gd name="T101" fmla="*/ 2147483647 h 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4"/>
                <a:gd name="T154" fmla="*/ 0 h 87"/>
                <a:gd name="T155" fmla="*/ 464 w 464"/>
                <a:gd name="T156" fmla="*/ 87 h 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4" h="87">
                  <a:moveTo>
                    <a:pt x="266" y="9"/>
                  </a:moveTo>
                  <a:lnTo>
                    <a:pt x="257" y="9"/>
                  </a:lnTo>
                  <a:lnTo>
                    <a:pt x="257" y="18"/>
                  </a:lnTo>
                  <a:lnTo>
                    <a:pt x="257" y="9"/>
                  </a:lnTo>
                  <a:lnTo>
                    <a:pt x="249" y="9"/>
                  </a:lnTo>
                  <a:lnTo>
                    <a:pt x="249" y="0"/>
                  </a:lnTo>
                  <a:lnTo>
                    <a:pt x="240" y="0"/>
                  </a:lnTo>
                  <a:lnTo>
                    <a:pt x="240" y="9"/>
                  </a:lnTo>
                  <a:lnTo>
                    <a:pt x="231" y="9"/>
                  </a:lnTo>
                  <a:lnTo>
                    <a:pt x="223" y="9"/>
                  </a:lnTo>
                  <a:lnTo>
                    <a:pt x="214" y="9"/>
                  </a:lnTo>
                  <a:lnTo>
                    <a:pt x="214" y="0"/>
                  </a:lnTo>
                  <a:lnTo>
                    <a:pt x="206" y="0"/>
                  </a:lnTo>
                  <a:lnTo>
                    <a:pt x="206" y="9"/>
                  </a:lnTo>
                  <a:lnTo>
                    <a:pt x="197" y="9"/>
                  </a:lnTo>
                  <a:lnTo>
                    <a:pt x="197" y="0"/>
                  </a:lnTo>
                  <a:lnTo>
                    <a:pt x="188" y="0"/>
                  </a:lnTo>
                  <a:lnTo>
                    <a:pt x="180" y="0"/>
                  </a:lnTo>
                  <a:lnTo>
                    <a:pt x="180" y="9"/>
                  </a:lnTo>
                  <a:lnTo>
                    <a:pt x="171" y="9"/>
                  </a:lnTo>
                  <a:lnTo>
                    <a:pt x="163" y="9"/>
                  </a:lnTo>
                  <a:lnTo>
                    <a:pt x="154" y="9"/>
                  </a:lnTo>
                  <a:lnTo>
                    <a:pt x="163" y="9"/>
                  </a:lnTo>
                  <a:lnTo>
                    <a:pt x="154" y="9"/>
                  </a:lnTo>
                  <a:lnTo>
                    <a:pt x="145" y="9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137" y="9"/>
                  </a:lnTo>
                  <a:lnTo>
                    <a:pt x="137" y="0"/>
                  </a:lnTo>
                  <a:lnTo>
                    <a:pt x="137" y="9"/>
                  </a:lnTo>
                  <a:lnTo>
                    <a:pt x="128" y="9"/>
                  </a:lnTo>
                  <a:lnTo>
                    <a:pt x="128" y="18"/>
                  </a:lnTo>
                  <a:lnTo>
                    <a:pt x="128" y="9"/>
                  </a:lnTo>
                  <a:lnTo>
                    <a:pt x="128" y="18"/>
                  </a:lnTo>
                  <a:lnTo>
                    <a:pt x="119" y="18"/>
                  </a:lnTo>
                  <a:lnTo>
                    <a:pt x="111" y="18"/>
                  </a:lnTo>
                  <a:lnTo>
                    <a:pt x="102" y="18"/>
                  </a:lnTo>
                  <a:lnTo>
                    <a:pt x="95" y="18"/>
                  </a:lnTo>
                  <a:lnTo>
                    <a:pt x="95" y="26"/>
                  </a:lnTo>
                  <a:lnTo>
                    <a:pt x="85" y="26"/>
                  </a:lnTo>
                  <a:lnTo>
                    <a:pt x="76" y="26"/>
                  </a:lnTo>
                  <a:lnTo>
                    <a:pt x="68" y="26"/>
                  </a:lnTo>
                  <a:lnTo>
                    <a:pt x="68" y="18"/>
                  </a:lnTo>
                  <a:lnTo>
                    <a:pt x="59" y="18"/>
                  </a:lnTo>
                  <a:lnTo>
                    <a:pt x="52" y="18"/>
                  </a:lnTo>
                  <a:lnTo>
                    <a:pt x="42" y="18"/>
                  </a:lnTo>
                  <a:lnTo>
                    <a:pt x="33" y="18"/>
                  </a:lnTo>
                  <a:lnTo>
                    <a:pt x="26" y="18"/>
                  </a:lnTo>
                  <a:lnTo>
                    <a:pt x="16" y="18"/>
                  </a:lnTo>
                  <a:lnTo>
                    <a:pt x="9" y="18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6" y="18"/>
                  </a:lnTo>
                  <a:lnTo>
                    <a:pt x="26" y="18"/>
                  </a:lnTo>
                  <a:lnTo>
                    <a:pt x="33" y="18"/>
                  </a:lnTo>
                  <a:lnTo>
                    <a:pt x="42" y="18"/>
                  </a:lnTo>
                  <a:lnTo>
                    <a:pt x="52" y="18"/>
                  </a:lnTo>
                  <a:lnTo>
                    <a:pt x="59" y="18"/>
                  </a:lnTo>
                  <a:lnTo>
                    <a:pt x="68" y="18"/>
                  </a:lnTo>
                  <a:lnTo>
                    <a:pt x="68" y="26"/>
                  </a:lnTo>
                  <a:lnTo>
                    <a:pt x="76" y="26"/>
                  </a:lnTo>
                  <a:lnTo>
                    <a:pt x="85" y="26"/>
                  </a:lnTo>
                  <a:lnTo>
                    <a:pt x="95" y="26"/>
                  </a:lnTo>
                  <a:lnTo>
                    <a:pt x="95" y="18"/>
                  </a:lnTo>
                  <a:lnTo>
                    <a:pt x="102" y="18"/>
                  </a:lnTo>
                  <a:lnTo>
                    <a:pt x="111" y="18"/>
                  </a:lnTo>
                  <a:lnTo>
                    <a:pt x="119" y="18"/>
                  </a:lnTo>
                  <a:lnTo>
                    <a:pt x="128" y="18"/>
                  </a:lnTo>
                  <a:lnTo>
                    <a:pt x="128" y="9"/>
                  </a:lnTo>
                  <a:lnTo>
                    <a:pt x="137" y="9"/>
                  </a:lnTo>
                  <a:lnTo>
                    <a:pt x="137" y="0"/>
                  </a:lnTo>
                  <a:lnTo>
                    <a:pt x="137" y="9"/>
                  </a:lnTo>
                  <a:lnTo>
                    <a:pt x="145" y="9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154" y="9"/>
                  </a:lnTo>
                  <a:lnTo>
                    <a:pt x="163" y="9"/>
                  </a:lnTo>
                  <a:lnTo>
                    <a:pt x="154" y="9"/>
                  </a:lnTo>
                  <a:lnTo>
                    <a:pt x="163" y="9"/>
                  </a:lnTo>
                  <a:lnTo>
                    <a:pt x="171" y="9"/>
                  </a:lnTo>
                  <a:lnTo>
                    <a:pt x="180" y="9"/>
                  </a:lnTo>
                  <a:lnTo>
                    <a:pt x="180" y="0"/>
                  </a:lnTo>
                  <a:lnTo>
                    <a:pt x="180" y="9"/>
                  </a:lnTo>
                  <a:lnTo>
                    <a:pt x="180" y="0"/>
                  </a:lnTo>
                  <a:lnTo>
                    <a:pt x="188" y="0"/>
                  </a:lnTo>
                  <a:lnTo>
                    <a:pt x="197" y="0"/>
                  </a:lnTo>
                  <a:lnTo>
                    <a:pt x="197" y="9"/>
                  </a:lnTo>
                  <a:lnTo>
                    <a:pt x="206" y="9"/>
                  </a:lnTo>
                  <a:lnTo>
                    <a:pt x="206" y="0"/>
                  </a:lnTo>
                  <a:lnTo>
                    <a:pt x="214" y="0"/>
                  </a:lnTo>
                  <a:lnTo>
                    <a:pt x="214" y="9"/>
                  </a:lnTo>
                  <a:lnTo>
                    <a:pt x="223" y="9"/>
                  </a:lnTo>
                  <a:lnTo>
                    <a:pt x="231" y="9"/>
                  </a:lnTo>
                  <a:lnTo>
                    <a:pt x="240" y="9"/>
                  </a:lnTo>
                  <a:lnTo>
                    <a:pt x="240" y="0"/>
                  </a:lnTo>
                  <a:lnTo>
                    <a:pt x="240" y="9"/>
                  </a:lnTo>
                  <a:lnTo>
                    <a:pt x="240" y="0"/>
                  </a:lnTo>
                  <a:lnTo>
                    <a:pt x="249" y="0"/>
                  </a:lnTo>
                  <a:lnTo>
                    <a:pt x="249" y="9"/>
                  </a:lnTo>
                  <a:lnTo>
                    <a:pt x="257" y="9"/>
                  </a:lnTo>
                  <a:lnTo>
                    <a:pt x="257" y="18"/>
                  </a:lnTo>
                  <a:lnTo>
                    <a:pt x="257" y="9"/>
                  </a:lnTo>
                  <a:lnTo>
                    <a:pt x="257" y="18"/>
                  </a:lnTo>
                  <a:lnTo>
                    <a:pt x="257" y="9"/>
                  </a:lnTo>
                  <a:lnTo>
                    <a:pt x="266" y="9"/>
                  </a:lnTo>
                  <a:lnTo>
                    <a:pt x="266" y="0"/>
                  </a:lnTo>
                  <a:lnTo>
                    <a:pt x="274" y="9"/>
                  </a:lnTo>
                  <a:lnTo>
                    <a:pt x="283" y="9"/>
                  </a:lnTo>
                  <a:lnTo>
                    <a:pt x="292" y="9"/>
                  </a:lnTo>
                  <a:lnTo>
                    <a:pt x="292" y="0"/>
                  </a:lnTo>
                  <a:lnTo>
                    <a:pt x="292" y="9"/>
                  </a:lnTo>
                  <a:lnTo>
                    <a:pt x="292" y="0"/>
                  </a:lnTo>
                  <a:lnTo>
                    <a:pt x="292" y="9"/>
                  </a:lnTo>
                  <a:lnTo>
                    <a:pt x="300" y="9"/>
                  </a:lnTo>
                  <a:lnTo>
                    <a:pt x="309" y="9"/>
                  </a:lnTo>
                  <a:lnTo>
                    <a:pt x="318" y="9"/>
                  </a:lnTo>
                  <a:lnTo>
                    <a:pt x="326" y="9"/>
                  </a:lnTo>
                  <a:lnTo>
                    <a:pt x="318" y="9"/>
                  </a:lnTo>
                  <a:lnTo>
                    <a:pt x="326" y="9"/>
                  </a:lnTo>
                  <a:lnTo>
                    <a:pt x="335" y="9"/>
                  </a:lnTo>
                  <a:lnTo>
                    <a:pt x="343" y="9"/>
                  </a:lnTo>
                  <a:lnTo>
                    <a:pt x="343" y="18"/>
                  </a:lnTo>
                  <a:lnTo>
                    <a:pt x="352" y="18"/>
                  </a:lnTo>
                  <a:lnTo>
                    <a:pt x="352" y="26"/>
                  </a:lnTo>
                  <a:lnTo>
                    <a:pt x="361" y="26"/>
                  </a:lnTo>
                  <a:lnTo>
                    <a:pt x="361" y="35"/>
                  </a:lnTo>
                  <a:lnTo>
                    <a:pt x="361" y="26"/>
                  </a:lnTo>
                  <a:lnTo>
                    <a:pt x="361" y="35"/>
                  </a:lnTo>
                  <a:lnTo>
                    <a:pt x="361" y="26"/>
                  </a:lnTo>
                  <a:lnTo>
                    <a:pt x="361" y="35"/>
                  </a:lnTo>
                  <a:lnTo>
                    <a:pt x="369" y="35"/>
                  </a:lnTo>
                  <a:lnTo>
                    <a:pt x="369" y="43"/>
                  </a:lnTo>
                  <a:lnTo>
                    <a:pt x="378" y="43"/>
                  </a:lnTo>
                  <a:lnTo>
                    <a:pt x="386" y="43"/>
                  </a:lnTo>
                  <a:lnTo>
                    <a:pt x="378" y="43"/>
                  </a:lnTo>
                  <a:lnTo>
                    <a:pt x="386" y="43"/>
                  </a:lnTo>
                  <a:lnTo>
                    <a:pt x="386" y="52"/>
                  </a:lnTo>
                  <a:lnTo>
                    <a:pt x="378" y="52"/>
                  </a:lnTo>
                  <a:lnTo>
                    <a:pt x="386" y="52"/>
                  </a:lnTo>
                  <a:lnTo>
                    <a:pt x="395" y="52"/>
                  </a:lnTo>
                  <a:lnTo>
                    <a:pt x="404" y="52"/>
                  </a:lnTo>
                  <a:lnTo>
                    <a:pt x="404" y="61"/>
                  </a:lnTo>
                  <a:lnTo>
                    <a:pt x="395" y="61"/>
                  </a:lnTo>
                  <a:lnTo>
                    <a:pt x="404" y="61"/>
                  </a:lnTo>
                  <a:lnTo>
                    <a:pt x="412" y="61"/>
                  </a:lnTo>
                  <a:lnTo>
                    <a:pt x="412" y="69"/>
                  </a:lnTo>
                  <a:lnTo>
                    <a:pt x="421" y="69"/>
                  </a:lnTo>
                  <a:lnTo>
                    <a:pt x="421" y="78"/>
                  </a:lnTo>
                  <a:lnTo>
                    <a:pt x="430" y="78"/>
                  </a:lnTo>
                  <a:lnTo>
                    <a:pt x="438" y="78"/>
                  </a:lnTo>
                  <a:lnTo>
                    <a:pt x="447" y="78"/>
                  </a:lnTo>
                  <a:lnTo>
                    <a:pt x="455" y="78"/>
                  </a:lnTo>
                  <a:lnTo>
                    <a:pt x="455" y="87"/>
                  </a:lnTo>
                  <a:lnTo>
                    <a:pt x="464" y="87"/>
                  </a:lnTo>
                  <a:lnTo>
                    <a:pt x="455" y="87"/>
                  </a:lnTo>
                  <a:lnTo>
                    <a:pt x="455" y="78"/>
                  </a:lnTo>
                  <a:lnTo>
                    <a:pt x="447" y="78"/>
                  </a:lnTo>
                  <a:lnTo>
                    <a:pt x="438" y="78"/>
                  </a:lnTo>
                  <a:lnTo>
                    <a:pt x="430" y="78"/>
                  </a:lnTo>
                  <a:lnTo>
                    <a:pt x="421" y="78"/>
                  </a:lnTo>
                  <a:lnTo>
                    <a:pt x="421" y="69"/>
                  </a:lnTo>
                  <a:lnTo>
                    <a:pt x="412" y="69"/>
                  </a:lnTo>
                  <a:lnTo>
                    <a:pt x="412" y="61"/>
                  </a:lnTo>
                  <a:lnTo>
                    <a:pt x="404" y="61"/>
                  </a:lnTo>
                  <a:lnTo>
                    <a:pt x="395" y="61"/>
                  </a:lnTo>
                  <a:lnTo>
                    <a:pt x="404" y="52"/>
                  </a:lnTo>
                  <a:lnTo>
                    <a:pt x="395" y="52"/>
                  </a:lnTo>
                  <a:lnTo>
                    <a:pt x="395" y="61"/>
                  </a:lnTo>
                  <a:lnTo>
                    <a:pt x="395" y="52"/>
                  </a:lnTo>
                  <a:lnTo>
                    <a:pt x="386" y="52"/>
                  </a:lnTo>
                  <a:lnTo>
                    <a:pt x="378" y="52"/>
                  </a:lnTo>
                  <a:lnTo>
                    <a:pt x="386" y="52"/>
                  </a:lnTo>
                  <a:lnTo>
                    <a:pt x="386" y="43"/>
                  </a:lnTo>
                  <a:lnTo>
                    <a:pt x="378" y="43"/>
                  </a:lnTo>
                  <a:lnTo>
                    <a:pt x="386" y="43"/>
                  </a:lnTo>
                  <a:lnTo>
                    <a:pt x="378" y="43"/>
                  </a:lnTo>
                  <a:lnTo>
                    <a:pt x="369" y="43"/>
                  </a:lnTo>
                  <a:lnTo>
                    <a:pt x="369" y="35"/>
                  </a:lnTo>
                  <a:lnTo>
                    <a:pt x="361" y="35"/>
                  </a:lnTo>
                  <a:lnTo>
                    <a:pt x="361" y="26"/>
                  </a:lnTo>
                  <a:lnTo>
                    <a:pt x="361" y="35"/>
                  </a:lnTo>
                  <a:lnTo>
                    <a:pt x="361" y="26"/>
                  </a:lnTo>
                  <a:lnTo>
                    <a:pt x="361" y="35"/>
                  </a:lnTo>
                  <a:lnTo>
                    <a:pt x="361" y="26"/>
                  </a:lnTo>
                  <a:lnTo>
                    <a:pt x="352" y="26"/>
                  </a:lnTo>
                  <a:lnTo>
                    <a:pt x="352" y="18"/>
                  </a:lnTo>
                  <a:lnTo>
                    <a:pt x="343" y="18"/>
                  </a:lnTo>
                  <a:lnTo>
                    <a:pt x="343" y="9"/>
                  </a:lnTo>
                  <a:lnTo>
                    <a:pt x="335" y="9"/>
                  </a:lnTo>
                  <a:lnTo>
                    <a:pt x="326" y="9"/>
                  </a:lnTo>
                  <a:lnTo>
                    <a:pt x="318" y="9"/>
                  </a:lnTo>
                  <a:lnTo>
                    <a:pt x="326" y="9"/>
                  </a:lnTo>
                  <a:lnTo>
                    <a:pt x="318" y="9"/>
                  </a:lnTo>
                  <a:lnTo>
                    <a:pt x="326" y="9"/>
                  </a:lnTo>
                  <a:lnTo>
                    <a:pt x="318" y="9"/>
                  </a:lnTo>
                  <a:lnTo>
                    <a:pt x="309" y="9"/>
                  </a:lnTo>
                  <a:lnTo>
                    <a:pt x="300" y="9"/>
                  </a:lnTo>
                  <a:lnTo>
                    <a:pt x="292" y="9"/>
                  </a:lnTo>
                  <a:lnTo>
                    <a:pt x="292" y="0"/>
                  </a:lnTo>
                  <a:lnTo>
                    <a:pt x="292" y="9"/>
                  </a:lnTo>
                  <a:lnTo>
                    <a:pt x="292" y="0"/>
                  </a:lnTo>
                  <a:lnTo>
                    <a:pt x="292" y="9"/>
                  </a:lnTo>
                  <a:lnTo>
                    <a:pt x="283" y="9"/>
                  </a:lnTo>
                  <a:lnTo>
                    <a:pt x="292" y="9"/>
                  </a:lnTo>
                  <a:lnTo>
                    <a:pt x="283" y="9"/>
                  </a:lnTo>
                  <a:lnTo>
                    <a:pt x="274" y="9"/>
                  </a:lnTo>
                  <a:lnTo>
                    <a:pt x="266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06" name="Freeform 251"/>
            <p:cNvSpPr>
              <a:spLocks/>
            </p:cNvSpPr>
            <p:nvPr/>
          </p:nvSpPr>
          <p:spPr bwMode="auto">
            <a:xfrm>
              <a:off x="5430838" y="3781425"/>
              <a:ext cx="436562" cy="204788"/>
            </a:xfrm>
            <a:custGeom>
              <a:avLst/>
              <a:gdLst>
                <a:gd name="T0" fmla="*/ 2147483647 w 550"/>
                <a:gd name="T1" fmla="*/ 2147483647 h 258"/>
                <a:gd name="T2" fmla="*/ 2147483647 w 550"/>
                <a:gd name="T3" fmla="*/ 2147483647 h 258"/>
                <a:gd name="T4" fmla="*/ 2147483647 w 550"/>
                <a:gd name="T5" fmla="*/ 2147483647 h 258"/>
                <a:gd name="T6" fmla="*/ 2147483647 w 550"/>
                <a:gd name="T7" fmla="*/ 2147483647 h 258"/>
                <a:gd name="T8" fmla="*/ 2147483647 w 550"/>
                <a:gd name="T9" fmla="*/ 2147483647 h 258"/>
                <a:gd name="T10" fmla="*/ 2147483647 w 550"/>
                <a:gd name="T11" fmla="*/ 2147483647 h 258"/>
                <a:gd name="T12" fmla="*/ 2147483647 w 550"/>
                <a:gd name="T13" fmla="*/ 2147483647 h 258"/>
                <a:gd name="T14" fmla="*/ 2147483647 w 550"/>
                <a:gd name="T15" fmla="*/ 2147483647 h 258"/>
                <a:gd name="T16" fmla="*/ 2147483647 w 550"/>
                <a:gd name="T17" fmla="*/ 2147483647 h 258"/>
                <a:gd name="T18" fmla="*/ 2147483647 w 550"/>
                <a:gd name="T19" fmla="*/ 2147483647 h 258"/>
                <a:gd name="T20" fmla="*/ 2147483647 w 550"/>
                <a:gd name="T21" fmla="*/ 2147483647 h 258"/>
                <a:gd name="T22" fmla="*/ 2147483647 w 550"/>
                <a:gd name="T23" fmla="*/ 2147483647 h 258"/>
                <a:gd name="T24" fmla="*/ 2147483647 w 550"/>
                <a:gd name="T25" fmla="*/ 2147483647 h 258"/>
                <a:gd name="T26" fmla="*/ 2147483647 w 550"/>
                <a:gd name="T27" fmla="*/ 2147483647 h 258"/>
                <a:gd name="T28" fmla="*/ 2147483647 w 550"/>
                <a:gd name="T29" fmla="*/ 2147483647 h 258"/>
                <a:gd name="T30" fmla="*/ 2147483647 w 550"/>
                <a:gd name="T31" fmla="*/ 2147483647 h 258"/>
                <a:gd name="T32" fmla="*/ 2147483647 w 550"/>
                <a:gd name="T33" fmla="*/ 2147483647 h 258"/>
                <a:gd name="T34" fmla="*/ 2147483647 w 550"/>
                <a:gd name="T35" fmla="*/ 2147483647 h 258"/>
                <a:gd name="T36" fmla="*/ 2147483647 w 550"/>
                <a:gd name="T37" fmla="*/ 2147483647 h 258"/>
                <a:gd name="T38" fmla="*/ 2147483647 w 550"/>
                <a:gd name="T39" fmla="*/ 2147483647 h 258"/>
                <a:gd name="T40" fmla="*/ 2147483647 w 550"/>
                <a:gd name="T41" fmla="*/ 2147483647 h 258"/>
                <a:gd name="T42" fmla="*/ 2147483647 w 550"/>
                <a:gd name="T43" fmla="*/ 2147483647 h 258"/>
                <a:gd name="T44" fmla="*/ 2147483647 w 550"/>
                <a:gd name="T45" fmla="*/ 2147483647 h 258"/>
                <a:gd name="T46" fmla="*/ 2147483647 w 550"/>
                <a:gd name="T47" fmla="*/ 2147483647 h 258"/>
                <a:gd name="T48" fmla="*/ 2147483647 w 550"/>
                <a:gd name="T49" fmla="*/ 2147483647 h 258"/>
                <a:gd name="T50" fmla="*/ 2147483647 w 550"/>
                <a:gd name="T51" fmla="*/ 2147483647 h 258"/>
                <a:gd name="T52" fmla="*/ 2147483647 w 550"/>
                <a:gd name="T53" fmla="*/ 2147483647 h 258"/>
                <a:gd name="T54" fmla="*/ 2147483647 w 550"/>
                <a:gd name="T55" fmla="*/ 2147483647 h 258"/>
                <a:gd name="T56" fmla="*/ 2147483647 w 550"/>
                <a:gd name="T57" fmla="*/ 2147483647 h 258"/>
                <a:gd name="T58" fmla="*/ 2147483647 w 550"/>
                <a:gd name="T59" fmla="*/ 2147483647 h 258"/>
                <a:gd name="T60" fmla="*/ 2147483647 w 550"/>
                <a:gd name="T61" fmla="*/ 2147483647 h 258"/>
                <a:gd name="T62" fmla="*/ 2147483647 w 550"/>
                <a:gd name="T63" fmla="*/ 2147483647 h 258"/>
                <a:gd name="T64" fmla="*/ 2147483647 w 550"/>
                <a:gd name="T65" fmla="*/ 2147483647 h 258"/>
                <a:gd name="T66" fmla="*/ 2147483647 w 550"/>
                <a:gd name="T67" fmla="*/ 2147483647 h 258"/>
                <a:gd name="T68" fmla="*/ 2147483647 w 550"/>
                <a:gd name="T69" fmla="*/ 2147483647 h 258"/>
                <a:gd name="T70" fmla="*/ 2147483647 w 550"/>
                <a:gd name="T71" fmla="*/ 2147483647 h 258"/>
                <a:gd name="T72" fmla="*/ 2147483647 w 550"/>
                <a:gd name="T73" fmla="*/ 2147483647 h 258"/>
                <a:gd name="T74" fmla="*/ 2147483647 w 550"/>
                <a:gd name="T75" fmla="*/ 2147483647 h 258"/>
                <a:gd name="T76" fmla="*/ 2147483647 w 550"/>
                <a:gd name="T77" fmla="*/ 2147483647 h 258"/>
                <a:gd name="T78" fmla="*/ 2147483647 w 550"/>
                <a:gd name="T79" fmla="*/ 2147483647 h 258"/>
                <a:gd name="T80" fmla="*/ 2147483647 w 550"/>
                <a:gd name="T81" fmla="*/ 2147483647 h 258"/>
                <a:gd name="T82" fmla="*/ 2147483647 w 550"/>
                <a:gd name="T83" fmla="*/ 2147483647 h 258"/>
                <a:gd name="T84" fmla="*/ 2147483647 w 550"/>
                <a:gd name="T85" fmla="*/ 2147483647 h 258"/>
                <a:gd name="T86" fmla="*/ 2147483647 w 550"/>
                <a:gd name="T87" fmla="*/ 2147483647 h 258"/>
                <a:gd name="T88" fmla="*/ 2147483647 w 550"/>
                <a:gd name="T89" fmla="*/ 2147483647 h 258"/>
                <a:gd name="T90" fmla="*/ 2147483647 w 550"/>
                <a:gd name="T91" fmla="*/ 2147483647 h 258"/>
                <a:gd name="T92" fmla="*/ 2147483647 w 550"/>
                <a:gd name="T93" fmla="*/ 2147483647 h 258"/>
                <a:gd name="T94" fmla="*/ 2147483647 w 550"/>
                <a:gd name="T95" fmla="*/ 2147483647 h 258"/>
                <a:gd name="T96" fmla="*/ 2147483647 w 550"/>
                <a:gd name="T97" fmla="*/ 2147483647 h 258"/>
                <a:gd name="T98" fmla="*/ 2147483647 w 550"/>
                <a:gd name="T99" fmla="*/ 2147483647 h 258"/>
                <a:gd name="T100" fmla="*/ 2147483647 w 550"/>
                <a:gd name="T101" fmla="*/ 2147483647 h 258"/>
                <a:gd name="T102" fmla="*/ 2147483647 w 550"/>
                <a:gd name="T103" fmla="*/ 2147483647 h 258"/>
                <a:gd name="T104" fmla="*/ 2147483647 w 550"/>
                <a:gd name="T105" fmla="*/ 2147483647 h 258"/>
                <a:gd name="T106" fmla="*/ 2147483647 w 550"/>
                <a:gd name="T107" fmla="*/ 2147483647 h 258"/>
                <a:gd name="T108" fmla="*/ 2147483647 w 550"/>
                <a:gd name="T109" fmla="*/ 2147483647 h 258"/>
                <a:gd name="T110" fmla="*/ 2147483647 w 550"/>
                <a:gd name="T111" fmla="*/ 2147483647 h 258"/>
                <a:gd name="T112" fmla="*/ 2147483647 w 550"/>
                <a:gd name="T113" fmla="*/ 2147483647 h 258"/>
                <a:gd name="T114" fmla="*/ 2147483647 w 550"/>
                <a:gd name="T115" fmla="*/ 2147483647 h 258"/>
                <a:gd name="T116" fmla="*/ 2147483647 w 550"/>
                <a:gd name="T117" fmla="*/ 2147483647 h 2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50"/>
                <a:gd name="T178" fmla="*/ 0 h 258"/>
                <a:gd name="T179" fmla="*/ 550 w 550"/>
                <a:gd name="T180" fmla="*/ 258 h 2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50" h="258">
                  <a:moveTo>
                    <a:pt x="274" y="103"/>
                  </a:moveTo>
                  <a:lnTo>
                    <a:pt x="283" y="103"/>
                  </a:lnTo>
                  <a:lnTo>
                    <a:pt x="283" y="96"/>
                  </a:lnTo>
                  <a:lnTo>
                    <a:pt x="283" y="103"/>
                  </a:lnTo>
                  <a:lnTo>
                    <a:pt x="291" y="103"/>
                  </a:lnTo>
                  <a:lnTo>
                    <a:pt x="291" y="96"/>
                  </a:lnTo>
                  <a:lnTo>
                    <a:pt x="300" y="96"/>
                  </a:lnTo>
                  <a:lnTo>
                    <a:pt x="309" y="96"/>
                  </a:lnTo>
                  <a:lnTo>
                    <a:pt x="317" y="96"/>
                  </a:lnTo>
                  <a:lnTo>
                    <a:pt x="309" y="96"/>
                  </a:lnTo>
                  <a:lnTo>
                    <a:pt x="309" y="86"/>
                  </a:lnTo>
                  <a:lnTo>
                    <a:pt x="317" y="86"/>
                  </a:lnTo>
                  <a:lnTo>
                    <a:pt x="317" y="77"/>
                  </a:lnTo>
                  <a:lnTo>
                    <a:pt x="317" y="86"/>
                  </a:lnTo>
                  <a:lnTo>
                    <a:pt x="317" y="96"/>
                  </a:lnTo>
                  <a:lnTo>
                    <a:pt x="326" y="96"/>
                  </a:lnTo>
                  <a:lnTo>
                    <a:pt x="334" y="96"/>
                  </a:lnTo>
                  <a:lnTo>
                    <a:pt x="326" y="96"/>
                  </a:lnTo>
                  <a:lnTo>
                    <a:pt x="334" y="96"/>
                  </a:lnTo>
                  <a:lnTo>
                    <a:pt x="334" y="103"/>
                  </a:lnTo>
                  <a:lnTo>
                    <a:pt x="334" y="112"/>
                  </a:lnTo>
                  <a:lnTo>
                    <a:pt x="326" y="112"/>
                  </a:lnTo>
                  <a:lnTo>
                    <a:pt x="326" y="120"/>
                  </a:lnTo>
                  <a:lnTo>
                    <a:pt x="334" y="120"/>
                  </a:lnTo>
                  <a:lnTo>
                    <a:pt x="334" y="112"/>
                  </a:lnTo>
                  <a:lnTo>
                    <a:pt x="343" y="112"/>
                  </a:lnTo>
                  <a:lnTo>
                    <a:pt x="352" y="112"/>
                  </a:lnTo>
                  <a:lnTo>
                    <a:pt x="343" y="112"/>
                  </a:lnTo>
                  <a:lnTo>
                    <a:pt x="352" y="112"/>
                  </a:lnTo>
                  <a:lnTo>
                    <a:pt x="360" y="112"/>
                  </a:lnTo>
                  <a:lnTo>
                    <a:pt x="352" y="112"/>
                  </a:lnTo>
                  <a:lnTo>
                    <a:pt x="352" y="120"/>
                  </a:lnTo>
                  <a:lnTo>
                    <a:pt x="360" y="120"/>
                  </a:lnTo>
                  <a:lnTo>
                    <a:pt x="360" y="112"/>
                  </a:lnTo>
                  <a:lnTo>
                    <a:pt x="360" y="120"/>
                  </a:lnTo>
                  <a:lnTo>
                    <a:pt x="352" y="129"/>
                  </a:lnTo>
                  <a:lnTo>
                    <a:pt x="352" y="120"/>
                  </a:lnTo>
                  <a:lnTo>
                    <a:pt x="352" y="129"/>
                  </a:lnTo>
                  <a:lnTo>
                    <a:pt x="352" y="120"/>
                  </a:lnTo>
                  <a:lnTo>
                    <a:pt x="352" y="129"/>
                  </a:lnTo>
                  <a:lnTo>
                    <a:pt x="360" y="139"/>
                  </a:lnTo>
                  <a:lnTo>
                    <a:pt x="369" y="139"/>
                  </a:lnTo>
                  <a:lnTo>
                    <a:pt x="360" y="139"/>
                  </a:lnTo>
                  <a:lnTo>
                    <a:pt x="360" y="146"/>
                  </a:lnTo>
                  <a:lnTo>
                    <a:pt x="352" y="146"/>
                  </a:lnTo>
                  <a:lnTo>
                    <a:pt x="360" y="146"/>
                  </a:lnTo>
                  <a:lnTo>
                    <a:pt x="369" y="146"/>
                  </a:lnTo>
                  <a:lnTo>
                    <a:pt x="369" y="155"/>
                  </a:lnTo>
                  <a:lnTo>
                    <a:pt x="377" y="155"/>
                  </a:lnTo>
                  <a:lnTo>
                    <a:pt x="377" y="146"/>
                  </a:lnTo>
                  <a:lnTo>
                    <a:pt x="377" y="155"/>
                  </a:lnTo>
                  <a:lnTo>
                    <a:pt x="386" y="146"/>
                  </a:lnTo>
                  <a:lnTo>
                    <a:pt x="395" y="146"/>
                  </a:lnTo>
                  <a:lnTo>
                    <a:pt x="395" y="139"/>
                  </a:lnTo>
                  <a:lnTo>
                    <a:pt x="403" y="139"/>
                  </a:lnTo>
                  <a:lnTo>
                    <a:pt x="403" y="146"/>
                  </a:lnTo>
                  <a:lnTo>
                    <a:pt x="395" y="146"/>
                  </a:lnTo>
                  <a:lnTo>
                    <a:pt x="403" y="146"/>
                  </a:lnTo>
                  <a:lnTo>
                    <a:pt x="403" y="139"/>
                  </a:lnTo>
                  <a:lnTo>
                    <a:pt x="412" y="139"/>
                  </a:lnTo>
                  <a:lnTo>
                    <a:pt x="403" y="139"/>
                  </a:lnTo>
                  <a:lnTo>
                    <a:pt x="403" y="129"/>
                  </a:lnTo>
                  <a:lnTo>
                    <a:pt x="412" y="129"/>
                  </a:lnTo>
                  <a:lnTo>
                    <a:pt x="412" y="139"/>
                  </a:lnTo>
                  <a:lnTo>
                    <a:pt x="412" y="146"/>
                  </a:lnTo>
                  <a:lnTo>
                    <a:pt x="421" y="146"/>
                  </a:lnTo>
                  <a:lnTo>
                    <a:pt x="421" y="139"/>
                  </a:lnTo>
                  <a:lnTo>
                    <a:pt x="429" y="139"/>
                  </a:lnTo>
                  <a:lnTo>
                    <a:pt x="438" y="139"/>
                  </a:lnTo>
                  <a:lnTo>
                    <a:pt x="438" y="146"/>
                  </a:lnTo>
                  <a:lnTo>
                    <a:pt x="438" y="139"/>
                  </a:lnTo>
                  <a:lnTo>
                    <a:pt x="438" y="146"/>
                  </a:lnTo>
                  <a:lnTo>
                    <a:pt x="429" y="146"/>
                  </a:lnTo>
                  <a:lnTo>
                    <a:pt x="429" y="155"/>
                  </a:lnTo>
                  <a:lnTo>
                    <a:pt x="438" y="155"/>
                  </a:lnTo>
                  <a:lnTo>
                    <a:pt x="446" y="155"/>
                  </a:lnTo>
                  <a:lnTo>
                    <a:pt x="446" y="146"/>
                  </a:lnTo>
                  <a:lnTo>
                    <a:pt x="446" y="155"/>
                  </a:lnTo>
                  <a:lnTo>
                    <a:pt x="455" y="155"/>
                  </a:lnTo>
                  <a:lnTo>
                    <a:pt x="455" y="165"/>
                  </a:lnTo>
                  <a:lnTo>
                    <a:pt x="464" y="165"/>
                  </a:lnTo>
                  <a:lnTo>
                    <a:pt x="472" y="165"/>
                  </a:lnTo>
                  <a:lnTo>
                    <a:pt x="472" y="172"/>
                  </a:lnTo>
                  <a:lnTo>
                    <a:pt x="464" y="172"/>
                  </a:lnTo>
                  <a:lnTo>
                    <a:pt x="464" y="182"/>
                  </a:lnTo>
                  <a:lnTo>
                    <a:pt x="472" y="182"/>
                  </a:lnTo>
                  <a:lnTo>
                    <a:pt x="481" y="182"/>
                  </a:lnTo>
                  <a:lnTo>
                    <a:pt x="472" y="182"/>
                  </a:lnTo>
                  <a:lnTo>
                    <a:pt x="472" y="189"/>
                  </a:lnTo>
                  <a:lnTo>
                    <a:pt x="481" y="189"/>
                  </a:lnTo>
                  <a:lnTo>
                    <a:pt x="481" y="182"/>
                  </a:lnTo>
                  <a:lnTo>
                    <a:pt x="489" y="182"/>
                  </a:lnTo>
                  <a:lnTo>
                    <a:pt x="489" y="189"/>
                  </a:lnTo>
                  <a:lnTo>
                    <a:pt x="481" y="189"/>
                  </a:lnTo>
                  <a:lnTo>
                    <a:pt x="481" y="198"/>
                  </a:lnTo>
                  <a:lnTo>
                    <a:pt x="489" y="198"/>
                  </a:lnTo>
                  <a:lnTo>
                    <a:pt x="498" y="198"/>
                  </a:lnTo>
                  <a:lnTo>
                    <a:pt x="498" y="208"/>
                  </a:lnTo>
                  <a:lnTo>
                    <a:pt x="489" y="208"/>
                  </a:lnTo>
                  <a:lnTo>
                    <a:pt x="498" y="208"/>
                  </a:lnTo>
                  <a:lnTo>
                    <a:pt x="489" y="208"/>
                  </a:lnTo>
                  <a:lnTo>
                    <a:pt x="498" y="208"/>
                  </a:lnTo>
                  <a:lnTo>
                    <a:pt x="498" y="215"/>
                  </a:lnTo>
                  <a:lnTo>
                    <a:pt x="489" y="215"/>
                  </a:lnTo>
                  <a:lnTo>
                    <a:pt x="489" y="225"/>
                  </a:lnTo>
                  <a:lnTo>
                    <a:pt x="498" y="225"/>
                  </a:lnTo>
                  <a:lnTo>
                    <a:pt x="498" y="215"/>
                  </a:lnTo>
                  <a:lnTo>
                    <a:pt x="507" y="215"/>
                  </a:lnTo>
                  <a:lnTo>
                    <a:pt x="507" y="225"/>
                  </a:lnTo>
                  <a:lnTo>
                    <a:pt x="515" y="225"/>
                  </a:lnTo>
                  <a:lnTo>
                    <a:pt x="515" y="234"/>
                  </a:lnTo>
                  <a:lnTo>
                    <a:pt x="524" y="234"/>
                  </a:lnTo>
                  <a:lnTo>
                    <a:pt x="533" y="234"/>
                  </a:lnTo>
                  <a:lnTo>
                    <a:pt x="533" y="225"/>
                  </a:lnTo>
                  <a:lnTo>
                    <a:pt x="533" y="234"/>
                  </a:lnTo>
                  <a:lnTo>
                    <a:pt x="541" y="234"/>
                  </a:lnTo>
                  <a:lnTo>
                    <a:pt x="533" y="234"/>
                  </a:lnTo>
                  <a:lnTo>
                    <a:pt x="533" y="241"/>
                  </a:lnTo>
                  <a:lnTo>
                    <a:pt x="541" y="241"/>
                  </a:lnTo>
                  <a:lnTo>
                    <a:pt x="541" y="251"/>
                  </a:lnTo>
                  <a:lnTo>
                    <a:pt x="533" y="251"/>
                  </a:lnTo>
                  <a:lnTo>
                    <a:pt x="541" y="251"/>
                  </a:lnTo>
                  <a:lnTo>
                    <a:pt x="550" y="251"/>
                  </a:lnTo>
                  <a:lnTo>
                    <a:pt x="550" y="258"/>
                  </a:lnTo>
                  <a:lnTo>
                    <a:pt x="550" y="251"/>
                  </a:lnTo>
                  <a:lnTo>
                    <a:pt x="541" y="251"/>
                  </a:lnTo>
                  <a:lnTo>
                    <a:pt x="541" y="258"/>
                  </a:lnTo>
                  <a:lnTo>
                    <a:pt x="541" y="251"/>
                  </a:lnTo>
                  <a:lnTo>
                    <a:pt x="533" y="251"/>
                  </a:lnTo>
                  <a:lnTo>
                    <a:pt x="541" y="251"/>
                  </a:lnTo>
                  <a:lnTo>
                    <a:pt x="541" y="241"/>
                  </a:lnTo>
                  <a:lnTo>
                    <a:pt x="533" y="241"/>
                  </a:lnTo>
                  <a:lnTo>
                    <a:pt x="533" y="234"/>
                  </a:lnTo>
                  <a:lnTo>
                    <a:pt x="541" y="234"/>
                  </a:lnTo>
                  <a:lnTo>
                    <a:pt x="533" y="234"/>
                  </a:lnTo>
                  <a:lnTo>
                    <a:pt x="524" y="234"/>
                  </a:lnTo>
                  <a:lnTo>
                    <a:pt x="524" y="241"/>
                  </a:lnTo>
                  <a:lnTo>
                    <a:pt x="515" y="241"/>
                  </a:lnTo>
                  <a:lnTo>
                    <a:pt x="515" y="251"/>
                  </a:lnTo>
                  <a:lnTo>
                    <a:pt x="515" y="241"/>
                  </a:lnTo>
                  <a:lnTo>
                    <a:pt x="507" y="251"/>
                  </a:lnTo>
                  <a:lnTo>
                    <a:pt x="507" y="241"/>
                  </a:lnTo>
                  <a:lnTo>
                    <a:pt x="515" y="241"/>
                  </a:lnTo>
                  <a:lnTo>
                    <a:pt x="515" y="234"/>
                  </a:lnTo>
                  <a:lnTo>
                    <a:pt x="515" y="225"/>
                  </a:lnTo>
                  <a:lnTo>
                    <a:pt x="507" y="225"/>
                  </a:lnTo>
                  <a:lnTo>
                    <a:pt x="507" y="215"/>
                  </a:lnTo>
                  <a:lnTo>
                    <a:pt x="498" y="215"/>
                  </a:lnTo>
                  <a:lnTo>
                    <a:pt x="498" y="225"/>
                  </a:lnTo>
                  <a:lnTo>
                    <a:pt x="489" y="225"/>
                  </a:lnTo>
                  <a:lnTo>
                    <a:pt x="489" y="215"/>
                  </a:lnTo>
                  <a:lnTo>
                    <a:pt x="498" y="215"/>
                  </a:lnTo>
                  <a:lnTo>
                    <a:pt x="498" y="208"/>
                  </a:lnTo>
                  <a:lnTo>
                    <a:pt x="489" y="208"/>
                  </a:lnTo>
                  <a:lnTo>
                    <a:pt x="498" y="208"/>
                  </a:lnTo>
                  <a:lnTo>
                    <a:pt x="489" y="208"/>
                  </a:lnTo>
                  <a:lnTo>
                    <a:pt x="489" y="198"/>
                  </a:lnTo>
                  <a:lnTo>
                    <a:pt x="481" y="198"/>
                  </a:lnTo>
                  <a:lnTo>
                    <a:pt x="481" y="189"/>
                  </a:lnTo>
                  <a:lnTo>
                    <a:pt x="489" y="182"/>
                  </a:lnTo>
                  <a:lnTo>
                    <a:pt x="481" y="182"/>
                  </a:lnTo>
                  <a:lnTo>
                    <a:pt x="481" y="189"/>
                  </a:lnTo>
                  <a:lnTo>
                    <a:pt x="472" y="189"/>
                  </a:lnTo>
                  <a:lnTo>
                    <a:pt x="472" y="182"/>
                  </a:lnTo>
                  <a:lnTo>
                    <a:pt x="481" y="182"/>
                  </a:lnTo>
                  <a:lnTo>
                    <a:pt x="472" y="182"/>
                  </a:lnTo>
                  <a:lnTo>
                    <a:pt x="464" y="182"/>
                  </a:lnTo>
                  <a:lnTo>
                    <a:pt x="464" y="172"/>
                  </a:lnTo>
                  <a:lnTo>
                    <a:pt x="472" y="172"/>
                  </a:lnTo>
                  <a:lnTo>
                    <a:pt x="472" y="165"/>
                  </a:lnTo>
                  <a:lnTo>
                    <a:pt x="464" y="165"/>
                  </a:lnTo>
                  <a:lnTo>
                    <a:pt x="455" y="165"/>
                  </a:lnTo>
                  <a:lnTo>
                    <a:pt x="455" y="155"/>
                  </a:lnTo>
                  <a:lnTo>
                    <a:pt x="446" y="155"/>
                  </a:lnTo>
                  <a:lnTo>
                    <a:pt x="446" y="146"/>
                  </a:lnTo>
                  <a:lnTo>
                    <a:pt x="446" y="155"/>
                  </a:lnTo>
                  <a:lnTo>
                    <a:pt x="438" y="155"/>
                  </a:lnTo>
                  <a:lnTo>
                    <a:pt x="438" y="165"/>
                  </a:lnTo>
                  <a:lnTo>
                    <a:pt x="429" y="165"/>
                  </a:lnTo>
                  <a:lnTo>
                    <a:pt x="429" y="155"/>
                  </a:lnTo>
                  <a:lnTo>
                    <a:pt x="429" y="146"/>
                  </a:lnTo>
                  <a:lnTo>
                    <a:pt x="438" y="146"/>
                  </a:lnTo>
                  <a:lnTo>
                    <a:pt x="438" y="139"/>
                  </a:lnTo>
                  <a:lnTo>
                    <a:pt x="438" y="146"/>
                  </a:lnTo>
                  <a:lnTo>
                    <a:pt x="438" y="139"/>
                  </a:lnTo>
                  <a:lnTo>
                    <a:pt x="429" y="139"/>
                  </a:lnTo>
                  <a:lnTo>
                    <a:pt x="421" y="139"/>
                  </a:lnTo>
                  <a:lnTo>
                    <a:pt x="421" y="146"/>
                  </a:lnTo>
                  <a:lnTo>
                    <a:pt x="412" y="146"/>
                  </a:lnTo>
                  <a:lnTo>
                    <a:pt x="412" y="139"/>
                  </a:lnTo>
                  <a:lnTo>
                    <a:pt x="412" y="129"/>
                  </a:lnTo>
                  <a:lnTo>
                    <a:pt x="403" y="129"/>
                  </a:lnTo>
                  <a:lnTo>
                    <a:pt x="403" y="139"/>
                  </a:lnTo>
                  <a:lnTo>
                    <a:pt x="412" y="139"/>
                  </a:lnTo>
                  <a:lnTo>
                    <a:pt x="403" y="139"/>
                  </a:lnTo>
                  <a:lnTo>
                    <a:pt x="403" y="146"/>
                  </a:lnTo>
                  <a:lnTo>
                    <a:pt x="395" y="146"/>
                  </a:lnTo>
                  <a:lnTo>
                    <a:pt x="403" y="146"/>
                  </a:lnTo>
                  <a:lnTo>
                    <a:pt x="403" y="139"/>
                  </a:lnTo>
                  <a:lnTo>
                    <a:pt x="395" y="139"/>
                  </a:lnTo>
                  <a:lnTo>
                    <a:pt x="395" y="146"/>
                  </a:lnTo>
                  <a:lnTo>
                    <a:pt x="386" y="146"/>
                  </a:lnTo>
                  <a:lnTo>
                    <a:pt x="386" y="155"/>
                  </a:lnTo>
                  <a:lnTo>
                    <a:pt x="377" y="155"/>
                  </a:lnTo>
                  <a:lnTo>
                    <a:pt x="369" y="155"/>
                  </a:lnTo>
                  <a:lnTo>
                    <a:pt x="377" y="155"/>
                  </a:lnTo>
                  <a:lnTo>
                    <a:pt x="369" y="155"/>
                  </a:lnTo>
                  <a:lnTo>
                    <a:pt x="369" y="146"/>
                  </a:lnTo>
                  <a:lnTo>
                    <a:pt x="360" y="146"/>
                  </a:lnTo>
                  <a:lnTo>
                    <a:pt x="352" y="146"/>
                  </a:lnTo>
                  <a:lnTo>
                    <a:pt x="360" y="146"/>
                  </a:lnTo>
                  <a:lnTo>
                    <a:pt x="360" y="139"/>
                  </a:lnTo>
                  <a:lnTo>
                    <a:pt x="369" y="139"/>
                  </a:lnTo>
                  <a:lnTo>
                    <a:pt x="360" y="139"/>
                  </a:lnTo>
                  <a:lnTo>
                    <a:pt x="352" y="129"/>
                  </a:lnTo>
                  <a:lnTo>
                    <a:pt x="343" y="129"/>
                  </a:lnTo>
                  <a:lnTo>
                    <a:pt x="343" y="139"/>
                  </a:lnTo>
                  <a:lnTo>
                    <a:pt x="343" y="146"/>
                  </a:lnTo>
                  <a:lnTo>
                    <a:pt x="334" y="146"/>
                  </a:lnTo>
                  <a:lnTo>
                    <a:pt x="334" y="139"/>
                  </a:lnTo>
                  <a:lnTo>
                    <a:pt x="326" y="139"/>
                  </a:lnTo>
                  <a:lnTo>
                    <a:pt x="334" y="139"/>
                  </a:lnTo>
                  <a:lnTo>
                    <a:pt x="326" y="139"/>
                  </a:lnTo>
                  <a:lnTo>
                    <a:pt x="326" y="146"/>
                  </a:lnTo>
                  <a:lnTo>
                    <a:pt x="326" y="155"/>
                  </a:lnTo>
                  <a:lnTo>
                    <a:pt x="317" y="155"/>
                  </a:lnTo>
                  <a:lnTo>
                    <a:pt x="309" y="155"/>
                  </a:lnTo>
                  <a:lnTo>
                    <a:pt x="300" y="155"/>
                  </a:lnTo>
                  <a:lnTo>
                    <a:pt x="300" y="165"/>
                  </a:lnTo>
                  <a:lnTo>
                    <a:pt x="300" y="155"/>
                  </a:lnTo>
                  <a:lnTo>
                    <a:pt x="291" y="155"/>
                  </a:lnTo>
                  <a:lnTo>
                    <a:pt x="283" y="155"/>
                  </a:lnTo>
                  <a:lnTo>
                    <a:pt x="283" y="165"/>
                  </a:lnTo>
                  <a:lnTo>
                    <a:pt x="274" y="165"/>
                  </a:lnTo>
                  <a:lnTo>
                    <a:pt x="274" y="172"/>
                  </a:lnTo>
                  <a:lnTo>
                    <a:pt x="274" y="182"/>
                  </a:lnTo>
                  <a:lnTo>
                    <a:pt x="274" y="172"/>
                  </a:lnTo>
                  <a:lnTo>
                    <a:pt x="274" y="165"/>
                  </a:lnTo>
                  <a:lnTo>
                    <a:pt x="283" y="165"/>
                  </a:lnTo>
                  <a:lnTo>
                    <a:pt x="283" y="155"/>
                  </a:lnTo>
                  <a:lnTo>
                    <a:pt x="291" y="155"/>
                  </a:lnTo>
                  <a:lnTo>
                    <a:pt x="300" y="155"/>
                  </a:lnTo>
                  <a:lnTo>
                    <a:pt x="309" y="155"/>
                  </a:lnTo>
                  <a:lnTo>
                    <a:pt x="317" y="155"/>
                  </a:lnTo>
                  <a:lnTo>
                    <a:pt x="317" y="146"/>
                  </a:lnTo>
                  <a:lnTo>
                    <a:pt x="317" y="155"/>
                  </a:lnTo>
                  <a:lnTo>
                    <a:pt x="326" y="155"/>
                  </a:lnTo>
                  <a:lnTo>
                    <a:pt x="326" y="146"/>
                  </a:lnTo>
                  <a:lnTo>
                    <a:pt x="326" y="139"/>
                  </a:lnTo>
                  <a:lnTo>
                    <a:pt x="334" y="139"/>
                  </a:lnTo>
                  <a:lnTo>
                    <a:pt x="326" y="139"/>
                  </a:lnTo>
                  <a:lnTo>
                    <a:pt x="334" y="139"/>
                  </a:lnTo>
                  <a:lnTo>
                    <a:pt x="334" y="146"/>
                  </a:lnTo>
                  <a:lnTo>
                    <a:pt x="343" y="146"/>
                  </a:lnTo>
                  <a:lnTo>
                    <a:pt x="343" y="139"/>
                  </a:lnTo>
                  <a:lnTo>
                    <a:pt x="343" y="129"/>
                  </a:lnTo>
                  <a:lnTo>
                    <a:pt x="352" y="129"/>
                  </a:lnTo>
                  <a:lnTo>
                    <a:pt x="343" y="129"/>
                  </a:lnTo>
                  <a:lnTo>
                    <a:pt x="352" y="129"/>
                  </a:lnTo>
                  <a:lnTo>
                    <a:pt x="352" y="120"/>
                  </a:lnTo>
                  <a:lnTo>
                    <a:pt x="352" y="129"/>
                  </a:lnTo>
                  <a:lnTo>
                    <a:pt x="352" y="120"/>
                  </a:lnTo>
                  <a:lnTo>
                    <a:pt x="360" y="120"/>
                  </a:lnTo>
                  <a:lnTo>
                    <a:pt x="352" y="120"/>
                  </a:lnTo>
                  <a:lnTo>
                    <a:pt x="352" y="112"/>
                  </a:lnTo>
                  <a:lnTo>
                    <a:pt x="360" y="112"/>
                  </a:lnTo>
                  <a:lnTo>
                    <a:pt x="352" y="112"/>
                  </a:lnTo>
                  <a:lnTo>
                    <a:pt x="343" y="112"/>
                  </a:lnTo>
                  <a:lnTo>
                    <a:pt x="352" y="112"/>
                  </a:lnTo>
                  <a:lnTo>
                    <a:pt x="343" y="112"/>
                  </a:lnTo>
                  <a:lnTo>
                    <a:pt x="352" y="112"/>
                  </a:lnTo>
                  <a:lnTo>
                    <a:pt x="343" y="112"/>
                  </a:lnTo>
                  <a:lnTo>
                    <a:pt x="334" y="112"/>
                  </a:lnTo>
                  <a:lnTo>
                    <a:pt x="334" y="120"/>
                  </a:lnTo>
                  <a:lnTo>
                    <a:pt x="326" y="120"/>
                  </a:lnTo>
                  <a:lnTo>
                    <a:pt x="326" y="112"/>
                  </a:lnTo>
                  <a:lnTo>
                    <a:pt x="334" y="112"/>
                  </a:lnTo>
                  <a:lnTo>
                    <a:pt x="326" y="112"/>
                  </a:lnTo>
                  <a:lnTo>
                    <a:pt x="334" y="112"/>
                  </a:lnTo>
                  <a:lnTo>
                    <a:pt x="334" y="103"/>
                  </a:lnTo>
                  <a:lnTo>
                    <a:pt x="334" y="96"/>
                  </a:lnTo>
                  <a:lnTo>
                    <a:pt x="334" y="103"/>
                  </a:lnTo>
                  <a:lnTo>
                    <a:pt x="326" y="103"/>
                  </a:lnTo>
                  <a:lnTo>
                    <a:pt x="326" y="96"/>
                  </a:lnTo>
                  <a:lnTo>
                    <a:pt x="317" y="96"/>
                  </a:lnTo>
                  <a:lnTo>
                    <a:pt x="317" y="86"/>
                  </a:lnTo>
                  <a:lnTo>
                    <a:pt x="317" y="77"/>
                  </a:lnTo>
                  <a:lnTo>
                    <a:pt x="317" y="86"/>
                  </a:lnTo>
                  <a:lnTo>
                    <a:pt x="309" y="86"/>
                  </a:lnTo>
                  <a:lnTo>
                    <a:pt x="309" y="96"/>
                  </a:lnTo>
                  <a:lnTo>
                    <a:pt x="317" y="96"/>
                  </a:lnTo>
                  <a:lnTo>
                    <a:pt x="309" y="96"/>
                  </a:lnTo>
                  <a:lnTo>
                    <a:pt x="300" y="96"/>
                  </a:lnTo>
                  <a:lnTo>
                    <a:pt x="291" y="96"/>
                  </a:lnTo>
                  <a:lnTo>
                    <a:pt x="291" y="103"/>
                  </a:lnTo>
                  <a:lnTo>
                    <a:pt x="283" y="103"/>
                  </a:lnTo>
                  <a:lnTo>
                    <a:pt x="274" y="103"/>
                  </a:lnTo>
                  <a:lnTo>
                    <a:pt x="274" y="96"/>
                  </a:lnTo>
                  <a:lnTo>
                    <a:pt x="274" y="103"/>
                  </a:lnTo>
                  <a:lnTo>
                    <a:pt x="274" y="96"/>
                  </a:lnTo>
                  <a:lnTo>
                    <a:pt x="283" y="96"/>
                  </a:lnTo>
                  <a:lnTo>
                    <a:pt x="283" y="86"/>
                  </a:lnTo>
                  <a:lnTo>
                    <a:pt x="291" y="86"/>
                  </a:lnTo>
                  <a:lnTo>
                    <a:pt x="283" y="77"/>
                  </a:lnTo>
                  <a:lnTo>
                    <a:pt x="291" y="77"/>
                  </a:lnTo>
                  <a:lnTo>
                    <a:pt x="283" y="77"/>
                  </a:lnTo>
                  <a:lnTo>
                    <a:pt x="291" y="77"/>
                  </a:lnTo>
                  <a:lnTo>
                    <a:pt x="283" y="77"/>
                  </a:lnTo>
                  <a:lnTo>
                    <a:pt x="283" y="69"/>
                  </a:lnTo>
                  <a:lnTo>
                    <a:pt x="283" y="77"/>
                  </a:lnTo>
                  <a:lnTo>
                    <a:pt x="274" y="77"/>
                  </a:lnTo>
                  <a:lnTo>
                    <a:pt x="274" y="69"/>
                  </a:lnTo>
                  <a:lnTo>
                    <a:pt x="266" y="69"/>
                  </a:lnTo>
                  <a:lnTo>
                    <a:pt x="274" y="69"/>
                  </a:lnTo>
                  <a:lnTo>
                    <a:pt x="266" y="69"/>
                  </a:lnTo>
                  <a:lnTo>
                    <a:pt x="266" y="77"/>
                  </a:lnTo>
                  <a:lnTo>
                    <a:pt x="266" y="69"/>
                  </a:lnTo>
                  <a:lnTo>
                    <a:pt x="257" y="69"/>
                  </a:lnTo>
                  <a:lnTo>
                    <a:pt x="257" y="77"/>
                  </a:lnTo>
                  <a:lnTo>
                    <a:pt x="257" y="69"/>
                  </a:lnTo>
                  <a:lnTo>
                    <a:pt x="257" y="77"/>
                  </a:lnTo>
                  <a:lnTo>
                    <a:pt x="257" y="86"/>
                  </a:lnTo>
                  <a:lnTo>
                    <a:pt x="266" y="86"/>
                  </a:lnTo>
                  <a:lnTo>
                    <a:pt x="266" y="96"/>
                  </a:lnTo>
                  <a:lnTo>
                    <a:pt x="257" y="96"/>
                  </a:lnTo>
                  <a:lnTo>
                    <a:pt x="248" y="96"/>
                  </a:lnTo>
                  <a:lnTo>
                    <a:pt x="248" y="86"/>
                  </a:lnTo>
                  <a:lnTo>
                    <a:pt x="240" y="86"/>
                  </a:lnTo>
                  <a:lnTo>
                    <a:pt x="240" y="96"/>
                  </a:lnTo>
                  <a:lnTo>
                    <a:pt x="231" y="96"/>
                  </a:lnTo>
                  <a:lnTo>
                    <a:pt x="222" y="96"/>
                  </a:lnTo>
                  <a:lnTo>
                    <a:pt x="222" y="86"/>
                  </a:lnTo>
                  <a:lnTo>
                    <a:pt x="222" y="77"/>
                  </a:lnTo>
                  <a:lnTo>
                    <a:pt x="231" y="77"/>
                  </a:lnTo>
                  <a:lnTo>
                    <a:pt x="222" y="77"/>
                  </a:lnTo>
                  <a:lnTo>
                    <a:pt x="231" y="77"/>
                  </a:lnTo>
                  <a:lnTo>
                    <a:pt x="222" y="77"/>
                  </a:lnTo>
                  <a:lnTo>
                    <a:pt x="222" y="69"/>
                  </a:lnTo>
                  <a:lnTo>
                    <a:pt x="222" y="60"/>
                  </a:lnTo>
                  <a:lnTo>
                    <a:pt x="214" y="60"/>
                  </a:lnTo>
                  <a:lnTo>
                    <a:pt x="205" y="60"/>
                  </a:lnTo>
                  <a:lnTo>
                    <a:pt x="205" y="69"/>
                  </a:lnTo>
                  <a:lnTo>
                    <a:pt x="198" y="69"/>
                  </a:lnTo>
                  <a:lnTo>
                    <a:pt x="188" y="69"/>
                  </a:lnTo>
                  <a:lnTo>
                    <a:pt x="188" y="77"/>
                  </a:lnTo>
                  <a:lnTo>
                    <a:pt x="179" y="77"/>
                  </a:lnTo>
                  <a:lnTo>
                    <a:pt x="188" y="77"/>
                  </a:lnTo>
                  <a:lnTo>
                    <a:pt x="188" y="69"/>
                  </a:lnTo>
                  <a:lnTo>
                    <a:pt x="179" y="77"/>
                  </a:lnTo>
                  <a:lnTo>
                    <a:pt x="179" y="69"/>
                  </a:lnTo>
                  <a:lnTo>
                    <a:pt x="171" y="69"/>
                  </a:lnTo>
                  <a:lnTo>
                    <a:pt x="162" y="69"/>
                  </a:lnTo>
                  <a:lnTo>
                    <a:pt x="162" y="60"/>
                  </a:lnTo>
                  <a:lnTo>
                    <a:pt x="162" y="69"/>
                  </a:lnTo>
                  <a:lnTo>
                    <a:pt x="155" y="60"/>
                  </a:lnTo>
                  <a:lnTo>
                    <a:pt x="145" y="60"/>
                  </a:lnTo>
                  <a:lnTo>
                    <a:pt x="136" y="60"/>
                  </a:lnTo>
                  <a:lnTo>
                    <a:pt x="136" y="51"/>
                  </a:lnTo>
                  <a:lnTo>
                    <a:pt x="129" y="51"/>
                  </a:lnTo>
                  <a:lnTo>
                    <a:pt x="129" y="43"/>
                  </a:lnTo>
                  <a:lnTo>
                    <a:pt x="119" y="43"/>
                  </a:lnTo>
                  <a:lnTo>
                    <a:pt x="112" y="43"/>
                  </a:lnTo>
                  <a:lnTo>
                    <a:pt x="103" y="43"/>
                  </a:lnTo>
                  <a:lnTo>
                    <a:pt x="103" y="34"/>
                  </a:lnTo>
                  <a:lnTo>
                    <a:pt x="93" y="34"/>
                  </a:lnTo>
                  <a:lnTo>
                    <a:pt x="86" y="34"/>
                  </a:lnTo>
                  <a:lnTo>
                    <a:pt x="76" y="34"/>
                  </a:lnTo>
                  <a:lnTo>
                    <a:pt x="86" y="34"/>
                  </a:lnTo>
                  <a:lnTo>
                    <a:pt x="76" y="34"/>
                  </a:lnTo>
                  <a:lnTo>
                    <a:pt x="76" y="26"/>
                  </a:lnTo>
                  <a:lnTo>
                    <a:pt x="67" y="26"/>
                  </a:lnTo>
                  <a:lnTo>
                    <a:pt x="67" y="17"/>
                  </a:lnTo>
                  <a:lnTo>
                    <a:pt x="60" y="17"/>
                  </a:lnTo>
                  <a:lnTo>
                    <a:pt x="50" y="17"/>
                  </a:lnTo>
                  <a:lnTo>
                    <a:pt x="50" y="26"/>
                  </a:lnTo>
                  <a:lnTo>
                    <a:pt x="43" y="26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24" y="17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34" y="8"/>
                  </a:lnTo>
                  <a:lnTo>
                    <a:pt x="24" y="8"/>
                  </a:lnTo>
                  <a:lnTo>
                    <a:pt x="24" y="17"/>
                  </a:lnTo>
                  <a:lnTo>
                    <a:pt x="34" y="17"/>
                  </a:lnTo>
                  <a:lnTo>
                    <a:pt x="34" y="26"/>
                  </a:lnTo>
                  <a:lnTo>
                    <a:pt x="43" y="26"/>
                  </a:lnTo>
                  <a:lnTo>
                    <a:pt x="50" y="26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67" y="17"/>
                  </a:lnTo>
                  <a:lnTo>
                    <a:pt x="67" y="26"/>
                  </a:lnTo>
                  <a:lnTo>
                    <a:pt x="76" y="26"/>
                  </a:lnTo>
                  <a:lnTo>
                    <a:pt x="86" y="34"/>
                  </a:lnTo>
                  <a:lnTo>
                    <a:pt x="93" y="34"/>
                  </a:lnTo>
                  <a:lnTo>
                    <a:pt x="103" y="34"/>
                  </a:lnTo>
                  <a:lnTo>
                    <a:pt x="103" y="43"/>
                  </a:lnTo>
                  <a:lnTo>
                    <a:pt x="112" y="43"/>
                  </a:lnTo>
                  <a:lnTo>
                    <a:pt x="119" y="43"/>
                  </a:lnTo>
                  <a:lnTo>
                    <a:pt x="129" y="43"/>
                  </a:lnTo>
                  <a:lnTo>
                    <a:pt x="129" y="51"/>
                  </a:lnTo>
                  <a:lnTo>
                    <a:pt x="136" y="51"/>
                  </a:lnTo>
                  <a:lnTo>
                    <a:pt x="136" y="60"/>
                  </a:lnTo>
                  <a:lnTo>
                    <a:pt x="145" y="60"/>
                  </a:lnTo>
                  <a:lnTo>
                    <a:pt x="155" y="60"/>
                  </a:lnTo>
                  <a:lnTo>
                    <a:pt x="162" y="69"/>
                  </a:lnTo>
                  <a:lnTo>
                    <a:pt x="162" y="60"/>
                  </a:lnTo>
                  <a:lnTo>
                    <a:pt x="162" y="69"/>
                  </a:lnTo>
                  <a:lnTo>
                    <a:pt x="171" y="69"/>
                  </a:lnTo>
                  <a:lnTo>
                    <a:pt x="179" y="69"/>
                  </a:lnTo>
                  <a:lnTo>
                    <a:pt x="179" y="77"/>
                  </a:lnTo>
                  <a:lnTo>
                    <a:pt x="179" y="69"/>
                  </a:lnTo>
                  <a:lnTo>
                    <a:pt x="188" y="69"/>
                  </a:lnTo>
                  <a:lnTo>
                    <a:pt x="188" y="77"/>
                  </a:lnTo>
                  <a:lnTo>
                    <a:pt x="188" y="69"/>
                  </a:lnTo>
                  <a:lnTo>
                    <a:pt x="198" y="69"/>
                  </a:lnTo>
                  <a:lnTo>
                    <a:pt x="205" y="69"/>
                  </a:lnTo>
                  <a:lnTo>
                    <a:pt x="205" y="60"/>
                  </a:lnTo>
                  <a:lnTo>
                    <a:pt x="214" y="60"/>
                  </a:lnTo>
                  <a:lnTo>
                    <a:pt x="222" y="60"/>
                  </a:lnTo>
                  <a:lnTo>
                    <a:pt x="222" y="69"/>
                  </a:lnTo>
                  <a:lnTo>
                    <a:pt x="231" y="69"/>
                  </a:lnTo>
                  <a:lnTo>
                    <a:pt x="222" y="69"/>
                  </a:lnTo>
                  <a:lnTo>
                    <a:pt x="231" y="69"/>
                  </a:lnTo>
                  <a:lnTo>
                    <a:pt x="222" y="69"/>
                  </a:lnTo>
                  <a:lnTo>
                    <a:pt x="231" y="69"/>
                  </a:lnTo>
                  <a:lnTo>
                    <a:pt x="231" y="77"/>
                  </a:lnTo>
                  <a:lnTo>
                    <a:pt x="222" y="77"/>
                  </a:lnTo>
                  <a:lnTo>
                    <a:pt x="222" y="86"/>
                  </a:lnTo>
                  <a:lnTo>
                    <a:pt x="222" y="96"/>
                  </a:lnTo>
                  <a:lnTo>
                    <a:pt x="231" y="96"/>
                  </a:lnTo>
                  <a:lnTo>
                    <a:pt x="240" y="96"/>
                  </a:lnTo>
                  <a:lnTo>
                    <a:pt x="240" y="86"/>
                  </a:lnTo>
                  <a:lnTo>
                    <a:pt x="248" y="86"/>
                  </a:lnTo>
                  <a:lnTo>
                    <a:pt x="248" y="96"/>
                  </a:lnTo>
                  <a:lnTo>
                    <a:pt x="257" y="96"/>
                  </a:lnTo>
                  <a:lnTo>
                    <a:pt x="266" y="96"/>
                  </a:lnTo>
                  <a:lnTo>
                    <a:pt x="266" y="86"/>
                  </a:lnTo>
                  <a:lnTo>
                    <a:pt x="257" y="86"/>
                  </a:lnTo>
                  <a:lnTo>
                    <a:pt x="257" y="77"/>
                  </a:lnTo>
                  <a:lnTo>
                    <a:pt x="257" y="69"/>
                  </a:lnTo>
                  <a:lnTo>
                    <a:pt x="257" y="77"/>
                  </a:lnTo>
                  <a:lnTo>
                    <a:pt x="257" y="69"/>
                  </a:lnTo>
                  <a:lnTo>
                    <a:pt x="266" y="69"/>
                  </a:lnTo>
                  <a:lnTo>
                    <a:pt x="266" y="77"/>
                  </a:lnTo>
                  <a:lnTo>
                    <a:pt x="266" y="69"/>
                  </a:lnTo>
                  <a:lnTo>
                    <a:pt x="274" y="69"/>
                  </a:lnTo>
                  <a:lnTo>
                    <a:pt x="266" y="69"/>
                  </a:lnTo>
                  <a:lnTo>
                    <a:pt x="274" y="69"/>
                  </a:lnTo>
                  <a:lnTo>
                    <a:pt x="274" y="77"/>
                  </a:lnTo>
                  <a:lnTo>
                    <a:pt x="283" y="77"/>
                  </a:lnTo>
                  <a:lnTo>
                    <a:pt x="283" y="69"/>
                  </a:lnTo>
                  <a:lnTo>
                    <a:pt x="283" y="77"/>
                  </a:lnTo>
                  <a:lnTo>
                    <a:pt x="291" y="77"/>
                  </a:lnTo>
                  <a:lnTo>
                    <a:pt x="283" y="77"/>
                  </a:lnTo>
                  <a:lnTo>
                    <a:pt x="291" y="77"/>
                  </a:lnTo>
                  <a:lnTo>
                    <a:pt x="291" y="86"/>
                  </a:lnTo>
                  <a:lnTo>
                    <a:pt x="283" y="86"/>
                  </a:lnTo>
                  <a:lnTo>
                    <a:pt x="283" y="96"/>
                  </a:lnTo>
                  <a:lnTo>
                    <a:pt x="274" y="96"/>
                  </a:lnTo>
                  <a:lnTo>
                    <a:pt x="274" y="103"/>
                  </a:lnTo>
                  <a:lnTo>
                    <a:pt x="274" y="96"/>
                  </a:lnTo>
                  <a:lnTo>
                    <a:pt x="274" y="103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07" name="Freeform 252"/>
            <p:cNvSpPr>
              <a:spLocks/>
            </p:cNvSpPr>
            <p:nvPr/>
          </p:nvSpPr>
          <p:spPr bwMode="auto">
            <a:xfrm>
              <a:off x="5813425" y="3781425"/>
              <a:ext cx="95250" cy="363538"/>
            </a:xfrm>
            <a:custGeom>
              <a:avLst/>
              <a:gdLst>
                <a:gd name="T0" fmla="*/ 2147483647 w 119"/>
                <a:gd name="T1" fmla="*/ 2147483647 h 458"/>
                <a:gd name="T2" fmla="*/ 2147483647 w 119"/>
                <a:gd name="T3" fmla="*/ 2147483647 h 458"/>
                <a:gd name="T4" fmla="*/ 2147483647 w 119"/>
                <a:gd name="T5" fmla="*/ 2147483647 h 458"/>
                <a:gd name="T6" fmla="*/ 2147483647 w 119"/>
                <a:gd name="T7" fmla="*/ 2147483647 h 458"/>
                <a:gd name="T8" fmla="*/ 2147483647 w 119"/>
                <a:gd name="T9" fmla="*/ 2147483647 h 458"/>
                <a:gd name="T10" fmla="*/ 2147483647 w 119"/>
                <a:gd name="T11" fmla="*/ 2147483647 h 458"/>
                <a:gd name="T12" fmla="*/ 2147483647 w 119"/>
                <a:gd name="T13" fmla="*/ 2147483647 h 458"/>
                <a:gd name="T14" fmla="*/ 2147483647 w 119"/>
                <a:gd name="T15" fmla="*/ 2147483647 h 458"/>
                <a:gd name="T16" fmla="*/ 2147483647 w 119"/>
                <a:gd name="T17" fmla="*/ 2147483647 h 458"/>
                <a:gd name="T18" fmla="*/ 2147483647 w 119"/>
                <a:gd name="T19" fmla="*/ 2147483647 h 458"/>
                <a:gd name="T20" fmla="*/ 2147483647 w 119"/>
                <a:gd name="T21" fmla="*/ 2147483647 h 458"/>
                <a:gd name="T22" fmla="*/ 2147483647 w 119"/>
                <a:gd name="T23" fmla="*/ 2147483647 h 458"/>
                <a:gd name="T24" fmla="*/ 2147483647 w 119"/>
                <a:gd name="T25" fmla="*/ 2147483647 h 458"/>
                <a:gd name="T26" fmla="*/ 2147483647 w 119"/>
                <a:gd name="T27" fmla="*/ 2147483647 h 458"/>
                <a:gd name="T28" fmla="*/ 2147483647 w 119"/>
                <a:gd name="T29" fmla="*/ 2147483647 h 458"/>
                <a:gd name="T30" fmla="*/ 2147483647 w 119"/>
                <a:gd name="T31" fmla="*/ 2147483647 h 458"/>
                <a:gd name="T32" fmla="*/ 2147483647 w 119"/>
                <a:gd name="T33" fmla="*/ 2147483647 h 458"/>
                <a:gd name="T34" fmla="*/ 0 w 119"/>
                <a:gd name="T35" fmla="*/ 2147483647 h 458"/>
                <a:gd name="T36" fmla="*/ 2147483647 w 119"/>
                <a:gd name="T37" fmla="*/ 2147483647 h 458"/>
                <a:gd name="T38" fmla="*/ 2147483647 w 119"/>
                <a:gd name="T39" fmla="*/ 2147483647 h 458"/>
                <a:gd name="T40" fmla="*/ 2147483647 w 119"/>
                <a:gd name="T41" fmla="*/ 2147483647 h 458"/>
                <a:gd name="T42" fmla="*/ 2147483647 w 119"/>
                <a:gd name="T43" fmla="*/ 2147483647 h 458"/>
                <a:gd name="T44" fmla="*/ 2147483647 w 119"/>
                <a:gd name="T45" fmla="*/ 2147483647 h 458"/>
                <a:gd name="T46" fmla="*/ 2147483647 w 119"/>
                <a:gd name="T47" fmla="*/ 2147483647 h 458"/>
                <a:gd name="T48" fmla="*/ 2147483647 w 119"/>
                <a:gd name="T49" fmla="*/ 2147483647 h 458"/>
                <a:gd name="T50" fmla="*/ 2147483647 w 119"/>
                <a:gd name="T51" fmla="*/ 2147483647 h 458"/>
                <a:gd name="T52" fmla="*/ 2147483647 w 119"/>
                <a:gd name="T53" fmla="*/ 0 h 458"/>
                <a:gd name="T54" fmla="*/ 2147483647 w 119"/>
                <a:gd name="T55" fmla="*/ 2147483647 h 458"/>
                <a:gd name="T56" fmla="*/ 2147483647 w 119"/>
                <a:gd name="T57" fmla="*/ 2147483647 h 458"/>
                <a:gd name="T58" fmla="*/ 2147483647 w 119"/>
                <a:gd name="T59" fmla="*/ 2147483647 h 458"/>
                <a:gd name="T60" fmla="*/ 2147483647 w 119"/>
                <a:gd name="T61" fmla="*/ 2147483647 h 458"/>
                <a:gd name="T62" fmla="*/ 2147483647 w 119"/>
                <a:gd name="T63" fmla="*/ 2147483647 h 458"/>
                <a:gd name="T64" fmla="*/ 2147483647 w 119"/>
                <a:gd name="T65" fmla="*/ 2147483647 h 458"/>
                <a:gd name="T66" fmla="*/ 2147483647 w 119"/>
                <a:gd name="T67" fmla="*/ 2147483647 h 458"/>
                <a:gd name="T68" fmla="*/ 2147483647 w 119"/>
                <a:gd name="T69" fmla="*/ 2147483647 h 458"/>
                <a:gd name="T70" fmla="*/ 2147483647 w 119"/>
                <a:gd name="T71" fmla="*/ 2147483647 h 458"/>
                <a:gd name="T72" fmla="*/ 2147483647 w 119"/>
                <a:gd name="T73" fmla="*/ 2147483647 h 458"/>
                <a:gd name="T74" fmla="*/ 2147483647 w 119"/>
                <a:gd name="T75" fmla="*/ 2147483647 h 458"/>
                <a:gd name="T76" fmla="*/ 2147483647 w 119"/>
                <a:gd name="T77" fmla="*/ 2147483647 h 458"/>
                <a:gd name="T78" fmla="*/ 2147483647 w 119"/>
                <a:gd name="T79" fmla="*/ 2147483647 h 458"/>
                <a:gd name="T80" fmla="*/ 2147483647 w 119"/>
                <a:gd name="T81" fmla="*/ 2147483647 h 458"/>
                <a:gd name="T82" fmla="*/ 2147483647 w 119"/>
                <a:gd name="T83" fmla="*/ 2147483647 h 458"/>
                <a:gd name="T84" fmla="*/ 2147483647 w 119"/>
                <a:gd name="T85" fmla="*/ 2147483647 h 458"/>
                <a:gd name="T86" fmla="*/ 2147483647 w 119"/>
                <a:gd name="T87" fmla="*/ 2147483647 h 458"/>
                <a:gd name="T88" fmla="*/ 2147483647 w 119"/>
                <a:gd name="T89" fmla="*/ 2147483647 h 458"/>
                <a:gd name="T90" fmla="*/ 2147483647 w 119"/>
                <a:gd name="T91" fmla="*/ 2147483647 h 458"/>
                <a:gd name="T92" fmla="*/ 2147483647 w 119"/>
                <a:gd name="T93" fmla="*/ 2147483647 h 458"/>
                <a:gd name="T94" fmla="*/ 2147483647 w 119"/>
                <a:gd name="T95" fmla="*/ 2147483647 h 458"/>
                <a:gd name="T96" fmla="*/ 2147483647 w 119"/>
                <a:gd name="T97" fmla="*/ 2147483647 h 458"/>
                <a:gd name="T98" fmla="*/ 2147483647 w 119"/>
                <a:gd name="T99" fmla="*/ 2147483647 h 458"/>
                <a:gd name="T100" fmla="*/ 2147483647 w 119"/>
                <a:gd name="T101" fmla="*/ 2147483647 h 458"/>
                <a:gd name="T102" fmla="*/ 2147483647 w 119"/>
                <a:gd name="T103" fmla="*/ 2147483647 h 458"/>
                <a:gd name="T104" fmla="*/ 2147483647 w 119"/>
                <a:gd name="T105" fmla="*/ 2147483647 h 458"/>
                <a:gd name="T106" fmla="*/ 2147483647 w 119"/>
                <a:gd name="T107" fmla="*/ 2147483647 h 458"/>
                <a:gd name="T108" fmla="*/ 2147483647 w 119"/>
                <a:gd name="T109" fmla="*/ 2147483647 h 458"/>
                <a:gd name="T110" fmla="*/ 2147483647 w 119"/>
                <a:gd name="T111" fmla="*/ 2147483647 h 458"/>
                <a:gd name="T112" fmla="*/ 2147483647 w 119"/>
                <a:gd name="T113" fmla="*/ 2147483647 h 458"/>
                <a:gd name="T114" fmla="*/ 2147483647 w 119"/>
                <a:gd name="T115" fmla="*/ 2147483647 h 458"/>
                <a:gd name="T116" fmla="*/ 2147483647 w 119"/>
                <a:gd name="T117" fmla="*/ 2147483647 h 4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9"/>
                <a:gd name="T178" fmla="*/ 0 h 458"/>
                <a:gd name="T179" fmla="*/ 119 w 119"/>
                <a:gd name="T180" fmla="*/ 458 h 4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9" h="458">
                  <a:moveTo>
                    <a:pt x="69" y="258"/>
                  </a:moveTo>
                  <a:lnTo>
                    <a:pt x="77" y="268"/>
                  </a:lnTo>
                  <a:lnTo>
                    <a:pt x="77" y="258"/>
                  </a:lnTo>
                  <a:lnTo>
                    <a:pt x="86" y="258"/>
                  </a:lnTo>
                  <a:lnTo>
                    <a:pt x="77" y="258"/>
                  </a:lnTo>
                  <a:lnTo>
                    <a:pt x="77" y="251"/>
                  </a:lnTo>
                  <a:lnTo>
                    <a:pt x="86" y="251"/>
                  </a:lnTo>
                  <a:lnTo>
                    <a:pt x="86" y="241"/>
                  </a:lnTo>
                  <a:lnTo>
                    <a:pt x="95" y="241"/>
                  </a:lnTo>
                  <a:lnTo>
                    <a:pt x="86" y="251"/>
                  </a:lnTo>
                  <a:lnTo>
                    <a:pt x="95" y="251"/>
                  </a:lnTo>
                  <a:lnTo>
                    <a:pt x="95" y="241"/>
                  </a:lnTo>
                  <a:lnTo>
                    <a:pt x="95" y="234"/>
                  </a:lnTo>
                  <a:lnTo>
                    <a:pt x="103" y="234"/>
                  </a:lnTo>
                  <a:lnTo>
                    <a:pt x="103" y="225"/>
                  </a:lnTo>
                  <a:lnTo>
                    <a:pt x="95" y="225"/>
                  </a:lnTo>
                  <a:lnTo>
                    <a:pt x="103" y="225"/>
                  </a:lnTo>
                  <a:lnTo>
                    <a:pt x="103" y="215"/>
                  </a:lnTo>
                  <a:lnTo>
                    <a:pt x="103" y="225"/>
                  </a:lnTo>
                  <a:lnTo>
                    <a:pt x="103" y="215"/>
                  </a:lnTo>
                  <a:lnTo>
                    <a:pt x="103" y="208"/>
                  </a:lnTo>
                  <a:lnTo>
                    <a:pt x="103" y="198"/>
                  </a:lnTo>
                  <a:lnTo>
                    <a:pt x="103" y="189"/>
                  </a:lnTo>
                  <a:lnTo>
                    <a:pt x="95" y="189"/>
                  </a:lnTo>
                  <a:lnTo>
                    <a:pt x="95" y="182"/>
                  </a:lnTo>
                  <a:lnTo>
                    <a:pt x="95" y="172"/>
                  </a:lnTo>
                  <a:lnTo>
                    <a:pt x="95" y="165"/>
                  </a:lnTo>
                  <a:lnTo>
                    <a:pt x="86" y="165"/>
                  </a:lnTo>
                  <a:lnTo>
                    <a:pt x="95" y="165"/>
                  </a:lnTo>
                  <a:lnTo>
                    <a:pt x="86" y="165"/>
                  </a:lnTo>
                  <a:lnTo>
                    <a:pt x="86" y="155"/>
                  </a:lnTo>
                  <a:lnTo>
                    <a:pt x="77" y="155"/>
                  </a:lnTo>
                  <a:lnTo>
                    <a:pt x="69" y="155"/>
                  </a:lnTo>
                  <a:lnTo>
                    <a:pt x="69" y="165"/>
                  </a:lnTo>
                  <a:lnTo>
                    <a:pt x="60" y="165"/>
                  </a:lnTo>
                  <a:lnTo>
                    <a:pt x="69" y="165"/>
                  </a:lnTo>
                  <a:lnTo>
                    <a:pt x="69" y="155"/>
                  </a:lnTo>
                  <a:lnTo>
                    <a:pt x="77" y="155"/>
                  </a:lnTo>
                  <a:lnTo>
                    <a:pt x="77" y="146"/>
                  </a:lnTo>
                  <a:lnTo>
                    <a:pt x="69" y="146"/>
                  </a:lnTo>
                  <a:lnTo>
                    <a:pt x="69" y="139"/>
                  </a:lnTo>
                  <a:lnTo>
                    <a:pt x="69" y="129"/>
                  </a:lnTo>
                  <a:lnTo>
                    <a:pt x="60" y="129"/>
                  </a:lnTo>
                  <a:lnTo>
                    <a:pt x="69" y="129"/>
                  </a:lnTo>
                  <a:lnTo>
                    <a:pt x="60" y="129"/>
                  </a:lnTo>
                  <a:lnTo>
                    <a:pt x="60" y="120"/>
                  </a:lnTo>
                  <a:lnTo>
                    <a:pt x="52" y="120"/>
                  </a:lnTo>
                  <a:lnTo>
                    <a:pt x="60" y="120"/>
                  </a:lnTo>
                  <a:lnTo>
                    <a:pt x="69" y="120"/>
                  </a:lnTo>
                  <a:lnTo>
                    <a:pt x="69" y="112"/>
                  </a:lnTo>
                  <a:lnTo>
                    <a:pt x="69" y="103"/>
                  </a:lnTo>
                  <a:lnTo>
                    <a:pt x="60" y="103"/>
                  </a:lnTo>
                  <a:lnTo>
                    <a:pt x="60" y="96"/>
                  </a:lnTo>
                  <a:lnTo>
                    <a:pt x="52" y="96"/>
                  </a:lnTo>
                  <a:lnTo>
                    <a:pt x="60" y="96"/>
                  </a:lnTo>
                  <a:lnTo>
                    <a:pt x="60" y="86"/>
                  </a:lnTo>
                  <a:lnTo>
                    <a:pt x="52" y="77"/>
                  </a:lnTo>
                  <a:lnTo>
                    <a:pt x="52" y="69"/>
                  </a:lnTo>
                  <a:lnTo>
                    <a:pt x="43" y="69"/>
                  </a:lnTo>
                  <a:lnTo>
                    <a:pt x="43" y="60"/>
                  </a:lnTo>
                  <a:lnTo>
                    <a:pt x="43" y="69"/>
                  </a:lnTo>
                  <a:lnTo>
                    <a:pt x="34" y="69"/>
                  </a:lnTo>
                  <a:lnTo>
                    <a:pt x="26" y="69"/>
                  </a:lnTo>
                  <a:lnTo>
                    <a:pt x="26" y="60"/>
                  </a:lnTo>
                  <a:lnTo>
                    <a:pt x="26" y="69"/>
                  </a:lnTo>
                  <a:lnTo>
                    <a:pt x="17" y="69"/>
                  </a:lnTo>
                  <a:lnTo>
                    <a:pt x="8" y="69"/>
                  </a:lnTo>
                  <a:lnTo>
                    <a:pt x="8" y="77"/>
                  </a:lnTo>
                  <a:lnTo>
                    <a:pt x="8" y="69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0" y="69"/>
                  </a:lnTo>
                  <a:lnTo>
                    <a:pt x="8" y="69"/>
                  </a:lnTo>
                  <a:lnTo>
                    <a:pt x="8" y="60"/>
                  </a:lnTo>
                  <a:lnTo>
                    <a:pt x="8" y="69"/>
                  </a:lnTo>
                  <a:lnTo>
                    <a:pt x="17" y="69"/>
                  </a:lnTo>
                  <a:lnTo>
                    <a:pt x="17" y="60"/>
                  </a:lnTo>
                  <a:lnTo>
                    <a:pt x="17" y="69"/>
                  </a:lnTo>
                  <a:lnTo>
                    <a:pt x="26" y="69"/>
                  </a:lnTo>
                  <a:lnTo>
                    <a:pt x="26" y="60"/>
                  </a:lnTo>
                  <a:lnTo>
                    <a:pt x="26" y="69"/>
                  </a:lnTo>
                  <a:lnTo>
                    <a:pt x="34" y="69"/>
                  </a:lnTo>
                  <a:lnTo>
                    <a:pt x="34" y="60"/>
                  </a:lnTo>
                  <a:lnTo>
                    <a:pt x="43" y="60"/>
                  </a:lnTo>
                  <a:lnTo>
                    <a:pt x="52" y="60"/>
                  </a:lnTo>
                  <a:lnTo>
                    <a:pt x="52" y="69"/>
                  </a:lnTo>
                  <a:lnTo>
                    <a:pt x="52" y="60"/>
                  </a:lnTo>
                  <a:lnTo>
                    <a:pt x="52" y="51"/>
                  </a:lnTo>
                  <a:lnTo>
                    <a:pt x="60" y="51"/>
                  </a:lnTo>
                  <a:lnTo>
                    <a:pt x="52" y="51"/>
                  </a:lnTo>
                  <a:lnTo>
                    <a:pt x="52" y="43"/>
                  </a:lnTo>
                  <a:lnTo>
                    <a:pt x="60" y="43"/>
                  </a:lnTo>
                  <a:lnTo>
                    <a:pt x="60" y="34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69" y="34"/>
                  </a:lnTo>
                  <a:lnTo>
                    <a:pt x="69" y="43"/>
                  </a:lnTo>
                  <a:lnTo>
                    <a:pt x="69" y="34"/>
                  </a:lnTo>
                  <a:lnTo>
                    <a:pt x="77" y="34"/>
                  </a:lnTo>
                  <a:lnTo>
                    <a:pt x="77" y="26"/>
                  </a:lnTo>
                  <a:lnTo>
                    <a:pt x="86" y="26"/>
                  </a:lnTo>
                  <a:lnTo>
                    <a:pt x="86" y="17"/>
                  </a:lnTo>
                  <a:lnTo>
                    <a:pt x="86" y="8"/>
                  </a:lnTo>
                  <a:lnTo>
                    <a:pt x="95" y="8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12" y="8"/>
                  </a:lnTo>
                  <a:lnTo>
                    <a:pt x="112" y="17"/>
                  </a:lnTo>
                  <a:lnTo>
                    <a:pt x="112" y="26"/>
                  </a:lnTo>
                  <a:lnTo>
                    <a:pt x="103" y="26"/>
                  </a:lnTo>
                  <a:lnTo>
                    <a:pt x="95" y="26"/>
                  </a:lnTo>
                  <a:lnTo>
                    <a:pt x="86" y="26"/>
                  </a:lnTo>
                  <a:lnTo>
                    <a:pt x="95" y="26"/>
                  </a:lnTo>
                  <a:lnTo>
                    <a:pt x="86" y="26"/>
                  </a:lnTo>
                  <a:lnTo>
                    <a:pt x="86" y="34"/>
                  </a:lnTo>
                  <a:lnTo>
                    <a:pt x="77" y="34"/>
                  </a:lnTo>
                  <a:lnTo>
                    <a:pt x="77" y="43"/>
                  </a:lnTo>
                  <a:lnTo>
                    <a:pt x="69" y="43"/>
                  </a:lnTo>
                  <a:lnTo>
                    <a:pt x="69" y="51"/>
                  </a:lnTo>
                  <a:lnTo>
                    <a:pt x="60" y="51"/>
                  </a:lnTo>
                  <a:lnTo>
                    <a:pt x="60" y="60"/>
                  </a:lnTo>
                  <a:lnTo>
                    <a:pt x="60" y="69"/>
                  </a:lnTo>
                  <a:lnTo>
                    <a:pt x="60" y="77"/>
                  </a:lnTo>
                  <a:lnTo>
                    <a:pt x="60" y="86"/>
                  </a:lnTo>
                  <a:lnTo>
                    <a:pt x="69" y="96"/>
                  </a:lnTo>
                  <a:lnTo>
                    <a:pt x="69" y="103"/>
                  </a:lnTo>
                  <a:lnTo>
                    <a:pt x="69" y="120"/>
                  </a:lnTo>
                  <a:lnTo>
                    <a:pt x="69" y="129"/>
                  </a:lnTo>
                  <a:lnTo>
                    <a:pt x="69" y="139"/>
                  </a:lnTo>
                  <a:lnTo>
                    <a:pt x="77" y="146"/>
                  </a:lnTo>
                  <a:lnTo>
                    <a:pt x="86" y="146"/>
                  </a:lnTo>
                  <a:lnTo>
                    <a:pt x="86" y="155"/>
                  </a:lnTo>
                  <a:lnTo>
                    <a:pt x="95" y="155"/>
                  </a:lnTo>
                  <a:lnTo>
                    <a:pt x="95" y="165"/>
                  </a:lnTo>
                  <a:lnTo>
                    <a:pt x="103" y="172"/>
                  </a:lnTo>
                  <a:lnTo>
                    <a:pt x="103" y="182"/>
                  </a:lnTo>
                  <a:lnTo>
                    <a:pt x="103" y="189"/>
                  </a:lnTo>
                  <a:lnTo>
                    <a:pt x="103" y="198"/>
                  </a:lnTo>
                  <a:lnTo>
                    <a:pt x="112" y="208"/>
                  </a:lnTo>
                  <a:lnTo>
                    <a:pt x="112" y="215"/>
                  </a:lnTo>
                  <a:lnTo>
                    <a:pt x="112" y="225"/>
                  </a:lnTo>
                  <a:lnTo>
                    <a:pt x="103" y="225"/>
                  </a:lnTo>
                  <a:lnTo>
                    <a:pt x="103" y="234"/>
                  </a:lnTo>
                  <a:lnTo>
                    <a:pt x="103" y="241"/>
                  </a:lnTo>
                  <a:lnTo>
                    <a:pt x="95" y="251"/>
                  </a:lnTo>
                  <a:lnTo>
                    <a:pt x="86" y="251"/>
                  </a:lnTo>
                  <a:lnTo>
                    <a:pt x="86" y="258"/>
                  </a:lnTo>
                  <a:lnTo>
                    <a:pt x="77" y="268"/>
                  </a:lnTo>
                  <a:lnTo>
                    <a:pt x="77" y="277"/>
                  </a:lnTo>
                  <a:lnTo>
                    <a:pt x="69" y="277"/>
                  </a:lnTo>
                  <a:lnTo>
                    <a:pt x="69" y="284"/>
                  </a:lnTo>
                  <a:lnTo>
                    <a:pt x="69" y="294"/>
                  </a:lnTo>
                  <a:lnTo>
                    <a:pt x="60" y="294"/>
                  </a:lnTo>
                  <a:lnTo>
                    <a:pt x="60" y="301"/>
                  </a:lnTo>
                  <a:lnTo>
                    <a:pt x="60" y="311"/>
                  </a:lnTo>
                  <a:lnTo>
                    <a:pt x="60" y="320"/>
                  </a:lnTo>
                  <a:lnTo>
                    <a:pt x="60" y="327"/>
                  </a:lnTo>
                  <a:lnTo>
                    <a:pt x="60" y="337"/>
                  </a:lnTo>
                  <a:lnTo>
                    <a:pt x="60" y="346"/>
                  </a:lnTo>
                  <a:lnTo>
                    <a:pt x="69" y="346"/>
                  </a:lnTo>
                  <a:lnTo>
                    <a:pt x="69" y="354"/>
                  </a:lnTo>
                  <a:lnTo>
                    <a:pt x="69" y="363"/>
                  </a:lnTo>
                  <a:lnTo>
                    <a:pt x="69" y="370"/>
                  </a:lnTo>
                  <a:lnTo>
                    <a:pt x="69" y="380"/>
                  </a:lnTo>
                  <a:lnTo>
                    <a:pt x="69" y="389"/>
                  </a:lnTo>
                  <a:lnTo>
                    <a:pt x="69" y="397"/>
                  </a:lnTo>
                  <a:lnTo>
                    <a:pt x="60" y="406"/>
                  </a:lnTo>
                  <a:lnTo>
                    <a:pt x="60" y="415"/>
                  </a:lnTo>
                  <a:lnTo>
                    <a:pt x="69" y="415"/>
                  </a:lnTo>
                  <a:lnTo>
                    <a:pt x="69" y="423"/>
                  </a:lnTo>
                  <a:lnTo>
                    <a:pt x="60" y="423"/>
                  </a:lnTo>
                  <a:lnTo>
                    <a:pt x="60" y="432"/>
                  </a:lnTo>
                  <a:lnTo>
                    <a:pt x="60" y="440"/>
                  </a:lnTo>
                  <a:lnTo>
                    <a:pt x="52" y="440"/>
                  </a:lnTo>
                  <a:lnTo>
                    <a:pt x="52" y="449"/>
                  </a:lnTo>
                  <a:lnTo>
                    <a:pt x="52" y="458"/>
                  </a:lnTo>
                  <a:lnTo>
                    <a:pt x="43" y="458"/>
                  </a:lnTo>
                  <a:lnTo>
                    <a:pt x="43" y="449"/>
                  </a:lnTo>
                  <a:lnTo>
                    <a:pt x="52" y="449"/>
                  </a:lnTo>
                  <a:lnTo>
                    <a:pt x="52" y="440"/>
                  </a:lnTo>
                  <a:lnTo>
                    <a:pt x="43" y="440"/>
                  </a:lnTo>
                  <a:lnTo>
                    <a:pt x="43" y="432"/>
                  </a:lnTo>
                  <a:lnTo>
                    <a:pt x="52" y="432"/>
                  </a:lnTo>
                  <a:lnTo>
                    <a:pt x="52" y="440"/>
                  </a:lnTo>
                  <a:lnTo>
                    <a:pt x="52" y="432"/>
                  </a:lnTo>
                  <a:lnTo>
                    <a:pt x="52" y="423"/>
                  </a:lnTo>
                  <a:lnTo>
                    <a:pt x="60" y="423"/>
                  </a:lnTo>
                  <a:lnTo>
                    <a:pt x="52" y="423"/>
                  </a:lnTo>
                  <a:lnTo>
                    <a:pt x="60" y="423"/>
                  </a:lnTo>
                  <a:lnTo>
                    <a:pt x="60" y="415"/>
                  </a:lnTo>
                  <a:lnTo>
                    <a:pt x="52" y="415"/>
                  </a:lnTo>
                  <a:lnTo>
                    <a:pt x="52" y="406"/>
                  </a:lnTo>
                  <a:lnTo>
                    <a:pt x="43" y="406"/>
                  </a:lnTo>
                  <a:lnTo>
                    <a:pt x="52" y="406"/>
                  </a:lnTo>
                  <a:lnTo>
                    <a:pt x="60" y="406"/>
                  </a:lnTo>
                  <a:lnTo>
                    <a:pt x="60" y="397"/>
                  </a:lnTo>
                  <a:lnTo>
                    <a:pt x="60" y="389"/>
                  </a:lnTo>
                  <a:lnTo>
                    <a:pt x="60" y="397"/>
                  </a:lnTo>
                  <a:lnTo>
                    <a:pt x="60" y="389"/>
                  </a:lnTo>
                  <a:lnTo>
                    <a:pt x="60" y="397"/>
                  </a:lnTo>
                  <a:lnTo>
                    <a:pt x="60" y="389"/>
                  </a:lnTo>
                  <a:lnTo>
                    <a:pt x="52" y="389"/>
                  </a:lnTo>
                  <a:lnTo>
                    <a:pt x="60" y="389"/>
                  </a:lnTo>
                  <a:lnTo>
                    <a:pt x="60" y="380"/>
                  </a:lnTo>
                  <a:lnTo>
                    <a:pt x="60" y="370"/>
                  </a:lnTo>
                  <a:lnTo>
                    <a:pt x="60" y="363"/>
                  </a:lnTo>
                  <a:lnTo>
                    <a:pt x="60" y="354"/>
                  </a:lnTo>
                  <a:lnTo>
                    <a:pt x="60" y="346"/>
                  </a:lnTo>
                  <a:lnTo>
                    <a:pt x="52" y="346"/>
                  </a:lnTo>
                  <a:lnTo>
                    <a:pt x="52" y="337"/>
                  </a:lnTo>
                  <a:lnTo>
                    <a:pt x="43" y="337"/>
                  </a:lnTo>
                  <a:lnTo>
                    <a:pt x="43" y="327"/>
                  </a:lnTo>
                  <a:lnTo>
                    <a:pt x="43" y="337"/>
                  </a:lnTo>
                  <a:lnTo>
                    <a:pt x="52" y="337"/>
                  </a:lnTo>
                  <a:lnTo>
                    <a:pt x="52" y="327"/>
                  </a:lnTo>
                  <a:lnTo>
                    <a:pt x="43" y="327"/>
                  </a:lnTo>
                  <a:lnTo>
                    <a:pt x="52" y="327"/>
                  </a:lnTo>
                  <a:lnTo>
                    <a:pt x="52" y="320"/>
                  </a:lnTo>
                  <a:lnTo>
                    <a:pt x="52" y="311"/>
                  </a:lnTo>
                  <a:lnTo>
                    <a:pt x="52" y="301"/>
                  </a:lnTo>
                  <a:lnTo>
                    <a:pt x="60" y="301"/>
                  </a:lnTo>
                  <a:lnTo>
                    <a:pt x="60" y="294"/>
                  </a:lnTo>
                  <a:lnTo>
                    <a:pt x="60" y="284"/>
                  </a:lnTo>
                  <a:lnTo>
                    <a:pt x="52" y="284"/>
                  </a:lnTo>
                  <a:lnTo>
                    <a:pt x="52" y="277"/>
                  </a:lnTo>
                  <a:lnTo>
                    <a:pt x="52" y="284"/>
                  </a:lnTo>
                  <a:lnTo>
                    <a:pt x="60" y="284"/>
                  </a:lnTo>
                  <a:lnTo>
                    <a:pt x="60" y="277"/>
                  </a:lnTo>
                  <a:lnTo>
                    <a:pt x="60" y="268"/>
                  </a:lnTo>
                  <a:lnTo>
                    <a:pt x="60" y="277"/>
                  </a:lnTo>
                  <a:lnTo>
                    <a:pt x="69" y="277"/>
                  </a:lnTo>
                  <a:lnTo>
                    <a:pt x="69" y="268"/>
                  </a:lnTo>
                  <a:lnTo>
                    <a:pt x="69" y="277"/>
                  </a:lnTo>
                  <a:lnTo>
                    <a:pt x="69" y="268"/>
                  </a:lnTo>
                  <a:lnTo>
                    <a:pt x="69" y="25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08" name="Freeform 253"/>
            <p:cNvSpPr>
              <a:spLocks/>
            </p:cNvSpPr>
            <p:nvPr/>
          </p:nvSpPr>
          <p:spPr bwMode="auto">
            <a:xfrm>
              <a:off x="5711825" y="4144963"/>
              <a:ext cx="142875" cy="376237"/>
            </a:xfrm>
            <a:custGeom>
              <a:avLst/>
              <a:gdLst>
                <a:gd name="T0" fmla="*/ 2147483647 w 181"/>
                <a:gd name="T1" fmla="*/ 0 h 474"/>
                <a:gd name="T2" fmla="*/ 2147483647 w 181"/>
                <a:gd name="T3" fmla="*/ 2147483647 h 474"/>
                <a:gd name="T4" fmla="*/ 2147483647 w 181"/>
                <a:gd name="T5" fmla="*/ 2147483647 h 474"/>
                <a:gd name="T6" fmla="*/ 2147483647 w 181"/>
                <a:gd name="T7" fmla="*/ 2147483647 h 474"/>
                <a:gd name="T8" fmla="*/ 2147483647 w 181"/>
                <a:gd name="T9" fmla="*/ 2147483647 h 474"/>
                <a:gd name="T10" fmla="*/ 2147483647 w 181"/>
                <a:gd name="T11" fmla="*/ 2147483647 h 474"/>
                <a:gd name="T12" fmla="*/ 2147483647 w 181"/>
                <a:gd name="T13" fmla="*/ 2147483647 h 474"/>
                <a:gd name="T14" fmla="*/ 2147483647 w 181"/>
                <a:gd name="T15" fmla="*/ 2147483647 h 474"/>
                <a:gd name="T16" fmla="*/ 2147483647 w 181"/>
                <a:gd name="T17" fmla="*/ 2147483647 h 474"/>
                <a:gd name="T18" fmla="*/ 2147483647 w 181"/>
                <a:gd name="T19" fmla="*/ 2147483647 h 474"/>
                <a:gd name="T20" fmla="*/ 2147483647 w 181"/>
                <a:gd name="T21" fmla="*/ 2147483647 h 474"/>
                <a:gd name="T22" fmla="*/ 2147483647 w 181"/>
                <a:gd name="T23" fmla="*/ 2147483647 h 474"/>
                <a:gd name="T24" fmla="*/ 2147483647 w 181"/>
                <a:gd name="T25" fmla="*/ 2147483647 h 474"/>
                <a:gd name="T26" fmla="*/ 2147483647 w 181"/>
                <a:gd name="T27" fmla="*/ 2147483647 h 474"/>
                <a:gd name="T28" fmla="*/ 2147483647 w 181"/>
                <a:gd name="T29" fmla="*/ 2147483647 h 474"/>
                <a:gd name="T30" fmla="*/ 2147483647 w 181"/>
                <a:gd name="T31" fmla="*/ 2147483647 h 474"/>
                <a:gd name="T32" fmla="*/ 2147483647 w 181"/>
                <a:gd name="T33" fmla="*/ 2147483647 h 474"/>
                <a:gd name="T34" fmla="*/ 2147483647 w 181"/>
                <a:gd name="T35" fmla="*/ 2147483647 h 474"/>
                <a:gd name="T36" fmla="*/ 2147483647 w 181"/>
                <a:gd name="T37" fmla="*/ 2147483647 h 474"/>
                <a:gd name="T38" fmla="*/ 2147483647 w 181"/>
                <a:gd name="T39" fmla="*/ 2147483647 h 474"/>
                <a:gd name="T40" fmla="*/ 2147483647 w 181"/>
                <a:gd name="T41" fmla="*/ 2147483647 h 474"/>
                <a:gd name="T42" fmla="*/ 2147483647 w 181"/>
                <a:gd name="T43" fmla="*/ 2147483647 h 474"/>
                <a:gd name="T44" fmla="*/ 2147483647 w 181"/>
                <a:gd name="T45" fmla="*/ 2147483647 h 474"/>
                <a:gd name="T46" fmla="*/ 2147483647 w 181"/>
                <a:gd name="T47" fmla="*/ 2147483647 h 474"/>
                <a:gd name="T48" fmla="*/ 2147483647 w 181"/>
                <a:gd name="T49" fmla="*/ 2147483647 h 474"/>
                <a:gd name="T50" fmla="*/ 0 w 181"/>
                <a:gd name="T51" fmla="*/ 2147483647 h 474"/>
                <a:gd name="T52" fmla="*/ 2147483647 w 181"/>
                <a:gd name="T53" fmla="*/ 2147483647 h 474"/>
                <a:gd name="T54" fmla="*/ 2147483647 w 181"/>
                <a:gd name="T55" fmla="*/ 2147483647 h 474"/>
                <a:gd name="T56" fmla="*/ 2147483647 w 181"/>
                <a:gd name="T57" fmla="*/ 2147483647 h 474"/>
                <a:gd name="T58" fmla="*/ 2147483647 w 181"/>
                <a:gd name="T59" fmla="*/ 2147483647 h 474"/>
                <a:gd name="T60" fmla="*/ 2147483647 w 181"/>
                <a:gd name="T61" fmla="*/ 2147483647 h 474"/>
                <a:gd name="T62" fmla="*/ 2147483647 w 181"/>
                <a:gd name="T63" fmla="*/ 2147483647 h 474"/>
                <a:gd name="T64" fmla="*/ 2147483647 w 181"/>
                <a:gd name="T65" fmla="*/ 2147483647 h 474"/>
                <a:gd name="T66" fmla="*/ 2147483647 w 181"/>
                <a:gd name="T67" fmla="*/ 2147483647 h 474"/>
                <a:gd name="T68" fmla="*/ 2147483647 w 181"/>
                <a:gd name="T69" fmla="*/ 2147483647 h 474"/>
                <a:gd name="T70" fmla="*/ 2147483647 w 181"/>
                <a:gd name="T71" fmla="*/ 2147483647 h 474"/>
                <a:gd name="T72" fmla="*/ 2147483647 w 181"/>
                <a:gd name="T73" fmla="*/ 2147483647 h 474"/>
                <a:gd name="T74" fmla="*/ 2147483647 w 181"/>
                <a:gd name="T75" fmla="*/ 2147483647 h 474"/>
                <a:gd name="T76" fmla="*/ 2147483647 w 181"/>
                <a:gd name="T77" fmla="*/ 2147483647 h 474"/>
                <a:gd name="T78" fmla="*/ 2147483647 w 181"/>
                <a:gd name="T79" fmla="*/ 2147483647 h 474"/>
                <a:gd name="T80" fmla="*/ 2147483647 w 181"/>
                <a:gd name="T81" fmla="*/ 2147483647 h 474"/>
                <a:gd name="T82" fmla="*/ 2147483647 w 181"/>
                <a:gd name="T83" fmla="*/ 2147483647 h 474"/>
                <a:gd name="T84" fmla="*/ 2147483647 w 181"/>
                <a:gd name="T85" fmla="*/ 2147483647 h 474"/>
                <a:gd name="T86" fmla="*/ 2147483647 w 181"/>
                <a:gd name="T87" fmla="*/ 2147483647 h 474"/>
                <a:gd name="T88" fmla="*/ 2147483647 w 181"/>
                <a:gd name="T89" fmla="*/ 2147483647 h 474"/>
                <a:gd name="T90" fmla="*/ 2147483647 w 181"/>
                <a:gd name="T91" fmla="*/ 2147483647 h 474"/>
                <a:gd name="T92" fmla="*/ 2147483647 w 181"/>
                <a:gd name="T93" fmla="*/ 2147483647 h 474"/>
                <a:gd name="T94" fmla="*/ 2147483647 w 181"/>
                <a:gd name="T95" fmla="*/ 2147483647 h 474"/>
                <a:gd name="T96" fmla="*/ 2147483647 w 181"/>
                <a:gd name="T97" fmla="*/ 2147483647 h 474"/>
                <a:gd name="T98" fmla="*/ 2147483647 w 181"/>
                <a:gd name="T99" fmla="*/ 2147483647 h 474"/>
                <a:gd name="T100" fmla="*/ 2147483647 w 181"/>
                <a:gd name="T101" fmla="*/ 2147483647 h 474"/>
                <a:gd name="T102" fmla="*/ 2147483647 w 181"/>
                <a:gd name="T103" fmla="*/ 2147483647 h 474"/>
                <a:gd name="T104" fmla="*/ 2147483647 w 181"/>
                <a:gd name="T105" fmla="*/ 2147483647 h 474"/>
                <a:gd name="T106" fmla="*/ 2147483647 w 181"/>
                <a:gd name="T107" fmla="*/ 2147483647 h 474"/>
                <a:gd name="T108" fmla="*/ 2147483647 w 181"/>
                <a:gd name="T109" fmla="*/ 2147483647 h 474"/>
                <a:gd name="T110" fmla="*/ 2147483647 w 181"/>
                <a:gd name="T111" fmla="*/ 2147483647 h 474"/>
                <a:gd name="T112" fmla="*/ 2147483647 w 181"/>
                <a:gd name="T113" fmla="*/ 2147483647 h 474"/>
                <a:gd name="T114" fmla="*/ 2147483647 w 181"/>
                <a:gd name="T115" fmla="*/ 2147483647 h 474"/>
                <a:gd name="T116" fmla="*/ 2147483647 w 181"/>
                <a:gd name="T117" fmla="*/ 2147483647 h 474"/>
                <a:gd name="T118" fmla="*/ 2147483647 w 181"/>
                <a:gd name="T119" fmla="*/ 2147483647 h 474"/>
                <a:gd name="T120" fmla="*/ 2147483647 w 181"/>
                <a:gd name="T121" fmla="*/ 2147483647 h 474"/>
                <a:gd name="T122" fmla="*/ 2147483647 w 181"/>
                <a:gd name="T123" fmla="*/ 2147483647 h 474"/>
                <a:gd name="T124" fmla="*/ 2147483647 w 181"/>
                <a:gd name="T125" fmla="*/ 2147483647 h 4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1"/>
                <a:gd name="T190" fmla="*/ 0 h 474"/>
                <a:gd name="T191" fmla="*/ 181 w 181"/>
                <a:gd name="T192" fmla="*/ 474 h 4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1" h="474">
                  <a:moveTo>
                    <a:pt x="172" y="8"/>
                  </a:moveTo>
                  <a:lnTo>
                    <a:pt x="163" y="8"/>
                  </a:lnTo>
                  <a:lnTo>
                    <a:pt x="163" y="0"/>
                  </a:lnTo>
                  <a:lnTo>
                    <a:pt x="172" y="0"/>
                  </a:lnTo>
                  <a:lnTo>
                    <a:pt x="181" y="0"/>
                  </a:lnTo>
                  <a:lnTo>
                    <a:pt x="172" y="0"/>
                  </a:lnTo>
                  <a:lnTo>
                    <a:pt x="172" y="8"/>
                  </a:lnTo>
                  <a:lnTo>
                    <a:pt x="172" y="17"/>
                  </a:lnTo>
                  <a:lnTo>
                    <a:pt x="172" y="26"/>
                  </a:lnTo>
                  <a:lnTo>
                    <a:pt x="163" y="26"/>
                  </a:lnTo>
                  <a:lnTo>
                    <a:pt x="172" y="26"/>
                  </a:lnTo>
                  <a:lnTo>
                    <a:pt x="163" y="26"/>
                  </a:lnTo>
                  <a:lnTo>
                    <a:pt x="163" y="34"/>
                  </a:lnTo>
                  <a:lnTo>
                    <a:pt x="155" y="34"/>
                  </a:lnTo>
                  <a:lnTo>
                    <a:pt x="155" y="43"/>
                  </a:lnTo>
                  <a:lnTo>
                    <a:pt x="155" y="51"/>
                  </a:lnTo>
                  <a:lnTo>
                    <a:pt x="146" y="51"/>
                  </a:lnTo>
                  <a:lnTo>
                    <a:pt x="155" y="51"/>
                  </a:lnTo>
                  <a:lnTo>
                    <a:pt x="146" y="51"/>
                  </a:lnTo>
                  <a:lnTo>
                    <a:pt x="146" y="60"/>
                  </a:lnTo>
                  <a:lnTo>
                    <a:pt x="146" y="69"/>
                  </a:lnTo>
                  <a:lnTo>
                    <a:pt x="146" y="77"/>
                  </a:lnTo>
                  <a:lnTo>
                    <a:pt x="137" y="77"/>
                  </a:lnTo>
                  <a:lnTo>
                    <a:pt x="137" y="86"/>
                  </a:lnTo>
                  <a:lnTo>
                    <a:pt x="137" y="95"/>
                  </a:lnTo>
                  <a:lnTo>
                    <a:pt x="137" y="103"/>
                  </a:lnTo>
                  <a:lnTo>
                    <a:pt x="137" y="112"/>
                  </a:lnTo>
                  <a:lnTo>
                    <a:pt x="129" y="112"/>
                  </a:lnTo>
                  <a:lnTo>
                    <a:pt x="129" y="120"/>
                  </a:lnTo>
                  <a:lnTo>
                    <a:pt x="129" y="129"/>
                  </a:lnTo>
                  <a:lnTo>
                    <a:pt x="129" y="138"/>
                  </a:lnTo>
                  <a:lnTo>
                    <a:pt x="120" y="138"/>
                  </a:lnTo>
                  <a:lnTo>
                    <a:pt x="120" y="146"/>
                  </a:lnTo>
                  <a:lnTo>
                    <a:pt x="120" y="155"/>
                  </a:lnTo>
                  <a:lnTo>
                    <a:pt x="120" y="163"/>
                  </a:lnTo>
                  <a:lnTo>
                    <a:pt x="120" y="172"/>
                  </a:lnTo>
                  <a:lnTo>
                    <a:pt x="120" y="181"/>
                  </a:lnTo>
                  <a:lnTo>
                    <a:pt x="112" y="181"/>
                  </a:lnTo>
                  <a:lnTo>
                    <a:pt x="120" y="181"/>
                  </a:lnTo>
                  <a:lnTo>
                    <a:pt x="112" y="181"/>
                  </a:lnTo>
                  <a:lnTo>
                    <a:pt x="112" y="189"/>
                  </a:lnTo>
                  <a:lnTo>
                    <a:pt x="112" y="198"/>
                  </a:lnTo>
                  <a:lnTo>
                    <a:pt x="112" y="207"/>
                  </a:lnTo>
                  <a:lnTo>
                    <a:pt x="103" y="207"/>
                  </a:lnTo>
                  <a:lnTo>
                    <a:pt x="112" y="207"/>
                  </a:lnTo>
                  <a:lnTo>
                    <a:pt x="103" y="207"/>
                  </a:lnTo>
                  <a:lnTo>
                    <a:pt x="103" y="215"/>
                  </a:lnTo>
                  <a:lnTo>
                    <a:pt x="112" y="215"/>
                  </a:lnTo>
                  <a:lnTo>
                    <a:pt x="103" y="215"/>
                  </a:lnTo>
                  <a:lnTo>
                    <a:pt x="103" y="224"/>
                  </a:lnTo>
                  <a:lnTo>
                    <a:pt x="103" y="232"/>
                  </a:lnTo>
                  <a:lnTo>
                    <a:pt x="103" y="241"/>
                  </a:lnTo>
                  <a:lnTo>
                    <a:pt x="103" y="250"/>
                  </a:lnTo>
                  <a:lnTo>
                    <a:pt x="103" y="258"/>
                  </a:lnTo>
                  <a:lnTo>
                    <a:pt x="103" y="267"/>
                  </a:lnTo>
                  <a:lnTo>
                    <a:pt x="112" y="267"/>
                  </a:lnTo>
                  <a:lnTo>
                    <a:pt x="112" y="276"/>
                  </a:lnTo>
                  <a:lnTo>
                    <a:pt x="120" y="276"/>
                  </a:lnTo>
                  <a:lnTo>
                    <a:pt x="120" y="284"/>
                  </a:lnTo>
                  <a:lnTo>
                    <a:pt x="120" y="293"/>
                  </a:lnTo>
                  <a:lnTo>
                    <a:pt x="120" y="301"/>
                  </a:lnTo>
                  <a:lnTo>
                    <a:pt x="120" y="310"/>
                  </a:lnTo>
                  <a:lnTo>
                    <a:pt x="112" y="310"/>
                  </a:lnTo>
                  <a:lnTo>
                    <a:pt x="103" y="310"/>
                  </a:lnTo>
                  <a:lnTo>
                    <a:pt x="103" y="319"/>
                  </a:lnTo>
                  <a:lnTo>
                    <a:pt x="103" y="327"/>
                  </a:lnTo>
                  <a:lnTo>
                    <a:pt x="94" y="327"/>
                  </a:lnTo>
                  <a:lnTo>
                    <a:pt x="94" y="336"/>
                  </a:lnTo>
                  <a:lnTo>
                    <a:pt x="94" y="345"/>
                  </a:lnTo>
                  <a:lnTo>
                    <a:pt x="86" y="345"/>
                  </a:lnTo>
                  <a:lnTo>
                    <a:pt x="86" y="353"/>
                  </a:lnTo>
                  <a:lnTo>
                    <a:pt x="86" y="362"/>
                  </a:lnTo>
                  <a:lnTo>
                    <a:pt x="86" y="370"/>
                  </a:lnTo>
                  <a:lnTo>
                    <a:pt x="86" y="379"/>
                  </a:lnTo>
                  <a:lnTo>
                    <a:pt x="77" y="379"/>
                  </a:lnTo>
                  <a:lnTo>
                    <a:pt x="77" y="388"/>
                  </a:lnTo>
                  <a:lnTo>
                    <a:pt x="77" y="396"/>
                  </a:lnTo>
                  <a:lnTo>
                    <a:pt x="69" y="396"/>
                  </a:lnTo>
                  <a:lnTo>
                    <a:pt x="69" y="405"/>
                  </a:lnTo>
                  <a:lnTo>
                    <a:pt x="69" y="396"/>
                  </a:lnTo>
                  <a:lnTo>
                    <a:pt x="69" y="405"/>
                  </a:lnTo>
                  <a:lnTo>
                    <a:pt x="60" y="405"/>
                  </a:lnTo>
                  <a:lnTo>
                    <a:pt x="60" y="415"/>
                  </a:lnTo>
                  <a:lnTo>
                    <a:pt x="51" y="415"/>
                  </a:lnTo>
                  <a:lnTo>
                    <a:pt x="51" y="422"/>
                  </a:lnTo>
                  <a:lnTo>
                    <a:pt x="51" y="431"/>
                  </a:lnTo>
                  <a:lnTo>
                    <a:pt x="43" y="431"/>
                  </a:lnTo>
                  <a:lnTo>
                    <a:pt x="43" y="439"/>
                  </a:lnTo>
                  <a:lnTo>
                    <a:pt x="34" y="439"/>
                  </a:lnTo>
                  <a:lnTo>
                    <a:pt x="34" y="448"/>
                  </a:lnTo>
                  <a:lnTo>
                    <a:pt x="25" y="448"/>
                  </a:lnTo>
                  <a:lnTo>
                    <a:pt x="25" y="457"/>
                  </a:lnTo>
                  <a:lnTo>
                    <a:pt x="17" y="457"/>
                  </a:lnTo>
                  <a:lnTo>
                    <a:pt x="25" y="465"/>
                  </a:lnTo>
                  <a:lnTo>
                    <a:pt x="17" y="465"/>
                  </a:lnTo>
                  <a:lnTo>
                    <a:pt x="17" y="474"/>
                  </a:lnTo>
                  <a:lnTo>
                    <a:pt x="8" y="474"/>
                  </a:lnTo>
                  <a:lnTo>
                    <a:pt x="8" y="465"/>
                  </a:lnTo>
                  <a:lnTo>
                    <a:pt x="8" y="457"/>
                  </a:lnTo>
                  <a:lnTo>
                    <a:pt x="0" y="457"/>
                  </a:lnTo>
                  <a:lnTo>
                    <a:pt x="8" y="457"/>
                  </a:lnTo>
                  <a:lnTo>
                    <a:pt x="8" y="448"/>
                  </a:lnTo>
                  <a:lnTo>
                    <a:pt x="0" y="448"/>
                  </a:lnTo>
                  <a:lnTo>
                    <a:pt x="8" y="448"/>
                  </a:lnTo>
                  <a:lnTo>
                    <a:pt x="8" y="439"/>
                  </a:lnTo>
                  <a:lnTo>
                    <a:pt x="8" y="448"/>
                  </a:lnTo>
                  <a:lnTo>
                    <a:pt x="8" y="457"/>
                  </a:lnTo>
                  <a:lnTo>
                    <a:pt x="8" y="448"/>
                  </a:lnTo>
                  <a:lnTo>
                    <a:pt x="17" y="448"/>
                  </a:lnTo>
                  <a:lnTo>
                    <a:pt x="17" y="457"/>
                  </a:lnTo>
                  <a:lnTo>
                    <a:pt x="17" y="448"/>
                  </a:lnTo>
                  <a:lnTo>
                    <a:pt x="25" y="448"/>
                  </a:lnTo>
                  <a:lnTo>
                    <a:pt x="17" y="448"/>
                  </a:lnTo>
                  <a:lnTo>
                    <a:pt x="25" y="448"/>
                  </a:lnTo>
                  <a:lnTo>
                    <a:pt x="25" y="439"/>
                  </a:lnTo>
                  <a:lnTo>
                    <a:pt x="25" y="448"/>
                  </a:lnTo>
                  <a:lnTo>
                    <a:pt x="25" y="439"/>
                  </a:lnTo>
                  <a:lnTo>
                    <a:pt x="34" y="431"/>
                  </a:lnTo>
                  <a:lnTo>
                    <a:pt x="25" y="431"/>
                  </a:lnTo>
                  <a:lnTo>
                    <a:pt x="17" y="431"/>
                  </a:lnTo>
                  <a:lnTo>
                    <a:pt x="17" y="422"/>
                  </a:lnTo>
                  <a:lnTo>
                    <a:pt x="8" y="422"/>
                  </a:lnTo>
                  <a:lnTo>
                    <a:pt x="8" y="415"/>
                  </a:lnTo>
                  <a:lnTo>
                    <a:pt x="8" y="422"/>
                  </a:lnTo>
                  <a:lnTo>
                    <a:pt x="17" y="422"/>
                  </a:lnTo>
                  <a:lnTo>
                    <a:pt x="17" y="415"/>
                  </a:lnTo>
                  <a:lnTo>
                    <a:pt x="17" y="422"/>
                  </a:lnTo>
                  <a:lnTo>
                    <a:pt x="25" y="431"/>
                  </a:lnTo>
                  <a:lnTo>
                    <a:pt x="25" y="422"/>
                  </a:lnTo>
                  <a:lnTo>
                    <a:pt x="34" y="422"/>
                  </a:lnTo>
                  <a:lnTo>
                    <a:pt x="34" y="431"/>
                  </a:lnTo>
                  <a:lnTo>
                    <a:pt x="34" y="439"/>
                  </a:lnTo>
                  <a:lnTo>
                    <a:pt x="34" y="431"/>
                  </a:lnTo>
                  <a:lnTo>
                    <a:pt x="43" y="431"/>
                  </a:lnTo>
                  <a:lnTo>
                    <a:pt x="43" y="422"/>
                  </a:lnTo>
                  <a:lnTo>
                    <a:pt x="51" y="422"/>
                  </a:lnTo>
                  <a:lnTo>
                    <a:pt x="43" y="422"/>
                  </a:lnTo>
                  <a:lnTo>
                    <a:pt x="43" y="415"/>
                  </a:lnTo>
                  <a:lnTo>
                    <a:pt x="43" y="405"/>
                  </a:lnTo>
                  <a:lnTo>
                    <a:pt x="51" y="405"/>
                  </a:lnTo>
                  <a:lnTo>
                    <a:pt x="51" y="396"/>
                  </a:lnTo>
                  <a:lnTo>
                    <a:pt x="43" y="396"/>
                  </a:lnTo>
                  <a:lnTo>
                    <a:pt x="51" y="396"/>
                  </a:lnTo>
                  <a:lnTo>
                    <a:pt x="51" y="388"/>
                  </a:lnTo>
                  <a:lnTo>
                    <a:pt x="43" y="388"/>
                  </a:lnTo>
                  <a:lnTo>
                    <a:pt x="34" y="388"/>
                  </a:lnTo>
                  <a:lnTo>
                    <a:pt x="25" y="388"/>
                  </a:lnTo>
                  <a:lnTo>
                    <a:pt x="25" y="396"/>
                  </a:lnTo>
                  <a:lnTo>
                    <a:pt x="17" y="396"/>
                  </a:lnTo>
                  <a:lnTo>
                    <a:pt x="25" y="396"/>
                  </a:lnTo>
                  <a:lnTo>
                    <a:pt x="25" y="388"/>
                  </a:lnTo>
                  <a:lnTo>
                    <a:pt x="17" y="388"/>
                  </a:lnTo>
                  <a:lnTo>
                    <a:pt x="8" y="388"/>
                  </a:lnTo>
                  <a:lnTo>
                    <a:pt x="0" y="388"/>
                  </a:lnTo>
                  <a:lnTo>
                    <a:pt x="0" y="379"/>
                  </a:lnTo>
                  <a:lnTo>
                    <a:pt x="0" y="388"/>
                  </a:lnTo>
                  <a:lnTo>
                    <a:pt x="0" y="379"/>
                  </a:lnTo>
                  <a:lnTo>
                    <a:pt x="8" y="379"/>
                  </a:lnTo>
                  <a:lnTo>
                    <a:pt x="17" y="379"/>
                  </a:lnTo>
                  <a:lnTo>
                    <a:pt x="17" y="388"/>
                  </a:lnTo>
                  <a:lnTo>
                    <a:pt x="25" y="388"/>
                  </a:lnTo>
                  <a:lnTo>
                    <a:pt x="25" y="379"/>
                  </a:lnTo>
                  <a:lnTo>
                    <a:pt x="34" y="379"/>
                  </a:lnTo>
                  <a:lnTo>
                    <a:pt x="34" y="388"/>
                  </a:lnTo>
                  <a:lnTo>
                    <a:pt x="34" y="379"/>
                  </a:lnTo>
                  <a:lnTo>
                    <a:pt x="43" y="379"/>
                  </a:lnTo>
                  <a:lnTo>
                    <a:pt x="43" y="388"/>
                  </a:lnTo>
                  <a:lnTo>
                    <a:pt x="51" y="388"/>
                  </a:lnTo>
                  <a:lnTo>
                    <a:pt x="51" y="396"/>
                  </a:lnTo>
                  <a:lnTo>
                    <a:pt x="51" y="405"/>
                  </a:lnTo>
                  <a:lnTo>
                    <a:pt x="43" y="415"/>
                  </a:lnTo>
                  <a:lnTo>
                    <a:pt x="51" y="415"/>
                  </a:lnTo>
                  <a:lnTo>
                    <a:pt x="51" y="422"/>
                  </a:lnTo>
                  <a:lnTo>
                    <a:pt x="51" y="415"/>
                  </a:lnTo>
                  <a:lnTo>
                    <a:pt x="60" y="415"/>
                  </a:lnTo>
                  <a:lnTo>
                    <a:pt x="60" y="405"/>
                  </a:lnTo>
                  <a:lnTo>
                    <a:pt x="60" y="396"/>
                  </a:lnTo>
                  <a:lnTo>
                    <a:pt x="69" y="396"/>
                  </a:lnTo>
                  <a:lnTo>
                    <a:pt x="69" y="388"/>
                  </a:lnTo>
                  <a:lnTo>
                    <a:pt x="69" y="379"/>
                  </a:lnTo>
                  <a:lnTo>
                    <a:pt x="77" y="379"/>
                  </a:lnTo>
                  <a:lnTo>
                    <a:pt x="77" y="370"/>
                  </a:lnTo>
                  <a:lnTo>
                    <a:pt x="77" y="362"/>
                  </a:lnTo>
                  <a:lnTo>
                    <a:pt x="77" y="353"/>
                  </a:lnTo>
                  <a:lnTo>
                    <a:pt x="69" y="353"/>
                  </a:lnTo>
                  <a:lnTo>
                    <a:pt x="69" y="345"/>
                  </a:lnTo>
                  <a:lnTo>
                    <a:pt x="69" y="353"/>
                  </a:lnTo>
                  <a:lnTo>
                    <a:pt x="77" y="353"/>
                  </a:lnTo>
                  <a:lnTo>
                    <a:pt x="77" y="345"/>
                  </a:lnTo>
                  <a:lnTo>
                    <a:pt x="77" y="353"/>
                  </a:lnTo>
                  <a:lnTo>
                    <a:pt x="86" y="353"/>
                  </a:lnTo>
                  <a:lnTo>
                    <a:pt x="77" y="345"/>
                  </a:lnTo>
                  <a:lnTo>
                    <a:pt x="86" y="345"/>
                  </a:lnTo>
                  <a:lnTo>
                    <a:pt x="77" y="345"/>
                  </a:lnTo>
                  <a:lnTo>
                    <a:pt x="77" y="336"/>
                  </a:lnTo>
                  <a:lnTo>
                    <a:pt x="69" y="336"/>
                  </a:lnTo>
                  <a:lnTo>
                    <a:pt x="77" y="336"/>
                  </a:lnTo>
                  <a:lnTo>
                    <a:pt x="86" y="336"/>
                  </a:lnTo>
                  <a:lnTo>
                    <a:pt x="86" y="327"/>
                  </a:lnTo>
                  <a:lnTo>
                    <a:pt x="86" y="319"/>
                  </a:lnTo>
                  <a:lnTo>
                    <a:pt x="86" y="310"/>
                  </a:lnTo>
                  <a:lnTo>
                    <a:pt x="86" y="319"/>
                  </a:lnTo>
                  <a:lnTo>
                    <a:pt x="77" y="319"/>
                  </a:lnTo>
                  <a:lnTo>
                    <a:pt x="69" y="319"/>
                  </a:lnTo>
                  <a:lnTo>
                    <a:pt x="60" y="319"/>
                  </a:lnTo>
                  <a:lnTo>
                    <a:pt x="60" y="327"/>
                  </a:lnTo>
                  <a:lnTo>
                    <a:pt x="60" y="319"/>
                  </a:lnTo>
                  <a:lnTo>
                    <a:pt x="51" y="319"/>
                  </a:lnTo>
                  <a:lnTo>
                    <a:pt x="51" y="327"/>
                  </a:lnTo>
                  <a:lnTo>
                    <a:pt x="51" y="319"/>
                  </a:lnTo>
                  <a:lnTo>
                    <a:pt x="51" y="327"/>
                  </a:lnTo>
                  <a:lnTo>
                    <a:pt x="43" y="327"/>
                  </a:lnTo>
                  <a:lnTo>
                    <a:pt x="51" y="319"/>
                  </a:lnTo>
                  <a:lnTo>
                    <a:pt x="43" y="319"/>
                  </a:lnTo>
                  <a:lnTo>
                    <a:pt x="34" y="319"/>
                  </a:lnTo>
                  <a:lnTo>
                    <a:pt x="34" y="327"/>
                  </a:lnTo>
                  <a:lnTo>
                    <a:pt x="34" y="319"/>
                  </a:lnTo>
                  <a:lnTo>
                    <a:pt x="25" y="319"/>
                  </a:lnTo>
                  <a:lnTo>
                    <a:pt x="25" y="327"/>
                  </a:lnTo>
                  <a:lnTo>
                    <a:pt x="25" y="319"/>
                  </a:lnTo>
                  <a:lnTo>
                    <a:pt x="34" y="319"/>
                  </a:lnTo>
                  <a:lnTo>
                    <a:pt x="34" y="310"/>
                  </a:lnTo>
                  <a:lnTo>
                    <a:pt x="43" y="310"/>
                  </a:lnTo>
                  <a:lnTo>
                    <a:pt x="43" y="319"/>
                  </a:lnTo>
                  <a:lnTo>
                    <a:pt x="43" y="310"/>
                  </a:lnTo>
                  <a:lnTo>
                    <a:pt x="51" y="310"/>
                  </a:lnTo>
                  <a:lnTo>
                    <a:pt x="51" y="319"/>
                  </a:lnTo>
                  <a:lnTo>
                    <a:pt x="60" y="319"/>
                  </a:lnTo>
                  <a:lnTo>
                    <a:pt x="51" y="319"/>
                  </a:lnTo>
                  <a:lnTo>
                    <a:pt x="51" y="310"/>
                  </a:lnTo>
                  <a:lnTo>
                    <a:pt x="60" y="310"/>
                  </a:lnTo>
                  <a:lnTo>
                    <a:pt x="60" y="319"/>
                  </a:lnTo>
                  <a:lnTo>
                    <a:pt x="69" y="319"/>
                  </a:lnTo>
                  <a:lnTo>
                    <a:pt x="69" y="310"/>
                  </a:lnTo>
                  <a:lnTo>
                    <a:pt x="60" y="310"/>
                  </a:lnTo>
                  <a:lnTo>
                    <a:pt x="69" y="310"/>
                  </a:lnTo>
                  <a:lnTo>
                    <a:pt x="69" y="319"/>
                  </a:lnTo>
                  <a:lnTo>
                    <a:pt x="69" y="310"/>
                  </a:lnTo>
                  <a:lnTo>
                    <a:pt x="77" y="310"/>
                  </a:lnTo>
                  <a:lnTo>
                    <a:pt x="86" y="310"/>
                  </a:lnTo>
                  <a:lnTo>
                    <a:pt x="77" y="310"/>
                  </a:lnTo>
                  <a:lnTo>
                    <a:pt x="86" y="310"/>
                  </a:lnTo>
                  <a:lnTo>
                    <a:pt x="94" y="310"/>
                  </a:lnTo>
                  <a:lnTo>
                    <a:pt x="94" y="319"/>
                  </a:lnTo>
                  <a:lnTo>
                    <a:pt x="94" y="327"/>
                  </a:lnTo>
                  <a:lnTo>
                    <a:pt x="94" y="319"/>
                  </a:lnTo>
                  <a:lnTo>
                    <a:pt x="103" y="319"/>
                  </a:lnTo>
                  <a:lnTo>
                    <a:pt x="103" y="310"/>
                  </a:lnTo>
                  <a:lnTo>
                    <a:pt x="94" y="310"/>
                  </a:lnTo>
                  <a:lnTo>
                    <a:pt x="103" y="310"/>
                  </a:lnTo>
                  <a:lnTo>
                    <a:pt x="103" y="301"/>
                  </a:lnTo>
                  <a:lnTo>
                    <a:pt x="112" y="301"/>
                  </a:lnTo>
                  <a:lnTo>
                    <a:pt x="112" y="293"/>
                  </a:lnTo>
                  <a:lnTo>
                    <a:pt x="103" y="293"/>
                  </a:lnTo>
                  <a:lnTo>
                    <a:pt x="103" y="301"/>
                  </a:lnTo>
                  <a:lnTo>
                    <a:pt x="94" y="301"/>
                  </a:lnTo>
                  <a:lnTo>
                    <a:pt x="86" y="301"/>
                  </a:lnTo>
                  <a:lnTo>
                    <a:pt x="86" y="293"/>
                  </a:lnTo>
                  <a:lnTo>
                    <a:pt x="86" y="301"/>
                  </a:lnTo>
                  <a:lnTo>
                    <a:pt x="86" y="293"/>
                  </a:lnTo>
                  <a:lnTo>
                    <a:pt x="77" y="293"/>
                  </a:lnTo>
                  <a:lnTo>
                    <a:pt x="86" y="293"/>
                  </a:lnTo>
                  <a:lnTo>
                    <a:pt x="94" y="293"/>
                  </a:lnTo>
                  <a:lnTo>
                    <a:pt x="103" y="293"/>
                  </a:lnTo>
                  <a:lnTo>
                    <a:pt x="112" y="293"/>
                  </a:lnTo>
                  <a:lnTo>
                    <a:pt x="112" y="301"/>
                  </a:lnTo>
                  <a:lnTo>
                    <a:pt x="120" y="301"/>
                  </a:lnTo>
                  <a:lnTo>
                    <a:pt x="120" y="293"/>
                  </a:lnTo>
                  <a:lnTo>
                    <a:pt x="112" y="293"/>
                  </a:lnTo>
                  <a:lnTo>
                    <a:pt x="112" y="284"/>
                  </a:lnTo>
                  <a:lnTo>
                    <a:pt x="103" y="284"/>
                  </a:lnTo>
                  <a:lnTo>
                    <a:pt x="112" y="284"/>
                  </a:lnTo>
                  <a:lnTo>
                    <a:pt x="120" y="284"/>
                  </a:lnTo>
                  <a:lnTo>
                    <a:pt x="120" y="293"/>
                  </a:lnTo>
                  <a:lnTo>
                    <a:pt x="120" y="284"/>
                  </a:lnTo>
                  <a:lnTo>
                    <a:pt x="112" y="284"/>
                  </a:lnTo>
                  <a:lnTo>
                    <a:pt x="120" y="284"/>
                  </a:lnTo>
                  <a:lnTo>
                    <a:pt x="112" y="276"/>
                  </a:lnTo>
                  <a:lnTo>
                    <a:pt x="112" y="267"/>
                  </a:lnTo>
                  <a:lnTo>
                    <a:pt x="103" y="267"/>
                  </a:lnTo>
                  <a:lnTo>
                    <a:pt x="94" y="267"/>
                  </a:lnTo>
                  <a:lnTo>
                    <a:pt x="103" y="267"/>
                  </a:lnTo>
                  <a:lnTo>
                    <a:pt x="103" y="258"/>
                  </a:lnTo>
                  <a:lnTo>
                    <a:pt x="103" y="267"/>
                  </a:lnTo>
                  <a:lnTo>
                    <a:pt x="94" y="267"/>
                  </a:lnTo>
                  <a:lnTo>
                    <a:pt x="94" y="258"/>
                  </a:lnTo>
                  <a:lnTo>
                    <a:pt x="94" y="250"/>
                  </a:lnTo>
                  <a:lnTo>
                    <a:pt x="103" y="250"/>
                  </a:lnTo>
                  <a:lnTo>
                    <a:pt x="103" y="241"/>
                  </a:lnTo>
                  <a:lnTo>
                    <a:pt x="94" y="250"/>
                  </a:lnTo>
                  <a:lnTo>
                    <a:pt x="94" y="241"/>
                  </a:lnTo>
                  <a:lnTo>
                    <a:pt x="103" y="241"/>
                  </a:lnTo>
                  <a:lnTo>
                    <a:pt x="103" y="232"/>
                  </a:lnTo>
                  <a:lnTo>
                    <a:pt x="94" y="232"/>
                  </a:lnTo>
                  <a:lnTo>
                    <a:pt x="94" y="241"/>
                  </a:lnTo>
                  <a:lnTo>
                    <a:pt x="94" y="232"/>
                  </a:lnTo>
                  <a:lnTo>
                    <a:pt x="86" y="232"/>
                  </a:lnTo>
                  <a:lnTo>
                    <a:pt x="77" y="232"/>
                  </a:lnTo>
                  <a:lnTo>
                    <a:pt x="77" y="224"/>
                  </a:lnTo>
                  <a:lnTo>
                    <a:pt x="86" y="224"/>
                  </a:lnTo>
                  <a:lnTo>
                    <a:pt x="86" y="232"/>
                  </a:lnTo>
                  <a:lnTo>
                    <a:pt x="94" y="232"/>
                  </a:lnTo>
                  <a:lnTo>
                    <a:pt x="103" y="232"/>
                  </a:lnTo>
                  <a:lnTo>
                    <a:pt x="94" y="232"/>
                  </a:lnTo>
                  <a:lnTo>
                    <a:pt x="94" y="224"/>
                  </a:lnTo>
                  <a:lnTo>
                    <a:pt x="94" y="215"/>
                  </a:lnTo>
                  <a:lnTo>
                    <a:pt x="86" y="215"/>
                  </a:lnTo>
                  <a:lnTo>
                    <a:pt x="94" y="215"/>
                  </a:lnTo>
                  <a:lnTo>
                    <a:pt x="103" y="215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3" y="189"/>
                  </a:lnTo>
                  <a:lnTo>
                    <a:pt x="103" y="181"/>
                  </a:lnTo>
                  <a:lnTo>
                    <a:pt x="94" y="181"/>
                  </a:lnTo>
                  <a:lnTo>
                    <a:pt x="94" y="189"/>
                  </a:lnTo>
                  <a:lnTo>
                    <a:pt x="94" y="181"/>
                  </a:lnTo>
                  <a:lnTo>
                    <a:pt x="103" y="181"/>
                  </a:lnTo>
                  <a:lnTo>
                    <a:pt x="103" y="189"/>
                  </a:lnTo>
                  <a:lnTo>
                    <a:pt x="103" y="181"/>
                  </a:lnTo>
                  <a:lnTo>
                    <a:pt x="112" y="181"/>
                  </a:lnTo>
                  <a:lnTo>
                    <a:pt x="103" y="181"/>
                  </a:lnTo>
                  <a:lnTo>
                    <a:pt x="103" y="172"/>
                  </a:lnTo>
                  <a:lnTo>
                    <a:pt x="112" y="172"/>
                  </a:lnTo>
                  <a:lnTo>
                    <a:pt x="103" y="172"/>
                  </a:lnTo>
                  <a:lnTo>
                    <a:pt x="103" y="163"/>
                  </a:lnTo>
                  <a:lnTo>
                    <a:pt x="112" y="163"/>
                  </a:lnTo>
                  <a:lnTo>
                    <a:pt x="103" y="163"/>
                  </a:lnTo>
                  <a:lnTo>
                    <a:pt x="103" y="155"/>
                  </a:lnTo>
                  <a:lnTo>
                    <a:pt x="112" y="155"/>
                  </a:lnTo>
                  <a:lnTo>
                    <a:pt x="112" y="146"/>
                  </a:lnTo>
                  <a:lnTo>
                    <a:pt x="120" y="146"/>
                  </a:lnTo>
                  <a:lnTo>
                    <a:pt x="120" y="138"/>
                  </a:lnTo>
                  <a:lnTo>
                    <a:pt x="120" y="129"/>
                  </a:lnTo>
                  <a:lnTo>
                    <a:pt x="120" y="120"/>
                  </a:lnTo>
                  <a:lnTo>
                    <a:pt x="120" y="112"/>
                  </a:lnTo>
                  <a:lnTo>
                    <a:pt x="129" y="103"/>
                  </a:lnTo>
                  <a:lnTo>
                    <a:pt x="129" y="95"/>
                  </a:lnTo>
                  <a:lnTo>
                    <a:pt x="120" y="95"/>
                  </a:lnTo>
                  <a:lnTo>
                    <a:pt x="129" y="95"/>
                  </a:lnTo>
                  <a:lnTo>
                    <a:pt x="120" y="95"/>
                  </a:lnTo>
                  <a:lnTo>
                    <a:pt x="129" y="95"/>
                  </a:lnTo>
                  <a:lnTo>
                    <a:pt x="129" y="86"/>
                  </a:lnTo>
                  <a:lnTo>
                    <a:pt x="137" y="86"/>
                  </a:lnTo>
                  <a:lnTo>
                    <a:pt x="137" y="77"/>
                  </a:lnTo>
                  <a:lnTo>
                    <a:pt x="137" y="69"/>
                  </a:lnTo>
                  <a:lnTo>
                    <a:pt x="137" y="60"/>
                  </a:lnTo>
                  <a:lnTo>
                    <a:pt x="137" y="51"/>
                  </a:lnTo>
                  <a:lnTo>
                    <a:pt x="137" y="43"/>
                  </a:lnTo>
                  <a:lnTo>
                    <a:pt x="129" y="43"/>
                  </a:lnTo>
                  <a:lnTo>
                    <a:pt x="137" y="43"/>
                  </a:lnTo>
                  <a:lnTo>
                    <a:pt x="137" y="34"/>
                  </a:lnTo>
                  <a:lnTo>
                    <a:pt x="129" y="34"/>
                  </a:lnTo>
                  <a:lnTo>
                    <a:pt x="120" y="34"/>
                  </a:lnTo>
                  <a:lnTo>
                    <a:pt x="120" y="43"/>
                  </a:lnTo>
                  <a:lnTo>
                    <a:pt x="120" y="34"/>
                  </a:lnTo>
                  <a:lnTo>
                    <a:pt x="112" y="34"/>
                  </a:lnTo>
                  <a:lnTo>
                    <a:pt x="120" y="34"/>
                  </a:lnTo>
                  <a:lnTo>
                    <a:pt x="120" y="26"/>
                  </a:lnTo>
                  <a:lnTo>
                    <a:pt x="120" y="34"/>
                  </a:lnTo>
                  <a:lnTo>
                    <a:pt x="129" y="34"/>
                  </a:lnTo>
                  <a:lnTo>
                    <a:pt x="137" y="34"/>
                  </a:lnTo>
                  <a:lnTo>
                    <a:pt x="137" y="26"/>
                  </a:lnTo>
                  <a:lnTo>
                    <a:pt x="129" y="26"/>
                  </a:lnTo>
                  <a:lnTo>
                    <a:pt x="137" y="26"/>
                  </a:lnTo>
                  <a:lnTo>
                    <a:pt x="137" y="34"/>
                  </a:lnTo>
                  <a:lnTo>
                    <a:pt x="146" y="34"/>
                  </a:lnTo>
                  <a:lnTo>
                    <a:pt x="146" y="26"/>
                  </a:lnTo>
                  <a:lnTo>
                    <a:pt x="155" y="26"/>
                  </a:lnTo>
                  <a:lnTo>
                    <a:pt x="155" y="17"/>
                  </a:lnTo>
                  <a:lnTo>
                    <a:pt x="163" y="17"/>
                  </a:lnTo>
                  <a:lnTo>
                    <a:pt x="163" y="8"/>
                  </a:lnTo>
                  <a:lnTo>
                    <a:pt x="163" y="17"/>
                  </a:lnTo>
                  <a:lnTo>
                    <a:pt x="163" y="8"/>
                  </a:lnTo>
                  <a:lnTo>
                    <a:pt x="155" y="8"/>
                  </a:lnTo>
                  <a:lnTo>
                    <a:pt x="163" y="8"/>
                  </a:lnTo>
                  <a:lnTo>
                    <a:pt x="163" y="0"/>
                  </a:lnTo>
                  <a:lnTo>
                    <a:pt x="163" y="8"/>
                  </a:lnTo>
                  <a:lnTo>
                    <a:pt x="172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09" name="Freeform 254"/>
            <p:cNvSpPr>
              <a:spLocks/>
            </p:cNvSpPr>
            <p:nvPr/>
          </p:nvSpPr>
          <p:spPr bwMode="auto">
            <a:xfrm>
              <a:off x="5676900" y="4521200"/>
              <a:ext cx="88900" cy="452438"/>
            </a:xfrm>
            <a:custGeom>
              <a:avLst/>
              <a:gdLst>
                <a:gd name="T0" fmla="*/ 2147483647 w 112"/>
                <a:gd name="T1" fmla="*/ 2147483647 h 570"/>
                <a:gd name="T2" fmla="*/ 2147483647 w 112"/>
                <a:gd name="T3" fmla="*/ 2147483647 h 570"/>
                <a:gd name="T4" fmla="*/ 2147483647 w 112"/>
                <a:gd name="T5" fmla="*/ 2147483647 h 570"/>
                <a:gd name="T6" fmla="*/ 0 w 112"/>
                <a:gd name="T7" fmla="*/ 2147483647 h 570"/>
                <a:gd name="T8" fmla="*/ 0 w 112"/>
                <a:gd name="T9" fmla="*/ 2147483647 h 570"/>
                <a:gd name="T10" fmla="*/ 2147483647 w 112"/>
                <a:gd name="T11" fmla="*/ 2147483647 h 570"/>
                <a:gd name="T12" fmla="*/ 2147483647 w 112"/>
                <a:gd name="T13" fmla="*/ 2147483647 h 570"/>
                <a:gd name="T14" fmla="*/ 2147483647 w 112"/>
                <a:gd name="T15" fmla="*/ 2147483647 h 570"/>
                <a:gd name="T16" fmla="*/ 0 w 112"/>
                <a:gd name="T17" fmla="*/ 2147483647 h 570"/>
                <a:gd name="T18" fmla="*/ 2147483647 w 112"/>
                <a:gd name="T19" fmla="*/ 2147483647 h 570"/>
                <a:gd name="T20" fmla="*/ 2147483647 w 112"/>
                <a:gd name="T21" fmla="*/ 2147483647 h 570"/>
                <a:gd name="T22" fmla="*/ 2147483647 w 112"/>
                <a:gd name="T23" fmla="*/ 2147483647 h 570"/>
                <a:gd name="T24" fmla="*/ 2147483647 w 112"/>
                <a:gd name="T25" fmla="*/ 2147483647 h 570"/>
                <a:gd name="T26" fmla="*/ 2147483647 w 112"/>
                <a:gd name="T27" fmla="*/ 2147483647 h 570"/>
                <a:gd name="T28" fmla="*/ 2147483647 w 112"/>
                <a:gd name="T29" fmla="*/ 2147483647 h 570"/>
                <a:gd name="T30" fmla="*/ 2147483647 w 112"/>
                <a:gd name="T31" fmla="*/ 2147483647 h 570"/>
                <a:gd name="T32" fmla="*/ 2147483647 w 112"/>
                <a:gd name="T33" fmla="*/ 2147483647 h 570"/>
                <a:gd name="T34" fmla="*/ 2147483647 w 112"/>
                <a:gd name="T35" fmla="*/ 2147483647 h 570"/>
                <a:gd name="T36" fmla="*/ 2147483647 w 112"/>
                <a:gd name="T37" fmla="*/ 2147483647 h 570"/>
                <a:gd name="T38" fmla="*/ 2147483647 w 112"/>
                <a:gd name="T39" fmla="*/ 2147483647 h 570"/>
                <a:gd name="T40" fmla="*/ 2147483647 w 112"/>
                <a:gd name="T41" fmla="*/ 2147483647 h 570"/>
                <a:gd name="T42" fmla="*/ 2147483647 w 112"/>
                <a:gd name="T43" fmla="*/ 2147483647 h 570"/>
                <a:gd name="T44" fmla="*/ 2147483647 w 112"/>
                <a:gd name="T45" fmla="*/ 2147483647 h 570"/>
                <a:gd name="T46" fmla="*/ 2147483647 w 112"/>
                <a:gd name="T47" fmla="*/ 2147483647 h 570"/>
                <a:gd name="T48" fmla="*/ 2147483647 w 112"/>
                <a:gd name="T49" fmla="*/ 2147483647 h 570"/>
                <a:gd name="T50" fmla="*/ 2147483647 w 112"/>
                <a:gd name="T51" fmla="*/ 2147483647 h 570"/>
                <a:gd name="T52" fmla="*/ 2147483647 w 112"/>
                <a:gd name="T53" fmla="*/ 2147483647 h 570"/>
                <a:gd name="T54" fmla="*/ 2147483647 w 112"/>
                <a:gd name="T55" fmla="*/ 0 h 570"/>
                <a:gd name="T56" fmla="*/ 2147483647 w 112"/>
                <a:gd name="T57" fmla="*/ 2147483647 h 570"/>
                <a:gd name="T58" fmla="*/ 2147483647 w 112"/>
                <a:gd name="T59" fmla="*/ 2147483647 h 570"/>
                <a:gd name="T60" fmla="*/ 2147483647 w 112"/>
                <a:gd name="T61" fmla="*/ 2147483647 h 570"/>
                <a:gd name="T62" fmla="*/ 2147483647 w 112"/>
                <a:gd name="T63" fmla="*/ 2147483647 h 570"/>
                <a:gd name="T64" fmla="*/ 2147483647 w 112"/>
                <a:gd name="T65" fmla="*/ 2147483647 h 570"/>
                <a:gd name="T66" fmla="*/ 2147483647 w 112"/>
                <a:gd name="T67" fmla="*/ 2147483647 h 570"/>
                <a:gd name="T68" fmla="*/ 2147483647 w 112"/>
                <a:gd name="T69" fmla="*/ 2147483647 h 570"/>
                <a:gd name="T70" fmla="*/ 2147483647 w 112"/>
                <a:gd name="T71" fmla="*/ 2147483647 h 570"/>
                <a:gd name="T72" fmla="*/ 2147483647 w 112"/>
                <a:gd name="T73" fmla="*/ 2147483647 h 570"/>
                <a:gd name="T74" fmla="*/ 2147483647 w 112"/>
                <a:gd name="T75" fmla="*/ 2147483647 h 570"/>
                <a:gd name="T76" fmla="*/ 2147483647 w 112"/>
                <a:gd name="T77" fmla="*/ 2147483647 h 570"/>
                <a:gd name="T78" fmla="*/ 2147483647 w 112"/>
                <a:gd name="T79" fmla="*/ 2147483647 h 570"/>
                <a:gd name="T80" fmla="*/ 2147483647 w 112"/>
                <a:gd name="T81" fmla="*/ 2147483647 h 570"/>
                <a:gd name="T82" fmla="*/ 2147483647 w 112"/>
                <a:gd name="T83" fmla="*/ 2147483647 h 570"/>
                <a:gd name="T84" fmla="*/ 2147483647 w 112"/>
                <a:gd name="T85" fmla="*/ 2147483647 h 570"/>
                <a:gd name="T86" fmla="*/ 2147483647 w 112"/>
                <a:gd name="T87" fmla="*/ 2147483647 h 570"/>
                <a:gd name="T88" fmla="*/ 2147483647 w 112"/>
                <a:gd name="T89" fmla="*/ 2147483647 h 570"/>
                <a:gd name="T90" fmla="*/ 2147483647 w 112"/>
                <a:gd name="T91" fmla="*/ 2147483647 h 570"/>
                <a:gd name="T92" fmla="*/ 2147483647 w 112"/>
                <a:gd name="T93" fmla="*/ 2147483647 h 570"/>
                <a:gd name="T94" fmla="*/ 2147483647 w 112"/>
                <a:gd name="T95" fmla="*/ 2147483647 h 570"/>
                <a:gd name="T96" fmla="*/ 2147483647 w 112"/>
                <a:gd name="T97" fmla="*/ 2147483647 h 570"/>
                <a:gd name="T98" fmla="*/ 2147483647 w 112"/>
                <a:gd name="T99" fmla="*/ 2147483647 h 570"/>
                <a:gd name="T100" fmla="*/ 2147483647 w 112"/>
                <a:gd name="T101" fmla="*/ 2147483647 h 570"/>
                <a:gd name="T102" fmla="*/ 2147483647 w 112"/>
                <a:gd name="T103" fmla="*/ 2147483647 h 570"/>
                <a:gd name="T104" fmla="*/ 2147483647 w 112"/>
                <a:gd name="T105" fmla="*/ 2147483647 h 570"/>
                <a:gd name="T106" fmla="*/ 2147483647 w 112"/>
                <a:gd name="T107" fmla="*/ 2147483647 h 570"/>
                <a:gd name="T108" fmla="*/ 2147483647 w 112"/>
                <a:gd name="T109" fmla="*/ 2147483647 h 570"/>
                <a:gd name="T110" fmla="*/ 2147483647 w 112"/>
                <a:gd name="T111" fmla="*/ 2147483647 h 570"/>
                <a:gd name="T112" fmla="*/ 2147483647 w 112"/>
                <a:gd name="T113" fmla="*/ 2147483647 h 570"/>
                <a:gd name="T114" fmla="*/ 2147483647 w 112"/>
                <a:gd name="T115" fmla="*/ 2147483647 h 570"/>
                <a:gd name="T116" fmla="*/ 2147483647 w 112"/>
                <a:gd name="T117" fmla="*/ 2147483647 h 570"/>
                <a:gd name="T118" fmla="*/ 2147483647 w 112"/>
                <a:gd name="T119" fmla="*/ 2147483647 h 570"/>
                <a:gd name="T120" fmla="*/ 2147483647 w 112"/>
                <a:gd name="T121" fmla="*/ 2147483647 h 570"/>
                <a:gd name="T122" fmla="*/ 2147483647 w 112"/>
                <a:gd name="T123" fmla="*/ 2147483647 h 5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"/>
                <a:gd name="T187" fmla="*/ 0 h 570"/>
                <a:gd name="T188" fmla="*/ 112 w 112"/>
                <a:gd name="T189" fmla="*/ 570 h 5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" h="570">
                  <a:moveTo>
                    <a:pt x="8" y="570"/>
                  </a:moveTo>
                  <a:lnTo>
                    <a:pt x="0" y="561"/>
                  </a:lnTo>
                  <a:lnTo>
                    <a:pt x="8" y="561"/>
                  </a:lnTo>
                  <a:lnTo>
                    <a:pt x="17" y="561"/>
                  </a:lnTo>
                  <a:lnTo>
                    <a:pt x="17" y="553"/>
                  </a:lnTo>
                  <a:lnTo>
                    <a:pt x="25" y="553"/>
                  </a:lnTo>
                  <a:lnTo>
                    <a:pt x="25" y="544"/>
                  </a:lnTo>
                  <a:lnTo>
                    <a:pt x="34" y="544"/>
                  </a:lnTo>
                  <a:lnTo>
                    <a:pt x="34" y="535"/>
                  </a:lnTo>
                  <a:lnTo>
                    <a:pt x="25" y="535"/>
                  </a:lnTo>
                  <a:lnTo>
                    <a:pt x="25" y="527"/>
                  </a:lnTo>
                  <a:lnTo>
                    <a:pt x="17" y="527"/>
                  </a:lnTo>
                  <a:lnTo>
                    <a:pt x="17" y="518"/>
                  </a:lnTo>
                  <a:lnTo>
                    <a:pt x="8" y="518"/>
                  </a:lnTo>
                  <a:lnTo>
                    <a:pt x="8" y="510"/>
                  </a:lnTo>
                  <a:lnTo>
                    <a:pt x="0" y="510"/>
                  </a:lnTo>
                  <a:lnTo>
                    <a:pt x="0" y="501"/>
                  </a:lnTo>
                  <a:lnTo>
                    <a:pt x="0" y="492"/>
                  </a:lnTo>
                  <a:lnTo>
                    <a:pt x="0" y="484"/>
                  </a:lnTo>
                  <a:lnTo>
                    <a:pt x="0" y="492"/>
                  </a:lnTo>
                  <a:lnTo>
                    <a:pt x="0" y="484"/>
                  </a:lnTo>
                  <a:lnTo>
                    <a:pt x="8" y="484"/>
                  </a:lnTo>
                  <a:lnTo>
                    <a:pt x="8" y="475"/>
                  </a:lnTo>
                  <a:lnTo>
                    <a:pt x="17" y="475"/>
                  </a:lnTo>
                  <a:lnTo>
                    <a:pt x="17" y="466"/>
                  </a:lnTo>
                  <a:lnTo>
                    <a:pt x="17" y="458"/>
                  </a:lnTo>
                  <a:lnTo>
                    <a:pt x="17" y="449"/>
                  </a:lnTo>
                  <a:lnTo>
                    <a:pt x="17" y="441"/>
                  </a:lnTo>
                  <a:lnTo>
                    <a:pt x="17" y="432"/>
                  </a:lnTo>
                  <a:lnTo>
                    <a:pt x="8" y="432"/>
                  </a:lnTo>
                  <a:lnTo>
                    <a:pt x="8" y="423"/>
                  </a:lnTo>
                  <a:lnTo>
                    <a:pt x="8" y="415"/>
                  </a:lnTo>
                  <a:lnTo>
                    <a:pt x="0" y="415"/>
                  </a:lnTo>
                  <a:lnTo>
                    <a:pt x="0" y="406"/>
                  </a:lnTo>
                  <a:lnTo>
                    <a:pt x="0" y="397"/>
                  </a:lnTo>
                  <a:lnTo>
                    <a:pt x="0" y="389"/>
                  </a:lnTo>
                  <a:lnTo>
                    <a:pt x="0" y="380"/>
                  </a:lnTo>
                  <a:lnTo>
                    <a:pt x="8" y="380"/>
                  </a:lnTo>
                  <a:lnTo>
                    <a:pt x="0" y="380"/>
                  </a:lnTo>
                  <a:lnTo>
                    <a:pt x="8" y="380"/>
                  </a:lnTo>
                  <a:lnTo>
                    <a:pt x="17" y="380"/>
                  </a:lnTo>
                  <a:lnTo>
                    <a:pt x="25" y="380"/>
                  </a:lnTo>
                  <a:lnTo>
                    <a:pt x="34" y="380"/>
                  </a:lnTo>
                  <a:lnTo>
                    <a:pt x="43" y="372"/>
                  </a:lnTo>
                  <a:lnTo>
                    <a:pt x="43" y="363"/>
                  </a:lnTo>
                  <a:lnTo>
                    <a:pt x="34" y="363"/>
                  </a:lnTo>
                  <a:lnTo>
                    <a:pt x="34" y="354"/>
                  </a:lnTo>
                  <a:lnTo>
                    <a:pt x="34" y="346"/>
                  </a:lnTo>
                  <a:lnTo>
                    <a:pt x="25" y="346"/>
                  </a:lnTo>
                  <a:lnTo>
                    <a:pt x="34" y="346"/>
                  </a:lnTo>
                  <a:lnTo>
                    <a:pt x="34" y="337"/>
                  </a:lnTo>
                  <a:lnTo>
                    <a:pt x="34" y="329"/>
                  </a:lnTo>
                  <a:lnTo>
                    <a:pt x="43" y="329"/>
                  </a:lnTo>
                  <a:lnTo>
                    <a:pt x="43" y="320"/>
                  </a:lnTo>
                  <a:lnTo>
                    <a:pt x="43" y="311"/>
                  </a:lnTo>
                  <a:lnTo>
                    <a:pt x="51" y="311"/>
                  </a:lnTo>
                  <a:lnTo>
                    <a:pt x="51" y="303"/>
                  </a:lnTo>
                  <a:lnTo>
                    <a:pt x="51" y="294"/>
                  </a:lnTo>
                  <a:lnTo>
                    <a:pt x="60" y="294"/>
                  </a:lnTo>
                  <a:lnTo>
                    <a:pt x="60" y="284"/>
                  </a:lnTo>
                  <a:lnTo>
                    <a:pt x="60" y="277"/>
                  </a:lnTo>
                  <a:lnTo>
                    <a:pt x="51" y="277"/>
                  </a:lnTo>
                  <a:lnTo>
                    <a:pt x="51" y="268"/>
                  </a:lnTo>
                  <a:lnTo>
                    <a:pt x="51" y="260"/>
                  </a:lnTo>
                  <a:lnTo>
                    <a:pt x="43" y="260"/>
                  </a:lnTo>
                  <a:lnTo>
                    <a:pt x="43" y="251"/>
                  </a:lnTo>
                  <a:lnTo>
                    <a:pt x="34" y="251"/>
                  </a:lnTo>
                  <a:lnTo>
                    <a:pt x="34" y="241"/>
                  </a:lnTo>
                  <a:lnTo>
                    <a:pt x="34" y="234"/>
                  </a:lnTo>
                  <a:lnTo>
                    <a:pt x="34" y="225"/>
                  </a:lnTo>
                  <a:lnTo>
                    <a:pt x="25" y="225"/>
                  </a:lnTo>
                  <a:lnTo>
                    <a:pt x="25" y="215"/>
                  </a:lnTo>
                  <a:lnTo>
                    <a:pt x="25" y="208"/>
                  </a:lnTo>
                  <a:lnTo>
                    <a:pt x="25" y="198"/>
                  </a:lnTo>
                  <a:lnTo>
                    <a:pt x="17" y="198"/>
                  </a:lnTo>
                  <a:lnTo>
                    <a:pt x="17" y="191"/>
                  </a:lnTo>
                  <a:lnTo>
                    <a:pt x="17" y="182"/>
                  </a:lnTo>
                  <a:lnTo>
                    <a:pt x="17" y="172"/>
                  </a:lnTo>
                  <a:lnTo>
                    <a:pt x="17" y="165"/>
                  </a:lnTo>
                  <a:lnTo>
                    <a:pt x="25" y="165"/>
                  </a:lnTo>
                  <a:lnTo>
                    <a:pt x="34" y="165"/>
                  </a:lnTo>
                  <a:lnTo>
                    <a:pt x="43" y="165"/>
                  </a:lnTo>
                  <a:lnTo>
                    <a:pt x="51" y="172"/>
                  </a:lnTo>
                  <a:lnTo>
                    <a:pt x="60" y="172"/>
                  </a:lnTo>
                  <a:lnTo>
                    <a:pt x="60" y="165"/>
                  </a:lnTo>
                  <a:lnTo>
                    <a:pt x="60" y="155"/>
                  </a:lnTo>
                  <a:lnTo>
                    <a:pt x="60" y="146"/>
                  </a:lnTo>
                  <a:lnTo>
                    <a:pt x="51" y="146"/>
                  </a:lnTo>
                  <a:lnTo>
                    <a:pt x="51" y="139"/>
                  </a:lnTo>
                  <a:lnTo>
                    <a:pt x="51" y="129"/>
                  </a:lnTo>
                  <a:lnTo>
                    <a:pt x="51" y="122"/>
                  </a:lnTo>
                  <a:lnTo>
                    <a:pt x="60" y="122"/>
                  </a:lnTo>
                  <a:lnTo>
                    <a:pt x="60" y="112"/>
                  </a:lnTo>
                  <a:lnTo>
                    <a:pt x="60" y="103"/>
                  </a:lnTo>
                  <a:lnTo>
                    <a:pt x="60" y="96"/>
                  </a:lnTo>
                  <a:lnTo>
                    <a:pt x="51" y="96"/>
                  </a:lnTo>
                  <a:lnTo>
                    <a:pt x="60" y="96"/>
                  </a:lnTo>
                  <a:lnTo>
                    <a:pt x="60" y="86"/>
                  </a:lnTo>
                  <a:lnTo>
                    <a:pt x="60" y="77"/>
                  </a:lnTo>
                  <a:lnTo>
                    <a:pt x="51" y="77"/>
                  </a:lnTo>
                  <a:lnTo>
                    <a:pt x="51" y="69"/>
                  </a:lnTo>
                  <a:lnTo>
                    <a:pt x="51" y="60"/>
                  </a:lnTo>
                  <a:lnTo>
                    <a:pt x="51" y="53"/>
                  </a:lnTo>
                  <a:lnTo>
                    <a:pt x="51" y="43"/>
                  </a:lnTo>
                  <a:lnTo>
                    <a:pt x="51" y="34"/>
                  </a:lnTo>
                  <a:lnTo>
                    <a:pt x="43" y="34"/>
                  </a:lnTo>
                  <a:lnTo>
                    <a:pt x="43" y="26"/>
                  </a:lnTo>
                  <a:lnTo>
                    <a:pt x="43" y="17"/>
                  </a:lnTo>
                  <a:lnTo>
                    <a:pt x="51" y="17"/>
                  </a:lnTo>
                  <a:lnTo>
                    <a:pt x="51" y="10"/>
                  </a:lnTo>
                  <a:lnTo>
                    <a:pt x="60" y="10"/>
                  </a:lnTo>
                  <a:lnTo>
                    <a:pt x="60" y="0"/>
                  </a:lnTo>
                  <a:lnTo>
                    <a:pt x="60" y="10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43" y="26"/>
                  </a:lnTo>
                  <a:lnTo>
                    <a:pt x="43" y="34"/>
                  </a:lnTo>
                  <a:lnTo>
                    <a:pt x="51" y="34"/>
                  </a:lnTo>
                  <a:lnTo>
                    <a:pt x="51" y="43"/>
                  </a:lnTo>
                  <a:lnTo>
                    <a:pt x="60" y="43"/>
                  </a:lnTo>
                  <a:lnTo>
                    <a:pt x="60" y="53"/>
                  </a:lnTo>
                  <a:lnTo>
                    <a:pt x="60" y="60"/>
                  </a:lnTo>
                  <a:lnTo>
                    <a:pt x="51" y="60"/>
                  </a:lnTo>
                  <a:lnTo>
                    <a:pt x="51" y="69"/>
                  </a:lnTo>
                  <a:lnTo>
                    <a:pt x="51" y="77"/>
                  </a:lnTo>
                  <a:lnTo>
                    <a:pt x="60" y="77"/>
                  </a:lnTo>
                  <a:lnTo>
                    <a:pt x="60" y="86"/>
                  </a:lnTo>
                  <a:lnTo>
                    <a:pt x="60" y="96"/>
                  </a:lnTo>
                  <a:lnTo>
                    <a:pt x="60" y="103"/>
                  </a:lnTo>
                  <a:lnTo>
                    <a:pt x="60" y="112"/>
                  </a:lnTo>
                  <a:lnTo>
                    <a:pt x="60" y="122"/>
                  </a:lnTo>
                  <a:lnTo>
                    <a:pt x="68" y="122"/>
                  </a:lnTo>
                  <a:lnTo>
                    <a:pt x="68" y="112"/>
                  </a:lnTo>
                  <a:lnTo>
                    <a:pt x="68" y="122"/>
                  </a:lnTo>
                  <a:lnTo>
                    <a:pt x="68" y="112"/>
                  </a:lnTo>
                  <a:lnTo>
                    <a:pt x="77" y="112"/>
                  </a:lnTo>
                  <a:lnTo>
                    <a:pt x="86" y="112"/>
                  </a:lnTo>
                  <a:lnTo>
                    <a:pt x="86" y="122"/>
                  </a:lnTo>
                  <a:lnTo>
                    <a:pt x="94" y="122"/>
                  </a:lnTo>
                  <a:lnTo>
                    <a:pt x="94" y="129"/>
                  </a:lnTo>
                  <a:lnTo>
                    <a:pt x="94" y="139"/>
                  </a:lnTo>
                  <a:lnTo>
                    <a:pt x="103" y="139"/>
                  </a:lnTo>
                  <a:lnTo>
                    <a:pt x="112" y="139"/>
                  </a:lnTo>
                  <a:lnTo>
                    <a:pt x="112" y="129"/>
                  </a:lnTo>
                  <a:lnTo>
                    <a:pt x="112" y="139"/>
                  </a:lnTo>
                  <a:lnTo>
                    <a:pt x="103" y="139"/>
                  </a:lnTo>
                  <a:lnTo>
                    <a:pt x="103" y="146"/>
                  </a:lnTo>
                  <a:lnTo>
                    <a:pt x="94" y="146"/>
                  </a:lnTo>
                  <a:lnTo>
                    <a:pt x="94" y="139"/>
                  </a:lnTo>
                  <a:lnTo>
                    <a:pt x="94" y="129"/>
                  </a:lnTo>
                  <a:lnTo>
                    <a:pt x="94" y="122"/>
                  </a:lnTo>
                  <a:lnTo>
                    <a:pt x="86" y="122"/>
                  </a:lnTo>
                  <a:lnTo>
                    <a:pt x="86" y="112"/>
                  </a:lnTo>
                  <a:lnTo>
                    <a:pt x="77" y="112"/>
                  </a:lnTo>
                  <a:lnTo>
                    <a:pt x="77" y="122"/>
                  </a:lnTo>
                  <a:lnTo>
                    <a:pt x="68" y="122"/>
                  </a:lnTo>
                  <a:lnTo>
                    <a:pt x="60" y="122"/>
                  </a:lnTo>
                  <a:lnTo>
                    <a:pt x="60" y="129"/>
                  </a:lnTo>
                  <a:lnTo>
                    <a:pt x="60" y="139"/>
                  </a:lnTo>
                  <a:lnTo>
                    <a:pt x="60" y="146"/>
                  </a:lnTo>
                  <a:lnTo>
                    <a:pt x="60" y="155"/>
                  </a:lnTo>
                  <a:lnTo>
                    <a:pt x="68" y="155"/>
                  </a:lnTo>
                  <a:lnTo>
                    <a:pt x="60" y="155"/>
                  </a:lnTo>
                  <a:lnTo>
                    <a:pt x="68" y="165"/>
                  </a:lnTo>
                  <a:lnTo>
                    <a:pt x="60" y="172"/>
                  </a:lnTo>
                  <a:lnTo>
                    <a:pt x="51" y="172"/>
                  </a:lnTo>
                  <a:lnTo>
                    <a:pt x="43" y="172"/>
                  </a:lnTo>
                  <a:lnTo>
                    <a:pt x="43" y="165"/>
                  </a:lnTo>
                  <a:lnTo>
                    <a:pt x="34" y="165"/>
                  </a:lnTo>
                  <a:lnTo>
                    <a:pt x="25" y="165"/>
                  </a:lnTo>
                  <a:lnTo>
                    <a:pt x="17" y="172"/>
                  </a:lnTo>
                  <a:lnTo>
                    <a:pt x="17" y="182"/>
                  </a:lnTo>
                  <a:lnTo>
                    <a:pt x="17" y="191"/>
                  </a:lnTo>
                  <a:lnTo>
                    <a:pt x="25" y="191"/>
                  </a:lnTo>
                  <a:lnTo>
                    <a:pt x="25" y="198"/>
                  </a:lnTo>
                  <a:lnTo>
                    <a:pt x="25" y="208"/>
                  </a:lnTo>
                  <a:lnTo>
                    <a:pt x="34" y="215"/>
                  </a:lnTo>
                  <a:lnTo>
                    <a:pt x="34" y="225"/>
                  </a:lnTo>
                  <a:lnTo>
                    <a:pt x="34" y="234"/>
                  </a:lnTo>
                  <a:lnTo>
                    <a:pt x="34" y="241"/>
                  </a:lnTo>
                  <a:lnTo>
                    <a:pt x="43" y="241"/>
                  </a:lnTo>
                  <a:lnTo>
                    <a:pt x="43" y="251"/>
                  </a:lnTo>
                  <a:lnTo>
                    <a:pt x="43" y="260"/>
                  </a:lnTo>
                  <a:lnTo>
                    <a:pt x="51" y="260"/>
                  </a:lnTo>
                  <a:lnTo>
                    <a:pt x="51" y="268"/>
                  </a:lnTo>
                  <a:lnTo>
                    <a:pt x="60" y="268"/>
                  </a:lnTo>
                  <a:lnTo>
                    <a:pt x="60" y="277"/>
                  </a:lnTo>
                  <a:lnTo>
                    <a:pt x="60" y="284"/>
                  </a:lnTo>
                  <a:lnTo>
                    <a:pt x="60" y="294"/>
                  </a:lnTo>
                  <a:lnTo>
                    <a:pt x="51" y="294"/>
                  </a:lnTo>
                  <a:lnTo>
                    <a:pt x="51" y="303"/>
                  </a:lnTo>
                  <a:lnTo>
                    <a:pt x="51" y="311"/>
                  </a:lnTo>
                  <a:lnTo>
                    <a:pt x="43" y="311"/>
                  </a:lnTo>
                  <a:lnTo>
                    <a:pt x="43" y="320"/>
                  </a:lnTo>
                  <a:lnTo>
                    <a:pt x="43" y="329"/>
                  </a:lnTo>
                  <a:lnTo>
                    <a:pt x="34" y="329"/>
                  </a:lnTo>
                  <a:lnTo>
                    <a:pt x="34" y="337"/>
                  </a:lnTo>
                  <a:lnTo>
                    <a:pt x="34" y="346"/>
                  </a:lnTo>
                  <a:lnTo>
                    <a:pt x="34" y="354"/>
                  </a:lnTo>
                  <a:lnTo>
                    <a:pt x="43" y="354"/>
                  </a:lnTo>
                  <a:lnTo>
                    <a:pt x="43" y="363"/>
                  </a:lnTo>
                  <a:lnTo>
                    <a:pt x="43" y="372"/>
                  </a:lnTo>
                  <a:lnTo>
                    <a:pt x="43" y="380"/>
                  </a:lnTo>
                  <a:lnTo>
                    <a:pt x="51" y="380"/>
                  </a:lnTo>
                  <a:lnTo>
                    <a:pt x="43" y="380"/>
                  </a:lnTo>
                  <a:lnTo>
                    <a:pt x="43" y="389"/>
                  </a:lnTo>
                  <a:lnTo>
                    <a:pt x="34" y="389"/>
                  </a:lnTo>
                  <a:lnTo>
                    <a:pt x="25" y="389"/>
                  </a:lnTo>
                  <a:lnTo>
                    <a:pt x="25" y="380"/>
                  </a:lnTo>
                  <a:lnTo>
                    <a:pt x="17" y="380"/>
                  </a:lnTo>
                  <a:lnTo>
                    <a:pt x="8" y="380"/>
                  </a:lnTo>
                  <a:lnTo>
                    <a:pt x="8" y="389"/>
                  </a:lnTo>
                  <a:lnTo>
                    <a:pt x="0" y="389"/>
                  </a:lnTo>
                  <a:lnTo>
                    <a:pt x="0" y="397"/>
                  </a:lnTo>
                  <a:lnTo>
                    <a:pt x="0" y="406"/>
                  </a:lnTo>
                  <a:lnTo>
                    <a:pt x="8" y="406"/>
                  </a:lnTo>
                  <a:lnTo>
                    <a:pt x="8" y="415"/>
                  </a:lnTo>
                  <a:lnTo>
                    <a:pt x="8" y="423"/>
                  </a:lnTo>
                  <a:lnTo>
                    <a:pt x="17" y="432"/>
                  </a:lnTo>
                  <a:lnTo>
                    <a:pt x="17" y="441"/>
                  </a:lnTo>
                  <a:lnTo>
                    <a:pt x="17" y="449"/>
                  </a:lnTo>
                  <a:lnTo>
                    <a:pt x="25" y="449"/>
                  </a:lnTo>
                  <a:lnTo>
                    <a:pt x="25" y="458"/>
                  </a:lnTo>
                  <a:lnTo>
                    <a:pt x="25" y="466"/>
                  </a:lnTo>
                  <a:lnTo>
                    <a:pt x="17" y="466"/>
                  </a:lnTo>
                  <a:lnTo>
                    <a:pt x="17" y="475"/>
                  </a:lnTo>
                  <a:lnTo>
                    <a:pt x="17" y="484"/>
                  </a:lnTo>
                  <a:lnTo>
                    <a:pt x="8" y="484"/>
                  </a:lnTo>
                  <a:lnTo>
                    <a:pt x="8" y="492"/>
                  </a:lnTo>
                  <a:lnTo>
                    <a:pt x="0" y="492"/>
                  </a:lnTo>
                  <a:lnTo>
                    <a:pt x="0" y="501"/>
                  </a:lnTo>
                  <a:lnTo>
                    <a:pt x="8" y="501"/>
                  </a:lnTo>
                  <a:lnTo>
                    <a:pt x="0" y="501"/>
                  </a:lnTo>
                  <a:lnTo>
                    <a:pt x="8" y="501"/>
                  </a:lnTo>
                  <a:lnTo>
                    <a:pt x="8" y="510"/>
                  </a:lnTo>
                  <a:lnTo>
                    <a:pt x="8" y="518"/>
                  </a:lnTo>
                  <a:lnTo>
                    <a:pt x="17" y="518"/>
                  </a:lnTo>
                  <a:lnTo>
                    <a:pt x="25" y="518"/>
                  </a:lnTo>
                  <a:lnTo>
                    <a:pt x="25" y="527"/>
                  </a:lnTo>
                  <a:lnTo>
                    <a:pt x="34" y="527"/>
                  </a:lnTo>
                  <a:lnTo>
                    <a:pt x="34" y="535"/>
                  </a:lnTo>
                  <a:lnTo>
                    <a:pt x="34" y="544"/>
                  </a:lnTo>
                  <a:lnTo>
                    <a:pt x="34" y="553"/>
                  </a:lnTo>
                  <a:lnTo>
                    <a:pt x="25" y="553"/>
                  </a:lnTo>
                  <a:lnTo>
                    <a:pt x="17" y="553"/>
                  </a:lnTo>
                  <a:lnTo>
                    <a:pt x="17" y="561"/>
                  </a:lnTo>
                  <a:lnTo>
                    <a:pt x="8" y="561"/>
                  </a:lnTo>
                  <a:lnTo>
                    <a:pt x="8" y="57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10" name="Freeform 255"/>
            <p:cNvSpPr>
              <a:spLocks/>
            </p:cNvSpPr>
            <p:nvPr/>
          </p:nvSpPr>
          <p:spPr bwMode="auto">
            <a:xfrm>
              <a:off x="4522788" y="4273550"/>
              <a:ext cx="34925" cy="20638"/>
            </a:xfrm>
            <a:custGeom>
              <a:avLst/>
              <a:gdLst>
                <a:gd name="T0" fmla="*/ 2147483647 w 43"/>
                <a:gd name="T1" fmla="*/ 2147483647 h 26"/>
                <a:gd name="T2" fmla="*/ 0 w 43"/>
                <a:gd name="T3" fmla="*/ 2147483647 h 26"/>
                <a:gd name="T4" fmla="*/ 2147483647 w 43"/>
                <a:gd name="T5" fmla="*/ 2147483647 h 26"/>
                <a:gd name="T6" fmla="*/ 0 w 43"/>
                <a:gd name="T7" fmla="*/ 2147483647 h 26"/>
                <a:gd name="T8" fmla="*/ 0 w 43"/>
                <a:gd name="T9" fmla="*/ 2147483647 h 26"/>
                <a:gd name="T10" fmla="*/ 2147483647 w 43"/>
                <a:gd name="T11" fmla="*/ 2147483647 h 26"/>
                <a:gd name="T12" fmla="*/ 2147483647 w 43"/>
                <a:gd name="T13" fmla="*/ 2147483647 h 26"/>
                <a:gd name="T14" fmla="*/ 2147483647 w 43"/>
                <a:gd name="T15" fmla="*/ 2147483647 h 26"/>
                <a:gd name="T16" fmla="*/ 2147483647 w 43"/>
                <a:gd name="T17" fmla="*/ 2147483647 h 26"/>
                <a:gd name="T18" fmla="*/ 2147483647 w 43"/>
                <a:gd name="T19" fmla="*/ 2147483647 h 26"/>
                <a:gd name="T20" fmla="*/ 2147483647 w 43"/>
                <a:gd name="T21" fmla="*/ 2147483647 h 26"/>
                <a:gd name="T22" fmla="*/ 2147483647 w 43"/>
                <a:gd name="T23" fmla="*/ 2147483647 h 26"/>
                <a:gd name="T24" fmla="*/ 2147483647 w 43"/>
                <a:gd name="T25" fmla="*/ 2147483647 h 26"/>
                <a:gd name="T26" fmla="*/ 2147483647 w 43"/>
                <a:gd name="T27" fmla="*/ 2147483647 h 26"/>
                <a:gd name="T28" fmla="*/ 2147483647 w 43"/>
                <a:gd name="T29" fmla="*/ 2147483647 h 26"/>
                <a:gd name="T30" fmla="*/ 2147483647 w 43"/>
                <a:gd name="T31" fmla="*/ 2147483647 h 26"/>
                <a:gd name="T32" fmla="*/ 2147483647 w 43"/>
                <a:gd name="T33" fmla="*/ 2147483647 h 26"/>
                <a:gd name="T34" fmla="*/ 2147483647 w 43"/>
                <a:gd name="T35" fmla="*/ 2147483647 h 26"/>
                <a:gd name="T36" fmla="*/ 2147483647 w 43"/>
                <a:gd name="T37" fmla="*/ 2147483647 h 26"/>
                <a:gd name="T38" fmla="*/ 2147483647 w 43"/>
                <a:gd name="T39" fmla="*/ 2147483647 h 26"/>
                <a:gd name="T40" fmla="*/ 2147483647 w 43"/>
                <a:gd name="T41" fmla="*/ 2147483647 h 26"/>
                <a:gd name="T42" fmla="*/ 2147483647 w 43"/>
                <a:gd name="T43" fmla="*/ 2147483647 h 26"/>
                <a:gd name="T44" fmla="*/ 2147483647 w 43"/>
                <a:gd name="T45" fmla="*/ 2147483647 h 26"/>
                <a:gd name="T46" fmla="*/ 2147483647 w 43"/>
                <a:gd name="T47" fmla="*/ 2147483647 h 26"/>
                <a:gd name="T48" fmla="*/ 2147483647 w 43"/>
                <a:gd name="T49" fmla="*/ 2147483647 h 26"/>
                <a:gd name="T50" fmla="*/ 2147483647 w 43"/>
                <a:gd name="T51" fmla="*/ 2147483647 h 26"/>
                <a:gd name="T52" fmla="*/ 2147483647 w 43"/>
                <a:gd name="T53" fmla="*/ 2147483647 h 26"/>
                <a:gd name="T54" fmla="*/ 2147483647 w 43"/>
                <a:gd name="T55" fmla="*/ 2147483647 h 26"/>
                <a:gd name="T56" fmla="*/ 0 w 43"/>
                <a:gd name="T57" fmla="*/ 2147483647 h 26"/>
                <a:gd name="T58" fmla="*/ 0 w 43"/>
                <a:gd name="T59" fmla="*/ 2147483647 h 26"/>
                <a:gd name="T60" fmla="*/ 0 w 43"/>
                <a:gd name="T61" fmla="*/ 2147483647 h 26"/>
                <a:gd name="T62" fmla="*/ 0 w 43"/>
                <a:gd name="T63" fmla="*/ 2147483647 h 26"/>
                <a:gd name="T64" fmla="*/ 2147483647 w 43"/>
                <a:gd name="T65" fmla="*/ 2147483647 h 26"/>
                <a:gd name="T66" fmla="*/ 0 w 43"/>
                <a:gd name="T67" fmla="*/ 2147483647 h 26"/>
                <a:gd name="T68" fmla="*/ 2147483647 w 43"/>
                <a:gd name="T69" fmla="*/ 2147483647 h 26"/>
                <a:gd name="T70" fmla="*/ 0 w 43"/>
                <a:gd name="T71" fmla="*/ 2147483647 h 26"/>
                <a:gd name="T72" fmla="*/ 0 w 43"/>
                <a:gd name="T73" fmla="*/ 0 h 26"/>
                <a:gd name="T74" fmla="*/ 2147483647 w 43"/>
                <a:gd name="T75" fmla="*/ 0 h 26"/>
                <a:gd name="T76" fmla="*/ 0 w 43"/>
                <a:gd name="T77" fmla="*/ 0 h 26"/>
                <a:gd name="T78" fmla="*/ 2147483647 w 43"/>
                <a:gd name="T79" fmla="*/ 0 h 26"/>
                <a:gd name="T80" fmla="*/ 0 w 43"/>
                <a:gd name="T81" fmla="*/ 0 h 26"/>
                <a:gd name="T82" fmla="*/ 0 w 43"/>
                <a:gd name="T83" fmla="*/ 2147483647 h 26"/>
                <a:gd name="T84" fmla="*/ 2147483647 w 43"/>
                <a:gd name="T85" fmla="*/ 0 h 26"/>
                <a:gd name="T86" fmla="*/ 2147483647 w 43"/>
                <a:gd name="T87" fmla="*/ 2147483647 h 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"/>
                <a:gd name="T133" fmla="*/ 0 h 26"/>
                <a:gd name="T134" fmla="*/ 43 w 43"/>
                <a:gd name="T135" fmla="*/ 26 h 2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" h="26">
                  <a:moveTo>
                    <a:pt x="9" y="9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17" y="18"/>
                  </a:lnTo>
                  <a:lnTo>
                    <a:pt x="17" y="26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26" y="26"/>
                  </a:lnTo>
                  <a:lnTo>
                    <a:pt x="35" y="26"/>
                  </a:lnTo>
                  <a:lnTo>
                    <a:pt x="43" y="26"/>
                  </a:lnTo>
                  <a:lnTo>
                    <a:pt x="35" y="26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26" y="26"/>
                  </a:lnTo>
                  <a:lnTo>
                    <a:pt x="17" y="26"/>
                  </a:lnTo>
                  <a:lnTo>
                    <a:pt x="17" y="18"/>
                  </a:lnTo>
                  <a:lnTo>
                    <a:pt x="9" y="18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0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11" name="Freeform 256"/>
            <p:cNvSpPr>
              <a:spLocks/>
            </p:cNvSpPr>
            <p:nvPr/>
          </p:nvSpPr>
          <p:spPr bwMode="auto">
            <a:xfrm>
              <a:off x="4413250" y="4254500"/>
              <a:ext cx="117475" cy="39688"/>
            </a:xfrm>
            <a:custGeom>
              <a:avLst/>
              <a:gdLst>
                <a:gd name="T0" fmla="*/ 2147483647 w 147"/>
                <a:gd name="T1" fmla="*/ 2147483647 h 51"/>
                <a:gd name="T2" fmla="*/ 2147483647 w 147"/>
                <a:gd name="T3" fmla="*/ 2147483647 h 51"/>
                <a:gd name="T4" fmla="*/ 2147483647 w 147"/>
                <a:gd name="T5" fmla="*/ 2147483647 h 51"/>
                <a:gd name="T6" fmla="*/ 2147483647 w 147"/>
                <a:gd name="T7" fmla="*/ 2147483647 h 51"/>
                <a:gd name="T8" fmla="*/ 2147483647 w 147"/>
                <a:gd name="T9" fmla="*/ 2147483647 h 51"/>
                <a:gd name="T10" fmla="*/ 2147483647 w 147"/>
                <a:gd name="T11" fmla="*/ 2147483647 h 51"/>
                <a:gd name="T12" fmla="*/ 2147483647 w 147"/>
                <a:gd name="T13" fmla="*/ 0 h 51"/>
                <a:gd name="T14" fmla="*/ 2147483647 w 147"/>
                <a:gd name="T15" fmla="*/ 2147483647 h 51"/>
                <a:gd name="T16" fmla="*/ 2147483647 w 147"/>
                <a:gd name="T17" fmla="*/ 2147483647 h 51"/>
                <a:gd name="T18" fmla="*/ 2147483647 w 147"/>
                <a:gd name="T19" fmla="*/ 2147483647 h 51"/>
                <a:gd name="T20" fmla="*/ 2147483647 w 147"/>
                <a:gd name="T21" fmla="*/ 2147483647 h 51"/>
                <a:gd name="T22" fmla="*/ 2147483647 w 147"/>
                <a:gd name="T23" fmla="*/ 2147483647 h 51"/>
                <a:gd name="T24" fmla="*/ 2147483647 w 147"/>
                <a:gd name="T25" fmla="*/ 2147483647 h 51"/>
                <a:gd name="T26" fmla="*/ 2147483647 w 147"/>
                <a:gd name="T27" fmla="*/ 2147483647 h 51"/>
                <a:gd name="T28" fmla="*/ 2147483647 w 147"/>
                <a:gd name="T29" fmla="*/ 2147483647 h 51"/>
                <a:gd name="T30" fmla="*/ 2147483647 w 147"/>
                <a:gd name="T31" fmla="*/ 2147483647 h 51"/>
                <a:gd name="T32" fmla="*/ 2147483647 w 147"/>
                <a:gd name="T33" fmla="*/ 2147483647 h 51"/>
                <a:gd name="T34" fmla="*/ 2147483647 w 147"/>
                <a:gd name="T35" fmla="*/ 2147483647 h 51"/>
                <a:gd name="T36" fmla="*/ 2147483647 w 147"/>
                <a:gd name="T37" fmla="*/ 2147483647 h 51"/>
                <a:gd name="T38" fmla="*/ 2147483647 w 147"/>
                <a:gd name="T39" fmla="*/ 2147483647 h 51"/>
                <a:gd name="T40" fmla="*/ 2147483647 w 147"/>
                <a:gd name="T41" fmla="*/ 2147483647 h 51"/>
                <a:gd name="T42" fmla="*/ 2147483647 w 147"/>
                <a:gd name="T43" fmla="*/ 2147483647 h 51"/>
                <a:gd name="T44" fmla="*/ 2147483647 w 147"/>
                <a:gd name="T45" fmla="*/ 2147483647 h 51"/>
                <a:gd name="T46" fmla="*/ 2147483647 w 147"/>
                <a:gd name="T47" fmla="*/ 2147483647 h 51"/>
                <a:gd name="T48" fmla="*/ 2147483647 w 147"/>
                <a:gd name="T49" fmla="*/ 2147483647 h 51"/>
                <a:gd name="T50" fmla="*/ 2147483647 w 147"/>
                <a:gd name="T51" fmla="*/ 2147483647 h 51"/>
                <a:gd name="T52" fmla="*/ 2147483647 w 147"/>
                <a:gd name="T53" fmla="*/ 2147483647 h 51"/>
                <a:gd name="T54" fmla="*/ 2147483647 w 147"/>
                <a:gd name="T55" fmla="*/ 2147483647 h 51"/>
                <a:gd name="T56" fmla="*/ 2147483647 w 147"/>
                <a:gd name="T57" fmla="*/ 2147483647 h 51"/>
                <a:gd name="T58" fmla="*/ 2147483647 w 147"/>
                <a:gd name="T59" fmla="*/ 2147483647 h 51"/>
                <a:gd name="T60" fmla="*/ 2147483647 w 147"/>
                <a:gd name="T61" fmla="*/ 2147483647 h 51"/>
                <a:gd name="T62" fmla="*/ 2147483647 w 147"/>
                <a:gd name="T63" fmla="*/ 2147483647 h 51"/>
                <a:gd name="T64" fmla="*/ 2147483647 w 147"/>
                <a:gd name="T65" fmla="*/ 2147483647 h 51"/>
                <a:gd name="T66" fmla="*/ 2147483647 w 147"/>
                <a:gd name="T67" fmla="*/ 2147483647 h 51"/>
                <a:gd name="T68" fmla="*/ 2147483647 w 147"/>
                <a:gd name="T69" fmla="*/ 2147483647 h 51"/>
                <a:gd name="T70" fmla="*/ 2147483647 w 147"/>
                <a:gd name="T71" fmla="*/ 2147483647 h 51"/>
                <a:gd name="T72" fmla="*/ 2147483647 w 147"/>
                <a:gd name="T73" fmla="*/ 2147483647 h 51"/>
                <a:gd name="T74" fmla="*/ 2147483647 w 147"/>
                <a:gd name="T75" fmla="*/ 2147483647 h 51"/>
                <a:gd name="T76" fmla="*/ 2147483647 w 147"/>
                <a:gd name="T77" fmla="*/ 2147483647 h 51"/>
                <a:gd name="T78" fmla="*/ 2147483647 w 147"/>
                <a:gd name="T79" fmla="*/ 2147483647 h 51"/>
                <a:gd name="T80" fmla="*/ 2147483647 w 147"/>
                <a:gd name="T81" fmla="*/ 2147483647 h 51"/>
                <a:gd name="T82" fmla="*/ 2147483647 w 147"/>
                <a:gd name="T83" fmla="*/ 2147483647 h 51"/>
                <a:gd name="T84" fmla="*/ 2147483647 w 147"/>
                <a:gd name="T85" fmla="*/ 2147483647 h 51"/>
                <a:gd name="T86" fmla="*/ 2147483647 w 147"/>
                <a:gd name="T87" fmla="*/ 2147483647 h 51"/>
                <a:gd name="T88" fmla="*/ 2147483647 w 147"/>
                <a:gd name="T89" fmla="*/ 2147483647 h 51"/>
                <a:gd name="T90" fmla="*/ 2147483647 w 147"/>
                <a:gd name="T91" fmla="*/ 2147483647 h 51"/>
                <a:gd name="T92" fmla="*/ 2147483647 w 147"/>
                <a:gd name="T93" fmla="*/ 2147483647 h 51"/>
                <a:gd name="T94" fmla="*/ 2147483647 w 147"/>
                <a:gd name="T95" fmla="*/ 2147483647 h 51"/>
                <a:gd name="T96" fmla="*/ 2147483647 w 147"/>
                <a:gd name="T97" fmla="*/ 2147483647 h 51"/>
                <a:gd name="T98" fmla="*/ 2147483647 w 147"/>
                <a:gd name="T99" fmla="*/ 2147483647 h 51"/>
                <a:gd name="T100" fmla="*/ 2147483647 w 147"/>
                <a:gd name="T101" fmla="*/ 2147483647 h 51"/>
                <a:gd name="T102" fmla="*/ 2147483647 w 147"/>
                <a:gd name="T103" fmla="*/ 2147483647 h 51"/>
                <a:gd name="T104" fmla="*/ 0 w 147"/>
                <a:gd name="T105" fmla="*/ 0 h 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51"/>
                <a:gd name="T161" fmla="*/ 147 w 147"/>
                <a:gd name="T162" fmla="*/ 51 h 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51">
                  <a:moveTo>
                    <a:pt x="10" y="0"/>
                  </a:moveTo>
                  <a:lnTo>
                    <a:pt x="10" y="8"/>
                  </a:lnTo>
                  <a:lnTo>
                    <a:pt x="19" y="8"/>
                  </a:lnTo>
                  <a:lnTo>
                    <a:pt x="26" y="8"/>
                  </a:lnTo>
                  <a:lnTo>
                    <a:pt x="26" y="17"/>
                  </a:lnTo>
                  <a:lnTo>
                    <a:pt x="36" y="8"/>
                  </a:lnTo>
                  <a:lnTo>
                    <a:pt x="36" y="17"/>
                  </a:lnTo>
                  <a:lnTo>
                    <a:pt x="43" y="17"/>
                  </a:lnTo>
                  <a:lnTo>
                    <a:pt x="36" y="17"/>
                  </a:lnTo>
                  <a:lnTo>
                    <a:pt x="43" y="17"/>
                  </a:lnTo>
                  <a:lnTo>
                    <a:pt x="52" y="8"/>
                  </a:lnTo>
                  <a:lnTo>
                    <a:pt x="43" y="8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62" y="8"/>
                  </a:lnTo>
                  <a:lnTo>
                    <a:pt x="52" y="8"/>
                  </a:lnTo>
                  <a:lnTo>
                    <a:pt x="62" y="8"/>
                  </a:lnTo>
                  <a:lnTo>
                    <a:pt x="62" y="17"/>
                  </a:lnTo>
                  <a:lnTo>
                    <a:pt x="52" y="17"/>
                  </a:lnTo>
                  <a:lnTo>
                    <a:pt x="62" y="17"/>
                  </a:lnTo>
                  <a:lnTo>
                    <a:pt x="62" y="8"/>
                  </a:lnTo>
                  <a:lnTo>
                    <a:pt x="62" y="17"/>
                  </a:lnTo>
                  <a:lnTo>
                    <a:pt x="52" y="17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69" y="25"/>
                  </a:lnTo>
                  <a:lnTo>
                    <a:pt x="69" y="17"/>
                  </a:lnTo>
                  <a:lnTo>
                    <a:pt x="78" y="17"/>
                  </a:lnTo>
                  <a:lnTo>
                    <a:pt x="78" y="25"/>
                  </a:lnTo>
                  <a:lnTo>
                    <a:pt x="69" y="25"/>
                  </a:lnTo>
                  <a:lnTo>
                    <a:pt x="69" y="17"/>
                  </a:lnTo>
                  <a:lnTo>
                    <a:pt x="69" y="25"/>
                  </a:lnTo>
                  <a:lnTo>
                    <a:pt x="78" y="25"/>
                  </a:lnTo>
                  <a:lnTo>
                    <a:pt x="86" y="25"/>
                  </a:lnTo>
                  <a:lnTo>
                    <a:pt x="86" y="34"/>
                  </a:lnTo>
                  <a:lnTo>
                    <a:pt x="95" y="34"/>
                  </a:lnTo>
                  <a:lnTo>
                    <a:pt x="95" y="43"/>
                  </a:lnTo>
                  <a:lnTo>
                    <a:pt x="105" y="43"/>
                  </a:lnTo>
                  <a:lnTo>
                    <a:pt x="105" y="51"/>
                  </a:lnTo>
                  <a:lnTo>
                    <a:pt x="105" y="43"/>
                  </a:lnTo>
                  <a:lnTo>
                    <a:pt x="112" y="43"/>
                  </a:lnTo>
                  <a:lnTo>
                    <a:pt x="121" y="43"/>
                  </a:lnTo>
                  <a:lnTo>
                    <a:pt x="121" y="51"/>
                  </a:lnTo>
                  <a:lnTo>
                    <a:pt x="121" y="43"/>
                  </a:lnTo>
                  <a:lnTo>
                    <a:pt x="131" y="43"/>
                  </a:lnTo>
                  <a:lnTo>
                    <a:pt x="121" y="43"/>
                  </a:lnTo>
                  <a:lnTo>
                    <a:pt x="131" y="43"/>
                  </a:lnTo>
                  <a:lnTo>
                    <a:pt x="121" y="43"/>
                  </a:lnTo>
                  <a:lnTo>
                    <a:pt x="131" y="43"/>
                  </a:lnTo>
                  <a:lnTo>
                    <a:pt x="138" y="43"/>
                  </a:lnTo>
                  <a:lnTo>
                    <a:pt x="138" y="51"/>
                  </a:lnTo>
                  <a:lnTo>
                    <a:pt x="147" y="51"/>
                  </a:lnTo>
                  <a:lnTo>
                    <a:pt x="147" y="43"/>
                  </a:lnTo>
                  <a:lnTo>
                    <a:pt x="138" y="43"/>
                  </a:lnTo>
                  <a:lnTo>
                    <a:pt x="147" y="43"/>
                  </a:lnTo>
                  <a:lnTo>
                    <a:pt x="138" y="43"/>
                  </a:lnTo>
                  <a:lnTo>
                    <a:pt x="147" y="43"/>
                  </a:lnTo>
                  <a:lnTo>
                    <a:pt x="147" y="51"/>
                  </a:lnTo>
                  <a:lnTo>
                    <a:pt x="138" y="51"/>
                  </a:lnTo>
                  <a:lnTo>
                    <a:pt x="138" y="43"/>
                  </a:lnTo>
                  <a:lnTo>
                    <a:pt x="131" y="43"/>
                  </a:lnTo>
                  <a:lnTo>
                    <a:pt x="121" y="43"/>
                  </a:lnTo>
                  <a:lnTo>
                    <a:pt x="121" y="51"/>
                  </a:lnTo>
                  <a:lnTo>
                    <a:pt x="131" y="51"/>
                  </a:lnTo>
                  <a:lnTo>
                    <a:pt x="121" y="51"/>
                  </a:lnTo>
                  <a:lnTo>
                    <a:pt x="131" y="51"/>
                  </a:lnTo>
                  <a:lnTo>
                    <a:pt x="121" y="51"/>
                  </a:lnTo>
                  <a:lnTo>
                    <a:pt x="121" y="43"/>
                  </a:lnTo>
                  <a:lnTo>
                    <a:pt x="112" y="43"/>
                  </a:lnTo>
                  <a:lnTo>
                    <a:pt x="105" y="43"/>
                  </a:lnTo>
                  <a:lnTo>
                    <a:pt x="105" y="51"/>
                  </a:lnTo>
                  <a:lnTo>
                    <a:pt x="112" y="51"/>
                  </a:lnTo>
                  <a:lnTo>
                    <a:pt x="105" y="51"/>
                  </a:lnTo>
                  <a:lnTo>
                    <a:pt x="105" y="43"/>
                  </a:lnTo>
                  <a:lnTo>
                    <a:pt x="95" y="43"/>
                  </a:lnTo>
                  <a:lnTo>
                    <a:pt x="95" y="51"/>
                  </a:lnTo>
                  <a:lnTo>
                    <a:pt x="95" y="43"/>
                  </a:lnTo>
                  <a:lnTo>
                    <a:pt x="95" y="34"/>
                  </a:lnTo>
                  <a:lnTo>
                    <a:pt x="86" y="34"/>
                  </a:lnTo>
                  <a:lnTo>
                    <a:pt x="86" y="25"/>
                  </a:lnTo>
                  <a:lnTo>
                    <a:pt x="78" y="25"/>
                  </a:lnTo>
                  <a:lnTo>
                    <a:pt x="69" y="25"/>
                  </a:lnTo>
                  <a:lnTo>
                    <a:pt x="69" y="17"/>
                  </a:lnTo>
                  <a:lnTo>
                    <a:pt x="69" y="25"/>
                  </a:lnTo>
                  <a:lnTo>
                    <a:pt x="69" y="17"/>
                  </a:lnTo>
                  <a:lnTo>
                    <a:pt x="62" y="17"/>
                  </a:lnTo>
                  <a:lnTo>
                    <a:pt x="62" y="25"/>
                  </a:lnTo>
                  <a:lnTo>
                    <a:pt x="62" y="17"/>
                  </a:lnTo>
                  <a:lnTo>
                    <a:pt x="52" y="17"/>
                  </a:lnTo>
                  <a:lnTo>
                    <a:pt x="52" y="8"/>
                  </a:lnTo>
                  <a:lnTo>
                    <a:pt x="52" y="17"/>
                  </a:lnTo>
                  <a:lnTo>
                    <a:pt x="43" y="17"/>
                  </a:lnTo>
                  <a:lnTo>
                    <a:pt x="52" y="17"/>
                  </a:lnTo>
                  <a:lnTo>
                    <a:pt x="43" y="17"/>
                  </a:lnTo>
                  <a:lnTo>
                    <a:pt x="52" y="17"/>
                  </a:lnTo>
                  <a:lnTo>
                    <a:pt x="43" y="17"/>
                  </a:lnTo>
                  <a:lnTo>
                    <a:pt x="36" y="17"/>
                  </a:lnTo>
                  <a:lnTo>
                    <a:pt x="36" y="8"/>
                  </a:lnTo>
                  <a:lnTo>
                    <a:pt x="26" y="17"/>
                  </a:lnTo>
                  <a:lnTo>
                    <a:pt x="26" y="8"/>
                  </a:lnTo>
                  <a:lnTo>
                    <a:pt x="19" y="8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12" name="Freeform 257"/>
            <p:cNvSpPr>
              <a:spLocks/>
            </p:cNvSpPr>
            <p:nvPr/>
          </p:nvSpPr>
          <p:spPr bwMode="auto">
            <a:xfrm>
              <a:off x="3744913" y="4740275"/>
              <a:ext cx="417512" cy="795338"/>
            </a:xfrm>
            <a:custGeom>
              <a:avLst/>
              <a:gdLst>
                <a:gd name="T0" fmla="*/ 2147483647 w 525"/>
                <a:gd name="T1" fmla="*/ 2147483647 h 1001"/>
                <a:gd name="T2" fmla="*/ 2147483647 w 525"/>
                <a:gd name="T3" fmla="*/ 2147483647 h 1001"/>
                <a:gd name="T4" fmla="*/ 2147483647 w 525"/>
                <a:gd name="T5" fmla="*/ 2147483647 h 1001"/>
                <a:gd name="T6" fmla="*/ 2147483647 w 525"/>
                <a:gd name="T7" fmla="*/ 2147483647 h 1001"/>
                <a:gd name="T8" fmla="*/ 2147483647 w 525"/>
                <a:gd name="T9" fmla="*/ 2147483647 h 1001"/>
                <a:gd name="T10" fmla="*/ 2147483647 w 525"/>
                <a:gd name="T11" fmla="*/ 2147483647 h 1001"/>
                <a:gd name="T12" fmla="*/ 2147483647 w 525"/>
                <a:gd name="T13" fmla="*/ 2147483647 h 1001"/>
                <a:gd name="T14" fmla="*/ 2147483647 w 525"/>
                <a:gd name="T15" fmla="*/ 2147483647 h 1001"/>
                <a:gd name="T16" fmla="*/ 2147483647 w 525"/>
                <a:gd name="T17" fmla="*/ 2147483647 h 1001"/>
                <a:gd name="T18" fmla="*/ 2147483647 w 525"/>
                <a:gd name="T19" fmla="*/ 2147483647 h 1001"/>
                <a:gd name="T20" fmla="*/ 2147483647 w 525"/>
                <a:gd name="T21" fmla="*/ 2147483647 h 1001"/>
                <a:gd name="T22" fmla="*/ 2147483647 w 525"/>
                <a:gd name="T23" fmla="*/ 2147483647 h 1001"/>
                <a:gd name="T24" fmla="*/ 2147483647 w 525"/>
                <a:gd name="T25" fmla="*/ 2147483647 h 1001"/>
                <a:gd name="T26" fmla="*/ 2147483647 w 525"/>
                <a:gd name="T27" fmla="*/ 2147483647 h 1001"/>
                <a:gd name="T28" fmla="*/ 2147483647 w 525"/>
                <a:gd name="T29" fmla="*/ 2147483647 h 1001"/>
                <a:gd name="T30" fmla="*/ 2147483647 w 525"/>
                <a:gd name="T31" fmla="*/ 2147483647 h 1001"/>
                <a:gd name="T32" fmla="*/ 2147483647 w 525"/>
                <a:gd name="T33" fmla="*/ 2147483647 h 1001"/>
                <a:gd name="T34" fmla="*/ 2147483647 w 525"/>
                <a:gd name="T35" fmla="*/ 2147483647 h 1001"/>
                <a:gd name="T36" fmla="*/ 2147483647 w 525"/>
                <a:gd name="T37" fmla="*/ 2147483647 h 1001"/>
                <a:gd name="T38" fmla="*/ 2147483647 w 525"/>
                <a:gd name="T39" fmla="*/ 2147483647 h 1001"/>
                <a:gd name="T40" fmla="*/ 2147483647 w 525"/>
                <a:gd name="T41" fmla="*/ 2147483647 h 1001"/>
                <a:gd name="T42" fmla="*/ 2147483647 w 525"/>
                <a:gd name="T43" fmla="*/ 2147483647 h 1001"/>
                <a:gd name="T44" fmla="*/ 2147483647 w 525"/>
                <a:gd name="T45" fmla="*/ 2147483647 h 1001"/>
                <a:gd name="T46" fmla="*/ 2147483647 w 525"/>
                <a:gd name="T47" fmla="*/ 2147483647 h 1001"/>
                <a:gd name="T48" fmla="*/ 2147483647 w 525"/>
                <a:gd name="T49" fmla="*/ 2147483647 h 1001"/>
                <a:gd name="T50" fmla="*/ 2147483647 w 525"/>
                <a:gd name="T51" fmla="*/ 2147483647 h 1001"/>
                <a:gd name="T52" fmla="*/ 2147483647 w 525"/>
                <a:gd name="T53" fmla="*/ 2147483647 h 1001"/>
                <a:gd name="T54" fmla="*/ 2147483647 w 525"/>
                <a:gd name="T55" fmla="*/ 2147483647 h 1001"/>
                <a:gd name="T56" fmla="*/ 2147483647 w 525"/>
                <a:gd name="T57" fmla="*/ 2147483647 h 1001"/>
                <a:gd name="T58" fmla="*/ 2147483647 w 525"/>
                <a:gd name="T59" fmla="*/ 2147483647 h 1001"/>
                <a:gd name="T60" fmla="*/ 2147483647 w 525"/>
                <a:gd name="T61" fmla="*/ 2147483647 h 1001"/>
                <a:gd name="T62" fmla="*/ 2147483647 w 525"/>
                <a:gd name="T63" fmla="*/ 2147483647 h 1001"/>
                <a:gd name="T64" fmla="*/ 2147483647 w 525"/>
                <a:gd name="T65" fmla="*/ 2147483647 h 1001"/>
                <a:gd name="T66" fmla="*/ 2147483647 w 525"/>
                <a:gd name="T67" fmla="*/ 2147483647 h 1001"/>
                <a:gd name="T68" fmla="*/ 2147483647 w 525"/>
                <a:gd name="T69" fmla="*/ 2147483647 h 1001"/>
                <a:gd name="T70" fmla="*/ 2147483647 w 525"/>
                <a:gd name="T71" fmla="*/ 2147483647 h 1001"/>
                <a:gd name="T72" fmla="*/ 2147483647 w 525"/>
                <a:gd name="T73" fmla="*/ 2147483647 h 1001"/>
                <a:gd name="T74" fmla="*/ 2147483647 w 525"/>
                <a:gd name="T75" fmla="*/ 2147483647 h 1001"/>
                <a:gd name="T76" fmla="*/ 2147483647 w 525"/>
                <a:gd name="T77" fmla="*/ 2147483647 h 1001"/>
                <a:gd name="T78" fmla="*/ 2147483647 w 525"/>
                <a:gd name="T79" fmla="*/ 2147483647 h 1001"/>
                <a:gd name="T80" fmla="*/ 2147483647 w 525"/>
                <a:gd name="T81" fmla="*/ 2147483647 h 1001"/>
                <a:gd name="T82" fmla="*/ 2147483647 w 525"/>
                <a:gd name="T83" fmla="*/ 2147483647 h 1001"/>
                <a:gd name="T84" fmla="*/ 2147483647 w 525"/>
                <a:gd name="T85" fmla="*/ 2147483647 h 1001"/>
                <a:gd name="T86" fmla="*/ 2147483647 w 525"/>
                <a:gd name="T87" fmla="*/ 2147483647 h 1001"/>
                <a:gd name="T88" fmla="*/ 2147483647 w 525"/>
                <a:gd name="T89" fmla="*/ 2147483647 h 1001"/>
                <a:gd name="T90" fmla="*/ 2147483647 w 525"/>
                <a:gd name="T91" fmla="*/ 2147483647 h 1001"/>
                <a:gd name="T92" fmla="*/ 2147483647 w 525"/>
                <a:gd name="T93" fmla="*/ 2147483647 h 1001"/>
                <a:gd name="T94" fmla="*/ 2147483647 w 525"/>
                <a:gd name="T95" fmla="*/ 2147483647 h 1001"/>
                <a:gd name="T96" fmla="*/ 2147483647 w 525"/>
                <a:gd name="T97" fmla="*/ 2147483647 h 1001"/>
                <a:gd name="T98" fmla="*/ 2147483647 w 525"/>
                <a:gd name="T99" fmla="*/ 2147483647 h 1001"/>
                <a:gd name="T100" fmla="*/ 2147483647 w 525"/>
                <a:gd name="T101" fmla="*/ 2147483647 h 1001"/>
                <a:gd name="T102" fmla="*/ 2147483647 w 525"/>
                <a:gd name="T103" fmla="*/ 2147483647 h 1001"/>
                <a:gd name="T104" fmla="*/ 2147483647 w 525"/>
                <a:gd name="T105" fmla="*/ 2147483647 h 1001"/>
                <a:gd name="T106" fmla="*/ 2147483647 w 525"/>
                <a:gd name="T107" fmla="*/ 2147483647 h 1001"/>
                <a:gd name="T108" fmla="*/ 2147483647 w 525"/>
                <a:gd name="T109" fmla="*/ 2147483647 h 1001"/>
                <a:gd name="T110" fmla="*/ 2147483647 w 525"/>
                <a:gd name="T111" fmla="*/ 2147483647 h 1001"/>
                <a:gd name="T112" fmla="*/ 2147483647 w 525"/>
                <a:gd name="T113" fmla="*/ 2147483647 h 1001"/>
                <a:gd name="T114" fmla="*/ 2147483647 w 525"/>
                <a:gd name="T115" fmla="*/ 2147483647 h 1001"/>
                <a:gd name="T116" fmla="*/ 2147483647 w 525"/>
                <a:gd name="T117" fmla="*/ 2147483647 h 1001"/>
                <a:gd name="T118" fmla="*/ 2147483647 w 525"/>
                <a:gd name="T119" fmla="*/ 2147483647 h 1001"/>
                <a:gd name="T120" fmla="*/ 2147483647 w 525"/>
                <a:gd name="T121" fmla="*/ 2147483647 h 1001"/>
                <a:gd name="T122" fmla="*/ 2147483647 w 525"/>
                <a:gd name="T123" fmla="*/ 2147483647 h 10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5"/>
                <a:gd name="T187" fmla="*/ 0 h 1001"/>
                <a:gd name="T188" fmla="*/ 525 w 525"/>
                <a:gd name="T189" fmla="*/ 1001 h 10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5" h="1001">
                  <a:moveTo>
                    <a:pt x="499" y="0"/>
                  </a:move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16" y="0"/>
                  </a:lnTo>
                  <a:lnTo>
                    <a:pt x="516" y="7"/>
                  </a:lnTo>
                  <a:lnTo>
                    <a:pt x="507" y="7"/>
                  </a:lnTo>
                  <a:lnTo>
                    <a:pt x="516" y="7"/>
                  </a:lnTo>
                  <a:lnTo>
                    <a:pt x="525" y="7"/>
                  </a:lnTo>
                  <a:lnTo>
                    <a:pt x="525" y="0"/>
                  </a:lnTo>
                  <a:lnTo>
                    <a:pt x="525" y="7"/>
                  </a:lnTo>
                  <a:lnTo>
                    <a:pt x="516" y="7"/>
                  </a:lnTo>
                  <a:lnTo>
                    <a:pt x="507" y="7"/>
                  </a:lnTo>
                  <a:lnTo>
                    <a:pt x="499" y="7"/>
                  </a:lnTo>
                  <a:lnTo>
                    <a:pt x="490" y="7"/>
                  </a:lnTo>
                  <a:lnTo>
                    <a:pt x="490" y="17"/>
                  </a:lnTo>
                  <a:lnTo>
                    <a:pt x="490" y="26"/>
                  </a:lnTo>
                  <a:lnTo>
                    <a:pt x="490" y="17"/>
                  </a:lnTo>
                  <a:lnTo>
                    <a:pt x="490" y="7"/>
                  </a:lnTo>
                  <a:lnTo>
                    <a:pt x="490" y="17"/>
                  </a:lnTo>
                  <a:lnTo>
                    <a:pt x="482" y="17"/>
                  </a:lnTo>
                  <a:lnTo>
                    <a:pt x="482" y="26"/>
                  </a:lnTo>
                  <a:lnTo>
                    <a:pt x="490" y="26"/>
                  </a:lnTo>
                  <a:lnTo>
                    <a:pt x="490" y="34"/>
                  </a:lnTo>
                  <a:lnTo>
                    <a:pt x="499" y="34"/>
                  </a:lnTo>
                  <a:lnTo>
                    <a:pt x="507" y="43"/>
                  </a:lnTo>
                  <a:lnTo>
                    <a:pt x="507" y="52"/>
                  </a:lnTo>
                  <a:lnTo>
                    <a:pt x="499" y="52"/>
                  </a:lnTo>
                  <a:lnTo>
                    <a:pt x="490" y="60"/>
                  </a:lnTo>
                  <a:lnTo>
                    <a:pt x="482" y="60"/>
                  </a:lnTo>
                  <a:lnTo>
                    <a:pt x="473" y="60"/>
                  </a:lnTo>
                  <a:lnTo>
                    <a:pt x="473" y="69"/>
                  </a:lnTo>
                  <a:lnTo>
                    <a:pt x="473" y="77"/>
                  </a:lnTo>
                  <a:lnTo>
                    <a:pt x="464" y="77"/>
                  </a:lnTo>
                  <a:lnTo>
                    <a:pt x="473" y="77"/>
                  </a:lnTo>
                  <a:lnTo>
                    <a:pt x="473" y="86"/>
                  </a:lnTo>
                  <a:lnTo>
                    <a:pt x="482" y="86"/>
                  </a:lnTo>
                  <a:lnTo>
                    <a:pt x="482" y="95"/>
                  </a:lnTo>
                  <a:lnTo>
                    <a:pt x="490" y="95"/>
                  </a:lnTo>
                  <a:lnTo>
                    <a:pt x="490" y="103"/>
                  </a:lnTo>
                  <a:lnTo>
                    <a:pt x="490" y="112"/>
                  </a:lnTo>
                  <a:lnTo>
                    <a:pt x="482" y="120"/>
                  </a:lnTo>
                  <a:lnTo>
                    <a:pt x="473" y="120"/>
                  </a:lnTo>
                  <a:lnTo>
                    <a:pt x="464" y="120"/>
                  </a:lnTo>
                  <a:lnTo>
                    <a:pt x="456" y="129"/>
                  </a:lnTo>
                  <a:lnTo>
                    <a:pt x="447" y="129"/>
                  </a:lnTo>
                  <a:lnTo>
                    <a:pt x="447" y="138"/>
                  </a:lnTo>
                  <a:lnTo>
                    <a:pt x="439" y="146"/>
                  </a:lnTo>
                  <a:lnTo>
                    <a:pt x="430" y="155"/>
                  </a:lnTo>
                  <a:lnTo>
                    <a:pt x="421" y="164"/>
                  </a:lnTo>
                  <a:lnTo>
                    <a:pt x="413" y="164"/>
                  </a:lnTo>
                  <a:lnTo>
                    <a:pt x="404" y="172"/>
                  </a:lnTo>
                  <a:lnTo>
                    <a:pt x="395" y="172"/>
                  </a:lnTo>
                  <a:lnTo>
                    <a:pt x="395" y="181"/>
                  </a:lnTo>
                  <a:lnTo>
                    <a:pt x="387" y="181"/>
                  </a:lnTo>
                  <a:lnTo>
                    <a:pt x="378" y="181"/>
                  </a:lnTo>
                  <a:lnTo>
                    <a:pt x="370" y="181"/>
                  </a:lnTo>
                  <a:lnTo>
                    <a:pt x="361" y="181"/>
                  </a:lnTo>
                  <a:lnTo>
                    <a:pt x="352" y="189"/>
                  </a:lnTo>
                  <a:lnTo>
                    <a:pt x="361" y="189"/>
                  </a:lnTo>
                  <a:lnTo>
                    <a:pt x="361" y="198"/>
                  </a:lnTo>
                  <a:lnTo>
                    <a:pt x="370" y="198"/>
                  </a:lnTo>
                  <a:lnTo>
                    <a:pt x="378" y="198"/>
                  </a:lnTo>
                  <a:lnTo>
                    <a:pt x="370" y="198"/>
                  </a:lnTo>
                  <a:lnTo>
                    <a:pt x="361" y="198"/>
                  </a:lnTo>
                  <a:lnTo>
                    <a:pt x="361" y="189"/>
                  </a:lnTo>
                  <a:lnTo>
                    <a:pt x="352" y="189"/>
                  </a:lnTo>
                  <a:lnTo>
                    <a:pt x="344" y="189"/>
                  </a:lnTo>
                  <a:lnTo>
                    <a:pt x="344" y="198"/>
                  </a:lnTo>
                  <a:lnTo>
                    <a:pt x="335" y="198"/>
                  </a:lnTo>
                  <a:lnTo>
                    <a:pt x="335" y="207"/>
                  </a:lnTo>
                  <a:lnTo>
                    <a:pt x="335" y="215"/>
                  </a:lnTo>
                  <a:lnTo>
                    <a:pt x="335" y="224"/>
                  </a:lnTo>
                  <a:lnTo>
                    <a:pt x="328" y="224"/>
                  </a:lnTo>
                  <a:lnTo>
                    <a:pt x="335" y="224"/>
                  </a:lnTo>
                  <a:lnTo>
                    <a:pt x="335" y="233"/>
                  </a:lnTo>
                  <a:lnTo>
                    <a:pt x="328" y="233"/>
                  </a:lnTo>
                  <a:lnTo>
                    <a:pt x="318" y="233"/>
                  </a:lnTo>
                  <a:lnTo>
                    <a:pt x="309" y="233"/>
                  </a:lnTo>
                  <a:lnTo>
                    <a:pt x="309" y="241"/>
                  </a:lnTo>
                  <a:lnTo>
                    <a:pt x="318" y="241"/>
                  </a:lnTo>
                  <a:lnTo>
                    <a:pt x="328" y="250"/>
                  </a:lnTo>
                  <a:lnTo>
                    <a:pt x="328" y="241"/>
                  </a:lnTo>
                  <a:lnTo>
                    <a:pt x="318" y="241"/>
                  </a:lnTo>
                  <a:lnTo>
                    <a:pt x="328" y="241"/>
                  </a:lnTo>
                  <a:lnTo>
                    <a:pt x="328" y="250"/>
                  </a:lnTo>
                  <a:lnTo>
                    <a:pt x="335" y="250"/>
                  </a:lnTo>
                  <a:lnTo>
                    <a:pt x="335" y="258"/>
                  </a:lnTo>
                  <a:lnTo>
                    <a:pt x="344" y="258"/>
                  </a:lnTo>
                  <a:lnTo>
                    <a:pt x="344" y="267"/>
                  </a:lnTo>
                  <a:lnTo>
                    <a:pt x="335" y="267"/>
                  </a:lnTo>
                  <a:lnTo>
                    <a:pt x="335" y="276"/>
                  </a:lnTo>
                  <a:lnTo>
                    <a:pt x="328" y="276"/>
                  </a:lnTo>
                  <a:lnTo>
                    <a:pt x="318" y="276"/>
                  </a:lnTo>
                  <a:lnTo>
                    <a:pt x="318" y="284"/>
                  </a:lnTo>
                  <a:lnTo>
                    <a:pt x="309" y="284"/>
                  </a:lnTo>
                  <a:lnTo>
                    <a:pt x="301" y="284"/>
                  </a:lnTo>
                  <a:lnTo>
                    <a:pt x="301" y="293"/>
                  </a:lnTo>
                  <a:lnTo>
                    <a:pt x="301" y="302"/>
                  </a:lnTo>
                  <a:lnTo>
                    <a:pt x="301" y="310"/>
                  </a:lnTo>
                  <a:lnTo>
                    <a:pt x="309" y="310"/>
                  </a:lnTo>
                  <a:lnTo>
                    <a:pt x="301" y="310"/>
                  </a:lnTo>
                  <a:lnTo>
                    <a:pt x="309" y="310"/>
                  </a:lnTo>
                  <a:lnTo>
                    <a:pt x="309" y="302"/>
                  </a:lnTo>
                  <a:lnTo>
                    <a:pt x="309" y="310"/>
                  </a:lnTo>
                  <a:lnTo>
                    <a:pt x="309" y="302"/>
                  </a:lnTo>
                  <a:lnTo>
                    <a:pt x="309" y="310"/>
                  </a:lnTo>
                  <a:lnTo>
                    <a:pt x="301" y="310"/>
                  </a:lnTo>
                  <a:lnTo>
                    <a:pt x="309" y="310"/>
                  </a:lnTo>
                  <a:lnTo>
                    <a:pt x="309" y="319"/>
                  </a:lnTo>
                  <a:lnTo>
                    <a:pt x="309" y="327"/>
                  </a:lnTo>
                  <a:lnTo>
                    <a:pt x="309" y="336"/>
                  </a:lnTo>
                  <a:lnTo>
                    <a:pt x="309" y="345"/>
                  </a:lnTo>
                  <a:lnTo>
                    <a:pt x="301" y="345"/>
                  </a:lnTo>
                  <a:lnTo>
                    <a:pt x="301" y="353"/>
                  </a:lnTo>
                  <a:lnTo>
                    <a:pt x="292" y="353"/>
                  </a:lnTo>
                  <a:lnTo>
                    <a:pt x="292" y="362"/>
                  </a:lnTo>
                  <a:lnTo>
                    <a:pt x="285" y="362"/>
                  </a:lnTo>
                  <a:lnTo>
                    <a:pt x="275" y="362"/>
                  </a:lnTo>
                  <a:lnTo>
                    <a:pt x="275" y="371"/>
                  </a:lnTo>
                  <a:lnTo>
                    <a:pt x="266" y="371"/>
                  </a:lnTo>
                  <a:lnTo>
                    <a:pt x="266" y="379"/>
                  </a:lnTo>
                  <a:lnTo>
                    <a:pt x="266" y="388"/>
                  </a:lnTo>
                  <a:lnTo>
                    <a:pt x="275" y="388"/>
                  </a:lnTo>
                  <a:lnTo>
                    <a:pt x="275" y="396"/>
                  </a:lnTo>
                  <a:lnTo>
                    <a:pt x="275" y="405"/>
                  </a:lnTo>
                  <a:lnTo>
                    <a:pt x="285" y="405"/>
                  </a:lnTo>
                  <a:lnTo>
                    <a:pt x="292" y="405"/>
                  </a:lnTo>
                  <a:lnTo>
                    <a:pt x="292" y="414"/>
                  </a:lnTo>
                  <a:lnTo>
                    <a:pt x="292" y="422"/>
                  </a:lnTo>
                  <a:lnTo>
                    <a:pt x="285" y="422"/>
                  </a:lnTo>
                  <a:lnTo>
                    <a:pt x="275" y="422"/>
                  </a:lnTo>
                  <a:lnTo>
                    <a:pt x="266" y="422"/>
                  </a:lnTo>
                  <a:lnTo>
                    <a:pt x="266" y="431"/>
                  </a:lnTo>
                  <a:lnTo>
                    <a:pt x="266" y="439"/>
                  </a:lnTo>
                  <a:lnTo>
                    <a:pt x="275" y="439"/>
                  </a:lnTo>
                  <a:lnTo>
                    <a:pt x="275" y="448"/>
                  </a:lnTo>
                  <a:lnTo>
                    <a:pt x="275" y="457"/>
                  </a:lnTo>
                  <a:lnTo>
                    <a:pt x="266" y="465"/>
                  </a:lnTo>
                  <a:lnTo>
                    <a:pt x="266" y="474"/>
                  </a:lnTo>
                  <a:lnTo>
                    <a:pt x="275" y="483"/>
                  </a:lnTo>
                  <a:lnTo>
                    <a:pt x="285" y="483"/>
                  </a:lnTo>
                  <a:lnTo>
                    <a:pt x="285" y="491"/>
                  </a:lnTo>
                  <a:lnTo>
                    <a:pt x="285" y="500"/>
                  </a:lnTo>
                  <a:lnTo>
                    <a:pt x="285" y="508"/>
                  </a:lnTo>
                  <a:lnTo>
                    <a:pt x="292" y="508"/>
                  </a:lnTo>
                  <a:lnTo>
                    <a:pt x="285" y="508"/>
                  </a:lnTo>
                  <a:lnTo>
                    <a:pt x="285" y="517"/>
                  </a:lnTo>
                  <a:lnTo>
                    <a:pt x="285" y="526"/>
                  </a:lnTo>
                  <a:lnTo>
                    <a:pt x="275" y="526"/>
                  </a:lnTo>
                  <a:lnTo>
                    <a:pt x="275" y="534"/>
                  </a:lnTo>
                  <a:lnTo>
                    <a:pt x="285" y="534"/>
                  </a:lnTo>
                  <a:lnTo>
                    <a:pt x="285" y="543"/>
                  </a:lnTo>
                  <a:lnTo>
                    <a:pt x="285" y="534"/>
                  </a:lnTo>
                  <a:lnTo>
                    <a:pt x="292" y="534"/>
                  </a:lnTo>
                  <a:lnTo>
                    <a:pt x="292" y="543"/>
                  </a:lnTo>
                  <a:lnTo>
                    <a:pt x="292" y="534"/>
                  </a:lnTo>
                  <a:lnTo>
                    <a:pt x="292" y="526"/>
                  </a:lnTo>
                  <a:lnTo>
                    <a:pt x="285" y="526"/>
                  </a:lnTo>
                  <a:lnTo>
                    <a:pt x="285" y="517"/>
                  </a:lnTo>
                  <a:lnTo>
                    <a:pt x="285" y="526"/>
                  </a:lnTo>
                  <a:lnTo>
                    <a:pt x="292" y="526"/>
                  </a:lnTo>
                  <a:lnTo>
                    <a:pt x="292" y="534"/>
                  </a:lnTo>
                  <a:lnTo>
                    <a:pt x="292" y="543"/>
                  </a:lnTo>
                  <a:lnTo>
                    <a:pt x="292" y="534"/>
                  </a:lnTo>
                  <a:lnTo>
                    <a:pt x="285" y="534"/>
                  </a:lnTo>
                  <a:lnTo>
                    <a:pt x="285" y="543"/>
                  </a:lnTo>
                  <a:lnTo>
                    <a:pt x="292" y="543"/>
                  </a:lnTo>
                  <a:lnTo>
                    <a:pt x="292" y="553"/>
                  </a:lnTo>
                  <a:lnTo>
                    <a:pt x="285" y="553"/>
                  </a:lnTo>
                  <a:lnTo>
                    <a:pt x="275" y="553"/>
                  </a:lnTo>
                  <a:lnTo>
                    <a:pt x="266" y="553"/>
                  </a:lnTo>
                  <a:lnTo>
                    <a:pt x="259" y="553"/>
                  </a:lnTo>
                  <a:lnTo>
                    <a:pt x="259" y="543"/>
                  </a:lnTo>
                  <a:lnTo>
                    <a:pt x="249" y="543"/>
                  </a:lnTo>
                  <a:lnTo>
                    <a:pt x="249" y="553"/>
                  </a:lnTo>
                  <a:lnTo>
                    <a:pt x="249" y="560"/>
                  </a:lnTo>
                  <a:lnTo>
                    <a:pt x="249" y="569"/>
                  </a:lnTo>
                  <a:lnTo>
                    <a:pt x="249" y="577"/>
                  </a:lnTo>
                  <a:lnTo>
                    <a:pt x="249" y="586"/>
                  </a:lnTo>
                  <a:lnTo>
                    <a:pt x="249" y="596"/>
                  </a:lnTo>
                  <a:lnTo>
                    <a:pt x="249" y="603"/>
                  </a:lnTo>
                  <a:lnTo>
                    <a:pt x="259" y="603"/>
                  </a:lnTo>
                  <a:lnTo>
                    <a:pt x="259" y="612"/>
                  </a:lnTo>
                  <a:lnTo>
                    <a:pt x="259" y="622"/>
                  </a:lnTo>
                  <a:lnTo>
                    <a:pt x="249" y="622"/>
                  </a:lnTo>
                  <a:lnTo>
                    <a:pt x="249" y="629"/>
                  </a:lnTo>
                  <a:lnTo>
                    <a:pt x="240" y="629"/>
                  </a:lnTo>
                  <a:lnTo>
                    <a:pt x="233" y="629"/>
                  </a:lnTo>
                  <a:lnTo>
                    <a:pt x="233" y="622"/>
                  </a:lnTo>
                  <a:lnTo>
                    <a:pt x="233" y="629"/>
                  </a:lnTo>
                  <a:lnTo>
                    <a:pt x="223" y="629"/>
                  </a:lnTo>
                  <a:lnTo>
                    <a:pt x="233" y="629"/>
                  </a:lnTo>
                  <a:lnTo>
                    <a:pt x="233" y="639"/>
                  </a:lnTo>
                  <a:lnTo>
                    <a:pt x="233" y="646"/>
                  </a:lnTo>
                  <a:lnTo>
                    <a:pt x="233" y="655"/>
                  </a:lnTo>
                  <a:lnTo>
                    <a:pt x="223" y="655"/>
                  </a:lnTo>
                  <a:lnTo>
                    <a:pt x="223" y="665"/>
                  </a:lnTo>
                  <a:lnTo>
                    <a:pt x="216" y="665"/>
                  </a:lnTo>
                  <a:lnTo>
                    <a:pt x="216" y="655"/>
                  </a:lnTo>
                  <a:lnTo>
                    <a:pt x="206" y="655"/>
                  </a:lnTo>
                  <a:lnTo>
                    <a:pt x="197" y="655"/>
                  </a:lnTo>
                  <a:lnTo>
                    <a:pt x="190" y="655"/>
                  </a:lnTo>
                  <a:lnTo>
                    <a:pt x="190" y="665"/>
                  </a:lnTo>
                  <a:lnTo>
                    <a:pt x="190" y="672"/>
                  </a:lnTo>
                  <a:lnTo>
                    <a:pt x="197" y="672"/>
                  </a:lnTo>
                  <a:lnTo>
                    <a:pt x="197" y="682"/>
                  </a:lnTo>
                  <a:lnTo>
                    <a:pt x="206" y="682"/>
                  </a:lnTo>
                  <a:lnTo>
                    <a:pt x="206" y="672"/>
                  </a:lnTo>
                  <a:lnTo>
                    <a:pt x="206" y="665"/>
                  </a:lnTo>
                  <a:lnTo>
                    <a:pt x="197" y="665"/>
                  </a:lnTo>
                  <a:lnTo>
                    <a:pt x="197" y="655"/>
                  </a:lnTo>
                  <a:lnTo>
                    <a:pt x="206" y="655"/>
                  </a:lnTo>
                  <a:lnTo>
                    <a:pt x="206" y="665"/>
                  </a:lnTo>
                  <a:lnTo>
                    <a:pt x="206" y="672"/>
                  </a:lnTo>
                  <a:lnTo>
                    <a:pt x="206" y="682"/>
                  </a:lnTo>
                  <a:lnTo>
                    <a:pt x="216" y="682"/>
                  </a:lnTo>
                  <a:lnTo>
                    <a:pt x="216" y="672"/>
                  </a:lnTo>
                  <a:lnTo>
                    <a:pt x="216" y="682"/>
                  </a:lnTo>
                  <a:lnTo>
                    <a:pt x="206" y="682"/>
                  </a:lnTo>
                  <a:lnTo>
                    <a:pt x="216" y="682"/>
                  </a:lnTo>
                  <a:lnTo>
                    <a:pt x="216" y="691"/>
                  </a:lnTo>
                  <a:lnTo>
                    <a:pt x="216" y="682"/>
                  </a:lnTo>
                  <a:lnTo>
                    <a:pt x="216" y="691"/>
                  </a:lnTo>
                  <a:lnTo>
                    <a:pt x="223" y="691"/>
                  </a:lnTo>
                  <a:lnTo>
                    <a:pt x="233" y="691"/>
                  </a:lnTo>
                  <a:lnTo>
                    <a:pt x="233" y="698"/>
                  </a:lnTo>
                  <a:lnTo>
                    <a:pt x="240" y="698"/>
                  </a:lnTo>
                  <a:lnTo>
                    <a:pt x="233" y="698"/>
                  </a:lnTo>
                  <a:lnTo>
                    <a:pt x="233" y="691"/>
                  </a:lnTo>
                  <a:lnTo>
                    <a:pt x="223" y="691"/>
                  </a:lnTo>
                  <a:lnTo>
                    <a:pt x="216" y="691"/>
                  </a:lnTo>
                  <a:lnTo>
                    <a:pt x="216" y="682"/>
                  </a:lnTo>
                  <a:lnTo>
                    <a:pt x="216" y="691"/>
                  </a:lnTo>
                  <a:lnTo>
                    <a:pt x="216" y="698"/>
                  </a:lnTo>
                  <a:lnTo>
                    <a:pt x="206" y="698"/>
                  </a:lnTo>
                  <a:lnTo>
                    <a:pt x="197" y="708"/>
                  </a:lnTo>
                  <a:lnTo>
                    <a:pt x="190" y="698"/>
                  </a:lnTo>
                  <a:lnTo>
                    <a:pt x="180" y="698"/>
                  </a:lnTo>
                  <a:lnTo>
                    <a:pt x="180" y="708"/>
                  </a:lnTo>
                  <a:lnTo>
                    <a:pt x="180" y="715"/>
                  </a:lnTo>
                  <a:lnTo>
                    <a:pt x="173" y="715"/>
                  </a:lnTo>
                  <a:lnTo>
                    <a:pt x="164" y="715"/>
                  </a:lnTo>
                  <a:lnTo>
                    <a:pt x="164" y="724"/>
                  </a:lnTo>
                  <a:lnTo>
                    <a:pt x="154" y="724"/>
                  </a:lnTo>
                  <a:lnTo>
                    <a:pt x="147" y="734"/>
                  </a:lnTo>
                  <a:lnTo>
                    <a:pt x="138" y="734"/>
                  </a:lnTo>
                  <a:lnTo>
                    <a:pt x="138" y="741"/>
                  </a:lnTo>
                  <a:lnTo>
                    <a:pt x="130" y="741"/>
                  </a:lnTo>
                  <a:lnTo>
                    <a:pt x="121" y="741"/>
                  </a:lnTo>
                  <a:lnTo>
                    <a:pt x="111" y="741"/>
                  </a:lnTo>
                  <a:lnTo>
                    <a:pt x="111" y="751"/>
                  </a:lnTo>
                  <a:lnTo>
                    <a:pt x="104" y="751"/>
                  </a:lnTo>
                  <a:lnTo>
                    <a:pt x="111" y="751"/>
                  </a:lnTo>
                  <a:lnTo>
                    <a:pt x="111" y="758"/>
                  </a:lnTo>
                  <a:lnTo>
                    <a:pt x="121" y="767"/>
                  </a:lnTo>
                  <a:lnTo>
                    <a:pt x="121" y="777"/>
                  </a:lnTo>
                  <a:lnTo>
                    <a:pt x="121" y="784"/>
                  </a:lnTo>
                  <a:lnTo>
                    <a:pt x="121" y="794"/>
                  </a:lnTo>
                  <a:lnTo>
                    <a:pt x="111" y="794"/>
                  </a:lnTo>
                  <a:lnTo>
                    <a:pt x="104" y="794"/>
                  </a:lnTo>
                  <a:lnTo>
                    <a:pt x="95" y="794"/>
                  </a:lnTo>
                  <a:lnTo>
                    <a:pt x="95" y="803"/>
                  </a:lnTo>
                  <a:lnTo>
                    <a:pt x="104" y="803"/>
                  </a:lnTo>
                  <a:lnTo>
                    <a:pt x="104" y="810"/>
                  </a:lnTo>
                  <a:lnTo>
                    <a:pt x="104" y="820"/>
                  </a:lnTo>
                  <a:lnTo>
                    <a:pt x="104" y="827"/>
                  </a:lnTo>
                  <a:lnTo>
                    <a:pt x="104" y="837"/>
                  </a:lnTo>
                  <a:lnTo>
                    <a:pt x="95" y="837"/>
                  </a:lnTo>
                  <a:lnTo>
                    <a:pt x="85" y="827"/>
                  </a:lnTo>
                  <a:lnTo>
                    <a:pt x="95" y="827"/>
                  </a:lnTo>
                  <a:lnTo>
                    <a:pt x="85" y="820"/>
                  </a:lnTo>
                  <a:lnTo>
                    <a:pt x="78" y="820"/>
                  </a:lnTo>
                  <a:lnTo>
                    <a:pt x="69" y="820"/>
                  </a:lnTo>
                  <a:lnTo>
                    <a:pt x="69" y="827"/>
                  </a:lnTo>
                  <a:lnTo>
                    <a:pt x="69" y="837"/>
                  </a:lnTo>
                  <a:lnTo>
                    <a:pt x="69" y="846"/>
                  </a:lnTo>
                  <a:lnTo>
                    <a:pt x="69" y="853"/>
                  </a:lnTo>
                  <a:lnTo>
                    <a:pt x="69" y="863"/>
                  </a:lnTo>
                  <a:lnTo>
                    <a:pt x="61" y="863"/>
                  </a:lnTo>
                  <a:lnTo>
                    <a:pt x="61" y="872"/>
                  </a:lnTo>
                  <a:lnTo>
                    <a:pt x="52" y="872"/>
                  </a:lnTo>
                  <a:lnTo>
                    <a:pt x="43" y="872"/>
                  </a:lnTo>
                  <a:lnTo>
                    <a:pt x="35" y="872"/>
                  </a:lnTo>
                  <a:lnTo>
                    <a:pt x="26" y="872"/>
                  </a:lnTo>
                  <a:lnTo>
                    <a:pt x="18" y="872"/>
                  </a:lnTo>
                  <a:lnTo>
                    <a:pt x="18" y="880"/>
                  </a:lnTo>
                  <a:lnTo>
                    <a:pt x="9" y="880"/>
                  </a:lnTo>
                  <a:lnTo>
                    <a:pt x="9" y="889"/>
                  </a:lnTo>
                  <a:lnTo>
                    <a:pt x="18" y="889"/>
                  </a:lnTo>
                  <a:lnTo>
                    <a:pt x="18" y="880"/>
                  </a:lnTo>
                  <a:lnTo>
                    <a:pt x="26" y="880"/>
                  </a:lnTo>
                  <a:lnTo>
                    <a:pt x="26" y="872"/>
                  </a:lnTo>
                  <a:lnTo>
                    <a:pt x="18" y="872"/>
                  </a:lnTo>
                  <a:lnTo>
                    <a:pt x="26" y="872"/>
                  </a:lnTo>
                  <a:lnTo>
                    <a:pt x="26" y="880"/>
                  </a:lnTo>
                  <a:lnTo>
                    <a:pt x="18" y="880"/>
                  </a:lnTo>
                  <a:lnTo>
                    <a:pt x="18" y="889"/>
                  </a:lnTo>
                  <a:lnTo>
                    <a:pt x="9" y="889"/>
                  </a:lnTo>
                  <a:lnTo>
                    <a:pt x="9" y="896"/>
                  </a:lnTo>
                  <a:lnTo>
                    <a:pt x="9" y="906"/>
                  </a:lnTo>
                  <a:lnTo>
                    <a:pt x="9" y="915"/>
                  </a:lnTo>
                  <a:lnTo>
                    <a:pt x="9" y="923"/>
                  </a:lnTo>
                  <a:lnTo>
                    <a:pt x="18" y="923"/>
                  </a:lnTo>
                  <a:lnTo>
                    <a:pt x="26" y="923"/>
                  </a:lnTo>
                  <a:lnTo>
                    <a:pt x="26" y="932"/>
                  </a:lnTo>
                  <a:lnTo>
                    <a:pt x="35" y="932"/>
                  </a:lnTo>
                  <a:lnTo>
                    <a:pt x="43" y="932"/>
                  </a:lnTo>
                  <a:lnTo>
                    <a:pt x="43" y="941"/>
                  </a:lnTo>
                  <a:lnTo>
                    <a:pt x="43" y="949"/>
                  </a:lnTo>
                  <a:lnTo>
                    <a:pt x="52" y="949"/>
                  </a:lnTo>
                  <a:lnTo>
                    <a:pt x="52" y="958"/>
                  </a:lnTo>
                  <a:lnTo>
                    <a:pt x="52" y="966"/>
                  </a:lnTo>
                  <a:lnTo>
                    <a:pt x="52" y="975"/>
                  </a:lnTo>
                  <a:lnTo>
                    <a:pt x="43" y="975"/>
                  </a:lnTo>
                  <a:lnTo>
                    <a:pt x="43" y="984"/>
                  </a:lnTo>
                  <a:lnTo>
                    <a:pt x="43" y="992"/>
                  </a:lnTo>
                  <a:lnTo>
                    <a:pt x="26" y="1001"/>
                  </a:lnTo>
                  <a:lnTo>
                    <a:pt x="35" y="1001"/>
                  </a:lnTo>
                  <a:lnTo>
                    <a:pt x="35" y="992"/>
                  </a:lnTo>
                  <a:lnTo>
                    <a:pt x="35" y="984"/>
                  </a:lnTo>
                  <a:lnTo>
                    <a:pt x="43" y="984"/>
                  </a:lnTo>
                  <a:lnTo>
                    <a:pt x="43" y="975"/>
                  </a:lnTo>
                  <a:lnTo>
                    <a:pt x="43" y="966"/>
                  </a:lnTo>
                  <a:lnTo>
                    <a:pt x="52" y="966"/>
                  </a:lnTo>
                  <a:lnTo>
                    <a:pt x="43" y="966"/>
                  </a:lnTo>
                  <a:lnTo>
                    <a:pt x="43" y="958"/>
                  </a:lnTo>
                  <a:lnTo>
                    <a:pt x="43" y="949"/>
                  </a:lnTo>
                  <a:lnTo>
                    <a:pt x="43" y="941"/>
                  </a:lnTo>
                  <a:lnTo>
                    <a:pt x="35" y="941"/>
                  </a:lnTo>
                  <a:lnTo>
                    <a:pt x="35" y="932"/>
                  </a:lnTo>
                  <a:lnTo>
                    <a:pt x="26" y="932"/>
                  </a:lnTo>
                  <a:lnTo>
                    <a:pt x="18" y="932"/>
                  </a:lnTo>
                  <a:lnTo>
                    <a:pt x="18" y="923"/>
                  </a:lnTo>
                  <a:lnTo>
                    <a:pt x="9" y="923"/>
                  </a:lnTo>
                  <a:lnTo>
                    <a:pt x="9" y="915"/>
                  </a:lnTo>
                  <a:lnTo>
                    <a:pt x="0" y="915"/>
                  </a:lnTo>
                  <a:lnTo>
                    <a:pt x="0" y="906"/>
                  </a:lnTo>
                  <a:lnTo>
                    <a:pt x="0" y="896"/>
                  </a:lnTo>
                  <a:lnTo>
                    <a:pt x="9" y="896"/>
                  </a:lnTo>
                  <a:lnTo>
                    <a:pt x="9" y="889"/>
                  </a:lnTo>
                  <a:lnTo>
                    <a:pt x="9" y="880"/>
                  </a:lnTo>
                  <a:lnTo>
                    <a:pt x="18" y="880"/>
                  </a:lnTo>
                  <a:lnTo>
                    <a:pt x="18" y="872"/>
                  </a:lnTo>
                  <a:lnTo>
                    <a:pt x="26" y="872"/>
                  </a:lnTo>
                  <a:lnTo>
                    <a:pt x="35" y="872"/>
                  </a:lnTo>
                  <a:lnTo>
                    <a:pt x="35" y="863"/>
                  </a:lnTo>
                  <a:lnTo>
                    <a:pt x="43" y="863"/>
                  </a:lnTo>
                  <a:lnTo>
                    <a:pt x="52" y="863"/>
                  </a:lnTo>
                  <a:lnTo>
                    <a:pt x="61" y="863"/>
                  </a:lnTo>
                  <a:lnTo>
                    <a:pt x="69" y="863"/>
                  </a:lnTo>
                  <a:lnTo>
                    <a:pt x="69" y="853"/>
                  </a:lnTo>
                  <a:lnTo>
                    <a:pt x="69" y="846"/>
                  </a:lnTo>
                  <a:lnTo>
                    <a:pt x="69" y="837"/>
                  </a:lnTo>
                  <a:lnTo>
                    <a:pt x="69" y="827"/>
                  </a:lnTo>
                  <a:lnTo>
                    <a:pt x="69" y="820"/>
                  </a:lnTo>
                  <a:lnTo>
                    <a:pt x="69" y="810"/>
                  </a:lnTo>
                  <a:lnTo>
                    <a:pt x="78" y="810"/>
                  </a:lnTo>
                  <a:lnTo>
                    <a:pt x="85" y="810"/>
                  </a:lnTo>
                  <a:lnTo>
                    <a:pt x="85" y="820"/>
                  </a:lnTo>
                  <a:lnTo>
                    <a:pt x="95" y="820"/>
                  </a:lnTo>
                  <a:lnTo>
                    <a:pt x="95" y="827"/>
                  </a:lnTo>
                  <a:lnTo>
                    <a:pt x="95" y="820"/>
                  </a:lnTo>
                  <a:lnTo>
                    <a:pt x="95" y="810"/>
                  </a:lnTo>
                  <a:lnTo>
                    <a:pt x="95" y="803"/>
                  </a:lnTo>
                  <a:lnTo>
                    <a:pt x="95" y="794"/>
                  </a:lnTo>
                  <a:lnTo>
                    <a:pt x="95" y="784"/>
                  </a:lnTo>
                  <a:lnTo>
                    <a:pt x="104" y="784"/>
                  </a:lnTo>
                  <a:lnTo>
                    <a:pt x="111" y="784"/>
                  </a:lnTo>
                  <a:lnTo>
                    <a:pt x="121" y="784"/>
                  </a:lnTo>
                  <a:lnTo>
                    <a:pt x="121" y="777"/>
                  </a:lnTo>
                  <a:lnTo>
                    <a:pt x="111" y="777"/>
                  </a:lnTo>
                  <a:lnTo>
                    <a:pt x="111" y="767"/>
                  </a:lnTo>
                  <a:lnTo>
                    <a:pt x="111" y="758"/>
                  </a:lnTo>
                  <a:lnTo>
                    <a:pt x="104" y="758"/>
                  </a:lnTo>
                  <a:lnTo>
                    <a:pt x="104" y="751"/>
                  </a:lnTo>
                  <a:lnTo>
                    <a:pt x="104" y="741"/>
                  </a:lnTo>
                  <a:lnTo>
                    <a:pt x="111" y="741"/>
                  </a:lnTo>
                  <a:lnTo>
                    <a:pt x="111" y="734"/>
                  </a:lnTo>
                  <a:lnTo>
                    <a:pt x="121" y="734"/>
                  </a:lnTo>
                  <a:lnTo>
                    <a:pt x="130" y="741"/>
                  </a:lnTo>
                  <a:lnTo>
                    <a:pt x="130" y="734"/>
                  </a:lnTo>
                  <a:lnTo>
                    <a:pt x="138" y="734"/>
                  </a:lnTo>
                  <a:lnTo>
                    <a:pt x="147" y="734"/>
                  </a:lnTo>
                  <a:lnTo>
                    <a:pt x="147" y="724"/>
                  </a:lnTo>
                  <a:lnTo>
                    <a:pt x="154" y="724"/>
                  </a:lnTo>
                  <a:lnTo>
                    <a:pt x="164" y="715"/>
                  </a:lnTo>
                  <a:lnTo>
                    <a:pt x="173" y="715"/>
                  </a:lnTo>
                  <a:lnTo>
                    <a:pt x="173" y="708"/>
                  </a:lnTo>
                  <a:lnTo>
                    <a:pt x="173" y="698"/>
                  </a:lnTo>
                  <a:lnTo>
                    <a:pt x="180" y="698"/>
                  </a:lnTo>
                  <a:lnTo>
                    <a:pt x="190" y="698"/>
                  </a:lnTo>
                  <a:lnTo>
                    <a:pt x="197" y="698"/>
                  </a:lnTo>
                  <a:lnTo>
                    <a:pt x="206" y="698"/>
                  </a:lnTo>
                  <a:lnTo>
                    <a:pt x="206" y="691"/>
                  </a:lnTo>
                  <a:lnTo>
                    <a:pt x="206" y="682"/>
                  </a:lnTo>
                  <a:lnTo>
                    <a:pt x="197" y="682"/>
                  </a:lnTo>
                  <a:lnTo>
                    <a:pt x="190" y="672"/>
                  </a:lnTo>
                  <a:lnTo>
                    <a:pt x="190" y="665"/>
                  </a:lnTo>
                  <a:lnTo>
                    <a:pt x="190" y="655"/>
                  </a:lnTo>
                  <a:lnTo>
                    <a:pt x="197" y="655"/>
                  </a:lnTo>
                  <a:lnTo>
                    <a:pt x="206" y="655"/>
                  </a:lnTo>
                  <a:lnTo>
                    <a:pt x="216" y="655"/>
                  </a:lnTo>
                  <a:lnTo>
                    <a:pt x="223" y="655"/>
                  </a:lnTo>
                  <a:lnTo>
                    <a:pt x="233" y="655"/>
                  </a:lnTo>
                  <a:lnTo>
                    <a:pt x="233" y="646"/>
                  </a:lnTo>
                  <a:lnTo>
                    <a:pt x="233" y="639"/>
                  </a:lnTo>
                  <a:lnTo>
                    <a:pt x="223" y="639"/>
                  </a:lnTo>
                  <a:lnTo>
                    <a:pt x="223" y="629"/>
                  </a:lnTo>
                  <a:lnTo>
                    <a:pt x="223" y="622"/>
                  </a:lnTo>
                  <a:lnTo>
                    <a:pt x="233" y="622"/>
                  </a:lnTo>
                  <a:lnTo>
                    <a:pt x="240" y="622"/>
                  </a:lnTo>
                  <a:lnTo>
                    <a:pt x="240" y="629"/>
                  </a:lnTo>
                  <a:lnTo>
                    <a:pt x="249" y="629"/>
                  </a:lnTo>
                  <a:lnTo>
                    <a:pt x="249" y="622"/>
                  </a:lnTo>
                  <a:lnTo>
                    <a:pt x="249" y="612"/>
                  </a:lnTo>
                  <a:lnTo>
                    <a:pt x="249" y="603"/>
                  </a:lnTo>
                  <a:lnTo>
                    <a:pt x="249" y="596"/>
                  </a:lnTo>
                  <a:lnTo>
                    <a:pt x="249" y="586"/>
                  </a:lnTo>
                  <a:lnTo>
                    <a:pt x="249" y="577"/>
                  </a:lnTo>
                  <a:lnTo>
                    <a:pt x="249" y="569"/>
                  </a:lnTo>
                  <a:lnTo>
                    <a:pt x="240" y="569"/>
                  </a:lnTo>
                  <a:lnTo>
                    <a:pt x="249" y="569"/>
                  </a:lnTo>
                  <a:lnTo>
                    <a:pt x="249" y="560"/>
                  </a:lnTo>
                  <a:lnTo>
                    <a:pt x="240" y="560"/>
                  </a:lnTo>
                  <a:lnTo>
                    <a:pt x="240" y="553"/>
                  </a:lnTo>
                  <a:lnTo>
                    <a:pt x="240" y="543"/>
                  </a:lnTo>
                  <a:lnTo>
                    <a:pt x="249" y="543"/>
                  </a:lnTo>
                  <a:lnTo>
                    <a:pt x="259" y="543"/>
                  </a:lnTo>
                  <a:lnTo>
                    <a:pt x="259" y="553"/>
                  </a:lnTo>
                  <a:lnTo>
                    <a:pt x="266" y="553"/>
                  </a:lnTo>
                  <a:lnTo>
                    <a:pt x="275" y="553"/>
                  </a:lnTo>
                  <a:lnTo>
                    <a:pt x="285" y="553"/>
                  </a:lnTo>
                  <a:lnTo>
                    <a:pt x="285" y="543"/>
                  </a:lnTo>
                  <a:lnTo>
                    <a:pt x="285" y="534"/>
                  </a:lnTo>
                  <a:lnTo>
                    <a:pt x="275" y="534"/>
                  </a:lnTo>
                  <a:lnTo>
                    <a:pt x="275" y="526"/>
                  </a:lnTo>
                  <a:lnTo>
                    <a:pt x="275" y="517"/>
                  </a:lnTo>
                  <a:lnTo>
                    <a:pt x="285" y="517"/>
                  </a:lnTo>
                  <a:lnTo>
                    <a:pt x="285" y="508"/>
                  </a:lnTo>
                  <a:lnTo>
                    <a:pt x="285" y="500"/>
                  </a:lnTo>
                  <a:lnTo>
                    <a:pt x="285" y="491"/>
                  </a:lnTo>
                  <a:lnTo>
                    <a:pt x="275" y="491"/>
                  </a:lnTo>
                  <a:lnTo>
                    <a:pt x="275" y="483"/>
                  </a:lnTo>
                  <a:lnTo>
                    <a:pt x="266" y="483"/>
                  </a:lnTo>
                  <a:lnTo>
                    <a:pt x="266" y="474"/>
                  </a:lnTo>
                  <a:lnTo>
                    <a:pt x="259" y="474"/>
                  </a:lnTo>
                  <a:lnTo>
                    <a:pt x="266" y="474"/>
                  </a:lnTo>
                  <a:lnTo>
                    <a:pt x="266" y="465"/>
                  </a:lnTo>
                  <a:lnTo>
                    <a:pt x="266" y="457"/>
                  </a:lnTo>
                  <a:lnTo>
                    <a:pt x="275" y="457"/>
                  </a:lnTo>
                  <a:lnTo>
                    <a:pt x="275" y="448"/>
                  </a:lnTo>
                  <a:lnTo>
                    <a:pt x="275" y="439"/>
                  </a:lnTo>
                  <a:lnTo>
                    <a:pt x="266" y="439"/>
                  </a:lnTo>
                  <a:lnTo>
                    <a:pt x="259" y="431"/>
                  </a:lnTo>
                  <a:lnTo>
                    <a:pt x="259" y="422"/>
                  </a:lnTo>
                  <a:lnTo>
                    <a:pt x="266" y="422"/>
                  </a:lnTo>
                  <a:lnTo>
                    <a:pt x="275" y="422"/>
                  </a:lnTo>
                  <a:lnTo>
                    <a:pt x="285" y="422"/>
                  </a:lnTo>
                  <a:lnTo>
                    <a:pt x="292" y="422"/>
                  </a:lnTo>
                  <a:lnTo>
                    <a:pt x="292" y="414"/>
                  </a:lnTo>
                  <a:lnTo>
                    <a:pt x="285" y="414"/>
                  </a:lnTo>
                  <a:lnTo>
                    <a:pt x="275" y="405"/>
                  </a:lnTo>
                  <a:lnTo>
                    <a:pt x="275" y="396"/>
                  </a:lnTo>
                  <a:lnTo>
                    <a:pt x="266" y="396"/>
                  </a:lnTo>
                  <a:lnTo>
                    <a:pt x="266" y="388"/>
                  </a:lnTo>
                  <a:lnTo>
                    <a:pt x="266" y="379"/>
                  </a:lnTo>
                  <a:lnTo>
                    <a:pt x="266" y="371"/>
                  </a:lnTo>
                  <a:lnTo>
                    <a:pt x="275" y="371"/>
                  </a:lnTo>
                  <a:lnTo>
                    <a:pt x="275" y="362"/>
                  </a:lnTo>
                  <a:lnTo>
                    <a:pt x="285" y="362"/>
                  </a:lnTo>
                  <a:lnTo>
                    <a:pt x="285" y="353"/>
                  </a:lnTo>
                  <a:lnTo>
                    <a:pt x="292" y="353"/>
                  </a:lnTo>
                  <a:lnTo>
                    <a:pt x="301" y="353"/>
                  </a:lnTo>
                  <a:lnTo>
                    <a:pt x="301" y="345"/>
                  </a:lnTo>
                  <a:lnTo>
                    <a:pt x="301" y="336"/>
                  </a:lnTo>
                  <a:lnTo>
                    <a:pt x="309" y="336"/>
                  </a:lnTo>
                  <a:lnTo>
                    <a:pt x="309" y="327"/>
                  </a:lnTo>
                  <a:lnTo>
                    <a:pt x="301" y="327"/>
                  </a:lnTo>
                  <a:lnTo>
                    <a:pt x="309" y="327"/>
                  </a:lnTo>
                  <a:lnTo>
                    <a:pt x="309" y="319"/>
                  </a:lnTo>
                  <a:lnTo>
                    <a:pt x="301" y="319"/>
                  </a:lnTo>
                  <a:lnTo>
                    <a:pt x="301" y="310"/>
                  </a:lnTo>
                  <a:lnTo>
                    <a:pt x="301" y="302"/>
                  </a:lnTo>
                  <a:lnTo>
                    <a:pt x="301" y="293"/>
                  </a:lnTo>
                  <a:lnTo>
                    <a:pt x="301" y="284"/>
                  </a:lnTo>
                  <a:lnTo>
                    <a:pt x="301" y="293"/>
                  </a:lnTo>
                  <a:lnTo>
                    <a:pt x="292" y="293"/>
                  </a:lnTo>
                  <a:lnTo>
                    <a:pt x="292" y="284"/>
                  </a:lnTo>
                  <a:lnTo>
                    <a:pt x="301" y="284"/>
                  </a:lnTo>
                  <a:lnTo>
                    <a:pt x="309" y="284"/>
                  </a:lnTo>
                  <a:lnTo>
                    <a:pt x="318" y="276"/>
                  </a:lnTo>
                  <a:lnTo>
                    <a:pt x="328" y="276"/>
                  </a:lnTo>
                  <a:lnTo>
                    <a:pt x="335" y="276"/>
                  </a:lnTo>
                  <a:lnTo>
                    <a:pt x="335" y="267"/>
                  </a:lnTo>
                  <a:lnTo>
                    <a:pt x="335" y="258"/>
                  </a:lnTo>
                  <a:lnTo>
                    <a:pt x="328" y="258"/>
                  </a:lnTo>
                  <a:lnTo>
                    <a:pt x="335" y="258"/>
                  </a:lnTo>
                  <a:lnTo>
                    <a:pt x="328" y="250"/>
                  </a:lnTo>
                  <a:lnTo>
                    <a:pt x="318" y="250"/>
                  </a:lnTo>
                  <a:lnTo>
                    <a:pt x="309" y="241"/>
                  </a:lnTo>
                  <a:lnTo>
                    <a:pt x="309" y="250"/>
                  </a:lnTo>
                  <a:lnTo>
                    <a:pt x="309" y="241"/>
                  </a:lnTo>
                  <a:lnTo>
                    <a:pt x="309" y="233"/>
                  </a:lnTo>
                  <a:lnTo>
                    <a:pt x="301" y="233"/>
                  </a:lnTo>
                  <a:lnTo>
                    <a:pt x="309" y="224"/>
                  </a:lnTo>
                  <a:lnTo>
                    <a:pt x="318" y="233"/>
                  </a:lnTo>
                  <a:lnTo>
                    <a:pt x="328" y="233"/>
                  </a:lnTo>
                  <a:lnTo>
                    <a:pt x="328" y="224"/>
                  </a:lnTo>
                  <a:lnTo>
                    <a:pt x="328" y="215"/>
                  </a:lnTo>
                  <a:lnTo>
                    <a:pt x="328" y="207"/>
                  </a:lnTo>
                  <a:lnTo>
                    <a:pt x="335" y="207"/>
                  </a:lnTo>
                  <a:lnTo>
                    <a:pt x="335" y="198"/>
                  </a:lnTo>
                  <a:lnTo>
                    <a:pt x="335" y="189"/>
                  </a:lnTo>
                  <a:lnTo>
                    <a:pt x="344" y="189"/>
                  </a:lnTo>
                  <a:lnTo>
                    <a:pt x="344" y="198"/>
                  </a:lnTo>
                  <a:lnTo>
                    <a:pt x="335" y="198"/>
                  </a:lnTo>
                  <a:lnTo>
                    <a:pt x="344" y="198"/>
                  </a:lnTo>
                  <a:lnTo>
                    <a:pt x="344" y="189"/>
                  </a:lnTo>
                  <a:lnTo>
                    <a:pt x="344" y="181"/>
                  </a:lnTo>
                  <a:lnTo>
                    <a:pt x="352" y="181"/>
                  </a:lnTo>
                  <a:lnTo>
                    <a:pt x="361" y="181"/>
                  </a:lnTo>
                  <a:lnTo>
                    <a:pt x="370" y="181"/>
                  </a:lnTo>
                  <a:lnTo>
                    <a:pt x="378" y="181"/>
                  </a:lnTo>
                  <a:lnTo>
                    <a:pt x="387" y="181"/>
                  </a:lnTo>
                  <a:lnTo>
                    <a:pt x="387" y="172"/>
                  </a:lnTo>
                  <a:lnTo>
                    <a:pt x="395" y="172"/>
                  </a:lnTo>
                  <a:lnTo>
                    <a:pt x="404" y="164"/>
                  </a:lnTo>
                  <a:lnTo>
                    <a:pt x="413" y="164"/>
                  </a:lnTo>
                  <a:lnTo>
                    <a:pt x="430" y="155"/>
                  </a:lnTo>
                  <a:lnTo>
                    <a:pt x="439" y="146"/>
                  </a:lnTo>
                  <a:lnTo>
                    <a:pt x="439" y="138"/>
                  </a:lnTo>
                  <a:lnTo>
                    <a:pt x="447" y="138"/>
                  </a:lnTo>
                  <a:lnTo>
                    <a:pt x="447" y="129"/>
                  </a:lnTo>
                  <a:lnTo>
                    <a:pt x="456" y="129"/>
                  </a:lnTo>
                  <a:lnTo>
                    <a:pt x="456" y="120"/>
                  </a:lnTo>
                  <a:lnTo>
                    <a:pt x="464" y="120"/>
                  </a:lnTo>
                  <a:lnTo>
                    <a:pt x="473" y="120"/>
                  </a:lnTo>
                  <a:lnTo>
                    <a:pt x="482" y="112"/>
                  </a:lnTo>
                  <a:lnTo>
                    <a:pt x="490" y="112"/>
                  </a:lnTo>
                  <a:lnTo>
                    <a:pt x="490" y="103"/>
                  </a:lnTo>
                  <a:lnTo>
                    <a:pt x="482" y="95"/>
                  </a:lnTo>
                  <a:lnTo>
                    <a:pt x="473" y="95"/>
                  </a:lnTo>
                  <a:lnTo>
                    <a:pt x="473" y="86"/>
                  </a:lnTo>
                  <a:lnTo>
                    <a:pt x="464" y="86"/>
                  </a:lnTo>
                  <a:lnTo>
                    <a:pt x="464" y="77"/>
                  </a:lnTo>
                  <a:lnTo>
                    <a:pt x="464" y="69"/>
                  </a:lnTo>
                  <a:lnTo>
                    <a:pt x="473" y="60"/>
                  </a:lnTo>
                  <a:lnTo>
                    <a:pt x="482" y="60"/>
                  </a:lnTo>
                  <a:lnTo>
                    <a:pt x="482" y="52"/>
                  </a:lnTo>
                  <a:lnTo>
                    <a:pt x="490" y="52"/>
                  </a:lnTo>
                  <a:lnTo>
                    <a:pt x="499" y="52"/>
                  </a:lnTo>
                  <a:lnTo>
                    <a:pt x="499" y="43"/>
                  </a:lnTo>
                  <a:lnTo>
                    <a:pt x="490" y="43"/>
                  </a:lnTo>
                  <a:lnTo>
                    <a:pt x="490" y="34"/>
                  </a:lnTo>
                  <a:lnTo>
                    <a:pt x="482" y="34"/>
                  </a:lnTo>
                  <a:lnTo>
                    <a:pt x="482" y="26"/>
                  </a:lnTo>
                  <a:lnTo>
                    <a:pt x="473" y="17"/>
                  </a:lnTo>
                  <a:lnTo>
                    <a:pt x="482" y="17"/>
                  </a:lnTo>
                  <a:lnTo>
                    <a:pt x="482" y="7"/>
                  </a:lnTo>
                  <a:lnTo>
                    <a:pt x="490" y="7"/>
                  </a:lnTo>
                  <a:lnTo>
                    <a:pt x="499" y="7"/>
                  </a:lnTo>
                  <a:lnTo>
                    <a:pt x="49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13" name="Freeform 258"/>
            <p:cNvSpPr>
              <a:spLocks/>
            </p:cNvSpPr>
            <p:nvPr/>
          </p:nvSpPr>
          <p:spPr bwMode="auto">
            <a:xfrm>
              <a:off x="4146550" y="4335463"/>
              <a:ext cx="165100" cy="404812"/>
            </a:xfrm>
            <a:custGeom>
              <a:avLst/>
              <a:gdLst>
                <a:gd name="T0" fmla="*/ 2147483647 w 207"/>
                <a:gd name="T1" fmla="*/ 2147483647 h 510"/>
                <a:gd name="T2" fmla="*/ 2147483647 w 207"/>
                <a:gd name="T3" fmla="*/ 2147483647 h 510"/>
                <a:gd name="T4" fmla="*/ 2147483647 w 207"/>
                <a:gd name="T5" fmla="*/ 2147483647 h 510"/>
                <a:gd name="T6" fmla="*/ 2147483647 w 207"/>
                <a:gd name="T7" fmla="*/ 2147483647 h 510"/>
                <a:gd name="T8" fmla="*/ 2147483647 w 207"/>
                <a:gd name="T9" fmla="*/ 2147483647 h 510"/>
                <a:gd name="T10" fmla="*/ 2147483647 w 207"/>
                <a:gd name="T11" fmla="*/ 2147483647 h 510"/>
                <a:gd name="T12" fmla="*/ 2147483647 w 207"/>
                <a:gd name="T13" fmla="*/ 2147483647 h 510"/>
                <a:gd name="T14" fmla="*/ 2147483647 w 207"/>
                <a:gd name="T15" fmla="*/ 2147483647 h 510"/>
                <a:gd name="T16" fmla="*/ 2147483647 w 207"/>
                <a:gd name="T17" fmla="*/ 2147483647 h 510"/>
                <a:gd name="T18" fmla="*/ 2147483647 w 207"/>
                <a:gd name="T19" fmla="*/ 2147483647 h 510"/>
                <a:gd name="T20" fmla="*/ 2147483647 w 207"/>
                <a:gd name="T21" fmla="*/ 2147483647 h 510"/>
                <a:gd name="T22" fmla="*/ 2147483647 w 207"/>
                <a:gd name="T23" fmla="*/ 2147483647 h 510"/>
                <a:gd name="T24" fmla="*/ 2147483647 w 207"/>
                <a:gd name="T25" fmla="*/ 2147483647 h 510"/>
                <a:gd name="T26" fmla="*/ 2147483647 w 207"/>
                <a:gd name="T27" fmla="*/ 2147483647 h 510"/>
                <a:gd name="T28" fmla="*/ 2147483647 w 207"/>
                <a:gd name="T29" fmla="*/ 2147483647 h 510"/>
                <a:gd name="T30" fmla="*/ 2147483647 w 207"/>
                <a:gd name="T31" fmla="*/ 2147483647 h 510"/>
                <a:gd name="T32" fmla="*/ 2147483647 w 207"/>
                <a:gd name="T33" fmla="*/ 2147483647 h 510"/>
                <a:gd name="T34" fmla="*/ 2147483647 w 207"/>
                <a:gd name="T35" fmla="*/ 2147483647 h 510"/>
                <a:gd name="T36" fmla="*/ 2147483647 w 207"/>
                <a:gd name="T37" fmla="*/ 2147483647 h 510"/>
                <a:gd name="T38" fmla="*/ 2147483647 w 207"/>
                <a:gd name="T39" fmla="*/ 2147483647 h 510"/>
                <a:gd name="T40" fmla="*/ 2147483647 w 207"/>
                <a:gd name="T41" fmla="*/ 2147483647 h 510"/>
                <a:gd name="T42" fmla="*/ 0 w 207"/>
                <a:gd name="T43" fmla="*/ 2147483647 h 510"/>
                <a:gd name="T44" fmla="*/ 2147483647 w 207"/>
                <a:gd name="T45" fmla="*/ 2147483647 h 510"/>
                <a:gd name="T46" fmla="*/ 2147483647 w 207"/>
                <a:gd name="T47" fmla="*/ 2147483647 h 510"/>
                <a:gd name="T48" fmla="*/ 2147483647 w 207"/>
                <a:gd name="T49" fmla="*/ 2147483647 h 510"/>
                <a:gd name="T50" fmla="*/ 2147483647 w 207"/>
                <a:gd name="T51" fmla="*/ 2147483647 h 510"/>
                <a:gd name="T52" fmla="*/ 0 w 207"/>
                <a:gd name="T53" fmla="*/ 2147483647 h 510"/>
                <a:gd name="T54" fmla="*/ 2147483647 w 207"/>
                <a:gd name="T55" fmla="*/ 2147483647 h 510"/>
                <a:gd name="T56" fmla="*/ 2147483647 w 207"/>
                <a:gd name="T57" fmla="*/ 2147483647 h 510"/>
                <a:gd name="T58" fmla="*/ 2147483647 w 207"/>
                <a:gd name="T59" fmla="*/ 2147483647 h 510"/>
                <a:gd name="T60" fmla="*/ 2147483647 w 207"/>
                <a:gd name="T61" fmla="*/ 2147483647 h 510"/>
                <a:gd name="T62" fmla="*/ 2147483647 w 207"/>
                <a:gd name="T63" fmla="*/ 2147483647 h 510"/>
                <a:gd name="T64" fmla="*/ 2147483647 w 207"/>
                <a:gd name="T65" fmla="*/ 2147483647 h 510"/>
                <a:gd name="T66" fmla="*/ 2147483647 w 207"/>
                <a:gd name="T67" fmla="*/ 2147483647 h 510"/>
                <a:gd name="T68" fmla="*/ 2147483647 w 207"/>
                <a:gd name="T69" fmla="*/ 2147483647 h 510"/>
                <a:gd name="T70" fmla="*/ 2147483647 w 207"/>
                <a:gd name="T71" fmla="*/ 2147483647 h 510"/>
                <a:gd name="T72" fmla="*/ 2147483647 w 207"/>
                <a:gd name="T73" fmla="*/ 2147483647 h 510"/>
                <a:gd name="T74" fmla="*/ 2147483647 w 207"/>
                <a:gd name="T75" fmla="*/ 2147483647 h 510"/>
                <a:gd name="T76" fmla="*/ 2147483647 w 207"/>
                <a:gd name="T77" fmla="*/ 2147483647 h 510"/>
                <a:gd name="T78" fmla="*/ 2147483647 w 207"/>
                <a:gd name="T79" fmla="*/ 2147483647 h 510"/>
                <a:gd name="T80" fmla="*/ 2147483647 w 207"/>
                <a:gd name="T81" fmla="*/ 2147483647 h 510"/>
                <a:gd name="T82" fmla="*/ 2147483647 w 207"/>
                <a:gd name="T83" fmla="*/ 2147483647 h 510"/>
                <a:gd name="T84" fmla="*/ 2147483647 w 207"/>
                <a:gd name="T85" fmla="*/ 2147483647 h 510"/>
                <a:gd name="T86" fmla="*/ 2147483647 w 207"/>
                <a:gd name="T87" fmla="*/ 2147483647 h 510"/>
                <a:gd name="T88" fmla="*/ 2147483647 w 207"/>
                <a:gd name="T89" fmla="*/ 2147483647 h 510"/>
                <a:gd name="T90" fmla="*/ 2147483647 w 207"/>
                <a:gd name="T91" fmla="*/ 2147483647 h 510"/>
                <a:gd name="T92" fmla="*/ 2147483647 w 207"/>
                <a:gd name="T93" fmla="*/ 2147483647 h 510"/>
                <a:gd name="T94" fmla="*/ 2147483647 w 207"/>
                <a:gd name="T95" fmla="*/ 2147483647 h 510"/>
                <a:gd name="T96" fmla="*/ 2147483647 w 207"/>
                <a:gd name="T97" fmla="*/ 2147483647 h 510"/>
                <a:gd name="T98" fmla="*/ 2147483647 w 207"/>
                <a:gd name="T99" fmla="*/ 2147483647 h 510"/>
                <a:gd name="T100" fmla="*/ 2147483647 w 207"/>
                <a:gd name="T101" fmla="*/ 2147483647 h 510"/>
                <a:gd name="T102" fmla="*/ 2147483647 w 207"/>
                <a:gd name="T103" fmla="*/ 2147483647 h 510"/>
                <a:gd name="T104" fmla="*/ 2147483647 w 207"/>
                <a:gd name="T105" fmla="*/ 2147483647 h 510"/>
                <a:gd name="T106" fmla="*/ 2147483647 w 207"/>
                <a:gd name="T107" fmla="*/ 2147483647 h 510"/>
                <a:gd name="T108" fmla="*/ 2147483647 w 207"/>
                <a:gd name="T109" fmla="*/ 2147483647 h 510"/>
                <a:gd name="T110" fmla="*/ 2147483647 w 207"/>
                <a:gd name="T111" fmla="*/ 2147483647 h 510"/>
                <a:gd name="T112" fmla="*/ 2147483647 w 207"/>
                <a:gd name="T113" fmla="*/ 0 h 510"/>
                <a:gd name="T114" fmla="*/ 2147483647 w 207"/>
                <a:gd name="T115" fmla="*/ 2147483647 h 510"/>
                <a:gd name="T116" fmla="*/ 2147483647 w 207"/>
                <a:gd name="T117" fmla="*/ 2147483647 h 5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7"/>
                <a:gd name="T178" fmla="*/ 0 h 510"/>
                <a:gd name="T179" fmla="*/ 207 w 207"/>
                <a:gd name="T180" fmla="*/ 510 h 51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7" h="510">
                  <a:moveTo>
                    <a:pt x="199" y="0"/>
                  </a:moveTo>
                  <a:lnTo>
                    <a:pt x="207" y="0"/>
                  </a:lnTo>
                  <a:lnTo>
                    <a:pt x="207" y="9"/>
                  </a:lnTo>
                  <a:lnTo>
                    <a:pt x="207" y="0"/>
                  </a:lnTo>
                  <a:lnTo>
                    <a:pt x="199" y="9"/>
                  </a:lnTo>
                  <a:lnTo>
                    <a:pt x="190" y="9"/>
                  </a:lnTo>
                  <a:lnTo>
                    <a:pt x="190" y="17"/>
                  </a:lnTo>
                  <a:lnTo>
                    <a:pt x="199" y="17"/>
                  </a:lnTo>
                  <a:lnTo>
                    <a:pt x="190" y="17"/>
                  </a:lnTo>
                  <a:lnTo>
                    <a:pt x="190" y="26"/>
                  </a:lnTo>
                  <a:lnTo>
                    <a:pt x="190" y="35"/>
                  </a:lnTo>
                  <a:lnTo>
                    <a:pt x="190" y="43"/>
                  </a:lnTo>
                  <a:lnTo>
                    <a:pt x="181" y="43"/>
                  </a:lnTo>
                  <a:lnTo>
                    <a:pt x="181" y="52"/>
                  </a:lnTo>
                  <a:lnTo>
                    <a:pt x="181" y="60"/>
                  </a:lnTo>
                  <a:lnTo>
                    <a:pt x="173" y="60"/>
                  </a:lnTo>
                  <a:lnTo>
                    <a:pt x="164" y="69"/>
                  </a:lnTo>
                  <a:lnTo>
                    <a:pt x="164" y="78"/>
                  </a:lnTo>
                  <a:lnTo>
                    <a:pt x="155" y="78"/>
                  </a:lnTo>
                  <a:lnTo>
                    <a:pt x="155" y="86"/>
                  </a:lnTo>
                  <a:lnTo>
                    <a:pt x="155" y="95"/>
                  </a:lnTo>
                  <a:lnTo>
                    <a:pt x="147" y="95"/>
                  </a:lnTo>
                  <a:lnTo>
                    <a:pt x="138" y="104"/>
                  </a:lnTo>
                  <a:lnTo>
                    <a:pt x="130" y="104"/>
                  </a:lnTo>
                  <a:lnTo>
                    <a:pt x="121" y="112"/>
                  </a:lnTo>
                  <a:lnTo>
                    <a:pt x="112" y="112"/>
                  </a:lnTo>
                  <a:lnTo>
                    <a:pt x="112" y="121"/>
                  </a:lnTo>
                  <a:lnTo>
                    <a:pt x="104" y="121"/>
                  </a:lnTo>
                  <a:lnTo>
                    <a:pt x="112" y="121"/>
                  </a:lnTo>
                  <a:lnTo>
                    <a:pt x="121" y="112"/>
                  </a:lnTo>
                  <a:lnTo>
                    <a:pt x="121" y="121"/>
                  </a:lnTo>
                  <a:lnTo>
                    <a:pt x="121" y="112"/>
                  </a:lnTo>
                  <a:lnTo>
                    <a:pt x="121" y="121"/>
                  </a:lnTo>
                  <a:lnTo>
                    <a:pt x="121" y="112"/>
                  </a:lnTo>
                  <a:lnTo>
                    <a:pt x="121" y="121"/>
                  </a:lnTo>
                  <a:lnTo>
                    <a:pt x="130" y="121"/>
                  </a:lnTo>
                  <a:lnTo>
                    <a:pt x="130" y="112"/>
                  </a:lnTo>
                  <a:lnTo>
                    <a:pt x="121" y="112"/>
                  </a:lnTo>
                  <a:lnTo>
                    <a:pt x="130" y="112"/>
                  </a:lnTo>
                  <a:lnTo>
                    <a:pt x="130" y="121"/>
                  </a:lnTo>
                  <a:lnTo>
                    <a:pt x="121" y="121"/>
                  </a:lnTo>
                  <a:lnTo>
                    <a:pt x="121" y="129"/>
                  </a:lnTo>
                  <a:lnTo>
                    <a:pt x="121" y="121"/>
                  </a:lnTo>
                  <a:lnTo>
                    <a:pt x="121" y="129"/>
                  </a:lnTo>
                  <a:lnTo>
                    <a:pt x="121" y="121"/>
                  </a:lnTo>
                  <a:lnTo>
                    <a:pt x="112" y="121"/>
                  </a:lnTo>
                  <a:lnTo>
                    <a:pt x="104" y="121"/>
                  </a:lnTo>
                  <a:lnTo>
                    <a:pt x="95" y="121"/>
                  </a:lnTo>
                  <a:lnTo>
                    <a:pt x="95" y="129"/>
                  </a:lnTo>
                  <a:lnTo>
                    <a:pt x="95" y="138"/>
                  </a:lnTo>
                  <a:lnTo>
                    <a:pt x="95" y="147"/>
                  </a:lnTo>
                  <a:lnTo>
                    <a:pt x="95" y="155"/>
                  </a:lnTo>
                  <a:lnTo>
                    <a:pt x="104" y="164"/>
                  </a:lnTo>
                  <a:lnTo>
                    <a:pt x="104" y="155"/>
                  </a:lnTo>
                  <a:lnTo>
                    <a:pt x="95" y="155"/>
                  </a:lnTo>
                  <a:lnTo>
                    <a:pt x="104" y="155"/>
                  </a:lnTo>
                  <a:lnTo>
                    <a:pt x="104" y="164"/>
                  </a:lnTo>
                  <a:lnTo>
                    <a:pt x="112" y="164"/>
                  </a:lnTo>
                  <a:lnTo>
                    <a:pt x="112" y="174"/>
                  </a:lnTo>
                  <a:lnTo>
                    <a:pt x="112" y="181"/>
                  </a:lnTo>
                  <a:lnTo>
                    <a:pt x="104" y="181"/>
                  </a:lnTo>
                  <a:lnTo>
                    <a:pt x="112" y="181"/>
                  </a:lnTo>
                  <a:lnTo>
                    <a:pt x="112" y="190"/>
                  </a:lnTo>
                  <a:lnTo>
                    <a:pt x="121" y="190"/>
                  </a:lnTo>
                  <a:lnTo>
                    <a:pt x="121" y="198"/>
                  </a:lnTo>
                  <a:lnTo>
                    <a:pt x="130" y="198"/>
                  </a:lnTo>
                  <a:lnTo>
                    <a:pt x="138" y="207"/>
                  </a:lnTo>
                  <a:lnTo>
                    <a:pt x="147" y="207"/>
                  </a:lnTo>
                  <a:lnTo>
                    <a:pt x="147" y="216"/>
                  </a:lnTo>
                  <a:lnTo>
                    <a:pt x="155" y="216"/>
                  </a:lnTo>
                  <a:lnTo>
                    <a:pt x="155" y="224"/>
                  </a:lnTo>
                  <a:lnTo>
                    <a:pt x="164" y="233"/>
                  </a:lnTo>
                  <a:lnTo>
                    <a:pt x="164" y="243"/>
                  </a:lnTo>
                  <a:lnTo>
                    <a:pt x="173" y="243"/>
                  </a:lnTo>
                  <a:lnTo>
                    <a:pt x="173" y="250"/>
                  </a:lnTo>
                  <a:lnTo>
                    <a:pt x="164" y="250"/>
                  </a:lnTo>
                  <a:lnTo>
                    <a:pt x="164" y="259"/>
                  </a:lnTo>
                  <a:lnTo>
                    <a:pt x="155" y="259"/>
                  </a:lnTo>
                  <a:lnTo>
                    <a:pt x="164" y="259"/>
                  </a:lnTo>
                  <a:lnTo>
                    <a:pt x="164" y="267"/>
                  </a:lnTo>
                  <a:lnTo>
                    <a:pt x="155" y="267"/>
                  </a:lnTo>
                  <a:lnTo>
                    <a:pt x="155" y="276"/>
                  </a:lnTo>
                  <a:lnTo>
                    <a:pt x="155" y="286"/>
                  </a:lnTo>
                  <a:lnTo>
                    <a:pt x="155" y="293"/>
                  </a:lnTo>
                  <a:lnTo>
                    <a:pt x="155" y="302"/>
                  </a:lnTo>
                  <a:lnTo>
                    <a:pt x="155" y="310"/>
                  </a:lnTo>
                  <a:lnTo>
                    <a:pt x="155" y="319"/>
                  </a:lnTo>
                  <a:lnTo>
                    <a:pt x="147" y="329"/>
                  </a:lnTo>
                  <a:lnTo>
                    <a:pt x="138" y="329"/>
                  </a:lnTo>
                  <a:lnTo>
                    <a:pt x="138" y="319"/>
                  </a:lnTo>
                  <a:lnTo>
                    <a:pt x="138" y="329"/>
                  </a:lnTo>
                  <a:lnTo>
                    <a:pt x="138" y="336"/>
                  </a:lnTo>
                  <a:lnTo>
                    <a:pt x="138" y="345"/>
                  </a:lnTo>
                  <a:lnTo>
                    <a:pt x="130" y="345"/>
                  </a:lnTo>
                  <a:lnTo>
                    <a:pt x="130" y="355"/>
                  </a:lnTo>
                  <a:lnTo>
                    <a:pt x="121" y="355"/>
                  </a:lnTo>
                  <a:lnTo>
                    <a:pt x="112" y="355"/>
                  </a:lnTo>
                  <a:lnTo>
                    <a:pt x="104" y="345"/>
                  </a:lnTo>
                  <a:lnTo>
                    <a:pt x="95" y="345"/>
                  </a:lnTo>
                  <a:lnTo>
                    <a:pt x="95" y="355"/>
                  </a:lnTo>
                  <a:lnTo>
                    <a:pt x="95" y="362"/>
                  </a:lnTo>
                  <a:lnTo>
                    <a:pt x="95" y="372"/>
                  </a:lnTo>
                  <a:lnTo>
                    <a:pt x="95" y="379"/>
                  </a:lnTo>
                  <a:lnTo>
                    <a:pt x="95" y="388"/>
                  </a:lnTo>
                  <a:lnTo>
                    <a:pt x="87" y="388"/>
                  </a:lnTo>
                  <a:lnTo>
                    <a:pt x="78" y="388"/>
                  </a:lnTo>
                  <a:lnTo>
                    <a:pt x="78" y="379"/>
                  </a:lnTo>
                  <a:lnTo>
                    <a:pt x="69" y="379"/>
                  </a:lnTo>
                  <a:lnTo>
                    <a:pt x="61" y="379"/>
                  </a:lnTo>
                  <a:lnTo>
                    <a:pt x="52" y="379"/>
                  </a:lnTo>
                  <a:lnTo>
                    <a:pt x="52" y="388"/>
                  </a:lnTo>
                  <a:lnTo>
                    <a:pt x="44" y="388"/>
                  </a:lnTo>
                  <a:lnTo>
                    <a:pt x="44" y="398"/>
                  </a:lnTo>
                  <a:lnTo>
                    <a:pt x="44" y="405"/>
                  </a:lnTo>
                  <a:lnTo>
                    <a:pt x="35" y="405"/>
                  </a:lnTo>
                  <a:lnTo>
                    <a:pt x="35" y="415"/>
                  </a:lnTo>
                  <a:lnTo>
                    <a:pt x="44" y="415"/>
                  </a:lnTo>
                  <a:lnTo>
                    <a:pt x="52" y="415"/>
                  </a:lnTo>
                  <a:lnTo>
                    <a:pt x="61" y="415"/>
                  </a:lnTo>
                  <a:lnTo>
                    <a:pt x="61" y="424"/>
                  </a:lnTo>
                  <a:lnTo>
                    <a:pt x="61" y="431"/>
                  </a:lnTo>
                  <a:lnTo>
                    <a:pt x="52" y="431"/>
                  </a:lnTo>
                  <a:lnTo>
                    <a:pt x="52" y="441"/>
                  </a:lnTo>
                  <a:lnTo>
                    <a:pt x="44" y="441"/>
                  </a:lnTo>
                  <a:lnTo>
                    <a:pt x="44" y="448"/>
                  </a:lnTo>
                  <a:lnTo>
                    <a:pt x="35" y="448"/>
                  </a:lnTo>
                  <a:lnTo>
                    <a:pt x="35" y="458"/>
                  </a:lnTo>
                  <a:lnTo>
                    <a:pt x="26" y="458"/>
                  </a:lnTo>
                  <a:lnTo>
                    <a:pt x="18" y="458"/>
                  </a:lnTo>
                  <a:lnTo>
                    <a:pt x="18" y="448"/>
                  </a:lnTo>
                  <a:lnTo>
                    <a:pt x="9" y="448"/>
                  </a:lnTo>
                  <a:lnTo>
                    <a:pt x="0" y="448"/>
                  </a:lnTo>
                  <a:lnTo>
                    <a:pt x="0" y="458"/>
                  </a:lnTo>
                  <a:lnTo>
                    <a:pt x="0" y="467"/>
                  </a:lnTo>
                  <a:lnTo>
                    <a:pt x="9" y="467"/>
                  </a:lnTo>
                  <a:lnTo>
                    <a:pt x="9" y="474"/>
                  </a:lnTo>
                  <a:lnTo>
                    <a:pt x="9" y="467"/>
                  </a:lnTo>
                  <a:lnTo>
                    <a:pt x="9" y="474"/>
                  </a:lnTo>
                  <a:lnTo>
                    <a:pt x="18" y="474"/>
                  </a:lnTo>
                  <a:lnTo>
                    <a:pt x="18" y="484"/>
                  </a:lnTo>
                  <a:lnTo>
                    <a:pt x="18" y="493"/>
                  </a:lnTo>
                  <a:lnTo>
                    <a:pt x="26" y="501"/>
                  </a:lnTo>
                  <a:lnTo>
                    <a:pt x="26" y="493"/>
                  </a:lnTo>
                  <a:lnTo>
                    <a:pt x="18" y="493"/>
                  </a:lnTo>
                  <a:lnTo>
                    <a:pt x="18" y="484"/>
                  </a:lnTo>
                  <a:lnTo>
                    <a:pt x="18" y="474"/>
                  </a:lnTo>
                  <a:lnTo>
                    <a:pt x="18" y="484"/>
                  </a:lnTo>
                  <a:lnTo>
                    <a:pt x="26" y="493"/>
                  </a:lnTo>
                  <a:lnTo>
                    <a:pt x="26" y="501"/>
                  </a:lnTo>
                  <a:lnTo>
                    <a:pt x="18" y="501"/>
                  </a:lnTo>
                  <a:lnTo>
                    <a:pt x="18" y="510"/>
                  </a:lnTo>
                  <a:lnTo>
                    <a:pt x="9" y="510"/>
                  </a:lnTo>
                  <a:lnTo>
                    <a:pt x="9" y="501"/>
                  </a:lnTo>
                  <a:lnTo>
                    <a:pt x="18" y="501"/>
                  </a:lnTo>
                  <a:lnTo>
                    <a:pt x="18" y="493"/>
                  </a:lnTo>
                  <a:lnTo>
                    <a:pt x="18" y="484"/>
                  </a:lnTo>
                  <a:lnTo>
                    <a:pt x="9" y="484"/>
                  </a:lnTo>
                  <a:lnTo>
                    <a:pt x="9" y="474"/>
                  </a:lnTo>
                  <a:lnTo>
                    <a:pt x="0" y="474"/>
                  </a:lnTo>
                  <a:lnTo>
                    <a:pt x="0" y="467"/>
                  </a:lnTo>
                  <a:lnTo>
                    <a:pt x="0" y="458"/>
                  </a:lnTo>
                  <a:lnTo>
                    <a:pt x="0" y="448"/>
                  </a:lnTo>
                  <a:lnTo>
                    <a:pt x="9" y="448"/>
                  </a:lnTo>
                  <a:lnTo>
                    <a:pt x="18" y="448"/>
                  </a:lnTo>
                  <a:lnTo>
                    <a:pt x="26" y="448"/>
                  </a:lnTo>
                  <a:lnTo>
                    <a:pt x="35" y="448"/>
                  </a:lnTo>
                  <a:lnTo>
                    <a:pt x="35" y="441"/>
                  </a:lnTo>
                  <a:lnTo>
                    <a:pt x="44" y="441"/>
                  </a:lnTo>
                  <a:lnTo>
                    <a:pt x="44" y="431"/>
                  </a:lnTo>
                  <a:lnTo>
                    <a:pt x="52" y="431"/>
                  </a:lnTo>
                  <a:lnTo>
                    <a:pt x="52" y="424"/>
                  </a:lnTo>
                  <a:lnTo>
                    <a:pt x="61" y="424"/>
                  </a:lnTo>
                  <a:lnTo>
                    <a:pt x="52" y="415"/>
                  </a:lnTo>
                  <a:lnTo>
                    <a:pt x="52" y="424"/>
                  </a:lnTo>
                  <a:lnTo>
                    <a:pt x="44" y="424"/>
                  </a:lnTo>
                  <a:lnTo>
                    <a:pt x="35" y="424"/>
                  </a:lnTo>
                  <a:lnTo>
                    <a:pt x="35" y="415"/>
                  </a:lnTo>
                  <a:lnTo>
                    <a:pt x="35" y="405"/>
                  </a:lnTo>
                  <a:lnTo>
                    <a:pt x="35" y="398"/>
                  </a:lnTo>
                  <a:lnTo>
                    <a:pt x="44" y="398"/>
                  </a:lnTo>
                  <a:lnTo>
                    <a:pt x="44" y="388"/>
                  </a:lnTo>
                  <a:lnTo>
                    <a:pt x="44" y="379"/>
                  </a:lnTo>
                  <a:lnTo>
                    <a:pt x="52" y="379"/>
                  </a:lnTo>
                  <a:lnTo>
                    <a:pt x="61" y="372"/>
                  </a:lnTo>
                  <a:lnTo>
                    <a:pt x="69" y="372"/>
                  </a:lnTo>
                  <a:lnTo>
                    <a:pt x="69" y="379"/>
                  </a:lnTo>
                  <a:lnTo>
                    <a:pt x="78" y="379"/>
                  </a:lnTo>
                  <a:lnTo>
                    <a:pt x="78" y="388"/>
                  </a:lnTo>
                  <a:lnTo>
                    <a:pt x="87" y="388"/>
                  </a:lnTo>
                  <a:lnTo>
                    <a:pt x="95" y="379"/>
                  </a:lnTo>
                  <a:lnTo>
                    <a:pt x="95" y="372"/>
                  </a:lnTo>
                  <a:lnTo>
                    <a:pt x="87" y="372"/>
                  </a:lnTo>
                  <a:lnTo>
                    <a:pt x="87" y="362"/>
                  </a:lnTo>
                  <a:lnTo>
                    <a:pt x="87" y="355"/>
                  </a:lnTo>
                  <a:lnTo>
                    <a:pt x="87" y="345"/>
                  </a:lnTo>
                  <a:lnTo>
                    <a:pt x="95" y="345"/>
                  </a:lnTo>
                  <a:lnTo>
                    <a:pt x="95" y="336"/>
                  </a:lnTo>
                  <a:lnTo>
                    <a:pt x="104" y="336"/>
                  </a:lnTo>
                  <a:lnTo>
                    <a:pt x="104" y="345"/>
                  </a:lnTo>
                  <a:lnTo>
                    <a:pt x="112" y="345"/>
                  </a:lnTo>
                  <a:lnTo>
                    <a:pt x="112" y="355"/>
                  </a:lnTo>
                  <a:lnTo>
                    <a:pt x="121" y="355"/>
                  </a:lnTo>
                  <a:lnTo>
                    <a:pt x="130" y="355"/>
                  </a:lnTo>
                  <a:lnTo>
                    <a:pt x="130" y="345"/>
                  </a:lnTo>
                  <a:lnTo>
                    <a:pt x="130" y="336"/>
                  </a:lnTo>
                  <a:lnTo>
                    <a:pt x="121" y="336"/>
                  </a:lnTo>
                  <a:lnTo>
                    <a:pt x="121" y="329"/>
                  </a:lnTo>
                  <a:lnTo>
                    <a:pt x="130" y="329"/>
                  </a:lnTo>
                  <a:lnTo>
                    <a:pt x="130" y="319"/>
                  </a:lnTo>
                  <a:lnTo>
                    <a:pt x="138" y="319"/>
                  </a:lnTo>
                  <a:lnTo>
                    <a:pt x="147" y="319"/>
                  </a:lnTo>
                  <a:lnTo>
                    <a:pt x="147" y="310"/>
                  </a:lnTo>
                  <a:lnTo>
                    <a:pt x="147" y="302"/>
                  </a:lnTo>
                  <a:lnTo>
                    <a:pt x="138" y="302"/>
                  </a:lnTo>
                  <a:lnTo>
                    <a:pt x="138" y="293"/>
                  </a:lnTo>
                  <a:lnTo>
                    <a:pt x="138" y="286"/>
                  </a:lnTo>
                  <a:lnTo>
                    <a:pt x="147" y="286"/>
                  </a:lnTo>
                  <a:lnTo>
                    <a:pt x="147" y="276"/>
                  </a:lnTo>
                  <a:lnTo>
                    <a:pt x="155" y="267"/>
                  </a:lnTo>
                  <a:lnTo>
                    <a:pt x="155" y="259"/>
                  </a:lnTo>
                  <a:lnTo>
                    <a:pt x="164" y="259"/>
                  </a:lnTo>
                  <a:lnTo>
                    <a:pt x="164" y="250"/>
                  </a:lnTo>
                  <a:lnTo>
                    <a:pt x="155" y="250"/>
                  </a:lnTo>
                  <a:lnTo>
                    <a:pt x="155" y="243"/>
                  </a:lnTo>
                  <a:lnTo>
                    <a:pt x="155" y="233"/>
                  </a:lnTo>
                  <a:lnTo>
                    <a:pt x="155" y="224"/>
                  </a:lnTo>
                  <a:lnTo>
                    <a:pt x="147" y="224"/>
                  </a:lnTo>
                  <a:lnTo>
                    <a:pt x="147" y="216"/>
                  </a:lnTo>
                  <a:lnTo>
                    <a:pt x="138" y="216"/>
                  </a:lnTo>
                  <a:lnTo>
                    <a:pt x="138" y="207"/>
                  </a:lnTo>
                  <a:lnTo>
                    <a:pt x="130" y="207"/>
                  </a:lnTo>
                  <a:lnTo>
                    <a:pt x="130" y="198"/>
                  </a:lnTo>
                  <a:lnTo>
                    <a:pt x="121" y="198"/>
                  </a:lnTo>
                  <a:lnTo>
                    <a:pt x="112" y="198"/>
                  </a:lnTo>
                  <a:lnTo>
                    <a:pt x="104" y="198"/>
                  </a:lnTo>
                  <a:lnTo>
                    <a:pt x="104" y="190"/>
                  </a:lnTo>
                  <a:lnTo>
                    <a:pt x="104" y="181"/>
                  </a:lnTo>
                  <a:lnTo>
                    <a:pt x="95" y="181"/>
                  </a:lnTo>
                  <a:lnTo>
                    <a:pt x="95" y="174"/>
                  </a:lnTo>
                  <a:lnTo>
                    <a:pt x="87" y="174"/>
                  </a:lnTo>
                  <a:lnTo>
                    <a:pt x="87" y="164"/>
                  </a:lnTo>
                  <a:lnTo>
                    <a:pt x="78" y="164"/>
                  </a:lnTo>
                  <a:lnTo>
                    <a:pt x="78" y="155"/>
                  </a:lnTo>
                  <a:lnTo>
                    <a:pt x="69" y="155"/>
                  </a:lnTo>
                  <a:lnTo>
                    <a:pt x="78" y="155"/>
                  </a:lnTo>
                  <a:lnTo>
                    <a:pt x="78" y="147"/>
                  </a:lnTo>
                  <a:lnTo>
                    <a:pt x="69" y="138"/>
                  </a:lnTo>
                  <a:lnTo>
                    <a:pt x="78" y="138"/>
                  </a:lnTo>
                  <a:lnTo>
                    <a:pt x="78" y="129"/>
                  </a:lnTo>
                  <a:lnTo>
                    <a:pt x="69" y="129"/>
                  </a:lnTo>
                  <a:lnTo>
                    <a:pt x="69" y="138"/>
                  </a:lnTo>
                  <a:lnTo>
                    <a:pt x="69" y="129"/>
                  </a:lnTo>
                  <a:lnTo>
                    <a:pt x="69" y="121"/>
                  </a:lnTo>
                  <a:lnTo>
                    <a:pt x="61" y="121"/>
                  </a:lnTo>
                  <a:lnTo>
                    <a:pt x="61" y="129"/>
                  </a:lnTo>
                  <a:lnTo>
                    <a:pt x="61" y="121"/>
                  </a:lnTo>
                  <a:lnTo>
                    <a:pt x="69" y="121"/>
                  </a:lnTo>
                  <a:lnTo>
                    <a:pt x="78" y="121"/>
                  </a:lnTo>
                  <a:lnTo>
                    <a:pt x="78" y="129"/>
                  </a:lnTo>
                  <a:lnTo>
                    <a:pt x="87" y="129"/>
                  </a:lnTo>
                  <a:lnTo>
                    <a:pt x="87" y="121"/>
                  </a:lnTo>
                  <a:lnTo>
                    <a:pt x="95" y="121"/>
                  </a:lnTo>
                  <a:lnTo>
                    <a:pt x="87" y="121"/>
                  </a:lnTo>
                  <a:lnTo>
                    <a:pt x="95" y="121"/>
                  </a:lnTo>
                  <a:lnTo>
                    <a:pt x="95" y="112"/>
                  </a:lnTo>
                  <a:lnTo>
                    <a:pt x="104" y="112"/>
                  </a:lnTo>
                  <a:lnTo>
                    <a:pt x="95" y="112"/>
                  </a:lnTo>
                  <a:lnTo>
                    <a:pt x="95" y="121"/>
                  </a:lnTo>
                  <a:lnTo>
                    <a:pt x="104" y="112"/>
                  </a:lnTo>
                  <a:lnTo>
                    <a:pt x="104" y="121"/>
                  </a:lnTo>
                  <a:lnTo>
                    <a:pt x="95" y="121"/>
                  </a:lnTo>
                  <a:lnTo>
                    <a:pt x="104" y="121"/>
                  </a:lnTo>
                  <a:lnTo>
                    <a:pt x="104" y="112"/>
                  </a:lnTo>
                  <a:lnTo>
                    <a:pt x="112" y="112"/>
                  </a:lnTo>
                  <a:lnTo>
                    <a:pt x="112" y="104"/>
                  </a:lnTo>
                  <a:lnTo>
                    <a:pt x="121" y="95"/>
                  </a:lnTo>
                  <a:lnTo>
                    <a:pt x="130" y="95"/>
                  </a:lnTo>
                  <a:lnTo>
                    <a:pt x="138" y="95"/>
                  </a:lnTo>
                  <a:lnTo>
                    <a:pt x="130" y="95"/>
                  </a:lnTo>
                  <a:lnTo>
                    <a:pt x="138" y="95"/>
                  </a:lnTo>
                  <a:lnTo>
                    <a:pt x="138" y="86"/>
                  </a:lnTo>
                  <a:lnTo>
                    <a:pt x="138" y="95"/>
                  </a:lnTo>
                  <a:lnTo>
                    <a:pt x="130" y="95"/>
                  </a:lnTo>
                  <a:lnTo>
                    <a:pt x="121" y="95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112" y="104"/>
                  </a:lnTo>
                  <a:lnTo>
                    <a:pt x="121" y="104"/>
                  </a:lnTo>
                  <a:lnTo>
                    <a:pt x="112" y="104"/>
                  </a:lnTo>
                  <a:lnTo>
                    <a:pt x="121" y="104"/>
                  </a:lnTo>
                  <a:lnTo>
                    <a:pt x="121" y="95"/>
                  </a:lnTo>
                  <a:lnTo>
                    <a:pt x="130" y="95"/>
                  </a:lnTo>
                  <a:lnTo>
                    <a:pt x="138" y="95"/>
                  </a:lnTo>
                  <a:lnTo>
                    <a:pt x="138" y="86"/>
                  </a:lnTo>
                  <a:lnTo>
                    <a:pt x="138" y="78"/>
                  </a:lnTo>
                  <a:lnTo>
                    <a:pt x="138" y="69"/>
                  </a:lnTo>
                  <a:lnTo>
                    <a:pt x="138" y="78"/>
                  </a:lnTo>
                  <a:lnTo>
                    <a:pt x="138" y="86"/>
                  </a:lnTo>
                  <a:lnTo>
                    <a:pt x="147" y="86"/>
                  </a:lnTo>
                  <a:lnTo>
                    <a:pt x="138" y="86"/>
                  </a:lnTo>
                  <a:lnTo>
                    <a:pt x="138" y="95"/>
                  </a:lnTo>
                  <a:lnTo>
                    <a:pt x="147" y="86"/>
                  </a:lnTo>
                  <a:lnTo>
                    <a:pt x="138" y="95"/>
                  </a:lnTo>
                  <a:lnTo>
                    <a:pt x="130" y="95"/>
                  </a:lnTo>
                  <a:lnTo>
                    <a:pt x="130" y="104"/>
                  </a:lnTo>
                  <a:lnTo>
                    <a:pt x="130" y="95"/>
                  </a:lnTo>
                  <a:lnTo>
                    <a:pt x="121" y="95"/>
                  </a:lnTo>
                  <a:lnTo>
                    <a:pt x="121" y="104"/>
                  </a:lnTo>
                  <a:lnTo>
                    <a:pt x="130" y="104"/>
                  </a:lnTo>
                  <a:lnTo>
                    <a:pt x="121" y="104"/>
                  </a:lnTo>
                  <a:lnTo>
                    <a:pt x="130" y="104"/>
                  </a:lnTo>
                  <a:lnTo>
                    <a:pt x="138" y="104"/>
                  </a:lnTo>
                  <a:lnTo>
                    <a:pt x="138" y="95"/>
                  </a:lnTo>
                  <a:lnTo>
                    <a:pt x="138" y="104"/>
                  </a:lnTo>
                  <a:lnTo>
                    <a:pt x="138" y="95"/>
                  </a:lnTo>
                  <a:lnTo>
                    <a:pt x="147" y="95"/>
                  </a:lnTo>
                  <a:lnTo>
                    <a:pt x="147" y="86"/>
                  </a:lnTo>
                  <a:lnTo>
                    <a:pt x="155" y="78"/>
                  </a:lnTo>
                  <a:lnTo>
                    <a:pt x="155" y="69"/>
                  </a:lnTo>
                  <a:lnTo>
                    <a:pt x="164" y="69"/>
                  </a:lnTo>
                  <a:lnTo>
                    <a:pt x="164" y="60"/>
                  </a:lnTo>
                  <a:lnTo>
                    <a:pt x="173" y="60"/>
                  </a:lnTo>
                  <a:lnTo>
                    <a:pt x="173" y="52"/>
                  </a:lnTo>
                  <a:lnTo>
                    <a:pt x="173" y="43"/>
                  </a:lnTo>
                  <a:lnTo>
                    <a:pt x="173" y="35"/>
                  </a:lnTo>
                  <a:lnTo>
                    <a:pt x="173" y="26"/>
                  </a:lnTo>
                  <a:lnTo>
                    <a:pt x="173" y="17"/>
                  </a:lnTo>
                  <a:lnTo>
                    <a:pt x="164" y="17"/>
                  </a:lnTo>
                  <a:lnTo>
                    <a:pt x="173" y="17"/>
                  </a:lnTo>
                  <a:lnTo>
                    <a:pt x="164" y="17"/>
                  </a:lnTo>
                  <a:lnTo>
                    <a:pt x="173" y="17"/>
                  </a:lnTo>
                  <a:lnTo>
                    <a:pt x="173" y="9"/>
                  </a:lnTo>
                  <a:lnTo>
                    <a:pt x="164" y="9"/>
                  </a:lnTo>
                  <a:lnTo>
                    <a:pt x="164" y="0"/>
                  </a:lnTo>
                  <a:lnTo>
                    <a:pt x="155" y="0"/>
                  </a:lnTo>
                  <a:lnTo>
                    <a:pt x="155" y="9"/>
                  </a:lnTo>
                  <a:lnTo>
                    <a:pt x="155" y="0"/>
                  </a:lnTo>
                  <a:lnTo>
                    <a:pt x="147" y="9"/>
                  </a:lnTo>
                  <a:lnTo>
                    <a:pt x="147" y="0"/>
                  </a:lnTo>
                  <a:lnTo>
                    <a:pt x="147" y="9"/>
                  </a:lnTo>
                  <a:lnTo>
                    <a:pt x="147" y="0"/>
                  </a:lnTo>
                  <a:lnTo>
                    <a:pt x="155" y="0"/>
                  </a:lnTo>
                  <a:lnTo>
                    <a:pt x="155" y="9"/>
                  </a:lnTo>
                  <a:lnTo>
                    <a:pt x="155" y="0"/>
                  </a:lnTo>
                  <a:lnTo>
                    <a:pt x="164" y="0"/>
                  </a:lnTo>
                  <a:lnTo>
                    <a:pt x="164" y="9"/>
                  </a:lnTo>
                  <a:lnTo>
                    <a:pt x="164" y="0"/>
                  </a:lnTo>
                  <a:lnTo>
                    <a:pt x="164" y="9"/>
                  </a:lnTo>
                  <a:lnTo>
                    <a:pt x="173" y="9"/>
                  </a:lnTo>
                  <a:lnTo>
                    <a:pt x="173" y="17"/>
                  </a:lnTo>
                  <a:lnTo>
                    <a:pt x="164" y="17"/>
                  </a:lnTo>
                  <a:lnTo>
                    <a:pt x="173" y="17"/>
                  </a:lnTo>
                  <a:lnTo>
                    <a:pt x="173" y="26"/>
                  </a:lnTo>
                  <a:lnTo>
                    <a:pt x="173" y="17"/>
                  </a:lnTo>
                  <a:lnTo>
                    <a:pt x="181" y="9"/>
                  </a:lnTo>
                  <a:lnTo>
                    <a:pt x="190" y="0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14" name="Freeform 259"/>
            <p:cNvSpPr>
              <a:spLocks/>
            </p:cNvSpPr>
            <p:nvPr/>
          </p:nvSpPr>
          <p:spPr bwMode="auto">
            <a:xfrm>
              <a:off x="4305300" y="4329113"/>
              <a:ext cx="26988" cy="6350"/>
            </a:xfrm>
            <a:custGeom>
              <a:avLst/>
              <a:gdLst>
                <a:gd name="T0" fmla="*/ 0 w 34"/>
                <a:gd name="T1" fmla="*/ 2147483647 h 9"/>
                <a:gd name="T2" fmla="*/ 0 w 34"/>
                <a:gd name="T3" fmla="*/ 0 h 9"/>
                <a:gd name="T4" fmla="*/ 2147483647 w 34"/>
                <a:gd name="T5" fmla="*/ 0 h 9"/>
                <a:gd name="T6" fmla="*/ 2147483647 w 34"/>
                <a:gd name="T7" fmla="*/ 0 h 9"/>
                <a:gd name="T8" fmla="*/ 2147483647 w 34"/>
                <a:gd name="T9" fmla="*/ 0 h 9"/>
                <a:gd name="T10" fmla="*/ 2147483647 w 34"/>
                <a:gd name="T11" fmla="*/ 0 h 9"/>
                <a:gd name="T12" fmla="*/ 2147483647 w 34"/>
                <a:gd name="T13" fmla="*/ 0 h 9"/>
                <a:gd name="T14" fmla="*/ 2147483647 w 34"/>
                <a:gd name="T15" fmla="*/ 0 h 9"/>
                <a:gd name="T16" fmla="*/ 2147483647 w 34"/>
                <a:gd name="T17" fmla="*/ 0 h 9"/>
                <a:gd name="T18" fmla="*/ 0 w 34"/>
                <a:gd name="T19" fmla="*/ 0 h 9"/>
                <a:gd name="T20" fmla="*/ 0 w 34"/>
                <a:gd name="T21" fmla="*/ 2147483647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9"/>
                <a:gd name="T35" fmla="*/ 34 w 34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9">
                  <a:moveTo>
                    <a:pt x="0" y="9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15" name="Freeform 260"/>
            <p:cNvSpPr>
              <a:spLocks/>
            </p:cNvSpPr>
            <p:nvPr/>
          </p:nvSpPr>
          <p:spPr bwMode="auto">
            <a:xfrm>
              <a:off x="4311650" y="4260850"/>
              <a:ext cx="95250" cy="117475"/>
            </a:xfrm>
            <a:custGeom>
              <a:avLst/>
              <a:gdLst>
                <a:gd name="T0" fmla="*/ 2147483647 w 121"/>
                <a:gd name="T1" fmla="*/ 0 h 147"/>
                <a:gd name="T2" fmla="*/ 2147483647 w 121"/>
                <a:gd name="T3" fmla="*/ 2147483647 h 147"/>
                <a:gd name="T4" fmla="*/ 2147483647 w 121"/>
                <a:gd name="T5" fmla="*/ 2147483647 h 147"/>
                <a:gd name="T6" fmla="*/ 2147483647 w 121"/>
                <a:gd name="T7" fmla="*/ 2147483647 h 147"/>
                <a:gd name="T8" fmla="*/ 2147483647 w 121"/>
                <a:gd name="T9" fmla="*/ 2147483647 h 147"/>
                <a:gd name="T10" fmla="*/ 2147483647 w 121"/>
                <a:gd name="T11" fmla="*/ 2147483647 h 147"/>
                <a:gd name="T12" fmla="*/ 2147483647 w 121"/>
                <a:gd name="T13" fmla="*/ 2147483647 h 147"/>
                <a:gd name="T14" fmla="*/ 2147483647 w 121"/>
                <a:gd name="T15" fmla="*/ 2147483647 h 147"/>
                <a:gd name="T16" fmla="*/ 2147483647 w 121"/>
                <a:gd name="T17" fmla="*/ 2147483647 h 147"/>
                <a:gd name="T18" fmla="*/ 2147483647 w 121"/>
                <a:gd name="T19" fmla="*/ 2147483647 h 147"/>
                <a:gd name="T20" fmla="*/ 2147483647 w 121"/>
                <a:gd name="T21" fmla="*/ 2147483647 h 147"/>
                <a:gd name="T22" fmla="*/ 2147483647 w 121"/>
                <a:gd name="T23" fmla="*/ 2147483647 h 147"/>
                <a:gd name="T24" fmla="*/ 2147483647 w 121"/>
                <a:gd name="T25" fmla="*/ 2147483647 h 147"/>
                <a:gd name="T26" fmla="*/ 2147483647 w 121"/>
                <a:gd name="T27" fmla="*/ 2147483647 h 147"/>
                <a:gd name="T28" fmla="*/ 2147483647 w 121"/>
                <a:gd name="T29" fmla="*/ 2147483647 h 147"/>
                <a:gd name="T30" fmla="*/ 2147483647 w 121"/>
                <a:gd name="T31" fmla="*/ 2147483647 h 147"/>
                <a:gd name="T32" fmla="*/ 2147483647 w 121"/>
                <a:gd name="T33" fmla="*/ 2147483647 h 147"/>
                <a:gd name="T34" fmla="*/ 2147483647 w 121"/>
                <a:gd name="T35" fmla="*/ 2147483647 h 147"/>
                <a:gd name="T36" fmla="*/ 2147483647 w 121"/>
                <a:gd name="T37" fmla="*/ 2147483647 h 147"/>
                <a:gd name="T38" fmla="*/ 2147483647 w 121"/>
                <a:gd name="T39" fmla="*/ 2147483647 h 147"/>
                <a:gd name="T40" fmla="*/ 2147483647 w 121"/>
                <a:gd name="T41" fmla="*/ 2147483647 h 147"/>
                <a:gd name="T42" fmla="*/ 2147483647 w 121"/>
                <a:gd name="T43" fmla="*/ 2147483647 h 147"/>
                <a:gd name="T44" fmla="*/ 2147483647 w 121"/>
                <a:gd name="T45" fmla="*/ 2147483647 h 147"/>
                <a:gd name="T46" fmla="*/ 2147483647 w 121"/>
                <a:gd name="T47" fmla="*/ 2147483647 h 147"/>
                <a:gd name="T48" fmla="*/ 2147483647 w 121"/>
                <a:gd name="T49" fmla="*/ 2147483647 h 147"/>
                <a:gd name="T50" fmla="*/ 2147483647 w 121"/>
                <a:gd name="T51" fmla="*/ 2147483647 h 147"/>
                <a:gd name="T52" fmla="*/ 2147483647 w 121"/>
                <a:gd name="T53" fmla="*/ 2147483647 h 147"/>
                <a:gd name="T54" fmla="*/ 2147483647 w 121"/>
                <a:gd name="T55" fmla="*/ 2147483647 h 147"/>
                <a:gd name="T56" fmla="*/ 2147483647 w 121"/>
                <a:gd name="T57" fmla="*/ 2147483647 h 147"/>
                <a:gd name="T58" fmla="*/ 2147483647 w 121"/>
                <a:gd name="T59" fmla="*/ 2147483647 h 147"/>
                <a:gd name="T60" fmla="*/ 2147483647 w 121"/>
                <a:gd name="T61" fmla="*/ 2147483647 h 147"/>
                <a:gd name="T62" fmla="*/ 2147483647 w 121"/>
                <a:gd name="T63" fmla="*/ 2147483647 h 147"/>
                <a:gd name="T64" fmla="*/ 2147483647 w 121"/>
                <a:gd name="T65" fmla="*/ 2147483647 h 147"/>
                <a:gd name="T66" fmla="*/ 2147483647 w 121"/>
                <a:gd name="T67" fmla="*/ 2147483647 h 147"/>
                <a:gd name="T68" fmla="*/ 2147483647 w 121"/>
                <a:gd name="T69" fmla="*/ 2147483647 h 147"/>
                <a:gd name="T70" fmla="*/ 2147483647 w 121"/>
                <a:gd name="T71" fmla="*/ 2147483647 h 147"/>
                <a:gd name="T72" fmla="*/ 2147483647 w 121"/>
                <a:gd name="T73" fmla="*/ 2147483647 h 147"/>
                <a:gd name="T74" fmla="*/ 2147483647 w 121"/>
                <a:gd name="T75" fmla="*/ 2147483647 h 147"/>
                <a:gd name="T76" fmla="*/ 2147483647 w 121"/>
                <a:gd name="T77" fmla="*/ 2147483647 h 147"/>
                <a:gd name="T78" fmla="*/ 2147483647 w 121"/>
                <a:gd name="T79" fmla="*/ 2147483647 h 147"/>
                <a:gd name="T80" fmla="*/ 2147483647 w 121"/>
                <a:gd name="T81" fmla="*/ 2147483647 h 147"/>
                <a:gd name="T82" fmla="*/ 2147483647 w 121"/>
                <a:gd name="T83" fmla="*/ 2147483647 h 147"/>
                <a:gd name="T84" fmla="*/ 2147483647 w 121"/>
                <a:gd name="T85" fmla="*/ 2147483647 h 147"/>
                <a:gd name="T86" fmla="*/ 2147483647 w 121"/>
                <a:gd name="T87" fmla="*/ 2147483647 h 147"/>
                <a:gd name="T88" fmla="*/ 2147483647 w 121"/>
                <a:gd name="T89" fmla="*/ 2147483647 h 147"/>
                <a:gd name="T90" fmla="*/ 0 w 121"/>
                <a:gd name="T91" fmla="*/ 2147483647 h 147"/>
                <a:gd name="T92" fmla="*/ 2147483647 w 121"/>
                <a:gd name="T93" fmla="*/ 2147483647 h 147"/>
                <a:gd name="T94" fmla="*/ 2147483647 w 121"/>
                <a:gd name="T95" fmla="*/ 2147483647 h 147"/>
                <a:gd name="T96" fmla="*/ 2147483647 w 121"/>
                <a:gd name="T97" fmla="*/ 2147483647 h 147"/>
                <a:gd name="T98" fmla="*/ 2147483647 w 121"/>
                <a:gd name="T99" fmla="*/ 2147483647 h 147"/>
                <a:gd name="T100" fmla="*/ 2147483647 w 121"/>
                <a:gd name="T101" fmla="*/ 2147483647 h 147"/>
                <a:gd name="T102" fmla="*/ 2147483647 w 121"/>
                <a:gd name="T103" fmla="*/ 2147483647 h 147"/>
                <a:gd name="T104" fmla="*/ 2147483647 w 121"/>
                <a:gd name="T105" fmla="*/ 2147483647 h 147"/>
                <a:gd name="T106" fmla="*/ 2147483647 w 121"/>
                <a:gd name="T107" fmla="*/ 2147483647 h 147"/>
                <a:gd name="T108" fmla="*/ 2147483647 w 121"/>
                <a:gd name="T109" fmla="*/ 2147483647 h 147"/>
                <a:gd name="T110" fmla="*/ 2147483647 w 121"/>
                <a:gd name="T111" fmla="*/ 2147483647 h 147"/>
                <a:gd name="T112" fmla="*/ 2147483647 w 121"/>
                <a:gd name="T113" fmla="*/ 2147483647 h 147"/>
                <a:gd name="T114" fmla="*/ 2147483647 w 121"/>
                <a:gd name="T115" fmla="*/ 2147483647 h 147"/>
                <a:gd name="T116" fmla="*/ 2147483647 w 121"/>
                <a:gd name="T117" fmla="*/ 0 h 1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1"/>
                <a:gd name="T178" fmla="*/ 0 h 147"/>
                <a:gd name="T179" fmla="*/ 121 w 121"/>
                <a:gd name="T180" fmla="*/ 147 h 1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1" h="147">
                  <a:moveTo>
                    <a:pt x="102" y="0"/>
                  </a:moveTo>
                  <a:lnTo>
                    <a:pt x="111" y="0"/>
                  </a:lnTo>
                  <a:lnTo>
                    <a:pt x="111" y="9"/>
                  </a:lnTo>
                  <a:lnTo>
                    <a:pt x="102" y="9"/>
                  </a:lnTo>
                  <a:lnTo>
                    <a:pt x="102" y="17"/>
                  </a:lnTo>
                  <a:lnTo>
                    <a:pt x="102" y="26"/>
                  </a:lnTo>
                  <a:lnTo>
                    <a:pt x="102" y="35"/>
                  </a:lnTo>
                  <a:lnTo>
                    <a:pt x="102" y="43"/>
                  </a:lnTo>
                  <a:lnTo>
                    <a:pt x="102" y="52"/>
                  </a:lnTo>
                  <a:lnTo>
                    <a:pt x="95" y="52"/>
                  </a:lnTo>
                  <a:lnTo>
                    <a:pt x="85" y="52"/>
                  </a:lnTo>
                  <a:lnTo>
                    <a:pt x="78" y="52"/>
                  </a:lnTo>
                  <a:lnTo>
                    <a:pt x="78" y="61"/>
                  </a:lnTo>
                  <a:lnTo>
                    <a:pt x="69" y="61"/>
                  </a:lnTo>
                  <a:lnTo>
                    <a:pt x="69" y="69"/>
                  </a:lnTo>
                  <a:lnTo>
                    <a:pt x="69" y="78"/>
                  </a:lnTo>
                  <a:lnTo>
                    <a:pt x="78" y="78"/>
                  </a:lnTo>
                  <a:lnTo>
                    <a:pt x="85" y="78"/>
                  </a:lnTo>
                  <a:lnTo>
                    <a:pt x="85" y="86"/>
                  </a:lnTo>
                  <a:lnTo>
                    <a:pt x="95" y="86"/>
                  </a:lnTo>
                  <a:lnTo>
                    <a:pt x="95" y="78"/>
                  </a:lnTo>
                  <a:lnTo>
                    <a:pt x="102" y="78"/>
                  </a:lnTo>
                  <a:lnTo>
                    <a:pt x="102" y="86"/>
                  </a:lnTo>
                  <a:lnTo>
                    <a:pt x="102" y="78"/>
                  </a:lnTo>
                  <a:lnTo>
                    <a:pt x="111" y="78"/>
                  </a:lnTo>
                  <a:lnTo>
                    <a:pt x="111" y="86"/>
                  </a:lnTo>
                  <a:lnTo>
                    <a:pt x="121" y="86"/>
                  </a:lnTo>
                  <a:lnTo>
                    <a:pt x="121" y="95"/>
                  </a:lnTo>
                  <a:lnTo>
                    <a:pt x="121" y="86"/>
                  </a:lnTo>
                  <a:lnTo>
                    <a:pt x="121" y="95"/>
                  </a:lnTo>
                  <a:lnTo>
                    <a:pt x="121" y="86"/>
                  </a:lnTo>
                  <a:lnTo>
                    <a:pt x="121" y="95"/>
                  </a:lnTo>
                  <a:lnTo>
                    <a:pt x="121" y="86"/>
                  </a:lnTo>
                  <a:lnTo>
                    <a:pt x="111" y="86"/>
                  </a:lnTo>
                  <a:lnTo>
                    <a:pt x="111" y="78"/>
                  </a:lnTo>
                  <a:lnTo>
                    <a:pt x="102" y="78"/>
                  </a:lnTo>
                  <a:lnTo>
                    <a:pt x="102" y="86"/>
                  </a:lnTo>
                  <a:lnTo>
                    <a:pt x="102" y="78"/>
                  </a:lnTo>
                  <a:lnTo>
                    <a:pt x="95" y="78"/>
                  </a:lnTo>
                  <a:lnTo>
                    <a:pt x="95" y="86"/>
                  </a:lnTo>
                  <a:lnTo>
                    <a:pt x="85" y="86"/>
                  </a:lnTo>
                  <a:lnTo>
                    <a:pt x="85" y="78"/>
                  </a:lnTo>
                  <a:lnTo>
                    <a:pt x="78" y="78"/>
                  </a:lnTo>
                  <a:lnTo>
                    <a:pt x="69" y="78"/>
                  </a:lnTo>
                  <a:lnTo>
                    <a:pt x="59" y="78"/>
                  </a:lnTo>
                  <a:lnTo>
                    <a:pt x="52" y="78"/>
                  </a:lnTo>
                  <a:lnTo>
                    <a:pt x="59" y="78"/>
                  </a:lnTo>
                  <a:lnTo>
                    <a:pt x="52" y="78"/>
                  </a:lnTo>
                  <a:lnTo>
                    <a:pt x="43" y="78"/>
                  </a:lnTo>
                  <a:lnTo>
                    <a:pt x="43" y="86"/>
                  </a:lnTo>
                  <a:lnTo>
                    <a:pt x="35" y="95"/>
                  </a:lnTo>
                  <a:lnTo>
                    <a:pt x="26" y="95"/>
                  </a:lnTo>
                  <a:lnTo>
                    <a:pt x="16" y="104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9" y="104"/>
                  </a:lnTo>
                  <a:lnTo>
                    <a:pt x="9" y="112"/>
                  </a:lnTo>
                  <a:lnTo>
                    <a:pt x="16" y="112"/>
                  </a:lnTo>
                  <a:lnTo>
                    <a:pt x="16" y="104"/>
                  </a:lnTo>
                  <a:lnTo>
                    <a:pt x="26" y="104"/>
                  </a:lnTo>
                  <a:lnTo>
                    <a:pt x="26" y="112"/>
                  </a:lnTo>
                  <a:lnTo>
                    <a:pt x="16" y="112"/>
                  </a:lnTo>
                  <a:lnTo>
                    <a:pt x="26" y="112"/>
                  </a:lnTo>
                  <a:lnTo>
                    <a:pt x="16" y="112"/>
                  </a:lnTo>
                  <a:lnTo>
                    <a:pt x="9" y="112"/>
                  </a:lnTo>
                  <a:lnTo>
                    <a:pt x="9" y="104"/>
                  </a:lnTo>
                  <a:lnTo>
                    <a:pt x="9" y="112"/>
                  </a:lnTo>
                  <a:lnTo>
                    <a:pt x="16" y="112"/>
                  </a:lnTo>
                  <a:lnTo>
                    <a:pt x="16" y="121"/>
                  </a:lnTo>
                  <a:lnTo>
                    <a:pt x="26" y="121"/>
                  </a:lnTo>
                  <a:lnTo>
                    <a:pt x="26" y="112"/>
                  </a:lnTo>
                  <a:lnTo>
                    <a:pt x="26" y="121"/>
                  </a:lnTo>
                  <a:lnTo>
                    <a:pt x="35" y="121"/>
                  </a:lnTo>
                  <a:lnTo>
                    <a:pt x="35" y="130"/>
                  </a:lnTo>
                  <a:lnTo>
                    <a:pt x="43" y="130"/>
                  </a:lnTo>
                  <a:lnTo>
                    <a:pt x="43" y="138"/>
                  </a:lnTo>
                  <a:lnTo>
                    <a:pt x="52" y="138"/>
                  </a:lnTo>
                  <a:lnTo>
                    <a:pt x="52" y="147"/>
                  </a:lnTo>
                  <a:lnTo>
                    <a:pt x="52" y="138"/>
                  </a:lnTo>
                  <a:lnTo>
                    <a:pt x="43" y="138"/>
                  </a:lnTo>
                  <a:lnTo>
                    <a:pt x="43" y="130"/>
                  </a:lnTo>
                  <a:lnTo>
                    <a:pt x="35" y="130"/>
                  </a:lnTo>
                  <a:lnTo>
                    <a:pt x="35" y="121"/>
                  </a:lnTo>
                  <a:lnTo>
                    <a:pt x="26" y="121"/>
                  </a:lnTo>
                  <a:lnTo>
                    <a:pt x="26" y="112"/>
                  </a:lnTo>
                  <a:lnTo>
                    <a:pt x="26" y="121"/>
                  </a:lnTo>
                  <a:lnTo>
                    <a:pt x="16" y="121"/>
                  </a:lnTo>
                  <a:lnTo>
                    <a:pt x="16" y="112"/>
                  </a:lnTo>
                  <a:lnTo>
                    <a:pt x="9" y="112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9" y="95"/>
                  </a:lnTo>
                  <a:lnTo>
                    <a:pt x="9" y="104"/>
                  </a:lnTo>
                  <a:lnTo>
                    <a:pt x="16" y="104"/>
                  </a:lnTo>
                  <a:lnTo>
                    <a:pt x="16" y="95"/>
                  </a:lnTo>
                  <a:lnTo>
                    <a:pt x="26" y="95"/>
                  </a:lnTo>
                  <a:lnTo>
                    <a:pt x="26" y="86"/>
                  </a:lnTo>
                  <a:lnTo>
                    <a:pt x="35" y="86"/>
                  </a:lnTo>
                  <a:lnTo>
                    <a:pt x="35" y="78"/>
                  </a:lnTo>
                  <a:lnTo>
                    <a:pt x="43" y="78"/>
                  </a:lnTo>
                  <a:lnTo>
                    <a:pt x="43" y="69"/>
                  </a:lnTo>
                  <a:lnTo>
                    <a:pt x="52" y="69"/>
                  </a:lnTo>
                  <a:lnTo>
                    <a:pt x="59" y="69"/>
                  </a:lnTo>
                  <a:lnTo>
                    <a:pt x="59" y="78"/>
                  </a:lnTo>
                  <a:lnTo>
                    <a:pt x="59" y="69"/>
                  </a:lnTo>
                  <a:lnTo>
                    <a:pt x="69" y="69"/>
                  </a:lnTo>
                  <a:lnTo>
                    <a:pt x="69" y="61"/>
                  </a:lnTo>
                  <a:lnTo>
                    <a:pt x="69" y="52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43"/>
                  </a:lnTo>
                  <a:lnTo>
                    <a:pt x="85" y="35"/>
                  </a:lnTo>
                  <a:lnTo>
                    <a:pt x="95" y="35"/>
                  </a:lnTo>
                  <a:lnTo>
                    <a:pt x="95" y="26"/>
                  </a:lnTo>
                  <a:lnTo>
                    <a:pt x="102" y="17"/>
                  </a:lnTo>
                  <a:lnTo>
                    <a:pt x="102" y="9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16" name="Freeform 261"/>
            <p:cNvSpPr>
              <a:spLocks/>
            </p:cNvSpPr>
            <p:nvPr/>
          </p:nvSpPr>
          <p:spPr bwMode="auto">
            <a:xfrm>
              <a:off x="4311650" y="3460750"/>
              <a:ext cx="163513" cy="800100"/>
            </a:xfrm>
            <a:custGeom>
              <a:avLst/>
              <a:gdLst>
                <a:gd name="T0" fmla="*/ 2147483647 w 206"/>
                <a:gd name="T1" fmla="*/ 2147483647 h 1009"/>
                <a:gd name="T2" fmla="*/ 2147483647 w 206"/>
                <a:gd name="T3" fmla="*/ 2147483647 h 1009"/>
                <a:gd name="T4" fmla="*/ 2147483647 w 206"/>
                <a:gd name="T5" fmla="*/ 2147483647 h 1009"/>
                <a:gd name="T6" fmla="*/ 2147483647 w 206"/>
                <a:gd name="T7" fmla="*/ 2147483647 h 1009"/>
                <a:gd name="T8" fmla="*/ 2147483647 w 206"/>
                <a:gd name="T9" fmla="*/ 2147483647 h 1009"/>
                <a:gd name="T10" fmla="*/ 2147483647 w 206"/>
                <a:gd name="T11" fmla="*/ 2147483647 h 1009"/>
                <a:gd name="T12" fmla="*/ 2147483647 w 206"/>
                <a:gd name="T13" fmla="*/ 2147483647 h 1009"/>
                <a:gd name="T14" fmla="*/ 2147483647 w 206"/>
                <a:gd name="T15" fmla="*/ 2147483647 h 1009"/>
                <a:gd name="T16" fmla="*/ 2147483647 w 206"/>
                <a:gd name="T17" fmla="*/ 2147483647 h 1009"/>
                <a:gd name="T18" fmla="*/ 2147483647 w 206"/>
                <a:gd name="T19" fmla="*/ 2147483647 h 1009"/>
                <a:gd name="T20" fmla="*/ 2147483647 w 206"/>
                <a:gd name="T21" fmla="*/ 2147483647 h 1009"/>
                <a:gd name="T22" fmla="*/ 2147483647 w 206"/>
                <a:gd name="T23" fmla="*/ 2147483647 h 1009"/>
                <a:gd name="T24" fmla="*/ 2147483647 w 206"/>
                <a:gd name="T25" fmla="*/ 2147483647 h 1009"/>
                <a:gd name="T26" fmla="*/ 2147483647 w 206"/>
                <a:gd name="T27" fmla="*/ 2147483647 h 1009"/>
                <a:gd name="T28" fmla="*/ 2147483647 w 206"/>
                <a:gd name="T29" fmla="*/ 2147483647 h 1009"/>
                <a:gd name="T30" fmla="*/ 2147483647 w 206"/>
                <a:gd name="T31" fmla="*/ 2147483647 h 1009"/>
                <a:gd name="T32" fmla="*/ 2147483647 w 206"/>
                <a:gd name="T33" fmla="*/ 2147483647 h 1009"/>
                <a:gd name="T34" fmla="*/ 2147483647 w 206"/>
                <a:gd name="T35" fmla="*/ 2147483647 h 1009"/>
                <a:gd name="T36" fmla="*/ 2147483647 w 206"/>
                <a:gd name="T37" fmla="*/ 2147483647 h 1009"/>
                <a:gd name="T38" fmla="*/ 2147483647 w 206"/>
                <a:gd name="T39" fmla="*/ 2147483647 h 1009"/>
                <a:gd name="T40" fmla="*/ 2147483647 w 206"/>
                <a:gd name="T41" fmla="*/ 2147483647 h 1009"/>
                <a:gd name="T42" fmla="*/ 2147483647 w 206"/>
                <a:gd name="T43" fmla="*/ 2147483647 h 1009"/>
                <a:gd name="T44" fmla="*/ 2147483647 w 206"/>
                <a:gd name="T45" fmla="*/ 2147483647 h 1009"/>
                <a:gd name="T46" fmla="*/ 2147483647 w 206"/>
                <a:gd name="T47" fmla="*/ 2147483647 h 1009"/>
                <a:gd name="T48" fmla="*/ 2147483647 w 206"/>
                <a:gd name="T49" fmla="*/ 2147483647 h 1009"/>
                <a:gd name="T50" fmla="*/ 2147483647 w 206"/>
                <a:gd name="T51" fmla="*/ 2147483647 h 1009"/>
                <a:gd name="T52" fmla="*/ 2147483647 w 206"/>
                <a:gd name="T53" fmla="*/ 2147483647 h 1009"/>
                <a:gd name="T54" fmla="*/ 2147483647 w 206"/>
                <a:gd name="T55" fmla="*/ 2147483647 h 1009"/>
                <a:gd name="T56" fmla="*/ 2147483647 w 206"/>
                <a:gd name="T57" fmla="*/ 2147483647 h 1009"/>
                <a:gd name="T58" fmla="*/ 2147483647 w 206"/>
                <a:gd name="T59" fmla="*/ 2147483647 h 1009"/>
                <a:gd name="T60" fmla="*/ 2147483647 w 206"/>
                <a:gd name="T61" fmla="*/ 2147483647 h 1009"/>
                <a:gd name="T62" fmla="*/ 2147483647 w 206"/>
                <a:gd name="T63" fmla="*/ 2147483647 h 1009"/>
                <a:gd name="T64" fmla="*/ 2147483647 w 206"/>
                <a:gd name="T65" fmla="*/ 2147483647 h 1009"/>
                <a:gd name="T66" fmla="*/ 2147483647 w 206"/>
                <a:gd name="T67" fmla="*/ 2147483647 h 1009"/>
                <a:gd name="T68" fmla="*/ 2147483647 w 206"/>
                <a:gd name="T69" fmla="*/ 2147483647 h 1009"/>
                <a:gd name="T70" fmla="*/ 2147483647 w 206"/>
                <a:gd name="T71" fmla="*/ 2147483647 h 1009"/>
                <a:gd name="T72" fmla="*/ 2147483647 w 206"/>
                <a:gd name="T73" fmla="*/ 2147483647 h 1009"/>
                <a:gd name="T74" fmla="*/ 2147483647 w 206"/>
                <a:gd name="T75" fmla="*/ 2147483647 h 1009"/>
                <a:gd name="T76" fmla="*/ 2147483647 w 206"/>
                <a:gd name="T77" fmla="*/ 2147483647 h 1009"/>
                <a:gd name="T78" fmla="*/ 2147483647 w 206"/>
                <a:gd name="T79" fmla="*/ 2147483647 h 1009"/>
                <a:gd name="T80" fmla="*/ 2147483647 w 206"/>
                <a:gd name="T81" fmla="*/ 2147483647 h 1009"/>
                <a:gd name="T82" fmla="*/ 2147483647 w 206"/>
                <a:gd name="T83" fmla="*/ 2147483647 h 1009"/>
                <a:gd name="T84" fmla="*/ 2147483647 w 206"/>
                <a:gd name="T85" fmla="*/ 2147483647 h 1009"/>
                <a:gd name="T86" fmla="*/ 2147483647 w 206"/>
                <a:gd name="T87" fmla="*/ 2147483647 h 1009"/>
                <a:gd name="T88" fmla="*/ 2147483647 w 206"/>
                <a:gd name="T89" fmla="*/ 2147483647 h 1009"/>
                <a:gd name="T90" fmla="*/ 2147483647 w 206"/>
                <a:gd name="T91" fmla="*/ 2147483647 h 1009"/>
                <a:gd name="T92" fmla="*/ 2147483647 w 206"/>
                <a:gd name="T93" fmla="*/ 2147483647 h 1009"/>
                <a:gd name="T94" fmla="*/ 2147483647 w 206"/>
                <a:gd name="T95" fmla="*/ 2147483647 h 1009"/>
                <a:gd name="T96" fmla="*/ 2147483647 w 206"/>
                <a:gd name="T97" fmla="*/ 2147483647 h 1009"/>
                <a:gd name="T98" fmla="*/ 2147483647 w 206"/>
                <a:gd name="T99" fmla="*/ 2147483647 h 1009"/>
                <a:gd name="T100" fmla="*/ 2147483647 w 206"/>
                <a:gd name="T101" fmla="*/ 2147483647 h 1009"/>
                <a:gd name="T102" fmla="*/ 2147483647 w 206"/>
                <a:gd name="T103" fmla="*/ 2147483647 h 1009"/>
                <a:gd name="T104" fmla="*/ 2147483647 w 206"/>
                <a:gd name="T105" fmla="*/ 2147483647 h 1009"/>
                <a:gd name="T106" fmla="*/ 2147483647 w 206"/>
                <a:gd name="T107" fmla="*/ 2147483647 h 1009"/>
                <a:gd name="T108" fmla="*/ 2147483647 w 206"/>
                <a:gd name="T109" fmla="*/ 2147483647 h 1009"/>
                <a:gd name="T110" fmla="*/ 2147483647 w 206"/>
                <a:gd name="T111" fmla="*/ 2147483647 h 1009"/>
                <a:gd name="T112" fmla="*/ 2147483647 w 206"/>
                <a:gd name="T113" fmla="*/ 2147483647 h 1009"/>
                <a:gd name="T114" fmla="*/ 2147483647 w 206"/>
                <a:gd name="T115" fmla="*/ 2147483647 h 10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"/>
                <a:gd name="T175" fmla="*/ 0 h 1009"/>
                <a:gd name="T176" fmla="*/ 206 w 206"/>
                <a:gd name="T177" fmla="*/ 1009 h 10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" h="1009">
                  <a:moveTo>
                    <a:pt x="111" y="163"/>
                  </a:moveTo>
                  <a:lnTo>
                    <a:pt x="102" y="163"/>
                  </a:lnTo>
                  <a:lnTo>
                    <a:pt x="102" y="155"/>
                  </a:lnTo>
                  <a:lnTo>
                    <a:pt x="95" y="155"/>
                  </a:lnTo>
                  <a:lnTo>
                    <a:pt x="95" y="146"/>
                  </a:lnTo>
                  <a:lnTo>
                    <a:pt x="85" y="146"/>
                  </a:lnTo>
                  <a:lnTo>
                    <a:pt x="78" y="146"/>
                  </a:lnTo>
                  <a:lnTo>
                    <a:pt x="78" y="137"/>
                  </a:lnTo>
                  <a:lnTo>
                    <a:pt x="69" y="137"/>
                  </a:lnTo>
                  <a:lnTo>
                    <a:pt x="59" y="137"/>
                  </a:lnTo>
                  <a:lnTo>
                    <a:pt x="52" y="137"/>
                  </a:lnTo>
                  <a:lnTo>
                    <a:pt x="52" y="129"/>
                  </a:lnTo>
                  <a:lnTo>
                    <a:pt x="43" y="129"/>
                  </a:lnTo>
                  <a:lnTo>
                    <a:pt x="35" y="129"/>
                  </a:lnTo>
                  <a:lnTo>
                    <a:pt x="35" y="120"/>
                  </a:lnTo>
                  <a:lnTo>
                    <a:pt x="35" y="112"/>
                  </a:lnTo>
                  <a:lnTo>
                    <a:pt x="35" y="103"/>
                  </a:lnTo>
                  <a:lnTo>
                    <a:pt x="26" y="103"/>
                  </a:lnTo>
                  <a:lnTo>
                    <a:pt x="26" y="94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77"/>
                  </a:lnTo>
                  <a:lnTo>
                    <a:pt x="9" y="77"/>
                  </a:lnTo>
                  <a:lnTo>
                    <a:pt x="9" y="68"/>
                  </a:lnTo>
                  <a:lnTo>
                    <a:pt x="9" y="60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16" y="17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16" y="17"/>
                  </a:lnTo>
                  <a:lnTo>
                    <a:pt x="16" y="25"/>
                  </a:lnTo>
                  <a:lnTo>
                    <a:pt x="16" y="17"/>
                  </a:lnTo>
                  <a:lnTo>
                    <a:pt x="16" y="8"/>
                  </a:lnTo>
                  <a:lnTo>
                    <a:pt x="26" y="8"/>
                  </a:lnTo>
                  <a:lnTo>
                    <a:pt x="26" y="17"/>
                  </a:lnTo>
                  <a:lnTo>
                    <a:pt x="16" y="17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34"/>
                  </a:lnTo>
                  <a:lnTo>
                    <a:pt x="9" y="43"/>
                  </a:lnTo>
                  <a:lnTo>
                    <a:pt x="9" y="51"/>
                  </a:lnTo>
                  <a:lnTo>
                    <a:pt x="9" y="43"/>
                  </a:lnTo>
                  <a:lnTo>
                    <a:pt x="9" y="51"/>
                  </a:lnTo>
                  <a:lnTo>
                    <a:pt x="9" y="60"/>
                  </a:lnTo>
                  <a:lnTo>
                    <a:pt x="9" y="68"/>
                  </a:lnTo>
                  <a:lnTo>
                    <a:pt x="16" y="68"/>
                  </a:lnTo>
                  <a:lnTo>
                    <a:pt x="16" y="77"/>
                  </a:lnTo>
                  <a:lnTo>
                    <a:pt x="16" y="86"/>
                  </a:lnTo>
                  <a:lnTo>
                    <a:pt x="26" y="86"/>
                  </a:lnTo>
                  <a:lnTo>
                    <a:pt x="26" y="94"/>
                  </a:lnTo>
                  <a:lnTo>
                    <a:pt x="26" y="103"/>
                  </a:lnTo>
                  <a:lnTo>
                    <a:pt x="35" y="103"/>
                  </a:lnTo>
                  <a:lnTo>
                    <a:pt x="35" y="112"/>
                  </a:lnTo>
                  <a:lnTo>
                    <a:pt x="43" y="120"/>
                  </a:lnTo>
                  <a:lnTo>
                    <a:pt x="52" y="129"/>
                  </a:lnTo>
                  <a:lnTo>
                    <a:pt x="59" y="129"/>
                  </a:lnTo>
                  <a:lnTo>
                    <a:pt x="59" y="137"/>
                  </a:lnTo>
                  <a:lnTo>
                    <a:pt x="69" y="137"/>
                  </a:lnTo>
                  <a:lnTo>
                    <a:pt x="78" y="137"/>
                  </a:lnTo>
                  <a:lnTo>
                    <a:pt x="85" y="137"/>
                  </a:lnTo>
                  <a:lnTo>
                    <a:pt x="85" y="146"/>
                  </a:lnTo>
                  <a:lnTo>
                    <a:pt x="95" y="146"/>
                  </a:lnTo>
                  <a:lnTo>
                    <a:pt x="102" y="146"/>
                  </a:lnTo>
                  <a:lnTo>
                    <a:pt x="102" y="155"/>
                  </a:lnTo>
                  <a:lnTo>
                    <a:pt x="102" y="146"/>
                  </a:lnTo>
                  <a:lnTo>
                    <a:pt x="111" y="146"/>
                  </a:lnTo>
                  <a:lnTo>
                    <a:pt x="102" y="146"/>
                  </a:lnTo>
                  <a:lnTo>
                    <a:pt x="111" y="155"/>
                  </a:lnTo>
                  <a:lnTo>
                    <a:pt x="102" y="155"/>
                  </a:lnTo>
                  <a:lnTo>
                    <a:pt x="111" y="155"/>
                  </a:lnTo>
                  <a:lnTo>
                    <a:pt x="111" y="163"/>
                  </a:lnTo>
                  <a:lnTo>
                    <a:pt x="121" y="163"/>
                  </a:lnTo>
                  <a:lnTo>
                    <a:pt x="128" y="163"/>
                  </a:lnTo>
                  <a:lnTo>
                    <a:pt x="128" y="172"/>
                  </a:lnTo>
                  <a:lnTo>
                    <a:pt x="138" y="172"/>
                  </a:lnTo>
                  <a:lnTo>
                    <a:pt x="138" y="181"/>
                  </a:lnTo>
                  <a:lnTo>
                    <a:pt x="147" y="189"/>
                  </a:lnTo>
                  <a:lnTo>
                    <a:pt x="138" y="198"/>
                  </a:lnTo>
                  <a:lnTo>
                    <a:pt x="128" y="206"/>
                  </a:lnTo>
                  <a:lnTo>
                    <a:pt x="121" y="215"/>
                  </a:lnTo>
                  <a:lnTo>
                    <a:pt x="128" y="215"/>
                  </a:lnTo>
                  <a:lnTo>
                    <a:pt x="138" y="215"/>
                  </a:lnTo>
                  <a:lnTo>
                    <a:pt x="147" y="224"/>
                  </a:lnTo>
                  <a:lnTo>
                    <a:pt x="147" y="232"/>
                  </a:lnTo>
                  <a:lnTo>
                    <a:pt x="138" y="241"/>
                  </a:lnTo>
                  <a:lnTo>
                    <a:pt x="128" y="250"/>
                  </a:lnTo>
                  <a:lnTo>
                    <a:pt x="128" y="258"/>
                  </a:lnTo>
                  <a:lnTo>
                    <a:pt x="138" y="267"/>
                  </a:lnTo>
                  <a:lnTo>
                    <a:pt x="138" y="275"/>
                  </a:lnTo>
                  <a:lnTo>
                    <a:pt x="138" y="284"/>
                  </a:lnTo>
                  <a:lnTo>
                    <a:pt x="128" y="284"/>
                  </a:lnTo>
                  <a:lnTo>
                    <a:pt x="121" y="284"/>
                  </a:lnTo>
                  <a:lnTo>
                    <a:pt x="111" y="293"/>
                  </a:lnTo>
                  <a:lnTo>
                    <a:pt x="111" y="301"/>
                  </a:lnTo>
                  <a:lnTo>
                    <a:pt x="111" y="310"/>
                  </a:lnTo>
                  <a:lnTo>
                    <a:pt x="121" y="310"/>
                  </a:lnTo>
                  <a:lnTo>
                    <a:pt x="138" y="319"/>
                  </a:lnTo>
                  <a:lnTo>
                    <a:pt x="147" y="319"/>
                  </a:lnTo>
                  <a:lnTo>
                    <a:pt x="154" y="319"/>
                  </a:lnTo>
                  <a:lnTo>
                    <a:pt x="154" y="327"/>
                  </a:lnTo>
                  <a:lnTo>
                    <a:pt x="164" y="327"/>
                  </a:lnTo>
                  <a:lnTo>
                    <a:pt x="164" y="336"/>
                  </a:lnTo>
                  <a:lnTo>
                    <a:pt x="164" y="344"/>
                  </a:lnTo>
                  <a:lnTo>
                    <a:pt x="171" y="344"/>
                  </a:lnTo>
                  <a:lnTo>
                    <a:pt x="171" y="353"/>
                  </a:lnTo>
                  <a:lnTo>
                    <a:pt x="171" y="362"/>
                  </a:lnTo>
                  <a:lnTo>
                    <a:pt x="164" y="370"/>
                  </a:lnTo>
                  <a:lnTo>
                    <a:pt x="154" y="370"/>
                  </a:lnTo>
                  <a:lnTo>
                    <a:pt x="147" y="379"/>
                  </a:lnTo>
                  <a:lnTo>
                    <a:pt x="138" y="379"/>
                  </a:lnTo>
                  <a:lnTo>
                    <a:pt x="138" y="387"/>
                  </a:lnTo>
                  <a:lnTo>
                    <a:pt x="147" y="396"/>
                  </a:lnTo>
                  <a:lnTo>
                    <a:pt x="154" y="396"/>
                  </a:lnTo>
                  <a:lnTo>
                    <a:pt x="154" y="405"/>
                  </a:lnTo>
                  <a:lnTo>
                    <a:pt x="171" y="405"/>
                  </a:lnTo>
                  <a:lnTo>
                    <a:pt x="171" y="413"/>
                  </a:lnTo>
                  <a:lnTo>
                    <a:pt x="171" y="422"/>
                  </a:lnTo>
                  <a:lnTo>
                    <a:pt x="164" y="431"/>
                  </a:lnTo>
                  <a:lnTo>
                    <a:pt x="147" y="439"/>
                  </a:lnTo>
                  <a:lnTo>
                    <a:pt x="147" y="448"/>
                  </a:lnTo>
                  <a:lnTo>
                    <a:pt x="138" y="448"/>
                  </a:lnTo>
                  <a:lnTo>
                    <a:pt x="128" y="456"/>
                  </a:lnTo>
                  <a:lnTo>
                    <a:pt x="138" y="465"/>
                  </a:lnTo>
                  <a:lnTo>
                    <a:pt x="138" y="474"/>
                  </a:lnTo>
                  <a:lnTo>
                    <a:pt x="147" y="474"/>
                  </a:lnTo>
                  <a:lnTo>
                    <a:pt x="147" y="482"/>
                  </a:lnTo>
                  <a:lnTo>
                    <a:pt x="147" y="491"/>
                  </a:lnTo>
                  <a:lnTo>
                    <a:pt x="154" y="491"/>
                  </a:lnTo>
                  <a:lnTo>
                    <a:pt x="154" y="501"/>
                  </a:lnTo>
                  <a:lnTo>
                    <a:pt x="164" y="501"/>
                  </a:lnTo>
                  <a:lnTo>
                    <a:pt x="164" y="508"/>
                  </a:lnTo>
                  <a:lnTo>
                    <a:pt x="164" y="501"/>
                  </a:lnTo>
                  <a:lnTo>
                    <a:pt x="171" y="508"/>
                  </a:lnTo>
                  <a:lnTo>
                    <a:pt x="171" y="517"/>
                  </a:lnTo>
                  <a:lnTo>
                    <a:pt x="171" y="525"/>
                  </a:lnTo>
                  <a:lnTo>
                    <a:pt x="171" y="534"/>
                  </a:lnTo>
                  <a:lnTo>
                    <a:pt x="171" y="544"/>
                  </a:lnTo>
                  <a:lnTo>
                    <a:pt x="171" y="551"/>
                  </a:lnTo>
                  <a:lnTo>
                    <a:pt x="180" y="551"/>
                  </a:lnTo>
                  <a:lnTo>
                    <a:pt x="180" y="560"/>
                  </a:lnTo>
                  <a:lnTo>
                    <a:pt x="180" y="570"/>
                  </a:lnTo>
                  <a:lnTo>
                    <a:pt x="190" y="570"/>
                  </a:lnTo>
                  <a:lnTo>
                    <a:pt x="180" y="560"/>
                  </a:lnTo>
                  <a:lnTo>
                    <a:pt x="190" y="570"/>
                  </a:lnTo>
                  <a:lnTo>
                    <a:pt x="190" y="577"/>
                  </a:lnTo>
                  <a:lnTo>
                    <a:pt x="197" y="587"/>
                  </a:lnTo>
                  <a:lnTo>
                    <a:pt x="197" y="594"/>
                  </a:lnTo>
                  <a:lnTo>
                    <a:pt x="197" y="603"/>
                  </a:lnTo>
                  <a:lnTo>
                    <a:pt x="197" y="613"/>
                  </a:lnTo>
                  <a:lnTo>
                    <a:pt x="190" y="613"/>
                  </a:lnTo>
                  <a:lnTo>
                    <a:pt x="190" y="620"/>
                  </a:lnTo>
                  <a:lnTo>
                    <a:pt x="190" y="630"/>
                  </a:lnTo>
                  <a:lnTo>
                    <a:pt x="190" y="639"/>
                  </a:lnTo>
                  <a:lnTo>
                    <a:pt x="197" y="639"/>
                  </a:lnTo>
                  <a:lnTo>
                    <a:pt x="197" y="646"/>
                  </a:lnTo>
                  <a:lnTo>
                    <a:pt x="197" y="639"/>
                  </a:lnTo>
                  <a:lnTo>
                    <a:pt x="197" y="646"/>
                  </a:lnTo>
                  <a:lnTo>
                    <a:pt x="206" y="646"/>
                  </a:lnTo>
                  <a:lnTo>
                    <a:pt x="206" y="656"/>
                  </a:lnTo>
                  <a:lnTo>
                    <a:pt x="206" y="663"/>
                  </a:lnTo>
                  <a:lnTo>
                    <a:pt x="206" y="673"/>
                  </a:lnTo>
                  <a:lnTo>
                    <a:pt x="197" y="682"/>
                  </a:lnTo>
                  <a:lnTo>
                    <a:pt x="197" y="689"/>
                  </a:lnTo>
                  <a:lnTo>
                    <a:pt x="206" y="689"/>
                  </a:lnTo>
                  <a:lnTo>
                    <a:pt x="206" y="699"/>
                  </a:lnTo>
                  <a:lnTo>
                    <a:pt x="197" y="699"/>
                  </a:lnTo>
                  <a:lnTo>
                    <a:pt x="197" y="706"/>
                  </a:lnTo>
                  <a:lnTo>
                    <a:pt x="197" y="716"/>
                  </a:lnTo>
                  <a:lnTo>
                    <a:pt x="197" y="725"/>
                  </a:lnTo>
                  <a:lnTo>
                    <a:pt x="197" y="732"/>
                  </a:lnTo>
                  <a:lnTo>
                    <a:pt x="190" y="732"/>
                  </a:lnTo>
                  <a:lnTo>
                    <a:pt x="180" y="732"/>
                  </a:lnTo>
                  <a:lnTo>
                    <a:pt x="180" y="742"/>
                  </a:lnTo>
                  <a:lnTo>
                    <a:pt x="180" y="751"/>
                  </a:lnTo>
                  <a:lnTo>
                    <a:pt x="190" y="759"/>
                  </a:lnTo>
                  <a:lnTo>
                    <a:pt x="190" y="768"/>
                  </a:lnTo>
                  <a:lnTo>
                    <a:pt x="197" y="768"/>
                  </a:lnTo>
                  <a:lnTo>
                    <a:pt x="206" y="768"/>
                  </a:lnTo>
                  <a:lnTo>
                    <a:pt x="197" y="768"/>
                  </a:lnTo>
                  <a:lnTo>
                    <a:pt x="206" y="768"/>
                  </a:lnTo>
                  <a:lnTo>
                    <a:pt x="206" y="775"/>
                  </a:lnTo>
                  <a:lnTo>
                    <a:pt x="206" y="785"/>
                  </a:lnTo>
                  <a:lnTo>
                    <a:pt x="197" y="785"/>
                  </a:lnTo>
                  <a:lnTo>
                    <a:pt x="197" y="794"/>
                  </a:lnTo>
                  <a:lnTo>
                    <a:pt x="197" y="802"/>
                  </a:lnTo>
                  <a:lnTo>
                    <a:pt x="197" y="811"/>
                  </a:lnTo>
                  <a:lnTo>
                    <a:pt x="197" y="820"/>
                  </a:lnTo>
                  <a:lnTo>
                    <a:pt x="197" y="828"/>
                  </a:lnTo>
                  <a:lnTo>
                    <a:pt x="190" y="828"/>
                  </a:lnTo>
                  <a:lnTo>
                    <a:pt x="190" y="837"/>
                  </a:lnTo>
                  <a:lnTo>
                    <a:pt x="180" y="837"/>
                  </a:lnTo>
                  <a:lnTo>
                    <a:pt x="171" y="837"/>
                  </a:lnTo>
                  <a:lnTo>
                    <a:pt x="164" y="837"/>
                  </a:lnTo>
                  <a:lnTo>
                    <a:pt x="154" y="837"/>
                  </a:lnTo>
                  <a:lnTo>
                    <a:pt x="154" y="845"/>
                  </a:lnTo>
                  <a:lnTo>
                    <a:pt x="154" y="854"/>
                  </a:lnTo>
                  <a:lnTo>
                    <a:pt x="164" y="854"/>
                  </a:lnTo>
                  <a:lnTo>
                    <a:pt x="164" y="863"/>
                  </a:lnTo>
                  <a:lnTo>
                    <a:pt x="154" y="871"/>
                  </a:lnTo>
                  <a:lnTo>
                    <a:pt x="154" y="880"/>
                  </a:lnTo>
                  <a:lnTo>
                    <a:pt x="154" y="889"/>
                  </a:lnTo>
                  <a:lnTo>
                    <a:pt x="164" y="889"/>
                  </a:lnTo>
                  <a:lnTo>
                    <a:pt x="154" y="889"/>
                  </a:lnTo>
                  <a:lnTo>
                    <a:pt x="154" y="880"/>
                  </a:lnTo>
                  <a:lnTo>
                    <a:pt x="164" y="880"/>
                  </a:lnTo>
                  <a:lnTo>
                    <a:pt x="164" y="889"/>
                  </a:lnTo>
                  <a:lnTo>
                    <a:pt x="164" y="880"/>
                  </a:lnTo>
                  <a:lnTo>
                    <a:pt x="171" y="880"/>
                  </a:lnTo>
                  <a:lnTo>
                    <a:pt x="164" y="880"/>
                  </a:lnTo>
                  <a:lnTo>
                    <a:pt x="171" y="880"/>
                  </a:lnTo>
                  <a:lnTo>
                    <a:pt x="171" y="871"/>
                  </a:lnTo>
                  <a:lnTo>
                    <a:pt x="164" y="871"/>
                  </a:lnTo>
                  <a:lnTo>
                    <a:pt x="171" y="871"/>
                  </a:lnTo>
                  <a:lnTo>
                    <a:pt x="171" y="880"/>
                  </a:lnTo>
                  <a:lnTo>
                    <a:pt x="164" y="880"/>
                  </a:lnTo>
                  <a:lnTo>
                    <a:pt x="171" y="880"/>
                  </a:lnTo>
                  <a:lnTo>
                    <a:pt x="164" y="880"/>
                  </a:lnTo>
                  <a:lnTo>
                    <a:pt x="164" y="889"/>
                  </a:lnTo>
                  <a:lnTo>
                    <a:pt x="164" y="880"/>
                  </a:lnTo>
                  <a:lnTo>
                    <a:pt x="154" y="880"/>
                  </a:lnTo>
                  <a:lnTo>
                    <a:pt x="154" y="889"/>
                  </a:lnTo>
                  <a:lnTo>
                    <a:pt x="164" y="889"/>
                  </a:lnTo>
                  <a:lnTo>
                    <a:pt x="164" y="897"/>
                  </a:lnTo>
                  <a:lnTo>
                    <a:pt x="154" y="897"/>
                  </a:lnTo>
                  <a:lnTo>
                    <a:pt x="147" y="897"/>
                  </a:lnTo>
                  <a:lnTo>
                    <a:pt x="147" y="889"/>
                  </a:lnTo>
                  <a:lnTo>
                    <a:pt x="147" y="897"/>
                  </a:lnTo>
                  <a:lnTo>
                    <a:pt x="154" y="897"/>
                  </a:lnTo>
                  <a:lnTo>
                    <a:pt x="164" y="897"/>
                  </a:lnTo>
                  <a:lnTo>
                    <a:pt x="164" y="889"/>
                  </a:lnTo>
                  <a:lnTo>
                    <a:pt x="154" y="889"/>
                  </a:lnTo>
                  <a:lnTo>
                    <a:pt x="154" y="880"/>
                  </a:lnTo>
                  <a:lnTo>
                    <a:pt x="147" y="880"/>
                  </a:lnTo>
                  <a:lnTo>
                    <a:pt x="147" y="889"/>
                  </a:lnTo>
                  <a:lnTo>
                    <a:pt x="147" y="897"/>
                  </a:lnTo>
                  <a:lnTo>
                    <a:pt x="138" y="906"/>
                  </a:lnTo>
                  <a:lnTo>
                    <a:pt x="138" y="914"/>
                  </a:lnTo>
                  <a:lnTo>
                    <a:pt x="128" y="914"/>
                  </a:lnTo>
                  <a:lnTo>
                    <a:pt x="128" y="923"/>
                  </a:lnTo>
                  <a:lnTo>
                    <a:pt x="121" y="923"/>
                  </a:lnTo>
                  <a:lnTo>
                    <a:pt x="111" y="932"/>
                  </a:lnTo>
                  <a:lnTo>
                    <a:pt x="121" y="932"/>
                  </a:lnTo>
                  <a:lnTo>
                    <a:pt x="121" y="940"/>
                  </a:lnTo>
                  <a:lnTo>
                    <a:pt x="128" y="940"/>
                  </a:lnTo>
                  <a:lnTo>
                    <a:pt x="138" y="940"/>
                  </a:lnTo>
                  <a:lnTo>
                    <a:pt x="147" y="949"/>
                  </a:lnTo>
                  <a:lnTo>
                    <a:pt x="138" y="949"/>
                  </a:lnTo>
                  <a:lnTo>
                    <a:pt x="138" y="958"/>
                  </a:lnTo>
                  <a:lnTo>
                    <a:pt x="138" y="966"/>
                  </a:lnTo>
                  <a:lnTo>
                    <a:pt x="147" y="966"/>
                  </a:lnTo>
                  <a:lnTo>
                    <a:pt x="154" y="966"/>
                  </a:lnTo>
                  <a:lnTo>
                    <a:pt x="164" y="966"/>
                  </a:lnTo>
                  <a:lnTo>
                    <a:pt x="164" y="975"/>
                  </a:lnTo>
                  <a:lnTo>
                    <a:pt x="164" y="966"/>
                  </a:lnTo>
                  <a:lnTo>
                    <a:pt x="154" y="966"/>
                  </a:lnTo>
                  <a:lnTo>
                    <a:pt x="164" y="966"/>
                  </a:lnTo>
                  <a:lnTo>
                    <a:pt x="154" y="958"/>
                  </a:lnTo>
                  <a:lnTo>
                    <a:pt x="164" y="958"/>
                  </a:lnTo>
                  <a:lnTo>
                    <a:pt x="164" y="949"/>
                  </a:lnTo>
                  <a:lnTo>
                    <a:pt x="164" y="940"/>
                  </a:lnTo>
                  <a:lnTo>
                    <a:pt x="164" y="949"/>
                  </a:lnTo>
                  <a:lnTo>
                    <a:pt x="164" y="940"/>
                  </a:lnTo>
                  <a:lnTo>
                    <a:pt x="164" y="932"/>
                  </a:lnTo>
                  <a:lnTo>
                    <a:pt x="154" y="932"/>
                  </a:lnTo>
                  <a:lnTo>
                    <a:pt x="164" y="932"/>
                  </a:lnTo>
                  <a:lnTo>
                    <a:pt x="164" y="940"/>
                  </a:lnTo>
                  <a:lnTo>
                    <a:pt x="171" y="940"/>
                  </a:lnTo>
                  <a:lnTo>
                    <a:pt x="171" y="932"/>
                  </a:lnTo>
                  <a:lnTo>
                    <a:pt x="164" y="932"/>
                  </a:lnTo>
                  <a:lnTo>
                    <a:pt x="164" y="923"/>
                  </a:lnTo>
                  <a:lnTo>
                    <a:pt x="164" y="932"/>
                  </a:lnTo>
                  <a:lnTo>
                    <a:pt x="171" y="932"/>
                  </a:lnTo>
                  <a:lnTo>
                    <a:pt x="171" y="940"/>
                  </a:lnTo>
                  <a:lnTo>
                    <a:pt x="164" y="940"/>
                  </a:lnTo>
                  <a:lnTo>
                    <a:pt x="164" y="949"/>
                  </a:lnTo>
                  <a:lnTo>
                    <a:pt x="164" y="940"/>
                  </a:lnTo>
                  <a:lnTo>
                    <a:pt x="164" y="949"/>
                  </a:lnTo>
                  <a:lnTo>
                    <a:pt x="164" y="958"/>
                  </a:lnTo>
                  <a:lnTo>
                    <a:pt x="154" y="958"/>
                  </a:lnTo>
                  <a:lnTo>
                    <a:pt x="164" y="958"/>
                  </a:lnTo>
                  <a:lnTo>
                    <a:pt x="164" y="966"/>
                  </a:lnTo>
                  <a:lnTo>
                    <a:pt x="164" y="975"/>
                  </a:lnTo>
                  <a:lnTo>
                    <a:pt x="164" y="966"/>
                  </a:lnTo>
                  <a:lnTo>
                    <a:pt x="171" y="966"/>
                  </a:lnTo>
                  <a:lnTo>
                    <a:pt x="180" y="966"/>
                  </a:lnTo>
                  <a:lnTo>
                    <a:pt x="180" y="958"/>
                  </a:lnTo>
                  <a:lnTo>
                    <a:pt x="171" y="958"/>
                  </a:lnTo>
                  <a:lnTo>
                    <a:pt x="180" y="958"/>
                  </a:lnTo>
                  <a:lnTo>
                    <a:pt x="180" y="966"/>
                  </a:lnTo>
                  <a:lnTo>
                    <a:pt x="171" y="966"/>
                  </a:lnTo>
                  <a:lnTo>
                    <a:pt x="164" y="966"/>
                  </a:lnTo>
                  <a:lnTo>
                    <a:pt x="171" y="975"/>
                  </a:lnTo>
                  <a:lnTo>
                    <a:pt x="164" y="975"/>
                  </a:lnTo>
                  <a:lnTo>
                    <a:pt x="171" y="983"/>
                  </a:lnTo>
                  <a:lnTo>
                    <a:pt x="164" y="983"/>
                  </a:lnTo>
                  <a:lnTo>
                    <a:pt x="164" y="992"/>
                  </a:lnTo>
                  <a:lnTo>
                    <a:pt x="154" y="1001"/>
                  </a:lnTo>
                  <a:lnTo>
                    <a:pt x="147" y="992"/>
                  </a:lnTo>
                  <a:lnTo>
                    <a:pt x="138" y="992"/>
                  </a:lnTo>
                  <a:lnTo>
                    <a:pt x="128" y="1001"/>
                  </a:lnTo>
                  <a:lnTo>
                    <a:pt x="128" y="1009"/>
                  </a:lnTo>
                  <a:lnTo>
                    <a:pt x="121" y="1009"/>
                  </a:lnTo>
                  <a:lnTo>
                    <a:pt x="111" y="1009"/>
                  </a:lnTo>
                  <a:lnTo>
                    <a:pt x="102" y="1009"/>
                  </a:lnTo>
                  <a:lnTo>
                    <a:pt x="111" y="992"/>
                  </a:lnTo>
                  <a:lnTo>
                    <a:pt x="111" y="983"/>
                  </a:lnTo>
                  <a:lnTo>
                    <a:pt x="121" y="983"/>
                  </a:lnTo>
                  <a:lnTo>
                    <a:pt x="128" y="983"/>
                  </a:lnTo>
                  <a:lnTo>
                    <a:pt x="138" y="983"/>
                  </a:lnTo>
                  <a:lnTo>
                    <a:pt x="138" y="992"/>
                  </a:lnTo>
                  <a:lnTo>
                    <a:pt x="147" y="992"/>
                  </a:lnTo>
                  <a:lnTo>
                    <a:pt x="154" y="992"/>
                  </a:lnTo>
                  <a:lnTo>
                    <a:pt x="164" y="992"/>
                  </a:lnTo>
                  <a:lnTo>
                    <a:pt x="164" y="983"/>
                  </a:lnTo>
                  <a:lnTo>
                    <a:pt x="164" y="975"/>
                  </a:lnTo>
                  <a:lnTo>
                    <a:pt x="154" y="975"/>
                  </a:lnTo>
                  <a:lnTo>
                    <a:pt x="147" y="975"/>
                  </a:lnTo>
                  <a:lnTo>
                    <a:pt x="147" y="966"/>
                  </a:lnTo>
                  <a:lnTo>
                    <a:pt x="138" y="966"/>
                  </a:lnTo>
                  <a:lnTo>
                    <a:pt x="128" y="958"/>
                  </a:lnTo>
                  <a:lnTo>
                    <a:pt x="121" y="958"/>
                  </a:lnTo>
                  <a:lnTo>
                    <a:pt x="111" y="958"/>
                  </a:lnTo>
                  <a:lnTo>
                    <a:pt x="111" y="966"/>
                  </a:lnTo>
                  <a:lnTo>
                    <a:pt x="102" y="966"/>
                  </a:lnTo>
                  <a:lnTo>
                    <a:pt x="111" y="966"/>
                  </a:lnTo>
                  <a:lnTo>
                    <a:pt x="111" y="958"/>
                  </a:lnTo>
                  <a:lnTo>
                    <a:pt x="121" y="958"/>
                  </a:lnTo>
                  <a:lnTo>
                    <a:pt x="128" y="958"/>
                  </a:lnTo>
                  <a:lnTo>
                    <a:pt x="128" y="949"/>
                  </a:lnTo>
                  <a:lnTo>
                    <a:pt x="138" y="958"/>
                  </a:lnTo>
                  <a:lnTo>
                    <a:pt x="138" y="949"/>
                  </a:lnTo>
                  <a:lnTo>
                    <a:pt x="128" y="940"/>
                  </a:lnTo>
                  <a:lnTo>
                    <a:pt x="121" y="940"/>
                  </a:lnTo>
                  <a:lnTo>
                    <a:pt x="111" y="932"/>
                  </a:lnTo>
                  <a:lnTo>
                    <a:pt x="111" y="923"/>
                  </a:lnTo>
                  <a:lnTo>
                    <a:pt x="121" y="923"/>
                  </a:lnTo>
                  <a:lnTo>
                    <a:pt x="121" y="914"/>
                  </a:lnTo>
                  <a:lnTo>
                    <a:pt x="128" y="914"/>
                  </a:lnTo>
                  <a:lnTo>
                    <a:pt x="138" y="906"/>
                  </a:lnTo>
                  <a:lnTo>
                    <a:pt x="138" y="897"/>
                  </a:lnTo>
                  <a:lnTo>
                    <a:pt x="147" y="897"/>
                  </a:lnTo>
                  <a:lnTo>
                    <a:pt x="147" y="889"/>
                  </a:lnTo>
                  <a:lnTo>
                    <a:pt x="147" y="880"/>
                  </a:lnTo>
                  <a:lnTo>
                    <a:pt x="154" y="880"/>
                  </a:lnTo>
                  <a:lnTo>
                    <a:pt x="154" y="871"/>
                  </a:lnTo>
                  <a:lnTo>
                    <a:pt x="154" y="863"/>
                  </a:lnTo>
                  <a:lnTo>
                    <a:pt x="147" y="863"/>
                  </a:lnTo>
                  <a:lnTo>
                    <a:pt x="147" y="854"/>
                  </a:lnTo>
                  <a:lnTo>
                    <a:pt x="154" y="854"/>
                  </a:lnTo>
                  <a:lnTo>
                    <a:pt x="154" y="845"/>
                  </a:lnTo>
                  <a:lnTo>
                    <a:pt x="154" y="837"/>
                  </a:lnTo>
                  <a:lnTo>
                    <a:pt x="154" y="828"/>
                  </a:lnTo>
                  <a:lnTo>
                    <a:pt x="164" y="828"/>
                  </a:lnTo>
                  <a:lnTo>
                    <a:pt x="164" y="820"/>
                  </a:lnTo>
                  <a:lnTo>
                    <a:pt x="171" y="820"/>
                  </a:lnTo>
                  <a:lnTo>
                    <a:pt x="164" y="820"/>
                  </a:lnTo>
                  <a:lnTo>
                    <a:pt x="164" y="828"/>
                  </a:lnTo>
                  <a:lnTo>
                    <a:pt x="171" y="820"/>
                  </a:lnTo>
                  <a:lnTo>
                    <a:pt x="180" y="820"/>
                  </a:lnTo>
                  <a:lnTo>
                    <a:pt x="180" y="811"/>
                  </a:lnTo>
                  <a:lnTo>
                    <a:pt x="180" y="802"/>
                  </a:lnTo>
                  <a:lnTo>
                    <a:pt x="180" y="811"/>
                  </a:lnTo>
                  <a:lnTo>
                    <a:pt x="180" y="820"/>
                  </a:lnTo>
                  <a:lnTo>
                    <a:pt x="171" y="820"/>
                  </a:lnTo>
                  <a:lnTo>
                    <a:pt x="164" y="828"/>
                  </a:lnTo>
                  <a:lnTo>
                    <a:pt x="171" y="828"/>
                  </a:lnTo>
                  <a:lnTo>
                    <a:pt x="164" y="828"/>
                  </a:lnTo>
                  <a:lnTo>
                    <a:pt x="154" y="828"/>
                  </a:lnTo>
                  <a:lnTo>
                    <a:pt x="164" y="828"/>
                  </a:lnTo>
                  <a:lnTo>
                    <a:pt x="171" y="828"/>
                  </a:lnTo>
                  <a:lnTo>
                    <a:pt x="180" y="828"/>
                  </a:lnTo>
                  <a:lnTo>
                    <a:pt x="180" y="837"/>
                  </a:lnTo>
                  <a:lnTo>
                    <a:pt x="180" y="828"/>
                  </a:lnTo>
                  <a:lnTo>
                    <a:pt x="190" y="828"/>
                  </a:lnTo>
                  <a:lnTo>
                    <a:pt x="190" y="820"/>
                  </a:lnTo>
                  <a:lnTo>
                    <a:pt x="190" y="811"/>
                  </a:lnTo>
                  <a:lnTo>
                    <a:pt x="190" y="802"/>
                  </a:lnTo>
                  <a:lnTo>
                    <a:pt x="190" y="794"/>
                  </a:lnTo>
                  <a:lnTo>
                    <a:pt x="197" y="794"/>
                  </a:lnTo>
                  <a:lnTo>
                    <a:pt x="197" y="785"/>
                  </a:lnTo>
                  <a:lnTo>
                    <a:pt x="197" y="775"/>
                  </a:lnTo>
                  <a:lnTo>
                    <a:pt x="197" y="768"/>
                  </a:lnTo>
                  <a:lnTo>
                    <a:pt x="190" y="768"/>
                  </a:lnTo>
                  <a:lnTo>
                    <a:pt x="190" y="759"/>
                  </a:lnTo>
                  <a:lnTo>
                    <a:pt x="180" y="759"/>
                  </a:lnTo>
                  <a:lnTo>
                    <a:pt x="180" y="751"/>
                  </a:lnTo>
                  <a:lnTo>
                    <a:pt x="180" y="742"/>
                  </a:lnTo>
                  <a:lnTo>
                    <a:pt x="171" y="742"/>
                  </a:lnTo>
                  <a:lnTo>
                    <a:pt x="180" y="732"/>
                  </a:lnTo>
                  <a:lnTo>
                    <a:pt x="171" y="732"/>
                  </a:lnTo>
                  <a:lnTo>
                    <a:pt x="171" y="725"/>
                  </a:lnTo>
                  <a:lnTo>
                    <a:pt x="180" y="725"/>
                  </a:lnTo>
                  <a:lnTo>
                    <a:pt x="180" y="716"/>
                  </a:lnTo>
                  <a:lnTo>
                    <a:pt x="171" y="716"/>
                  </a:lnTo>
                  <a:lnTo>
                    <a:pt x="171" y="706"/>
                  </a:lnTo>
                  <a:lnTo>
                    <a:pt x="164" y="706"/>
                  </a:lnTo>
                  <a:lnTo>
                    <a:pt x="164" y="699"/>
                  </a:lnTo>
                  <a:lnTo>
                    <a:pt x="154" y="699"/>
                  </a:lnTo>
                  <a:lnTo>
                    <a:pt x="164" y="699"/>
                  </a:lnTo>
                  <a:lnTo>
                    <a:pt x="164" y="689"/>
                  </a:lnTo>
                  <a:lnTo>
                    <a:pt x="154" y="689"/>
                  </a:lnTo>
                  <a:lnTo>
                    <a:pt x="164" y="689"/>
                  </a:lnTo>
                  <a:lnTo>
                    <a:pt x="164" y="682"/>
                  </a:lnTo>
                  <a:lnTo>
                    <a:pt x="164" y="689"/>
                  </a:lnTo>
                  <a:lnTo>
                    <a:pt x="154" y="689"/>
                  </a:lnTo>
                  <a:lnTo>
                    <a:pt x="164" y="689"/>
                  </a:lnTo>
                  <a:lnTo>
                    <a:pt x="164" y="699"/>
                  </a:lnTo>
                  <a:lnTo>
                    <a:pt x="154" y="699"/>
                  </a:lnTo>
                  <a:lnTo>
                    <a:pt x="164" y="699"/>
                  </a:lnTo>
                  <a:lnTo>
                    <a:pt x="164" y="706"/>
                  </a:lnTo>
                  <a:lnTo>
                    <a:pt x="171" y="706"/>
                  </a:lnTo>
                  <a:lnTo>
                    <a:pt x="164" y="706"/>
                  </a:lnTo>
                  <a:lnTo>
                    <a:pt x="164" y="699"/>
                  </a:lnTo>
                  <a:lnTo>
                    <a:pt x="164" y="689"/>
                  </a:lnTo>
                  <a:lnTo>
                    <a:pt x="171" y="689"/>
                  </a:lnTo>
                  <a:lnTo>
                    <a:pt x="171" y="682"/>
                  </a:lnTo>
                  <a:lnTo>
                    <a:pt x="171" y="673"/>
                  </a:lnTo>
                  <a:lnTo>
                    <a:pt x="164" y="673"/>
                  </a:lnTo>
                  <a:lnTo>
                    <a:pt x="164" y="682"/>
                  </a:lnTo>
                  <a:lnTo>
                    <a:pt x="164" y="673"/>
                  </a:lnTo>
                  <a:lnTo>
                    <a:pt x="171" y="673"/>
                  </a:lnTo>
                  <a:lnTo>
                    <a:pt x="171" y="682"/>
                  </a:lnTo>
                  <a:lnTo>
                    <a:pt x="171" y="689"/>
                  </a:lnTo>
                  <a:lnTo>
                    <a:pt x="171" y="682"/>
                  </a:lnTo>
                  <a:lnTo>
                    <a:pt x="171" y="673"/>
                  </a:lnTo>
                  <a:lnTo>
                    <a:pt x="171" y="682"/>
                  </a:lnTo>
                  <a:lnTo>
                    <a:pt x="171" y="689"/>
                  </a:lnTo>
                  <a:lnTo>
                    <a:pt x="171" y="699"/>
                  </a:lnTo>
                  <a:lnTo>
                    <a:pt x="164" y="689"/>
                  </a:lnTo>
                  <a:lnTo>
                    <a:pt x="164" y="699"/>
                  </a:lnTo>
                  <a:lnTo>
                    <a:pt x="171" y="706"/>
                  </a:lnTo>
                  <a:lnTo>
                    <a:pt x="171" y="716"/>
                  </a:lnTo>
                  <a:lnTo>
                    <a:pt x="180" y="716"/>
                  </a:lnTo>
                  <a:lnTo>
                    <a:pt x="180" y="725"/>
                  </a:lnTo>
                  <a:lnTo>
                    <a:pt x="180" y="732"/>
                  </a:lnTo>
                  <a:lnTo>
                    <a:pt x="190" y="732"/>
                  </a:lnTo>
                  <a:lnTo>
                    <a:pt x="190" y="725"/>
                  </a:lnTo>
                  <a:lnTo>
                    <a:pt x="190" y="732"/>
                  </a:lnTo>
                  <a:lnTo>
                    <a:pt x="190" y="725"/>
                  </a:lnTo>
                  <a:lnTo>
                    <a:pt x="197" y="725"/>
                  </a:lnTo>
                  <a:lnTo>
                    <a:pt x="197" y="716"/>
                  </a:lnTo>
                  <a:lnTo>
                    <a:pt x="190" y="706"/>
                  </a:lnTo>
                  <a:lnTo>
                    <a:pt x="180" y="699"/>
                  </a:lnTo>
                  <a:lnTo>
                    <a:pt x="180" y="689"/>
                  </a:lnTo>
                  <a:lnTo>
                    <a:pt x="180" y="682"/>
                  </a:lnTo>
                  <a:lnTo>
                    <a:pt x="190" y="682"/>
                  </a:lnTo>
                  <a:lnTo>
                    <a:pt x="197" y="682"/>
                  </a:lnTo>
                  <a:lnTo>
                    <a:pt x="197" y="673"/>
                  </a:lnTo>
                  <a:lnTo>
                    <a:pt x="206" y="673"/>
                  </a:lnTo>
                  <a:lnTo>
                    <a:pt x="206" y="663"/>
                  </a:lnTo>
                  <a:lnTo>
                    <a:pt x="197" y="656"/>
                  </a:lnTo>
                  <a:lnTo>
                    <a:pt x="197" y="646"/>
                  </a:lnTo>
                  <a:lnTo>
                    <a:pt x="190" y="646"/>
                  </a:lnTo>
                  <a:lnTo>
                    <a:pt x="190" y="639"/>
                  </a:lnTo>
                  <a:lnTo>
                    <a:pt x="180" y="639"/>
                  </a:lnTo>
                  <a:lnTo>
                    <a:pt x="180" y="630"/>
                  </a:lnTo>
                  <a:lnTo>
                    <a:pt x="180" y="620"/>
                  </a:lnTo>
                  <a:lnTo>
                    <a:pt x="190" y="620"/>
                  </a:lnTo>
                  <a:lnTo>
                    <a:pt x="190" y="613"/>
                  </a:lnTo>
                  <a:lnTo>
                    <a:pt x="190" y="603"/>
                  </a:lnTo>
                  <a:lnTo>
                    <a:pt x="197" y="603"/>
                  </a:lnTo>
                  <a:lnTo>
                    <a:pt x="197" y="594"/>
                  </a:lnTo>
                  <a:lnTo>
                    <a:pt x="190" y="594"/>
                  </a:lnTo>
                  <a:lnTo>
                    <a:pt x="190" y="587"/>
                  </a:lnTo>
                  <a:lnTo>
                    <a:pt x="190" y="577"/>
                  </a:lnTo>
                  <a:lnTo>
                    <a:pt x="180" y="577"/>
                  </a:lnTo>
                  <a:lnTo>
                    <a:pt x="171" y="570"/>
                  </a:lnTo>
                  <a:lnTo>
                    <a:pt x="164" y="560"/>
                  </a:lnTo>
                  <a:lnTo>
                    <a:pt x="154" y="560"/>
                  </a:lnTo>
                  <a:lnTo>
                    <a:pt x="154" y="551"/>
                  </a:lnTo>
                  <a:lnTo>
                    <a:pt x="147" y="551"/>
                  </a:lnTo>
                  <a:lnTo>
                    <a:pt x="147" y="544"/>
                  </a:lnTo>
                  <a:lnTo>
                    <a:pt x="138" y="544"/>
                  </a:lnTo>
                  <a:lnTo>
                    <a:pt x="138" y="551"/>
                  </a:lnTo>
                  <a:lnTo>
                    <a:pt x="128" y="551"/>
                  </a:lnTo>
                  <a:lnTo>
                    <a:pt x="121" y="551"/>
                  </a:lnTo>
                  <a:lnTo>
                    <a:pt x="128" y="551"/>
                  </a:lnTo>
                  <a:lnTo>
                    <a:pt x="138" y="551"/>
                  </a:lnTo>
                  <a:lnTo>
                    <a:pt x="138" y="544"/>
                  </a:lnTo>
                  <a:lnTo>
                    <a:pt x="147" y="544"/>
                  </a:lnTo>
                  <a:lnTo>
                    <a:pt x="147" y="551"/>
                  </a:lnTo>
                  <a:lnTo>
                    <a:pt x="154" y="551"/>
                  </a:lnTo>
                  <a:lnTo>
                    <a:pt x="164" y="560"/>
                  </a:lnTo>
                  <a:lnTo>
                    <a:pt x="171" y="570"/>
                  </a:lnTo>
                  <a:lnTo>
                    <a:pt x="171" y="577"/>
                  </a:lnTo>
                  <a:lnTo>
                    <a:pt x="180" y="577"/>
                  </a:lnTo>
                  <a:lnTo>
                    <a:pt x="180" y="570"/>
                  </a:lnTo>
                  <a:lnTo>
                    <a:pt x="180" y="560"/>
                  </a:lnTo>
                  <a:lnTo>
                    <a:pt x="171" y="560"/>
                  </a:lnTo>
                  <a:lnTo>
                    <a:pt x="171" y="551"/>
                  </a:lnTo>
                  <a:lnTo>
                    <a:pt x="171" y="544"/>
                  </a:lnTo>
                  <a:lnTo>
                    <a:pt x="171" y="534"/>
                  </a:lnTo>
                  <a:lnTo>
                    <a:pt x="171" y="525"/>
                  </a:lnTo>
                  <a:lnTo>
                    <a:pt x="171" y="517"/>
                  </a:lnTo>
                  <a:lnTo>
                    <a:pt x="171" y="508"/>
                  </a:lnTo>
                  <a:lnTo>
                    <a:pt x="164" y="508"/>
                  </a:lnTo>
                  <a:lnTo>
                    <a:pt x="154" y="508"/>
                  </a:lnTo>
                  <a:lnTo>
                    <a:pt x="154" y="501"/>
                  </a:lnTo>
                  <a:lnTo>
                    <a:pt x="147" y="501"/>
                  </a:lnTo>
                  <a:lnTo>
                    <a:pt x="147" y="491"/>
                  </a:lnTo>
                  <a:lnTo>
                    <a:pt x="147" y="482"/>
                  </a:lnTo>
                  <a:lnTo>
                    <a:pt x="138" y="482"/>
                  </a:lnTo>
                  <a:lnTo>
                    <a:pt x="128" y="474"/>
                  </a:lnTo>
                  <a:lnTo>
                    <a:pt x="128" y="465"/>
                  </a:lnTo>
                  <a:lnTo>
                    <a:pt x="121" y="456"/>
                  </a:lnTo>
                  <a:lnTo>
                    <a:pt x="121" y="448"/>
                  </a:lnTo>
                  <a:lnTo>
                    <a:pt x="128" y="448"/>
                  </a:lnTo>
                  <a:lnTo>
                    <a:pt x="138" y="439"/>
                  </a:lnTo>
                  <a:lnTo>
                    <a:pt x="138" y="431"/>
                  </a:lnTo>
                  <a:lnTo>
                    <a:pt x="147" y="431"/>
                  </a:lnTo>
                  <a:lnTo>
                    <a:pt x="147" y="422"/>
                  </a:lnTo>
                  <a:lnTo>
                    <a:pt x="147" y="413"/>
                  </a:lnTo>
                  <a:lnTo>
                    <a:pt x="138" y="405"/>
                  </a:lnTo>
                  <a:lnTo>
                    <a:pt x="128" y="405"/>
                  </a:lnTo>
                  <a:lnTo>
                    <a:pt x="138" y="405"/>
                  </a:lnTo>
                  <a:lnTo>
                    <a:pt x="147" y="405"/>
                  </a:lnTo>
                  <a:lnTo>
                    <a:pt x="154" y="422"/>
                  </a:lnTo>
                  <a:lnTo>
                    <a:pt x="147" y="422"/>
                  </a:lnTo>
                  <a:lnTo>
                    <a:pt x="154" y="422"/>
                  </a:lnTo>
                  <a:lnTo>
                    <a:pt x="154" y="431"/>
                  </a:lnTo>
                  <a:lnTo>
                    <a:pt x="147" y="431"/>
                  </a:lnTo>
                  <a:lnTo>
                    <a:pt x="138" y="431"/>
                  </a:lnTo>
                  <a:lnTo>
                    <a:pt x="138" y="439"/>
                  </a:lnTo>
                  <a:lnTo>
                    <a:pt x="138" y="448"/>
                  </a:lnTo>
                  <a:lnTo>
                    <a:pt x="147" y="439"/>
                  </a:lnTo>
                  <a:lnTo>
                    <a:pt x="154" y="431"/>
                  </a:lnTo>
                  <a:lnTo>
                    <a:pt x="164" y="431"/>
                  </a:lnTo>
                  <a:lnTo>
                    <a:pt x="171" y="422"/>
                  </a:lnTo>
                  <a:lnTo>
                    <a:pt x="171" y="413"/>
                  </a:lnTo>
                  <a:lnTo>
                    <a:pt x="164" y="413"/>
                  </a:lnTo>
                  <a:lnTo>
                    <a:pt x="154" y="405"/>
                  </a:lnTo>
                  <a:lnTo>
                    <a:pt x="147" y="396"/>
                  </a:lnTo>
                  <a:lnTo>
                    <a:pt x="128" y="396"/>
                  </a:lnTo>
                  <a:lnTo>
                    <a:pt x="128" y="387"/>
                  </a:lnTo>
                  <a:lnTo>
                    <a:pt x="128" y="379"/>
                  </a:lnTo>
                  <a:lnTo>
                    <a:pt x="138" y="379"/>
                  </a:lnTo>
                  <a:lnTo>
                    <a:pt x="147" y="370"/>
                  </a:lnTo>
                  <a:lnTo>
                    <a:pt x="164" y="370"/>
                  </a:lnTo>
                  <a:lnTo>
                    <a:pt x="164" y="362"/>
                  </a:lnTo>
                  <a:lnTo>
                    <a:pt x="164" y="353"/>
                  </a:lnTo>
                  <a:lnTo>
                    <a:pt x="154" y="344"/>
                  </a:lnTo>
                  <a:lnTo>
                    <a:pt x="154" y="353"/>
                  </a:lnTo>
                  <a:lnTo>
                    <a:pt x="147" y="353"/>
                  </a:lnTo>
                  <a:lnTo>
                    <a:pt x="147" y="344"/>
                  </a:lnTo>
                  <a:lnTo>
                    <a:pt x="154" y="344"/>
                  </a:lnTo>
                  <a:lnTo>
                    <a:pt x="154" y="336"/>
                  </a:lnTo>
                  <a:lnTo>
                    <a:pt x="154" y="327"/>
                  </a:lnTo>
                  <a:lnTo>
                    <a:pt x="147" y="327"/>
                  </a:lnTo>
                  <a:lnTo>
                    <a:pt x="154" y="327"/>
                  </a:lnTo>
                  <a:lnTo>
                    <a:pt x="154" y="319"/>
                  </a:lnTo>
                  <a:lnTo>
                    <a:pt x="147" y="319"/>
                  </a:lnTo>
                  <a:lnTo>
                    <a:pt x="128" y="319"/>
                  </a:lnTo>
                  <a:lnTo>
                    <a:pt x="111" y="319"/>
                  </a:lnTo>
                  <a:lnTo>
                    <a:pt x="111" y="310"/>
                  </a:lnTo>
                  <a:lnTo>
                    <a:pt x="111" y="301"/>
                  </a:lnTo>
                  <a:lnTo>
                    <a:pt x="102" y="293"/>
                  </a:lnTo>
                  <a:lnTo>
                    <a:pt x="111" y="293"/>
                  </a:lnTo>
                  <a:lnTo>
                    <a:pt x="111" y="284"/>
                  </a:lnTo>
                  <a:lnTo>
                    <a:pt x="121" y="284"/>
                  </a:lnTo>
                  <a:lnTo>
                    <a:pt x="128" y="284"/>
                  </a:lnTo>
                  <a:lnTo>
                    <a:pt x="138" y="284"/>
                  </a:lnTo>
                  <a:lnTo>
                    <a:pt x="138" y="275"/>
                  </a:lnTo>
                  <a:lnTo>
                    <a:pt x="138" y="267"/>
                  </a:lnTo>
                  <a:lnTo>
                    <a:pt x="128" y="267"/>
                  </a:lnTo>
                  <a:lnTo>
                    <a:pt x="128" y="258"/>
                  </a:lnTo>
                  <a:lnTo>
                    <a:pt x="128" y="250"/>
                  </a:lnTo>
                  <a:lnTo>
                    <a:pt x="128" y="241"/>
                  </a:lnTo>
                  <a:lnTo>
                    <a:pt x="138" y="241"/>
                  </a:lnTo>
                  <a:lnTo>
                    <a:pt x="138" y="232"/>
                  </a:lnTo>
                  <a:lnTo>
                    <a:pt x="138" y="224"/>
                  </a:lnTo>
                  <a:lnTo>
                    <a:pt x="128" y="224"/>
                  </a:lnTo>
                  <a:lnTo>
                    <a:pt x="121" y="224"/>
                  </a:lnTo>
                  <a:lnTo>
                    <a:pt x="121" y="215"/>
                  </a:lnTo>
                  <a:lnTo>
                    <a:pt x="121" y="206"/>
                  </a:lnTo>
                  <a:lnTo>
                    <a:pt x="128" y="198"/>
                  </a:lnTo>
                  <a:lnTo>
                    <a:pt x="138" y="198"/>
                  </a:lnTo>
                  <a:lnTo>
                    <a:pt x="138" y="189"/>
                  </a:lnTo>
                  <a:lnTo>
                    <a:pt x="138" y="181"/>
                  </a:lnTo>
                  <a:lnTo>
                    <a:pt x="128" y="172"/>
                  </a:lnTo>
                  <a:lnTo>
                    <a:pt x="121" y="172"/>
                  </a:lnTo>
                  <a:lnTo>
                    <a:pt x="121" y="163"/>
                  </a:lnTo>
                  <a:lnTo>
                    <a:pt x="111" y="163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17" name="Freeform 262"/>
            <p:cNvSpPr>
              <a:spLocks/>
            </p:cNvSpPr>
            <p:nvPr/>
          </p:nvSpPr>
          <p:spPr bwMode="auto">
            <a:xfrm>
              <a:off x="4052888" y="2719388"/>
              <a:ext cx="279400" cy="746125"/>
            </a:xfrm>
            <a:custGeom>
              <a:avLst/>
              <a:gdLst>
                <a:gd name="T0" fmla="*/ 2147483647 w 353"/>
                <a:gd name="T1" fmla="*/ 2147483647 h 942"/>
                <a:gd name="T2" fmla="*/ 2147483647 w 353"/>
                <a:gd name="T3" fmla="*/ 2147483647 h 942"/>
                <a:gd name="T4" fmla="*/ 2147483647 w 353"/>
                <a:gd name="T5" fmla="*/ 2147483647 h 942"/>
                <a:gd name="T6" fmla="*/ 2147483647 w 353"/>
                <a:gd name="T7" fmla="*/ 2147483647 h 942"/>
                <a:gd name="T8" fmla="*/ 2147483647 w 353"/>
                <a:gd name="T9" fmla="*/ 2147483647 h 942"/>
                <a:gd name="T10" fmla="*/ 2147483647 w 353"/>
                <a:gd name="T11" fmla="*/ 2147483647 h 942"/>
                <a:gd name="T12" fmla="*/ 2147483647 w 353"/>
                <a:gd name="T13" fmla="*/ 2147483647 h 942"/>
                <a:gd name="T14" fmla="*/ 2147483647 w 353"/>
                <a:gd name="T15" fmla="*/ 2147483647 h 942"/>
                <a:gd name="T16" fmla="*/ 2147483647 w 353"/>
                <a:gd name="T17" fmla="*/ 2147483647 h 942"/>
                <a:gd name="T18" fmla="*/ 2147483647 w 353"/>
                <a:gd name="T19" fmla="*/ 2147483647 h 942"/>
                <a:gd name="T20" fmla="*/ 2147483647 w 353"/>
                <a:gd name="T21" fmla="*/ 2147483647 h 942"/>
                <a:gd name="T22" fmla="*/ 2147483647 w 353"/>
                <a:gd name="T23" fmla="*/ 2147483647 h 942"/>
                <a:gd name="T24" fmla="*/ 2147483647 w 353"/>
                <a:gd name="T25" fmla="*/ 2147483647 h 942"/>
                <a:gd name="T26" fmla="*/ 2147483647 w 353"/>
                <a:gd name="T27" fmla="*/ 2147483647 h 942"/>
                <a:gd name="T28" fmla="*/ 2147483647 w 353"/>
                <a:gd name="T29" fmla="*/ 2147483647 h 942"/>
                <a:gd name="T30" fmla="*/ 2147483647 w 353"/>
                <a:gd name="T31" fmla="*/ 2147483647 h 942"/>
                <a:gd name="T32" fmla="*/ 2147483647 w 353"/>
                <a:gd name="T33" fmla="*/ 2147483647 h 942"/>
                <a:gd name="T34" fmla="*/ 2147483647 w 353"/>
                <a:gd name="T35" fmla="*/ 2147483647 h 942"/>
                <a:gd name="T36" fmla="*/ 2147483647 w 353"/>
                <a:gd name="T37" fmla="*/ 2147483647 h 942"/>
                <a:gd name="T38" fmla="*/ 2147483647 w 353"/>
                <a:gd name="T39" fmla="*/ 2147483647 h 942"/>
                <a:gd name="T40" fmla="*/ 2147483647 w 353"/>
                <a:gd name="T41" fmla="*/ 2147483647 h 942"/>
                <a:gd name="T42" fmla="*/ 2147483647 w 353"/>
                <a:gd name="T43" fmla="*/ 2147483647 h 942"/>
                <a:gd name="T44" fmla="*/ 2147483647 w 353"/>
                <a:gd name="T45" fmla="*/ 2147483647 h 942"/>
                <a:gd name="T46" fmla="*/ 2147483647 w 353"/>
                <a:gd name="T47" fmla="*/ 2147483647 h 942"/>
                <a:gd name="T48" fmla="*/ 2147483647 w 353"/>
                <a:gd name="T49" fmla="*/ 2147483647 h 942"/>
                <a:gd name="T50" fmla="*/ 2147483647 w 353"/>
                <a:gd name="T51" fmla="*/ 2147483647 h 942"/>
                <a:gd name="T52" fmla="*/ 2147483647 w 353"/>
                <a:gd name="T53" fmla="*/ 2147483647 h 942"/>
                <a:gd name="T54" fmla="*/ 2147483647 w 353"/>
                <a:gd name="T55" fmla="*/ 2147483647 h 942"/>
                <a:gd name="T56" fmla="*/ 2147483647 w 353"/>
                <a:gd name="T57" fmla="*/ 2147483647 h 942"/>
                <a:gd name="T58" fmla="*/ 2147483647 w 353"/>
                <a:gd name="T59" fmla="*/ 2147483647 h 942"/>
                <a:gd name="T60" fmla="*/ 2147483647 w 353"/>
                <a:gd name="T61" fmla="*/ 2147483647 h 942"/>
                <a:gd name="T62" fmla="*/ 2147483647 w 353"/>
                <a:gd name="T63" fmla="*/ 2147483647 h 942"/>
                <a:gd name="T64" fmla="*/ 2147483647 w 353"/>
                <a:gd name="T65" fmla="*/ 2147483647 h 942"/>
                <a:gd name="T66" fmla="*/ 2147483647 w 353"/>
                <a:gd name="T67" fmla="*/ 2147483647 h 942"/>
                <a:gd name="T68" fmla="*/ 2147483647 w 353"/>
                <a:gd name="T69" fmla="*/ 2147483647 h 942"/>
                <a:gd name="T70" fmla="*/ 2147483647 w 353"/>
                <a:gd name="T71" fmla="*/ 2147483647 h 942"/>
                <a:gd name="T72" fmla="*/ 2147483647 w 353"/>
                <a:gd name="T73" fmla="*/ 2147483647 h 942"/>
                <a:gd name="T74" fmla="*/ 2147483647 w 353"/>
                <a:gd name="T75" fmla="*/ 2147483647 h 942"/>
                <a:gd name="T76" fmla="*/ 2147483647 w 353"/>
                <a:gd name="T77" fmla="*/ 2147483647 h 942"/>
                <a:gd name="T78" fmla="*/ 2147483647 w 353"/>
                <a:gd name="T79" fmla="*/ 2147483647 h 942"/>
                <a:gd name="T80" fmla="*/ 2147483647 w 353"/>
                <a:gd name="T81" fmla="*/ 2147483647 h 942"/>
                <a:gd name="T82" fmla="*/ 2147483647 w 353"/>
                <a:gd name="T83" fmla="*/ 2147483647 h 942"/>
                <a:gd name="T84" fmla="*/ 2147483647 w 353"/>
                <a:gd name="T85" fmla="*/ 2147483647 h 942"/>
                <a:gd name="T86" fmla="*/ 2147483647 w 353"/>
                <a:gd name="T87" fmla="*/ 2147483647 h 942"/>
                <a:gd name="T88" fmla="*/ 2147483647 w 353"/>
                <a:gd name="T89" fmla="*/ 2147483647 h 942"/>
                <a:gd name="T90" fmla="*/ 2147483647 w 353"/>
                <a:gd name="T91" fmla="*/ 2147483647 h 942"/>
                <a:gd name="T92" fmla="*/ 2147483647 w 353"/>
                <a:gd name="T93" fmla="*/ 2147483647 h 942"/>
                <a:gd name="T94" fmla="*/ 2147483647 w 353"/>
                <a:gd name="T95" fmla="*/ 2147483647 h 942"/>
                <a:gd name="T96" fmla="*/ 2147483647 w 353"/>
                <a:gd name="T97" fmla="*/ 2147483647 h 942"/>
                <a:gd name="T98" fmla="*/ 2147483647 w 353"/>
                <a:gd name="T99" fmla="*/ 2147483647 h 942"/>
                <a:gd name="T100" fmla="*/ 2147483647 w 353"/>
                <a:gd name="T101" fmla="*/ 2147483647 h 942"/>
                <a:gd name="T102" fmla="*/ 2147483647 w 353"/>
                <a:gd name="T103" fmla="*/ 2147483647 h 942"/>
                <a:gd name="T104" fmla="*/ 2147483647 w 353"/>
                <a:gd name="T105" fmla="*/ 2147483647 h 942"/>
                <a:gd name="T106" fmla="*/ 2147483647 w 353"/>
                <a:gd name="T107" fmla="*/ 2147483647 h 942"/>
                <a:gd name="T108" fmla="*/ 2147483647 w 353"/>
                <a:gd name="T109" fmla="*/ 2147483647 h 942"/>
                <a:gd name="T110" fmla="*/ 2147483647 w 353"/>
                <a:gd name="T111" fmla="*/ 2147483647 h 942"/>
                <a:gd name="T112" fmla="*/ 2147483647 w 353"/>
                <a:gd name="T113" fmla="*/ 2147483647 h 942"/>
                <a:gd name="T114" fmla="*/ 2147483647 w 353"/>
                <a:gd name="T115" fmla="*/ 2147483647 h 942"/>
                <a:gd name="T116" fmla="*/ 2147483647 w 353"/>
                <a:gd name="T117" fmla="*/ 2147483647 h 942"/>
                <a:gd name="T118" fmla="*/ 2147483647 w 353"/>
                <a:gd name="T119" fmla="*/ 2147483647 h 942"/>
                <a:gd name="T120" fmla="*/ 2147483647 w 353"/>
                <a:gd name="T121" fmla="*/ 2147483647 h 942"/>
                <a:gd name="T122" fmla="*/ 2147483647 w 353"/>
                <a:gd name="T123" fmla="*/ 2147483647 h 942"/>
                <a:gd name="T124" fmla="*/ 2147483647 w 353"/>
                <a:gd name="T125" fmla="*/ 2147483647 h 9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3"/>
                <a:gd name="T190" fmla="*/ 0 h 942"/>
                <a:gd name="T191" fmla="*/ 353 w 353"/>
                <a:gd name="T192" fmla="*/ 942 h 9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3" h="942">
                  <a:moveTo>
                    <a:pt x="353" y="916"/>
                  </a:moveTo>
                  <a:lnTo>
                    <a:pt x="343" y="908"/>
                  </a:lnTo>
                  <a:lnTo>
                    <a:pt x="343" y="899"/>
                  </a:lnTo>
                  <a:lnTo>
                    <a:pt x="336" y="899"/>
                  </a:lnTo>
                  <a:lnTo>
                    <a:pt x="343" y="889"/>
                  </a:lnTo>
                  <a:lnTo>
                    <a:pt x="336" y="889"/>
                  </a:lnTo>
                  <a:lnTo>
                    <a:pt x="336" y="882"/>
                  </a:lnTo>
                  <a:lnTo>
                    <a:pt x="327" y="882"/>
                  </a:lnTo>
                  <a:lnTo>
                    <a:pt x="327" y="889"/>
                  </a:lnTo>
                  <a:lnTo>
                    <a:pt x="327" y="882"/>
                  </a:lnTo>
                  <a:lnTo>
                    <a:pt x="319" y="882"/>
                  </a:lnTo>
                  <a:lnTo>
                    <a:pt x="327" y="882"/>
                  </a:lnTo>
                  <a:lnTo>
                    <a:pt x="319" y="882"/>
                  </a:lnTo>
                  <a:lnTo>
                    <a:pt x="319" y="873"/>
                  </a:lnTo>
                  <a:lnTo>
                    <a:pt x="310" y="873"/>
                  </a:lnTo>
                  <a:lnTo>
                    <a:pt x="310" y="865"/>
                  </a:lnTo>
                  <a:lnTo>
                    <a:pt x="301" y="865"/>
                  </a:lnTo>
                  <a:lnTo>
                    <a:pt x="301" y="856"/>
                  </a:lnTo>
                  <a:lnTo>
                    <a:pt x="301" y="846"/>
                  </a:lnTo>
                  <a:lnTo>
                    <a:pt x="301" y="839"/>
                  </a:lnTo>
                  <a:lnTo>
                    <a:pt x="310" y="830"/>
                  </a:lnTo>
                  <a:lnTo>
                    <a:pt x="319" y="830"/>
                  </a:lnTo>
                  <a:lnTo>
                    <a:pt x="319" y="820"/>
                  </a:lnTo>
                  <a:lnTo>
                    <a:pt x="319" y="813"/>
                  </a:lnTo>
                  <a:lnTo>
                    <a:pt x="310" y="813"/>
                  </a:lnTo>
                  <a:lnTo>
                    <a:pt x="310" y="803"/>
                  </a:lnTo>
                  <a:lnTo>
                    <a:pt x="319" y="803"/>
                  </a:lnTo>
                  <a:lnTo>
                    <a:pt x="310" y="803"/>
                  </a:lnTo>
                  <a:lnTo>
                    <a:pt x="310" y="796"/>
                  </a:lnTo>
                  <a:lnTo>
                    <a:pt x="301" y="787"/>
                  </a:lnTo>
                  <a:lnTo>
                    <a:pt x="293" y="787"/>
                  </a:lnTo>
                  <a:lnTo>
                    <a:pt x="293" y="777"/>
                  </a:lnTo>
                  <a:lnTo>
                    <a:pt x="293" y="787"/>
                  </a:lnTo>
                  <a:lnTo>
                    <a:pt x="293" y="777"/>
                  </a:lnTo>
                  <a:lnTo>
                    <a:pt x="284" y="777"/>
                  </a:lnTo>
                  <a:lnTo>
                    <a:pt x="284" y="770"/>
                  </a:lnTo>
                  <a:lnTo>
                    <a:pt x="284" y="760"/>
                  </a:lnTo>
                  <a:lnTo>
                    <a:pt x="275" y="760"/>
                  </a:lnTo>
                  <a:lnTo>
                    <a:pt x="267" y="760"/>
                  </a:lnTo>
                  <a:lnTo>
                    <a:pt x="267" y="751"/>
                  </a:lnTo>
                  <a:lnTo>
                    <a:pt x="258" y="751"/>
                  </a:lnTo>
                  <a:lnTo>
                    <a:pt x="250" y="751"/>
                  </a:lnTo>
                  <a:lnTo>
                    <a:pt x="250" y="744"/>
                  </a:lnTo>
                  <a:lnTo>
                    <a:pt x="241" y="744"/>
                  </a:lnTo>
                  <a:lnTo>
                    <a:pt x="232" y="734"/>
                  </a:lnTo>
                  <a:lnTo>
                    <a:pt x="232" y="727"/>
                  </a:lnTo>
                  <a:lnTo>
                    <a:pt x="232" y="718"/>
                  </a:lnTo>
                  <a:lnTo>
                    <a:pt x="224" y="718"/>
                  </a:lnTo>
                  <a:lnTo>
                    <a:pt x="224" y="708"/>
                  </a:lnTo>
                  <a:lnTo>
                    <a:pt x="224" y="701"/>
                  </a:lnTo>
                  <a:lnTo>
                    <a:pt x="224" y="691"/>
                  </a:lnTo>
                  <a:lnTo>
                    <a:pt x="224" y="701"/>
                  </a:lnTo>
                  <a:lnTo>
                    <a:pt x="224" y="691"/>
                  </a:lnTo>
                  <a:lnTo>
                    <a:pt x="232" y="691"/>
                  </a:lnTo>
                  <a:lnTo>
                    <a:pt x="232" y="682"/>
                  </a:lnTo>
                  <a:lnTo>
                    <a:pt x="232" y="691"/>
                  </a:lnTo>
                  <a:lnTo>
                    <a:pt x="232" y="682"/>
                  </a:lnTo>
                  <a:lnTo>
                    <a:pt x="224" y="682"/>
                  </a:lnTo>
                  <a:lnTo>
                    <a:pt x="224" y="675"/>
                  </a:lnTo>
                  <a:lnTo>
                    <a:pt x="215" y="675"/>
                  </a:lnTo>
                  <a:lnTo>
                    <a:pt x="215" y="682"/>
                  </a:lnTo>
                  <a:lnTo>
                    <a:pt x="207" y="682"/>
                  </a:lnTo>
                  <a:lnTo>
                    <a:pt x="198" y="682"/>
                  </a:lnTo>
                  <a:lnTo>
                    <a:pt x="189" y="682"/>
                  </a:lnTo>
                  <a:lnTo>
                    <a:pt x="181" y="682"/>
                  </a:lnTo>
                  <a:lnTo>
                    <a:pt x="172" y="675"/>
                  </a:lnTo>
                  <a:lnTo>
                    <a:pt x="172" y="665"/>
                  </a:lnTo>
                  <a:lnTo>
                    <a:pt x="164" y="665"/>
                  </a:lnTo>
                  <a:lnTo>
                    <a:pt x="164" y="658"/>
                  </a:lnTo>
                  <a:lnTo>
                    <a:pt x="155" y="658"/>
                  </a:lnTo>
                  <a:lnTo>
                    <a:pt x="164" y="658"/>
                  </a:lnTo>
                  <a:lnTo>
                    <a:pt x="164" y="665"/>
                  </a:lnTo>
                  <a:lnTo>
                    <a:pt x="164" y="658"/>
                  </a:lnTo>
                  <a:lnTo>
                    <a:pt x="164" y="648"/>
                  </a:lnTo>
                  <a:lnTo>
                    <a:pt x="155" y="648"/>
                  </a:lnTo>
                  <a:lnTo>
                    <a:pt x="146" y="648"/>
                  </a:lnTo>
                  <a:lnTo>
                    <a:pt x="146" y="639"/>
                  </a:lnTo>
                  <a:lnTo>
                    <a:pt x="138" y="639"/>
                  </a:lnTo>
                  <a:lnTo>
                    <a:pt x="129" y="639"/>
                  </a:lnTo>
                  <a:lnTo>
                    <a:pt x="129" y="632"/>
                  </a:lnTo>
                  <a:lnTo>
                    <a:pt x="129" y="622"/>
                  </a:lnTo>
                  <a:lnTo>
                    <a:pt x="138" y="622"/>
                  </a:lnTo>
                  <a:lnTo>
                    <a:pt x="138" y="613"/>
                  </a:lnTo>
                  <a:lnTo>
                    <a:pt x="138" y="605"/>
                  </a:lnTo>
                  <a:lnTo>
                    <a:pt x="138" y="596"/>
                  </a:lnTo>
                  <a:lnTo>
                    <a:pt x="146" y="596"/>
                  </a:lnTo>
                  <a:lnTo>
                    <a:pt x="138" y="589"/>
                  </a:lnTo>
                  <a:lnTo>
                    <a:pt x="146" y="596"/>
                  </a:lnTo>
                  <a:lnTo>
                    <a:pt x="146" y="589"/>
                  </a:lnTo>
                  <a:lnTo>
                    <a:pt x="138" y="589"/>
                  </a:lnTo>
                  <a:lnTo>
                    <a:pt x="138" y="579"/>
                  </a:lnTo>
                  <a:lnTo>
                    <a:pt x="129" y="579"/>
                  </a:lnTo>
                  <a:lnTo>
                    <a:pt x="129" y="570"/>
                  </a:lnTo>
                  <a:lnTo>
                    <a:pt x="120" y="570"/>
                  </a:lnTo>
                  <a:lnTo>
                    <a:pt x="120" y="562"/>
                  </a:lnTo>
                  <a:lnTo>
                    <a:pt x="112" y="562"/>
                  </a:lnTo>
                  <a:lnTo>
                    <a:pt x="112" y="553"/>
                  </a:lnTo>
                  <a:lnTo>
                    <a:pt x="112" y="546"/>
                  </a:lnTo>
                  <a:lnTo>
                    <a:pt x="120" y="546"/>
                  </a:lnTo>
                  <a:lnTo>
                    <a:pt x="120" y="536"/>
                  </a:lnTo>
                  <a:lnTo>
                    <a:pt x="129" y="536"/>
                  </a:lnTo>
                  <a:lnTo>
                    <a:pt x="129" y="527"/>
                  </a:lnTo>
                  <a:lnTo>
                    <a:pt x="129" y="519"/>
                  </a:lnTo>
                  <a:lnTo>
                    <a:pt x="120" y="519"/>
                  </a:lnTo>
                  <a:lnTo>
                    <a:pt x="120" y="510"/>
                  </a:lnTo>
                  <a:lnTo>
                    <a:pt x="120" y="501"/>
                  </a:lnTo>
                  <a:lnTo>
                    <a:pt x="120" y="493"/>
                  </a:lnTo>
                  <a:lnTo>
                    <a:pt x="112" y="493"/>
                  </a:lnTo>
                  <a:lnTo>
                    <a:pt x="103" y="484"/>
                  </a:lnTo>
                  <a:lnTo>
                    <a:pt x="103" y="493"/>
                  </a:lnTo>
                  <a:lnTo>
                    <a:pt x="95" y="493"/>
                  </a:lnTo>
                  <a:lnTo>
                    <a:pt x="86" y="493"/>
                  </a:lnTo>
                  <a:lnTo>
                    <a:pt x="77" y="493"/>
                  </a:lnTo>
                  <a:lnTo>
                    <a:pt x="77" y="484"/>
                  </a:lnTo>
                  <a:lnTo>
                    <a:pt x="69" y="484"/>
                  </a:lnTo>
                  <a:lnTo>
                    <a:pt x="69" y="476"/>
                  </a:lnTo>
                  <a:lnTo>
                    <a:pt x="69" y="467"/>
                  </a:lnTo>
                  <a:lnTo>
                    <a:pt x="77" y="467"/>
                  </a:lnTo>
                  <a:lnTo>
                    <a:pt x="77" y="458"/>
                  </a:lnTo>
                  <a:lnTo>
                    <a:pt x="69" y="458"/>
                  </a:lnTo>
                  <a:lnTo>
                    <a:pt x="69" y="450"/>
                  </a:lnTo>
                  <a:lnTo>
                    <a:pt x="60" y="450"/>
                  </a:lnTo>
                  <a:lnTo>
                    <a:pt x="52" y="450"/>
                  </a:lnTo>
                  <a:lnTo>
                    <a:pt x="52" y="441"/>
                  </a:lnTo>
                  <a:lnTo>
                    <a:pt x="43" y="441"/>
                  </a:lnTo>
                  <a:lnTo>
                    <a:pt x="34" y="432"/>
                  </a:lnTo>
                  <a:lnTo>
                    <a:pt x="34" y="424"/>
                  </a:lnTo>
                  <a:lnTo>
                    <a:pt x="34" y="415"/>
                  </a:lnTo>
                  <a:lnTo>
                    <a:pt x="34" y="407"/>
                  </a:lnTo>
                  <a:lnTo>
                    <a:pt x="34" y="398"/>
                  </a:lnTo>
                  <a:lnTo>
                    <a:pt x="34" y="389"/>
                  </a:lnTo>
                  <a:lnTo>
                    <a:pt x="43" y="389"/>
                  </a:lnTo>
                  <a:lnTo>
                    <a:pt x="52" y="381"/>
                  </a:lnTo>
                  <a:lnTo>
                    <a:pt x="60" y="381"/>
                  </a:lnTo>
                  <a:lnTo>
                    <a:pt x="69" y="381"/>
                  </a:lnTo>
                  <a:lnTo>
                    <a:pt x="77" y="381"/>
                  </a:lnTo>
                  <a:lnTo>
                    <a:pt x="86" y="381"/>
                  </a:lnTo>
                  <a:lnTo>
                    <a:pt x="95" y="381"/>
                  </a:lnTo>
                  <a:lnTo>
                    <a:pt x="95" y="372"/>
                  </a:lnTo>
                  <a:lnTo>
                    <a:pt x="103" y="372"/>
                  </a:lnTo>
                  <a:lnTo>
                    <a:pt x="112" y="372"/>
                  </a:lnTo>
                  <a:lnTo>
                    <a:pt x="112" y="381"/>
                  </a:lnTo>
                  <a:lnTo>
                    <a:pt x="120" y="381"/>
                  </a:lnTo>
                  <a:lnTo>
                    <a:pt x="129" y="381"/>
                  </a:lnTo>
                  <a:lnTo>
                    <a:pt x="129" y="389"/>
                  </a:lnTo>
                  <a:lnTo>
                    <a:pt x="138" y="381"/>
                  </a:lnTo>
                  <a:lnTo>
                    <a:pt x="138" y="372"/>
                  </a:lnTo>
                  <a:lnTo>
                    <a:pt x="138" y="363"/>
                  </a:lnTo>
                  <a:lnTo>
                    <a:pt x="129" y="363"/>
                  </a:lnTo>
                  <a:lnTo>
                    <a:pt x="129" y="355"/>
                  </a:lnTo>
                  <a:lnTo>
                    <a:pt x="120" y="355"/>
                  </a:lnTo>
                  <a:lnTo>
                    <a:pt x="120" y="346"/>
                  </a:lnTo>
                  <a:lnTo>
                    <a:pt x="112" y="346"/>
                  </a:lnTo>
                  <a:lnTo>
                    <a:pt x="112" y="338"/>
                  </a:lnTo>
                  <a:lnTo>
                    <a:pt x="103" y="338"/>
                  </a:lnTo>
                  <a:lnTo>
                    <a:pt x="103" y="329"/>
                  </a:lnTo>
                  <a:lnTo>
                    <a:pt x="103" y="320"/>
                  </a:lnTo>
                  <a:lnTo>
                    <a:pt x="103" y="312"/>
                  </a:lnTo>
                  <a:lnTo>
                    <a:pt x="103" y="303"/>
                  </a:lnTo>
                  <a:lnTo>
                    <a:pt x="103" y="294"/>
                  </a:lnTo>
                  <a:lnTo>
                    <a:pt x="95" y="294"/>
                  </a:lnTo>
                  <a:lnTo>
                    <a:pt x="86" y="294"/>
                  </a:lnTo>
                  <a:lnTo>
                    <a:pt x="86" y="286"/>
                  </a:lnTo>
                  <a:lnTo>
                    <a:pt x="86" y="277"/>
                  </a:lnTo>
                  <a:lnTo>
                    <a:pt x="86" y="269"/>
                  </a:lnTo>
                  <a:lnTo>
                    <a:pt x="95" y="269"/>
                  </a:lnTo>
                  <a:lnTo>
                    <a:pt x="95" y="260"/>
                  </a:lnTo>
                  <a:lnTo>
                    <a:pt x="95" y="251"/>
                  </a:lnTo>
                  <a:lnTo>
                    <a:pt x="95" y="243"/>
                  </a:lnTo>
                  <a:lnTo>
                    <a:pt x="95" y="234"/>
                  </a:lnTo>
                  <a:lnTo>
                    <a:pt x="86" y="234"/>
                  </a:lnTo>
                  <a:lnTo>
                    <a:pt x="86" y="226"/>
                  </a:lnTo>
                  <a:lnTo>
                    <a:pt x="77" y="226"/>
                  </a:lnTo>
                  <a:lnTo>
                    <a:pt x="77" y="217"/>
                  </a:lnTo>
                  <a:lnTo>
                    <a:pt x="77" y="208"/>
                  </a:lnTo>
                  <a:lnTo>
                    <a:pt x="86" y="208"/>
                  </a:lnTo>
                  <a:lnTo>
                    <a:pt x="95" y="208"/>
                  </a:lnTo>
                  <a:lnTo>
                    <a:pt x="103" y="208"/>
                  </a:lnTo>
                  <a:lnTo>
                    <a:pt x="103" y="200"/>
                  </a:lnTo>
                  <a:lnTo>
                    <a:pt x="112" y="200"/>
                  </a:lnTo>
                  <a:lnTo>
                    <a:pt x="112" y="191"/>
                  </a:lnTo>
                  <a:lnTo>
                    <a:pt x="103" y="191"/>
                  </a:lnTo>
                  <a:lnTo>
                    <a:pt x="103" y="182"/>
                  </a:lnTo>
                  <a:lnTo>
                    <a:pt x="95" y="182"/>
                  </a:lnTo>
                  <a:lnTo>
                    <a:pt x="86" y="182"/>
                  </a:lnTo>
                  <a:lnTo>
                    <a:pt x="86" y="174"/>
                  </a:lnTo>
                  <a:lnTo>
                    <a:pt x="77" y="174"/>
                  </a:lnTo>
                  <a:lnTo>
                    <a:pt x="77" y="165"/>
                  </a:lnTo>
                  <a:lnTo>
                    <a:pt x="69" y="165"/>
                  </a:lnTo>
                  <a:lnTo>
                    <a:pt x="69" y="157"/>
                  </a:lnTo>
                  <a:lnTo>
                    <a:pt x="60" y="148"/>
                  </a:lnTo>
                  <a:lnTo>
                    <a:pt x="60" y="139"/>
                  </a:lnTo>
                  <a:lnTo>
                    <a:pt x="60" y="131"/>
                  </a:lnTo>
                  <a:lnTo>
                    <a:pt x="52" y="122"/>
                  </a:lnTo>
                  <a:lnTo>
                    <a:pt x="43" y="122"/>
                  </a:lnTo>
                  <a:lnTo>
                    <a:pt x="34" y="131"/>
                  </a:lnTo>
                  <a:lnTo>
                    <a:pt x="26" y="131"/>
                  </a:lnTo>
                  <a:lnTo>
                    <a:pt x="26" y="122"/>
                  </a:lnTo>
                  <a:lnTo>
                    <a:pt x="17" y="122"/>
                  </a:lnTo>
                  <a:lnTo>
                    <a:pt x="8" y="122"/>
                  </a:lnTo>
                  <a:lnTo>
                    <a:pt x="17" y="122"/>
                  </a:lnTo>
                  <a:lnTo>
                    <a:pt x="17" y="113"/>
                  </a:lnTo>
                  <a:lnTo>
                    <a:pt x="17" y="122"/>
                  </a:lnTo>
                  <a:lnTo>
                    <a:pt x="17" y="113"/>
                  </a:lnTo>
                  <a:lnTo>
                    <a:pt x="17" y="122"/>
                  </a:lnTo>
                  <a:lnTo>
                    <a:pt x="17" y="113"/>
                  </a:lnTo>
                  <a:lnTo>
                    <a:pt x="17" y="105"/>
                  </a:lnTo>
                  <a:lnTo>
                    <a:pt x="17" y="96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7" y="96"/>
                  </a:lnTo>
                  <a:lnTo>
                    <a:pt x="17" y="88"/>
                  </a:lnTo>
                  <a:lnTo>
                    <a:pt x="8" y="88"/>
                  </a:lnTo>
                  <a:lnTo>
                    <a:pt x="8" y="79"/>
                  </a:lnTo>
                  <a:lnTo>
                    <a:pt x="8" y="70"/>
                  </a:lnTo>
                  <a:lnTo>
                    <a:pt x="8" y="62"/>
                  </a:lnTo>
                  <a:lnTo>
                    <a:pt x="17" y="53"/>
                  </a:lnTo>
                  <a:lnTo>
                    <a:pt x="17" y="43"/>
                  </a:lnTo>
                  <a:lnTo>
                    <a:pt x="8" y="43"/>
                  </a:lnTo>
                  <a:lnTo>
                    <a:pt x="17" y="43"/>
                  </a:lnTo>
                  <a:lnTo>
                    <a:pt x="17" y="36"/>
                  </a:lnTo>
                  <a:lnTo>
                    <a:pt x="17" y="27"/>
                  </a:lnTo>
                  <a:lnTo>
                    <a:pt x="26" y="27"/>
                  </a:lnTo>
                  <a:lnTo>
                    <a:pt x="17" y="27"/>
                  </a:lnTo>
                  <a:lnTo>
                    <a:pt x="17" y="19"/>
                  </a:lnTo>
                  <a:lnTo>
                    <a:pt x="8" y="19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17" y="10"/>
                  </a:lnTo>
                  <a:lnTo>
                    <a:pt x="8" y="10"/>
                  </a:lnTo>
                  <a:lnTo>
                    <a:pt x="17" y="10"/>
                  </a:lnTo>
                  <a:lnTo>
                    <a:pt x="17" y="0"/>
                  </a:lnTo>
                  <a:lnTo>
                    <a:pt x="17" y="10"/>
                  </a:lnTo>
                  <a:lnTo>
                    <a:pt x="17" y="19"/>
                  </a:lnTo>
                  <a:lnTo>
                    <a:pt x="26" y="19"/>
                  </a:lnTo>
                  <a:lnTo>
                    <a:pt x="26" y="27"/>
                  </a:lnTo>
                  <a:lnTo>
                    <a:pt x="26" y="36"/>
                  </a:lnTo>
                  <a:lnTo>
                    <a:pt x="26" y="43"/>
                  </a:lnTo>
                  <a:lnTo>
                    <a:pt x="17" y="43"/>
                  </a:lnTo>
                  <a:lnTo>
                    <a:pt x="26" y="43"/>
                  </a:lnTo>
                  <a:lnTo>
                    <a:pt x="26" y="53"/>
                  </a:lnTo>
                  <a:lnTo>
                    <a:pt x="17" y="53"/>
                  </a:lnTo>
                  <a:lnTo>
                    <a:pt x="17" y="62"/>
                  </a:lnTo>
                  <a:lnTo>
                    <a:pt x="17" y="70"/>
                  </a:lnTo>
                  <a:lnTo>
                    <a:pt x="17" y="79"/>
                  </a:lnTo>
                  <a:lnTo>
                    <a:pt x="17" y="88"/>
                  </a:lnTo>
                  <a:lnTo>
                    <a:pt x="17" y="96"/>
                  </a:lnTo>
                  <a:lnTo>
                    <a:pt x="26" y="96"/>
                  </a:lnTo>
                  <a:lnTo>
                    <a:pt x="26" y="105"/>
                  </a:lnTo>
                  <a:lnTo>
                    <a:pt x="26" y="113"/>
                  </a:lnTo>
                  <a:lnTo>
                    <a:pt x="26" y="122"/>
                  </a:lnTo>
                  <a:lnTo>
                    <a:pt x="34" y="122"/>
                  </a:lnTo>
                  <a:lnTo>
                    <a:pt x="43" y="122"/>
                  </a:lnTo>
                  <a:lnTo>
                    <a:pt x="52" y="122"/>
                  </a:lnTo>
                  <a:lnTo>
                    <a:pt x="43" y="122"/>
                  </a:lnTo>
                  <a:lnTo>
                    <a:pt x="52" y="122"/>
                  </a:lnTo>
                  <a:lnTo>
                    <a:pt x="52" y="113"/>
                  </a:lnTo>
                  <a:lnTo>
                    <a:pt x="60" y="113"/>
                  </a:lnTo>
                  <a:lnTo>
                    <a:pt x="52" y="113"/>
                  </a:lnTo>
                  <a:lnTo>
                    <a:pt x="43" y="122"/>
                  </a:lnTo>
                  <a:lnTo>
                    <a:pt x="52" y="113"/>
                  </a:lnTo>
                  <a:lnTo>
                    <a:pt x="52" y="105"/>
                  </a:lnTo>
                  <a:lnTo>
                    <a:pt x="43" y="105"/>
                  </a:lnTo>
                  <a:lnTo>
                    <a:pt x="52" y="105"/>
                  </a:lnTo>
                  <a:lnTo>
                    <a:pt x="52" y="113"/>
                  </a:lnTo>
                  <a:lnTo>
                    <a:pt x="60" y="113"/>
                  </a:lnTo>
                  <a:lnTo>
                    <a:pt x="69" y="122"/>
                  </a:lnTo>
                  <a:lnTo>
                    <a:pt x="69" y="131"/>
                  </a:lnTo>
                  <a:lnTo>
                    <a:pt x="69" y="139"/>
                  </a:lnTo>
                  <a:lnTo>
                    <a:pt x="77" y="139"/>
                  </a:lnTo>
                  <a:lnTo>
                    <a:pt x="77" y="148"/>
                  </a:lnTo>
                  <a:lnTo>
                    <a:pt x="77" y="157"/>
                  </a:lnTo>
                  <a:lnTo>
                    <a:pt x="69" y="157"/>
                  </a:lnTo>
                  <a:lnTo>
                    <a:pt x="77" y="157"/>
                  </a:lnTo>
                  <a:lnTo>
                    <a:pt x="77" y="165"/>
                  </a:lnTo>
                  <a:lnTo>
                    <a:pt x="86" y="165"/>
                  </a:lnTo>
                  <a:lnTo>
                    <a:pt x="86" y="174"/>
                  </a:lnTo>
                  <a:lnTo>
                    <a:pt x="95" y="174"/>
                  </a:lnTo>
                  <a:lnTo>
                    <a:pt x="95" y="182"/>
                  </a:lnTo>
                  <a:lnTo>
                    <a:pt x="103" y="182"/>
                  </a:lnTo>
                  <a:lnTo>
                    <a:pt x="103" y="191"/>
                  </a:lnTo>
                  <a:lnTo>
                    <a:pt x="112" y="191"/>
                  </a:lnTo>
                  <a:lnTo>
                    <a:pt x="112" y="182"/>
                  </a:lnTo>
                  <a:lnTo>
                    <a:pt x="103" y="182"/>
                  </a:lnTo>
                  <a:lnTo>
                    <a:pt x="112" y="182"/>
                  </a:lnTo>
                  <a:lnTo>
                    <a:pt x="103" y="182"/>
                  </a:lnTo>
                  <a:lnTo>
                    <a:pt x="95" y="182"/>
                  </a:lnTo>
                  <a:lnTo>
                    <a:pt x="103" y="182"/>
                  </a:lnTo>
                  <a:lnTo>
                    <a:pt x="103" y="174"/>
                  </a:lnTo>
                  <a:lnTo>
                    <a:pt x="95" y="174"/>
                  </a:lnTo>
                  <a:lnTo>
                    <a:pt x="103" y="174"/>
                  </a:lnTo>
                  <a:lnTo>
                    <a:pt x="103" y="182"/>
                  </a:lnTo>
                  <a:lnTo>
                    <a:pt x="112" y="182"/>
                  </a:lnTo>
                  <a:lnTo>
                    <a:pt x="112" y="191"/>
                  </a:lnTo>
                  <a:lnTo>
                    <a:pt x="112" y="200"/>
                  </a:lnTo>
                  <a:lnTo>
                    <a:pt x="103" y="200"/>
                  </a:lnTo>
                  <a:lnTo>
                    <a:pt x="103" y="208"/>
                  </a:lnTo>
                  <a:lnTo>
                    <a:pt x="95" y="208"/>
                  </a:lnTo>
                  <a:lnTo>
                    <a:pt x="95" y="217"/>
                  </a:lnTo>
                  <a:lnTo>
                    <a:pt x="86" y="217"/>
                  </a:lnTo>
                  <a:lnTo>
                    <a:pt x="86" y="226"/>
                  </a:lnTo>
                  <a:lnTo>
                    <a:pt x="95" y="226"/>
                  </a:lnTo>
                  <a:lnTo>
                    <a:pt x="95" y="234"/>
                  </a:lnTo>
                  <a:lnTo>
                    <a:pt x="103" y="234"/>
                  </a:lnTo>
                  <a:lnTo>
                    <a:pt x="103" y="243"/>
                  </a:lnTo>
                  <a:lnTo>
                    <a:pt x="95" y="251"/>
                  </a:lnTo>
                  <a:lnTo>
                    <a:pt x="95" y="260"/>
                  </a:lnTo>
                  <a:lnTo>
                    <a:pt x="95" y="269"/>
                  </a:lnTo>
                  <a:lnTo>
                    <a:pt x="103" y="269"/>
                  </a:lnTo>
                  <a:lnTo>
                    <a:pt x="103" y="277"/>
                  </a:lnTo>
                  <a:lnTo>
                    <a:pt x="103" y="286"/>
                  </a:lnTo>
                  <a:lnTo>
                    <a:pt x="103" y="294"/>
                  </a:lnTo>
                  <a:lnTo>
                    <a:pt x="103" y="303"/>
                  </a:lnTo>
                  <a:lnTo>
                    <a:pt x="112" y="312"/>
                  </a:lnTo>
                  <a:lnTo>
                    <a:pt x="103" y="320"/>
                  </a:lnTo>
                  <a:lnTo>
                    <a:pt x="112" y="320"/>
                  </a:lnTo>
                  <a:lnTo>
                    <a:pt x="112" y="329"/>
                  </a:lnTo>
                  <a:lnTo>
                    <a:pt x="120" y="329"/>
                  </a:lnTo>
                  <a:lnTo>
                    <a:pt x="120" y="338"/>
                  </a:lnTo>
                  <a:lnTo>
                    <a:pt x="129" y="338"/>
                  </a:lnTo>
                  <a:lnTo>
                    <a:pt x="129" y="346"/>
                  </a:lnTo>
                  <a:lnTo>
                    <a:pt x="129" y="355"/>
                  </a:lnTo>
                  <a:lnTo>
                    <a:pt x="138" y="355"/>
                  </a:lnTo>
                  <a:lnTo>
                    <a:pt x="138" y="363"/>
                  </a:lnTo>
                  <a:lnTo>
                    <a:pt x="146" y="372"/>
                  </a:lnTo>
                  <a:lnTo>
                    <a:pt x="146" y="381"/>
                  </a:lnTo>
                  <a:lnTo>
                    <a:pt x="138" y="381"/>
                  </a:lnTo>
                  <a:lnTo>
                    <a:pt x="138" y="389"/>
                  </a:lnTo>
                  <a:lnTo>
                    <a:pt x="129" y="389"/>
                  </a:lnTo>
                  <a:lnTo>
                    <a:pt x="120" y="389"/>
                  </a:lnTo>
                  <a:lnTo>
                    <a:pt x="120" y="381"/>
                  </a:lnTo>
                  <a:lnTo>
                    <a:pt x="112" y="381"/>
                  </a:lnTo>
                  <a:lnTo>
                    <a:pt x="103" y="381"/>
                  </a:lnTo>
                  <a:lnTo>
                    <a:pt x="95" y="381"/>
                  </a:lnTo>
                  <a:lnTo>
                    <a:pt x="86" y="381"/>
                  </a:lnTo>
                  <a:lnTo>
                    <a:pt x="77" y="381"/>
                  </a:lnTo>
                  <a:lnTo>
                    <a:pt x="86" y="381"/>
                  </a:lnTo>
                  <a:lnTo>
                    <a:pt x="95" y="381"/>
                  </a:lnTo>
                  <a:lnTo>
                    <a:pt x="95" y="389"/>
                  </a:lnTo>
                  <a:lnTo>
                    <a:pt x="95" y="381"/>
                  </a:lnTo>
                  <a:lnTo>
                    <a:pt x="95" y="389"/>
                  </a:lnTo>
                  <a:lnTo>
                    <a:pt x="103" y="389"/>
                  </a:lnTo>
                  <a:lnTo>
                    <a:pt x="95" y="389"/>
                  </a:lnTo>
                  <a:lnTo>
                    <a:pt x="95" y="381"/>
                  </a:lnTo>
                  <a:lnTo>
                    <a:pt x="86" y="381"/>
                  </a:lnTo>
                  <a:lnTo>
                    <a:pt x="77" y="381"/>
                  </a:lnTo>
                  <a:lnTo>
                    <a:pt x="69" y="381"/>
                  </a:lnTo>
                  <a:lnTo>
                    <a:pt x="60" y="389"/>
                  </a:lnTo>
                  <a:lnTo>
                    <a:pt x="60" y="381"/>
                  </a:lnTo>
                  <a:lnTo>
                    <a:pt x="52" y="389"/>
                  </a:lnTo>
                  <a:lnTo>
                    <a:pt x="43" y="389"/>
                  </a:lnTo>
                  <a:lnTo>
                    <a:pt x="43" y="398"/>
                  </a:lnTo>
                  <a:lnTo>
                    <a:pt x="43" y="407"/>
                  </a:lnTo>
                  <a:lnTo>
                    <a:pt x="34" y="407"/>
                  </a:lnTo>
                  <a:lnTo>
                    <a:pt x="43" y="407"/>
                  </a:lnTo>
                  <a:lnTo>
                    <a:pt x="43" y="398"/>
                  </a:lnTo>
                  <a:lnTo>
                    <a:pt x="52" y="398"/>
                  </a:lnTo>
                  <a:lnTo>
                    <a:pt x="52" y="389"/>
                  </a:lnTo>
                  <a:lnTo>
                    <a:pt x="52" y="398"/>
                  </a:lnTo>
                  <a:lnTo>
                    <a:pt x="43" y="398"/>
                  </a:lnTo>
                  <a:lnTo>
                    <a:pt x="43" y="407"/>
                  </a:lnTo>
                  <a:lnTo>
                    <a:pt x="34" y="407"/>
                  </a:lnTo>
                  <a:lnTo>
                    <a:pt x="34" y="415"/>
                  </a:lnTo>
                  <a:lnTo>
                    <a:pt x="34" y="424"/>
                  </a:lnTo>
                  <a:lnTo>
                    <a:pt x="43" y="424"/>
                  </a:lnTo>
                  <a:lnTo>
                    <a:pt x="43" y="432"/>
                  </a:lnTo>
                  <a:lnTo>
                    <a:pt x="52" y="432"/>
                  </a:lnTo>
                  <a:lnTo>
                    <a:pt x="52" y="441"/>
                  </a:lnTo>
                  <a:lnTo>
                    <a:pt x="60" y="441"/>
                  </a:lnTo>
                  <a:lnTo>
                    <a:pt x="60" y="450"/>
                  </a:lnTo>
                  <a:lnTo>
                    <a:pt x="69" y="450"/>
                  </a:lnTo>
                  <a:lnTo>
                    <a:pt x="69" y="458"/>
                  </a:lnTo>
                  <a:lnTo>
                    <a:pt x="77" y="458"/>
                  </a:lnTo>
                  <a:lnTo>
                    <a:pt x="77" y="467"/>
                  </a:lnTo>
                  <a:lnTo>
                    <a:pt x="77" y="476"/>
                  </a:lnTo>
                  <a:lnTo>
                    <a:pt x="69" y="476"/>
                  </a:lnTo>
                  <a:lnTo>
                    <a:pt x="77" y="476"/>
                  </a:lnTo>
                  <a:lnTo>
                    <a:pt x="77" y="484"/>
                  </a:lnTo>
                  <a:lnTo>
                    <a:pt x="86" y="484"/>
                  </a:lnTo>
                  <a:lnTo>
                    <a:pt x="95" y="484"/>
                  </a:lnTo>
                  <a:lnTo>
                    <a:pt x="103" y="484"/>
                  </a:lnTo>
                  <a:lnTo>
                    <a:pt x="112" y="484"/>
                  </a:lnTo>
                  <a:lnTo>
                    <a:pt x="112" y="493"/>
                  </a:lnTo>
                  <a:lnTo>
                    <a:pt x="120" y="493"/>
                  </a:lnTo>
                  <a:lnTo>
                    <a:pt x="120" y="501"/>
                  </a:lnTo>
                  <a:lnTo>
                    <a:pt x="120" y="510"/>
                  </a:lnTo>
                  <a:lnTo>
                    <a:pt x="129" y="510"/>
                  </a:lnTo>
                  <a:lnTo>
                    <a:pt x="129" y="519"/>
                  </a:lnTo>
                  <a:lnTo>
                    <a:pt x="138" y="519"/>
                  </a:lnTo>
                  <a:lnTo>
                    <a:pt x="138" y="527"/>
                  </a:lnTo>
                  <a:lnTo>
                    <a:pt x="138" y="519"/>
                  </a:lnTo>
                  <a:lnTo>
                    <a:pt x="138" y="510"/>
                  </a:lnTo>
                  <a:lnTo>
                    <a:pt x="129" y="510"/>
                  </a:lnTo>
                  <a:lnTo>
                    <a:pt x="138" y="510"/>
                  </a:lnTo>
                  <a:lnTo>
                    <a:pt x="138" y="519"/>
                  </a:lnTo>
                  <a:lnTo>
                    <a:pt x="138" y="527"/>
                  </a:lnTo>
                  <a:lnTo>
                    <a:pt x="138" y="536"/>
                  </a:lnTo>
                  <a:lnTo>
                    <a:pt x="129" y="536"/>
                  </a:lnTo>
                  <a:lnTo>
                    <a:pt x="129" y="546"/>
                  </a:lnTo>
                  <a:lnTo>
                    <a:pt x="120" y="546"/>
                  </a:lnTo>
                  <a:lnTo>
                    <a:pt x="112" y="553"/>
                  </a:lnTo>
                  <a:lnTo>
                    <a:pt x="112" y="562"/>
                  </a:lnTo>
                  <a:lnTo>
                    <a:pt x="120" y="562"/>
                  </a:lnTo>
                  <a:lnTo>
                    <a:pt x="129" y="570"/>
                  </a:lnTo>
                  <a:lnTo>
                    <a:pt x="138" y="579"/>
                  </a:lnTo>
                  <a:lnTo>
                    <a:pt x="146" y="589"/>
                  </a:lnTo>
                  <a:lnTo>
                    <a:pt x="146" y="596"/>
                  </a:lnTo>
                  <a:lnTo>
                    <a:pt x="146" y="605"/>
                  </a:lnTo>
                  <a:lnTo>
                    <a:pt x="138" y="613"/>
                  </a:lnTo>
                  <a:lnTo>
                    <a:pt x="138" y="622"/>
                  </a:lnTo>
                  <a:lnTo>
                    <a:pt x="129" y="622"/>
                  </a:lnTo>
                  <a:lnTo>
                    <a:pt x="129" y="632"/>
                  </a:lnTo>
                  <a:lnTo>
                    <a:pt x="129" y="639"/>
                  </a:lnTo>
                  <a:lnTo>
                    <a:pt x="138" y="639"/>
                  </a:lnTo>
                  <a:lnTo>
                    <a:pt x="146" y="639"/>
                  </a:lnTo>
                  <a:lnTo>
                    <a:pt x="155" y="639"/>
                  </a:lnTo>
                  <a:lnTo>
                    <a:pt x="155" y="648"/>
                  </a:lnTo>
                  <a:lnTo>
                    <a:pt x="164" y="648"/>
                  </a:lnTo>
                  <a:lnTo>
                    <a:pt x="155" y="648"/>
                  </a:lnTo>
                  <a:lnTo>
                    <a:pt x="155" y="639"/>
                  </a:lnTo>
                  <a:lnTo>
                    <a:pt x="164" y="648"/>
                  </a:lnTo>
                  <a:lnTo>
                    <a:pt x="172" y="658"/>
                  </a:lnTo>
                  <a:lnTo>
                    <a:pt x="164" y="648"/>
                  </a:lnTo>
                  <a:lnTo>
                    <a:pt x="172" y="648"/>
                  </a:lnTo>
                  <a:lnTo>
                    <a:pt x="164" y="648"/>
                  </a:lnTo>
                  <a:lnTo>
                    <a:pt x="164" y="639"/>
                  </a:lnTo>
                  <a:lnTo>
                    <a:pt x="164" y="648"/>
                  </a:lnTo>
                  <a:lnTo>
                    <a:pt x="164" y="639"/>
                  </a:lnTo>
                  <a:lnTo>
                    <a:pt x="164" y="648"/>
                  </a:lnTo>
                  <a:lnTo>
                    <a:pt x="172" y="648"/>
                  </a:lnTo>
                  <a:lnTo>
                    <a:pt x="172" y="658"/>
                  </a:lnTo>
                  <a:lnTo>
                    <a:pt x="172" y="665"/>
                  </a:lnTo>
                  <a:lnTo>
                    <a:pt x="181" y="675"/>
                  </a:lnTo>
                  <a:lnTo>
                    <a:pt x="189" y="682"/>
                  </a:lnTo>
                  <a:lnTo>
                    <a:pt x="198" y="682"/>
                  </a:lnTo>
                  <a:lnTo>
                    <a:pt x="198" y="675"/>
                  </a:lnTo>
                  <a:lnTo>
                    <a:pt x="207" y="675"/>
                  </a:lnTo>
                  <a:lnTo>
                    <a:pt x="215" y="675"/>
                  </a:lnTo>
                  <a:lnTo>
                    <a:pt x="224" y="675"/>
                  </a:lnTo>
                  <a:lnTo>
                    <a:pt x="232" y="675"/>
                  </a:lnTo>
                  <a:lnTo>
                    <a:pt x="232" y="682"/>
                  </a:lnTo>
                  <a:lnTo>
                    <a:pt x="232" y="691"/>
                  </a:lnTo>
                  <a:lnTo>
                    <a:pt x="232" y="701"/>
                  </a:lnTo>
                  <a:lnTo>
                    <a:pt x="224" y="701"/>
                  </a:lnTo>
                  <a:lnTo>
                    <a:pt x="224" y="708"/>
                  </a:lnTo>
                  <a:lnTo>
                    <a:pt x="232" y="718"/>
                  </a:lnTo>
                  <a:lnTo>
                    <a:pt x="232" y="727"/>
                  </a:lnTo>
                  <a:lnTo>
                    <a:pt x="232" y="734"/>
                  </a:lnTo>
                  <a:lnTo>
                    <a:pt x="241" y="734"/>
                  </a:lnTo>
                  <a:lnTo>
                    <a:pt x="241" y="744"/>
                  </a:lnTo>
                  <a:lnTo>
                    <a:pt x="250" y="744"/>
                  </a:lnTo>
                  <a:lnTo>
                    <a:pt x="250" y="734"/>
                  </a:lnTo>
                  <a:lnTo>
                    <a:pt x="250" y="727"/>
                  </a:lnTo>
                  <a:lnTo>
                    <a:pt x="250" y="734"/>
                  </a:lnTo>
                  <a:lnTo>
                    <a:pt x="250" y="744"/>
                  </a:lnTo>
                  <a:lnTo>
                    <a:pt x="250" y="734"/>
                  </a:lnTo>
                  <a:lnTo>
                    <a:pt x="250" y="744"/>
                  </a:lnTo>
                  <a:lnTo>
                    <a:pt x="258" y="744"/>
                  </a:lnTo>
                  <a:lnTo>
                    <a:pt x="267" y="751"/>
                  </a:lnTo>
                  <a:lnTo>
                    <a:pt x="275" y="751"/>
                  </a:lnTo>
                  <a:lnTo>
                    <a:pt x="284" y="751"/>
                  </a:lnTo>
                  <a:lnTo>
                    <a:pt x="284" y="760"/>
                  </a:lnTo>
                  <a:lnTo>
                    <a:pt x="293" y="770"/>
                  </a:lnTo>
                  <a:lnTo>
                    <a:pt x="284" y="770"/>
                  </a:lnTo>
                  <a:lnTo>
                    <a:pt x="293" y="770"/>
                  </a:lnTo>
                  <a:lnTo>
                    <a:pt x="293" y="777"/>
                  </a:lnTo>
                  <a:lnTo>
                    <a:pt x="301" y="777"/>
                  </a:lnTo>
                  <a:lnTo>
                    <a:pt x="301" y="787"/>
                  </a:lnTo>
                  <a:lnTo>
                    <a:pt x="310" y="787"/>
                  </a:lnTo>
                  <a:lnTo>
                    <a:pt x="310" y="796"/>
                  </a:lnTo>
                  <a:lnTo>
                    <a:pt x="319" y="796"/>
                  </a:lnTo>
                  <a:lnTo>
                    <a:pt x="319" y="803"/>
                  </a:lnTo>
                  <a:lnTo>
                    <a:pt x="319" y="813"/>
                  </a:lnTo>
                  <a:lnTo>
                    <a:pt x="327" y="813"/>
                  </a:lnTo>
                  <a:lnTo>
                    <a:pt x="327" y="820"/>
                  </a:lnTo>
                  <a:lnTo>
                    <a:pt x="327" y="830"/>
                  </a:lnTo>
                  <a:lnTo>
                    <a:pt x="327" y="839"/>
                  </a:lnTo>
                  <a:lnTo>
                    <a:pt x="327" y="830"/>
                  </a:lnTo>
                  <a:lnTo>
                    <a:pt x="327" y="839"/>
                  </a:lnTo>
                  <a:lnTo>
                    <a:pt x="327" y="830"/>
                  </a:lnTo>
                  <a:lnTo>
                    <a:pt x="319" y="830"/>
                  </a:lnTo>
                  <a:lnTo>
                    <a:pt x="319" y="839"/>
                  </a:lnTo>
                  <a:lnTo>
                    <a:pt x="310" y="839"/>
                  </a:lnTo>
                  <a:lnTo>
                    <a:pt x="301" y="846"/>
                  </a:lnTo>
                  <a:lnTo>
                    <a:pt x="301" y="856"/>
                  </a:lnTo>
                  <a:lnTo>
                    <a:pt x="310" y="856"/>
                  </a:lnTo>
                  <a:lnTo>
                    <a:pt x="310" y="865"/>
                  </a:lnTo>
                  <a:lnTo>
                    <a:pt x="319" y="865"/>
                  </a:lnTo>
                  <a:lnTo>
                    <a:pt x="319" y="873"/>
                  </a:lnTo>
                  <a:lnTo>
                    <a:pt x="327" y="882"/>
                  </a:lnTo>
                  <a:lnTo>
                    <a:pt x="336" y="882"/>
                  </a:lnTo>
                  <a:lnTo>
                    <a:pt x="343" y="882"/>
                  </a:lnTo>
                  <a:lnTo>
                    <a:pt x="343" y="889"/>
                  </a:lnTo>
                  <a:lnTo>
                    <a:pt x="343" y="899"/>
                  </a:lnTo>
                  <a:lnTo>
                    <a:pt x="343" y="908"/>
                  </a:lnTo>
                  <a:lnTo>
                    <a:pt x="353" y="908"/>
                  </a:lnTo>
                  <a:lnTo>
                    <a:pt x="353" y="916"/>
                  </a:lnTo>
                  <a:lnTo>
                    <a:pt x="353" y="925"/>
                  </a:lnTo>
                  <a:lnTo>
                    <a:pt x="353" y="934"/>
                  </a:lnTo>
                  <a:lnTo>
                    <a:pt x="353" y="925"/>
                  </a:lnTo>
                  <a:lnTo>
                    <a:pt x="353" y="934"/>
                  </a:lnTo>
                  <a:lnTo>
                    <a:pt x="353" y="942"/>
                  </a:lnTo>
                  <a:lnTo>
                    <a:pt x="343" y="934"/>
                  </a:lnTo>
                  <a:lnTo>
                    <a:pt x="343" y="925"/>
                  </a:lnTo>
                  <a:lnTo>
                    <a:pt x="353" y="925"/>
                  </a:lnTo>
                  <a:lnTo>
                    <a:pt x="353" y="916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18" name="Freeform 263"/>
            <p:cNvSpPr>
              <a:spLocks/>
            </p:cNvSpPr>
            <p:nvPr/>
          </p:nvSpPr>
          <p:spPr bwMode="auto">
            <a:xfrm>
              <a:off x="3765550" y="5487988"/>
              <a:ext cx="627063" cy="123825"/>
            </a:xfrm>
            <a:custGeom>
              <a:avLst/>
              <a:gdLst>
                <a:gd name="T0" fmla="*/ 2147483647 w 790"/>
                <a:gd name="T1" fmla="*/ 2147483647 h 155"/>
                <a:gd name="T2" fmla="*/ 2147483647 w 790"/>
                <a:gd name="T3" fmla="*/ 2147483647 h 155"/>
                <a:gd name="T4" fmla="*/ 2147483647 w 790"/>
                <a:gd name="T5" fmla="*/ 2147483647 h 155"/>
                <a:gd name="T6" fmla="*/ 2147483647 w 790"/>
                <a:gd name="T7" fmla="*/ 2147483647 h 155"/>
                <a:gd name="T8" fmla="*/ 2147483647 w 790"/>
                <a:gd name="T9" fmla="*/ 2147483647 h 155"/>
                <a:gd name="T10" fmla="*/ 2147483647 w 790"/>
                <a:gd name="T11" fmla="*/ 2147483647 h 155"/>
                <a:gd name="T12" fmla="*/ 2147483647 w 790"/>
                <a:gd name="T13" fmla="*/ 2147483647 h 155"/>
                <a:gd name="T14" fmla="*/ 2147483647 w 790"/>
                <a:gd name="T15" fmla="*/ 2147483647 h 155"/>
                <a:gd name="T16" fmla="*/ 2147483647 w 790"/>
                <a:gd name="T17" fmla="*/ 2147483647 h 155"/>
                <a:gd name="T18" fmla="*/ 2147483647 w 790"/>
                <a:gd name="T19" fmla="*/ 0 h 155"/>
                <a:gd name="T20" fmla="*/ 2147483647 w 790"/>
                <a:gd name="T21" fmla="*/ 2147483647 h 155"/>
                <a:gd name="T22" fmla="*/ 2147483647 w 790"/>
                <a:gd name="T23" fmla="*/ 2147483647 h 155"/>
                <a:gd name="T24" fmla="*/ 2147483647 w 790"/>
                <a:gd name="T25" fmla="*/ 2147483647 h 155"/>
                <a:gd name="T26" fmla="*/ 2147483647 w 790"/>
                <a:gd name="T27" fmla="*/ 2147483647 h 155"/>
                <a:gd name="T28" fmla="*/ 2147483647 w 790"/>
                <a:gd name="T29" fmla="*/ 2147483647 h 155"/>
                <a:gd name="T30" fmla="*/ 2147483647 w 790"/>
                <a:gd name="T31" fmla="*/ 2147483647 h 155"/>
                <a:gd name="T32" fmla="*/ 2147483647 w 790"/>
                <a:gd name="T33" fmla="*/ 2147483647 h 155"/>
                <a:gd name="T34" fmla="*/ 2147483647 w 790"/>
                <a:gd name="T35" fmla="*/ 2147483647 h 155"/>
                <a:gd name="T36" fmla="*/ 2147483647 w 790"/>
                <a:gd name="T37" fmla="*/ 2147483647 h 155"/>
                <a:gd name="T38" fmla="*/ 2147483647 w 790"/>
                <a:gd name="T39" fmla="*/ 2147483647 h 155"/>
                <a:gd name="T40" fmla="*/ 2147483647 w 790"/>
                <a:gd name="T41" fmla="*/ 2147483647 h 155"/>
                <a:gd name="T42" fmla="*/ 2147483647 w 790"/>
                <a:gd name="T43" fmla="*/ 2147483647 h 155"/>
                <a:gd name="T44" fmla="*/ 2147483647 w 790"/>
                <a:gd name="T45" fmla="*/ 2147483647 h 155"/>
                <a:gd name="T46" fmla="*/ 2147483647 w 790"/>
                <a:gd name="T47" fmla="*/ 2147483647 h 155"/>
                <a:gd name="T48" fmla="*/ 2147483647 w 790"/>
                <a:gd name="T49" fmla="*/ 2147483647 h 155"/>
                <a:gd name="T50" fmla="*/ 2147483647 w 790"/>
                <a:gd name="T51" fmla="*/ 2147483647 h 155"/>
                <a:gd name="T52" fmla="*/ 2147483647 w 790"/>
                <a:gd name="T53" fmla="*/ 2147483647 h 155"/>
                <a:gd name="T54" fmla="*/ 2147483647 w 790"/>
                <a:gd name="T55" fmla="*/ 2147483647 h 155"/>
                <a:gd name="T56" fmla="*/ 2147483647 w 790"/>
                <a:gd name="T57" fmla="*/ 2147483647 h 155"/>
                <a:gd name="T58" fmla="*/ 2147483647 w 790"/>
                <a:gd name="T59" fmla="*/ 2147483647 h 155"/>
                <a:gd name="T60" fmla="*/ 2147483647 w 790"/>
                <a:gd name="T61" fmla="*/ 2147483647 h 155"/>
                <a:gd name="T62" fmla="*/ 2147483647 w 790"/>
                <a:gd name="T63" fmla="*/ 2147483647 h 155"/>
                <a:gd name="T64" fmla="*/ 2147483647 w 790"/>
                <a:gd name="T65" fmla="*/ 2147483647 h 155"/>
                <a:gd name="T66" fmla="*/ 2147483647 w 790"/>
                <a:gd name="T67" fmla="*/ 2147483647 h 155"/>
                <a:gd name="T68" fmla="*/ 2147483647 w 790"/>
                <a:gd name="T69" fmla="*/ 2147483647 h 155"/>
                <a:gd name="T70" fmla="*/ 2147483647 w 790"/>
                <a:gd name="T71" fmla="*/ 2147483647 h 155"/>
                <a:gd name="T72" fmla="*/ 2147483647 w 790"/>
                <a:gd name="T73" fmla="*/ 2147483647 h 155"/>
                <a:gd name="T74" fmla="*/ 2147483647 w 790"/>
                <a:gd name="T75" fmla="*/ 2147483647 h 155"/>
                <a:gd name="T76" fmla="*/ 2147483647 w 790"/>
                <a:gd name="T77" fmla="*/ 2147483647 h 155"/>
                <a:gd name="T78" fmla="*/ 2147483647 w 790"/>
                <a:gd name="T79" fmla="*/ 2147483647 h 155"/>
                <a:gd name="T80" fmla="*/ 2147483647 w 790"/>
                <a:gd name="T81" fmla="*/ 2147483647 h 155"/>
                <a:gd name="T82" fmla="*/ 2147483647 w 790"/>
                <a:gd name="T83" fmla="*/ 2147483647 h 155"/>
                <a:gd name="T84" fmla="*/ 2147483647 w 790"/>
                <a:gd name="T85" fmla="*/ 2147483647 h 155"/>
                <a:gd name="T86" fmla="*/ 2147483647 w 790"/>
                <a:gd name="T87" fmla="*/ 2147483647 h 155"/>
                <a:gd name="T88" fmla="*/ 2147483647 w 790"/>
                <a:gd name="T89" fmla="*/ 2147483647 h 155"/>
                <a:gd name="T90" fmla="*/ 2147483647 w 790"/>
                <a:gd name="T91" fmla="*/ 2147483647 h 155"/>
                <a:gd name="T92" fmla="*/ 2147483647 w 790"/>
                <a:gd name="T93" fmla="*/ 2147483647 h 155"/>
                <a:gd name="T94" fmla="*/ 2147483647 w 790"/>
                <a:gd name="T95" fmla="*/ 2147483647 h 155"/>
                <a:gd name="T96" fmla="*/ 2147483647 w 790"/>
                <a:gd name="T97" fmla="*/ 2147483647 h 155"/>
                <a:gd name="T98" fmla="*/ 2147483647 w 790"/>
                <a:gd name="T99" fmla="*/ 2147483647 h 155"/>
                <a:gd name="T100" fmla="*/ 2147483647 w 790"/>
                <a:gd name="T101" fmla="*/ 2147483647 h 155"/>
                <a:gd name="T102" fmla="*/ 2147483647 w 790"/>
                <a:gd name="T103" fmla="*/ 2147483647 h 155"/>
                <a:gd name="T104" fmla="*/ 2147483647 w 790"/>
                <a:gd name="T105" fmla="*/ 2147483647 h 155"/>
                <a:gd name="T106" fmla="*/ 2147483647 w 790"/>
                <a:gd name="T107" fmla="*/ 2147483647 h 155"/>
                <a:gd name="T108" fmla="*/ 2147483647 w 790"/>
                <a:gd name="T109" fmla="*/ 2147483647 h 155"/>
                <a:gd name="T110" fmla="*/ 2147483647 w 790"/>
                <a:gd name="T111" fmla="*/ 2147483647 h 155"/>
                <a:gd name="T112" fmla="*/ 2147483647 w 790"/>
                <a:gd name="T113" fmla="*/ 2147483647 h 155"/>
                <a:gd name="T114" fmla="*/ 2147483647 w 790"/>
                <a:gd name="T115" fmla="*/ 2147483647 h 155"/>
                <a:gd name="T116" fmla="*/ 2147483647 w 790"/>
                <a:gd name="T117" fmla="*/ 2147483647 h 155"/>
                <a:gd name="T118" fmla="*/ 2147483647 w 790"/>
                <a:gd name="T119" fmla="*/ 2147483647 h 155"/>
                <a:gd name="T120" fmla="*/ 2147483647 w 790"/>
                <a:gd name="T121" fmla="*/ 2147483647 h 155"/>
                <a:gd name="T122" fmla="*/ 2147483647 w 790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90"/>
                <a:gd name="T187" fmla="*/ 0 h 155"/>
                <a:gd name="T188" fmla="*/ 790 w 790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90" h="155">
                  <a:moveTo>
                    <a:pt x="17" y="51"/>
                  </a:moveTo>
                  <a:lnTo>
                    <a:pt x="26" y="51"/>
                  </a:lnTo>
                  <a:lnTo>
                    <a:pt x="35" y="51"/>
                  </a:lnTo>
                  <a:lnTo>
                    <a:pt x="35" y="43"/>
                  </a:lnTo>
                  <a:lnTo>
                    <a:pt x="35" y="34"/>
                  </a:lnTo>
                  <a:lnTo>
                    <a:pt x="43" y="34"/>
                  </a:lnTo>
                  <a:lnTo>
                    <a:pt x="35" y="34"/>
                  </a:lnTo>
                  <a:lnTo>
                    <a:pt x="35" y="43"/>
                  </a:lnTo>
                  <a:lnTo>
                    <a:pt x="43" y="43"/>
                  </a:lnTo>
                  <a:lnTo>
                    <a:pt x="43" y="34"/>
                  </a:lnTo>
                  <a:lnTo>
                    <a:pt x="52" y="34"/>
                  </a:lnTo>
                  <a:lnTo>
                    <a:pt x="52" y="25"/>
                  </a:lnTo>
                  <a:lnTo>
                    <a:pt x="59" y="25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69" y="25"/>
                  </a:lnTo>
                  <a:lnTo>
                    <a:pt x="78" y="17"/>
                  </a:lnTo>
                  <a:lnTo>
                    <a:pt x="85" y="17"/>
                  </a:lnTo>
                  <a:lnTo>
                    <a:pt x="85" y="25"/>
                  </a:lnTo>
                  <a:lnTo>
                    <a:pt x="95" y="25"/>
                  </a:lnTo>
                  <a:lnTo>
                    <a:pt x="104" y="25"/>
                  </a:lnTo>
                  <a:lnTo>
                    <a:pt x="112" y="25"/>
                  </a:lnTo>
                  <a:lnTo>
                    <a:pt x="112" y="17"/>
                  </a:lnTo>
                  <a:lnTo>
                    <a:pt x="121" y="8"/>
                  </a:lnTo>
                  <a:lnTo>
                    <a:pt x="128" y="8"/>
                  </a:lnTo>
                  <a:lnTo>
                    <a:pt x="128" y="17"/>
                  </a:lnTo>
                  <a:lnTo>
                    <a:pt x="138" y="17"/>
                  </a:lnTo>
                  <a:lnTo>
                    <a:pt x="147" y="17"/>
                  </a:lnTo>
                  <a:lnTo>
                    <a:pt x="154" y="17"/>
                  </a:lnTo>
                  <a:lnTo>
                    <a:pt x="154" y="8"/>
                  </a:lnTo>
                  <a:lnTo>
                    <a:pt x="164" y="8"/>
                  </a:lnTo>
                  <a:lnTo>
                    <a:pt x="171" y="8"/>
                  </a:lnTo>
                  <a:lnTo>
                    <a:pt x="171" y="0"/>
                  </a:lnTo>
                  <a:lnTo>
                    <a:pt x="180" y="0"/>
                  </a:lnTo>
                  <a:lnTo>
                    <a:pt x="180" y="8"/>
                  </a:lnTo>
                  <a:lnTo>
                    <a:pt x="190" y="8"/>
                  </a:lnTo>
                  <a:lnTo>
                    <a:pt x="190" y="0"/>
                  </a:lnTo>
                  <a:lnTo>
                    <a:pt x="197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14" y="8"/>
                  </a:lnTo>
                  <a:lnTo>
                    <a:pt x="223" y="8"/>
                  </a:lnTo>
                  <a:lnTo>
                    <a:pt x="223" y="0"/>
                  </a:lnTo>
                  <a:lnTo>
                    <a:pt x="223" y="8"/>
                  </a:lnTo>
                  <a:lnTo>
                    <a:pt x="233" y="8"/>
                  </a:lnTo>
                  <a:lnTo>
                    <a:pt x="240" y="8"/>
                  </a:lnTo>
                  <a:lnTo>
                    <a:pt x="249" y="8"/>
                  </a:lnTo>
                  <a:lnTo>
                    <a:pt x="259" y="8"/>
                  </a:lnTo>
                  <a:lnTo>
                    <a:pt x="266" y="17"/>
                  </a:lnTo>
                  <a:lnTo>
                    <a:pt x="266" y="8"/>
                  </a:lnTo>
                  <a:lnTo>
                    <a:pt x="266" y="17"/>
                  </a:lnTo>
                  <a:lnTo>
                    <a:pt x="275" y="17"/>
                  </a:lnTo>
                  <a:lnTo>
                    <a:pt x="275" y="8"/>
                  </a:lnTo>
                  <a:lnTo>
                    <a:pt x="283" y="8"/>
                  </a:lnTo>
                  <a:lnTo>
                    <a:pt x="292" y="8"/>
                  </a:lnTo>
                  <a:lnTo>
                    <a:pt x="302" y="8"/>
                  </a:lnTo>
                  <a:lnTo>
                    <a:pt x="309" y="8"/>
                  </a:lnTo>
                  <a:lnTo>
                    <a:pt x="318" y="8"/>
                  </a:lnTo>
                  <a:lnTo>
                    <a:pt x="326" y="8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52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69" y="8"/>
                  </a:lnTo>
                  <a:lnTo>
                    <a:pt x="378" y="8"/>
                  </a:lnTo>
                  <a:lnTo>
                    <a:pt x="369" y="8"/>
                  </a:lnTo>
                  <a:lnTo>
                    <a:pt x="378" y="8"/>
                  </a:lnTo>
                  <a:lnTo>
                    <a:pt x="387" y="8"/>
                  </a:lnTo>
                  <a:lnTo>
                    <a:pt x="387" y="17"/>
                  </a:lnTo>
                  <a:lnTo>
                    <a:pt x="395" y="17"/>
                  </a:lnTo>
                  <a:lnTo>
                    <a:pt x="404" y="17"/>
                  </a:lnTo>
                  <a:lnTo>
                    <a:pt x="413" y="8"/>
                  </a:lnTo>
                  <a:lnTo>
                    <a:pt x="421" y="8"/>
                  </a:lnTo>
                  <a:lnTo>
                    <a:pt x="413" y="8"/>
                  </a:lnTo>
                  <a:lnTo>
                    <a:pt x="413" y="17"/>
                  </a:lnTo>
                  <a:lnTo>
                    <a:pt x="421" y="17"/>
                  </a:lnTo>
                  <a:lnTo>
                    <a:pt x="430" y="17"/>
                  </a:lnTo>
                  <a:lnTo>
                    <a:pt x="438" y="17"/>
                  </a:lnTo>
                  <a:lnTo>
                    <a:pt x="430" y="17"/>
                  </a:lnTo>
                  <a:lnTo>
                    <a:pt x="438" y="17"/>
                  </a:lnTo>
                  <a:lnTo>
                    <a:pt x="430" y="17"/>
                  </a:lnTo>
                  <a:lnTo>
                    <a:pt x="421" y="17"/>
                  </a:lnTo>
                  <a:lnTo>
                    <a:pt x="413" y="17"/>
                  </a:lnTo>
                  <a:lnTo>
                    <a:pt x="413" y="8"/>
                  </a:lnTo>
                  <a:lnTo>
                    <a:pt x="404" y="17"/>
                  </a:lnTo>
                  <a:lnTo>
                    <a:pt x="395" y="17"/>
                  </a:lnTo>
                  <a:lnTo>
                    <a:pt x="387" y="17"/>
                  </a:lnTo>
                  <a:lnTo>
                    <a:pt x="387" y="8"/>
                  </a:lnTo>
                  <a:lnTo>
                    <a:pt x="378" y="8"/>
                  </a:lnTo>
                  <a:lnTo>
                    <a:pt x="369" y="8"/>
                  </a:lnTo>
                  <a:lnTo>
                    <a:pt x="369" y="17"/>
                  </a:lnTo>
                  <a:lnTo>
                    <a:pt x="378" y="17"/>
                  </a:lnTo>
                  <a:lnTo>
                    <a:pt x="378" y="25"/>
                  </a:lnTo>
                  <a:lnTo>
                    <a:pt x="387" y="25"/>
                  </a:lnTo>
                  <a:lnTo>
                    <a:pt x="395" y="25"/>
                  </a:lnTo>
                  <a:lnTo>
                    <a:pt x="395" y="17"/>
                  </a:lnTo>
                  <a:lnTo>
                    <a:pt x="395" y="25"/>
                  </a:lnTo>
                  <a:lnTo>
                    <a:pt x="404" y="25"/>
                  </a:lnTo>
                  <a:lnTo>
                    <a:pt x="413" y="25"/>
                  </a:lnTo>
                  <a:lnTo>
                    <a:pt x="421" y="25"/>
                  </a:lnTo>
                  <a:lnTo>
                    <a:pt x="430" y="25"/>
                  </a:lnTo>
                  <a:lnTo>
                    <a:pt x="438" y="25"/>
                  </a:lnTo>
                  <a:lnTo>
                    <a:pt x="447" y="25"/>
                  </a:lnTo>
                  <a:lnTo>
                    <a:pt x="447" y="17"/>
                  </a:lnTo>
                  <a:lnTo>
                    <a:pt x="438" y="17"/>
                  </a:lnTo>
                  <a:lnTo>
                    <a:pt x="447" y="17"/>
                  </a:lnTo>
                  <a:lnTo>
                    <a:pt x="447" y="25"/>
                  </a:lnTo>
                  <a:lnTo>
                    <a:pt x="456" y="25"/>
                  </a:lnTo>
                  <a:lnTo>
                    <a:pt x="456" y="34"/>
                  </a:lnTo>
                  <a:lnTo>
                    <a:pt x="464" y="34"/>
                  </a:lnTo>
                  <a:lnTo>
                    <a:pt x="473" y="34"/>
                  </a:lnTo>
                  <a:lnTo>
                    <a:pt x="473" y="43"/>
                  </a:lnTo>
                  <a:lnTo>
                    <a:pt x="481" y="43"/>
                  </a:lnTo>
                  <a:lnTo>
                    <a:pt x="481" y="34"/>
                  </a:lnTo>
                  <a:lnTo>
                    <a:pt x="490" y="34"/>
                  </a:lnTo>
                  <a:lnTo>
                    <a:pt x="499" y="34"/>
                  </a:lnTo>
                  <a:lnTo>
                    <a:pt x="499" y="43"/>
                  </a:lnTo>
                  <a:lnTo>
                    <a:pt x="507" y="43"/>
                  </a:lnTo>
                  <a:lnTo>
                    <a:pt x="507" y="34"/>
                  </a:lnTo>
                  <a:lnTo>
                    <a:pt x="516" y="34"/>
                  </a:lnTo>
                  <a:lnTo>
                    <a:pt x="525" y="34"/>
                  </a:lnTo>
                  <a:lnTo>
                    <a:pt x="516" y="34"/>
                  </a:lnTo>
                  <a:lnTo>
                    <a:pt x="516" y="43"/>
                  </a:lnTo>
                  <a:lnTo>
                    <a:pt x="507" y="43"/>
                  </a:lnTo>
                  <a:lnTo>
                    <a:pt x="516" y="43"/>
                  </a:lnTo>
                  <a:lnTo>
                    <a:pt x="516" y="34"/>
                  </a:lnTo>
                  <a:lnTo>
                    <a:pt x="516" y="43"/>
                  </a:lnTo>
                  <a:lnTo>
                    <a:pt x="516" y="34"/>
                  </a:lnTo>
                  <a:lnTo>
                    <a:pt x="516" y="43"/>
                  </a:lnTo>
                  <a:lnTo>
                    <a:pt x="507" y="43"/>
                  </a:lnTo>
                  <a:lnTo>
                    <a:pt x="516" y="43"/>
                  </a:lnTo>
                  <a:lnTo>
                    <a:pt x="525" y="43"/>
                  </a:lnTo>
                  <a:lnTo>
                    <a:pt x="516" y="43"/>
                  </a:lnTo>
                  <a:lnTo>
                    <a:pt x="525" y="43"/>
                  </a:lnTo>
                  <a:lnTo>
                    <a:pt x="533" y="43"/>
                  </a:lnTo>
                  <a:lnTo>
                    <a:pt x="542" y="43"/>
                  </a:lnTo>
                  <a:lnTo>
                    <a:pt x="550" y="51"/>
                  </a:lnTo>
                  <a:lnTo>
                    <a:pt x="559" y="51"/>
                  </a:lnTo>
                  <a:lnTo>
                    <a:pt x="568" y="51"/>
                  </a:lnTo>
                  <a:lnTo>
                    <a:pt x="568" y="60"/>
                  </a:lnTo>
                  <a:lnTo>
                    <a:pt x="576" y="60"/>
                  </a:lnTo>
                  <a:lnTo>
                    <a:pt x="576" y="69"/>
                  </a:lnTo>
                  <a:lnTo>
                    <a:pt x="585" y="69"/>
                  </a:lnTo>
                  <a:lnTo>
                    <a:pt x="585" y="77"/>
                  </a:lnTo>
                  <a:lnTo>
                    <a:pt x="593" y="77"/>
                  </a:lnTo>
                  <a:lnTo>
                    <a:pt x="593" y="86"/>
                  </a:lnTo>
                  <a:lnTo>
                    <a:pt x="602" y="86"/>
                  </a:lnTo>
                  <a:lnTo>
                    <a:pt x="602" y="77"/>
                  </a:lnTo>
                  <a:lnTo>
                    <a:pt x="602" y="69"/>
                  </a:lnTo>
                  <a:lnTo>
                    <a:pt x="611" y="69"/>
                  </a:lnTo>
                  <a:lnTo>
                    <a:pt x="619" y="69"/>
                  </a:lnTo>
                  <a:lnTo>
                    <a:pt x="619" y="60"/>
                  </a:lnTo>
                  <a:lnTo>
                    <a:pt x="619" y="69"/>
                  </a:lnTo>
                  <a:lnTo>
                    <a:pt x="619" y="60"/>
                  </a:lnTo>
                  <a:lnTo>
                    <a:pt x="619" y="69"/>
                  </a:lnTo>
                  <a:lnTo>
                    <a:pt x="619" y="60"/>
                  </a:lnTo>
                  <a:lnTo>
                    <a:pt x="628" y="60"/>
                  </a:lnTo>
                  <a:lnTo>
                    <a:pt x="628" y="69"/>
                  </a:lnTo>
                  <a:lnTo>
                    <a:pt x="636" y="69"/>
                  </a:lnTo>
                  <a:lnTo>
                    <a:pt x="628" y="69"/>
                  </a:lnTo>
                  <a:lnTo>
                    <a:pt x="628" y="60"/>
                  </a:lnTo>
                  <a:lnTo>
                    <a:pt x="628" y="69"/>
                  </a:lnTo>
                  <a:lnTo>
                    <a:pt x="628" y="60"/>
                  </a:lnTo>
                  <a:lnTo>
                    <a:pt x="628" y="69"/>
                  </a:lnTo>
                  <a:lnTo>
                    <a:pt x="628" y="60"/>
                  </a:lnTo>
                  <a:lnTo>
                    <a:pt x="628" y="69"/>
                  </a:lnTo>
                  <a:lnTo>
                    <a:pt x="628" y="60"/>
                  </a:lnTo>
                  <a:lnTo>
                    <a:pt x="628" y="69"/>
                  </a:lnTo>
                  <a:lnTo>
                    <a:pt x="619" y="69"/>
                  </a:lnTo>
                  <a:lnTo>
                    <a:pt x="619" y="60"/>
                  </a:lnTo>
                  <a:lnTo>
                    <a:pt x="619" y="69"/>
                  </a:lnTo>
                  <a:lnTo>
                    <a:pt x="619" y="60"/>
                  </a:lnTo>
                  <a:lnTo>
                    <a:pt x="619" y="69"/>
                  </a:lnTo>
                  <a:lnTo>
                    <a:pt x="628" y="69"/>
                  </a:lnTo>
                  <a:lnTo>
                    <a:pt x="619" y="69"/>
                  </a:lnTo>
                  <a:lnTo>
                    <a:pt x="628" y="69"/>
                  </a:lnTo>
                  <a:lnTo>
                    <a:pt x="628" y="77"/>
                  </a:lnTo>
                  <a:lnTo>
                    <a:pt x="636" y="77"/>
                  </a:lnTo>
                  <a:lnTo>
                    <a:pt x="628" y="77"/>
                  </a:lnTo>
                  <a:lnTo>
                    <a:pt x="628" y="69"/>
                  </a:lnTo>
                  <a:lnTo>
                    <a:pt x="628" y="77"/>
                  </a:lnTo>
                  <a:lnTo>
                    <a:pt x="628" y="69"/>
                  </a:lnTo>
                  <a:lnTo>
                    <a:pt x="619" y="69"/>
                  </a:lnTo>
                  <a:lnTo>
                    <a:pt x="628" y="69"/>
                  </a:lnTo>
                  <a:lnTo>
                    <a:pt x="628" y="77"/>
                  </a:lnTo>
                  <a:lnTo>
                    <a:pt x="619" y="77"/>
                  </a:lnTo>
                  <a:lnTo>
                    <a:pt x="628" y="77"/>
                  </a:lnTo>
                  <a:lnTo>
                    <a:pt x="628" y="86"/>
                  </a:lnTo>
                  <a:lnTo>
                    <a:pt x="628" y="77"/>
                  </a:lnTo>
                  <a:lnTo>
                    <a:pt x="628" y="86"/>
                  </a:lnTo>
                  <a:lnTo>
                    <a:pt x="619" y="86"/>
                  </a:lnTo>
                  <a:lnTo>
                    <a:pt x="611" y="86"/>
                  </a:lnTo>
                  <a:lnTo>
                    <a:pt x="611" y="77"/>
                  </a:lnTo>
                  <a:lnTo>
                    <a:pt x="602" y="77"/>
                  </a:lnTo>
                  <a:lnTo>
                    <a:pt x="602" y="86"/>
                  </a:lnTo>
                  <a:lnTo>
                    <a:pt x="611" y="86"/>
                  </a:lnTo>
                  <a:lnTo>
                    <a:pt x="619" y="86"/>
                  </a:lnTo>
                  <a:lnTo>
                    <a:pt x="628" y="94"/>
                  </a:lnTo>
                  <a:lnTo>
                    <a:pt x="636" y="94"/>
                  </a:lnTo>
                  <a:lnTo>
                    <a:pt x="645" y="94"/>
                  </a:lnTo>
                  <a:lnTo>
                    <a:pt x="654" y="94"/>
                  </a:lnTo>
                  <a:lnTo>
                    <a:pt x="662" y="94"/>
                  </a:lnTo>
                  <a:lnTo>
                    <a:pt x="671" y="94"/>
                  </a:lnTo>
                  <a:lnTo>
                    <a:pt x="680" y="94"/>
                  </a:lnTo>
                  <a:lnTo>
                    <a:pt x="688" y="94"/>
                  </a:lnTo>
                  <a:lnTo>
                    <a:pt x="688" y="103"/>
                  </a:lnTo>
                  <a:lnTo>
                    <a:pt x="697" y="103"/>
                  </a:lnTo>
                  <a:lnTo>
                    <a:pt x="704" y="103"/>
                  </a:lnTo>
                  <a:lnTo>
                    <a:pt x="714" y="103"/>
                  </a:lnTo>
                  <a:lnTo>
                    <a:pt x="723" y="103"/>
                  </a:lnTo>
                  <a:lnTo>
                    <a:pt x="731" y="103"/>
                  </a:lnTo>
                  <a:lnTo>
                    <a:pt x="731" y="94"/>
                  </a:lnTo>
                  <a:lnTo>
                    <a:pt x="740" y="94"/>
                  </a:lnTo>
                  <a:lnTo>
                    <a:pt x="747" y="94"/>
                  </a:lnTo>
                  <a:lnTo>
                    <a:pt x="757" y="94"/>
                  </a:lnTo>
                  <a:lnTo>
                    <a:pt x="757" y="86"/>
                  </a:lnTo>
                  <a:lnTo>
                    <a:pt x="757" y="94"/>
                  </a:lnTo>
                  <a:lnTo>
                    <a:pt x="766" y="94"/>
                  </a:lnTo>
                  <a:lnTo>
                    <a:pt x="757" y="94"/>
                  </a:lnTo>
                  <a:lnTo>
                    <a:pt x="757" y="86"/>
                  </a:lnTo>
                  <a:lnTo>
                    <a:pt x="757" y="94"/>
                  </a:lnTo>
                  <a:lnTo>
                    <a:pt x="747" y="94"/>
                  </a:lnTo>
                  <a:lnTo>
                    <a:pt x="740" y="94"/>
                  </a:lnTo>
                  <a:lnTo>
                    <a:pt x="747" y="94"/>
                  </a:lnTo>
                  <a:lnTo>
                    <a:pt x="757" y="94"/>
                  </a:lnTo>
                  <a:lnTo>
                    <a:pt x="766" y="94"/>
                  </a:lnTo>
                  <a:lnTo>
                    <a:pt x="766" y="103"/>
                  </a:lnTo>
                  <a:lnTo>
                    <a:pt x="773" y="103"/>
                  </a:lnTo>
                  <a:lnTo>
                    <a:pt x="783" y="103"/>
                  </a:lnTo>
                  <a:lnTo>
                    <a:pt x="783" y="112"/>
                  </a:lnTo>
                  <a:lnTo>
                    <a:pt x="783" y="120"/>
                  </a:lnTo>
                  <a:lnTo>
                    <a:pt x="790" y="120"/>
                  </a:lnTo>
                  <a:lnTo>
                    <a:pt x="790" y="129"/>
                  </a:lnTo>
                  <a:lnTo>
                    <a:pt x="783" y="129"/>
                  </a:lnTo>
                  <a:lnTo>
                    <a:pt x="773" y="138"/>
                  </a:lnTo>
                  <a:lnTo>
                    <a:pt x="766" y="138"/>
                  </a:lnTo>
                  <a:lnTo>
                    <a:pt x="757" y="138"/>
                  </a:lnTo>
                  <a:lnTo>
                    <a:pt x="747" y="138"/>
                  </a:lnTo>
                  <a:lnTo>
                    <a:pt x="740" y="138"/>
                  </a:lnTo>
                  <a:lnTo>
                    <a:pt x="731" y="138"/>
                  </a:lnTo>
                  <a:lnTo>
                    <a:pt x="723" y="146"/>
                  </a:lnTo>
                  <a:lnTo>
                    <a:pt x="714" y="146"/>
                  </a:lnTo>
                  <a:lnTo>
                    <a:pt x="704" y="146"/>
                  </a:lnTo>
                  <a:lnTo>
                    <a:pt x="697" y="146"/>
                  </a:lnTo>
                  <a:lnTo>
                    <a:pt x="697" y="155"/>
                  </a:lnTo>
                  <a:lnTo>
                    <a:pt x="688" y="155"/>
                  </a:lnTo>
                  <a:lnTo>
                    <a:pt x="680" y="155"/>
                  </a:lnTo>
                  <a:lnTo>
                    <a:pt x="671" y="155"/>
                  </a:lnTo>
                  <a:lnTo>
                    <a:pt x="671" y="146"/>
                  </a:lnTo>
                  <a:lnTo>
                    <a:pt x="662" y="146"/>
                  </a:lnTo>
                  <a:lnTo>
                    <a:pt x="662" y="138"/>
                  </a:lnTo>
                  <a:lnTo>
                    <a:pt x="654" y="138"/>
                  </a:lnTo>
                  <a:lnTo>
                    <a:pt x="645" y="138"/>
                  </a:lnTo>
                  <a:lnTo>
                    <a:pt x="645" y="129"/>
                  </a:lnTo>
                  <a:lnTo>
                    <a:pt x="636" y="129"/>
                  </a:lnTo>
                  <a:lnTo>
                    <a:pt x="636" y="120"/>
                  </a:lnTo>
                  <a:lnTo>
                    <a:pt x="628" y="120"/>
                  </a:lnTo>
                  <a:lnTo>
                    <a:pt x="619" y="120"/>
                  </a:lnTo>
                  <a:lnTo>
                    <a:pt x="619" y="112"/>
                  </a:lnTo>
                  <a:lnTo>
                    <a:pt x="611" y="112"/>
                  </a:lnTo>
                  <a:lnTo>
                    <a:pt x="611" y="103"/>
                  </a:lnTo>
                  <a:lnTo>
                    <a:pt x="602" y="103"/>
                  </a:lnTo>
                  <a:lnTo>
                    <a:pt x="602" y="112"/>
                  </a:lnTo>
                  <a:lnTo>
                    <a:pt x="602" y="103"/>
                  </a:lnTo>
                  <a:lnTo>
                    <a:pt x="593" y="103"/>
                  </a:lnTo>
                  <a:lnTo>
                    <a:pt x="593" y="94"/>
                  </a:lnTo>
                  <a:lnTo>
                    <a:pt x="585" y="94"/>
                  </a:lnTo>
                  <a:lnTo>
                    <a:pt x="576" y="94"/>
                  </a:lnTo>
                  <a:lnTo>
                    <a:pt x="568" y="103"/>
                  </a:lnTo>
                  <a:lnTo>
                    <a:pt x="559" y="94"/>
                  </a:lnTo>
                  <a:lnTo>
                    <a:pt x="550" y="94"/>
                  </a:lnTo>
                  <a:lnTo>
                    <a:pt x="542" y="94"/>
                  </a:lnTo>
                  <a:lnTo>
                    <a:pt x="542" y="86"/>
                  </a:lnTo>
                  <a:lnTo>
                    <a:pt x="533" y="86"/>
                  </a:lnTo>
                  <a:lnTo>
                    <a:pt x="525" y="86"/>
                  </a:lnTo>
                  <a:lnTo>
                    <a:pt x="525" y="94"/>
                  </a:lnTo>
                  <a:lnTo>
                    <a:pt x="516" y="94"/>
                  </a:lnTo>
                  <a:lnTo>
                    <a:pt x="507" y="94"/>
                  </a:lnTo>
                  <a:lnTo>
                    <a:pt x="507" y="86"/>
                  </a:lnTo>
                  <a:lnTo>
                    <a:pt x="507" y="77"/>
                  </a:lnTo>
                  <a:lnTo>
                    <a:pt x="499" y="77"/>
                  </a:lnTo>
                  <a:lnTo>
                    <a:pt x="490" y="77"/>
                  </a:lnTo>
                  <a:lnTo>
                    <a:pt x="481" y="77"/>
                  </a:lnTo>
                  <a:lnTo>
                    <a:pt x="490" y="77"/>
                  </a:lnTo>
                  <a:lnTo>
                    <a:pt x="481" y="77"/>
                  </a:lnTo>
                  <a:lnTo>
                    <a:pt x="473" y="77"/>
                  </a:lnTo>
                  <a:lnTo>
                    <a:pt x="464" y="69"/>
                  </a:lnTo>
                  <a:lnTo>
                    <a:pt x="456" y="69"/>
                  </a:lnTo>
                  <a:lnTo>
                    <a:pt x="447" y="60"/>
                  </a:lnTo>
                  <a:lnTo>
                    <a:pt x="438" y="60"/>
                  </a:lnTo>
                  <a:lnTo>
                    <a:pt x="430" y="60"/>
                  </a:lnTo>
                  <a:lnTo>
                    <a:pt x="421" y="60"/>
                  </a:lnTo>
                  <a:lnTo>
                    <a:pt x="413" y="51"/>
                  </a:lnTo>
                  <a:lnTo>
                    <a:pt x="404" y="51"/>
                  </a:lnTo>
                  <a:lnTo>
                    <a:pt x="395" y="51"/>
                  </a:lnTo>
                  <a:lnTo>
                    <a:pt x="395" y="43"/>
                  </a:lnTo>
                  <a:lnTo>
                    <a:pt x="387" y="43"/>
                  </a:lnTo>
                  <a:lnTo>
                    <a:pt x="387" y="34"/>
                  </a:lnTo>
                  <a:lnTo>
                    <a:pt x="378" y="34"/>
                  </a:lnTo>
                  <a:lnTo>
                    <a:pt x="369" y="34"/>
                  </a:lnTo>
                  <a:lnTo>
                    <a:pt x="369" y="25"/>
                  </a:lnTo>
                  <a:lnTo>
                    <a:pt x="369" y="34"/>
                  </a:lnTo>
                  <a:lnTo>
                    <a:pt x="369" y="25"/>
                  </a:lnTo>
                  <a:lnTo>
                    <a:pt x="369" y="34"/>
                  </a:lnTo>
                  <a:lnTo>
                    <a:pt x="361" y="34"/>
                  </a:lnTo>
                  <a:lnTo>
                    <a:pt x="352" y="34"/>
                  </a:lnTo>
                  <a:lnTo>
                    <a:pt x="344" y="34"/>
                  </a:lnTo>
                  <a:lnTo>
                    <a:pt x="344" y="43"/>
                  </a:lnTo>
                  <a:lnTo>
                    <a:pt x="335" y="43"/>
                  </a:lnTo>
                  <a:lnTo>
                    <a:pt x="326" y="43"/>
                  </a:lnTo>
                  <a:lnTo>
                    <a:pt x="318" y="43"/>
                  </a:lnTo>
                  <a:lnTo>
                    <a:pt x="309" y="43"/>
                  </a:lnTo>
                  <a:lnTo>
                    <a:pt x="302" y="43"/>
                  </a:lnTo>
                  <a:lnTo>
                    <a:pt x="292" y="43"/>
                  </a:lnTo>
                  <a:lnTo>
                    <a:pt x="283" y="43"/>
                  </a:lnTo>
                  <a:lnTo>
                    <a:pt x="283" y="34"/>
                  </a:lnTo>
                  <a:lnTo>
                    <a:pt x="275" y="43"/>
                  </a:lnTo>
                  <a:lnTo>
                    <a:pt x="275" y="34"/>
                  </a:lnTo>
                  <a:lnTo>
                    <a:pt x="275" y="43"/>
                  </a:lnTo>
                  <a:lnTo>
                    <a:pt x="266" y="43"/>
                  </a:lnTo>
                  <a:lnTo>
                    <a:pt x="259" y="43"/>
                  </a:lnTo>
                  <a:lnTo>
                    <a:pt x="259" y="34"/>
                  </a:lnTo>
                  <a:lnTo>
                    <a:pt x="249" y="43"/>
                  </a:lnTo>
                  <a:lnTo>
                    <a:pt x="240" y="34"/>
                  </a:lnTo>
                  <a:lnTo>
                    <a:pt x="233" y="25"/>
                  </a:lnTo>
                  <a:lnTo>
                    <a:pt x="223" y="25"/>
                  </a:lnTo>
                  <a:lnTo>
                    <a:pt x="214" y="25"/>
                  </a:lnTo>
                  <a:lnTo>
                    <a:pt x="214" y="34"/>
                  </a:lnTo>
                  <a:lnTo>
                    <a:pt x="207" y="34"/>
                  </a:lnTo>
                  <a:lnTo>
                    <a:pt x="207" y="43"/>
                  </a:lnTo>
                  <a:lnTo>
                    <a:pt x="197" y="43"/>
                  </a:lnTo>
                  <a:lnTo>
                    <a:pt x="197" y="34"/>
                  </a:lnTo>
                  <a:lnTo>
                    <a:pt x="190" y="34"/>
                  </a:lnTo>
                  <a:lnTo>
                    <a:pt x="190" y="43"/>
                  </a:lnTo>
                  <a:lnTo>
                    <a:pt x="180" y="43"/>
                  </a:lnTo>
                  <a:lnTo>
                    <a:pt x="171" y="43"/>
                  </a:lnTo>
                  <a:lnTo>
                    <a:pt x="164" y="43"/>
                  </a:lnTo>
                  <a:lnTo>
                    <a:pt x="171" y="43"/>
                  </a:lnTo>
                  <a:lnTo>
                    <a:pt x="171" y="51"/>
                  </a:lnTo>
                  <a:lnTo>
                    <a:pt x="164" y="51"/>
                  </a:lnTo>
                  <a:lnTo>
                    <a:pt x="164" y="43"/>
                  </a:lnTo>
                  <a:lnTo>
                    <a:pt x="164" y="51"/>
                  </a:lnTo>
                  <a:lnTo>
                    <a:pt x="154" y="51"/>
                  </a:lnTo>
                  <a:lnTo>
                    <a:pt x="154" y="43"/>
                  </a:lnTo>
                  <a:lnTo>
                    <a:pt x="147" y="43"/>
                  </a:lnTo>
                  <a:lnTo>
                    <a:pt x="147" y="51"/>
                  </a:lnTo>
                  <a:lnTo>
                    <a:pt x="147" y="43"/>
                  </a:lnTo>
                  <a:lnTo>
                    <a:pt x="147" y="51"/>
                  </a:lnTo>
                  <a:lnTo>
                    <a:pt x="138" y="43"/>
                  </a:lnTo>
                  <a:lnTo>
                    <a:pt x="138" y="51"/>
                  </a:lnTo>
                  <a:lnTo>
                    <a:pt x="128" y="51"/>
                  </a:lnTo>
                  <a:lnTo>
                    <a:pt x="121" y="51"/>
                  </a:lnTo>
                  <a:lnTo>
                    <a:pt x="121" y="43"/>
                  </a:lnTo>
                  <a:lnTo>
                    <a:pt x="112" y="43"/>
                  </a:lnTo>
                  <a:lnTo>
                    <a:pt x="104" y="43"/>
                  </a:lnTo>
                  <a:lnTo>
                    <a:pt x="95" y="43"/>
                  </a:lnTo>
                  <a:lnTo>
                    <a:pt x="95" y="51"/>
                  </a:lnTo>
                  <a:lnTo>
                    <a:pt x="85" y="51"/>
                  </a:lnTo>
                  <a:lnTo>
                    <a:pt x="78" y="51"/>
                  </a:lnTo>
                  <a:lnTo>
                    <a:pt x="69" y="51"/>
                  </a:lnTo>
                  <a:lnTo>
                    <a:pt x="59" y="51"/>
                  </a:lnTo>
                  <a:lnTo>
                    <a:pt x="59" y="60"/>
                  </a:lnTo>
                  <a:lnTo>
                    <a:pt x="52" y="60"/>
                  </a:lnTo>
                  <a:lnTo>
                    <a:pt x="43" y="60"/>
                  </a:lnTo>
                  <a:lnTo>
                    <a:pt x="35" y="60"/>
                  </a:lnTo>
                  <a:lnTo>
                    <a:pt x="26" y="60"/>
                  </a:lnTo>
                  <a:lnTo>
                    <a:pt x="26" y="69"/>
                  </a:lnTo>
                  <a:lnTo>
                    <a:pt x="26" y="60"/>
                  </a:lnTo>
                  <a:lnTo>
                    <a:pt x="17" y="69"/>
                  </a:lnTo>
                  <a:lnTo>
                    <a:pt x="17" y="60"/>
                  </a:lnTo>
                  <a:lnTo>
                    <a:pt x="17" y="69"/>
                  </a:lnTo>
                  <a:lnTo>
                    <a:pt x="9" y="69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17" y="51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19" name="Freeform 264"/>
            <p:cNvSpPr>
              <a:spLocks/>
            </p:cNvSpPr>
            <p:nvPr/>
          </p:nvSpPr>
          <p:spPr bwMode="auto">
            <a:xfrm>
              <a:off x="4392613" y="5583238"/>
              <a:ext cx="219075" cy="61912"/>
            </a:xfrm>
            <a:custGeom>
              <a:avLst/>
              <a:gdLst>
                <a:gd name="T0" fmla="*/ 0 w 276"/>
                <a:gd name="T1" fmla="*/ 0 h 78"/>
                <a:gd name="T2" fmla="*/ 2147483647 w 276"/>
                <a:gd name="T3" fmla="*/ 0 h 78"/>
                <a:gd name="T4" fmla="*/ 2147483647 w 276"/>
                <a:gd name="T5" fmla="*/ 2147483647 h 78"/>
                <a:gd name="T6" fmla="*/ 2147483647 w 276"/>
                <a:gd name="T7" fmla="*/ 2147483647 h 78"/>
                <a:gd name="T8" fmla="*/ 2147483647 w 276"/>
                <a:gd name="T9" fmla="*/ 2147483647 h 78"/>
                <a:gd name="T10" fmla="*/ 2147483647 w 276"/>
                <a:gd name="T11" fmla="*/ 2147483647 h 78"/>
                <a:gd name="T12" fmla="*/ 2147483647 w 276"/>
                <a:gd name="T13" fmla="*/ 2147483647 h 78"/>
                <a:gd name="T14" fmla="*/ 2147483647 w 276"/>
                <a:gd name="T15" fmla="*/ 2147483647 h 78"/>
                <a:gd name="T16" fmla="*/ 2147483647 w 276"/>
                <a:gd name="T17" fmla="*/ 2147483647 h 78"/>
                <a:gd name="T18" fmla="*/ 2147483647 w 276"/>
                <a:gd name="T19" fmla="*/ 2147483647 h 78"/>
                <a:gd name="T20" fmla="*/ 2147483647 w 276"/>
                <a:gd name="T21" fmla="*/ 2147483647 h 78"/>
                <a:gd name="T22" fmla="*/ 2147483647 w 276"/>
                <a:gd name="T23" fmla="*/ 2147483647 h 78"/>
                <a:gd name="T24" fmla="*/ 2147483647 w 276"/>
                <a:gd name="T25" fmla="*/ 2147483647 h 78"/>
                <a:gd name="T26" fmla="*/ 2147483647 w 276"/>
                <a:gd name="T27" fmla="*/ 2147483647 h 78"/>
                <a:gd name="T28" fmla="*/ 2147483647 w 276"/>
                <a:gd name="T29" fmla="*/ 2147483647 h 78"/>
                <a:gd name="T30" fmla="*/ 2147483647 w 276"/>
                <a:gd name="T31" fmla="*/ 2147483647 h 78"/>
                <a:gd name="T32" fmla="*/ 2147483647 w 276"/>
                <a:gd name="T33" fmla="*/ 2147483647 h 78"/>
                <a:gd name="T34" fmla="*/ 2147483647 w 276"/>
                <a:gd name="T35" fmla="*/ 2147483647 h 78"/>
                <a:gd name="T36" fmla="*/ 2147483647 w 276"/>
                <a:gd name="T37" fmla="*/ 2147483647 h 78"/>
                <a:gd name="T38" fmla="*/ 2147483647 w 276"/>
                <a:gd name="T39" fmla="*/ 2147483647 h 78"/>
                <a:gd name="T40" fmla="*/ 2147483647 w 276"/>
                <a:gd name="T41" fmla="*/ 0 h 78"/>
                <a:gd name="T42" fmla="*/ 2147483647 w 276"/>
                <a:gd name="T43" fmla="*/ 0 h 78"/>
                <a:gd name="T44" fmla="*/ 2147483647 w 276"/>
                <a:gd name="T45" fmla="*/ 0 h 78"/>
                <a:gd name="T46" fmla="*/ 2147483647 w 276"/>
                <a:gd name="T47" fmla="*/ 2147483647 h 78"/>
                <a:gd name="T48" fmla="*/ 2147483647 w 276"/>
                <a:gd name="T49" fmla="*/ 2147483647 h 78"/>
                <a:gd name="T50" fmla="*/ 2147483647 w 276"/>
                <a:gd name="T51" fmla="*/ 2147483647 h 78"/>
                <a:gd name="T52" fmla="*/ 2147483647 w 276"/>
                <a:gd name="T53" fmla="*/ 2147483647 h 78"/>
                <a:gd name="T54" fmla="*/ 2147483647 w 276"/>
                <a:gd name="T55" fmla="*/ 2147483647 h 78"/>
                <a:gd name="T56" fmla="*/ 2147483647 w 276"/>
                <a:gd name="T57" fmla="*/ 2147483647 h 78"/>
                <a:gd name="T58" fmla="*/ 2147483647 w 276"/>
                <a:gd name="T59" fmla="*/ 2147483647 h 78"/>
                <a:gd name="T60" fmla="*/ 2147483647 w 276"/>
                <a:gd name="T61" fmla="*/ 2147483647 h 78"/>
                <a:gd name="T62" fmla="*/ 2147483647 w 276"/>
                <a:gd name="T63" fmla="*/ 2147483647 h 78"/>
                <a:gd name="T64" fmla="*/ 2147483647 w 276"/>
                <a:gd name="T65" fmla="*/ 2147483647 h 78"/>
                <a:gd name="T66" fmla="*/ 2147483647 w 276"/>
                <a:gd name="T67" fmla="*/ 2147483647 h 78"/>
                <a:gd name="T68" fmla="*/ 2147483647 w 276"/>
                <a:gd name="T69" fmla="*/ 2147483647 h 78"/>
                <a:gd name="T70" fmla="*/ 2147483647 w 276"/>
                <a:gd name="T71" fmla="*/ 2147483647 h 78"/>
                <a:gd name="T72" fmla="*/ 2147483647 w 276"/>
                <a:gd name="T73" fmla="*/ 2147483647 h 78"/>
                <a:gd name="T74" fmla="*/ 2147483647 w 276"/>
                <a:gd name="T75" fmla="*/ 2147483647 h 78"/>
                <a:gd name="T76" fmla="*/ 2147483647 w 276"/>
                <a:gd name="T77" fmla="*/ 2147483647 h 78"/>
                <a:gd name="T78" fmla="*/ 2147483647 w 276"/>
                <a:gd name="T79" fmla="*/ 2147483647 h 78"/>
                <a:gd name="T80" fmla="*/ 2147483647 w 276"/>
                <a:gd name="T81" fmla="*/ 2147483647 h 78"/>
                <a:gd name="T82" fmla="*/ 2147483647 w 276"/>
                <a:gd name="T83" fmla="*/ 2147483647 h 78"/>
                <a:gd name="T84" fmla="*/ 2147483647 w 276"/>
                <a:gd name="T85" fmla="*/ 2147483647 h 78"/>
                <a:gd name="T86" fmla="*/ 2147483647 w 276"/>
                <a:gd name="T87" fmla="*/ 2147483647 h 78"/>
                <a:gd name="T88" fmla="*/ 2147483647 w 276"/>
                <a:gd name="T89" fmla="*/ 2147483647 h 78"/>
                <a:gd name="T90" fmla="*/ 2147483647 w 276"/>
                <a:gd name="T91" fmla="*/ 2147483647 h 78"/>
                <a:gd name="T92" fmla="*/ 2147483647 w 276"/>
                <a:gd name="T93" fmla="*/ 2147483647 h 78"/>
                <a:gd name="T94" fmla="*/ 2147483647 w 276"/>
                <a:gd name="T95" fmla="*/ 2147483647 h 78"/>
                <a:gd name="T96" fmla="*/ 0 w 276"/>
                <a:gd name="T97" fmla="*/ 2147483647 h 78"/>
                <a:gd name="T98" fmla="*/ 2147483647 w 276"/>
                <a:gd name="T99" fmla="*/ 2147483647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6"/>
                <a:gd name="T151" fmla="*/ 0 h 78"/>
                <a:gd name="T152" fmla="*/ 276 w 276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6" h="78">
                  <a:moveTo>
                    <a:pt x="0" y="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9"/>
                  </a:lnTo>
                  <a:lnTo>
                    <a:pt x="26" y="9"/>
                  </a:lnTo>
                  <a:lnTo>
                    <a:pt x="36" y="9"/>
                  </a:lnTo>
                  <a:lnTo>
                    <a:pt x="36" y="18"/>
                  </a:lnTo>
                  <a:lnTo>
                    <a:pt x="45" y="18"/>
                  </a:lnTo>
                  <a:lnTo>
                    <a:pt x="52" y="18"/>
                  </a:lnTo>
                  <a:lnTo>
                    <a:pt x="62" y="18"/>
                  </a:lnTo>
                  <a:lnTo>
                    <a:pt x="69" y="26"/>
                  </a:lnTo>
                  <a:lnTo>
                    <a:pt x="78" y="26"/>
                  </a:lnTo>
                  <a:lnTo>
                    <a:pt x="88" y="26"/>
                  </a:lnTo>
                  <a:lnTo>
                    <a:pt x="88" y="35"/>
                  </a:lnTo>
                  <a:lnTo>
                    <a:pt x="95" y="35"/>
                  </a:lnTo>
                  <a:lnTo>
                    <a:pt x="104" y="35"/>
                  </a:lnTo>
                  <a:lnTo>
                    <a:pt x="112" y="35"/>
                  </a:lnTo>
                  <a:lnTo>
                    <a:pt x="104" y="35"/>
                  </a:lnTo>
                  <a:lnTo>
                    <a:pt x="112" y="35"/>
                  </a:lnTo>
                  <a:lnTo>
                    <a:pt x="112" y="43"/>
                  </a:lnTo>
                  <a:lnTo>
                    <a:pt x="112" y="35"/>
                  </a:lnTo>
                  <a:lnTo>
                    <a:pt x="112" y="43"/>
                  </a:lnTo>
                  <a:lnTo>
                    <a:pt x="121" y="43"/>
                  </a:lnTo>
                  <a:lnTo>
                    <a:pt x="131" y="43"/>
                  </a:lnTo>
                  <a:lnTo>
                    <a:pt x="131" y="35"/>
                  </a:lnTo>
                  <a:lnTo>
                    <a:pt x="138" y="35"/>
                  </a:lnTo>
                  <a:lnTo>
                    <a:pt x="147" y="35"/>
                  </a:lnTo>
                  <a:lnTo>
                    <a:pt x="157" y="35"/>
                  </a:lnTo>
                  <a:lnTo>
                    <a:pt x="164" y="35"/>
                  </a:lnTo>
                  <a:lnTo>
                    <a:pt x="164" y="26"/>
                  </a:lnTo>
                  <a:lnTo>
                    <a:pt x="173" y="26"/>
                  </a:lnTo>
                  <a:lnTo>
                    <a:pt x="181" y="26"/>
                  </a:lnTo>
                  <a:lnTo>
                    <a:pt x="181" y="18"/>
                  </a:lnTo>
                  <a:lnTo>
                    <a:pt x="190" y="18"/>
                  </a:lnTo>
                  <a:lnTo>
                    <a:pt x="199" y="18"/>
                  </a:lnTo>
                  <a:lnTo>
                    <a:pt x="207" y="18"/>
                  </a:lnTo>
                  <a:lnTo>
                    <a:pt x="216" y="18"/>
                  </a:lnTo>
                  <a:lnTo>
                    <a:pt x="224" y="18"/>
                  </a:lnTo>
                  <a:lnTo>
                    <a:pt x="224" y="9"/>
                  </a:lnTo>
                  <a:lnTo>
                    <a:pt x="224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6" y="0"/>
                  </a:lnTo>
                  <a:lnTo>
                    <a:pt x="267" y="18"/>
                  </a:lnTo>
                  <a:lnTo>
                    <a:pt x="267" y="9"/>
                  </a:lnTo>
                  <a:lnTo>
                    <a:pt x="267" y="18"/>
                  </a:lnTo>
                  <a:lnTo>
                    <a:pt x="259" y="18"/>
                  </a:lnTo>
                  <a:lnTo>
                    <a:pt x="259" y="9"/>
                  </a:lnTo>
                  <a:lnTo>
                    <a:pt x="250" y="9"/>
                  </a:lnTo>
                  <a:lnTo>
                    <a:pt x="242" y="9"/>
                  </a:lnTo>
                  <a:lnTo>
                    <a:pt x="242" y="18"/>
                  </a:lnTo>
                  <a:lnTo>
                    <a:pt x="233" y="18"/>
                  </a:lnTo>
                  <a:lnTo>
                    <a:pt x="233" y="26"/>
                  </a:lnTo>
                  <a:lnTo>
                    <a:pt x="224" y="26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207" y="35"/>
                  </a:lnTo>
                  <a:lnTo>
                    <a:pt x="207" y="43"/>
                  </a:lnTo>
                  <a:lnTo>
                    <a:pt x="199" y="43"/>
                  </a:lnTo>
                  <a:lnTo>
                    <a:pt x="190" y="43"/>
                  </a:lnTo>
                  <a:lnTo>
                    <a:pt x="181" y="43"/>
                  </a:lnTo>
                  <a:lnTo>
                    <a:pt x="181" y="52"/>
                  </a:lnTo>
                  <a:lnTo>
                    <a:pt x="173" y="52"/>
                  </a:lnTo>
                  <a:lnTo>
                    <a:pt x="164" y="52"/>
                  </a:lnTo>
                  <a:lnTo>
                    <a:pt x="164" y="61"/>
                  </a:lnTo>
                  <a:lnTo>
                    <a:pt x="157" y="61"/>
                  </a:lnTo>
                  <a:lnTo>
                    <a:pt x="147" y="61"/>
                  </a:lnTo>
                  <a:lnTo>
                    <a:pt x="147" y="69"/>
                  </a:lnTo>
                  <a:lnTo>
                    <a:pt x="138" y="69"/>
                  </a:lnTo>
                  <a:lnTo>
                    <a:pt x="131" y="69"/>
                  </a:lnTo>
                  <a:lnTo>
                    <a:pt x="131" y="78"/>
                  </a:lnTo>
                  <a:lnTo>
                    <a:pt x="121" y="78"/>
                  </a:lnTo>
                  <a:lnTo>
                    <a:pt x="112" y="78"/>
                  </a:lnTo>
                  <a:lnTo>
                    <a:pt x="104" y="69"/>
                  </a:lnTo>
                  <a:lnTo>
                    <a:pt x="95" y="69"/>
                  </a:lnTo>
                  <a:lnTo>
                    <a:pt x="95" y="61"/>
                  </a:lnTo>
                  <a:lnTo>
                    <a:pt x="88" y="61"/>
                  </a:lnTo>
                  <a:lnTo>
                    <a:pt x="78" y="61"/>
                  </a:lnTo>
                  <a:lnTo>
                    <a:pt x="78" y="69"/>
                  </a:lnTo>
                  <a:lnTo>
                    <a:pt x="69" y="69"/>
                  </a:lnTo>
                  <a:lnTo>
                    <a:pt x="69" y="61"/>
                  </a:lnTo>
                  <a:lnTo>
                    <a:pt x="62" y="61"/>
                  </a:lnTo>
                  <a:lnTo>
                    <a:pt x="52" y="61"/>
                  </a:lnTo>
                  <a:lnTo>
                    <a:pt x="52" y="52"/>
                  </a:lnTo>
                  <a:lnTo>
                    <a:pt x="45" y="52"/>
                  </a:lnTo>
                  <a:lnTo>
                    <a:pt x="36" y="52"/>
                  </a:lnTo>
                  <a:lnTo>
                    <a:pt x="36" y="43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9" y="35"/>
                  </a:lnTo>
                  <a:lnTo>
                    <a:pt x="9" y="35"/>
                  </a:lnTo>
                  <a:lnTo>
                    <a:pt x="9" y="26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9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20" name="Freeform 265"/>
            <p:cNvSpPr>
              <a:spLocks/>
            </p:cNvSpPr>
            <p:nvPr/>
          </p:nvSpPr>
          <p:spPr bwMode="auto">
            <a:xfrm>
              <a:off x="4878388" y="5418138"/>
              <a:ext cx="26987" cy="109537"/>
            </a:xfrm>
            <a:custGeom>
              <a:avLst/>
              <a:gdLst>
                <a:gd name="T0" fmla="*/ 2147483647 w 33"/>
                <a:gd name="T1" fmla="*/ 2147483647 h 139"/>
                <a:gd name="T2" fmla="*/ 2147483647 w 33"/>
                <a:gd name="T3" fmla="*/ 2147483647 h 139"/>
                <a:gd name="T4" fmla="*/ 2147483647 w 33"/>
                <a:gd name="T5" fmla="*/ 2147483647 h 139"/>
                <a:gd name="T6" fmla="*/ 2147483647 w 33"/>
                <a:gd name="T7" fmla="*/ 2147483647 h 139"/>
                <a:gd name="T8" fmla="*/ 2147483647 w 33"/>
                <a:gd name="T9" fmla="*/ 2147483647 h 139"/>
                <a:gd name="T10" fmla="*/ 2147483647 w 33"/>
                <a:gd name="T11" fmla="*/ 2147483647 h 139"/>
                <a:gd name="T12" fmla="*/ 2147483647 w 33"/>
                <a:gd name="T13" fmla="*/ 2147483647 h 139"/>
                <a:gd name="T14" fmla="*/ 2147483647 w 33"/>
                <a:gd name="T15" fmla="*/ 2147483647 h 139"/>
                <a:gd name="T16" fmla="*/ 0 w 33"/>
                <a:gd name="T17" fmla="*/ 2147483647 h 139"/>
                <a:gd name="T18" fmla="*/ 2147483647 w 33"/>
                <a:gd name="T19" fmla="*/ 2147483647 h 139"/>
                <a:gd name="T20" fmla="*/ 2147483647 w 33"/>
                <a:gd name="T21" fmla="*/ 2147483647 h 139"/>
                <a:gd name="T22" fmla="*/ 2147483647 w 33"/>
                <a:gd name="T23" fmla="*/ 2147483647 h 139"/>
                <a:gd name="T24" fmla="*/ 2147483647 w 33"/>
                <a:gd name="T25" fmla="*/ 2147483647 h 139"/>
                <a:gd name="T26" fmla="*/ 2147483647 w 33"/>
                <a:gd name="T27" fmla="*/ 2147483647 h 139"/>
                <a:gd name="T28" fmla="*/ 2147483647 w 33"/>
                <a:gd name="T29" fmla="*/ 2147483647 h 139"/>
                <a:gd name="T30" fmla="*/ 2147483647 w 33"/>
                <a:gd name="T31" fmla="*/ 2147483647 h 139"/>
                <a:gd name="T32" fmla="*/ 2147483647 w 33"/>
                <a:gd name="T33" fmla="*/ 2147483647 h 139"/>
                <a:gd name="T34" fmla="*/ 2147483647 w 33"/>
                <a:gd name="T35" fmla="*/ 2147483647 h 139"/>
                <a:gd name="T36" fmla="*/ 2147483647 w 33"/>
                <a:gd name="T37" fmla="*/ 2147483647 h 139"/>
                <a:gd name="T38" fmla="*/ 2147483647 w 33"/>
                <a:gd name="T39" fmla="*/ 2147483647 h 139"/>
                <a:gd name="T40" fmla="*/ 2147483647 w 33"/>
                <a:gd name="T41" fmla="*/ 2147483647 h 139"/>
                <a:gd name="T42" fmla="*/ 2147483647 w 33"/>
                <a:gd name="T43" fmla="*/ 2147483647 h 139"/>
                <a:gd name="T44" fmla="*/ 2147483647 w 33"/>
                <a:gd name="T45" fmla="*/ 2147483647 h 139"/>
                <a:gd name="T46" fmla="*/ 2147483647 w 33"/>
                <a:gd name="T47" fmla="*/ 2147483647 h 139"/>
                <a:gd name="T48" fmla="*/ 2147483647 w 33"/>
                <a:gd name="T49" fmla="*/ 2147483647 h 139"/>
                <a:gd name="T50" fmla="*/ 2147483647 w 33"/>
                <a:gd name="T51" fmla="*/ 2147483647 h 139"/>
                <a:gd name="T52" fmla="*/ 2147483647 w 33"/>
                <a:gd name="T53" fmla="*/ 2147483647 h 139"/>
                <a:gd name="T54" fmla="*/ 2147483647 w 33"/>
                <a:gd name="T55" fmla="*/ 2147483647 h 139"/>
                <a:gd name="T56" fmla="*/ 2147483647 w 33"/>
                <a:gd name="T57" fmla="*/ 0 h 139"/>
                <a:gd name="T58" fmla="*/ 2147483647 w 33"/>
                <a:gd name="T59" fmla="*/ 2147483647 h 139"/>
                <a:gd name="T60" fmla="*/ 2147483647 w 33"/>
                <a:gd name="T61" fmla="*/ 2147483647 h 139"/>
                <a:gd name="T62" fmla="*/ 2147483647 w 33"/>
                <a:gd name="T63" fmla="*/ 2147483647 h 139"/>
                <a:gd name="T64" fmla="*/ 2147483647 w 33"/>
                <a:gd name="T65" fmla="*/ 2147483647 h 139"/>
                <a:gd name="T66" fmla="*/ 2147483647 w 33"/>
                <a:gd name="T67" fmla="*/ 2147483647 h 139"/>
                <a:gd name="T68" fmla="*/ 2147483647 w 33"/>
                <a:gd name="T69" fmla="*/ 2147483647 h 139"/>
                <a:gd name="T70" fmla="*/ 2147483647 w 33"/>
                <a:gd name="T71" fmla="*/ 2147483647 h 139"/>
                <a:gd name="T72" fmla="*/ 2147483647 w 33"/>
                <a:gd name="T73" fmla="*/ 2147483647 h 139"/>
                <a:gd name="T74" fmla="*/ 2147483647 w 33"/>
                <a:gd name="T75" fmla="*/ 2147483647 h 139"/>
                <a:gd name="T76" fmla="*/ 2147483647 w 33"/>
                <a:gd name="T77" fmla="*/ 2147483647 h 139"/>
                <a:gd name="T78" fmla="*/ 2147483647 w 33"/>
                <a:gd name="T79" fmla="*/ 2147483647 h 139"/>
                <a:gd name="T80" fmla="*/ 2147483647 w 33"/>
                <a:gd name="T81" fmla="*/ 2147483647 h 139"/>
                <a:gd name="T82" fmla="*/ 2147483647 w 33"/>
                <a:gd name="T83" fmla="*/ 2147483647 h 139"/>
                <a:gd name="T84" fmla="*/ 2147483647 w 33"/>
                <a:gd name="T85" fmla="*/ 2147483647 h 139"/>
                <a:gd name="T86" fmla="*/ 2147483647 w 33"/>
                <a:gd name="T87" fmla="*/ 2147483647 h 139"/>
                <a:gd name="T88" fmla="*/ 2147483647 w 33"/>
                <a:gd name="T89" fmla="*/ 2147483647 h 139"/>
                <a:gd name="T90" fmla="*/ 2147483647 w 33"/>
                <a:gd name="T91" fmla="*/ 2147483647 h 139"/>
                <a:gd name="T92" fmla="*/ 2147483647 w 33"/>
                <a:gd name="T93" fmla="*/ 2147483647 h 139"/>
                <a:gd name="T94" fmla="*/ 2147483647 w 33"/>
                <a:gd name="T95" fmla="*/ 2147483647 h 139"/>
                <a:gd name="T96" fmla="*/ 2147483647 w 33"/>
                <a:gd name="T97" fmla="*/ 2147483647 h 139"/>
                <a:gd name="T98" fmla="*/ 2147483647 w 33"/>
                <a:gd name="T99" fmla="*/ 2147483647 h 139"/>
                <a:gd name="T100" fmla="*/ 2147483647 w 33"/>
                <a:gd name="T101" fmla="*/ 2147483647 h 139"/>
                <a:gd name="T102" fmla="*/ 2147483647 w 33"/>
                <a:gd name="T103" fmla="*/ 2147483647 h 139"/>
                <a:gd name="T104" fmla="*/ 0 w 33"/>
                <a:gd name="T105" fmla="*/ 2147483647 h 139"/>
                <a:gd name="T106" fmla="*/ 2147483647 w 33"/>
                <a:gd name="T107" fmla="*/ 2147483647 h 139"/>
                <a:gd name="T108" fmla="*/ 2147483647 w 33"/>
                <a:gd name="T109" fmla="*/ 2147483647 h 139"/>
                <a:gd name="T110" fmla="*/ 2147483647 w 33"/>
                <a:gd name="T111" fmla="*/ 2147483647 h 139"/>
                <a:gd name="T112" fmla="*/ 2147483647 w 33"/>
                <a:gd name="T113" fmla="*/ 2147483647 h 139"/>
                <a:gd name="T114" fmla="*/ 2147483647 w 33"/>
                <a:gd name="T115" fmla="*/ 2147483647 h 139"/>
                <a:gd name="T116" fmla="*/ 2147483647 w 33"/>
                <a:gd name="T117" fmla="*/ 2147483647 h 139"/>
                <a:gd name="T118" fmla="*/ 2147483647 w 33"/>
                <a:gd name="T119" fmla="*/ 2147483647 h 1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"/>
                <a:gd name="T181" fmla="*/ 0 h 139"/>
                <a:gd name="T182" fmla="*/ 33 w 33"/>
                <a:gd name="T183" fmla="*/ 139 h 1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" h="139">
                  <a:moveTo>
                    <a:pt x="26" y="131"/>
                  </a:moveTo>
                  <a:lnTo>
                    <a:pt x="26" y="139"/>
                  </a:lnTo>
                  <a:lnTo>
                    <a:pt x="26" y="131"/>
                  </a:lnTo>
                  <a:lnTo>
                    <a:pt x="26" y="122"/>
                  </a:lnTo>
                  <a:lnTo>
                    <a:pt x="17" y="122"/>
                  </a:lnTo>
                  <a:lnTo>
                    <a:pt x="26" y="122"/>
                  </a:lnTo>
                  <a:lnTo>
                    <a:pt x="26" y="113"/>
                  </a:lnTo>
                  <a:lnTo>
                    <a:pt x="17" y="113"/>
                  </a:lnTo>
                  <a:lnTo>
                    <a:pt x="9" y="113"/>
                  </a:lnTo>
                  <a:lnTo>
                    <a:pt x="9" y="122"/>
                  </a:lnTo>
                  <a:lnTo>
                    <a:pt x="9" y="113"/>
                  </a:lnTo>
                  <a:lnTo>
                    <a:pt x="9" y="105"/>
                  </a:lnTo>
                  <a:lnTo>
                    <a:pt x="0" y="105"/>
                  </a:lnTo>
                  <a:lnTo>
                    <a:pt x="9" y="105"/>
                  </a:lnTo>
                  <a:lnTo>
                    <a:pt x="0" y="105"/>
                  </a:lnTo>
                  <a:lnTo>
                    <a:pt x="9" y="105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9" y="96"/>
                  </a:lnTo>
                  <a:lnTo>
                    <a:pt x="9" y="105"/>
                  </a:lnTo>
                  <a:lnTo>
                    <a:pt x="9" y="96"/>
                  </a:lnTo>
                  <a:lnTo>
                    <a:pt x="17" y="105"/>
                  </a:lnTo>
                  <a:lnTo>
                    <a:pt x="17" y="96"/>
                  </a:lnTo>
                  <a:lnTo>
                    <a:pt x="9" y="96"/>
                  </a:lnTo>
                  <a:lnTo>
                    <a:pt x="9" y="88"/>
                  </a:lnTo>
                  <a:lnTo>
                    <a:pt x="17" y="88"/>
                  </a:lnTo>
                  <a:lnTo>
                    <a:pt x="9" y="79"/>
                  </a:lnTo>
                  <a:lnTo>
                    <a:pt x="17" y="79"/>
                  </a:lnTo>
                  <a:lnTo>
                    <a:pt x="9" y="79"/>
                  </a:lnTo>
                  <a:lnTo>
                    <a:pt x="17" y="79"/>
                  </a:lnTo>
                  <a:lnTo>
                    <a:pt x="9" y="79"/>
                  </a:lnTo>
                  <a:lnTo>
                    <a:pt x="17" y="79"/>
                  </a:lnTo>
                  <a:lnTo>
                    <a:pt x="9" y="79"/>
                  </a:lnTo>
                  <a:lnTo>
                    <a:pt x="17" y="79"/>
                  </a:lnTo>
                  <a:lnTo>
                    <a:pt x="17" y="70"/>
                  </a:lnTo>
                  <a:lnTo>
                    <a:pt x="17" y="62"/>
                  </a:lnTo>
                  <a:lnTo>
                    <a:pt x="26" y="62"/>
                  </a:lnTo>
                  <a:lnTo>
                    <a:pt x="17" y="62"/>
                  </a:lnTo>
                  <a:lnTo>
                    <a:pt x="26" y="62"/>
                  </a:lnTo>
                  <a:lnTo>
                    <a:pt x="26" y="53"/>
                  </a:lnTo>
                  <a:lnTo>
                    <a:pt x="26" y="62"/>
                  </a:lnTo>
                  <a:lnTo>
                    <a:pt x="26" y="53"/>
                  </a:lnTo>
                  <a:lnTo>
                    <a:pt x="17" y="53"/>
                  </a:lnTo>
                  <a:lnTo>
                    <a:pt x="26" y="53"/>
                  </a:lnTo>
                  <a:lnTo>
                    <a:pt x="17" y="53"/>
                  </a:lnTo>
                  <a:lnTo>
                    <a:pt x="26" y="53"/>
                  </a:lnTo>
                  <a:lnTo>
                    <a:pt x="17" y="53"/>
                  </a:lnTo>
                  <a:lnTo>
                    <a:pt x="17" y="43"/>
                  </a:lnTo>
                  <a:lnTo>
                    <a:pt x="26" y="43"/>
                  </a:lnTo>
                  <a:lnTo>
                    <a:pt x="17" y="43"/>
                  </a:lnTo>
                  <a:lnTo>
                    <a:pt x="26" y="43"/>
                  </a:lnTo>
                  <a:lnTo>
                    <a:pt x="17" y="43"/>
                  </a:lnTo>
                  <a:lnTo>
                    <a:pt x="17" y="36"/>
                  </a:lnTo>
                  <a:lnTo>
                    <a:pt x="17" y="27"/>
                  </a:lnTo>
                  <a:lnTo>
                    <a:pt x="17" y="19"/>
                  </a:lnTo>
                  <a:lnTo>
                    <a:pt x="26" y="19"/>
                  </a:lnTo>
                  <a:lnTo>
                    <a:pt x="26" y="10"/>
                  </a:lnTo>
                  <a:lnTo>
                    <a:pt x="26" y="0"/>
                  </a:lnTo>
                  <a:lnTo>
                    <a:pt x="26" y="10"/>
                  </a:lnTo>
                  <a:lnTo>
                    <a:pt x="26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17" y="36"/>
                  </a:lnTo>
                  <a:lnTo>
                    <a:pt x="17" y="27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26" y="43"/>
                  </a:lnTo>
                  <a:lnTo>
                    <a:pt x="17" y="43"/>
                  </a:lnTo>
                  <a:lnTo>
                    <a:pt x="26" y="43"/>
                  </a:lnTo>
                  <a:lnTo>
                    <a:pt x="17" y="43"/>
                  </a:lnTo>
                  <a:lnTo>
                    <a:pt x="26" y="43"/>
                  </a:lnTo>
                  <a:lnTo>
                    <a:pt x="17" y="53"/>
                  </a:lnTo>
                  <a:lnTo>
                    <a:pt x="26" y="53"/>
                  </a:lnTo>
                  <a:lnTo>
                    <a:pt x="17" y="53"/>
                  </a:lnTo>
                  <a:lnTo>
                    <a:pt x="26" y="53"/>
                  </a:lnTo>
                  <a:lnTo>
                    <a:pt x="17" y="53"/>
                  </a:lnTo>
                  <a:lnTo>
                    <a:pt x="26" y="53"/>
                  </a:lnTo>
                  <a:lnTo>
                    <a:pt x="17" y="53"/>
                  </a:lnTo>
                  <a:lnTo>
                    <a:pt x="26" y="53"/>
                  </a:lnTo>
                  <a:lnTo>
                    <a:pt x="26" y="62"/>
                  </a:lnTo>
                  <a:lnTo>
                    <a:pt x="26" y="53"/>
                  </a:lnTo>
                  <a:lnTo>
                    <a:pt x="26" y="62"/>
                  </a:lnTo>
                  <a:lnTo>
                    <a:pt x="17" y="62"/>
                  </a:lnTo>
                  <a:lnTo>
                    <a:pt x="26" y="62"/>
                  </a:lnTo>
                  <a:lnTo>
                    <a:pt x="17" y="62"/>
                  </a:lnTo>
                  <a:lnTo>
                    <a:pt x="26" y="62"/>
                  </a:lnTo>
                  <a:lnTo>
                    <a:pt x="17" y="62"/>
                  </a:lnTo>
                  <a:lnTo>
                    <a:pt x="17" y="70"/>
                  </a:lnTo>
                  <a:lnTo>
                    <a:pt x="17" y="79"/>
                  </a:lnTo>
                  <a:lnTo>
                    <a:pt x="9" y="79"/>
                  </a:lnTo>
                  <a:lnTo>
                    <a:pt x="17" y="79"/>
                  </a:lnTo>
                  <a:lnTo>
                    <a:pt x="9" y="79"/>
                  </a:lnTo>
                  <a:lnTo>
                    <a:pt x="17" y="79"/>
                  </a:lnTo>
                  <a:lnTo>
                    <a:pt x="9" y="79"/>
                  </a:lnTo>
                  <a:lnTo>
                    <a:pt x="17" y="88"/>
                  </a:lnTo>
                  <a:lnTo>
                    <a:pt x="9" y="88"/>
                  </a:lnTo>
                  <a:lnTo>
                    <a:pt x="9" y="96"/>
                  </a:lnTo>
                  <a:lnTo>
                    <a:pt x="17" y="96"/>
                  </a:lnTo>
                  <a:lnTo>
                    <a:pt x="17" y="105"/>
                  </a:lnTo>
                  <a:lnTo>
                    <a:pt x="9" y="105"/>
                  </a:lnTo>
                  <a:lnTo>
                    <a:pt x="9" y="96"/>
                  </a:lnTo>
                  <a:lnTo>
                    <a:pt x="9" y="105"/>
                  </a:lnTo>
                  <a:lnTo>
                    <a:pt x="9" y="96"/>
                  </a:lnTo>
                  <a:lnTo>
                    <a:pt x="0" y="96"/>
                  </a:lnTo>
                  <a:lnTo>
                    <a:pt x="0" y="105"/>
                  </a:lnTo>
                  <a:lnTo>
                    <a:pt x="9" y="105"/>
                  </a:lnTo>
                  <a:lnTo>
                    <a:pt x="0" y="105"/>
                  </a:lnTo>
                  <a:lnTo>
                    <a:pt x="9" y="105"/>
                  </a:lnTo>
                  <a:lnTo>
                    <a:pt x="9" y="113"/>
                  </a:lnTo>
                  <a:lnTo>
                    <a:pt x="17" y="113"/>
                  </a:lnTo>
                  <a:lnTo>
                    <a:pt x="26" y="113"/>
                  </a:lnTo>
                  <a:lnTo>
                    <a:pt x="17" y="113"/>
                  </a:lnTo>
                  <a:lnTo>
                    <a:pt x="26" y="113"/>
                  </a:lnTo>
                  <a:lnTo>
                    <a:pt x="26" y="122"/>
                  </a:lnTo>
                  <a:lnTo>
                    <a:pt x="17" y="122"/>
                  </a:lnTo>
                  <a:lnTo>
                    <a:pt x="26" y="122"/>
                  </a:lnTo>
                  <a:lnTo>
                    <a:pt x="26" y="131"/>
                  </a:lnTo>
                  <a:lnTo>
                    <a:pt x="33" y="131"/>
                  </a:lnTo>
                  <a:lnTo>
                    <a:pt x="26" y="131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21" name="Freeform 266"/>
            <p:cNvSpPr>
              <a:spLocks/>
            </p:cNvSpPr>
            <p:nvPr/>
          </p:nvSpPr>
          <p:spPr bwMode="auto">
            <a:xfrm>
              <a:off x="4603750" y="5494338"/>
              <a:ext cx="417513" cy="198437"/>
            </a:xfrm>
            <a:custGeom>
              <a:avLst/>
              <a:gdLst>
                <a:gd name="T0" fmla="*/ 2147483647 w 525"/>
                <a:gd name="T1" fmla="*/ 2147483647 h 250"/>
                <a:gd name="T2" fmla="*/ 2147483647 w 525"/>
                <a:gd name="T3" fmla="*/ 2147483647 h 250"/>
                <a:gd name="T4" fmla="*/ 2147483647 w 525"/>
                <a:gd name="T5" fmla="*/ 2147483647 h 250"/>
                <a:gd name="T6" fmla="*/ 2147483647 w 525"/>
                <a:gd name="T7" fmla="*/ 2147483647 h 250"/>
                <a:gd name="T8" fmla="*/ 2147483647 w 525"/>
                <a:gd name="T9" fmla="*/ 2147483647 h 250"/>
                <a:gd name="T10" fmla="*/ 2147483647 w 525"/>
                <a:gd name="T11" fmla="*/ 2147483647 h 250"/>
                <a:gd name="T12" fmla="*/ 2147483647 w 525"/>
                <a:gd name="T13" fmla="*/ 2147483647 h 250"/>
                <a:gd name="T14" fmla="*/ 2147483647 w 525"/>
                <a:gd name="T15" fmla="*/ 2147483647 h 250"/>
                <a:gd name="T16" fmla="*/ 2147483647 w 525"/>
                <a:gd name="T17" fmla="*/ 2147483647 h 250"/>
                <a:gd name="T18" fmla="*/ 2147483647 w 525"/>
                <a:gd name="T19" fmla="*/ 2147483647 h 250"/>
                <a:gd name="T20" fmla="*/ 2147483647 w 525"/>
                <a:gd name="T21" fmla="*/ 2147483647 h 250"/>
                <a:gd name="T22" fmla="*/ 2147483647 w 525"/>
                <a:gd name="T23" fmla="*/ 2147483647 h 250"/>
                <a:gd name="T24" fmla="*/ 2147483647 w 525"/>
                <a:gd name="T25" fmla="*/ 2147483647 h 250"/>
                <a:gd name="T26" fmla="*/ 2147483647 w 525"/>
                <a:gd name="T27" fmla="*/ 2147483647 h 250"/>
                <a:gd name="T28" fmla="*/ 2147483647 w 525"/>
                <a:gd name="T29" fmla="*/ 2147483647 h 250"/>
                <a:gd name="T30" fmla="*/ 2147483647 w 525"/>
                <a:gd name="T31" fmla="*/ 2147483647 h 250"/>
                <a:gd name="T32" fmla="*/ 2147483647 w 525"/>
                <a:gd name="T33" fmla="*/ 2147483647 h 250"/>
                <a:gd name="T34" fmla="*/ 2147483647 w 525"/>
                <a:gd name="T35" fmla="*/ 2147483647 h 250"/>
                <a:gd name="T36" fmla="*/ 2147483647 w 525"/>
                <a:gd name="T37" fmla="*/ 2147483647 h 250"/>
                <a:gd name="T38" fmla="*/ 2147483647 w 525"/>
                <a:gd name="T39" fmla="*/ 2147483647 h 250"/>
                <a:gd name="T40" fmla="*/ 2147483647 w 525"/>
                <a:gd name="T41" fmla="*/ 2147483647 h 250"/>
                <a:gd name="T42" fmla="*/ 2147483647 w 525"/>
                <a:gd name="T43" fmla="*/ 2147483647 h 250"/>
                <a:gd name="T44" fmla="*/ 2147483647 w 525"/>
                <a:gd name="T45" fmla="*/ 2147483647 h 250"/>
                <a:gd name="T46" fmla="*/ 2147483647 w 525"/>
                <a:gd name="T47" fmla="*/ 2147483647 h 250"/>
                <a:gd name="T48" fmla="*/ 2147483647 w 525"/>
                <a:gd name="T49" fmla="*/ 2147483647 h 250"/>
                <a:gd name="T50" fmla="*/ 2147483647 w 525"/>
                <a:gd name="T51" fmla="*/ 2147483647 h 250"/>
                <a:gd name="T52" fmla="*/ 2147483647 w 525"/>
                <a:gd name="T53" fmla="*/ 2147483647 h 250"/>
                <a:gd name="T54" fmla="*/ 2147483647 w 525"/>
                <a:gd name="T55" fmla="*/ 2147483647 h 250"/>
                <a:gd name="T56" fmla="*/ 2147483647 w 525"/>
                <a:gd name="T57" fmla="*/ 2147483647 h 250"/>
                <a:gd name="T58" fmla="*/ 2147483647 w 525"/>
                <a:gd name="T59" fmla="*/ 2147483647 h 250"/>
                <a:gd name="T60" fmla="*/ 2147483647 w 525"/>
                <a:gd name="T61" fmla="*/ 2147483647 h 250"/>
                <a:gd name="T62" fmla="*/ 2147483647 w 525"/>
                <a:gd name="T63" fmla="*/ 2147483647 h 250"/>
                <a:gd name="T64" fmla="*/ 2147483647 w 525"/>
                <a:gd name="T65" fmla="*/ 2147483647 h 250"/>
                <a:gd name="T66" fmla="*/ 2147483647 w 525"/>
                <a:gd name="T67" fmla="*/ 2147483647 h 250"/>
                <a:gd name="T68" fmla="*/ 2147483647 w 525"/>
                <a:gd name="T69" fmla="*/ 2147483647 h 250"/>
                <a:gd name="T70" fmla="*/ 2147483647 w 525"/>
                <a:gd name="T71" fmla="*/ 2147483647 h 250"/>
                <a:gd name="T72" fmla="*/ 2147483647 w 525"/>
                <a:gd name="T73" fmla="*/ 2147483647 h 250"/>
                <a:gd name="T74" fmla="*/ 2147483647 w 525"/>
                <a:gd name="T75" fmla="*/ 2147483647 h 250"/>
                <a:gd name="T76" fmla="*/ 2147483647 w 525"/>
                <a:gd name="T77" fmla="*/ 2147483647 h 250"/>
                <a:gd name="T78" fmla="*/ 2147483647 w 525"/>
                <a:gd name="T79" fmla="*/ 2147483647 h 250"/>
                <a:gd name="T80" fmla="*/ 2147483647 w 525"/>
                <a:gd name="T81" fmla="*/ 2147483647 h 250"/>
                <a:gd name="T82" fmla="*/ 2147483647 w 525"/>
                <a:gd name="T83" fmla="*/ 2147483647 h 250"/>
                <a:gd name="T84" fmla="*/ 2147483647 w 525"/>
                <a:gd name="T85" fmla="*/ 2147483647 h 250"/>
                <a:gd name="T86" fmla="*/ 2147483647 w 525"/>
                <a:gd name="T87" fmla="*/ 2147483647 h 250"/>
                <a:gd name="T88" fmla="*/ 2147483647 w 525"/>
                <a:gd name="T89" fmla="*/ 0 h 250"/>
                <a:gd name="T90" fmla="*/ 2147483647 w 525"/>
                <a:gd name="T91" fmla="*/ 0 h 250"/>
                <a:gd name="T92" fmla="*/ 2147483647 w 525"/>
                <a:gd name="T93" fmla="*/ 2147483647 h 250"/>
                <a:gd name="T94" fmla="*/ 2147483647 w 525"/>
                <a:gd name="T95" fmla="*/ 2147483647 h 250"/>
                <a:gd name="T96" fmla="*/ 2147483647 w 525"/>
                <a:gd name="T97" fmla="*/ 2147483647 h 250"/>
                <a:gd name="T98" fmla="*/ 2147483647 w 525"/>
                <a:gd name="T99" fmla="*/ 2147483647 h 250"/>
                <a:gd name="T100" fmla="*/ 2147483647 w 525"/>
                <a:gd name="T101" fmla="*/ 2147483647 h 2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5"/>
                <a:gd name="T154" fmla="*/ 0 h 250"/>
                <a:gd name="T155" fmla="*/ 525 w 525"/>
                <a:gd name="T156" fmla="*/ 250 h 2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5" h="250">
                  <a:moveTo>
                    <a:pt x="516" y="61"/>
                  </a:moveTo>
                  <a:lnTo>
                    <a:pt x="509" y="61"/>
                  </a:lnTo>
                  <a:lnTo>
                    <a:pt x="509" y="52"/>
                  </a:lnTo>
                  <a:lnTo>
                    <a:pt x="499" y="52"/>
                  </a:lnTo>
                  <a:lnTo>
                    <a:pt x="490" y="52"/>
                  </a:lnTo>
                  <a:lnTo>
                    <a:pt x="483" y="52"/>
                  </a:lnTo>
                  <a:lnTo>
                    <a:pt x="473" y="52"/>
                  </a:lnTo>
                  <a:lnTo>
                    <a:pt x="473" y="61"/>
                  </a:lnTo>
                  <a:lnTo>
                    <a:pt x="466" y="61"/>
                  </a:lnTo>
                  <a:lnTo>
                    <a:pt x="457" y="61"/>
                  </a:lnTo>
                  <a:lnTo>
                    <a:pt x="457" y="69"/>
                  </a:lnTo>
                  <a:lnTo>
                    <a:pt x="447" y="69"/>
                  </a:lnTo>
                  <a:lnTo>
                    <a:pt x="440" y="69"/>
                  </a:lnTo>
                  <a:lnTo>
                    <a:pt x="440" y="78"/>
                  </a:lnTo>
                  <a:lnTo>
                    <a:pt x="430" y="78"/>
                  </a:lnTo>
                  <a:lnTo>
                    <a:pt x="430" y="86"/>
                  </a:lnTo>
                  <a:lnTo>
                    <a:pt x="430" y="95"/>
                  </a:lnTo>
                  <a:lnTo>
                    <a:pt x="421" y="95"/>
                  </a:lnTo>
                  <a:lnTo>
                    <a:pt x="421" y="104"/>
                  </a:lnTo>
                  <a:lnTo>
                    <a:pt x="414" y="112"/>
                  </a:lnTo>
                  <a:lnTo>
                    <a:pt x="404" y="112"/>
                  </a:lnTo>
                  <a:lnTo>
                    <a:pt x="397" y="112"/>
                  </a:lnTo>
                  <a:lnTo>
                    <a:pt x="397" y="121"/>
                  </a:lnTo>
                  <a:lnTo>
                    <a:pt x="397" y="112"/>
                  </a:lnTo>
                  <a:lnTo>
                    <a:pt x="388" y="112"/>
                  </a:lnTo>
                  <a:lnTo>
                    <a:pt x="388" y="121"/>
                  </a:lnTo>
                  <a:lnTo>
                    <a:pt x="378" y="121"/>
                  </a:lnTo>
                  <a:lnTo>
                    <a:pt x="378" y="112"/>
                  </a:lnTo>
                  <a:lnTo>
                    <a:pt x="371" y="112"/>
                  </a:lnTo>
                  <a:lnTo>
                    <a:pt x="371" y="121"/>
                  </a:lnTo>
                  <a:lnTo>
                    <a:pt x="362" y="121"/>
                  </a:lnTo>
                  <a:lnTo>
                    <a:pt x="362" y="130"/>
                  </a:lnTo>
                  <a:lnTo>
                    <a:pt x="362" y="138"/>
                  </a:lnTo>
                  <a:lnTo>
                    <a:pt x="371" y="138"/>
                  </a:lnTo>
                  <a:lnTo>
                    <a:pt x="371" y="147"/>
                  </a:lnTo>
                  <a:lnTo>
                    <a:pt x="378" y="147"/>
                  </a:lnTo>
                  <a:lnTo>
                    <a:pt x="378" y="155"/>
                  </a:lnTo>
                  <a:lnTo>
                    <a:pt x="378" y="164"/>
                  </a:lnTo>
                  <a:lnTo>
                    <a:pt x="371" y="173"/>
                  </a:lnTo>
                  <a:lnTo>
                    <a:pt x="362" y="181"/>
                  </a:lnTo>
                  <a:lnTo>
                    <a:pt x="354" y="181"/>
                  </a:lnTo>
                  <a:lnTo>
                    <a:pt x="345" y="190"/>
                  </a:lnTo>
                  <a:lnTo>
                    <a:pt x="335" y="198"/>
                  </a:lnTo>
                  <a:lnTo>
                    <a:pt x="328" y="198"/>
                  </a:lnTo>
                  <a:lnTo>
                    <a:pt x="328" y="207"/>
                  </a:lnTo>
                  <a:lnTo>
                    <a:pt x="319" y="207"/>
                  </a:lnTo>
                  <a:lnTo>
                    <a:pt x="319" y="216"/>
                  </a:lnTo>
                  <a:lnTo>
                    <a:pt x="319" y="224"/>
                  </a:lnTo>
                  <a:lnTo>
                    <a:pt x="319" y="233"/>
                  </a:lnTo>
                  <a:lnTo>
                    <a:pt x="311" y="242"/>
                  </a:lnTo>
                  <a:lnTo>
                    <a:pt x="302" y="242"/>
                  </a:lnTo>
                  <a:lnTo>
                    <a:pt x="302" y="250"/>
                  </a:lnTo>
                  <a:lnTo>
                    <a:pt x="293" y="250"/>
                  </a:lnTo>
                  <a:lnTo>
                    <a:pt x="285" y="250"/>
                  </a:lnTo>
                  <a:lnTo>
                    <a:pt x="276" y="250"/>
                  </a:lnTo>
                  <a:lnTo>
                    <a:pt x="267" y="242"/>
                  </a:lnTo>
                  <a:lnTo>
                    <a:pt x="267" y="233"/>
                  </a:lnTo>
                  <a:lnTo>
                    <a:pt x="259" y="233"/>
                  </a:lnTo>
                  <a:lnTo>
                    <a:pt x="250" y="233"/>
                  </a:lnTo>
                  <a:lnTo>
                    <a:pt x="242" y="233"/>
                  </a:lnTo>
                  <a:lnTo>
                    <a:pt x="233" y="224"/>
                  </a:lnTo>
                  <a:lnTo>
                    <a:pt x="233" y="216"/>
                  </a:lnTo>
                  <a:lnTo>
                    <a:pt x="233" y="207"/>
                  </a:lnTo>
                  <a:lnTo>
                    <a:pt x="224" y="207"/>
                  </a:lnTo>
                  <a:lnTo>
                    <a:pt x="224" y="198"/>
                  </a:lnTo>
                  <a:lnTo>
                    <a:pt x="216" y="190"/>
                  </a:lnTo>
                  <a:lnTo>
                    <a:pt x="216" y="181"/>
                  </a:lnTo>
                  <a:lnTo>
                    <a:pt x="207" y="181"/>
                  </a:lnTo>
                  <a:lnTo>
                    <a:pt x="207" y="173"/>
                  </a:lnTo>
                  <a:lnTo>
                    <a:pt x="207" y="164"/>
                  </a:lnTo>
                  <a:lnTo>
                    <a:pt x="199" y="164"/>
                  </a:lnTo>
                  <a:lnTo>
                    <a:pt x="199" y="155"/>
                  </a:lnTo>
                  <a:lnTo>
                    <a:pt x="190" y="155"/>
                  </a:lnTo>
                  <a:lnTo>
                    <a:pt x="181" y="147"/>
                  </a:lnTo>
                  <a:lnTo>
                    <a:pt x="173" y="147"/>
                  </a:lnTo>
                  <a:lnTo>
                    <a:pt x="164" y="147"/>
                  </a:lnTo>
                  <a:lnTo>
                    <a:pt x="155" y="147"/>
                  </a:lnTo>
                  <a:lnTo>
                    <a:pt x="155" y="155"/>
                  </a:lnTo>
                  <a:lnTo>
                    <a:pt x="147" y="155"/>
                  </a:lnTo>
                  <a:lnTo>
                    <a:pt x="138" y="164"/>
                  </a:lnTo>
                  <a:lnTo>
                    <a:pt x="130" y="164"/>
                  </a:lnTo>
                  <a:lnTo>
                    <a:pt x="130" y="155"/>
                  </a:lnTo>
                  <a:lnTo>
                    <a:pt x="130" y="164"/>
                  </a:lnTo>
                  <a:lnTo>
                    <a:pt x="130" y="155"/>
                  </a:lnTo>
                  <a:lnTo>
                    <a:pt x="121" y="155"/>
                  </a:lnTo>
                  <a:lnTo>
                    <a:pt x="112" y="155"/>
                  </a:lnTo>
                  <a:lnTo>
                    <a:pt x="104" y="155"/>
                  </a:lnTo>
                  <a:lnTo>
                    <a:pt x="104" y="164"/>
                  </a:lnTo>
                  <a:lnTo>
                    <a:pt x="104" y="173"/>
                  </a:lnTo>
                  <a:lnTo>
                    <a:pt x="104" y="181"/>
                  </a:lnTo>
                  <a:lnTo>
                    <a:pt x="95" y="181"/>
                  </a:lnTo>
                  <a:lnTo>
                    <a:pt x="87" y="181"/>
                  </a:lnTo>
                  <a:lnTo>
                    <a:pt x="78" y="181"/>
                  </a:lnTo>
                  <a:lnTo>
                    <a:pt x="69" y="181"/>
                  </a:lnTo>
                  <a:lnTo>
                    <a:pt x="69" y="173"/>
                  </a:lnTo>
                  <a:lnTo>
                    <a:pt x="61" y="173"/>
                  </a:lnTo>
                  <a:lnTo>
                    <a:pt x="52" y="164"/>
                  </a:lnTo>
                  <a:lnTo>
                    <a:pt x="44" y="164"/>
                  </a:lnTo>
                  <a:lnTo>
                    <a:pt x="44" y="155"/>
                  </a:lnTo>
                  <a:lnTo>
                    <a:pt x="35" y="155"/>
                  </a:lnTo>
                  <a:lnTo>
                    <a:pt x="26" y="155"/>
                  </a:lnTo>
                  <a:lnTo>
                    <a:pt x="26" y="147"/>
                  </a:lnTo>
                  <a:lnTo>
                    <a:pt x="18" y="138"/>
                  </a:lnTo>
                  <a:lnTo>
                    <a:pt x="9" y="130"/>
                  </a:lnTo>
                  <a:lnTo>
                    <a:pt x="0" y="130"/>
                  </a:lnTo>
                  <a:lnTo>
                    <a:pt x="9" y="112"/>
                  </a:lnTo>
                  <a:lnTo>
                    <a:pt x="18" y="112"/>
                  </a:lnTo>
                  <a:lnTo>
                    <a:pt x="26" y="112"/>
                  </a:lnTo>
                  <a:lnTo>
                    <a:pt x="26" y="104"/>
                  </a:lnTo>
                  <a:lnTo>
                    <a:pt x="35" y="104"/>
                  </a:lnTo>
                  <a:lnTo>
                    <a:pt x="44" y="104"/>
                  </a:lnTo>
                  <a:lnTo>
                    <a:pt x="52" y="104"/>
                  </a:lnTo>
                  <a:lnTo>
                    <a:pt x="61" y="95"/>
                  </a:lnTo>
                  <a:lnTo>
                    <a:pt x="69" y="95"/>
                  </a:lnTo>
                  <a:lnTo>
                    <a:pt x="78" y="95"/>
                  </a:lnTo>
                  <a:lnTo>
                    <a:pt x="87" y="86"/>
                  </a:lnTo>
                  <a:lnTo>
                    <a:pt x="95" y="86"/>
                  </a:lnTo>
                  <a:lnTo>
                    <a:pt x="104" y="86"/>
                  </a:lnTo>
                  <a:lnTo>
                    <a:pt x="112" y="86"/>
                  </a:lnTo>
                  <a:lnTo>
                    <a:pt x="121" y="86"/>
                  </a:lnTo>
                  <a:lnTo>
                    <a:pt x="121" y="78"/>
                  </a:lnTo>
                  <a:lnTo>
                    <a:pt x="121" y="69"/>
                  </a:lnTo>
                  <a:lnTo>
                    <a:pt x="130" y="69"/>
                  </a:lnTo>
                  <a:lnTo>
                    <a:pt x="130" y="61"/>
                  </a:lnTo>
                  <a:lnTo>
                    <a:pt x="130" y="69"/>
                  </a:lnTo>
                  <a:lnTo>
                    <a:pt x="121" y="69"/>
                  </a:lnTo>
                  <a:lnTo>
                    <a:pt x="121" y="78"/>
                  </a:lnTo>
                  <a:lnTo>
                    <a:pt x="121" y="86"/>
                  </a:lnTo>
                  <a:lnTo>
                    <a:pt x="130" y="86"/>
                  </a:lnTo>
                  <a:lnTo>
                    <a:pt x="138" y="86"/>
                  </a:lnTo>
                  <a:lnTo>
                    <a:pt x="147" y="86"/>
                  </a:lnTo>
                  <a:lnTo>
                    <a:pt x="155" y="86"/>
                  </a:lnTo>
                  <a:lnTo>
                    <a:pt x="164" y="86"/>
                  </a:lnTo>
                  <a:lnTo>
                    <a:pt x="173" y="86"/>
                  </a:lnTo>
                  <a:lnTo>
                    <a:pt x="181" y="86"/>
                  </a:lnTo>
                  <a:lnTo>
                    <a:pt x="181" y="78"/>
                  </a:lnTo>
                  <a:lnTo>
                    <a:pt x="190" y="78"/>
                  </a:lnTo>
                  <a:lnTo>
                    <a:pt x="190" y="86"/>
                  </a:lnTo>
                  <a:lnTo>
                    <a:pt x="199" y="86"/>
                  </a:lnTo>
                  <a:lnTo>
                    <a:pt x="207" y="86"/>
                  </a:lnTo>
                  <a:lnTo>
                    <a:pt x="207" y="78"/>
                  </a:lnTo>
                  <a:lnTo>
                    <a:pt x="216" y="78"/>
                  </a:lnTo>
                  <a:lnTo>
                    <a:pt x="224" y="78"/>
                  </a:lnTo>
                  <a:lnTo>
                    <a:pt x="224" y="69"/>
                  </a:lnTo>
                  <a:lnTo>
                    <a:pt x="233" y="69"/>
                  </a:lnTo>
                  <a:lnTo>
                    <a:pt x="242" y="69"/>
                  </a:lnTo>
                  <a:lnTo>
                    <a:pt x="250" y="69"/>
                  </a:lnTo>
                  <a:lnTo>
                    <a:pt x="259" y="69"/>
                  </a:lnTo>
                  <a:lnTo>
                    <a:pt x="259" y="61"/>
                  </a:lnTo>
                  <a:lnTo>
                    <a:pt x="267" y="61"/>
                  </a:lnTo>
                  <a:lnTo>
                    <a:pt x="276" y="61"/>
                  </a:lnTo>
                  <a:lnTo>
                    <a:pt x="285" y="61"/>
                  </a:lnTo>
                  <a:lnTo>
                    <a:pt x="285" y="69"/>
                  </a:lnTo>
                  <a:lnTo>
                    <a:pt x="293" y="69"/>
                  </a:lnTo>
                  <a:lnTo>
                    <a:pt x="302" y="69"/>
                  </a:lnTo>
                  <a:lnTo>
                    <a:pt x="311" y="69"/>
                  </a:lnTo>
                  <a:lnTo>
                    <a:pt x="319" y="69"/>
                  </a:lnTo>
                  <a:lnTo>
                    <a:pt x="328" y="69"/>
                  </a:lnTo>
                  <a:lnTo>
                    <a:pt x="335" y="69"/>
                  </a:lnTo>
                  <a:lnTo>
                    <a:pt x="335" y="61"/>
                  </a:lnTo>
                  <a:lnTo>
                    <a:pt x="345" y="61"/>
                  </a:lnTo>
                  <a:lnTo>
                    <a:pt x="354" y="61"/>
                  </a:lnTo>
                  <a:lnTo>
                    <a:pt x="354" y="52"/>
                  </a:lnTo>
                  <a:lnTo>
                    <a:pt x="362" y="52"/>
                  </a:lnTo>
                  <a:lnTo>
                    <a:pt x="371" y="52"/>
                  </a:lnTo>
                  <a:lnTo>
                    <a:pt x="371" y="43"/>
                  </a:lnTo>
                  <a:lnTo>
                    <a:pt x="371" y="52"/>
                  </a:lnTo>
                  <a:lnTo>
                    <a:pt x="378" y="52"/>
                  </a:lnTo>
                  <a:lnTo>
                    <a:pt x="378" y="43"/>
                  </a:lnTo>
                  <a:lnTo>
                    <a:pt x="388" y="43"/>
                  </a:lnTo>
                  <a:lnTo>
                    <a:pt x="388" y="35"/>
                  </a:lnTo>
                  <a:lnTo>
                    <a:pt x="397" y="35"/>
                  </a:lnTo>
                  <a:lnTo>
                    <a:pt x="397" y="26"/>
                  </a:lnTo>
                  <a:lnTo>
                    <a:pt x="404" y="26"/>
                  </a:lnTo>
                  <a:lnTo>
                    <a:pt x="414" y="26"/>
                  </a:lnTo>
                  <a:lnTo>
                    <a:pt x="414" y="17"/>
                  </a:lnTo>
                  <a:lnTo>
                    <a:pt x="421" y="17"/>
                  </a:lnTo>
                  <a:lnTo>
                    <a:pt x="430" y="17"/>
                  </a:lnTo>
                  <a:lnTo>
                    <a:pt x="430" y="9"/>
                  </a:lnTo>
                  <a:lnTo>
                    <a:pt x="421" y="0"/>
                  </a:lnTo>
                  <a:lnTo>
                    <a:pt x="430" y="0"/>
                  </a:lnTo>
                  <a:lnTo>
                    <a:pt x="421" y="0"/>
                  </a:lnTo>
                  <a:lnTo>
                    <a:pt x="430" y="0"/>
                  </a:lnTo>
                  <a:lnTo>
                    <a:pt x="421" y="0"/>
                  </a:lnTo>
                  <a:lnTo>
                    <a:pt x="430" y="0"/>
                  </a:lnTo>
                  <a:lnTo>
                    <a:pt x="430" y="9"/>
                  </a:lnTo>
                  <a:lnTo>
                    <a:pt x="430" y="17"/>
                  </a:lnTo>
                  <a:lnTo>
                    <a:pt x="440" y="17"/>
                  </a:lnTo>
                  <a:lnTo>
                    <a:pt x="440" y="26"/>
                  </a:lnTo>
                  <a:lnTo>
                    <a:pt x="447" y="26"/>
                  </a:lnTo>
                  <a:lnTo>
                    <a:pt x="457" y="26"/>
                  </a:lnTo>
                  <a:lnTo>
                    <a:pt x="466" y="26"/>
                  </a:lnTo>
                  <a:lnTo>
                    <a:pt x="473" y="26"/>
                  </a:lnTo>
                  <a:lnTo>
                    <a:pt x="483" y="26"/>
                  </a:lnTo>
                  <a:lnTo>
                    <a:pt x="490" y="26"/>
                  </a:lnTo>
                  <a:lnTo>
                    <a:pt x="490" y="35"/>
                  </a:lnTo>
                  <a:lnTo>
                    <a:pt x="499" y="35"/>
                  </a:lnTo>
                  <a:lnTo>
                    <a:pt x="509" y="35"/>
                  </a:lnTo>
                  <a:lnTo>
                    <a:pt x="516" y="35"/>
                  </a:lnTo>
                  <a:lnTo>
                    <a:pt x="509" y="35"/>
                  </a:lnTo>
                  <a:lnTo>
                    <a:pt x="509" y="43"/>
                  </a:lnTo>
                  <a:lnTo>
                    <a:pt x="516" y="43"/>
                  </a:lnTo>
                  <a:lnTo>
                    <a:pt x="516" y="52"/>
                  </a:lnTo>
                  <a:lnTo>
                    <a:pt x="525" y="52"/>
                  </a:lnTo>
                  <a:lnTo>
                    <a:pt x="525" y="61"/>
                  </a:lnTo>
                  <a:lnTo>
                    <a:pt x="516" y="61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22" name="Freeform 267"/>
            <p:cNvSpPr>
              <a:spLocks/>
            </p:cNvSpPr>
            <p:nvPr/>
          </p:nvSpPr>
          <p:spPr bwMode="auto">
            <a:xfrm>
              <a:off x="5021263" y="4965700"/>
              <a:ext cx="669925" cy="646113"/>
            </a:xfrm>
            <a:custGeom>
              <a:avLst/>
              <a:gdLst>
                <a:gd name="T0" fmla="*/ 2147483647 w 843"/>
                <a:gd name="T1" fmla="*/ 2147483647 h 812"/>
                <a:gd name="T2" fmla="*/ 2147483647 w 843"/>
                <a:gd name="T3" fmla="*/ 2147483647 h 812"/>
                <a:gd name="T4" fmla="*/ 2147483647 w 843"/>
                <a:gd name="T5" fmla="*/ 2147483647 h 812"/>
                <a:gd name="T6" fmla="*/ 2147483647 w 843"/>
                <a:gd name="T7" fmla="*/ 2147483647 h 812"/>
                <a:gd name="T8" fmla="*/ 2147483647 w 843"/>
                <a:gd name="T9" fmla="*/ 2147483647 h 812"/>
                <a:gd name="T10" fmla="*/ 2147483647 w 843"/>
                <a:gd name="T11" fmla="*/ 2147483647 h 812"/>
                <a:gd name="T12" fmla="*/ 2147483647 w 843"/>
                <a:gd name="T13" fmla="*/ 2147483647 h 812"/>
                <a:gd name="T14" fmla="*/ 2147483647 w 843"/>
                <a:gd name="T15" fmla="*/ 2147483647 h 812"/>
                <a:gd name="T16" fmla="*/ 2147483647 w 843"/>
                <a:gd name="T17" fmla="*/ 2147483647 h 812"/>
                <a:gd name="T18" fmla="*/ 2147483647 w 843"/>
                <a:gd name="T19" fmla="*/ 2147483647 h 812"/>
                <a:gd name="T20" fmla="*/ 2147483647 w 843"/>
                <a:gd name="T21" fmla="*/ 2147483647 h 812"/>
                <a:gd name="T22" fmla="*/ 2147483647 w 843"/>
                <a:gd name="T23" fmla="*/ 2147483647 h 812"/>
                <a:gd name="T24" fmla="*/ 2147483647 w 843"/>
                <a:gd name="T25" fmla="*/ 2147483647 h 812"/>
                <a:gd name="T26" fmla="*/ 2147483647 w 843"/>
                <a:gd name="T27" fmla="*/ 2147483647 h 812"/>
                <a:gd name="T28" fmla="*/ 2147483647 w 843"/>
                <a:gd name="T29" fmla="*/ 2147483647 h 812"/>
                <a:gd name="T30" fmla="*/ 2147483647 w 843"/>
                <a:gd name="T31" fmla="*/ 2147483647 h 812"/>
                <a:gd name="T32" fmla="*/ 2147483647 w 843"/>
                <a:gd name="T33" fmla="*/ 2147483647 h 812"/>
                <a:gd name="T34" fmla="*/ 2147483647 w 843"/>
                <a:gd name="T35" fmla="*/ 2147483647 h 812"/>
                <a:gd name="T36" fmla="*/ 2147483647 w 843"/>
                <a:gd name="T37" fmla="*/ 2147483647 h 812"/>
                <a:gd name="T38" fmla="*/ 2147483647 w 843"/>
                <a:gd name="T39" fmla="*/ 2147483647 h 812"/>
                <a:gd name="T40" fmla="*/ 2147483647 w 843"/>
                <a:gd name="T41" fmla="*/ 2147483647 h 812"/>
                <a:gd name="T42" fmla="*/ 2147483647 w 843"/>
                <a:gd name="T43" fmla="*/ 2147483647 h 812"/>
                <a:gd name="T44" fmla="*/ 2147483647 w 843"/>
                <a:gd name="T45" fmla="*/ 2147483647 h 812"/>
                <a:gd name="T46" fmla="*/ 2147483647 w 843"/>
                <a:gd name="T47" fmla="*/ 2147483647 h 812"/>
                <a:gd name="T48" fmla="*/ 2147483647 w 843"/>
                <a:gd name="T49" fmla="*/ 2147483647 h 812"/>
                <a:gd name="T50" fmla="*/ 2147483647 w 843"/>
                <a:gd name="T51" fmla="*/ 2147483647 h 812"/>
                <a:gd name="T52" fmla="*/ 2147483647 w 843"/>
                <a:gd name="T53" fmla="*/ 2147483647 h 812"/>
                <a:gd name="T54" fmla="*/ 2147483647 w 843"/>
                <a:gd name="T55" fmla="*/ 2147483647 h 812"/>
                <a:gd name="T56" fmla="*/ 2147483647 w 843"/>
                <a:gd name="T57" fmla="*/ 2147483647 h 812"/>
                <a:gd name="T58" fmla="*/ 2147483647 w 843"/>
                <a:gd name="T59" fmla="*/ 2147483647 h 812"/>
                <a:gd name="T60" fmla="*/ 2147483647 w 843"/>
                <a:gd name="T61" fmla="*/ 2147483647 h 812"/>
                <a:gd name="T62" fmla="*/ 2147483647 w 843"/>
                <a:gd name="T63" fmla="*/ 2147483647 h 812"/>
                <a:gd name="T64" fmla="*/ 2147483647 w 843"/>
                <a:gd name="T65" fmla="*/ 2147483647 h 812"/>
                <a:gd name="T66" fmla="*/ 2147483647 w 843"/>
                <a:gd name="T67" fmla="*/ 2147483647 h 812"/>
                <a:gd name="T68" fmla="*/ 2147483647 w 843"/>
                <a:gd name="T69" fmla="*/ 2147483647 h 812"/>
                <a:gd name="T70" fmla="*/ 2147483647 w 843"/>
                <a:gd name="T71" fmla="*/ 2147483647 h 812"/>
                <a:gd name="T72" fmla="*/ 2147483647 w 843"/>
                <a:gd name="T73" fmla="*/ 2147483647 h 812"/>
                <a:gd name="T74" fmla="*/ 2147483647 w 843"/>
                <a:gd name="T75" fmla="*/ 2147483647 h 812"/>
                <a:gd name="T76" fmla="*/ 2147483647 w 843"/>
                <a:gd name="T77" fmla="*/ 2147483647 h 812"/>
                <a:gd name="T78" fmla="*/ 2147483647 w 843"/>
                <a:gd name="T79" fmla="*/ 2147483647 h 812"/>
                <a:gd name="T80" fmla="*/ 2147483647 w 843"/>
                <a:gd name="T81" fmla="*/ 2147483647 h 812"/>
                <a:gd name="T82" fmla="*/ 2147483647 w 843"/>
                <a:gd name="T83" fmla="*/ 2147483647 h 812"/>
                <a:gd name="T84" fmla="*/ 2147483647 w 843"/>
                <a:gd name="T85" fmla="*/ 2147483647 h 812"/>
                <a:gd name="T86" fmla="*/ 2147483647 w 843"/>
                <a:gd name="T87" fmla="*/ 2147483647 h 812"/>
                <a:gd name="T88" fmla="*/ 2147483647 w 843"/>
                <a:gd name="T89" fmla="*/ 2147483647 h 812"/>
                <a:gd name="T90" fmla="*/ 2147483647 w 843"/>
                <a:gd name="T91" fmla="*/ 2147483647 h 812"/>
                <a:gd name="T92" fmla="*/ 2147483647 w 843"/>
                <a:gd name="T93" fmla="*/ 2147483647 h 812"/>
                <a:gd name="T94" fmla="*/ 2147483647 w 843"/>
                <a:gd name="T95" fmla="*/ 2147483647 h 812"/>
                <a:gd name="T96" fmla="*/ 2147483647 w 843"/>
                <a:gd name="T97" fmla="*/ 2147483647 h 812"/>
                <a:gd name="T98" fmla="*/ 2147483647 w 843"/>
                <a:gd name="T99" fmla="*/ 2147483647 h 812"/>
                <a:gd name="T100" fmla="*/ 2147483647 w 843"/>
                <a:gd name="T101" fmla="*/ 2147483647 h 812"/>
                <a:gd name="T102" fmla="*/ 2147483647 w 843"/>
                <a:gd name="T103" fmla="*/ 2147483647 h 812"/>
                <a:gd name="T104" fmla="*/ 2147483647 w 843"/>
                <a:gd name="T105" fmla="*/ 2147483647 h 812"/>
                <a:gd name="T106" fmla="*/ 2147483647 w 843"/>
                <a:gd name="T107" fmla="*/ 2147483647 h 812"/>
                <a:gd name="T108" fmla="*/ 2147483647 w 843"/>
                <a:gd name="T109" fmla="*/ 2147483647 h 812"/>
                <a:gd name="T110" fmla="*/ 2147483647 w 843"/>
                <a:gd name="T111" fmla="*/ 2147483647 h 812"/>
                <a:gd name="T112" fmla="*/ 2147483647 w 843"/>
                <a:gd name="T113" fmla="*/ 2147483647 h 812"/>
                <a:gd name="T114" fmla="*/ 2147483647 w 843"/>
                <a:gd name="T115" fmla="*/ 2147483647 h 812"/>
                <a:gd name="T116" fmla="*/ 2147483647 w 843"/>
                <a:gd name="T117" fmla="*/ 2147483647 h 8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3"/>
                <a:gd name="T178" fmla="*/ 0 h 812"/>
                <a:gd name="T179" fmla="*/ 843 w 843"/>
                <a:gd name="T180" fmla="*/ 812 h 8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3" h="812">
                  <a:moveTo>
                    <a:pt x="834" y="26"/>
                  </a:moveTo>
                  <a:lnTo>
                    <a:pt x="834" y="35"/>
                  </a:lnTo>
                  <a:lnTo>
                    <a:pt x="843" y="35"/>
                  </a:lnTo>
                  <a:lnTo>
                    <a:pt x="843" y="43"/>
                  </a:lnTo>
                  <a:lnTo>
                    <a:pt x="843" y="52"/>
                  </a:lnTo>
                  <a:lnTo>
                    <a:pt x="834" y="52"/>
                  </a:lnTo>
                  <a:lnTo>
                    <a:pt x="834" y="61"/>
                  </a:lnTo>
                  <a:lnTo>
                    <a:pt x="826" y="61"/>
                  </a:lnTo>
                  <a:lnTo>
                    <a:pt x="826" y="69"/>
                  </a:lnTo>
                  <a:lnTo>
                    <a:pt x="826" y="78"/>
                  </a:lnTo>
                  <a:lnTo>
                    <a:pt x="817" y="78"/>
                  </a:lnTo>
                  <a:lnTo>
                    <a:pt x="817" y="87"/>
                  </a:lnTo>
                  <a:lnTo>
                    <a:pt x="808" y="87"/>
                  </a:lnTo>
                  <a:lnTo>
                    <a:pt x="808" y="95"/>
                  </a:lnTo>
                  <a:lnTo>
                    <a:pt x="808" y="104"/>
                  </a:lnTo>
                  <a:lnTo>
                    <a:pt x="808" y="112"/>
                  </a:lnTo>
                  <a:lnTo>
                    <a:pt x="808" y="121"/>
                  </a:lnTo>
                  <a:lnTo>
                    <a:pt x="808" y="130"/>
                  </a:lnTo>
                  <a:lnTo>
                    <a:pt x="808" y="138"/>
                  </a:lnTo>
                  <a:lnTo>
                    <a:pt x="808" y="147"/>
                  </a:lnTo>
                  <a:lnTo>
                    <a:pt x="808" y="138"/>
                  </a:lnTo>
                  <a:lnTo>
                    <a:pt x="800" y="138"/>
                  </a:lnTo>
                  <a:lnTo>
                    <a:pt x="800" y="147"/>
                  </a:lnTo>
                  <a:lnTo>
                    <a:pt x="791" y="147"/>
                  </a:lnTo>
                  <a:lnTo>
                    <a:pt x="791" y="155"/>
                  </a:lnTo>
                  <a:lnTo>
                    <a:pt x="783" y="155"/>
                  </a:lnTo>
                  <a:lnTo>
                    <a:pt x="783" y="164"/>
                  </a:lnTo>
                  <a:lnTo>
                    <a:pt x="774" y="164"/>
                  </a:lnTo>
                  <a:lnTo>
                    <a:pt x="774" y="173"/>
                  </a:lnTo>
                  <a:lnTo>
                    <a:pt x="765" y="173"/>
                  </a:lnTo>
                  <a:lnTo>
                    <a:pt x="765" y="181"/>
                  </a:lnTo>
                  <a:lnTo>
                    <a:pt x="757" y="181"/>
                  </a:lnTo>
                  <a:lnTo>
                    <a:pt x="757" y="190"/>
                  </a:lnTo>
                  <a:lnTo>
                    <a:pt x="748" y="190"/>
                  </a:lnTo>
                  <a:lnTo>
                    <a:pt x="748" y="199"/>
                  </a:lnTo>
                  <a:lnTo>
                    <a:pt x="748" y="207"/>
                  </a:lnTo>
                  <a:lnTo>
                    <a:pt x="739" y="207"/>
                  </a:lnTo>
                  <a:lnTo>
                    <a:pt x="739" y="216"/>
                  </a:lnTo>
                  <a:lnTo>
                    <a:pt x="748" y="216"/>
                  </a:lnTo>
                  <a:lnTo>
                    <a:pt x="748" y="224"/>
                  </a:lnTo>
                  <a:lnTo>
                    <a:pt x="757" y="224"/>
                  </a:lnTo>
                  <a:lnTo>
                    <a:pt x="757" y="233"/>
                  </a:lnTo>
                  <a:lnTo>
                    <a:pt x="757" y="242"/>
                  </a:lnTo>
                  <a:lnTo>
                    <a:pt x="757" y="250"/>
                  </a:lnTo>
                  <a:lnTo>
                    <a:pt x="757" y="259"/>
                  </a:lnTo>
                  <a:lnTo>
                    <a:pt x="757" y="269"/>
                  </a:lnTo>
                  <a:lnTo>
                    <a:pt x="748" y="269"/>
                  </a:lnTo>
                  <a:lnTo>
                    <a:pt x="748" y="276"/>
                  </a:lnTo>
                  <a:lnTo>
                    <a:pt x="739" y="276"/>
                  </a:lnTo>
                  <a:lnTo>
                    <a:pt x="739" y="285"/>
                  </a:lnTo>
                  <a:lnTo>
                    <a:pt x="739" y="293"/>
                  </a:lnTo>
                  <a:lnTo>
                    <a:pt x="731" y="293"/>
                  </a:lnTo>
                  <a:lnTo>
                    <a:pt x="722" y="293"/>
                  </a:lnTo>
                  <a:lnTo>
                    <a:pt x="722" y="285"/>
                  </a:lnTo>
                  <a:lnTo>
                    <a:pt x="715" y="285"/>
                  </a:lnTo>
                  <a:lnTo>
                    <a:pt x="715" y="276"/>
                  </a:lnTo>
                  <a:lnTo>
                    <a:pt x="705" y="276"/>
                  </a:lnTo>
                  <a:lnTo>
                    <a:pt x="696" y="276"/>
                  </a:lnTo>
                  <a:lnTo>
                    <a:pt x="688" y="285"/>
                  </a:lnTo>
                  <a:lnTo>
                    <a:pt x="679" y="285"/>
                  </a:lnTo>
                  <a:lnTo>
                    <a:pt x="672" y="285"/>
                  </a:lnTo>
                  <a:lnTo>
                    <a:pt x="672" y="293"/>
                  </a:lnTo>
                  <a:lnTo>
                    <a:pt x="662" y="293"/>
                  </a:lnTo>
                  <a:lnTo>
                    <a:pt x="662" y="302"/>
                  </a:lnTo>
                  <a:lnTo>
                    <a:pt x="653" y="302"/>
                  </a:lnTo>
                  <a:lnTo>
                    <a:pt x="653" y="312"/>
                  </a:lnTo>
                  <a:lnTo>
                    <a:pt x="653" y="319"/>
                  </a:lnTo>
                  <a:lnTo>
                    <a:pt x="653" y="328"/>
                  </a:lnTo>
                  <a:lnTo>
                    <a:pt x="653" y="338"/>
                  </a:lnTo>
                  <a:lnTo>
                    <a:pt x="653" y="345"/>
                  </a:lnTo>
                  <a:lnTo>
                    <a:pt x="653" y="355"/>
                  </a:lnTo>
                  <a:lnTo>
                    <a:pt x="653" y="362"/>
                  </a:lnTo>
                  <a:lnTo>
                    <a:pt x="646" y="362"/>
                  </a:lnTo>
                  <a:lnTo>
                    <a:pt x="646" y="371"/>
                  </a:lnTo>
                  <a:lnTo>
                    <a:pt x="636" y="371"/>
                  </a:lnTo>
                  <a:lnTo>
                    <a:pt x="629" y="371"/>
                  </a:lnTo>
                  <a:lnTo>
                    <a:pt x="620" y="371"/>
                  </a:lnTo>
                  <a:lnTo>
                    <a:pt x="610" y="371"/>
                  </a:lnTo>
                  <a:lnTo>
                    <a:pt x="603" y="371"/>
                  </a:lnTo>
                  <a:lnTo>
                    <a:pt x="593" y="371"/>
                  </a:lnTo>
                  <a:lnTo>
                    <a:pt x="584" y="371"/>
                  </a:lnTo>
                  <a:lnTo>
                    <a:pt x="584" y="381"/>
                  </a:lnTo>
                  <a:lnTo>
                    <a:pt x="577" y="381"/>
                  </a:lnTo>
                  <a:lnTo>
                    <a:pt x="577" y="388"/>
                  </a:lnTo>
                  <a:lnTo>
                    <a:pt x="577" y="398"/>
                  </a:lnTo>
                  <a:lnTo>
                    <a:pt x="567" y="398"/>
                  </a:lnTo>
                  <a:lnTo>
                    <a:pt x="560" y="398"/>
                  </a:lnTo>
                  <a:lnTo>
                    <a:pt x="560" y="407"/>
                  </a:lnTo>
                  <a:lnTo>
                    <a:pt x="551" y="407"/>
                  </a:lnTo>
                  <a:lnTo>
                    <a:pt x="541" y="407"/>
                  </a:lnTo>
                  <a:lnTo>
                    <a:pt x="541" y="414"/>
                  </a:lnTo>
                  <a:lnTo>
                    <a:pt x="534" y="414"/>
                  </a:lnTo>
                  <a:lnTo>
                    <a:pt x="534" y="424"/>
                  </a:lnTo>
                  <a:lnTo>
                    <a:pt x="534" y="431"/>
                  </a:lnTo>
                  <a:lnTo>
                    <a:pt x="534" y="440"/>
                  </a:lnTo>
                  <a:lnTo>
                    <a:pt x="534" y="450"/>
                  </a:lnTo>
                  <a:lnTo>
                    <a:pt x="534" y="457"/>
                  </a:lnTo>
                  <a:lnTo>
                    <a:pt x="541" y="457"/>
                  </a:lnTo>
                  <a:lnTo>
                    <a:pt x="541" y="467"/>
                  </a:lnTo>
                  <a:lnTo>
                    <a:pt x="541" y="474"/>
                  </a:lnTo>
                  <a:lnTo>
                    <a:pt x="534" y="474"/>
                  </a:lnTo>
                  <a:lnTo>
                    <a:pt x="534" y="483"/>
                  </a:lnTo>
                  <a:lnTo>
                    <a:pt x="525" y="483"/>
                  </a:lnTo>
                  <a:lnTo>
                    <a:pt x="517" y="483"/>
                  </a:lnTo>
                  <a:lnTo>
                    <a:pt x="508" y="483"/>
                  </a:lnTo>
                  <a:lnTo>
                    <a:pt x="508" y="493"/>
                  </a:lnTo>
                  <a:lnTo>
                    <a:pt x="498" y="493"/>
                  </a:lnTo>
                  <a:lnTo>
                    <a:pt x="491" y="493"/>
                  </a:lnTo>
                  <a:lnTo>
                    <a:pt x="491" y="483"/>
                  </a:lnTo>
                  <a:lnTo>
                    <a:pt x="482" y="483"/>
                  </a:lnTo>
                  <a:lnTo>
                    <a:pt x="482" y="474"/>
                  </a:lnTo>
                  <a:lnTo>
                    <a:pt x="472" y="474"/>
                  </a:lnTo>
                  <a:lnTo>
                    <a:pt x="472" y="467"/>
                  </a:lnTo>
                  <a:lnTo>
                    <a:pt x="465" y="467"/>
                  </a:lnTo>
                  <a:lnTo>
                    <a:pt x="456" y="467"/>
                  </a:lnTo>
                  <a:lnTo>
                    <a:pt x="456" y="474"/>
                  </a:lnTo>
                  <a:lnTo>
                    <a:pt x="448" y="474"/>
                  </a:lnTo>
                  <a:lnTo>
                    <a:pt x="448" y="483"/>
                  </a:lnTo>
                  <a:lnTo>
                    <a:pt x="439" y="483"/>
                  </a:lnTo>
                  <a:lnTo>
                    <a:pt x="430" y="483"/>
                  </a:lnTo>
                  <a:lnTo>
                    <a:pt x="422" y="483"/>
                  </a:lnTo>
                  <a:lnTo>
                    <a:pt x="413" y="483"/>
                  </a:lnTo>
                  <a:lnTo>
                    <a:pt x="405" y="483"/>
                  </a:lnTo>
                  <a:lnTo>
                    <a:pt x="396" y="483"/>
                  </a:lnTo>
                  <a:lnTo>
                    <a:pt x="387" y="483"/>
                  </a:lnTo>
                  <a:lnTo>
                    <a:pt x="387" y="493"/>
                  </a:lnTo>
                  <a:lnTo>
                    <a:pt x="379" y="493"/>
                  </a:lnTo>
                  <a:lnTo>
                    <a:pt x="379" y="500"/>
                  </a:lnTo>
                  <a:lnTo>
                    <a:pt x="370" y="500"/>
                  </a:lnTo>
                  <a:lnTo>
                    <a:pt x="362" y="500"/>
                  </a:lnTo>
                  <a:lnTo>
                    <a:pt x="362" y="510"/>
                  </a:lnTo>
                  <a:lnTo>
                    <a:pt x="362" y="519"/>
                  </a:lnTo>
                  <a:lnTo>
                    <a:pt x="353" y="519"/>
                  </a:lnTo>
                  <a:lnTo>
                    <a:pt x="353" y="526"/>
                  </a:lnTo>
                  <a:lnTo>
                    <a:pt x="353" y="536"/>
                  </a:lnTo>
                  <a:lnTo>
                    <a:pt x="344" y="536"/>
                  </a:lnTo>
                  <a:lnTo>
                    <a:pt x="344" y="543"/>
                  </a:lnTo>
                  <a:lnTo>
                    <a:pt x="344" y="553"/>
                  </a:lnTo>
                  <a:lnTo>
                    <a:pt x="344" y="562"/>
                  </a:lnTo>
                  <a:lnTo>
                    <a:pt x="344" y="569"/>
                  </a:lnTo>
                  <a:lnTo>
                    <a:pt x="353" y="569"/>
                  </a:lnTo>
                  <a:lnTo>
                    <a:pt x="344" y="579"/>
                  </a:lnTo>
                  <a:lnTo>
                    <a:pt x="336" y="579"/>
                  </a:lnTo>
                  <a:lnTo>
                    <a:pt x="336" y="588"/>
                  </a:lnTo>
                  <a:lnTo>
                    <a:pt x="336" y="579"/>
                  </a:lnTo>
                  <a:lnTo>
                    <a:pt x="336" y="588"/>
                  </a:lnTo>
                  <a:lnTo>
                    <a:pt x="327" y="588"/>
                  </a:lnTo>
                  <a:lnTo>
                    <a:pt x="318" y="588"/>
                  </a:lnTo>
                  <a:lnTo>
                    <a:pt x="318" y="579"/>
                  </a:lnTo>
                  <a:lnTo>
                    <a:pt x="310" y="579"/>
                  </a:lnTo>
                  <a:lnTo>
                    <a:pt x="301" y="579"/>
                  </a:lnTo>
                  <a:lnTo>
                    <a:pt x="293" y="579"/>
                  </a:lnTo>
                  <a:lnTo>
                    <a:pt x="284" y="579"/>
                  </a:lnTo>
                  <a:lnTo>
                    <a:pt x="284" y="588"/>
                  </a:lnTo>
                  <a:lnTo>
                    <a:pt x="275" y="596"/>
                  </a:lnTo>
                  <a:lnTo>
                    <a:pt x="275" y="605"/>
                  </a:lnTo>
                  <a:lnTo>
                    <a:pt x="284" y="605"/>
                  </a:lnTo>
                  <a:lnTo>
                    <a:pt x="284" y="612"/>
                  </a:lnTo>
                  <a:lnTo>
                    <a:pt x="275" y="612"/>
                  </a:lnTo>
                  <a:lnTo>
                    <a:pt x="284" y="612"/>
                  </a:lnTo>
                  <a:lnTo>
                    <a:pt x="275" y="612"/>
                  </a:lnTo>
                  <a:lnTo>
                    <a:pt x="275" y="622"/>
                  </a:lnTo>
                  <a:lnTo>
                    <a:pt x="267" y="622"/>
                  </a:lnTo>
                  <a:lnTo>
                    <a:pt x="258" y="622"/>
                  </a:lnTo>
                  <a:lnTo>
                    <a:pt x="258" y="612"/>
                  </a:lnTo>
                  <a:lnTo>
                    <a:pt x="258" y="622"/>
                  </a:lnTo>
                  <a:lnTo>
                    <a:pt x="258" y="612"/>
                  </a:lnTo>
                  <a:lnTo>
                    <a:pt x="258" y="622"/>
                  </a:lnTo>
                  <a:lnTo>
                    <a:pt x="250" y="622"/>
                  </a:lnTo>
                  <a:lnTo>
                    <a:pt x="250" y="631"/>
                  </a:lnTo>
                  <a:lnTo>
                    <a:pt x="241" y="631"/>
                  </a:lnTo>
                  <a:lnTo>
                    <a:pt x="250" y="639"/>
                  </a:lnTo>
                  <a:lnTo>
                    <a:pt x="241" y="639"/>
                  </a:lnTo>
                  <a:lnTo>
                    <a:pt x="250" y="639"/>
                  </a:lnTo>
                  <a:lnTo>
                    <a:pt x="250" y="648"/>
                  </a:lnTo>
                  <a:lnTo>
                    <a:pt x="250" y="657"/>
                  </a:lnTo>
                  <a:lnTo>
                    <a:pt x="258" y="657"/>
                  </a:lnTo>
                  <a:lnTo>
                    <a:pt x="267" y="665"/>
                  </a:lnTo>
                  <a:lnTo>
                    <a:pt x="267" y="674"/>
                  </a:lnTo>
                  <a:lnTo>
                    <a:pt x="267" y="682"/>
                  </a:lnTo>
                  <a:lnTo>
                    <a:pt x="267" y="691"/>
                  </a:lnTo>
                  <a:lnTo>
                    <a:pt x="267" y="700"/>
                  </a:lnTo>
                  <a:lnTo>
                    <a:pt x="267" y="691"/>
                  </a:lnTo>
                  <a:lnTo>
                    <a:pt x="267" y="700"/>
                  </a:lnTo>
                  <a:lnTo>
                    <a:pt x="258" y="700"/>
                  </a:lnTo>
                  <a:lnTo>
                    <a:pt x="258" y="691"/>
                  </a:lnTo>
                  <a:lnTo>
                    <a:pt x="258" y="700"/>
                  </a:lnTo>
                  <a:lnTo>
                    <a:pt x="258" y="708"/>
                  </a:lnTo>
                  <a:lnTo>
                    <a:pt x="258" y="717"/>
                  </a:lnTo>
                  <a:lnTo>
                    <a:pt x="267" y="717"/>
                  </a:lnTo>
                  <a:lnTo>
                    <a:pt x="258" y="717"/>
                  </a:lnTo>
                  <a:lnTo>
                    <a:pt x="258" y="726"/>
                  </a:lnTo>
                  <a:lnTo>
                    <a:pt x="258" y="734"/>
                  </a:lnTo>
                  <a:lnTo>
                    <a:pt x="258" y="743"/>
                  </a:lnTo>
                  <a:lnTo>
                    <a:pt x="250" y="743"/>
                  </a:lnTo>
                  <a:lnTo>
                    <a:pt x="241" y="743"/>
                  </a:lnTo>
                  <a:lnTo>
                    <a:pt x="250" y="743"/>
                  </a:lnTo>
                  <a:lnTo>
                    <a:pt x="250" y="751"/>
                  </a:lnTo>
                  <a:lnTo>
                    <a:pt x="250" y="743"/>
                  </a:lnTo>
                  <a:lnTo>
                    <a:pt x="241" y="743"/>
                  </a:lnTo>
                  <a:lnTo>
                    <a:pt x="241" y="751"/>
                  </a:lnTo>
                  <a:lnTo>
                    <a:pt x="232" y="751"/>
                  </a:lnTo>
                  <a:lnTo>
                    <a:pt x="224" y="751"/>
                  </a:lnTo>
                  <a:lnTo>
                    <a:pt x="224" y="760"/>
                  </a:lnTo>
                  <a:lnTo>
                    <a:pt x="215" y="760"/>
                  </a:lnTo>
                  <a:lnTo>
                    <a:pt x="207" y="760"/>
                  </a:lnTo>
                  <a:lnTo>
                    <a:pt x="198" y="769"/>
                  </a:lnTo>
                  <a:lnTo>
                    <a:pt x="198" y="777"/>
                  </a:lnTo>
                  <a:lnTo>
                    <a:pt x="189" y="777"/>
                  </a:lnTo>
                  <a:lnTo>
                    <a:pt x="189" y="786"/>
                  </a:lnTo>
                  <a:lnTo>
                    <a:pt x="181" y="786"/>
                  </a:lnTo>
                  <a:lnTo>
                    <a:pt x="181" y="795"/>
                  </a:lnTo>
                  <a:lnTo>
                    <a:pt x="189" y="795"/>
                  </a:lnTo>
                  <a:lnTo>
                    <a:pt x="189" y="786"/>
                  </a:lnTo>
                  <a:lnTo>
                    <a:pt x="189" y="795"/>
                  </a:lnTo>
                  <a:lnTo>
                    <a:pt x="189" y="786"/>
                  </a:lnTo>
                  <a:lnTo>
                    <a:pt x="189" y="795"/>
                  </a:lnTo>
                  <a:lnTo>
                    <a:pt x="181" y="795"/>
                  </a:lnTo>
                  <a:lnTo>
                    <a:pt x="181" y="786"/>
                  </a:lnTo>
                  <a:lnTo>
                    <a:pt x="181" y="795"/>
                  </a:lnTo>
                  <a:lnTo>
                    <a:pt x="181" y="803"/>
                  </a:lnTo>
                  <a:lnTo>
                    <a:pt x="172" y="803"/>
                  </a:lnTo>
                  <a:lnTo>
                    <a:pt x="172" y="812"/>
                  </a:lnTo>
                  <a:lnTo>
                    <a:pt x="163" y="812"/>
                  </a:lnTo>
                  <a:lnTo>
                    <a:pt x="155" y="812"/>
                  </a:lnTo>
                  <a:lnTo>
                    <a:pt x="146" y="812"/>
                  </a:lnTo>
                  <a:lnTo>
                    <a:pt x="138" y="812"/>
                  </a:lnTo>
                  <a:lnTo>
                    <a:pt x="129" y="812"/>
                  </a:lnTo>
                  <a:lnTo>
                    <a:pt x="129" y="803"/>
                  </a:lnTo>
                  <a:lnTo>
                    <a:pt x="120" y="803"/>
                  </a:lnTo>
                  <a:lnTo>
                    <a:pt x="112" y="803"/>
                  </a:lnTo>
                  <a:lnTo>
                    <a:pt x="103" y="803"/>
                  </a:lnTo>
                  <a:lnTo>
                    <a:pt x="103" y="795"/>
                  </a:lnTo>
                  <a:lnTo>
                    <a:pt x="95" y="795"/>
                  </a:lnTo>
                  <a:lnTo>
                    <a:pt x="95" y="786"/>
                  </a:lnTo>
                  <a:lnTo>
                    <a:pt x="95" y="777"/>
                  </a:lnTo>
                  <a:lnTo>
                    <a:pt x="86" y="777"/>
                  </a:lnTo>
                  <a:lnTo>
                    <a:pt x="86" y="769"/>
                  </a:lnTo>
                  <a:lnTo>
                    <a:pt x="86" y="760"/>
                  </a:lnTo>
                  <a:lnTo>
                    <a:pt x="86" y="751"/>
                  </a:lnTo>
                  <a:lnTo>
                    <a:pt x="77" y="751"/>
                  </a:lnTo>
                  <a:lnTo>
                    <a:pt x="77" y="743"/>
                  </a:lnTo>
                  <a:lnTo>
                    <a:pt x="69" y="743"/>
                  </a:lnTo>
                  <a:lnTo>
                    <a:pt x="60" y="743"/>
                  </a:lnTo>
                  <a:lnTo>
                    <a:pt x="51" y="743"/>
                  </a:lnTo>
                  <a:lnTo>
                    <a:pt x="43" y="743"/>
                  </a:lnTo>
                  <a:lnTo>
                    <a:pt x="34" y="743"/>
                  </a:lnTo>
                  <a:lnTo>
                    <a:pt x="34" y="751"/>
                  </a:lnTo>
                  <a:lnTo>
                    <a:pt x="27" y="751"/>
                  </a:lnTo>
                  <a:lnTo>
                    <a:pt x="34" y="751"/>
                  </a:lnTo>
                  <a:lnTo>
                    <a:pt x="27" y="751"/>
                  </a:lnTo>
                  <a:lnTo>
                    <a:pt x="17" y="751"/>
                  </a:lnTo>
                  <a:lnTo>
                    <a:pt x="17" y="743"/>
                  </a:lnTo>
                  <a:lnTo>
                    <a:pt x="8" y="743"/>
                  </a:lnTo>
                  <a:lnTo>
                    <a:pt x="0" y="734"/>
                  </a:lnTo>
                  <a:lnTo>
                    <a:pt x="0" y="726"/>
                  </a:lnTo>
                  <a:lnTo>
                    <a:pt x="0" y="717"/>
                  </a:lnTo>
                  <a:lnTo>
                    <a:pt x="0" y="726"/>
                  </a:lnTo>
                  <a:lnTo>
                    <a:pt x="8" y="726"/>
                  </a:lnTo>
                  <a:lnTo>
                    <a:pt x="17" y="726"/>
                  </a:lnTo>
                  <a:lnTo>
                    <a:pt x="27" y="726"/>
                  </a:lnTo>
                  <a:lnTo>
                    <a:pt x="34" y="726"/>
                  </a:lnTo>
                  <a:lnTo>
                    <a:pt x="34" y="717"/>
                  </a:lnTo>
                  <a:lnTo>
                    <a:pt x="43" y="717"/>
                  </a:lnTo>
                  <a:lnTo>
                    <a:pt x="51" y="717"/>
                  </a:lnTo>
                  <a:lnTo>
                    <a:pt x="60" y="717"/>
                  </a:lnTo>
                  <a:lnTo>
                    <a:pt x="60" y="708"/>
                  </a:lnTo>
                  <a:lnTo>
                    <a:pt x="69" y="708"/>
                  </a:lnTo>
                  <a:lnTo>
                    <a:pt x="60" y="708"/>
                  </a:lnTo>
                  <a:lnTo>
                    <a:pt x="60" y="717"/>
                  </a:lnTo>
                  <a:lnTo>
                    <a:pt x="69" y="717"/>
                  </a:lnTo>
                  <a:lnTo>
                    <a:pt x="60" y="717"/>
                  </a:lnTo>
                  <a:lnTo>
                    <a:pt x="69" y="717"/>
                  </a:lnTo>
                  <a:lnTo>
                    <a:pt x="69" y="726"/>
                  </a:lnTo>
                  <a:lnTo>
                    <a:pt x="77" y="726"/>
                  </a:lnTo>
                  <a:lnTo>
                    <a:pt x="86" y="726"/>
                  </a:lnTo>
                  <a:lnTo>
                    <a:pt x="86" y="717"/>
                  </a:lnTo>
                  <a:lnTo>
                    <a:pt x="86" y="726"/>
                  </a:lnTo>
                  <a:lnTo>
                    <a:pt x="77" y="726"/>
                  </a:lnTo>
                  <a:lnTo>
                    <a:pt x="77" y="734"/>
                  </a:lnTo>
                  <a:lnTo>
                    <a:pt x="86" y="734"/>
                  </a:lnTo>
                  <a:lnTo>
                    <a:pt x="86" y="743"/>
                  </a:lnTo>
                  <a:lnTo>
                    <a:pt x="95" y="743"/>
                  </a:lnTo>
                  <a:lnTo>
                    <a:pt x="95" y="751"/>
                  </a:lnTo>
                  <a:lnTo>
                    <a:pt x="95" y="760"/>
                  </a:lnTo>
                  <a:lnTo>
                    <a:pt x="95" y="769"/>
                  </a:lnTo>
                  <a:lnTo>
                    <a:pt x="103" y="769"/>
                  </a:lnTo>
                  <a:lnTo>
                    <a:pt x="103" y="777"/>
                  </a:lnTo>
                  <a:lnTo>
                    <a:pt x="112" y="777"/>
                  </a:lnTo>
                  <a:lnTo>
                    <a:pt x="112" y="786"/>
                  </a:lnTo>
                  <a:lnTo>
                    <a:pt x="120" y="786"/>
                  </a:lnTo>
                  <a:lnTo>
                    <a:pt x="129" y="786"/>
                  </a:lnTo>
                  <a:lnTo>
                    <a:pt x="129" y="795"/>
                  </a:lnTo>
                  <a:lnTo>
                    <a:pt x="138" y="795"/>
                  </a:lnTo>
                  <a:lnTo>
                    <a:pt x="138" y="803"/>
                  </a:lnTo>
                  <a:lnTo>
                    <a:pt x="146" y="803"/>
                  </a:lnTo>
                  <a:lnTo>
                    <a:pt x="155" y="803"/>
                  </a:lnTo>
                  <a:lnTo>
                    <a:pt x="163" y="803"/>
                  </a:lnTo>
                  <a:lnTo>
                    <a:pt x="172" y="803"/>
                  </a:lnTo>
                  <a:lnTo>
                    <a:pt x="172" y="795"/>
                  </a:lnTo>
                  <a:lnTo>
                    <a:pt x="181" y="795"/>
                  </a:lnTo>
                  <a:lnTo>
                    <a:pt x="181" y="786"/>
                  </a:lnTo>
                  <a:lnTo>
                    <a:pt x="181" y="777"/>
                  </a:lnTo>
                  <a:lnTo>
                    <a:pt x="189" y="777"/>
                  </a:lnTo>
                  <a:lnTo>
                    <a:pt x="189" y="769"/>
                  </a:lnTo>
                  <a:lnTo>
                    <a:pt x="198" y="769"/>
                  </a:lnTo>
                  <a:lnTo>
                    <a:pt x="198" y="760"/>
                  </a:lnTo>
                  <a:lnTo>
                    <a:pt x="207" y="760"/>
                  </a:lnTo>
                  <a:lnTo>
                    <a:pt x="215" y="760"/>
                  </a:lnTo>
                  <a:lnTo>
                    <a:pt x="224" y="751"/>
                  </a:lnTo>
                  <a:lnTo>
                    <a:pt x="232" y="751"/>
                  </a:lnTo>
                  <a:lnTo>
                    <a:pt x="232" y="743"/>
                  </a:lnTo>
                  <a:lnTo>
                    <a:pt x="241" y="743"/>
                  </a:lnTo>
                  <a:lnTo>
                    <a:pt x="250" y="734"/>
                  </a:lnTo>
                  <a:lnTo>
                    <a:pt x="250" y="726"/>
                  </a:lnTo>
                  <a:lnTo>
                    <a:pt x="258" y="726"/>
                  </a:lnTo>
                  <a:lnTo>
                    <a:pt x="250" y="717"/>
                  </a:lnTo>
                  <a:lnTo>
                    <a:pt x="258" y="717"/>
                  </a:lnTo>
                  <a:lnTo>
                    <a:pt x="250" y="717"/>
                  </a:lnTo>
                  <a:lnTo>
                    <a:pt x="250" y="708"/>
                  </a:lnTo>
                  <a:lnTo>
                    <a:pt x="250" y="700"/>
                  </a:lnTo>
                  <a:lnTo>
                    <a:pt x="250" y="691"/>
                  </a:lnTo>
                  <a:lnTo>
                    <a:pt x="258" y="691"/>
                  </a:lnTo>
                  <a:lnTo>
                    <a:pt x="258" y="682"/>
                  </a:lnTo>
                  <a:lnTo>
                    <a:pt x="258" y="674"/>
                  </a:lnTo>
                  <a:lnTo>
                    <a:pt x="258" y="665"/>
                  </a:lnTo>
                  <a:lnTo>
                    <a:pt x="258" y="657"/>
                  </a:lnTo>
                  <a:lnTo>
                    <a:pt x="250" y="657"/>
                  </a:lnTo>
                  <a:lnTo>
                    <a:pt x="241" y="657"/>
                  </a:lnTo>
                  <a:lnTo>
                    <a:pt x="241" y="648"/>
                  </a:lnTo>
                  <a:lnTo>
                    <a:pt x="232" y="648"/>
                  </a:lnTo>
                  <a:lnTo>
                    <a:pt x="232" y="639"/>
                  </a:lnTo>
                  <a:lnTo>
                    <a:pt x="232" y="631"/>
                  </a:lnTo>
                  <a:lnTo>
                    <a:pt x="241" y="631"/>
                  </a:lnTo>
                  <a:lnTo>
                    <a:pt x="241" y="622"/>
                  </a:lnTo>
                  <a:lnTo>
                    <a:pt x="241" y="612"/>
                  </a:lnTo>
                  <a:lnTo>
                    <a:pt x="241" y="605"/>
                  </a:lnTo>
                  <a:lnTo>
                    <a:pt x="241" y="596"/>
                  </a:lnTo>
                  <a:lnTo>
                    <a:pt x="241" y="605"/>
                  </a:lnTo>
                  <a:lnTo>
                    <a:pt x="232" y="605"/>
                  </a:lnTo>
                  <a:lnTo>
                    <a:pt x="232" y="596"/>
                  </a:lnTo>
                  <a:lnTo>
                    <a:pt x="224" y="596"/>
                  </a:lnTo>
                  <a:lnTo>
                    <a:pt x="224" y="605"/>
                  </a:lnTo>
                  <a:lnTo>
                    <a:pt x="224" y="596"/>
                  </a:lnTo>
                  <a:lnTo>
                    <a:pt x="215" y="596"/>
                  </a:lnTo>
                  <a:lnTo>
                    <a:pt x="215" y="605"/>
                  </a:lnTo>
                  <a:lnTo>
                    <a:pt x="215" y="596"/>
                  </a:lnTo>
                  <a:lnTo>
                    <a:pt x="207" y="596"/>
                  </a:lnTo>
                  <a:lnTo>
                    <a:pt x="207" y="588"/>
                  </a:lnTo>
                  <a:lnTo>
                    <a:pt x="207" y="579"/>
                  </a:lnTo>
                  <a:lnTo>
                    <a:pt x="198" y="579"/>
                  </a:lnTo>
                  <a:lnTo>
                    <a:pt x="207" y="579"/>
                  </a:lnTo>
                  <a:lnTo>
                    <a:pt x="198" y="579"/>
                  </a:lnTo>
                  <a:lnTo>
                    <a:pt x="198" y="569"/>
                  </a:lnTo>
                  <a:lnTo>
                    <a:pt x="198" y="579"/>
                  </a:lnTo>
                  <a:lnTo>
                    <a:pt x="189" y="579"/>
                  </a:lnTo>
                  <a:lnTo>
                    <a:pt x="189" y="569"/>
                  </a:lnTo>
                  <a:lnTo>
                    <a:pt x="198" y="569"/>
                  </a:lnTo>
                  <a:lnTo>
                    <a:pt x="207" y="569"/>
                  </a:lnTo>
                  <a:lnTo>
                    <a:pt x="207" y="562"/>
                  </a:lnTo>
                  <a:lnTo>
                    <a:pt x="215" y="562"/>
                  </a:lnTo>
                  <a:lnTo>
                    <a:pt x="207" y="562"/>
                  </a:lnTo>
                  <a:lnTo>
                    <a:pt x="207" y="569"/>
                  </a:lnTo>
                  <a:lnTo>
                    <a:pt x="198" y="569"/>
                  </a:lnTo>
                  <a:lnTo>
                    <a:pt x="189" y="569"/>
                  </a:lnTo>
                  <a:lnTo>
                    <a:pt x="189" y="579"/>
                  </a:lnTo>
                  <a:lnTo>
                    <a:pt x="198" y="579"/>
                  </a:lnTo>
                  <a:lnTo>
                    <a:pt x="198" y="569"/>
                  </a:lnTo>
                  <a:lnTo>
                    <a:pt x="198" y="579"/>
                  </a:lnTo>
                  <a:lnTo>
                    <a:pt x="207" y="579"/>
                  </a:lnTo>
                  <a:lnTo>
                    <a:pt x="198" y="579"/>
                  </a:lnTo>
                  <a:lnTo>
                    <a:pt x="207" y="579"/>
                  </a:lnTo>
                  <a:lnTo>
                    <a:pt x="207" y="588"/>
                  </a:lnTo>
                  <a:lnTo>
                    <a:pt x="207" y="596"/>
                  </a:lnTo>
                  <a:lnTo>
                    <a:pt x="215" y="596"/>
                  </a:lnTo>
                  <a:lnTo>
                    <a:pt x="224" y="596"/>
                  </a:lnTo>
                  <a:lnTo>
                    <a:pt x="215" y="596"/>
                  </a:lnTo>
                  <a:lnTo>
                    <a:pt x="224" y="596"/>
                  </a:lnTo>
                  <a:lnTo>
                    <a:pt x="232" y="596"/>
                  </a:lnTo>
                  <a:lnTo>
                    <a:pt x="232" y="605"/>
                  </a:lnTo>
                  <a:lnTo>
                    <a:pt x="241" y="605"/>
                  </a:lnTo>
                  <a:lnTo>
                    <a:pt x="241" y="596"/>
                  </a:lnTo>
                  <a:lnTo>
                    <a:pt x="241" y="605"/>
                  </a:lnTo>
                  <a:lnTo>
                    <a:pt x="241" y="612"/>
                  </a:lnTo>
                  <a:lnTo>
                    <a:pt x="250" y="612"/>
                  </a:lnTo>
                  <a:lnTo>
                    <a:pt x="258" y="612"/>
                  </a:lnTo>
                  <a:lnTo>
                    <a:pt x="267" y="612"/>
                  </a:lnTo>
                  <a:lnTo>
                    <a:pt x="267" y="622"/>
                  </a:lnTo>
                  <a:lnTo>
                    <a:pt x="267" y="612"/>
                  </a:lnTo>
                  <a:lnTo>
                    <a:pt x="275" y="612"/>
                  </a:lnTo>
                  <a:lnTo>
                    <a:pt x="275" y="605"/>
                  </a:lnTo>
                  <a:lnTo>
                    <a:pt x="275" y="596"/>
                  </a:lnTo>
                  <a:lnTo>
                    <a:pt x="267" y="596"/>
                  </a:lnTo>
                  <a:lnTo>
                    <a:pt x="267" y="588"/>
                  </a:lnTo>
                  <a:lnTo>
                    <a:pt x="275" y="588"/>
                  </a:lnTo>
                  <a:lnTo>
                    <a:pt x="275" y="579"/>
                  </a:lnTo>
                  <a:lnTo>
                    <a:pt x="275" y="569"/>
                  </a:lnTo>
                  <a:lnTo>
                    <a:pt x="284" y="569"/>
                  </a:lnTo>
                  <a:lnTo>
                    <a:pt x="293" y="569"/>
                  </a:lnTo>
                  <a:lnTo>
                    <a:pt x="301" y="569"/>
                  </a:lnTo>
                  <a:lnTo>
                    <a:pt x="301" y="579"/>
                  </a:lnTo>
                  <a:lnTo>
                    <a:pt x="310" y="579"/>
                  </a:lnTo>
                  <a:lnTo>
                    <a:pt x="318" y="579"/>
                  </a:lnTo>
                  <a:lnTo>
                    <a:pt x="327" y="579"/>
                  </a:lnTo>
                  <a:lnTo>
                    <a:pt x="336" y="579"/>
                  </a:lnTo>
                  <a:lnTo>
                    <a:pt x="344" y="579"/>
                  </a:lnTo>
                  <a:lnTo>
                    <a:pt x="344" y="569"/>
                  </a:lnTo>
                  <a:lnTo>
                    <a:pt x="336" y="562"/>
                  </a:lnTo>
                  <a:lnTo>
                    <a:pt x="336" y="553"/>
                  </a:lnTo>
                  <a:lnTo>
                    <a:pt x="336" y="543"/>
                  </a:lnTo>
                  <a:lnTo>
                    <a:pt x="336" y="536"/>
                  </a:lnTo>
                  <a:lnTo>
                    <a:pt x="344" y="536"/>
                  </a:lnTo>
                  <a:lnTo>
                    <a:pt x="344" y="526"/>
                  </a:lnTo>
                  <a:lnTo>
                    <a:pt x="344" y="519"/>
                  </a:lnTo>
                  <a:lnTo>
                    <a:pt x="353" y="519"/>
                  </a:lnTo>
                  <a:lnTo>
                    <a:pt x="353" y="510"/>
                  </a:lnTo>
                  <a:lnTo>
                    <a:pt x="362" y="510"/>
                  </a:lnTo>
                  <a:lnTo>
                    <a:pt x="362" y="500"/>
                  </a:lnTo>
                  <a:lnTo>
                    <a:pt x="370" y="500"/>
                  </a:lnTo>
                  <a:lnTo>
                    <a:pt x="370" y="493"/>
                  </a:lnTo>
                  <a:lnTo>
                    <a:pt x="379" y="493"/>
                  </a:lnTo>
                  <a:lnTo>
                    <a:pt x="379" y="483"/>
                  </a:lnTo>
                  <a:lnTo>
                    <a:pt x="387" y="483"/>
                  </a:lnTo>
                  <a:lnTo>
                    <a:pt x="396" y="483"/>
                  </a:lnTo>
                  <a:lnTo>
                    <a:pt x="405" y="483"/>
                  </a:lnTo>
                  <a:lnTo>
                    <a:pt x="413" y="483"/>
                  </a:lnTo>
                  <a:lnTo>
                    <a:pt x="422" y="483"/>
                  </a:lnTo>
                  <a:lnTo>
                    <a:pt x="430" y="483"/>
                  </a:lnTo>
                  <a:lnTo>
                    <a:pt x="439" y="483"/>
                  </a:lnTo>
                  <a:lnTo>
                    <a:pt x="439" y="474"/>
                  </a:lnTo>
                  <a:lnTo>
                    <a:pt x="448" y="474"/>
                  </a:lnTo>
                  <a:lnTo>
                    <a:pt x="448" y="467"/>
                  </a:lnTo>
                  <a:lnTo>
                    <a:pt x="456" y="467"/>
                  </a:lnTo>
                  <a:lnTo>
                    <a:pt x="465" y="467"/>
                  </a:lnTo>
                  <a:lnTo>
                    <a:pt x="472" y="467"/>
                  </a:lnTo>
                  <a:lnTo>
                    <a:pt x="482" y="467"/>
                  </a:lnTo>
                  <a:lnTo>
                    <a:pt x="482" y="474"/>
                  </a:lnTo>
                  <a:lnTo>
                    <a:pt x="491" y="474"/>
                  </a:lnTo>
                  <a:lnTo>
                    <a:pt x="491" y="483"/>
                  </a:lnTo>
                  <a:lnTo>
                    <a:pt x="498" y="483"/>
                  </a:lnTo>
                  <a:lnTo>
                    <a:pt x="508" y="483"/>
                  </a:lnTo>
                  <a:lnTo>
                    <a:pt x="517" y="483"/>
                  </a:lnTo>
                  <a:lnTo>
                    <a:pt x="517" y="474"/>
                  </a:lnTo>
                  <a:lnTo>
                    <a:pt x="525" y="474"/>
                  </a:lnTo>
                  <a:lnTo>
                    <a:pt x="534" y="474"/>
                  </a:lnTo>
                  <a:lnTo>
                    <a:pt x="541" y="474"/>
                  </a:lnTo>
                  <a:lnTo>
                    <a:pt x="541" y="467"/>
                  </a:lnTo>
                  <a:lnTo>
                    <a:pt x="534" y="467"/>
                  </a:lnTo>
                  <a:lnTo>
                    <a:pt x="534" y="457"/>
                  </a:lnTo>
                  <a:lnTo>
                    <a:pt x="534" y="450"/>
                  </a:lnTo>
                  <a:lnTo>
                    <a:pt x="525" y="440"/>
                  </a:lnTo>
                  <a:lnTo>
                    <a:pt x="525" y="431"/>
                  </a:lnTo>
                  <a:lnTo>
                    <a:pt x="534" y="431"/>
                  </a:lnTo>
                  <a:lnTo>
                    <a:pt x="534" y="424"/>
                  </a:lnTo>
                  <a:lnTo>
                    <a:pt x="525" y="424"/>
                  </a:lnTo>
                  <a:lnTo>
                    <a:pt x="534" y="424"/>
                  </a:lnTo>
                  <a:lnTo>
                    <a:pt x="534" y="414"/>
                  </a:lnTo>
                  <a:lnTo>
                    <a:pt x="541" y="414"/>
                  </a:lnTo>
                  <a:lnTo>
                    <a:pt x="541" y="407"/>
                  </a:lnTo>
                  <a:lnTo>
                    <a:pt x="551" y="407"/>
                  </a:lnTo>
                  <a:lnTo>
                    <a:pt x="551" y="398"/>
                  </a:lnTo>
                  <a:lnTo>
                    <a:pt x="560" y="398"/>
                  </a:lnTo>
                  <a:lnTo>
                    <a:pt x="567" y="398"/>
                  </a:lnTo>
                  <a:lnTo>
                    <a:pt x="567" y="388"/>
                  </a:lnTo>
                  <a:lnTo>
                    <a:pt x="577" y="388"/>
                  </a:lnTo>
                  <a:lnTo>
                    <a:pt x="577" y="381"/>
                  </a:lnTo>
                  <a:lnTo>
                    <a:pt x="584" y="381"/>
                  </a:lnTo>
                  <a:lnTo>
                    <a:pt x="584" y="371"/>
                  </a:lnTo>
                  <a:lnTo>
                    <a:pt x="593" y="371"/>
                  </a:lnTo>
                  <a:lnTo>
                    <a:pt x="603" y="371"/>
                  </a:lnTo>
                  <a:lnTo>
                    <a:pt x="603" y="362"/>
                  </a:lnTo>
                  <a:lnTo>
                    <a:pt x="610" y="362"/>
                  </a:lnTo>
                  <a:lnTo>
                    <a:pt x="620" y="362"/>
                  </a:lnTo>
                  <a:lnTo>
                    <a:pt x="629" y="362"/>
                  </a:lnTo>
                  <a:lnTo>
                    <a:pt x="636" y="362"/>
                  </a:lnTo>
                  <a:lnTo>
                    <a:pt x="636" y="371"/>
                  </a:lnTo>
                  <a:lnTo>
                    <a:pt x="636" y="362"/>
                  </a:lnTo>
                  <a:lnTo>
                    <a:pt x="636" y="371"/>
                  </a:lnTo>
                  <a:lnTo>
                    <a:pt x="636" y="362"/>
                  </a:lnTo>
                  <a:lnTo>
                    <a:pt x="636" y="371"/>
                  </a:lnTo>
                  <a:lnTo>
                    <a:pt x="636" y="362"/>
                  </a:lnTo>
                  <a:lnTo>
                    <a:pt x="636" y="371"/>
                  </a:lnTo>
                  <a:lnTo>
                    <a:pt x="636" y="362"/>
                  </a:lnTo>
                  <a:lnTo>
                    <a:pt x="646" y="362"/>
                  </a:lnTo>
                  <a:lnTo>
                    <a:pt x="646" y="355"/>
                  </a:lnTo>
                  <a:lnTo>
                    <a:pt x="653" y="355"/>
                  </a:lnTo>
                  <a:lnTo>
                    <a:pt x="653" y="345"/>
                  </a:lnTo>
                  <a:lnTo>
                    <a:pt x="653" y="338"/>
                  </a:lnTo>
                  <a:lnTo>
                    <a:pt x="653" y="328"/>
                  </a:lnTo>
                  <a:lnTo>
                    <a:pt x="653" y="319"/>
                  </a:lnTo>
                  <a:lnTo>
                    <a:pt x="653" y="312"/>
                  </a:lnTo>
                  <a:lnTo>
                    <a:pt x="653" y="302"/>
                  </a:lnTo>
                  <a:lnTo>
                    <a:pt x="653" y="293"/>
                  </a:lnTo>
                  <a:lnTo>
                    <a:pt x="662" y="293"/>
                  </a:lnTo>
                  <a:lnTo>
                    <a:pt x="662" y="285"/>
                  </a:lnTo>
                  <a:lnTo>
                    <a:pt x="672" y="285"/>
                  </a:lnTo>
                  <a:lnTo>
                    <a:pt x="672" y="276"/>
                  </a:lnTo>
                  <a:lnTo>
                    <a:pt x="672" y="285"/>
                  </a:lnTo>
                  <a:lnTo>
                    <a:pt x="679" y="285"/>
                  </a:lnTo>
                  <a:lnTo>
                    <a:pt x="679" y="276"/>
                  </a:lnTo>
                  <a:lnTo>
                    <a:pt x="688" y="276"/>
                  </a:lnTo>
                  <a:lnTo>
                    <a:pt x="696" y="276"/>
                  </a:lnTo>
                  <a:lnTo>
                    <a:pt x="705" y="276"/>
                  </a:lnTo>
                  <a:lnTo>
                    <a:pt x="715" y="276"/>
                  </a:lnTo>
                  <a:lnTo>
                    <a:pt x="715" y="285"/>
                  </a:lnTo>
                  <a:lnTo>
                    <a:pt x="722" y="285"/>
                  </a:lnTo>
                  <a:lnTo>
                    <a:pt x="722" y="293"/>
                  </a:lnTo>
                  <a:lnTo>
                    <a:pt x="731" y="293"/>
                  </a:lnTo>
                  <a:lnTo>
                    <a:pt x="731" y="285"/>
                  </a:lnTo>
                  <a:lnTo>
                    <a:pt x="739" y="285"/>
                  </a:lnTo>
                  <a:lnTo>
                    <a:pt x="739" y="276"/>
                  </a:lnTo>
                  <a:lnTo>
                    <a:pt x="748" y="276"/>
                  </a:lnTo>
                  <a:lnTo>
                    <a:pt x="748" y="269"/>
                  </a:lnTo>
                  <a:lnTo>
                    <a:pt x="748" y="259"/>
                  </a:lnTo>
                  <a:lnTo>
                    <a:pt x="757" y="259"/>
                  </a:lnTo>
                  <a:lnTo>
                    <a:pt x="748" y="259"/>
                  </a:lnTo>
                  <a:lnTo>
                    <a:pt x="757" y="259"/>
                  </a:lnTo>
                  <a:lnTo>
                    <a:pt x="757" y="250"/>
                  </a:lnTo>
                  <a:lnTo>
                    <a:pt x="757" y="242"/>
                  </a:lnTo>
                  <a:lnTo>
                    <a:pt x="748" y="242"/>
                  </a:lnTo>
                  <a:lnTo>
                    <a:pt x="748" y="233"/>
                  </a:lnTo>
                  <a:lnTo>
                    <a:pt x="748" y="224"/>
                  </a:lnTo>
                  <a:lnTo>
                    <a:pt x="739" y="224"/>
                  </a:lnTo>
                  <a:lnTo>
                    <a:pt x="739" y="216"/>
                  </a:lnTo>
                  <a:lnTo>
                    <a:pt x="739" y="207"/>
                  </a:lnTo>
                  <a:lnTo>
                    <a:pt x="739" y="199"/>
                  </a:lnTo>
                  <a:lnTo>
                    <a:pt x="731" y="199"/>
                  </a:lnTo>
                  <a:lnTo>
                    <a:pt x="731" y="207"/>
                  </a:lnTo>
                  <a:lnTo>
                    <a:pt x="731" y="199"/>
                  </a:lnTo>
                  <a:lnTo>
                    <a:pt x="731" y="207"/>
                  </a:lnTo>
                  <a:lnTo>
                    <a:pt x="722" y="207"/>
                  </a:lnTo>
                  <a:lnTo>
                    <a:pt x="722" y="199"/>
                  </a:lnTo>
                  <a:lnTo>
                    <a:pt x="731" y="199"/>
                  </a:lnTo>
                  <a:lnTo>
                    <a:pt x="731" y="190"/>
                  </a:lnTo>
                  <a:lnTo>
                    <a:pt x="731" y="199"/>
                  </a:lnTo>
                  <a:lnTo>
                    <a:pt x="722" y="199"/>
                  </a:lnTo>
                  <a:lnTo>
                    <a:pt x="722" y="207"/>
                  </a:lnTo>
                  <a:lnTo>
                    <a:pt x="731" y="207"/>
                  </a:lnTo>
                  <a:lnTo>
                    <a:pt x="731" y="199"/>
                  </a:lnTo>
                  <a:lnTo>
                    <a:pt x="731" y="207"/>
                  </a:lnTo>
                  <a:lnTo>
                    <a:pt x="731" y="199"/>
                  </a:lnTo>
                  <a:lnTo>
                    <a:pt x="739" y="199"/>
                  </a:lnTo>
                  <a:lnTo>
                    <a:pt x="748" y="199"/>
                  </a:lnTo>
                  <a:lnTo>
                    <a:pt x="748" y="190"/>
                  </a:lnTo>
                  <a:lnTo>
                    <a:pt x="748" y="181"/>
                  </a:lnTo>
                  <a:lnTo>
                    <a:pt x="757" y="181"/>
                  </a:lnTo>
                  <a:lnTo>
                    <a:pt x="757" y="173"/>
                  </a:lnTo>
                  <a:lnTo>
                    <a:pt x="765" y="173"/>
                  </a:lnTo>
                  <a:lnTo>
                    <a:pt x="774" y="173"/>
                  </a:lnTo>
                  <a:lnTo>
                    <a:pt x="774" y="164"/>
                  </a:lnTo>
                  <a:lnTo>
                    <a:pt x="774" y="173"/>
                  </a:lnTo>
                  <a:lnTo>
                    <a:pt x="774" y="164"/>
                  </a:lnTo>
                  <a:lnTo>
                    <a:pt x="783" y="164"/>
                  </a:lnTo>
                  <a:lnTo>
                    <a:pt x="783" y="155"/>
                  </a:lnTo>
                  <a:lnTo>
                    <a:pt x="791" y="155"/>
                  </a:lnTo>
                  <a:lnTo>
                    <a:pt x="791" y="147"/>
                  </a:lnTo>
                  <a:lnTo>
                    <a:pt x="800" y="147"/>
                  </a:lnTo>
                  <a:lnTo>
                    <a:pt x="800" y="138"/>
                  </a:lnTo>
                  <a:lnTo>
                    <a:pt x="808" y="138"/>
                  </a:lnTo>
                  <a:lnTo>
                    <a:pt x="808" y="130"/>
                  </a:lnTo>
                  <a:lnTo>
                    <a:pt x="808" y="121"/>
                  </a:lnTo>
                  <a:lnTo>
                    <a:pt x="808" y="112"/>
                  </a:lnTo>
                  <a:lnTo>
                    <a:pt x="808" y="104"/>
                  </a:lnTo>
                  <a:lnTo>
                    <a:pt x="808" y="95"/>
                  </a:lnTo>
                  <a:lnTo>
                    <a:pt x="808" y="87"/>
                  </a:lnTo>
                  <a:lnTo>
                    <a:pt x="817" y="87"/>
                  </a:lnTo>
                  <a:lnTo>
                    <a:pt x="817" y="78"/>
                  </a:lnTo>
                  <a:lnTo>
                    <a:pt x="817" y="69"/>
                  </a:lnTo>
                  <a:lnTo>
                    <a:pt x="826" y="69"/>
                  </a:lnTo>
                  <a:lnTo>
                    <a:pt x="826" y="61"/>
                  </a:lnTo>
                  <a:lnTo>
                    <a:pt x="834" y="61"/>
                  </a:lnTo>
                  <a:lnTo>
                    <a:pt x="826" y="61"/>
                  </a:lnTo>
                  <a:lnTo>
                    <a:pt x="834" y="61"/>
                  </a:lnTo>
                  <a:lnTo>
                    <a:pt x="834" y="52"/>
                  </a:lnTo>
                  <a:lnTo>
                    <a:pt x="843" y="52"/>
                  </a:lnTo>
                  <a:lnTo>
                    <a:pt x="843" y="43"/>
                  </a:lnTo>
                  <a:lnTo>
                    <a:pt x="834" y="43"/>
                  </a:lnTo>
                  <a:lnTo>
                    <a:pt x="834" y="35"/>
                  </a:lnTo>
                  <a:lnTo>
                    <a:pt x="834" y="26"/>
                  </a:lnTo>
                  <a:lnTo>
                    <a:pt x="826" y="26"/>
                  </a:lnTo>
                  <a:lnTo>
                    <a:pt x="826" y="18"/>
                  </a:lnTo>
                  <a:lnTo>
                    <a:pt x="817" y="18"/>
                  </a:lnTo>
                  <a:lnTo>
                    <a:pt x="826" y="18"/>
                  </a:lnTo>
                  <a:lnTo>
                    <a:pt x="826" y="9"/>
                  </a:lnTo>
                  <a:lnTo>
                    <a:pt x="826" y="0"/>
                  </a:lnTo>
                  <a:lnTo>
                    <a:pt x="834" y="9"/>
                  </a:lnTo>
                  <a:lnTo>
                    <a:pt x="826" y="9"/>
                  </a:lnTo>
                  <a:lnTo>
                    <a:pt x="826" y="18"/>
                  </a:lnTo>
                  <a:lnTo>
                    <a:pt x="826" y="26"/>
                  </a:lnTo>
                  <a:lnTo>
                    <a:pt x="834" y="26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23" name="Freeform 268"/>
            <p:cNvSpPr>
              <a:spLocks/>
            </p:cNvSpPr>
            <p:nvPr/>
          </p:nvSpPr>
          <p:spPr bwMode="auto">
            <a:xfrm>
              <a:off x="3956050" y="1527175"/>
              <a:ext cx="227013" cy="1192213"/>
            </a:xfrm>
            <a:custGeom>
              <a:avLst/>
              <a:gdLst>
                <a:gd name="T0" fmla="*/ 2147483647 w 285"/>
                <a:gd name="T1" fmla="*/ 2147483647 h 1501"/>
                <a:gd name="T2" fmla="*/ 2147483647 w 285"/>
                <a:gd name="T3" fmla="*/ 2147483647 h 1501"/>
                <a:gd name="T4" fmla="*/ 2147483647 w 285"/>
                <a:gd name="T5" fmla="*/ 2147483647 h 1501"/>
                <a:gd name="T6" fmla="*/ 2147483647 w 285"/>
                <a:gd name="T7" fmla="*/ 2147483647 h 1501"/>
                <a:gd name="T8" fmla="*/ 2147483647 w 285"/>
                <a:gd name="T9" fmla="*/ 2147483647 h 1501"/>
                <a:gd name="T10" fmla="*/ 2147483647 w 285"/>
                <a:gd name="T11" fmla="*/ 2147483647 h 1501"/>
                <a:gd name="T12" fmla="*/ 2147483647 w 285"/>
                <a:gd name="T13" fmla="*/ 2147483647 h 1501"/>
                <a:gd name="T14" fmla="*/ 2147483647 w 285"/>
                <a:gd name="T15" fmla="*/ 2147483647 h 1501"/>
                <a:gd name="T16" fmla="*/ 2147483647 w 285"/>
                <a:gd name="T17" fmla="*/ 2147483647 h 1501"/>
                <a:gd name="T18" fmla="*/ 2147483647 w 285"/>
                <a:gd name="T19" fmla="*/ 2147483647 h 1501"/>
                <a:gd name="T20" fmla="*/ 0 w 285"/>
                <a:gd name="T21" fmla="*/ 2147483647 h 1501"/>
                <a:gd name="T22" fmla="*/ 2147483647 w 285"/>
                <a:gd name="T23" fmla="*/ 2147483647 h 1501"/>
                <a:gd name="T24" fmla="*/ 2147483647 w 285"/>
                <a:gd name="T25" fmla="*/ 2147483647 h 1501"/>
                <a:gd name="T26" fmla="*/ 2147483647 w 285"/>
                <a:gd name="T27" fmla="*/ 2147483647 h 1501"/>
                <a:gd name="T28" fmla="*/ 2147483647 w 285"/>
                <a:gd name="T29" fmla="*/ 2147483647 h 1501"/>
                <a:gd name="T30" fmla="*/ 2147483647 w 285"/>
                <a:gd name="T31" fmla="*/ 2147483647 h 1501"/>
                <a:gd name="T32" fmla="*/ 2147483647 w 285"/>
                <a:gd name="T33" fmla="*/ 0 h 1501"/>
                <a:gd name="T34" fmla="*/ 2147483647 w 285"/>
                <a:gd name="T35" fmla="*/ 2147483647 h 1501"/>
                <a:gd name="T36" fmla="*/ 2147483647 w 285"/>
                <a:gd name="T37" fmla="*/ 2147483647 h 1501"/>
                <a:gd name="T38" fmla="*/ 2147483647 w 285"/>
                <a:gd name="T39" fmla="*/ 2147483647 h 1501"/>
                <a:gd name="T40" fmla="*/ 2147483647 w 285"/>
                <a:gd name="T41" fmla="*/ 2147483647 h 1501"/>
                <a:gd name="T42" fmla="*/ 2147483647 w 285"/>
                <a:gd name="T43" fmla="*/ 2147483647 h 1501"/>
                <a:gd name="T44" fmla="*/ 2147483647 w 285"/>
                <a:gd name="T45" fmla="*/ 2147483647 h 1501"/>
                <a:gd name="T46" fmla="*/ 2147483647 w 285"/>
                <a:gd name="T47" fmla="*/ 2147483647 h 1501"/>
                <a:gd name="T48" fmla="*/ 2147483647 w 285"/>
                <a:gd name="T49" fmla="*/ 2147483647 h 1501"/>
                <a:gd name="T50" fmla="*/ 2147483647 w 285"/>
                <a:gd name="T51" fmla="*/ 2147483647 h 1501"/>
                <a:gd name="T52" fmla="*/ 2147483647 w 285"/>
                <a:gd name="T53" fmla="*/ 2147483647 h 1501"/>
                <a:gd name="T54" fmla="*/ 2147483647 w 285"/>
                <a:gd name="T55" fmla="*/ 2147483647 h 1501"/>
                <a:gd name="T56" fmla="*/ 2147483647 w 285"/>
                <a:gd name="T57" fmla="*/ 2147483647 h 1501"/>
                <a:gd name="T58" fmla="*/ 2147483647 w 285"/>
                <a:gd name="T59" fmla="*/ 2147483647 h 1501"/>
                <a:gd name="T60" fmla="*/ 2147483647 w 285"/>
                <a:gd name="T61" fmla="*/ 2147483647 h 1501"/>
                <a:gd name="T62" fmla="*/ 2147483647 w 285"/>
                <a:gd name="T63" fmla="*/ 2147483647 h 1501"/>
                <a:gd name="T64" fmla="*/ 2147483647 w 285"/>
                <a:gd name="T65" fmla="*/ 2147483647 h 1501"/>
                <a:gd name="T66" fmla="*/ 2147483647 w 285"/>
                <a:gd name="T67" fmla="*/ 2147483647 h 1501"/>
                <a:gd name="T68" fmla="*/ 2147483647 w 285"/>
                <a:gd name="T69" fmla="*/ 2147483647 h 1501"/>
                <a:gd name="T70" fmla="*/ 2147483647 w 285"/>
                <a:gd name="T71" fmla="*/ 2147483647 h 1501"/>
                <a:gd name="T72" fmla="*/ 2147483647 w 285"/>
                <a:gd name="T73" fmla="*/ 2147483647 h 1501"/>
                <a:gd name="T74" fmla="*/ 2147483647 w 285"/>
                <a:gd name="T75" fmla="*/ 2147483647 h 1501"/>
                <a:gd name="T76" fmla="*/ 2147483647 w 285"/>
                <a:gd name="T77" fmla="*/ 2147483647 h 1501"/>
                <a:gd name="T78" fmla="*/ 2147483647 w 285"/>
                <a:gd name="T79" fmla="*/ 2147483647 h 1501"/>
                <a:gd name="T80" fmla="*/ 2147483647 w 285"/>
                <a:gd name="T81" fmla="*/ 2147483647 h 1501"/>
                <a:gd name="T82" fmla="*/ 2147483647 w 285"/>
                <a:gd name="T83" fmla="*/ 2147483647 h 1501"/>
                <a:gd name="T84" fmla="*/ 2147483647 w 285"/>
                <a:gd name="T85" fmla="*/ 2147483647 h 1501"/>
                <a:gd name="T86" fmla="*/ 2147483647 w 285"/>
                <a:gd name="T87" fmla="*/ 2147483647 h 1501"/>
                <a:gd name="T88" fmla="*/ 2147483647 w 285"/>
                <a:gd name="T89" fmla="*/ 2147483647 h 1501"/>
                <a:gd name="T90" fmla="*/ 2147483647 w 285"/>
                <a:gd name="T91" fmla="*/ 2147483647 h 1501"/>
                <a:gd name="T92" fmla="*/ 2147483647 w 285"/>
                <a:gd name="T93" fmla="*/ 2147483647 h 1501"/>
                <a:gd name="T94" fmla="*/ 2147483647 w 285"/>
                <a:gd name="T95" fmla="*/ 2147483647 h 1501"/>
                <a:gd name="T96" fmla="*/ 2147483647 w 285"/>
                <a:gd name="T97" fmla="*/ 2147483647 h 1501"/>
                <a:gd name="T98" fmla="*/ 2147483647 w 285"/>
                <a:gd name="T99" fmla="*/ 2147483647 h 1501"/>
                <a:gd name="T100" fmla="*/ 2147483647 w 285"/>
                <a:gd name="T101" fmla="*/ 2147483647 h 1501"/>
                <a:gd name="T102" fmla="*/ 2147483647 w 285"/>
                <a:gd name="T103" fmla="*/ 2147483647 h 1501"/>
                <a:gd name="T104" fmla="*/ 2147483647 w 285"/>
                <a:gd name="T105" fmla="*/ 2147483647 h 1501"/>
                <a:gd name="T106" fmla="*/ 2147483647 w 285"/>
                <a:gd name="T107" fmla="*/ 2147483647 h 1501"/>
                <a:gd name="T108" fmla="*/ 2147483647 w 285"/>
                <a:gd name="T109" fmla="*/ 2147483647 h 1501"/>
                <a:gd name="T110" fmla="*/ 2147483647 w 285"/>
                <a:gd name="T111" fmla="*/ 2147483647 h 1501"/>
                <a:gd name="T112" fmla="*/ 2147483647 w 285"/>
                <a:gd name="T113" fmla="*/ 2147483647 h 1501"/>
                <a:gd name="T114" fmla="*/ 2147483647 w 285"/>
                <a:gd name="T115" fmla="*/ 2147483647 h 1501"/>
                <a:gd name="T116" fmla="*/ 2147483647 w 285"/>
                <a:gd name="T117" fmla="*/ 2147483647 h 1501"/>
                <a:gd name="T118" fmla="*/ 2147483647 w 285"/>
                <a:gd name="T119" fmla="*/ 2147483647 h 1501"/>
                <a:gd name="T120" fmla="*/ 2147483647 w 285"/>
                <a:gd name="T121" fmla="*/ 2147483647 h 15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5"/>
                <a:gd name="T184" fmla="*/ 0 h 1501"/>
                <a:gd name="T185" fmla="*/ 285 w 285"/>
                <a:gd name="T186" fmla="*/ 1501 h 15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5" h="1501">
                  <a:moveTo>
                    <a:pt x="173" y="682"/>
                  </a:moveTo>
                  <a:lnTo>
                    <a:pt x="190" y="674"/>
                  </a:lnTo>
                  <a:lnTo>
                    <a:pt x="198" y="665"/>
                  </a:lnTo>
                  <a:lnTo>
                    <a:pt x="207" y="655"/>
                  </a:lnTo>
                  <a:lnTo>
                    <a:pt x="207" y="648"/>
                  </a:lnTo>
                  <a:lnTo>
                    <a:pt x="198" y="639"/>
                  </a:lnTo>
                  <a:lnTo>
                    <a:pt x="190" y="639"/>
                  </a:lnTo>
                  <a:lnTo>
                    <a:pt x="190" y="631"/>
                  </a:lnTo>
                  <a:lnTo>
                    <a:pt x="181" y="631"/>
                  </a:lnTo>
                  <a:lnTo>
                    <a:pt x="173" y="631"/>
                  </a:lnTo>
                  <a:lnTo>
                    <a:pt x="164" y="631"/>
                  </a:lnTo>
                  <a:lnTo>
                    <a:pt x="147" y="631"/>
                  </a:lnTo>
                  <a:lnTo>
                    <a:pt x="138" y="622"/>
                  </a:lnTo>
                  <a:lnTo>
                    <a:pt x="138" y="612"/>
                  </a:lnTo>
                  <a:lnTo>
                    <a:pt x="147" y="605"/>
                  </a:lnTo>
                  <a:lnTo>
                    <a:pt x="155" y="596"/>
                  </a:lnTo>
                  <a:lnTo>
                    <a:pt x="155" y="586"/>
                  </a:lnTo>
                  <a:lnTo>
                    <a:pt x="164" y="586"/>
                  </a:lnTo>
                  <a:lnTo>
                    <a:pt x="173" y="586"/>
                  </a:lnTo>
                  <a:lnTo>
                    <a:pt x="181" y="586"/>
                  </a:lnTo>
                  <a:lnTo>
                    <a:pt x="190" y="586"/>
                  </a:lnTo>
                  <a:lnTo>
                    <a:pt x="190" y="596"/>
                  </a:lnTo>
                  <a:lnTo>
                    <a:pt x="198" y="596"/>
                  </a:lnTo>
                  <a:lnTo>
                    <a:pt x="207" y="596"/>
                  </a:lnTo>
                  <a:lnTo>
                    <a:pt x="198" y="586"/>
                  </a:lnTo>
                  <a:lnTo>
                    <a:pt x="198" y="579"/>
                  </a:lnTo>
                  <a:lnTo>
                    <a:pt x="190" y="579"/>
                  </a:lnTo>
                  <a:lnTo>
                    <a:pt x="190" y="569"/>
                  </a:lnTo>
                  <a:lnTo>
                    <a:pt x="190" y="562"/>
                  </a:lnTo>
                  <a:lnTo>
                    <a:pt x="181" y="562"/>
                  </a:lnTo>
                  <a:lnTo>
                    <a:pt x="173" y="562"/>
                  </a:lnTo>
                  <a:lnTo>
                    <a:pt x="173" y="553"/>
                  </a:lnTo>
                  <a:lnTo>
                    <a:pt x="173" y="543"/>
                  </a:lnTo>
                  <a:lnTo>
                    <a:pt x="164" y="543"/>
                  </a:lnTo>
                  <a:lnTo>
                    <a:pt x="155" y="553"/>
                  </a:lnTo>
                  <a:lnTo>
                    <a:pt x="155" y="562"/>
                  </a:lnTo>
                  <a:lnTo>
                    <a:pt x="147" y="569"/>
                  </a:lnTo>
                  <a:lnTo>
                    <a:pt x="138" y="569"/>
                  </a:lnTo>
                  <a:lnTo>
                    <a:pt x="129" y="569"/>
                  </a:lnTo>
                  <a:lnTo>
                    <a:pt x="121" y="562"/>
                  </a:lnTo>
                  <a:lnTo>
                    <a:pt x="121" y="553"/>
                  </a:lnTo>
                  <a:lnTo>
                    <a:pt x="129" y="543"/>
                  </a:lnTo>
                  <a:lnTo>
                    <a:pt x="129" y="536"/>
                  </a:lnTo>
                  <a:lnTo>
                    <a:pt x="138" y="526"/>
                  </a:lnTo>
                  <a:lnTo>
                    <a:pt x="121" y="526"/>
                  </a:lnTo>
                  <a:lnTo>
                    <a:pt x="121" y="517"/>
                  </a:lnTo>
                  <a:lnTo>
                    <a:pt x="112" y="517"/>
                  </a:lnTo>
                  <a:lnTo>
                    <a:pt x="112" y="510"/>
                  </a:lnTo>
                  <a:lnTo>
                    <a:pt x="104" y="500"/>
                  </a:lnTo>
                  <a:lnTo>
                    <a:pt x="104" y="493"/>
                  </a:lnTo>
                  <a:lnTo>
                    <a:pt x="112" y="493"/>
                  </a:lnTo>
                  <a:lnTo>
                    <a:pt x="112" y="483"/>
                  </a:lnTo>
                  <a:lnTo>
                    <a:pt x="121" y="474"/>
                  </a:lnTo>
                  <a:lnTo>
                    <a:pt x="112" y="467"/>
                  </a:lnTo>
                  <a:lnTo>
                    <a:pt x="104" y="457"/>
                  </a:lnTo>
                  <a:lnTo>
                    <a:pt x="104" y="440"/>
                  </a:lnTo>
                  <a:lnTo>
                    <a:pt x="95" y="431"/>
                  </a:lnTo>
                  <a:lnTo>
                    <a:pt x="95" y="424"/>
                  </a:lnTo>
                  <a:lnTo>
                    <a:pt x="104" y="405"/>
                  </a:lnTo>
                  <a:lnTo>
                    <a:pt x="112" y="405"/>
                  </a:lnTo>
                  <a:lnTo>
                    <a:pt x="112" y="397"/>
                  </a:lnTo>
                  <a:lnTo>
                    <a:pt x="121" y="388"/>
                  </a:lnTo>
                  <a:lnTo>
                    <a:pt x="112" y="388"/>
                  </a:lnTo>
                  <a:lnTo>
                    <a:pt x="112" y="381"/>
                  </a:lnTo>
                  <a:lnTo>
                    <a:pt x="104" y="371"/>
                  </a:lnTo>
                  <a:lnTo>
                    <a:pt x="95" y="371"/>
                  </a:lnTo>
                  <a:lnTo>
                    <a:pt x="86" y="362"/>
                  </a:lnTo>
                  <a:lnTo>
                    <a:pt x="78" y="362"/>
                  </a:lnTo>
                  <a:lnTo>
                    <a:pt x="69" y="354"/>
                  </a:lnTo>
                  <a:lnTo>
                    <a:pt x="62" y="345"/>
                  </a:lnTo>
                  <a:lnTo>
                    <a:pt x="52" y="336"/>
                  </a:lnTo>
                  <a:lnTo>
                    <a:pt x="52" y="328"/>
                  </a:lnTo>
                  <a:lnTo>
                    <a:pt x="52" y="311"/>
                  </a:lnTo>
                  <a:lnTo>
                    <a:pt x="52" y="302"/>
                  </a:lnTo>
                  <a:lnTo>
                    <a:pt x="52" y="293"/>
                  </a:lnTo>
                  <a:lnTo>
                    <a:pt x="52" y="276"/>
                  </a:lnTo>
                  <a:lnTo>
                    <a:pt x="52" y="267"/>
                  </a:lnTo>
                  <a:lnTo>
                    <a:pt x="43" y="267"/>
                  </a:lnTo>
                  <a:lnTo>
                    <a:pt x="35" y="267"/>
                  </a:lnTo>
                  <a:lnTo>
                    <a:pt x="26" y="267"/>
                  </a:lnTo>
                  <a:lnTo>
                    <a:pt x="26" y="276"/>
                  </a:lnTo>
                  <a:lnTo>
                    <a:pt x="19" y="276"/>
                  </a:lnTo>
                  <a:lnTo>
                    <a:pt x="9" y="276"/>
                  </a:lnTo>
                  <a:lnTo>
                    <a:pt x="9" y="267"/>
                  </a:lnTo>
                  <a:lnTo>
                    <a:pt x="9" y="259"/>
                  </a:lnTo>
                  <a:lnTo>
                    <a:pt x="9" y="250"/>
                  </a:lnTo>
                  <a:lnTo>
                    <a:pt x="9" y="242"/>
                  </a:lnTo>
                  <a:lnTo>
                    <a:pt x="9" y="233"/>
                  </a:lnTo>
                  <a:lnTo>
                    <a:pt x="19" y="233"/>
                  </a:lnTo>
                  <a:lnTo>
                    <a:pt x="26" y="233"/>
                  </a:lnTo>
                  <a:lnTo>
                    <a:pt x="26" y="224"/>
                  </a:lnTo>
                  <a:lnTo>
                    <a:pt x="35" y="224"/>
                  </a:lnTo>
                  <a:lnTo>
                    <a:pt x="35" y="216"/>
                  </a:lnTo>
                  <a:lnTo>
                    <a:pt x="26" y="216"/>
                  </a:lnTo>
                  <a:lnTo>
                    <a:pt x="19" y="216"/>
                  </a:lnTo>
                  <a:lnTo>
                    <a:pt x="9" y="216"/>
                  </a:lnTo>
                  <a:lnTo>
                    <a:pt x="0" y="207"/>
                  </a:lnTo>
                  <a:lnTo>
                    <a:pt x="0" y="198"/>
                  </a:lnTo>
                  <a:lnTo>
                    <a:pt x="0" y="190"/>
                  </a:lnTo>
                  <a:lnTo>
                    <a:pt x="9" y="190"/>
                  </a:lnTo>
                  <a:lnTo>
                    <a:pt x="9" y="181"/>
                  </a:lnTo>
                  <a:lnTo>
                    <a:pt x="19" y="181"/>
                  </a:lnTo>
                  <a:lnTo>
                    <a:pt x="19" y="173"/>
                  </a:lnTo>
                  <a:lnTo>
                    <a:pt x="26" y="173"/>
                  </a:lnTo>
                  <a:lnTo>
                    <a:pt x="19" y="164"/>
                  </a:lnTo>
                  <a:lnTo>
                    <a:pt x="19" y="155"/>
                  </a:lnTo>
                  <a:lnTo>
                    <a:pt x="9" y="147"/>
                  </a:lnTo>
                  <a:lnTo>
                    <a:pt x="9" y="138"/>
                  </a:lnTo>
                  <a:lnTo>
                    <a:pt x="9" y="121"/>
                  </a:lnTo>
                  <a:lnTo>
                    <a:pt x="19" y="129"/>
                  </a:lnTo>
                  <a:lnTo>
                    <a:pt x="19" y="138"/>
                  </a:lnTo>
                  <a:lnTo>
                    <a:pt x="19" y="147"/>
                  </a:lnTo>
                  <a:lnTo>
                    <a:pt x="19" y="155"/>
                  </a:lnTo>
                  <a:lnTo>
                    <a:pt x="26" y="164"/>
                  </a:lnTo>
                  <a:lnTo>
                    <a:pt x="26" y="173"/>
                  </a:lnTo>
                  <a:lnTo>
                    <a:pt x="26" y="181"/>
                  </a:lnTo>
                  <a:lnTo>
                    <a:pt x="26" y="190"/>
                  </a:lnTo>
                  <a:lnTo>
                    <a:pt x="19" y="198"/>
                  </a:lnTo>
                  <a:lnTo>
                    <a:pt x="26" y="190"/>
                  </a:lnTo>
                  <a:lnTo>
                    <a:pt x="43" y="181"/>
                  </a:lnTo>
                  <a:lnTo>
                    <a:pt x="52" y="173"/>
                  </a:lnTo>
                  <a:lnTo>
                    <a:pt x="62" y="164"/>
                  </a:lnTo>
                  <a:lnTo>
                    <a:pt x="69" y="164"/>
                  </a:lnTo>
                  <a:lnTo>
                    <a:pt x="69" y="155"/>
                  </a:lnTo>
                  <a:lnTo>
                    <a:pt x="78" y="155"/>
                  </a:lnTo>
                  <a:lnTo>
                    <a:pt x="86" y="147"/>
                  </a:lnTo>
                  <a:lnTo>
                    <a:pt x="95" y="138"/>
                  </a:lnTo>
                  <a:lnTo>
                    <a:pt x="95" y="129"/>
                  </a:lnTo>
                  <a:lnTo>
                    <a:pt x="104" y="129"/>
                  </a:lnTo>
                  <a:lnTo>
                    <a:pt x="112" y="121"/>
                  </a:lnTo>
                  <a:lnTo>
                    <a:pt x="121" y="121"/>
                  </a:lnTo>
                  <a:lnTo>
                    <a:pt x="129" y="121"/>
                  </a:lnTo>
                  <a:lnTo>
                    <a:pt x="138" y="112"/>
                  </a:lnTo>
                  <a:lnTo>
                    <a:pt x="147" y="104"/>
                  </a:lnTo>
                  <a:lnTo>
                    <a:pt x="155" y="104"/>
                  </a:lnTo>
                  <a:lnTo>
                    <a:pt x="164" y="104"/>
                  </a:lnTo>
                  <a:lnTo>
                    <a:pt x="173" y="104"/>
                  </a:lnTo>
                  <a:lnTo>
                    <a:pt x="181" y="95"/>
                  </a:lnTo>
                  <a:lnTo>
                    <a:pt x="190" y="86"/>
                  </a:lnTo>
                  <a:lnTo>
                    <a:pt x="198" y="78"/>
                  </a:lnTo>
                  <a:lnTo>
                    <a:pt x="207" y="69"/>
                  </a:lnTo>
                  <a:lnTo>
                    <a:pt x="216" y="61"/>
                  </a:lnTo>
                  <a:lnTo>
                    <a:pt x="224" y="52"/>
                  </a:lnTo>
                  <a:lnTo>
                    <a:pt x="233" y="52"/>
                  </a:lnTo>
                  <a:lnTo>
                    <a:pt x="241" y="43"/>
                  </a:lnTo>
                  <a:lnTo>
                    <a:pt x="250" y="35"/>
                  </a:lnTo>
                  <a:lnTo>
                    <a:pt x="259" y="26"/>
                  </a:lnTo>
                  <a:lnTo>
                    <a:pt x="267" y="26"/>
                  </a:lnTo>
                  <a:lnTo>
                    <a:pt x="276" y="26"/>
                  </a:lnTo>
                  <a:lnTo>
                    <a:pt x="276" y="17"/>
                  </a:lnTo>
                  <a:lnTo>
                    <a:pt x="276" y="9"/>
                  </a:lnTo>
                  <a:lnTo>
                    <a:pt x="267" y="0"/>
                  </a:lnTo>
                  <a:lnTo>
                    <a:pt x="285" y="0"/>
                  </a:lnTo>
                  <a:lnTo>
                    <a:pt x="276" y="9"/>
                  </a:lnTo>
                  <a:lnTo>
                    <a:pt x="285" y="17"/>
                  </a:lnTo>
                  <a:lnTo>
                    <a:pt x="285" y="26"/>
                  </a:lnTo>
                  <a:lnTo>
                    <a:pt x="267" y="35"/>
                  </a:lnTo>
                  <a:lnTo>
                    <a:pt x="259" y="43"/>
                  </a:lnTo>
                  <a:lnTo>
                    <a:pt x="241" y="52"/>
                  </a:lnTo>
                  <a:lnTo>
                    <a:pt x="233" y="61"/>
                  </a:lnTo>
                  <a:lnTo>
                    <a:pt x="224" y="69"/>
                  </a:lnTo>
                  <a:lnTo>
                    <a:pt x="207" y="78"/>
                  </a:lnTo>
                  <a:lnTo>
                    <a:pt x="207" y="86"/>
                  </a:lnTo>
                  <a:lnTo>
                    <a:pt x="181" y="112"/>
                  </a:lnTo>
                  <a:lnTo>
                    <a:pt x="173" y="112"/>
                  </a:lnTo>
                  <a:lnTo>
                    <a:pt x="164" y="112"/>
                  </a:lnTo>
                  <a:lnTo>
                    <a:pt x="155" y="112"/>
                  </a:lnTo>
                  <a:lnTo>
                    <a:pt x="147" y="112"/>
                  </a:lnTo>
                  <a:lnTo>
                    <a:pt x="138" y="112"/>
                  </a:lnTo>
                  <a:lnTo>
                    <a:pt x="138" y="121"/>
                  </a:lnTo>
                  <a:lnTo>
                    <a:pt x="129" y="129"/>
                  </a:lnTo>
                  <a:lnTo>
                    <a:pt x="121" y="129"/>
                  </a:lnTo>
                  <a:lnTo>
                    <a:pt x="112" y="129"/>
                  </a:lnTo>
                  <a:lnTo>
                    <a:pt x="104" y="138"/>
                  </a:lnTo>
                  <a:lnTo>
                    <a:pt x="95" y="138"/>
                  </a:lnTo>
                  <a:lnTo>
                    <a:pt x="95" y="147"/>
                  </a:lnTo>
                  <a:lnTo>
                    <a:pt x="86" y="155"/>
                  </a:lnTo>
                  <a:lnTo>
                    <a:pt x="78" y="173"/>
                  </a:lnTo>
                  <a:lnTo>
                    <a:pt x="62" y="173"/>
                  </a:lnTo>
                  <a:lnTo>
                    <a:pt x="52" y="181"/>
                  </a:lnTo>
                  <a:lnTo>
                    <a:pt x="43" y="190"/>
                  </a:lnTo>
                  <a:lnTo>
                    <a:pt x="35" y="198"/>
                  </a:lnTo>
                  <a:lnTo>
                    <a:pt x="19" y="207"/>
                  </a:lnTo>
                  <a:lnTo>
                    <a:pt x="26" y="207"/>
                  </a:lnTo>
                  <a:lnTo>
                    <a:pt x="35" y="216"/>
                  </a:lnTo>
                  <a:lnTo>
                    <a:pt x="43" y="224"/>
                  </a:lnTo>
                  <a:lnTo>
                    <a:pt x="35" y="224"/>
                  </a:lnTo>
                  <a:lnTo>
                    <a:pt x="35" y="242"/>
                  </a:lnTo>
                  <a:lnTo>
                    <a:pt x="19" y="242"/>
                  </a:lnTo>
                  <a:lnTo>
                    <a:pt x="19" y="250"/>
                  </a:lnTo>
                  <a:lnTo>
                    <a:pt x="9" y="250"/>
                  </a:lnTo>
                  <a:lnTo>
                    <a:pt x="9" y="259"/>
                  </a:lnTo>
                  <a:lnTo>
                    <a:pt x="19" y="259"/>
                  </a:lnTo>
                  <a:lnTo>
                    <a:pt x="19" y="267"/>
                  </a:lnTo>
                  <a:lnTo>
                    <a:pt x="26" y="267"/>
                  </a:lnTo>
                  <a:lnTo>
                    <a:pt x="26" y="259"/>
                  </a:lnTo>
                  <a:lnTo>
                    <a:pt x="35" y="259"/>
                  </a:lnTo>
                  <a:lnTo>
                    <a:pt x="43" y="259"/>
                  </a:lnTo>
                  <a:lnTo>
                    <a:pt x="62" y="267"/>
                  </a:lnTo>
                  <a:lnTo>
                    <a:pt x="62" y="276"/>
                  </a:lnTo>
                  <a:lnTo>
                    <a:pt x="62" y="285"/>
                  </a:lnTo>
                  <a:lnTo>
                    <a:pt x="52" y="293"/>
                  </a:lnTo>
                  <a:lnTo>
                    <a:pt x="52" y="302"/>
                  </a:lnTo>
                  <a:lnTo>
                    <a:pt x="52" y="311"/>
                  </a:lnTo>
                  <a:lnTo>
                    <a:pt x="62" y="319"/>
                  </a:lnTo>
                  <a:lnTo>
                    <a:pt x="62" y="328"/>
                  </a:lnTo>
                  <a:lnTo>
                    <a:pt x="69" y="336"/>
                  </a:lnTo>
                  <a:lnTo>
                    <a:pt x="69" y="345"/>
                  </a:lnTo>
                  <a:lnTo>
                    <a:pt x="78" y="354"/>
                  </a:lnTo>
                  <a:lnTo>
                    <a:pt x="86" y="354"/>
                  </a:lnTo>
                  <a:lnTo>
                    <a:pt x="95" y="362"/>
                  </a:lnTo>
                  <a:lnTo>
                    <a:pt x="104" y="362"/>
                  </a:lnTo>
                  <a:lnTo>
                    <a:pt x="112" y="371"/>
                  </a:lnTo>
                  <a:lnTo>
                    <a:pt x="121" y="371"/>
                  </a:lnTo>
                  <a:lnTo>
                    <a:pt x="121" y="388"/>
                  </a:lnTo>
                  <a:lnTo>
                    <a:pt x="121" y="397"/>
                  </a:lnTo>
                  <a:lnTo>
                    <a:pt x="112" y="405"/>
                  </a:lnTo>
                  <a:lnTo>
                    <a:pt x="112" y="414"/>
                  </a:lnTo>
                  <a:lnTo>
                    <a:pt x="112" y="424"/>
                  </a:lnTo>
                  <a:lnTo>
                    <a:pt x="112" y="431"/>
                  </a:lnTo>
                  <a:lnTo>
                    <a:pt x="121" y="440"/>
                  </a:lnTo>
                  <a:lnTo>
                    <a:pt x="121" y="448"/>
                  </a:lnTo>
                  <a:lnTo>
                    <a:pt x="121" y="457"/>
                  </a:lnTo>
                  <a:lnTo>
                    <a:pt x="121" y="467"/>
                  </a:lnTo>
                  <a:lnTo>
                    <a:pt x="121" y="474"/>
                  </a:lnTo>
                  <a:lnTo>
                    <a:pt x="121" y="483"/>
                  </a:lnTo>
                  <a:lnTo>
                    <a:pt x="121" y="493"/>
                  </a:lnTo>
                  <a:lnTo>
                    <a:pt x="121" y="510"/>
                  </a:lnTo>
                  <a:lnTo>
                    <a:pt x="121" y="517"/>
                  </a:lnTo>
                  <a:lnTo>
                    <a:pt x="129" y="517"/>
                  </a:lnTo>
                  <a:lnTo>
                    <a:pt x="138" y="517"/>
                  </a:lnTo>
                  <a:lnTo>
                    <a:pt x="138" y="526"/>
                  </a:lnTo>
                  <a:lnTo>
                    <a:pt x="138" y="536"/>
                  </a:lnTo>
                  <a:lnTo>
                    <a:pt x="138" y="543"/>
                  </a:lnTo>
                  <a:lnTo>
                    <a:pt x="129" y="553"/>
                  </a:lnTo>
                  <a:lnTo>
                    <a:pt x="129" y="562"/>
                  </a:lnTo>
                  <a:lnTo>
                    <a:pt x="138" y="562"/>
                  </a:lnTo>
                  <a:lnTo>
                    <a:pt x="147" y="562"/>
                  </a:lnTo>
                  <a:lnTo>
                    <a:pt x="147" y="543"/>
                  </a:lnTo>
                  <a:lnTo>
                    <a:pt x="155" y="536"/>
                  </a:lnTo>
                  <a:lnTo>
                    <a:pt x="155" y="526"/>
                  </a:lnTo>
                  <a:lnTo>
                    <a:pt x="164" y="526"/>
                  </a:lnTo>
                  <a:lnTo>
                    <a:pt x="173" y="526"/>
                  </a:lnTo>
                  <a:lnTo>
                    <a:pt x="173" y="536"/>
                  </a:lnTo>
                  <a:lnTo>
                    <a:pt x="181" y="543"/>
                  </a:lnTo>
                  <a:lnTo>
                    <a:pt x="190" y="553"/>
                  </a:lnTo>
                  <a:lnTo>
                    <a:pt x="198" y="553"/>
                  </a:lnTo>
                  <a:lnTo>
                    <a:pt x="198" y="562"/>
                  </a:lnTo>
                  <a:lnTo>
                    <a:pt x="207" y="569"/>
                  </a:lnTo>
                  <a:lnTo>
                    <a:pt x="207" y="579"/>
                  </a:lnTo>
                  <a:lnTo>
                    <a:pt x="207" y="586"/>
                  </a:lnTo>
                  <a:lnTo>
                    <a:pt x="207" y="596"/>
                  </a:lnTo>
                  <a:lnTo>
                    <a:pt x="198" y="605"/>
                  </a:lnTo>
                  <a:lnTo>
                    <a:pt x="190" y="605"/>
                  </a:lnTo>
                  <a:lnTo>
                    <a:pt x="181" y="605"/>
                  </a:lnTo>
                  <a:lnTo>
                    <a:pt x="173" y="605"/>
                  </a:lnTo>
                  <a:lnTo>
                    <a:pt x="164" y="612"/>
                  </a:lnTo>
                  <a:lnTo>
                    <a:pt x="164" y="622"/>
                  </a:lnTo>
                  <a:lnTo>
                    <a:pt x="173" y="612"/>
                  </a:lnTo>
                  <a:lnTo>
                    <a:pt x="181" y="612"/>
                  </a:lnTo>
                  <a:lnTo>
                    <a:pt x="190" y="622"/>
                  </a:lnTo>
                  <a:lnTo>
                    <a:pt x="198" y="622"/>
                  </a:lnTo>
                  <a:lnTo>
                    <a:pt x="207" y="631"/>
                  </a:lnTo>
                  <a:lnTo>
                    <a:pt x="207" y="639"/>
                  </a:lnTo>
                  <a:lnTo>
                    <a:pt x="216" y="648"/>
                  </a:lnTo>
                  <a:lnTo>
                    <a:pt x="216" y="655"/>
                  </a:lnTo>
                  <a:lnTo>
                    <a:pt x="207" y="665"/>
                  </a:lnTo>
                  <a:lnTo>
                    <a:pt x="207" y="674"/>
                  </a:lnTo>
                  <a:lnTo>
                    <a:pt x="198" y="674"/>
                  </a:lnTo>
                  <a:lnTo>
                    <a:pt x="190" y="682"/>
                  </a:lnTo>
                  <a:lnTo>
                    <a:pt x="181" y="682"/>
                  </a:lnTo>
                  <a:lnTo>
                    <a:pt x="173" y="682"/>
                  </a:lnTo>
                  <a:lnTo>
                    <a:pt x="173" y="691"/>
                  </a:lnTo>
                  <a:lnTo>
                    <a:pt x="173" y="700"/>
                  </a:lnTo>
                  <a:lnTo>
                    <a:pt x="181" y="700"/>
                  </a:lnTo>
                  <a:lnTo>
                    <a:pt x="190" y="700"/>
                  </a:lnTo>
                  <a:lnTo>
                    <a:pt x="198" y="700"/>
                  </a:lnTo>
                  <a:lnTo>
                    <a:pt x="207" y="708"/>
                  </a:lnTo>
                  <a:lnTo>
                    <a:pt x="207" y="717"/>
                  </a:lnTo>
                  <a:lnTo>
                    <a:pt x="216" y="725"/>
                  </a:lnTo>
                  <a:lnTo>
                    <a:pt x="224" y="717"/>
                  </a:lnTo>
                  <a:lnTo>
                    <a:pt x="233" y="717"/>
                  </a:lnTo>
                  <a:lnTo>
                    <a:pt x="241" y="725"/>
                  </a:lnTo>
                  <a:lnTo>
                    <a:pt x="241" y="734"/>
                  </a:lnTo>
                  <a:lnTo>
                    <a:pt x="233" y="760"/>
                  </a:lnTo>
                  <a:lnTo>
                    <a:pt x="233" y="768"/>
                  </a:lnTo>
                  <a:lnTo>
                    <a:pt x="233" y="777"/>
                  </a:lnTo>
                  <a:lnTo>
                    <a:pt x="224" y="786"/>
                  </a:lnTo>
                  <a:lnTo>
                    <a:pt x="216" y="794"/>
                  </a:lnTo>
                  <a:lnTo>
                    <a:pt x="216" y="803"/>
                  </a:lnTo>
                  <a:lnTo>
                    <a:pt x="216" y="820"/>
                  </a:lnTo>
                  <a:lnTo>
                    <a:pt x="216" y="829"/>
                  </a:lnTo>
                  <a:lnTo>
                    <a:pt x="224" y="837"/>
                  </a:lnTo>
                  <a:lnTo>
                    <a:pt x="224" y="855"/>
                  </a:lnTo>
                  <a:lnTo>
                    <a:pt x="224" y="863"/>
                  </a:lnTo>
                  <a:lnTo>
                    <a:pt x="224" y="872"/>
                  </a:lnTo>
                  <a:lnTo>
                    <a:pt x="224" y="881"/>
                  </a:lnTo>
                  <a:lnTo>
                    <a:pt x="224" y="889"/>
                  </a:lnTo>
                  <a:lnTo>
                    <a:pt x="224" y="898"/>
                  </a:lnTo>
                  <a:lnTo>
                    <a:pt x="224" y="915"/>
                  </a:lnTo>
                  <a:lnTo>
                    <a:pt x="224" y="924"/>
                  </a:lnTo>
                  <a:lnTo>
                    <a:pt x="216" y="932"/>
                  </a:lnTo>
                  <a:lnTo>
                    <a:pt x="190" y="950"/>
                  </a:lnTo>
                  <a:lnTo>
                    <a:pt x="181" y="958"/>
                  </a:lnTo>
                  <a:lnTo>
                    <a:pt x="181" y="975"/>
                  </a:lnTo>
                  <a:lnTo>
                    <a:pt x="190" y="975"/>
                  </a:lnTo>
                  <a:lnTo>
                    <a:pt x="198" y="984"/>
                  </a:lnTo>
                  <a:lnTo>
                    <a:pt x="216" y="984"/>
                  </a:lnTo>
                  <a:lnTo>
                    <a:pt x="224" y="984"/>
                  </a:lnTo>
                  <a:lnTo>
                    <a:pt x="224" y="993"/>
                  </a:lnTo>
                  <a:lnTo>
                    <a:pt x="216" y="1010"/>
                  </a:lnTo>
                  <a:lnTo>
                    <a:pt x="198" y="1027"/>
                  </a:lnTo>
                  <a:lnTo>
                    <a:pt x="190" y="1044"/>
                  </a:lnTo>
                  <a:lnTo>
                    <a:pt x="181" y="1062"/>
                  </a:lnTo>
                  <a:lnTo>
                    <a:pt x="173" y="1096"/>
                  </a:lnTo>
                  <a:lnTo>
                    <a:pt x="173" y="1105"/>
                  </a:lnTo>
                  <a:lnTo>
                    <a:pt x="164" y="1113"/>
                  </a:lnTo>
                  <a:lnTo>
                    <a:pt x="155" y="1113"/>
                  </a:lnTo>
                  <a:lnTo>
                    <a:pt x="147" y="1122"/>
                  </a:lnTo>
                  <a:lnTo>
                    <a:pt x="155" y="1131"/>
                  </a:lnTo>
                  <a:lnTo>
                    <a:pt x="155" y="1139"/>
                  </a:lnTo>
                  <a:lnTo>
                    <a:pt x="155" y="1148"/>
                  </a:lnTo>
                  <a:lnTo>
                    <a:pt x="164" y="1156"/>
                  </a:lnTo>
                  <a:lnTo>
                    <a:pt x="173" y="1156"/>
                  </a:lnTo>
                  <a:lnTo>
                    <a:pt x="181" y="1165"/>
                  </a:lnTo>
                  <a:lnTo>
                    <a:pt x="181" y="1174"/>
                  </a:lnTo>
                  <a:lnTo>
                    <a:pt x="173" y="1182"/>
                  </a:lnTo>
                  <a:lnTo>
                    <a:pt x="173" y="1191"/>
                  </a:lnTo>
                  <a:lnTo>
                    <a:pt x="164" y="1191"/>
                  </a:lnTo>
                  <a:lnTo>
                    <a:pt x="164" y="1201"/>
                  </a:lnTo>
                  <a:lnTo>
                    <a:pt x="164" y="1208"/>
                  </a:lnTo>
                  <a:lnTo>
                    <a:pt x="173" y="1217"/>
                  </a:lnTo>
                  <a:lnTo>
                    <a:pt x="181" y="1217"/>
                  </a:lnTo>
                  <a:lnTo>
                    <a:pt x="181" y="1225"/>
                  </a:lnTo>
                  <a:lnTo>
                    <a:pt x="190" y="1225"/>
                  </a:lnTo>
                  <a:lnTo>
                    <a:pt x="190" y="1234"/>
                  </a:lnTo>
                  <a:lnTo>
                    <a:pt x="190" y="1243"/>
                  </a:lnTo>
                  <a:lnTo>
                    <a:pt x="190" y="1251"/>
                  </a:lnTo>
                  <a:lnTo>
                    <a:pt x="181" y="1260"/>
                  </a:lnTo>
                  <a:lnTo>
                    <a:pt x="173" y="1260"/>
                  </a:lnTo>
                  <a:lnTo>
                    <a:pt x="164" y="1270"/>
                  </a:lnTo>
                  <a:lnTo>
                    <a:pt x="164" y="1277"/>
                  </a:lnTo>
                  <a:lnTo>
                    <a:pt x="164" y="1286"/>
                  </a:lnTo>
                  <a:lnTo>
                    <a:pt x="173" y="1286"/>
                  </a:lnTo>
                  <a:lnTo>
                    <a:pt x="173" y="1294"/>
                  </a:lnTo>
                  <a:lnTo>
                    <a:pt x="181" y="1294"/>
                  </a:lnTo>
                  <a:lnTo>
                    <a:pt x="181" y="1303"/>
                  </a:lnTo>
                  <a:lnTo>
                    <a:pt x="181" y="1313"/>
                  </a:lnTo>
                  <a:lnTo>
                    <a:pt x="173" y="1320"/>
                  </a:lnTo>
                  <a:lnTo>
                    <a:pt x="173" y="1329"/>
                  </a:lnTo>
                  <a:lnTo>
                    <a:pt x="164" y="1339"/>
                  </a:lnTo>
                  <a:lnTo>
                    <a:pt x="155" y="1339"/>
                  </a:lnTo>
                  <a:lnTo>
                    <a:pt x="147" y="1339"/>
                  </a:lnTo>
                  <a:lnTo>
                    <a:pt x="147" y="1346"/>
                  </a:lnTo>
                  <a:lnTo>
                    <a:pt x="155" y="1346"/>
                  </a:lnTo>
                  <a:lnTo>
                    <a:pt x="164" y="1346"/>
                  </a:lnTo>
                  <a:lnTo>
                    <a:pt x="164" y="1356"/>
                  </a:lnTo>
                  <a:lnTo>
                    <a:pt x="173" y="1356"/>
                  </a:lnTo>
                  <a:lnTo>
                    <a:pt x="181" y="1356"/>
                  </a:lnTo>
                  <a:lnTo>
                    <a:pt x="181" y="1363"/>
                  </a:lnTo>
                  <a:lnTo>
                    <a:pt x="181" y="1372"/>
                  </a:lnTo>
                  <a:lnTo>
                    <a:pt x="173" y="1382"/>
                  </a:lnTo>
                  <a:lnTo>
                    <a:pt x="164" y="1389"/>
                  </a:lnTo>
                  <a:lnTo>
                    <a:pt x="164" y="1399"/>
                  </a:lnTo>
                  <a:lnTo>
                    <a:pt x="164" y="1408"/>
                  </a:lnTo>
                  <a:lnTo>
                    <a:pt x="155" y="1415"/>
                  </a:lnTo>
                  <a:lnTo>
                    <a:pt x="155" y="1425"/>
                  </a:lnTo>
                  <a:lnTo>
                    <a:pt x="147" y="1432"/>
                  </a:lnTo>
                  <a:lnTo>
                    <a:pt x="138" y="1442"/>
                  </a:lnTo>
                  <a:lnTo>
                    <a:pt x="129" y="1451"/>
                  </a:lnTo>
                  <a:lnTo>
                    <a:pt x="121" y="1451"/>
                  </a:lnTo>
                  <a:lnTo>
                    <a:pt x="121" y="1458"/>
                  </a:lnTo>
                  <a:lnTo>
                    <a:pt x="121" y="1468"/>
                  </a:lnTo>
                  <a:lnTo>
                    <a:pt x="121" y="1475"/>
                  </a:lnTo>
                  <a:lnTo>
                    <a:pt x="129" y="1475"/>
                  </a:lnTo>
                  <a:lnTo>
                    <a:pt x="129" y="1485"/>
                  </a:lnTo>
                  <a:lnTo>
                    <a:pt x="129" y="1494"/>
                  </a:lnTo>
                  <a:lnTo>
                    <a:pt x="121" y="1494"/>
                  </a:lnTo>
                  <a:lnTo>
                    <a:pt x="121" y="1501"/>
                  </a:lnTo>
                  <a:lnTo>
                    <a:pt x="121" y="1494"/>
                  </a:lnTo>
                  <a:lnTo>
                    <a:pt x="121" y="1485"/>
                  </a:lnTo>
                  <a:lnTo>
                    <a:pt x="121" y="1494"/>
                  </a:lnTo>
                  <a:lnTo>
                    <a:pt x="121" y="1485"/>
                  </a:lnTo>
                  <a:lnTo>
                    <a:pt x="121" y="1475"/>
                  </a:lnTo>
                  <a:lnTo>
                    <a:pt x="112" y="1475"/>
                  </a:lnTo>
                  <a:lnTo>
                    <a:pt x="104" y="1468"/>
                  </a:lnTo>
                  <a:lnTo>
                    <a:pt x="104" y="1458"/>
                  </a:lnTo>
                  <a:lnTo>
                    <a:pt x="104" y="1451"/>
                  </a:lnTo>
                  <a:lnTo>
                    <a:pt x="112" y="1451"/>
                  </a:lnTo>
                  <a:lnTo>
                    <a:pt x="112" y="1458"/>
                  </a:lnTo>
                  <a:lnTo>
                    <a:pt x="112" y="1451"/>
                  </a:lnTo>
                  <a:lnTo>
                    <a:pt x="112" y="1458"/>
                  </a:lnTo>
                  <a:lnTo>
                    <a:pt x="121" y="1451"/>
                  </a:lnTo>
                  <a:lnTo>
                    <a:pt x="129" y="1451"/>
                  </a:lnTo>
                  <a:lnTo>
                    <a:pt x="129" y="1442"/>
                  </a:lnTo>
                  <a:lnTo>
                    <a:pt x="138" y="1432"/>
                  </a:lnTo>
                  <a:lnTo>
                    <a:pt x="147" y="1432"/>
                  </a:lnTo>
                  <a:lnTo>
                    <a:pt x="147" y="1425"/>
                  </a:lnTo>
                  <a:lnTo>
                    <a:pt x="155" y="1415"/>
                  </a:lnTo>
                  <a:lnTo>
                    <a:pt x="155" y="1408"/>
                  </a:lnTo>
                  <a:lnTo>
                    <a:pt x="155" y="1399"/>
                  </a:lnTo>
                  <a:lnTo>
                    <a:pt x="164" y="1399"/>
                  </a:lnTo>
                  <a:lnTo>
                    <a:pt x="155" y="1389"/>
                  </a:lnTo>
                  <a:lnTo>
                    <a:pt x="155" y="1382"/>
                  </a:lnTo>
                  <a:lnTo>
                    <a:pt x="164" y="1372"/>
                  </a:lnTo>
                  <a:lnTo>
                    <a:pt x="173" y="1363"/>
                  </a:lnTo>
                  <a:lnTo>
                    <a:pt x="173" y="1372"/>
                  </a:lnTo>
                  <a:lnTo>
                    <a:pt x="181" y="1372"/>
                  </a:lnTo>
                  <a:lnTo>
                    <a:pt x="173" y="1363"/>
                  </a:lnTo>
                  <a:lnTo>
                    <a:pt x="164" y="1363"/>
                  </a:lnTo>
                  <a:lnTo>
                    <a:pt x="164" y="1356"/>
                  </a:lnTo>
                  <a:lnTo>
                    <a:pt x="155" y="1356"/>
                  </a:lnTo>
                  <a:lnTo>
                    <a:pt x="147" y="1356"/>
                  </a:lnTo>
                  <a:lnTo>
                    <a:pt x="138" y="1346"/>
                  </a:lnTo>
                  <a:lnTo>
                    <a:pt x="147" y="1339"/>
                  </a:lnTo>
                  <a:lnTo>
                    <a:pt x="147" y="1329"/>
                  </a:lnTo>
                  <a:lnTo>
                    <a:pt x="155" y="1339"/>
                  </a:lnTo>
                  <a:lnTo>
                    <a:pt x="164" y="1339"/>
                  </a:lnTo>
                  <a:lnTo>
                    <a:pt x="164" y="1329"/>
                  </a:lnTo>
                  <a:lnTo>
                    <a:pt x="173" y="1320"/>
                  </a:lnTo>
                  <a:lnTo>
                    <a:pt x="173" y="1313"/>
                  </a:lnTo>
                  <a:lnTo>
                    <a:pt x="181" y="1303"/>
                  </a:lnTo>
                  <a:lnTo>
                    <a:pt x="181" y="1294"/>
                  </a:lnTo>
                  <a:lnTo>
                    <a:pt x="173" y="1294"/>
                  </a:lnTo>
                  <a:lnTo>
                    <a:pt x="173" y="1303"/>
                  </a:lnTo>
                  <a:lnTo>
                    <a:pt x="164" y="1303"/>
                  </a:lnTo>
                  <a:lnTo>
                    <a:pt x="164" y="1294"/>
                  </a:lnTo>
                  <a:lnTo>
                    <a:pt x="173" y="1294"/>
                  </a:lnTo>
                  <a:lnTo>
                    <a:pt x="164" y="1294"/>
                  </a:lnTo>
                  <a:lnTo>
                    <a:pt x="164" y="1286"/>
                  </a:lnTo>
                  <a:lnTo>
                    <a:pt x="155" y="1286"/>
                  </a:lnTo>
                  <a:lnTo>
                    <a:pt x="155" y="1277"/>
                  </a:lnTo>
                  <a:lnTo>
                    <a:pt x="155" y="1270"/>
                  </a:lnTo>
                  <a:lnTo>
                    <a:pt x="164" y="1260"/>
                  </a:lnTo>
                  <a:lnTo>
                    <a:pt x="173" y="1260"/>
                  </a:lnTo>
                  <a:lnTo>
                    <a:pt x="181" y="1251"/>
                  </a:lnTo>
                  <a:lnTo>
                    <a:pt x="190" y="1243"/>
                  </a:lnTo>
                  <a:lnTo>
                    <a:pt x="190" y="1234"/>
                  </a:lnTo>
                  <a:lnTo>
                    <a:pt x="181" y="1234"/>
                  </a:lnTo>
                  <a:lnTo>
                    <a:pt x="173" y="1225"/>
                  </a:lnTo>
                  <a:lnTo>
                    <a:pt x="173" y="1217"/>
                  </a:lnTo>
                  <a:lnTo>
                    <a:pt x="164" y="1217"/>
                  </a:lnTo>
                  <a:lnTo>
                    <a:pt x="155" y="1208"/>
                  </a:lnTo>
                  <a:lnTo>
                    <a:pt x="155" y="1201"/>
                  </a:lnTo>
                  <a:lnTo>
                    <a:pt x="155" y="1191"/>
                  </a:lnTo>
                  <a:lnTo>
                    <a:pt x="164" y="1182"/>
                  </a:lnTo>
                  <a:lnTo>
                    <a:pt x="173" y="1174"/>
                  </a:lnTo>
                  <a:lnTo>
                    <a:pt x="173" y="1165"/>
                  </a:lnTo>
                  <a:lnTo>
                    <a:pt x="164" y="1165"/>
                  </a:lnTo>
                  <a:lnTo>
                    <a:pt x="155" y="1156"/>
                  </a:lnTo>
                  <a:lnTo>
                    <a:pt x="147" y="1156"/>
                  </a:lnTo>
                  <a:lnTo>
                    <a:pt x="147" y="1148"/>
                  </a:lnTo>
                  <a:lnTo>
                    <a:pt x="138" y="1131"/>
                  </a:lnTo>
                  <a:lnTo>
                    <a:pt x="138" y="1122"/>
                  </a:lnTo>
                  <a:lnTo>
                    <a:pt x="147" y="1122"/>
                  </a:lnTo>
                  <a:lnTo>
                    <a:pt x="147" y="1113"/>
                  </a:lnTo>
                  <a:lnTo>
                    <a:pt x="155" y="1105"/>
                  </a:lnTo>
                  <a:lnTo>
                    <a:pt x="164" y="1096"/>
                  </a:lnTo>
                  <a:lnTo>
                    <a:pt x="164" y="1088"/>
                  </a:lnTo>
                  <a:lnTo>
                    <a:pt x="173" y="1079"/>
                  </a:lnTo>
                  <a:lnTo>
                    <a:pt x="173" y="1070"/>
                  </a:lnTo>
                  <a:lnTo>
                    <a:pt x="173" y="1062"/>
                  </a:lnTo>
                  <a:lnTo>
                    <a:pt x="181" y="1053"/>
                  </a:lnTo>
                  <a:lnTo>
                    <a:pt x="181" y="1044"/>
                  </a:lnTo>
                  <a:lnTo>
                    <a:pt x="190" y="1036"/>
                  </a:lnTo>
                  <a:lnTo>
                    <a:pt x="190" y="1027"/>
                  </a:lnTo>
                  <a:lnTo>
                    <a:pt x="198" y="1019"/>
                  </a:lnTo>
                  <a:lnTo>
                    <a:pt x="207" y="1019"/>
                  </a:lnTo>
                  <a:lnTo>
                    <a:pt x="216" y="1010"/>
                  </a:lnTo>
                  <a:lnTo>
                    <a:pt x="216" y="1001"/>
                  </a:lnTo>
                  <a:lnTo>
                    <a:pt x="216" y="993"/>
                  </a:lnTo>
                  <a:lnTo>
                    <a:pt x="216" y="984"/>
                  </a:lnTo>
                  <a:lnTo>
                    <a:pt x="207" y="984"/>
                  </a:lnTo>
                  <a:lnTo>
                    <a:pt x="198" y="984"/>
                  </a:lnTo>
                  <a:lnTo>
                    <a:pt x="190" y="984"/>
                  </a:lnTo>
                  <a:lnTo>
                    <a:pt x="181" y="984"/>
                  </a:lnTo>
                  <a:lnTo>
                    <a:pt x="181" y="975"/>
                  </a:lnTo>
                  <a:lnTo>
                    <a:pt x="173" y="967"/>
                  </a:lnTo>
                  <a:lnTo>
                    <a:pt x="173" y="958"/>
                  </a:lnTo>
                  <a:lnTo>
                    <a:pt x="181" y="950"/>
                  </a:lnTo>
                  <a:lnTo>
                    <a:pt x="190" y="950"/>
                  </a:lnTo>
                  <a:lnTo>
                    <a:pt x="190" y="941"/>
                  </a:lnTo>
                  <a:lnTo>
                    <a:pt x="198" y="941"/>
                  </a:lnTo>
                  <a:lnTo>
                    <a:pt x="207" y="932"/>
                  </a:lnTo>
                  <a:lnTo>
                    <a:pt x="216" y="932"/>
                  </a:lnTo>
                  <a:lnTo>
                    <a:pt x="216" y="924"/>
                  </a:lnTo>
                  <a:lnTo>
                    <a:pt x="216" y="915"/>
                  </a:lnTo>
                  <a:lnTo>
                    <a:pt x="207" y="915"/>
                  </a:lnTo>
                  <a:lnTo>
                    <a:pt x="198" y="915"/>
                  </a:lnTo>
                  <a:lnTo>
                    <a:pt x="190" y="915"/>
                  </a:lnTo>
                  <a:lnTo>
                    <a:pt x="181" y="915"/>
                  </a:lnTo>
                  <a:lnTo>
                    <a:pt x="173" y="915"/>
                  </a:lnTo>
                  <a:lnTo>
                    <a:pt x="173" y="906"/>
                  </a:lnTo>
                  <a:lnTo>
                    <a:pt x="173" y="898"/>
                  </a:lnTo>
                  <a:lnTo>
                    <a:pt x="181" y="898"/>
                  </a:lnTo>
                  <a:lnTo>
                    <a:pt x="181" y="906"/>
                  </a:lnTo>
                  <a:lnTo>
                    <a:pt x="181" y="915"/>
                  </a:lnTo>
                  <a:lnTo>
                    <a:pt x="190" y="915"/>
                  </a:lnTo>
                  <a:lnTo>
                    <a:pt x="198" y="915"/>
                  </a:lnTo>
                  <a:lnTo>
                    <a:pt x="207" y="906"/>
                  </a:lnTo>
                  <a:lnTo>
                    <a:pt x="216" y="906"/>
                  </a:lnTo>
                  <a:lnTo>
                    <a:pt x="216" y="898"/>
                  </a:lnTo>
                  <a:lnTo>
                    <a:pt x="216" y="889"/>
                  </a:lnTo>
                  <a:lnTo>
                    <a:pt x="216" y="881"/>
                  </a:lnTo>
                  <a:lnTo>
                    <a:pt x="207" y="881"/>
                  </a:lnTo>
                  <a:lnTo>
                    <a:pt x="207" y="872"/>
                  </a:lnTo>
                  <a:lnTo>
                    <a:pt x="207" y="863"/>
                  </a:lnTo>
                  <a:lnTo>
                    <a:pt x="198" y="863"/>
                  </a:lnTo>
                  <a:lnTo>
                    <a:pt x="190" y="863"/>
                  </a:lnTo>
                  <a:lnTo>
                    <a:pt x="181" y="855"/>
                  </a:lnTo>
                  <a:lnTo>
                    <a:pt x="181" y="846"/>
                  </a:lnTo>
                  <a:lnTo>
                    <a:pt x="190" y="846"/>
                  </a:lnTo>
                  <a:lnTo>
                    <a:pt x="190" y="837"/>
                  </a:lnTo>
                  <a:lnTo>
                    <a:pt x="198" y="837"/>
                  </a:lnTo>
                  <a:lnTo>
                    <a:pt x="198" y="829"/>
                  </a:lnTo>
                  <a:lnTo>
                    <a:pt x="198" y="837"/>
                  </a:lnTo>
                  <a:lnTo>
                    <a:pt x="198" y="846"/>
                  </a:lnTo>
                  <a:lnTo>
                    <a:pt x="207" y="846"/>
                  </a:lnTo>
                  <a:lnTo>
                    <a:pt x="198" y="855"/>
                  </a:lnTo>
                  <a:lnTo>
                    <a:pt x="198" y="846"/>
                  </a:lnTo>
                  <a:lnTo>
                    <a:pt x="190" y="846"/>
                  </a:lnTo>
                  <a:lnTo>
                    <a:pt x="190" y="855"/>
                  </a:lnTo>
                  <a:lnTo>
                    <a:pt x="198" y="855"/>
                  </a:lnTo>
                  <a:lnTo>
                    <a:pt x="207" y="855"/>
                  </a:lnTo>
                  <a:lnTo>
                    <a:pt x="216" y="855"/>
                  </a:lnTo>
                  <a:lnTo>
                    <a:pt x="216" y="846"/>
                  </a:lnTo>
                  <a:lnTo>
                    <a:pt x="216" y="837"/>
                  </a:lnTo>
                  <a:lnTo>
                    <a:pt x="207" y="829"/>
                  </a:lnTo>
                  <a:lnTo>
                    <a:pt x="207" y="820"/>
                  </a:lnTo>
                  <a:lnTo>
                    <a:pt x="207" y="812"/>
                  </a:lnTo>
                  <a:lnTo>
                    <a:pt x="207" y="803"/>
                  </a:lnTo>
                  <a:lnTo>
                    <a:pt x="207" y="794"/>
                  </a:lnTo>
                  <a:lnTo>
                    <a:pt x="207" y="786"/>
                  </a:lnTo>
                  <a:lnTo>
                    <a:pt x="216" y="786"/>
                  </a:lnTo>
                  <a:lnTo>
                    <a:pt x="216" y="777"/>
                  </a:lnTo>
                  <a:lnTo>
                    <a:pt x="224" y="768"/>
                  </a:lnTo>
                  <a:lnTo>
                    <a:pt x="233" y="760"/>
                  </a:lnTo>
                  <a:lnTo>
                    <a:pt x="233" y="751"/>
                  </a:lnTo>
                  <a:lnTo>
                    <a:pt x="224" y="743"/>
                  </a:lnTo>
                  <a:lnTo>
                    <a:pt x="224" y="734"/>
                  </a:lnTo>
                  <a:lnTo>
                    <a:pt x="224" y="725"/>
                  </a:lnTo>
                  <a:lnTo>
                    <a:pt x="233" y="725"/>
                  </a:lnTo>
                  <a:lnTo>
                    <a:pt x="224" y="725"/>
                  </a:lnTo>
                  <a:lnTo>
                    <a:pt x="216" y="734"/>
                  </a:lnTo>
                  <a:lnTo>
                    <a:pt x="207" y="734"/>
                  </a:lnTo>
                  <a:lnTo>
                    <a:pt x="198" y="725"/>
                  </a:lnTo>
                  <a:lnTo>
                    <a:pt x="190" y="725"/>
                  </a:lnTo>
                  <a:lnTo>
                    <a:pt x="190" y="717"/>
                  </a:lnTo>
                  <a:lnTo>
                    <a:pt x="190" y="708"/>
                  </a:lnTo>
                  <a:lnTo>
                    <a:pt x="181" y="708"/>
                  </a:lnTo>
                  <a:lnTo>
                    <a:pt x="181" y="700"/>
                  </a:lnTo>
                  <a:lnTo>
                    <a:pt x="164" y="700"/>
                  </a:lnTo>
                  <a:lnTo>
                    <a:pt x="164" y="691"/>
                  </a:lnTo>
                  <a:lnTo>
                    <a:pt x="173" y="682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24" name="Freeform 269"/>
            <p:cNvSpPr>
              <a:spLocks/>
            </p:cNvSpPr>
            <p:nvPr/>
          </p:nvSpPr>
          <p:spPr bwMode="auto">
            <a:xfrm>
              <a:off x="4297363" y="3686175"/>
              <a:ext cx="95250" cy="26988"/>
            </a:xfrm>
            <a:custGeom>
              <a:avLst/>
              <a:gdLst>
                <a:gd name="T0" fmla="*/ 2147483647 w 119"/>
                <a:gd name="T1" fmla="*/ 2147483647 h 35"/>
                <a:gd name="T2" fmla="*/ 2147483647 w 119"/>
                <a:gd name="T3" fmla="*/ 0 h 35"/>
                <a:gd name="T4" fmla="*/ 2147483647 w 119"/>
                <a:gd name="T5" fmla="*/ 2147483647 h 35"/>
                <a:gd name="T6" fmla="*/ 2147483647 w 119"/>
                <a:gd name="T7" fmla="*/ 2147483647 h 35"/>
                <a:gd name="T8" fmla="*/ 2147483647 w 119"/>
                <a:gd name="T9" fmla="*/ 2147483647 h 35"/>
                <a:gd name="T10" fmla="*/ 2147483647 w 119"/>
                <a:gd name="T11" fmla="*/ 2147483647 h 35"/>
                <a:gd name="T12" fmla="*/ 2147483647 w 119"/>
                <a:gd name="T13" fmla="*/ 2147483647 h 35"/>
                <a:gd name="T14" fmla="*/ 2147483647 w 119"/>
                <a:gd name="T15" fmla="*/ 2147483647 h 35"/>
                <a:gd name="T16" fmla="*/ 2147483647 w 119"/>
                <a:gd name="T17" fmla="*/ 2147483647 h 35"/>
                <a:gd name="T18" fmla="*/ 2147483647 w 119"/>
                <a:gd name="T19" fmla="*/ 2147483647 h 35"/>
                <a:gd name="T20" fmla="*/ 2147483647 w 119"/>
                <a:gd name="T21" fmla="*/ 2147483647 h 35"/>
                <a:gd name="T22" fmla="*/ 2147483647 w 119"/>
                <a:gd name="T23" fmla="*/ 2147483647 h 35"/>
                <a:gd name="T24" fmla="*/ 2147483647 w 119"/>
                <a:gd name="T25" fmla="*/ 2147483647 h 35"/>
                <a:gd name="T26" fmla="*/ 2147483647 w 119"/>
                <a:gd name="T27" fmla="*/ 2147483647 h 35"/>
                <a:gd name="T28" fmla="*/ 2147483647 w 119"/>
                <a:gd name="T29" fmla="*/ 2147483647 h 35"/>
                <a:gd name="T30" fmla="*/ 2147483647 w 119"/>
                <a:gd name="T31" fmla="*/ 2147483647 h 35"/>
                <a:gd name="T32" fmla="*/ 2147483647 w 119"/>
                <a:gd name="T33" fmla="*/ 2147483647 h 35"/>
                <a:gd name="T34" fmla="*/ 2147483647 w 119"/>
                <a:gd name="T35" fmla="*/ 2147483647 h 35"/>
                <a:gd name="T36" fmla="*/ 2147483647 w 119"/>
                <a:gd name="T37" fmla="*/ 2147483647 h 35"/>
                <a:gd name="T38" fmla="*/ 2147483647 w 119"/>
                <a:gd name="T39" fmla="*/ 2147483647 h 35"/>
                <a:gd name="T40" fmla="*/ 2147483647 w 119"/>
                <a:gd name="T41" fmla="*/ 2147483647 h 35"/>
                <a:gd name="T42" fmla="*/ 2147483647 w 119"/>
                <a:gd name="T43" fmla="*/ 2147483647 h 35"/>
                <a:gd name="T44" fmla="*/ 2147483647 w 119"/>
                <a:gd name="T45" fmla="*/ 2147483647 h 35"/>
                <a:gd name="T46" fmla="*/ 2147483647 w 119"/>
                <a:gd name="T47" fmla="*/ 2147483647 h 35"/>
                <a:gd name="T48" fmla="*/ 2147483647 w 119"/>
                <a:gd name="T49" fmla="*/ 2147483647 h 35"/>
                <a:gd name="T50" fmla="*/ 2147483647 w 119"/>
                <a:gd name="T51" fmla="*/ 2147483647 h 35"/>
                <a:gd name="T52" fmla="*/ 0 w 119"/>
                <a:gd name="T53" fmla="*/ 2147483647 h 35"/>
                <a:gd name="T54" fmla="*/ 2147483647 w 119"/>
                <a:gd name="T55" fmla="*/ 2147483647 h 35"/>
                <a:gd name="T56" fmla="*/ 2147483647 w 119"/>
                <a:gd name="T57" fmla="*/ 2147483647 h 35"/>
                <a:gd name="T58" fmla="*/ 2147483647 w 119"/>
                <a:gd name="T59" fmla="*/ 2147483647 h 35"/>
                <a:gd name="T60" fmla="*/ 2147483647 w 119"/>
                <a:gd name="T61" fmla="*/ 2147483647 h 35"/>
                <a:gd name="T62" fmla="*/ 2147483647 w 119"/>
                <a:gd name="T63" fmla="*/ 2147483647 h 35"/>
                <a:gd name="T64" fmla="*/ 2147483647 w 119"/>
                <a:gd name="T65" fmla="*/ 2147483647 h 35"/>
                <a:gd name="T66" fmla="*/ 2147483647 w 119"/>
                <a:gd name="T67" fmla="*/ 2147483647 h 35"/>
                <a:gd name="T68" fmla="*/ 2147483647 w 119"/>
                <a:gd name="T69" fmla="*/ 2147483647 h 35"/>
                <a:gd name="T70" fmla="*/ 2147483647 w 119"/>
                <a:gd name="T71" fmla="*/ 2147483647 h 35"/>
                <a:gd name="T72" fmla="*/ 2147483647 w 119"/>
                <a:gd name="T73" fmla="*/ 2147483647 h 35"/>
                <a:gd name="T74" fmla="*/ 2147483647 w 119"/>
                <a:gd name="T75" fmla="*/ 2147483647 h 35"/>
                <a:gd name="T76" fmla="*/ 2147483647 w 119"/>
                <a:gd name="T77" fmla="*/ 2147483647 h 35"/>
                <a:gd name="T78" fmla="*/ 2147483647 w 119"/>
                <a:gd name="T79" fmla="*/ 0 h 35"/>
                <a:gd name="T80" fmla="*/ 2147483647 w 119"/>
                <a:gd name="T81" fmla="*/ 2147483647 h 35"/>
                <a:gd name="T82" fmla="*/ 2147483647 w 119"/>
                <a:gd name="T83" fmla="*/ 0 h 35"/>
                <a:gd name="T84" fmla="*/ 2147483647 w 119"/>
                <a:gd name="T85" fmla="*/ 2147483647 h 35"/>
                <a:gd name="T86" fmla="*/ 2147483647 w 119"/>
                <a:gd name="T87" fmla="*/ 2147483647 h 35"/>
                <a:gd name="T88" fmla="*/ 2147483647 w 119"/>
                <a:gd name="T89" fmla="*/ 2147483647 h 35"/>
                <a:gd name="T90" fmla="*/ 2147483647 w 119"/>
                <a:gd name="T91" fmla="*/ 2147483647 h 35"/>
                <a:gd name="T92" fmla="*/ 2147483647 w 119"/>
                <a:gd name="T93" fmla="*/ 2147483647 h 35"/>
                <a:gd name="T94" fmla="*/ 2147483647 w 119"/>
                <a:gd name="T95" fmla="*/ 2147483647 h 35"/>
                <a:gd name="T96" fmla="*/ 2147483647 w 119"/>
                <a:gd name="T97" fmla="*/ 2147483647 h 35"/>
                <a:gd name="T98" fmla="*/ 2147483647 w 119"/>
                <a:gd name="T99" fmla="*/ 2147483647 h 35"/>
                <a:gd name="T100" fmla="*/ 2147483647 w 119"/>
                <a:gd name="T101" fmla="*/ 0 h 35"/>
                <a:gd name="T102" fmla="*/ 2147483647 w 119"/>
                <a:gd name="T103" fmla="*/ 0 h 35"/>
                <a:gd name="T104" fmla="*/ 2147483647 w 119"/>
                <a:gd name="T105" fmla="*/ 2147483647 h 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9"/>
                <a:gd name="T160" fmla="*/ 0 h 35"/>
                <a:gd name="T161" fmla="*/ 119 w 119"/>
                <a:gd name="T162" fmla="*/ 35 h 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9" h="35">
                  <a:moveTo>
                    <a:pt x="119" y="9"/>
                  </a:moveTo>
                  <a:lnTo>
                    <a:pt x="119" y="0"/>
                  </a:lnTo>
                  <a:lnTo>
                    <a:pt x="112" y="9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02" y="9"/>
                  </a:lnTo>
                  <a:lnTo>
                    <a:pt x="95" y="9"/>
                  </a:lnTo>
                  <a:lnTo>
                    <a:pt x="95" y="17"/>
                  </a:lnTo>
                  <a:lnTo>
                    <a:pt x="86" y="17"/>
                  </a:lnTo>
                  <a:lnTo>
                    <a:pt x="76" y="17"/>
                  </a:lnTo>
                  <a:lnTo>
                    <a:pt x="69" y="17"/>
                  </a:lnTo>
                  <a:lnTo>
                    <a:pt x="76" y="9"/>
                  </a:lnTo>
                  <a:lnTo>
                    <a:pt x="69" y="9"/>
                  </a:lnTo>
                  <a:lnTo>
                    <a:pt x="60" y="9"/>
                  </a:lnTo>
                  <a:lnTo>
                    <a:pt x="52" y="9"/>
                  </a:lnTo>
                  <a:lnTo>
                    <a:pt x="52" y="17"/>
                  </a:lnTo>
                  <a:lnTo>
                    <a:pt x="43" y="26"/>
                  </a:lnTo>
                  <a:lnTo>
                    <a:pt x="43" y="17"/>
                  </a:lnTo>
                  <a:lnTo>
                    <a:pt x="33" y="17"/>
                  </a:lnTo>
                  <a:lnTo>
                    <a:pt x="33" y="26"/>
                  </a:lnTo>
                  <a:lnTo>
                    <a:pt x="26" y="17"/>
                  </a:lnTo>
                  <a:lnTo>
                    <a:pt x="26" y="26"/>
                  </a:lnTo>
                  <a:lnTo>
                    <a:pt x="17" y="26"/>
                  </a:lnTo>
                  <a:lnTo>
                    <a:pt x="9" y="35"/>
                  </a:lnTo>
                  <a:lnTo>
                    <a:pt x="9" y="26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26"/>
                  </a:lnTo>
                  <a:lnTo>
                    <a:pt x="17" y="26"/>
                  </a:lnTo>
                  <a:lnTo>
                    <a:pt x="17" y="17"/>
                  </a:lnTo>
                  <a:lnTo>
                    <a:pt x="26" y="17"/>
                  </a:lnTo>
                  <a:lnTo>
                    <a:pt x="33" y="17"/>
                  </a:lnTo>
                  <a:lnTo>
                    <a:pt x="33" y="26"/>
                  </a:lnTo>
                  <a:lnTo>
                    <a:pt x="33" y="17"/>
                  </a:lnTo>
                  <a:lnTo>
                    <a:pt x="43" y="17"/>
                  </a:lnTo>
                  <a:lnTo>
                    <a:pt x="52" y="17"/>
                  </a:lnTo>
                  <a:lnTo>
                    <a:pt x="52" y="9"/>
                  </a:lnTo>
                  <a:lnTo>
                    <a:pt x="60" y="9"/>
                  </a:lnTo>
                  <a:lnTo>
                    <a:pt x="60" y="0"/>
                  </a:lnTo>
                  <a:lnTo>
                    <a:pt x="60" y="9"/>
                  </a:lnTo>
                  <a:lnTo>
                    <a:pt x="69" y="0"/>
                  </a:lnTo>
                  <a:lnTo>
                    <a:pt x="69" y="9"/>
                  </a:lnTo>
                  <a:lnTo>
                    <a:pt x="76" y="9"/>
                  </a:lnTo>
                  <a:lnTo>
                    <a:pt x="76" y="17"/>
                  </a:lnTo>
                  <a:lnTo>
                    <a:pt x="86" y="17"/>
                  </a:lnTo>
                  <a:lnTo>
                    <a:pt x="95" y="17"/>
                  </a:lnTo>
                  <a:lnTo>
                    <a:pt x="95" y="9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19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25" name="Freeform 270"/>
            <p:cNvSpPr>
              <a:spLocks/>
            </p:cNvSpPr>
            <p:nvPr/>
          </p:nvSpPr>
          <p:spPr bwMode="auto">
            <a:xfrm>
              <a:off x="4365625" y="3917950"/>
              <a:ext cx="88900" cy="68263"/>
            </a:xfrm>
            <a:custGeom>
              <a:avLst/>
              <a:gdLst>
                <a:gd name="T0" fmla="*/ 2147483647 w 111"/>
                <a:gd name="T1" fmla="*/ 2147483647 h 86"/>
                <a:gd name="T2" fmla="*/ 2147483647 w 111"/>
                <a:gd name="T3" fmla="*/ 2147483647 h 86"/>
                <a:gd name="T4" fmla="*/ 2147483647 w 111"/>
                <a:gd name="T5" fmla="*/ 2147483647 h 86"/>
                <a:gd name="T6" fmla="*/ 2147483647 w 111"/>
                <a:gd name="T7" fmla="*/ 2147483647 h 86"/>
                <a:gd name="T8" fmla="*/ 2147483647 w 111"/>
                <a:gd name="T9" fmla="*/ 2147483647 h 86"/>
                <a:gd name="T10" fmla="*/ 2147483647 w 111"/>
                <a:gd name="T11" fmla="*/ 2147483647 h 86"/>
                <a:gd name="T12" fmla="*/ 2147483647 w 111"/>
                <a:gd name="T13" fmla="*/ 2147483647 h 86"/>
                <a:gd name="T14" fmla="*/ 2147483647 w 111"/>
                <a:gd name="T15" fmla="*/ 2147483647 h 86"/>
                <a:gd name="T16" fmla="*/ 2147483647 w 111"/>
                <a:gd name="T17" fmla="*/ 2147483647 h 86"/>
                <a:gd name="T18" fmla="*/ 2147483647 w 111"/>
                <a:gd name="T19" fmla="*/ 2147483647 h 86"/>
                <a:gd name="T20" fmla="*/ 2147483647 w 111"/>
                <a:gd name="T21" fmla="*/ 2147483647 h 86"/>
                <a:gd name="T22" fmla="*/ 2147483647 w 111"/>
                <a:gd name="T23" fmla="*/ 2147483647 h 86"/>
                <a:gd name="T24" fmla="*/ 2147483647 w 111"/>
                <a:gd name="T25" fmla="*/ 2147483647 h 86"/>
                <a:gd name="T26" fmla="*/ 2147483647 w 111"/>
                <a:gd name="T27" fmla="*/ 2147483647 h 86"/>
                <a:gd name="T28" fmla="*/ 0 w 111"/>
                <a:gd name="T29" fmla="*/ 2147483647 h 86"/>
                <a:gd name="T30" fmla="*/ 2147483647 w 111"/>
                <a:gd name="T31" fmla="*/ 0 h 86"/>
                <a:gd name="T32" fmla="*/ 2147483647 w 111"/>
                <a:gd name="T33" fmla="*/ 2147483647 h 86"/>
                <a:gd name="T34" fmla="*/ 2147483647 w 111"/>
                <a:gd name="T35" fmla="*/ 2147483647 h 86"/>
                <a:gd name="T36" fmla="*/ 2147483647 w 111"/>
                <a:gd name="T37" fmla="*/ 2147483647 h 86"/>
                <a:gd name="T38" fmla="*/ 2147483647 w 111"/>
                <a:gd name="T39" fmla="*/ 2147483647 h 86"/>
                <a:gd name="T40" fmla="*/ 2147483647 w 111"/>
                <a:gd name="T41" fmla="*/ 2147483647 h 86"/>
                <a:gd name="T42" fmla="*/ 2147483647 w 111"/>
                <a:gd name="T43" fmla="*/ 2147483647 h 86"/>
                <a:gd name="T44" fmla="*/ 2147483647 w 111"/>
                <a:gd name="T45" fmla="*/ 2147483647 h 86"/>
                <a:gd name="T46" fmla="*/ 2147483647 w 111"/>
                <a:gd name="T47" fmla="*/ 2147483647 h 86"/>
                <a:gd name="T48" fmla="*/ 2147483647 w 111"/>
                <a:gd name="T49" fmla="*/ 2147483647 h 86"/>
                <a:gd name="T50" fmla="*/ 2147483647 w 111"/>
                <a:gd name="T51" fmla="*/ 2147483647 h 86"/>
                <a:gd name="T52" fmla="*/ 2147483647 w 111"/>
                <a:gd name="T53" fmla="*/ 2147483647 h 86"/>
                <a:gd name="T54" fmla="*/ 2147483647 w 111"/>
                <a:gd name="T55" fmla="*/ 2147483647 h 86"/>
                <a:gd name="T56" fmla="*/ 2147483647 w 111"/>
                <a:gd name="T57" fmla="*/ 2147483647 h 86"/>
                <a:gd name="T58" fmla="*/ 2147483647 w 111"/>
                <a:gd name="T59" fmla="*/ 2147483647 h 86"/>
                <a:gd name="T60" fmla="*/ 2147483647 w 111"/>
                <a:gd name="T61" fmla="*/ 2147483647 h 86"/>
                <a:gd name="T62" fmla="*/ 2147483647 w 111"/>
                <a:gd name="T63" fmla="*/ 2147483647 h 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"/>
                <a:gd name="T97" fmla="*/ 0 h 86"/>
                <a:gd name="T98" fmla="*/ 111 w 111"/>
                <a:gd name="T99" fmla="*/ 86 h 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" h="86">
                  <a:moveTo>
                    <a:pt x="102" y="53"/>
                  </a:moveTo>
                  <a:lnTo>
                    <a:pt x="95" y="53"/>
                  </a:lnTo>
                  <a:lnTo>
                    <a:pt x="85" y="53"/>
                  </a:lnTo>
                  <a:lnTo>
                    <a:pt x="85" y="62"/>
                  </a:lnTo>
                  <a:lnTo>
                    <a:pt x="78" y="62"/>
                  </a:lnTo>
                  <a:lnTo>
                    <a:pt x="85" y="62"/>
                  </a:lnTo>
                  <a:lnTo>
                    <a:pt x="85" y="69"/>
                  </a:lnTo>
                  <a:lnTo>
                    <a:pt x="95" y="79"/>
                  </a:lnTo>
                  <a:lnTo>
                    <a:pt x="85" y="79"/>
                  </a:lnTo>
                  <a:lnTo>
                    <a:pt x="85" y="86"/>
                  </a:lnTo>
                  <a:lnTo>
                    <a:pt x="85" y="79"/>
                  </a:lnTo>
                  <a:lnTo>
                    <a:pt x="85" y="69"/>
                  </a:lnTo>
                  <a:lnTo>
                    <a:pt x="78" y="62"/>
                  </a:lnTo>
                  <a:lnTo>
                    <a:pt x="78" y="53"/>
                  </a:lnTo>
                  <a:lnTo>
                    <a:pt x="78" y="43"/>
                  </a:lnTo>
                  <a:lnTo>
                    <a:pt x="69" y="36"/>
                  </a:lnTo>
                  <a:lnTo>
                    <a:pt x="59" y="36"/>
                  </a:lnTo>
                  <a:lnTo>
                    <a:pt x="52" y="26"/>
                  </a:lnTo>
                  <a:lnTo>
                    <a:pt x="52" y="36"/>
                  </a:lnTo>
                  <a:lnTo>
                    <a:pt x="52" y="26"/>
                  </a:lnTo>
                  <a:lnTo>
                    <a:pt x="42" y="26"/>
                  </a:lnTo>
                  <a:lnTo>
                    <a:pt x="33" y="26"/>
                  </a:lnTo>
                  <a:lnTo>
                    <a:pt x="33" y="17"/>
                  </a:lnTo>
                  <a:lnTo>
                    <a:pt x="42" y="17"/>
                  </a:lnTo>
                  <a:lnTo>
                    <a:pt x="33" y="10"/>
                  </a:lnTo>
                  <a:lnTo>
                    <a:pt x="33" y="17"/>
                  </a:lnTo>
                  <a:lnTo>
                    <a:pt x="26" y="10"/>
                  </a:lnTo>
                  <a:lnTo>
                    <a:pt x="16" y="1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6" y="0"/>
                  </a:lnTo>
                  <a:lnTo>
                    <a:pt x="26" y="10"/>
                  </a:lnTo>
                  <a:lnTo>
                    <a:pt x="33" y="10"/>
                  </a:lnTo>
                  <a:lnTo>
                    <a:pt x="42" y="10"/>
                  </a:lnTo>
                  <a:lnTo>
                    <a:pt x="33" y="10"/>
                  </a:lnTo>
                  <a:lnTo>
                    <a:pt x="42" y="10"/>
                  </a:lnTo>
                  <a:lnTo>
                    <a:pt x="42" y="17"/>
                  </a:lnTo>
                  <a:lnTo>
                    <a:pt x="42" y="26"/>
                  </a:lnTo>
                  <a:lnTo>
                    <a:pt x="52" y="26"/>
                  </a:lnTo>
                  <a:lnTo>
                    <a:pt x="59" y="26"/>
                  </a:lnTo>
                  <a:lnTo>
                    <a:pt x="59" y="36"/>
                  </a:lnTo>
                  <a:lnTo>
                    <a:pt x="69" y="36"/>
                  </a:lnTo>
                  <a:lnTo>
                    <a:pt x="69" y="26"/>
                  </a:lnTo>
                  <a:lnTo>
                    <a:pt x="69" y="36"/>
                  </a:lnTo>
                  <a:lnTo>
                    <a:pt x="78" y="36"/>
                  </a:lnTo>
                  <a:lnTo>
                    <a:pt x="78" y="43"/>
                  </a:lnTo>
                  <a:lnTo>
                    <a:pt x="78" y="53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95" y="53"/>
                  </a:lnTo>
                  <a:lnTo>
                    <a:pt x="102" y="53"/>
                  </a:lnTo>
                  <a:lnTo>
                    <a:pt x="102" y="43"/>
                  </a:lnTo>
                  <a:lnTo>
                    <a:pt x="95" y="43"/>
                  </a:lnTo>
                  <a:lnTo>
                    <a:pt x="85" y="43"/>
                  </a:lnTo>
                  <a:lnTo>
                    <a:pt x="85" y="36"/>
                  </a:lnTo>
                  <a:lnTo>
                    <a:pt x="85" y="43"/>
                  </a:lnTo>
                  <a:lnTo>
                    <a:pt x="95" y="43"/>
                  </a:lnTo>
                  <a:lnTo>
                    <a:pt x="95" y="36"/>
                  </a:lnTo>
                  <a:lnTo>
                    <a:pt x="102" y="43"/>
                  </a:lnTo>
                  <a:lnTo>
                    <a:pt x="111" y="53"/>
                  </a:lnTo>
                  <a:lnTo>
                    <a:pt x="102" y="53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26" name="Freeform 271"/>
            <p:cNvSpPr>
              <a:spLocks/>
            </p:cNvSpPr>
            <p:nvPr/>
          </p:nvSpPr>
          <p:spPr bwMode="auto">
            <a:xfrm>
              <a:off x="4344988" y="4103688"/>
              <a:ext cx="28575" cy="26987"/>
            </a:xfrm>
            <a:custGeom>
              <a:avLst/>
              <a:gdLst>
                <a:gd name="T0" fmla="*/ 2147483647 w 35"/>
                <a:gd name="T1" fmla="*/ 2147483647 h 34"/>
                <a:gd name="T2" fmla="*/ 2147483647 w 35"/>
                <a:gd name="T3" fmla="*/ 2147483647 h 34"/>
                <a:gd name="T4" fmla="*/ 2147483647 w 35"/>
                <a:gd name="T5" fmla="*/ 2147483647 h 34"/>
                <a:gd name="T6" fmla="*/ 2147483647 w 35"/>
                <a:gd name="T7" fmla="*/ 2147483647 h 34"/>
                <a:gd name="T8" fmla="*/ 2147483647 w 35"/>
                <a:gd name="T9" fmla="*/ 2147483647 h 34"/>
                <a:gd name="T10" fmla="*/ 2147483647 w 35"/>
                <a:gd name="T11" fmla="*/ 2147483647 h 34"/>
                <a:gd name="T12" fmla="*/ 0 w 35"/>
                <a:gd name="T13" fmla="*/ 2147483647 h 34"/>
                <a:gd name="T14" fmla="*/ 0 w 35"/>
                <a:gd name="T15" fmla="*/ 2147483647 h 34"/>
                <a:gd name="T16" fmla="*/ 0 w 35"/>
                <a:gd name="T17" fmla="*/ 2147483647 h 34"/>
                <a:gd name="T18" fmla="*/ 0 w 35"/>
                <a:gd name="T19" fmla="*/ 0 h 34"/>
                <a:gd name="T20" fmla="*/ 2147483647 w 35"/>
                <a:gd name="T21" fmla="*/ 0 h 34"/>
                <a:gd name="T22" fmla="*/ 2147483647 w 35"/>
                <a:gd name="T23" fmla="*/ 0 h 34"/>
                <a:gd name="T24" fmla="*/ 2147483647 w 35"/>
                <a:gd name="T25" fmla="*/ 2147483647 h 34"/>
                <a:gd name="T26" fmla="*/ 2147483647 w 35"/>
                <a:gd name="T27" fmla="*/ 2147483647 h 34"/>
                <a:gd name="T28" fmla="*/ 2147483647 w 35"/>
                <a:gd name="T29" fmla="*/ 2147483647 h 34"/>
                <a:gd name="T30" fmla="*/ 2147483647 w 35"/>
                <a:gd name="T31" fmla="*/ 2147483647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34"/>
                <a:gd name="T50" fmla="*/ 35 w 35"/>
                <a:gd name="T51" fmla="*/ 34 h 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34">
                  <a:moveTo>
                    <a:pt x="35" y="34"/>
                  </a:moveTo>
                  <a:lnTo>
                    <a:pt x="26" y="26"/>
                  </a:lnTo>
                  <a:lnTo>
                    <a:pt x="26" y="17"/>
                  </a:lnTo>
                  <a:lnTo>
                    <a:pt x="16" y="17"/>
                  </a:lnTo>
                  <a:lnTo>
                    <a:pt x="16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6" y="9"/>
                  </a:lnTo>
                  <a:lnTo>
                    <a:pt x="35" y="17"/>
                  </a:lnTo>
                  <a:lnTo>
                    <a:pt x="35" y="26"/>
                  </a:lnTo>
                  <a:lnTo>
                    <a:pt x="35" y="34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27" name="Freeform 273"/>
            <p:cNvSpPr>
              <a:spLocks/>
            </p:cNvSpPr>
            <p:nvPr/>
          </p:nvSpPr>
          <p:spPr bwMode="auto">
            <a:xfrm>
              <a:off x="3267075" y="3897313"/>
              <a:ext cx="928688" cy="534987"/>
            </a:xfrm>
            <a:custGeom>
              <a:avLst/>
              <a:gdLst>
                <a:gd name="T0" fmla="*/ 2147483647 w 1171"/>
                <a:gd name="T1" fmla="*/ 2147483647 h 674"/>
                <a:gd name="T2" fmla="*/ 2147483647 w 1171"/>
                <a:gd name="T3" fmla="*/ 2147483647 h 674"/>
                <a:gd name="T4" fmla="*/ 2147483647 w 1171"/>
                <a:gd name="T5" fmla="*/ 2147483647 h 674"/>
                <a:gd name="T6" fmla="*/ 2147483647 w 1171"/>
                <a:gd name="T7" fmla="*/ 2147483647 h 674"/>
                <a:gd name="T8" fmla="*/ 2147483647 w 1171"/>
                <a:gd name="T9" fmla="*/ 2147483647 h 674"/>
                <a:gd name="T10" fmla="*/ 2147483647 w 1171"/>
                <a:gd name="T11" fmla="*/ 2147483647 h 674"/>
                <a:gd name="T12" fmla="*/ 2147483647 w 1171"/>
                <a:gd name="T13" fmla="*/ 2147483647 h 674"/>
                <a:gd name="T14" fmla="*/ 2147483647 w 1171"/>
                <a:gd name="T15" fmla="*/ 2147483647 h 674"/>
                <a:gd name="T16" fmla="*/ 2147483647 w 1171"/>
                <a:gd name="T17" fmla="*/ 2147483647 h 674"/>
                <a:gd name="T18" fmla="*/ 2147483647 w 1171"/>
                <a:gd name="T19" fmla="*/ 2147483647 h 674"/>
                <a:gd name="T20" fmla="*/ 2147483647 w 1171"/>
                <a:gd name="T21" fmla="*/ 2147483647 h 674"/>
                <a:gd name="T22" fmla="*/ 2147483647 w 1171"/>
                <a:gd name="T23" fmla="*/ 2147483647 h 674"/>
                <a:gd name="T24" fmla="*/ 2147483647 w 1171"/>
                <a:gd name="T25" fmla="*/ 2147483647 h 674"/>
                <a:gd name="T26" fmla="*/ 2147483647 w 1171"/>
                <a:gd name="T27" fmla="*/ 2147483647 h 674"/>
                <a:gd name="T28" fmla="*/ 2147483647 w 1171"/>
                <a:gd name="T29" fmla="*/ 2147483647 h 674"/>
                <a:gd name="T30" fmla="*/ 2147483647 w 1171"/>
                <a:gd name="T31" fmla="*/ 2147483647 h 674"/>
                <a:gd name="T32" fmla="*/ 2147483647 w 1171"/>
                <a:gd name="T33" fmla="*/ 2147483647 h 674"/>
                <a:gd name="T34" fmla="*/ 2147483647 w 1171"/>
                <a:gd name="T35" fmla="*/ 2147483647 h 674"/>
                <a:gd name="T36" fmla="*/ 2147483647 w 1171"/>
                <a:gd name="T37" fmla="*/ 2147483647 h 674"/>
                <a:gd name="T38" fmla="*/ 2147483647 w 1171"/>
                <a:gd name="T39" fmla="*/ 2147483647 h 674"/>
                <a:gd name="T40" fmla="*/ 2147483647 w 1171"/>
                <a:gd name="T41" fmla="*/ 2147483647 h 674"/>
                <a:gd name="T42" fmla="*/ 2147483647 w 1171"/>
                <a:gd name="T43" fmla="*/ 2147483647 h 674"/>
                <a:gd name="T44" fmla="*/ 2147483647 w 1171"/>
                <a:gd name="T45" fmla="*/ 2147483647 h 674"/>
                <a:gd name="T46" fmla="*/ 2147483647 w 1171"/>
                <a:gd name="T47" fmla="*/ 2147483647 h 674"/>
                <a:gd name="T48" fmla="*/ 2147483647 w 1171"/>
                <a:gd name="T49" fmla="*/ 2147483647 h 674"/>
                <a:gd name="T50" fmla="*/ 2147483647 w 1171"/>
                <a:gd name="T51" fmla="*/ 2147483647 h 674"/>
                <a:gd name="T52" fmla="*/ 2147483647 w 1171"/>
                <a:gd name="T53" fmla="*/ 2147483647 h 674"/>
                <a:gd name="T54" fmla="*/ 2147483647 w 1171"/>
                <a:gd name="T55" fmla="*/ 2147483647 h 674"/>
                <a:gd name="T56" fmla="*/ 2147483647 w 1171"/>
                <a:gd name="T57" fmla="*/ 2147483647 h 674"/>
                <a:gd name="T58" fmla="*/ 2147483647 w 1171"/>
                <a:gd name="T59" fmla="*/ 2147483647 h 674"/>
                <a:gd name="T60" fmla="*/ 2147483647 w 1171"/>
                <a:gd name="T61" fmla="*/ 2147483647 h 674"/>
                <a:gd name="T62" fmla="*/ 2147483647 w 1171"/>
                <a:gd name="T63" fmla="*/ 2147483647 h 674"/>
                <a:gd name="T64" fmla="*/ 2147483647 w 1171"/>
                <a:gd name="T65" fmla="*/ 2147483647 h 674"/>
                <a:gd name="T66" fmla="*/ 2147483647 w 1171"/>
                <a:gd name="T67" fmla="*/ 2147483647 h 674"/>
                <a:gd name="T68" fmla="*/ 2147483647 w 1171"/>
                <a:gd name="T69" fmla="*/ 2147483647 h 674"/>
                <a:gd name="T70" fmla="*/ 2147483647 w 1171"/>
                <a:gd name="T71" fmla="*/ 2147483647 h 674"/>
                <a:gd name="T72" fmla="*/ 2147483647 w 1171"/>
                <a:gd name="T73" fmla="*/ 2147483647 h 674"/>
                <a:gd name="T74" fmla="*/ 2147483647 w 1171"/>
                <a:gd name="T75" fmla="*/ 2147483647 h 674"/>
                <a:gd name="T76" fmla="*/ 2147483647 w 1171"/>
                <a:gd name="T77" fmla="*/ 2147483647 h 674"/>
                <a:gd name="T78" fmla="*/ 2147483647 w 1171"/>
                <a:gd name="T79" fmla="*/ 2147483647 h 674"/>
                <a:gd name="T80" fmla="*/ 2147483647 w 1171"/>
                <a:gd name="T81" fmla="*/ 2147483647 h 674"/>
                <a:gd name="T82" fmla="*/ 2147483647 w 1171"/>
                <a:gd name="T83" fmla="*/ 2147483647 h 674"/>
                <a:gd name="T84" fmla="*/ 2147483647 w 1171"/>
                <a:gd name="T85" fmla="*/ 2147483647 h 674"/>
                <a:gd name="T86" fmla="*/ 2147483647 w 1171"/>
                <a:gd name="T87" fmla="*/ 2147483647 h 674"/>
                <a:gd name="T88" fmla="*/ 2147483647 w 1171"/>
                <a:gd name="T89" fmla="*/ 2147483647 h 674"/>
                <a:gd name="T90" fmla="*/ 2147483647 w 1171"/>
                <a:gd name="T91" fmla="*/ 2147483647 h 674"/>
                <a:gd name="T92" fmla="*/ 2147483647 w 1171"/>
                <a:gd name="T93" fmla="*/ 2147483647 h 674"/>
                <a:gd name="T94" fmla="*/ 2147483647 w 1171"/>
                <a:gd name="T95" fmla="*/ 2147483647 h 674"/>
                <a:gd name="T96" fmla="*/ 2147483647 w 1171"/>
                <a:gd name="T97" fmla="*/ 2147483647 h 674"/>
                <a:gd name="T98" fmla="*/ 2147483647 w 1171"/>
                <a:gd name="T99" fmla="*/ 2147483647 h 674"/>
                <a:gd name="T100" fmla="*/ 2147483647 w 1171"/>
                <a:gd name="T101" fmla="*/ 2147483647 h 674"/>
                <a:gd name="T102" fmla="*/ 2147483647 w 1171"/>
                <a:gd name="T103" fmla="*/ 2147483647 h 674"/>
                <a:gd name="T104" fmla="*/ 2147483647 w 1171"/>
                <a:gd name="T105" fmla="*/ 2147483647 h 674"/>
                <a:gd name="T106" fmla="*/ 2147483647 w 1171"/>
                <a:gd name="T107" fmla="*/ 2147483647 h 67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71"/>
                <a:gd name="T163" fmla="*/ 0 h 674"/>
                <a:gd name="T164" fmla="*/ 1171 w 1171"/>
                <a:gd name="T165" fmla="*/ 674 h 67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71" h="674">
                  <a:moveTo>
                    <a:pt x="0" y="0"/>
                  </a:moveTo>
                  <a:lnTo>
                    <a:pt x="19" y="9"/>
                  </a:lnTo>
                  <a:lnTo>
                    <a:pt x="26" y="19"/>
                  </a:lnTo>
                  <a:lnTo>
                    <a:pt x="36" y="19"/>
                  </a:lnTo>
                  <a:lnTo>
                    <a:pt x="45" y="26"/>
                  </a:lnTo>
                  <a:lnTo>
                    <a:pt x="53" y="26"/>
                  </a:lnTo>
                  <a:lnTo>
                    <a:pt x="62" y="36"/>
                  </a:lnTo>
                  <a:lnTo>
                    <a:pt x="69" y="43"/>
                  </a:lnTo>
                  <a:lnTo>
                    <a:pt x="69" y="5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88" y="69"/>
                  </a:lnTo>
                  <a:lnTo>
                    <a:pt x="88" y="79"/>
                  </a:lnTo>
                  <a:lnTo>
                    <a:pt x="95" y="79"/>
                  </a:lnTo>
                  <a:lnTo>
                    <a:pt x="95" y="88"/>
                  </a:lnTo>
                  <a:lnTo>
                    <a:pt x="105" y="88"/>
                  </a:lnTo>
                  <a:lnTo>
                    <a:pt x="105" y="95"/>
                  </a:lnTo>
                  <a:lnTo>
                    <a:pt x="112" y="95"/>
                  </a:lnTo>
                  <a:lnTo>
                    <a:pt x="121" y="105"/>
                  </a:lnTo>
                  <a:lnTo>
                    <a:pt x="131" y="105"/>
                  </a:lnTo>
                  <a:lnTo>
                    <a:pt x="138" y="105"/>
                  </a:lnTo>
                  <a:lnTo>
                    <a:pt x="138" y="122"/>
                  </a:lnTo>
                  <a:lnTo>
                    <a:pt x="138" y="131"/>
                  </a:lnTo>
                  <a:lnTo>
                    <a:pt x="148" y="131"/>
                  </a:lnTo>
                  <a:lnTo>
                    <a:pt x="148" y="148"/>
                  </a:lnTo>
                  <a:lnTo>
                    <a:pt x="155" y="155"/>
                  </a:lnTo>
                  <a:lnTo>
                    <a:pt x="164" y="155"/>
                  </a:lnTo>
                  <a:lnTo>
                    <a:pt x="174" y="155"/>
                  </a:lnTo>
                  <a:lnTo>
                    <a:pt x="174" y="165"/>
                  </a:lnTo>
                  <a:lnTo>
                    <a:pt x="181" y="165"/>
                  </a:lnTo>
                  <a:lnTo>
                    <a:pt x="200" y="174"/>
                  </a:lnTo>
                  <a:lnTo>
                    <a:pt x="207" y="181"/>
                  </a:lnTo>
                  <a:lnTo>
                    <a:pt x="216" y="181"/>
                  </a:lnTo>
                  <a:lnTo>
                    <a:pt x="216" y="191"/>
                  </a:lnTo>
                  <a:lnTo>
                    <a:pt x="224" y="191"/>
                  </a:lnTo>
                  <a:lnTo>
                    <a:pt x="233" y="200"/>
                  </a:lnTo>
                  <a:lnTo>
                    <a:pt x="243" y="200"/>
                  </a:lnTo>
                  <a:lnTo>
                    <a:pt x="250" y="208"/>
                  </a:lnTo>
                  <a:lnTo>
                    <a:pt x="267" y="217"/>
                  </a:lnTo>
                  <a:lnTo>
                    <a:pt x="276" y="224"/>
                  </a:lnTo>
                  <a:lnTo>
                    <a:pt x="285" y="234"/>
                  </a:lnTo>
                  <a:lnTo>
                    <a:pt x="302" y="243"/>
                  </a:lnTo>
                  <a:lnTo>
                    <a:pt x="319" y="243"/>
                  </a:lnTo>
                  <a:lnTo>
                    <a:pt x="336" y="251"/>
                  </a:lnTo>
                  <a:lnTo>
                    <a:pt x="345" y="260"/>
                  </a:lnTo>
                  <a:lnTo>
                    <a:pt x="362" y="269"/>
                  </a:lnTo>
                  <a:lnTo>
                    <a:pt x="379" y="269"/>
                  </a:lnTo>
                  <a:lnTo>
                    <a:pt x="388" y="269"/>
                  </a:lnTo>
                  <a:lnTo>
                    <a:pt x="397" y="277"/>
                  </a:lnTo>
                  <a:lnTo>
                    <a:pt x="405" y="286"/>
                  </a:lnTo>
                  <a:lnTo>
                    <a:pt x="414" y="286"/>
                  </a:lnTo>
                  <a:lnTo>
                    <a:pt x="422" y="294"/>
                  </a:lnTo>
                  <a:lnTo>
                    <a:pt x="431" y="294"/>
                  </a:lnTo>
                  <a:lnTo>
                    <a:pt x="440" y="303"/>
                  </a:lnTo>
                  <a:lnTo>
                    <a:pt x="448" y="312"/>
                  </a:lnTo>
                  <a:lnTo>
                    <a:pt x="457" y="320"/>
                  </a:lnTo>
                  <a:lnTo>
                    <a:pt x="466" y="320"/>
                  </a:lnTo>
                  <a:lnTo>
                    <a:pt x="474" y="320"/>
                  </a:lnTo>
                  <a:lnTo>
                    <a:pt x="474" y="329"/>
                  </a:lnTo>
                  <a:lnTo>
                    <a:pt x="483" y="329"/>
                  </a:lnTo>
                  <a:lnTo>
                    <a:pt x="491" y="338"/>
                  </a:lnTo>
                  <a:lnTo>
                    <a:pt x="500" y="346"/>
                  </a:lnTo>
                  <a:lnTo>
                    <a:pt x="509" y="346"/>
                  </a:lnTo>
                  <a:lnTo>
                    <a:pt x="517" y="346"/>
                  </a:lnTo>
                  <a:lnTo>
                    <a:pt x="526" y="346"/>
                  </a:lnTo>
                  <a:lnTo>
                    <a:pt x="534" y="346"/>
                  </a:lnTo>
                  <a:lnTo>
                    <a:pt x="543" y="346"/>
                  </a:lnTo>
                  <a:lnTo>
                    <a:pt x="552" y="346"/>
                  </a:lnTo>
                  <a:lnTo>
                    <a:pt x="552" y="355"/>
                  </a:lnTo>
                  <a:lnTo>
                    <a:pt x="560" y="363"/>
                  </a:lnTo>
                  <a:lnTo>
                    <a:pt x="560" y="372"/>
                  </a:lnTo>
                  <a:lnTo>
                    <a:pt x="569" y="372"/>
                  </a:lnTo>
                  <a:lnTo>
                    <a:pt x="577" y="381"/>
                  </a:lnTo>
                  <a:lnTo>
                    <a:pt x="586" y="381"/>
                  </a:lnTo>
                  <a:lnTo>
                    <a:pt x="595" y="381"/>
                  </a:lnTo>
                  <a:lnTo>
                    <a:pt x="603" y="381"/>
                  </a:lnTo>
                  <a:lnTo>
                    <a:pt x="612" y="381"/>
                  </a:lnTo>
                  <a:lnTo>
                    <a:pt x="621" y="381"/>
                  </a:lnTo>
                  <a:lnTo>
                    <a:pt x="638" y="381"/>
                  </a:lnTo>
                  <a:lnTo>
                    <a:pt x="646" y="381"/>
                  </a:lnTo>
                  <a:lnTo>
                    <a:pt x="655" y="381"/>
                  </a:lnTo>
                  <a:lnTo>
                    <a:pt x="664" y="389"/>
                  </a:lnTo>
                  <a:lnTo>
                    <a:pt x="672" y="389"/>
                  </a:lnTo>
                  <a:lnTo>
                    <a:pt x="681" y="389"/>
                  </a:lnTo>
                  <a:lnTo>
                    <a:pt x="688" y="398"/>
                  </a:lnTo>
                  <a:lnTo>
                    <a:pt x="698" y="407"/>
                  </a:lnTo>
                  <a:lnTo>
                    <a:pt x="707" y="398"/>
                  </a:lnTo>
                  <a:lnTo>
                    <a:pt x="714" y="407"/>
                  </a:lnTo>
                  <a:lnTo>
                    <a:pt x="724" y="407"/>
                  </a:lnTo>
                  <a:lnTo>
                    <a:pt x="733" y="424"/>
                  </a:lnTo>
                  <a:lnTo>
                    <a:pt x="733" y="432"/>
                  </a:lnTo>
                  <a:lnTo>
                    <a:pt x="733" y="441"/>
                  </a:lnTo>
                  <a:lnTo>
                    <a:pt x="750" y="441"/>
                  </a:lnTo>
                  <a:lnTo>
                    <a:pt x="757" y="450"/>
                  </a:lnTo>
                  <a:lnTo>
                    <a:pt x="757" y="458"/>
                  </a:lnTo>
                  <a:lnTo>
                    <a:pt x="767" y="458"/>
                  </a:lnTo>
                  <a:lnTo>
                    <a:pt x="776" y="467"/>
                  </a:lnTo>
                  <a:lnTo>
                    <a:pt x="783" y="467"/>
                  </a:lnTo>
                  <a:lnTo>
                    <a:pt x="793" y="475"/>
                  </a:lnTo>
                  <a:lnTo>
                    <a:pt x="793" y="484"/>
                  </a:lnTo>
                  <a:lnTo>
                    <a:pt x="800" y="484"/>
                  </a:lnTo>
                  <a:lnTo>
                    <a:pt x="809" y="484"/>
                  </a:lnTo>
                  <a:lnTo>
                    <a:pt x="819" y="467"/>
                  </a:lnTo>
                  <a:lnTo>
                    <a:pt x="826" y="458"/>
                  </a:lnTo>
                  <a:lnTo>
                    <a:pt x="836" y="450"/>
                  </a:lnTo>
                  <a:lnTo>
                    <a:pt x="843" y="450"/>
                  </a:lnTo>
                  <a:lnTo>
                    <a:pt x="843" y="441"/>
                  </a:lnTo>
                  <a:lnTo>
                    <a:pt x="852" y="441"/>
                  </a:lnTo>
                  <a:lnTo>
                    <a:pt x="862" y="441"/>
                  </a:lnTo>
                  <a:lnTo>
                    <a:pt x="862" y="450"/>
                  </a:lnTo>
                  <a:lnTo>
                    <a:pt x="869" y="458"/>
                  </a:lnTo>
                  <a:lnTo>
                    <a:pt x="878" y="458"/>
                  </a:lnTo>
                  <a:lnTo>
                    <a:pt x="878" y="467"/>
                  </a:lnTo>
                  <a:lnTo>
                    <a:pt x="888" y="467"/>
                  </a:lnTo>
                  <a:lnTo>
                    <a:pt x="895" y="467"/>
                  </a:lnTo>
                  <a:lnTo>
                    <a:pt x="904" y="475"/>
                  </a:lnTo>
                  <a:lnTo>
                    <a:pt x="912" y="484"/>
                  </a:lnTo>
                  <a:lnTo>
                    <a:pt x="912" y="493"/>
                  </a:lnTo>
                  <a:lnTo>
                    <a:pt x="921" y="493"/>
                  </a:lnTo>
                  <a:lnTo>
                    <a:pt x="921" y="501"/>
                  </a:lnTo>
                  <a:lnTo>
                    <a:pt x="931" y="501"/>
                  </a:lnTo>
                  <a:lnTo>
                    <a:pt x="938" y="501"/>
                  </a:lnTo>
                  <a:lnTo>
                    <a:pt x="947" y="501"/>
                  </a:lnTo>
                  <a:lnTo>
                    <a:pt x="947" y="510"/>
                  </a:lnTo>
                  <a:lnTo>
                    <a:pt x="955" y="510"/>
                  </a:lnTo>
                  <a:lnTo>
                    <a:pt x="955" y="519"/>
                  </a:lnTo>
                  <a:lnTo>
                    <a:pt x="964" y="519"/>
                  </a:lnTo>
                  <a:lnTo>
                    <a:pt x="973" y="519"/>
                  </a:lnTo>
                  <a:lnTo>
                    <a:pt x="981" y="519"/>
                  </a:lnTo>
                  <a:lnTo>
                    <a:pt x="990" y="519"/>
                  </a:lnTo>
                  <a:lnTo>
                    <a:pt x="998" y="519"/>
                  </a:lnTo>
                  <a:lnTo>
                    <a:pt x="998" y="527"/>
                  </a:lnTo>
                  <a:lnTo>
                    <a:pt x="998" y="536"/>
                  </a:lnTo>
                  <a:lnTo>
                    <a:pt x="1007" y="536"/>
                  </a:lnTo>
                  <a:lnTo>
                    <a:pt x="1007" y="544"/>
                  </a:lnTo>
                  <a:lnTo>
                    <a:pt x="1016" y="544"/>
                  </a:lnTo>
                  <a:lnTo>
                    <a:pt x="1024" y="544"/>
                  </a:lnTo>
                  <a:lnTo>
                    <a:pt x="1024" y="536"/>
                  </a:lnTo>
                  <a:lnTo>
                    <a:pt x="1024" y="544"/>
                  </a:lnTo>
                  <a:lnTo>
                    <a:pt x="1033" y="544"/>
                  </a:lnTo>
                  <a:lnTo>
                    <a:pt x="1033" y="536"/>
                  </a:lnTo>
                  <a:lnTo>
                    <a:pt x="1042" y="544"/>
                  </a:lnTo>
                  <a:lnTo>
                    <a:pt x="1042" y="536"/>
                  </a:lnTo>
                  <a:lnTo>
                    <a:pt x="1042" y="544"/>
                  </a:lnTo>
                  <a:lnTo>
                    <a:pt x="1050" y="544"/>
                  </a:lnTo>
                  <a:lnTo>
                    <a:pt x="1050" y="536"/>
                  </a:lnTo>
                  <a:lnTo>
                    <a:pt x="1050" y="544"/>
                  </a:lnTo>
                  <a:lnTo>
                    <a:pt x="1059" y="544"/>
                  </a:lnTo>
                  <a:lnTo>
                    <a:pt x="1059" y="536"/>
                  </a:lnTo>
                  <a:lnTo>
                    <a:pt x="1059" y="544"/>
                  </a:lnTo>
                  <a:lnTo>
                    <a:pt x="1067" y="544"/>
                  </a:lnTo>
                  <a:lnTo>
                    <a:pt x="1076" y="544"/>
                  </a:lnTo>
                  <a:lnTo>
                    <a:pt x="1085" y="544"/>
                  </a:lnTo>
                  <a:lnTo>
                    <a:pt x="1085" y="553"/>
                  </a:lnTo>
                  <a:lnTo>
                    <a:pt x="1093" y="553"/>
                  </a:lnTo>
                  <a:lnTo>
                    <a:pt x="1085" y="553"/>
                  </a:lnTo>
                  <a:lnTo>
                    <a:pt x="1093" y="553"/>
                  </a:lnTo>
                  <a:lnTo>
                    <a:pt x="1093" y="562"/>
                  </a:lnTo>
                  <a:lnTo>
                    <a:pt x="1093" y="570"/>
                  </a:lnTo>
                  <a:lnTo>
                    <a:pt x="1102" y="570"/>
                  </a:lnTo>
                  <a:lnTo>
                    <a:pt x="1102" y="579"/>
                  </a:lnTo>
                  <a:lnTo>
                    <a:pt x="1110" y="579"/>
                  </a:lnTo>
                  <a:lnTo>
                    <a:pt x="1110" y="588"/>
                  </a:lnTo>
                  <a:lnTo>
                    <a:pt x="1110" y="579"/>
                  </a:lnTo>
                  <a:lnTo>
                    <a:pt x="1110" y="588"/>
                  </a:lnTo>
                  <a:lnTo>
                    <a:pt x="1119" y="588"/>
                  </a:lnTo>
                  <a:lnTo>
                    <a:pt x="1128" y="588"/>
                  </a:lnTo>
                  <a:lnTo>
                    <a:pt x="1128" y="596"/>
                  </a:lnTo>
                  <a:lnTo>
                    <a:pt x="1136" y="588"/>
                  </a:lnTo>
                  <a:lnTo>
                    <a:pt x="1136" y="596"/>
                  </a:lnTo>
                  <a:lnTo>
                    <a:pt x="1136" y="605"/>
                  </a:lnTo>
                  <a:lnTo>
                    <a:pt x="1145" y="605"/>
                  </a:lnTo>
                  <a:lnTo>
                    <a:pt x="1154" y="605"/>
                  </a:lnTo>
                  <a:lnTo>
                    <a:pt x="1154" y="613"/>
                  </a:lnTo>
                  <a:lnTo>
                    <a:pt x="1154" y="605"/>
                  </a:lnTo>
                  <a:lnTo>
                    <a:pt x="1154" y="613"/>
                  </a:lnTo>
                  <a:lnTo>
                    <a:pt x="1145" y="613"/>
                  </a:lnTo>
                  <a:lnTo>
                    <a:pt x="1154" y="613"/>
                  </a:lnTo>
                  <a:lnTo>
                    <a:pt x="1154" y="622"/>
                  </a:lnTo>
                  <a:lnTo>
                    <a:pt x="1154" y="631"/>
                  </a:lnTo>
                  <a:lnTo>
                    <a:pt x="1154" y="639"/>
                  </a:lnTo>
                  <a:lnTo>
                    <a:pt x="1145" y="639"/>
                  </a:lnTo>
                  <a:lnTo>
                    <a:pt x="1154" y="639"/>
                  </a:lnTo>
                  <a:lnTo>
                    <a:pt x="1154" y="648"/>
                  </a:lnTo>
                  <a:lnTo>
                    <a:pt x="1154" y="639"/>
                  </a:lnTo>
                  <a:lnTo>
                    <a:pt x="1154" y="648"/>
                  </a:lnTo>
                  <a:lnTo>
                    <a:pt x="1162" y="648"/>
                  </a:lnTo>
                  <a:lnTo>
                    <a:pt x="1154" y="648"/>
                  </a:lnTo>
                  <a:lnTo>
                    <a:pt x="1162" y="648"/>
                  </a:lnTo>
                  <a:lnTo>
                    <a:pt x="1162" y="657"/>
                  </a:lnTo>
                  <a:lnTo>
                    <a:pt x="1162" y="665"/>
                  </a:lnTo>
                  <a:lnTo>
                    <a:pt x="1162" y="657"/>
                  </a:lnTo>
                  <a:lnTo>
                    <a:pt x="1171" y="657"/>
                  </a:lnTo>
                  <a:lnTo>
                    <a:pt x="1171" y="665"/>
                  </a:lnTo>
                  <a:lnTo>
                    <a:pt x="1171" y="657"/>
                  </a:lnTo>
                  <a:lnTo>
                    <a:pt x="1171" y="665"/>
                  </a:lnTo>
                  <a:lnTo>
                    <a:pt x="1171" y="674"/>
                  </a:lnTo>
                  <a:lnTo>
                    <a:pt x="1171" y="665"/>
                  </a:lnTo>
                  <a:lnTo>
                    <a:pt x="1171" y="674"/>
                  </a:lnTo>
                  <a:lnTo>
                    <a:pt x="1171" y="665"/>
                  </a:lnTo>
                  <a:lnTo>
                    <a:pt x="1162" y="665"/>
                  </a:lnTo>
                  <a:lnTo>
                    <a:pt x="1171" y="665"/>
                  </a:lnTo>
                  <a:lnTo>
                    <a:pt x="1171" y="657"/>
                  </a:lnTo>
                  <a:lnTo>
                    <a:pt x="1162" y="657"/>
                  </a:lnTo>
                  <a:lnTo>
                    <a:pt x="1162" y="665"/>
                  </a:lnTo>
                  <a:lnTo>
                    <a:pt x="1162" y="657"/>
                  </a:lnTo>
                  <a:lnTo>
                    <a:pt x="1162" y="648"/>
                  </a:lnTo>
                  <a:lnTo>
                    <a:pt x="1154" y="648"/>
                  </a:lnTo>
                  <a:lnTo>
                    <a:pt x="1154" y="639"/>
                  </a:lnTo>
                  <a:lnTo>
                    <a:pt x="1145" y="639"/>
                  </a:lnTo>
                  <a:lnTo>
                    <a:pt x="1154" y="639"/>
                  </a:lnTo>
                  <a:lnTo>
                    <a:pt x="1154" y="631"/>
                  </a:lnTo>
                  <a:lnTo>
                    <a:pt x="1154" y="639"/>
                  </a:lnTo>
                  <a:lnTo>
                    <a:pt x="1154" y="631"/>
                  </a:lnTo>
                  <a:lnTo>
                    <a:pt x="1145" y="631"/>
                  </a:lnTo>
                  <a:lnTo>
                    <a:pt x="1154" y="631"/>
                  </a:lnTo>
                  <a:lnTo>
                    <a:pt x="1154" y="622"/>
                  </a:lnTo>
                  <a:lnTo>
                    <a:pt x="1145" y="622"/>
                  </a:lnTo>
                  <a:lnTo>
                    <a:pt x="1145" y="613"/>
                  </a:lnTo>
                  <a:lnTo>
                    <a:pt x="1154" y="613"/>
                  </a:lnTo>
                  <a:lnTo>
                    <a:pt x="1145" y="613"/>
                  </a:lnTo>
                  <a:lnTo>
                    <a:pt x="1154" y="613"/>
                  </a:lnTo>
                  <a:lnTo>
                    <a:pt x="1145" y="613"/>
                  </a:lnTo>
                  <a:lnTo>
                    <a:pt x="1145" y="605"/>
                  </a:lnTo>
                  <a:lnTo>
                    <a:pt x="1136" y="605"/>
                  </a:lnTo>
                  <a:lnTo>
                    <a:pt x="1145" y="605"/>
                  </a:lnTo>
                  <a:lnTo>
                    <a:pt x="1136" y="605"/>
                  </a:lnTo>
                  <a:lnTo>
                    <a:pt x="1136" y="596"/>
                  </a:lnTo>
                  <a:lnTo>
                    <a:pt x="1128" y="596"/>
                  </a:lnTo>
                  <a:lnTo>
                    <a:pt x="1128" y="588"/>
                  </a:lnTo>
                  <a:lnTo>
                    <a:pt x="1128" y="596"/>
                  </a:lnTo>
                  <a:lnTo>
                    <a:pt x="1128" y="588"/>
                  </a:lnTo>
                  <a:lnTo>
                    <a:pt x="1119" y="588"/>
                  </a:lnTo>
                  <a:lnTo>
                    <a:pt x="1110" y="588"/>
                  </a:lnTo>
                  <a:lnTo>
                    <a:pt x="1110" y="579"/>
                  </a:lnTo>
                  <a:lnTo>
                    <a:pt x="1102" y="579"/>
                  </a:lnTo>
                  <a:lnTo>
                    <a:pt x="1102" y="570"/>
                  </a:lnTo>
                  <a:lnTo>
                    <a:pt x="1093" y="570"/>
                  </a:lnTo>
                  <a:lnTo>
                    <a:pt x="1093" y="562"/>
                  </a:lnTo>
                  <a:lnTo>
                    <a:pt x="1093" y="553"/>
                  </a:lnTo>
                  <a:lnTo>
                    <a:pt x="1085" y="553"/>
                  </a:lnTo>
                  <a:lnTo>
                    <a:pt x="1093" y="553"/>
                  </a:lnTo>
                  <a:lnTo>
                    <a:pt x="1085" y="553"/>
                  </a:lnTo>
                  <a:lnTo>
                    <a:pt x="1085" y="544"/>
                  </a:lnTo>
                  <a:lnTo>
                    <a:pt x="1076" y="544"/>
                  </a:lnTo>
                  <a:lnTo>
                    <a:pt x="1067" y="544"/>
                  </a:lnTo>
                  <a:lnTo>
                    <a:pt x="1059" y="544"/>
                  </a:lnTo>
                  <a:lnTo>
                    <a:pt x="1059" y="536"/>
                  </a:lnTo>
                  <a:lnTo>
                    <a:pt x="1050" y="544"/>
                  </a:lnTo>
                  <a:lnTo>
                    <a:pt x="1050" y="536"/>
                  </a:lnTo>
                  <a:lnTo>
                    <a:pt x="1050" y="544"/>
                  </a:lnTo>
                  <a:lnTo>
                    <a:pt x="1042" y="544"/>
                  </a:lnTo>
                  <a:lnTo>
                    <a:pt x="1042" y="536"/>
                  </a:lnTo>
                  <a:lnTo>
                    <a:pt x="1042" y="544"/>
                  </a:lnTo>
                  <a:lnTo>
                    <a:pt x="1033" y="536"/>
                  </a:lnTo>
                  <a:lnTo>
                    <a:pt x="1033" y="544"/>
                  </a:lnTo>
                  <a:lnTo>
                    <a:pt x="1024" y="544"/>
                  </a:lnTo>
                  <a:lnTo>
                    <a:pt x="1033" y="544"/>
                  </a:lnTo>
                  <a:lnTo>
                    <a:pt x="1024" y="544"/>
                  </a:lnTo>
                  <a:lnTo>
                    <a:pt x="1024" y="536"/>
                  </a:lnTo>
                  <a:lnTo>
                    <a:pt x="1024" y="544"/>
                  </a:lnTo>
                  <a:lnTo>
                    <a:pt x="1016" y="544"/>
                  </a:lnTo>
                  <a:lnTo>
                    <a:pt x="1007" y="544"/>
                  </a:lnTo>
                  <a:lnTo>
                    <a:pt x="1007" y="536"/>
                  </a:lnTo>
                  <a:lnTo>
                    <a:pt x="1007" y="544"/>
                  </a:lnTo>
                  <a:lnTo>
                    <a:pt x="998" y="544"/>
                  </a:lnTo>
                  <a:lnTo>
                    <a:pt x="998" y="536"/>
                  </a:lnTo>
                  <a:lnTo>
                    <a:pt x="998" y="527"/>
                  </a:lnTo>
                  <a:lnTo>
                    <a:pt x="998" y="519"/>
                  </a:lnTo>
                  <a:lnTo>
                    <a:pt x="990" y="519"/>
                  </a:lnTo>
                  <a:lnTo>
                    <a:pt x="981" y="519"/>
                  </a:lnTo>
                  <a:lnTo>
                    <a:pt x="973" y="519"/>
                  </a:lnTo>
                  <a:lnTo>
                    <a:pt x="964" y="519"/>
                  </a:lnTo>
                  <a:lnTo>
                    <a:pt x="955" y="519"/>
                  </a:lnTo>
                  <a:lnTo>
                    <a:pt x="947" y="510"/>
                  </a:lnTo>
                  <a:lnTo>
                    <a:pt x="947" y="501"/>
                  </a:lnTo>
                  <a:lnTo>
                    <a:pt x="938" y="501"/>
                  </a:lnTo>
                  <a:lnTo>
                    <a:pt x="931" y="501"/>
                  </a:lnTo>
                  <a:lnTo>
                    <a:pt x="921" y="501"/>
                  </a:lnTo>
                  <a:lnTo>
                    <a:pt x="912" y="501"/>
                  </a:lnTo>
                  <a:lnTo>
                    <a:pt x="912" y="493"/>
                  </a:lnTo>
                  <a:lnTo>
                    <a:pt x="904" y="484"/>
                  </a:lnTo>
                  <a:lnTo>
                    <a:pt x="895" y="475"/>
                  </a:lnTo>
                  <a:lnTo>
                    <a:pt x="888" y="475"/>
                  </a:lnTo>
                  <a:lnTo>
                    <a:pt x="878" y="467"/>
                  </a:lnTo>
                  <a:lnTo>
                    <a:pt x="869" y="458"/>
                  </a:lnTo>
                  <a:lnTo>
                    <a:pt x="862" y="458"/>
                  </a:lnTo>
                  <a:lnTo>
                    <a:pt x="862" y="450"/>
                  </a:lnTo>
                  <a:lnTo>
                    <a:pt x="852" y="450"/>
                  </a:lnTo>
                  <a:lnTo>
                    <a:pt x="843" y="450"/>
                  </a:lnTo>
                  <a:lnTo>
                    <a:pt x="836" y="458"/>
                  </a:lnTo>
                  <a:lnTo>
                    <a:pt x="826" y="467"/>
                  </a:lnTo>
                  <a:lnTo>
                    <a:pt x="819" y="475"/>
                  </a:lnTo>
                  <a:lnTo>
                    <a:pt x="809" y="484"/>
                  </a:lnTo>
                  <a:lnTo>
                    <a:pt x="800" y="493"/>
                  </a:lnTo>
                  <a:lnTo>
                    <a:pt x="793" y="484"/>
                  </a:lnTo>
                  <a:lnTo>
                    <a:pt x="783" y="484"/>
                  </a:lnTo>
                  <a:lnTo>
                    <a:pt x="783" y="475"/>
                  </a:lnTo>
                  <a:lnTo>
                    <a:pt x="776" y="467"/>
                  </a:lnTo>
                  <a:lnTo>
                    <a:pt x="757" y="458"/>
                  </a:lnTo>
                  <a:lnTo>
                    <a:pt x="750" y="458"/>
                  </a:lnTo>
                  <a:lnTo>
                    <a:pt x="750" y="450"/>
                  </a:lnTo>
                  <a:lnTo>
                    <a:pt x="741" y="441"/>
                  </a:lnTo>
                  <a:lnTo>
                    <a:pt x="733" y="441"/>
                  </a:lnTo>
                  <a:lnTo>
                    <a:pt x="733" y="432"/>
                  </a:lnTo>
                  <a:lnTo>
                    <a:pt x="733" y="424"/>
                  </a:lnTo>
                  <a:lnTo>
                    <a:pt x="724" y="415"/>
                  </a:lnTo>
                  <a:lnTo>
                    <a:pt x="714" y="415"/>
                  </a:lnTo>
                  <a:lnTo>
                    <a:pt x="714" y="407"/>
                  </a:lnTo>
                  <a:lnTo>
                    <a:pt x="707" y="407"/>
                  </a:lnTo>
                  <a:lnTo>
                    <a:pt x="698" y="407"/>
                  </a:lnTo>
                  <a:lnTo>
                    <a:pt x="688" y="407"/>
                  </a:lnTo>
                  <a:lnTo>
                    <a:pt x="681" y="398"/>
                  </a:lnTo>
                  <a:lnTo>
                    <a:pt x="672" y="389"/>
                  </a:lnTo>
                  <a:lnTo>
                    <a:pt x="664" y="389"/>
                  </a:lnTo>
                  <a:lnTo>
                    <a:pt x="655" y="389"/>
                  </a:lnTo>
                  <a:lnTo>
                    <a:pt x="646" y="389"/>
                  </a:lnTo>
                  <a:lnTo>
                    <a:pt x="638" y="381"/>
                  </a:lnTo>
                  <a:lnTo>
                    <a:pt x="629" y="381"/>
                  </a:lnTo>
                  <a:lnTo>
                    <a:pt x="612" y="381"/>
                  </a:lnTo>
                  <a:lnTo>
                    <a:pt x="603" y="381"/>
                  </a:lnTo>
                  <a:lnTo>
                    <a:pt x="586" y="381"/>
                  </a:lnTo>
                  <a:lnTo>
                    <a:pt x="577" y="389"/>
                  </a:lnTo>
                  <a:lnTo>
                    <a:pt x="569" y="381"/>
                  </a:lnTo>
                  <a:lnTo>
                    <a:pt x="560" y="372"/>
                  </a:lnTo>
                  <a:lnTo>
                    <a:pt x="552" y="372"/>
                  </a:lnTo>
                  <a:lnTo>
                    <a:pt x="552" y="355"/>
                  </a:lnTo>
                  <a:lnTo>
                    <a:pt x="543" y="346"/>
                  </a:lnTo>
                  <a:lnTo>
                    <a:pt x="526" y="355"/>
                  </a:lnTo>
                  <a:lnTo>
                    <a:pt x="509" y="346"/>
                  </a:lnTo>
                  <a:lnTo>
                    <a:pt x="500" y="346"/>
                  </a:lnTo>
                  <a:lnTo>
                    <a:pt x="474" y="329"/>
                  </a:lnTo>
                  <a:lnTo>
                    <a:pt x="466" y="320"/>
                  </a:lnTo>
                  <a:lnTo>
                    <a:pt x="448" y="320"/>
                  </a:lnTo>
                  <a:lnTo>
                    <a:pt x="440" y="312"/>
                  </a:lnTo>
                  <a:lnTo>
                    <a:pt x="431" y="303"/>
                  </a:lnTo>
                  <a:lnTo>
                    <a:pt x="422" y="294"/>
                  </a:lnTo>
                  <a:lnTo>
                    <a:pt x="414" y="294"/>
                  </a:lnTo>
                  <a:lnTo>
                    <a:pt x="405" y="286"/>
                  </a:lnTo>
                  <a:lnTo>
                    <a:pt x="397" y="286"/>
                  </a:lnTo>
                  <a:lnTo>
                    <a:pt x="388" y="277"/>
                  </a:lnTo>
                  <a:lnTo>
                    <a:pt x="379" y="277"/>
                  </a:lnTo>
                  <a:lnTo>
                    <a:pt x="371" y="269"/>
                  </a:lnTo>
                  <a:lnTo>
                    <a:pt x="354" y="269"/>
                  </a:lnTo>
                  <a:lnTo>
                    <a:pt x="345" y="260"/>
                  </a:lnTo>
                  <a:lnTo>
                    <a:pt x="336" y="251"/>
                  </a:lnTo>
                  <a:lnTo>
                    <a:pt x="328" y="251"/>
                  </a:lnTo>
                  <a:lnTo>
                    <a:pt x="319" y="251"/>
                  </a:lnTo>
                  <a:lnTo>
                    <a:pt x="302" y="243"/>
                  </a:lnTo>
                  <a:lnTo>
                    <a:pt x="293" y="243"/>
                  </a:lnTo>
                  <a:lnTo>
                    <a:pt x="285" y="234"/>
                  </a:lnTo>
                  <a:lnTo>
                    <a:pt x="276" y="224"/>
                  </a:lnTo>
                  <a:lnTo>
                    <a:pt x="267" y="217"/>
                  </a:lnTo>
                  <a:lnTo>
                    <a:pt x="250" y="208"/>
                  </a:lnTo>
                  <a:lnTo>
                    <a:pt x="243" y="208"/>
                  </a:lnTo>
                  <a:lnTo>
                    <a:pt x="233" y="200"/>
                  </a:lnTo>
                  <a:lnTo>
                    <a:pt x="207" y="181"/>
                  </a:lnTo>
                  <a:lnTo>
                    <a:pt x="200" y="181"/>
                  </a:lnTo>
                  <a:lnTo>
                    <a:pt x="181" y="174"/>
                  </a:lnTo>
                  <a:lnTo>
                    <a:pt x="164" y="155"/>
                  </a:lnTo>
                  <a:lnTo>
                    <a:pt x="155" y="155"/>
                  </a:lnTo>
                  <a:lnTo>
                    <a:pt x="148" y="148"/>
                  </a:lnTo>
                  <a:lnTo>
                    <a:pt x="138" y="138"/>
                  </a:lnTo>
                  <a:lnTo>
                    <a:pt x="138" y="131"/>
                  </a:lnTo>
                  <a:lnTo>
                    <a:pt x="138" y="122"/>
                  </a:lnTo>
                  <a:lnTo>
                    <a:pt x="131" y="122"/>
                  </a:lnTo>
                  <a:lnTo>
                    <a:pt x="131" y="112"/>
                  </a:lnTo>
                  <a:lnTo>
                    <a:pt x="121" y="105"/>
                  </a:lnTo>
                  <a:lnTo>
                    <a:pt x="112" y="105"/>
                  </a:lnTo>
                  <a:lnTo>
                    <a:pt x="95" y="95"/>
                  </a:lnTo>
                  <a:lnTo>
                    <a:pt x="88" y="88"/>
                  </a:lnTo>
                  <a:lnTo>
                    <a:pt x="88" y="69"/>
                  </a:lnTo>
                  <a:lnTo>
                    <a:pt x="79" y="62"/>
                  </a:lnTo>
                  <a:lnTo>
                    <a:pt x="69" y="62"/>
                  </a:lnTo>
                  <a:lnTo>
                    <a:pt x="69" y="52"/>
                  </a:lnTo>
                  <a:lnTo>
                    <a:pt x="62" y="52"/>
                  </a:lnTo>
                  <a:lnTo>
                    <a:pt x="53" y="36"/>
                  </a:lnTo>
                  <a:lnTo>
                    <a:pt x="45" y="36"/>
                  </a:lnTo>
                  <a:lnTo>
                    <a:pt x="36" y="26"/>
                  </a:lnTo>
                  <a:lnTo>
                    <a:pt x="26" y="19"/>
                  </a:lnTo>
                  <a:lnTo>
                    <a:pt x="19" y="19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28" name="Freeform 274"/>
            <p:cNvSpPr>
              <a:spLocks/>
            </p:cNvSpPr>
            <p:nvPr/>
          </p:nvSpPr>
          <p:spPr bwMode="auto">
            <a:xfrm>
              <a:off x="4851400" y="5035550"/>
              <a:ext cx="26988" cy="123825"/>
            </a:xfrm>
            <a:custGeom>
              <a:avLst/>
              <a:gdLst>
                <a:gd name="T0" fmla="*/ 2147483647 w 34"/>
                <a:gd name="T1" fmla="*/ 2147483647 h 155"/>
                <a:gd name="T2" fmla="*/ 2147483647 w 34"/>
                <a:gd name="T3" fmla="*/ 2147483647 h 155"/>
                <a:gd name="T4" fmla="*/ 2147483647 w 34"/>
                <a:gd name="T5" fmla="*/ 2147483647 h 155"/>
                <a:gd name="T6" fmla="*/ 2147483647 w 34"/>
                <a:gd name="T7" fmla="*/ 2147483647 h 155"/>
                <a:gd name="T8" fmla="*/ 2147483647 w 34"/>
                <a:gd name="T9" fmla="*/ 2147483647 h 155"/>
                <a:gd name="T10" fmla="*/ 2147483647 w 34"/>
                <a:gd name="T11" fmla="*/ 2147483647 h 155"/>
                <a:gd name="T12" fmla="*/ 2147483647 w 34"/>
                <a:gd name="T13" fmla="*/ 2147483647 h 155"/>
                <a:gd name="T14" fmla="*/ 2147483647 w 34"/>
                <a:gd name="T15" fmla="*/ 2147483647 h 155"/>
                <a:gd name="T16" fmla="*/ 2147483647 w 34"/>
                <a:gd name="T17" fmla="*/ 2147483647 h 155"/>
                <a:gd name="T18" fmla="*/ 2147483647 w 34"/>
                <a:gd name="T19" fmla="*/ 2147483647 h 155"/>
                <a:gd name="T20" fmla="*/ 2147483647 w 34"/>
                <a:gd name="T21" fmla="*/ 2147483647 h 155"/>
                <a:gd name="T22" fmla="*/ 2147483647 w 34"/>
                <a:gd name="T23" fmla="*/ 2147483647 h 155"/>
                <a:gd name="T24" fmla="*/ 2147483647 w 34"/>
                <a:gd name="T25" fmla="*/ 2147483647 h 155"/>
                <a:gd name="T26" fmla="*/ 2147483647 w 34"/>
                <a:gd name="T27" fmla="*/ 2147483647 h 155"/>
                <a:gd name="T28" fmla="*/ 2147483647 w 34"/>
                <a:gd name="T29" fmla="*/ 2147483647 h 155"/>
                <a:gd name="T30" fmla="*/ 2147483647 w 34"/>
                <a:gd name="T31" fmla="*/ 2147483647 h 155"/>
                <a:gd name="T32" fmla="*/ 2147483647 w 34"/>
                <a:gd name="T33" fmla="*/ 2147483647 h 155"/>
                <a:gd name="T34" fmla="*/ 2147483647 w 34"/>
                <a:gd name="T35" fmla="*/ 2147483647 h 155"/>
                <a:gd name="T36" fmla="*/ 2147483647 w 34"/>
                <a:gd name="T37" fmla="*/ 2147483647 h 155"/>
                <a:gd name="T38" fmla="*/ 2147483647 w 34"/>
                <a:gd name="T39" fmla="*/ 2147483647 h 155"/>
                <a:gd name="T40" fmla="*/ 2147483647 w 34"/>
                <a:gd name="T41" fmla="*/ 2147483647 h 155"/>
                <a:gd name="T42" fmla="*/ 2147483647 w 34"/>
                <a:gd name="T43" fmla="*/ 2147483647 h 155"/>
                <a:gd name="T44" fmla="*/ 2147483647 w 34"/>
                <a:gd name="T45" fmla="*/ 2147483647 h 155"/>
                <a:gd name="T46" fmla="*/ 2147483647 w 34"/>
                <a:gd name="T47" fmla="*/ 2147483647 h 155"/>
                <a:gd name="T48" fmla="*/ 2147483647 w 34"/>
                <a:gd name="T49" fmla="*/ 2147483647 h 155"/>
                <a:gd name="T50" fmla="*/ 2147483647 w 34"/>
                <a:gd name="T51" fmla="*/ 2147483647 h 155"/>
                <a:gd name="T52" fmla="*/ 2147483647 w 34"/>
                <a:gd name="T53" fmla="*/ 2147483647 h 155"/>
                <a:gd name="T54" fmla="*/ 2147483647 w 34"/>
                <a:gd name="T55" fmla="*/ 2147483647 h 155"/>
                <a:gd name="T56" fmla="*/ 2147483647 w 34"/>
                <a:gd name="T57" fmla="*/ 2147483647 h 155"/>
                <a:gd name="T58" fmla="*/ 2147483647 w 34"/>
                <a:gd name="T59" fmla="*/ 2147483647 h 155"/>
                <a:gd name="T60" fmla="*/ 2147483647 w 34"/>
                <a:gd name="T61" fmla="*/ 2147483647 h 155"/>
                <a:gd name="T62" fmla="*/ 2147483647 w 34"/>
                <a:gd name="T63" fmla="*/ 2147483647 h 155"/>
                <a:gd name="T64" fmla="*/ 2147483647 w 34"/>
                <a:gd name="T65" fmla="*/ 2147483647 h 155"/>
                <a:gd name="T66" fmla="*/ 2147483647 w 34"/>
                <a:gd name="T67" fmla="*/ 2147483647 h 155"/>
                <a:gd name="T68" fmla="*/ 2147483647 w 34"/>
                <a:gd name="T69" fmla="*/ 2147483647 h 155"/>
                <a:gd name="T70" fmla="*/ 2147483647 w 34"/>
                <a:gd name="T71" fmla="*/ 2147483647 h 155"/>
                <a:gd name="T72" fmla="*/ 0 w 34"/>
                <a:gd name="T73" fmla="*/ 2147483647 h 155"/>
                <a:gd name="T74" fmla="*/ 0 w 34"/>
                <a:gd name="T75" fmla="*/ 2147483647 h 155"/>
                <a:gd name="T76" fmla="*/ 0 w 34"/>
                <a:gd name="T77" fmla="*/ 2147483647 h 155"/>
                <a:gd name="T78" fmla="*/ 0 w 34"/>
                <a:gd name="T79" fmla="*/ 2147483647 h 155"/>
                <a:gd name="T80" fmla="*/ 0 w 34"/>
                <a:gd name="T81" fmla="*/ 2147483647 h 155"/>
                <a:gd name="T82" fmla="*/ 2147483647 w 34"/>
                <a:gd name="T83" fmla="*/ 0 h 155"/>
                <a:gd name="T84" fmla="*/ 0 w 34"/>
                <a:gd name="T85" fmla="*/ 2147483647 h 155"/>
                <a:gd name="T86" fmla="*/ 0 w 34"/>
                <a:gd name="T87" fmla="*/ 2147483647 h 155"/>
                <a:gd name="T88" fmla="*/ 0 w 34"/>
                <a:gd name="T89" fmla="*/ 2147483647 h 155"/>
                <a:gd name="T90" fmla="*/ 0 w 3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"/>
                <a:gd name="T139" fmla="*/ 0 h 155"/>
                <a:gd name="T140" fmla="*/ 34 w 3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" h="155">
                  <a:moveTo>
                    <a:pt x="8" y="8"/>
                  </a:moveTo>
                  <a:lnTo>
                    <a:pt x="8" y="17"/>
                  </a:lnTo>
                  <a:lnTo>
                    <a:pt x="8" y="8"/>
                  </a:lnTo>
                  <a:lnTo>
                    <a:pt x="8" y="17"/>
                  </a:lnTo>
                  <a:lnTo>
                    <a:pt x="8" y="25"/>
                  </a:lnTo>
                  <a:lnTo>
                    <a:pt x="17" y="25"/>
                  </a:lnTo>
                  <a:lnTo>
                    <a:pt x="17" y="34"/>
                  </a:lnTo>
                  <a:lnTo>
                    <a:pt x="17" y="43"/>
                  </a:lnTo>
                  <a:lnTo>
                    <a:pt x="17" y="34"/>
                  </a:lnTo>
                  <a:lnTo>
                    <a:pt x="17" y="43"/>
                  </a:lnTo>
                  <a:lnTo>
                    <a:pt x="17" y="51"/>
                  </a:lnTo>
                  <a:lnTo>
                    <a:pt x="24" y="51"/>
                  </a:lnTo>
                  <a:lnTo>
                    <a:pt x="24" y="60"/>
                  </a:lnTo>
                  <a:lnTo>
                    <a:pt x="17" y="60"/>
                  </a:lnTo>
                  <a:lnTo>
                    <a:pt x="17" y="68"/>
                  </a:lnTo>
                  <a:lnTo>
                    <a:pt x="24" y="68"/>
                  </a:lnTo>
                  <a:lnTo>
                    <a:pt x="24" y="77"/>
                  </a:lnTo>
                  <a:lnTo>
                    <a:pt x="24" y="68"/>
                  </a:lnTo>
                  <a:lnTo>
                    <a:pt x="34" y="68"/>
                  </a:lnTo>
                  <a:lnTo>
                    <a:pt x="34" y="77"/>
                  </a:lnTo>
                  <a:lnTo>
                    <a:pt x="24" y="77"/>
                  </a:lnTo>
                  <a:lnTo>
                    <a:pt x="24" y="86"/>
                  </a:lnTo>
                  <a:lnTo>
                    <a:pt x="24" y="94"/>
                  </a:lnTo>
                  <a:lnTo>
                    <a:pt x="24" y="86"/>
                  </a:lnTo>
                  <a:lnTo>
                    <a:pt x="24" y="94"/>
                  </a:lnTo>
                  <a:lnTo>
                    <a:pt x="24" y="103"/>
                  </a:lnTo>
                  <a:lnTo>
                    <a:pt x="24" y="112"/>
                  </a:lnTo>
                  <a:lnTo>
                    <a:pt x="17" y="112"/>
                  </a:lnTo>
                  <a:lnTo>
                    <a:pt x="24" y="112"/>
                  </a:lnTo>
                  <a:lnTo>
                    <a:pt x="24" y="120"/>
                  </a:lnTo>
                  <a:lnTo>
                    <a:pt x="24" y="129"/>
                  </a:lnTo>
                  <a:lnTo>
                    <a:pt x="24" y="137"/>
                  </a:lnTo>
                  <a:lnTo>
                    <a:pt x="24" y="146"/>
                  </a:lnTo>
                  <a:lnTo>
                    <a:pt x="24" y="155"/>
                  </a:lnTo>
                  <a:lnTo>
                    <a:pt x="17" y="155"/>
                  </a:lnTo>
                  <a:lnTo>
                    <a:pt x="24" y="155"/>
                  </a:lnTo>
                  <a:lnTo>
                    <a:pt x="24" y="146"/>
                  </a:lnTo>
                  <a:lnTo>
                    <a:pt x="24" y="137"/>
                  </a:lnTo>
                  <a:lnTo>
                    <a:pt x="24" y="129"/>
                  </a:lnTo>
                  <a:lnTo>
                    <a:pt x="24" y="120"/>
                  </a:lnTo>
                  <a:lnTo>
                    <a:pt x="24" y="112"/>
                  </a:lnTo>
                  <a:lnTo>
                    <a:pt x="17" y="112"/>
                  </a:lnTo>
                  <a:lnTo>
                    <a:pt x="24" y="112"/>
                  </a:lnTo>
                  <a:lnTo>
                    <a:pt x="17" y="112"/>
                  </a:lnTo>
                  <a:lnTo>
                    <a:pt x="24" y="112"/>
                  </a:lnTo>
                  <a:lnTo>
                    <a:pt x="24" y="103"/>
                  </a:lnTo>
                  <a:lnTo>
                    <a:pt x="17" y="103"/>
                  </a:lnTo>
                  <a:lnTo>
                    <a:pt x="24" y="103"/>
                  </a:lnTo>
                  <a:lnTo>
                    <a:pt x="17" y="103"/>
                  </a:lnTo>
                  <a:lnTo>
                    <a:pt x="24" y="103"/>
                  </a:lnTo>
                  <a:lnTo>
                    <a:pt x="24" y="94"/>
                  </a:lnTo>
                  <a:lnTo>
                    <a:pt x="24" y="86"/>
                  </a:lnTo>
                  <a:lnTo>
                    <a:pt x="24" y="94"/>
                  </a:lnTo>
                  <a:lnTo>
                    <a:pt x="24" y="86"/>
                  </a:lnTo>
                  <a:lnTo>
                    <a:pt x="24" y="77"/>
                  </a:lnTo>
                  <a:lnTo>
                    <a:pt x="34" y="77"/>
                  </a:lnTo>
                  <a:lnTo>
                    <a:pt x="24" y="77"/>
                  </a:lnTo>
                  <a:lnTo>
                    <a:pt x="34" y="68"/>
                  </a:lnTo>
                  <a:lnTo>
                    <a:pt x="24" y="68"/>
                  </a:lnTo>
                  <a:lnTo>
                    <a:pt x="24" y="77"/>
                  </a:lnTo>
                  <a:lnTo>
                    <a:pt x="24" y="68"/>
                  </a:lnTo>
                  <a:lnTo>
                    <a:pt x="17" y="68"/>
                  </a:lnTo>
                  <a:lnTo>
                    <a:pt x="24" y="68"/>
                  </a:lnTo>
                  <a:lnTo>
                    <a:pt x="17" y="68"/>
                  </a:lnTo>
                  <a:lnTo>
                    <a:pt x="17" y="60"/>
                  </a:lnTo>
                  <a:lnTo>
                    <a:pt x="24" y="60"/>
                  </a:lnTo>
                  <a:lnTo>
                    <a:pt x="24" y="51"/>
                  </a:lnTo>
                  <a:lnTo>
                    <a:pt x="17" y="51"/>
                  </a:lnTo>
                  <a:lnTo>
                    <a:pt x="17" y="43"/>
                  </a:lnTo>
                  <a:lnTo>
                    <a:pt x="17" y="34"/>
                  </a:lnTo>
                  <a:lnTo>
                    <a:pt x="17" y="25"/>
                  </a:lnTo>
                  <a:lnTo>
                    <a:pt x="8" y="25"/>
                  </a:lnTo>
                  <a:lnTo>
                    <a:pt x="8" y="17"/>
                  </a:lnTo>
                  <a:lnTo>
                    <a:pt x="0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29" name="Freeform 275"/>
            <p:cNvSpPr>
              <a:spLocks/>
            </p:cNvSpPr>
            <p:nvPr/>
          </p:nvSpPr>
          <p:spPr bwMode="auto">
            <a:xfrm>
              <a:off x="4619625" y="5110163"/>
              <a:ext cx="93663" cy="76200"/>
            </a:xfrm>
            <a:custGeom>
              <a:avLst/>
              <a:gdLst>
                <a:gd name="T0" fmla="*/ 2147483647 w 120"/>
                <a:gd name="T1" fmla="*/ 2147483647 h 95"/>
                <a:gd name="T2" fmla="*/ 2147483647 w 120"/>
                <a:gd name="T3" fmla="*/ 2147483647 h 95"/>
                <a:gd name="T4" fmla="*/ 2147483647 w 120"/>
                <a:gd name="T5" fmla="*/ 2147483647 h 95"/>
                <a:gd name="T6" fmla="*/ 2147483647 w 120"/>
                <a:gd name="T7" fmla="*/ 2147483647 h 95"/>
                <a:gd name="T8" fmla="*/ 2147483647 w 120"/>
                <a:gd name="T9" fmla="*/ 2147483647 h 95"/>
                <a:gd name="T10" fmla="*/ 2147483647 w 120"/>
                <a:gd name="T11" fmla="*/ 2147483647 h 95"/>
                <a:gd name="T12" fmla="*/ 2147483647 w 120"/>
                <a:gd name="T13" fmla="*/ 2147483647 h 95"/>
                <a:gd name="T14" fmla="*/ 2147483647 w 120"/>
                <a:gd name="T15" fmla="*/ 2147483647 h 95"/>
                <a:gd name="T16" fmla="*/ 2147483647 w 120"/>
                <a:gd name="T17" fmla="*/ 2147483647 h 95"/>
                <a:gd name="T18" fmla="*/ 2147483647 w 120"/>
                <a:gd name="T19" fmla="*/ 2147483647 h 95"/>
                <a:gd name="T20" fmla="*/ 2147483647 w 120"/>
                <a:gd name="T21" fmla="*/ 2147483647 h 95"/>
                <a:gd name="T22" fmla="*/ 2147483647 w 120"/>
                <a:gd name="T23" fmla="*/ 2147483647 h 95"/>
                <a:gd name="T24" fmla="*/ 2147483647 w 120"/>
                <a:gd name="T25" fmla="*/ 2147483647 h 95"/>
                <a:gd name="T26" fmla="*/ 2147483647 w 120"/>
                <a:gd name="T27" fmla="*/ 2147483647 h 95"/>
                <a:gd name="T28" fmla="*/ 2147483647 w 120"/>
                <a:gd name="T29" fmla="*/ 2147483647 h 95"/>
                <a:gd name="T30" fmla="*/ 2147483647 w 120"/>
                <a:gd name="T31" fmla="*/ 2147483647 h 95"/>
                <a:gd name="T32" fmla="*/ 2147483647 w 120"/>
                <a:gd name="T33" fmla="*/ 2147483647 h 95"/>
                <a:gd name="T34" fmla="*/ 2147483647 w 120"/>
                <a:gd name="T35" fmla="*/ 2147483647 h 95"/>
                <a:gd name="T36" fmla="*/ 2147483647 w 120"/>
                <a:gd name="T37" fmla="*/ 0 h 95"/>
                <a:gd name="T38" fmla="*/ 2147483647 w 120"/>
                <a:gd name="T39" fmla="*/ 2147483647 h 95"/>
                <a:gd name="T40" fmla="*/ 2147483647 w 120"/>
                <a:gd name="T41" fmla="*/ 2147483647 h 95"/>
                <a:gd name="T42" fmla="*/ 2147483647 w 120"/>
                <a:gd name="T43" fmla="*/ 2147483647 h 95"/>
                <a:gd name="T44" fmla="*/ 2147483647 w 120"/>
                <a:gd name="T45" fmla="*/ 2147483647 h 95"/>
                <a:gd name="T46" fmla="*/ 2147483647 w 120"/>
                <a:gd name="T47" fmla="*/ 2147483647 h 95"/>
                <a:gd name="T48" fmla="*/ 2147483647 w 120"/>
                <a:gd name="T49" fmla="*/ 2147483647 h 95"/>
                <a:gd name="T50" fmla="*/ 2147483647 w 120"/>
                <a:gd name="T51" fmla="*/ 2147483647 h 95"/>
                <a:gd name="T52" fmla="*/ 2147483647 w 120"/>
                <a:gd name="T53" fmla="*/ 2147483647 h 95"/>
                <a:gd name="T54" fmla="*/ 2147483647 w 120"/>
                <a:gd name="T55" fmla="*/ 2147483647 h 95"/>
                <a:gd name="T56" fmla="*/ 2147483647 w 120"/>
                <a:gd name="T57" fmla="*/ 2147483647 h 95"/>
                <a:gd name="T58" fmla="*/ 2147483647 w 120"/>
                <a:gd name="T59" fmla="*/ 2147483647 h 95"/>
                <a:gd name="T60" fmla="*/ 2147483647 w 120"/>
                <a:gd name="T61" fmla="*/ 2147483647 h 95"/>
                <a:gd name="T62" fmla="*/ 2147483647 w 120"/>
                <a:gd name="T63" fmla="*/ 2147483647 h 95"/>
                <a:gd name="T64" fmla="*/ 2147483647 w 120"/>
                <a:gd name="T65" fmla="*/ 2147483647 h 95"/>
                <a:gd name="T66" fmla="*/ 2147483647 w 120"/>
                <a:gd name="T67" fmla="*/ 2147483647 h 95"/>
                <a:gd name="T68" fmla="*/ 2147483647 w 120"/>
                <a:gd name="T69" fmla="*/ 2147483647 h 95"/>
                <a:gd name="T70" fmla="*/ 2147483647 w 120"/>
                <a:gd name="T71" fmla="*/ 2147483647 h 95"/>
                <a:gd name="T72" fmla="*/ 2147483647 w 120"/>
                <a:gd name="T73" fmla="*/ 2147483647 h 95"/>
                <a:gd name="T74" fmla="*/ 2147483647 w 120"/>
                <a:gd name="T75" fmla="*/ 2147483647 h 95"/>
                <a:gd name="T76" fmla="*/ 2147483647 w 120"/>
                <a:gd name="T77" fmla="*/ 2147483647 h 95"/>
                <a:gd name="T78" fmla="*/ 2147483647 w 120"/>
                <a:gd name="T79" fmla="*/ 2147483647 h 95"/>
                <a:gd name="T80" fmla="*/ 2147483647 w 120"/>
                <a:gd name="T81" fmla="*/ 2147483647 h 95"/>
                <a:gd name="T82" fmla="*/ 2147483647 w 120"/>
                <a:gd name="T83" fmla="*/ 2147483647 h 95"/>
                <a:gd name="T84" fmla="*/ 2147483647 w 120"/>
                <a:gd name="T85" fmla="*/ 2147483647 h 95"/>
                <a:gd name="T86" fmla="*/ 2147483647 w 120"/>
                <a:gd name="T87" fmla="*/ 2147483647 h 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0"/>
                <a:gd name="T133" fmla="*/ 0 h 95"/>
                <a:gd name="T134" fmla="*/ 120 w 120"/>
                <a:gd name="T135" fmla="*/ 95 h 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0" h="95">
                  <a:moveTo>
                    <a:pt x="120" y="95"/>
                  </a:moveTo>
                  <a:lnTo>
                    <a:pt x="112" y="95"/>
                  </a:lnTo>
                  <a:lnTo>
                    <a:pt x="120" y="95"/>
                  </a:lnTo>
                  <a:lnTo>
                    <a:pt x="112" y="95"/>
                  </a:lnTo>
                  <a:lnTo>
                    <a:pt x="112" y="88"/>
                  </a:lnTo>
                  <a:lnTo>
                    <a:pt x="103" y="88"/>
                  </a:lnTo>
                  <a:lnTo>
                    <a:pt x="94" y="88"/>
                  </a:lnTo>
                  <a:lnTo>
                    <a:pt x="94" y="78"/>
                  </a:lnTo>
                  <a:lnTo>
                    <a:pt x="94" y="88"/>
                  </a:lnTo>
                  <a:lnTo>
                    <a:pt x="86" y="88"/>
                  </a:lnTo>
                  <a:lnTo>
                    <a:pt x="86" y="78"/>
                  </a:lnTo>
                  <a:lnTo>
                    <a:pt x="77" y="78"/>
                  </a:lnTo>
                  <a:lnTo>
                    <a:pt x="77" y="69"/>
                  </a:lnTo>
                  <a:lnTo>
                    <a:pt x="69" y="69"/>
                  </a:lnTo>
                  <a:lnTo>
                    <a:pt x="69" y="61"/>
                  </a:lnTo>
                  <a:lnTo>
                    <a:pt x="69" y="69"/>
                  </a:lnTo>
                  <a:lnTo>
                    <a:pt x="69" y="61"/>
                  </a:lnTo>
                  <a:lnTo>
                    <a:pt x="69" y="69"/>
                  </a:lnTo>
                  <a:lnTo>
                    <a:pt x="60" y="69"/>
                  </a:lnTo>
                  <a:lnTo>
                    <a:pt x="69" y="69"/>
                  </a:lnTo>
                  <a:lnTo>
                    <a:pt x="60" y="69"/>
                  </a:lnTo>
                  <a:lnTo>
                    <a:pt x="69" y="69"/>
                  </a:lnTo>
                  <a:lnTo>
                    <a:pt x="60" y="69"/>
                  </a:lnTo>
                  <a:lnTo>
                    <a:pt x="51" y="69"/>
                  </a:lnTo>
                  <a:lnTo>
                    <a:pt x="60" y="69"/>
                  </a:lnTo>
                  <a:lnTo>
                    <a:pt x="60" y="78"/>
                  </a:lnTo>
                  <a:lnTo>
                    <a:pt x="51" y="78"/>
                  </a:lnTo>
                  <a:lnTo>
                    <a:pt x="51" y="69"/>
                  </a:lnTo>
                  <a:lnTo>
                    <a:pt x="51" y="78"/>
                  </a:lnTo>
                  <a:lnTo>
                    <a:pt x="51" y="69"/>
                  </a:lnTo>
                  <a:lnTo>
                    <a:pt x="51" y="61"/>
                  </a:lnTo>
                  <a:lnTo>
                    <a:pt x="43" y="61"/>
                  </a:lnTo>
                  <a:lnTo>
                    <a:pt x="34" y="61"/>
                  </a:lnTo>
                  <a:lnTo>
                    <a:pt x="34" y="52"/>
                  </a:lnTo>
                  <a:lnTo>
                    <a:pt x="26" y="52"/>
                  </a:lnTo>
                  <a:lnTo>
                    <a:pt x="26" y="61"/>
                  </a:lnTo>
                  <a:lnTo>
                    <a:pt x="26" y="52"/>
                  </a:lnTo>
                  <a:lnTo>
                    <a:pt x="34" y="52"/>
                  </a:lnTo>
                  <a:lnTo>
                    <a:pt x="26" y="52"/>
                  </a:lnTo>
                  <a:lnTo>
                    <a:pt x="26" y="61"/>
                  </a:lnTo>
                  <a:lnTo>
                    <a:pt x="26" y="52"/>
                  </a:lnTo>
                  <a:lnTo>
                    <a:pt x="26" y="43"/>
                  </a:lnTo>
                  <a:lnTo>
                    <a:pt x="17" y="43"/>
                  </a:lnTo>
                  <a:lnTo>
                    <a:pt x="17" y="35"/>
                  </a:lnTo>
                  <a:lnTo>
                    <a:pt x="26" y="35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8" y="9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6" y="26"/>
                  </a:lnTo>
                  <a:lnTo>
                    <a:pt x="34" y="26"/>
                  </a:lnTo>
                  <a:lnTo>
                    <a:pt x="26" y="26"/>
                  </a:lnTo>
                  <a:lnTo>
                    <a:pt x="26" y="35"/>
                  </a:lnTo>
                  <a:lnTo>
                    <a:pt x="17" y="35"/>
                  </a:lnTo>
                  <a:lnTo>
                    <a:pt x="26" y="35"/>
                  </a:lnTo>
                  <a:lnTo>
                    <a:pt x="26" y="43"/>
                  </a:lnTo>
                  <a:lnTo>
                    <a:pt x="26" y="52"/>
                  </a:lnTo>
                  <a:lnTo>
                    <a:pt x="34" y="52"/>
                  </a:lnTo>
                  <a:lnTo>
                    <a:pt x="26" y="52"/>
                  </a:lnTo>
                  <a:lnTo>
                    <a:pt x="34" y="52"/>
                  </a:lnTo>
                  <a:lnTo>
                    <a:pt x="34" y="61"/>
                  </a:lnTo>
                  <a:lnTo>
                    <a:pt x="43" y="61"/>
                  </a:lnTo>
                  <a:lnTo>
                    <a:pt x="34" y="61"/>
                  </a:lnTo>
                  <a:lnTo>
                    <a:pt x="43" y="61"/>
                  </a:lnTo>
                  <a:lnTo>
                    <a:pt x="51" y="61"/>
                  </a:lnTo>
                  <a:lnTo>
                    <a:pt x="60" y="61"/>
                  </a:lnTo>
                  <a:lnTo>
                    <a:pt x="51" y="69"/>
                  </a:lnTo>
                  <a:lnTo>
                    <a:pt x="60" y="69"/>
                  </a:lnTo>
                  <a:lnTo>
                    <a:pt x="69" y="69"/>
                  </a:lnTo>
                  <a:lnTo>
                    <a:pt x="60" y="69"/>
                  </a:lnTo>
                  <a:lnTo>
                    <a:pt x="60" y="61"/>
                  </a:lnTo>
                  <a:lnTo>
                    <a:pt x="69" y="61"/>
                  </a:lnTo>
                  <a:lnTo>
                    <a:pt x="60" y="61"/>
                  </a:lnTo>
                  <a:lnTo>
                    <a:pt x="69" y="61"/>
                  </a:lnTo>
                  <a:lnTo>
                    <a:pt x="60" y="61"/>
                  </a:lnTo>
                  <a:lnTo>
                    <a:pt x="69" y="61"/>
                  </a:lnTo>
                  <a:lnTo>
                    <a:pt x="69" y="69"/>
                  </a:lnTo>
                  <a:lnTo>
                    <a:pt x="69" y="61"/>
                  </a:lnTo>
                  <a:lnTo>
                    <a:pt x="77" y="61"/>
                  </a:lnTo>
                  <a:lnTo>
                    <a:pt x="69" y="61"/>
                  </a:lnTo>
                  <a:lnTo>
                    <a:pt x="77" y="61"/>
                  </a:lnTo>
                  <a:lnTo>
                    <a:pt x="69" y="61"/>
                  </a:lnTo>
                  <a:lnTo>
                    <a:pt x="69" y="69"/>
                  </a:lnTo>
                  <a:lnTo>
                    <a:pt x="77" y="69"/>
                  </a:lnTo>
                  <a:lnTo>
                    <a:pt x="77" y="61"/>
                  </a:lnTo>
                  <a:lnTo>
                    <a:pt x="77" y="69"/>
                  </a:lnTo>
                  <a:lnTo>
                    <a:pt x="86" y="69"/>
                  </a:lnTo>
                  <a:lnTo>
                    <a:pt x="77" y="69"/>
                  </a:lnTo>
                  <a:lnTo>
                    <a:pt x="86" y="69"/>
                  </a:lnTo>
                  <a:lnTo>
                    <a:pt x="77" y="69"/>
                  </a:lnTo>
                  <a:lnTo>
                    <a:pt x="77" y="61"/>
                  </a:lnTo>
                  <a:lnTo>
                    <a:pt x="77" y="69"/>
                  </a:lnTo>
                  <a:lnTo>
                    <a:pt x="77" y="78"/>
                  </a:lnTo>
                  <a:lnTo>
                    <a:pt x="86" y="78"/>
                  </a:lnTo>
                  <a:lnTo>
                    <a:pt x="86" y="88"/>
                  </a:lnTo>
                  <a:lnTo>
                    <a:pt x="94" y="88"/>
                  </a:lnTo>
                  <a:lnTo>
                    <a:pt x="94" y="78"/>
                  </a:lnTo>
                  <a:lnTo>
                    <a:pt x="103" y="78"/>
                  </a:lnTo>
                  <a:lnTo>
                    <a:pt x="94" y="78"/>
                  </a:lnTo>
                  <a:lnTo>
                    <a:pt x="94" y="88"/>
                  </a:lnTo>
                  <a:lnTo>
                    <a:pt x="94" y="78"/>
                  </a:lnTo>
                  <a:lnTo>
                    <a:pt x="94" y="88"/>
                  </a:lnTo>
                  <a:lnTo>
                    <a:pt x="103" y="88"/>
                  </a:lnTo>
                  <a:lnTo>
                    <a:pt x="94" y="88"/>
                  </a:lnTo>
                  <a:lnTo>
                    <a:pt x="103" y="78"/>
                  </a:lnTo>
                  <a:lnTo>
                    <a:pt x="103" y="88"/>
                  </a:lnTo>
                  <a:lnTo>
                    <a:pt x="103" y="78"/>
                  </a:lnTo>
                  <a:lnTo>
                    <a:pt x="112" y="78"/>
                  </a:lnTo>
                  <a:lnTo>
                    <a:pt x="120" y="78"/>
                  </a:lnTo>
                  <a:lnTo>
                    <a:pt x="120" y="88"/>
                  </a:lnTo>
                  <a:lnTo>
                    <a:pt x="112" y="88"/>
                  </a:lnTo>
                  <a:lnTo>
                    <a:pt x="120" y="78"/>
                  </a:lnTo>
                  <a:lnTo>
                    <a:pt x="112" y="78"/>
                  </a:lnTo>
                  <a:lnTo>
                    <a:pt x="103" y="78"/>
                  </a:lnTo>
                  <a:lnTo>
                    <a:pt x="103" y="88"/>
                  </a:lnTo>
                  <a:lnTo>
                    <a:pt x="103" y="78"/>
                  </a:lnTo>
                  <a:lnTo>
                    <a:pt x="112" y="78"/>
                  </a:lnTo>
                  <a:lnTo>
                    <a:pt x="112" y="88"/>
                  </a:lnTo>
                  <a:lnTo>
                    <a:pt x="103" y="88"/>
                  </a:lnTo>
                  <a:lnTo>
                    <a:pt x="112" y="88"/>
                  </a:lnTo>
                  <a:lnTo>
                    <a:pt x="120" y="95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30" name="Freeform 276"/>
            <p:cNvSpPr>
              <a:spLocks/>
            </p:cNvSpPr>
            <p:nvPr/>
          </p:nvSpPr>
          <p:spPr bwMode="auto">
            <a:xfrm>
              <a:off x="4386263" y="5568950"/>
              <a:ext cx="41275" cy="14288"/>
            </a:xfrm>
            <a:custGeom>
              <a:avLst/>
              <a:gdLst>
                <a:gd name="T0" fmla="*/ 2147483647 w 52"/>
                <a:gd name="T1" fmla="*/ 2147483647 h 17"/>
                <a:gd name="T2" fmla="*/ 2147483647 w 52"/>
                <a:gd name="T3" fmla="*/ 2147483647 h 17"/>
                <a:gd name="T4" fmla="*/ 2147483647 w 52"/>
                <a:gd name="T5" fmla="*/ 2147483647 h 17"/>
                <a:gd name="T6" fmla="*/ 2147483647 w 52"/>
                <a:gd name="T7" fmla="*/ 2147483647 h 17"/>
                <a:gd name="T8" fmla="*/ 2147483647 w 52"/>
                <a:gd name="T9" fmla="*/ 0 h 17"/>
                <a:gd name="T10" fmla="*/ 0 w 52"/>
                <a:gd name="T11" fmla="*/ 0 h 17"/>
                <a:gd name="T12" fmla="*/ 2147483647 w 52"/>
                <a:gd name="T13" fmla="*/ 0 h 17"/>
                <a:gd name="T14" fmla="*/ 2147483647 w 52"/>
                <a:gd name="T15" fmla="*/ 2147483647 h 17"/>
                <a:gd name="T16" fmla="*/ 2147483647 w 52"/>
                <a:gd name="T17" fmla="*/ 2147483647 h 17"/>
                <a:gd name="T18" fmla="*/ 2147483647 w 52"/>
                <a:gd name="T19" fmla="*/ 2147483647 h 17"/>
                <a:gd name="T20" fmla="*/ 2147483647 w 52"/>
                <a:gd name="T21" fmla="*/ 2147483647 h 17"/>
                <a:gd name="T22" fmla="*/ 2147483647 w 52"/>
                <a:gd name="T23" fmla="*/ 2147483647 h 17"/>
                <a:gd name="T24" fmla="*/ 2147483647 w 52"/>
                <a:gd name="T25" fmla="*/ 2147483647 h 17"/>
                <a:gd name="T26" fmla="*/ 2147483647 w 52"/>
                <a:gd name="T27" fmla="*/ 2147483647 h 17"/>
                <a:gd name="T28" fmla="*/ 2147483647 w 52"/>
                <a:gd name="T29" fmla="*/ 2147483647 h 17"/>
                <a:gd name="T30" fmla="*/ 2147483647 w 52"/>
                <a:gd name="T31" fmla="*/ 2147483647 h 17"/>
                <a:gd name="T32" fmla="*/ 2147483647 w 52"/>
                <a:gd name="T33" fmla="*/ 2147483647 h 17"/>
                <a:gd name="T34" fmla="*/ 2147483647 w 52"/>
                <a:gd name="T35" fmla="*/ 2147483647 h 17"/>
                <a:gd name="T36" fmla="*/ 2147483647 w 52"/>
                <a:gd name="T37" fmla="*/ 2147483647 h 17"/>
                <a:gd name="T38" fmla="*/ 2147483647 w 52"/>
                <a:gd name="T39" fmla="*/ 2147483647 h 17"/>
                <a:gd name="T40" fmla="*/ 2147483647 w 52"/>
                <a:gd name="T41" fmla="*/ 2147483647 h 17"/>
                <a:gd name="T42" fmla="*/ 2147483647 w 52"/>
                <a:gd name="T43" fmla="*/ 2147483647 h 17"/>
                <a:gd name="T44" fmla="*/ 2147483647 w 52"/>
                <a:gd name="T45" fmla="*/ 2147483647 h 17"/>
                <a:gd name="T46" fmla="*/ 2147483647 w 52"/>
                <a:gd name="T47" fmla="*/ 2147483647 h 17"/>
                <a:gd name="T48" fmla="*/ 2147483647 w 52"/>
                <a:gd name="T49" fmla="*/ 2147483647 h 17"/>
                <a:gd name="T50" fmla="*/ 2147483647 w 52"/>
                <a:gd name="T51" fmla="*/ 2147483647 h 17"/>
                <a:gd name="T52" fmla="*/ 2147483647 w 52"/>
                <a:gd name="T53" fmla="*/ 2147483647 h 17"/>
                <a:gd name="T54" fmla="*/ 2147483647 w 52"/>
                <a:gd name="T55" fmla="*/ 2147483647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"/>
                <a:gd name="T85" fmla="*/ 0 h 17"/>
                <a:gd name="T86" fmla="*/ 52 w 52"/>
                <a:gd name="T87" fmla="*/ 17 h 1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" h="17">
                  <a:moveTo>
                    <a:pt x="26" y="17"/>
                  </a:moveTo>
                  <a:lnTo>
                    <a:pt x="16" y="17"/>
                  </a:lnTo>
                  <a:lnTo>
                    <a:pt x="16" y="9"/>
                  </a:lnTo>
                  <a:lnTo>
                    <a:pt x="7" y="9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16" y="9"/>
                  </a:lnTo>
                  <a:lnTo>
                    <a:pt x="26" y="9"/>
                  </a:lnTo>
                  <a:lnTo>
                    <a:pt x="16" y="9"/>
                  </a:lnTo>
                  <a:lnTo>
                    <a:pt x="26" y="9"/>
                  </a:lnTo>
                  <a:lnTo>
                    <a:pt x="33" y="9"/>
                  </a:lnTo>
                  <a:lnTo>
                    <a:pt x="33" y="17"/>
                  </a:lnTo>
                  <a:lnTo>
                    <a:pt x="43" y="17"/>
                  </a:lnTo>
                  <a:lnTo>
                    <a:pt x="52" y="17"/>
                  </a:lnTo>
                  <a:lnTo>
                    <a:pt x="43" y="17"/>
                  </a:lnTo>
                  <a:lnTo>
                    <a:pt x="33" y="17"/>
                  </a:lnTo>
                  <a:lnTo>
                    <a:pt x="43" y="17"/>
                  </a:lnTo>
                  <a:lnTo>
                    <a:pt x="33" y="17"/>
                  </a:lnTo>
                  <a:lnTo>
                    <a:pt x="26" y="9"/>
                  </a:lnTo>
                  <a:lnTo>
                    <a:pt x="16" y="9"/>
                  </a:lnTo>
                  <a:lnTo>
                    <a:pt x="7" y="9"/>
                  </a:lnTo>
                  <a:lnTo>
                    <a:pt x="16" y="9"/>
                  </a:lnTo>
                  <a:lnTo>
                    <a:pt x="16" y="17"/>
                  </a:lnTo>
                  <a:lnTo>
                    <a:pt x="26" y="17"/>
                  </a:lnTo>
                  <a:lnTo>
                    <a:pt x="16" y="17"/>
                  </a:lnTo>
                  <a:lnTo>
                    <a:pt x="26" y="17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31" name="Freeform 277"/>
            <p:cNvSpPr>
              <a:spLocks/>
            </p:cNvSpPr>
            <p:nvPr/>
          </p:nvSpPr>
          <p:spPr bwMode="auto">
            <a:xfrm>
              <a:off x="3970338" y="5008563"/>
              <a:ext cx="252412" cy="142875"/>
            </a:xfrm>
            <a:custGeom>
              <a:avLst/>
              <a:gdLst>
                <a:gd name="T0" fmla="*/ 2147483647 w 317"/>
                <a:gd name="T1" fmla="*/ 2147483647 h 181"/>
                <a:gd name="T2" fmla="*/ 2147483647 w 317"/>
                <a:gd name="T3" fmla="*/ 2147483647 h 181"/>
                <a:gd name="T4" fmla="*/ 2147483647 w 317"/>
                <a:gd name="T5" fmla="*/ 2147483647 h 181"/>
                <a:gd name="T6" fmla="*/ 2147483647 w 317"/>
                <a:gd name="T7" fmla="*/ 2147483647 h 181"/>
                <a:gd name="T8" fmla="*/ 2147483647 w 317"/>
                <a:gd name="T9" fmla="*/ 2147483647 h 181"/>
                <a:gd name="T10" fmla="*/ 2147483647 w 317"/>
                <a:gd name="T11" fmla="*/ 2147483647 h 181"/>
                <a:gd name="T12" fmla="*/ 2147483647 w 317"/>
                <a:gd name="T13" fmla="*/ 2147483647 h 181"/>
                <a:gd name="T14" fmla="*/ 2147483647 w 317"/>
                <a:gd name="T15" fmla="*/ 2147483647 h 181"/>
                <a:gd name="T16" fmla="*/ 2147483647 w 317"/>
                <a:gd name="T17" fmla="*/ 2147483647 h 181"/>
                <a:gd name="T18" fmla="*/ 2147483647 w 317"/>
                <a:gd name="T19" fmla="*/ 2147483647 h 181"/>
                <a:gd name="T20" fmla="*/ 2147483647 w 317"/>
                <a:gd name="T21" fmla="*/ 2147483647 h 181"/>
                <a:gd name="T22" fmla="*/ 2147483647 w 317"/>
                <a:gd name="T23" fmla="*/ 2147483647 h 181"/>
                <a:gd name="T24" fmla="*/ 2147483647 w 317"/>
                <a:gd name="T25" fmla="*/ 2147483647 h 181"/>
                <a:gd name="T26" fmla="*/ 2147483647 w 317"/>
                <a:gd name="T27" fmla="*/ 2147483647 h 181"/>
                <a:gd name="T28" fmla="*/ 2147483647 w 317"/>
                <a:gd name="T29" fmla="*/ 2147483647 h 181"/>
                <a:gd name="T30" fmla="*/ 2147483647 w 317"/>
                <a:gd name="T31" fmla="*/ 2147483647 h 181"/>
                <a:gd name="T32" fmla="*/ 2147483647 w 317"/>
                <a:gd name="T33" fmla="*/ 2147483647 h 181"/>
                <a:gd name="T34" fmla="*/ 2147483647 w 317"/>
                <a:gd name="T35" fmla="*/ 2147483647 h 181"/>
                <a:gd name="T36" fmla="*/ 2147483647 w 317"/>
                <a:gd name="T37" fmla="*/ 2147483647 h 181"/>
                <a:gd name="T38" fmla="*/ 2147483647 w 317"/>
                <a:gd name="T39" fmla="*/ 2147483647 h 181"/>
                <a:gd name="T40" fmla="*/ 2147483647 w 317"/>
                <a:gd name="T41" fmla="*/ 2147483647 h 181"/>
                <a:gd name="T42" fmla="*/ 2147483647 w 317"/>
                <a:gd name="T43" fmla="*/ 2147483647 h 181"/>
                <a:gd name="T44" fmla="*/ 2147483647 w 317"/>
                <a:gd name="T45" fmla="*/ 2147483647 h 181"/>
                <a:gd name="T46" fmla="*/ 2147483647 w 317"/>
                <a:gd name="T47" fmla="*/ 2147483647 h 181"/>
                <a:gd name="T48" fmla="*/ 2147483647 w 317"/>
                <a:gd name="T49" fmla="*/ 2147483647 h 181"/>
                <a:gd name="T50" fmla="*/ 2147483647 w 317"/>
                <a:gd name="T51" fmla="*/ 2147483647 h 181"/>
                <a:gd name="T52" fmla="*/ 2147483647 w 317"/>
                <a:gd name="T53" fmla="*/ 2147483647 h 181"/>
                <a:gd name="T54" fmla="*/ 2147483647 w 317"/>
                <a:gd name="T55" fmla="*/ 2147483647 h 181"/>
                <a:gd name="T56" fmla="*/ 2147483647 w 317"/>
                <a:gd name="T57" fmla="*/ 2147483647 h 181"/>
                <a:gd name="T58" fmla="*/ 2147483647 w 317"/>
                <a:gd name="T59" fmla="*/ 0 h 181"/>
                <a:gd name="T60" fmla="*/ 2147483647 w 317"/>
                <a:gd name="T61" fmla="*/ 2147483647 h 181"/>
                <a:gd name="T62" fmla="*/ 2147483647 w 317"/>
                <a:gd name="T63" fmla="*/ 2147483647 h 181"/>
                <a:gd name="T64" fmla="*/ 2147483647 w 317"/>
                <a:gd name="T65" fmla="*/ 2147483647 h 181"/>
                <a:gd name="T66" fmla="*/ 2147483647 w 317"/>
                <a:gd name="T67" fmla="*/ 2147483647 h 181"/>
                <a:gd name="T68" fmla="*/ 2147483647 w 317"/>
                <a:gd name="T69" fmla="*/ 2147483647 h 181"/>
                <a:gd name="T70" fmla="*/ 2147483647 w 317"/>
                <a:gd name="T71" fmla="*/ 2147483647 h 181"/>
                <a:gd name="T72" fmla="*/ 2147483647 w 317"/>
                <a:gd name="T73" fmla="*/ 2147483647 h 181"/>
                <a:gd name="T74" fmla="*/ 2147483647 w 317"/>
                <a:gd name="T75" fmla="*/ 2147483647 h 181"/>
                <a:gd name="T76" fmla="*/ 2147483647 w 317"/>
                <a:gd name="T77" fmla="*/ 2147483647 h 181"/>
                <a:gd name="T78" fmla="*/ 2147483647 w 317"/>
                <a:gd name="T79" fmla="*/ 2147483647 h 181"/>
                <a:gd name="T80" fmla="*/ 2147483647 w 317"/>
                <a:gd name="T81" fmla="*/ 2147483647 h 181"/>
                <a:gd name="T82" fmla="*/ 2147483647 w 317"/>
                <a:gd name="T83" fmla="*/ 2147483647 h 181"/>
                <a:gd name="T84" fmla="*/ 2147483647 w 317"/>
                <a:gd name="T85" fmla="*/ 2147483647 h 181"/>
                <a:gd name="T86" fmla="*/ 2147483647 w 317"/>
                <a:gd name="T87" fmla="*/ 2147483647 h 181"/>
                <a:gd name="T88" fmla="*/ 2147483647 w 317"/>
                <a:gd name="T89" fmla="*/ 2147483647 h 181"/>
                <a:gd name="T90" fmla="*/ 2147483647 w 317"/>
                <a:gd name="T91" fmla="*/ 2147483647 h 181"/>
                <a:gd name="T92" fmla="*/ 2147483647 w 317"/>
                <a:gd name="T93" fmla="*/ 2147483647 h 181"/>
                <a:gd name="T94" fmla="*/ 2147483647 w 317"/>
                <a:gd name="T95" fmla="*/ 2147483647 h 181"/>
                <a:gd name="T96" fmla="*/ 2147483647 w 317"/>
                <a:gd name="T97" fmla="*/ 2147483647 h 181"/>
                <a:gd name="T98" fmla="*/ 2147483647 w 317"/>
                <a:gd name="T99" fmla="*/ 2147483647 h 181"/>
                <a:gd name="T100" fmla="*/ 2147483647 w 317"/>
                <a:gd name="T101" fmla="*/ 2147483647 h 181"/>
                <a:gd name="T102" fmla="*/ 2147483647 w 317"/>
                <a:gd name="T103" fmla="*/ 2147483647 h 181"/>
                <a:gd name="T104" fmla="*/ 2147483647 w 317"/>
                <a:gd name="T105" fmla="*/ 2147483647 h 1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17"/>
                <a:gd name="T160" fmla="*/ 0 h 181"/>
                <a:gd name="T161" fmla="*/ 317 w 317"/>
                <a:gd name="T162" fmla="*/ 181 h 1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17" h="181">
                  <a:moveTo>
                    <a:pt x="7" y="181"/>
                  </a:moveTo>
                  <a:lnTo>
                    <a:pt x="0" y="181"/>
                  </a:lnTo>
                  <a:lnTo>
                    <a:pt x="7" y="181"/>
                  </a:lnTo>
                  <a:lnTo>
                    <a:pt x="7" y="172"/>
                  </a:lnTo>
                  <a:lnTo>
                    <a:pt x="7" y="181"/>
                  </a:lnTo>
                  <a:lnTo>
                    <a:pt x="16" y="181"/>
                  </a:lnTo>
                  <a:lnTo>
                    <a:pt x="24" y="181"/>
                  </a:lnTo>
                  <a:lnTo>
                    <a:pt x="24" y="172"/>
                  </a:lnTo>
                  <a:lnTo>
                    <a:pt x="24" y="164"/>
                  </a:lnTo>
                  <a:lnTo>
                    <a:pt x="33" y="164"/>
                  </a:lnTo>
                  <a:lnTo>
                    <a:pt x="33" y="172"/>
                  </a:lnTo>
                  <a:lnTo>
                    <a:pt x="33" y="164"/>
                  </a:lnTo>
                  <a:lnTo>
                    <a:pt x="43" y="164"/>
                  </a:lnTo>
                  <a:lnTo>
                    <a:pt x="43" y="155"/>
                  </a:lnTo>
                  <a:lnTo>
                    <a:pt x="33" y="155"/>
                  </a:lnTo>
                  <a:lnTo>
                    <a:pt x="43" y="155"/>
                  </a:lnTo>
                  <a:lnTo>
                    <a:pt x="33" y="155"/>
                  </a:lnTo>
                  <a:lnTo>
                    <a:pt x="43" y="155"/>
                  </a:lnTo>
                  <a:lnTo>
                    <a:pt x="33" y="155"/>
                  </a:lnTo>
                  <a:lnTo>
                    <a:pt x="33" y="164"/>
                  </a:lnTo>
                  <a:lnTo>
                    <a:pt x="43" y="164"/>
                  </a:lnTo>
                  <a:lnTo>
                    <a:pt x="33" y="164"/>
                  </a:lnTo>
                  <a:lnTo>
                    <a:pt x="33" y="155"/>
                  </a:lnTo>
                  <a:lnTo>
                    <a:pt x="33" y="147"/>
                  </a:lnTo>
                  <a:lnTo>
                    <a:pt x="33" y="138"/>
                  </a:lnTo>
                  <a:lnTo>
                    <a:pt x="43" y="138"/>
                  </a:lnTo>
                  <a:lnTo>
                    <a:pt x="33" y="138"/>
                  </a:lnTo>
                  <a:lnTo>
                    <a:pt x="33" y="147"/>
                  </a:lnTo>
                  <a:lnTo>
                    <a:pt x="43" y="147"/>
                  </a:lnTo>
                  <a:lnTo>
                    <a:pt x="43" y="138"/>
                  </a:lnTo>
                  <a:lnTo>
                    <a:pt x="50" y="138"/>
                  </a:lnTo>
                  <a:lnTo>
                    <a:pt x="59" y="138"/>
                  </a:lnTo>
                  <a:lnTo>
                    <a:pt x="59" y="129"/>
                  </a:lnTo>
                  <a:lnTo>
                    <a:pt x="59" y="138"/>
                  </a:lnTo>
                  <a:lnTo>
                    <a:pt x="67" y="138"/>
                  </a:lnTo>
                  <a:lnTo>
                    <a:pt x="67" y="147"/>
                  </a:lnTo>
                  <a:lnTo>
                    <a:pt x="67" y="138"/>
                  </a:lnTo>
                  <a:lnTo>
                    <a:pt x="76" y="138"/>
                  </a:lnTo>
                  <a:lnTo>
                    <a:pt x="85" y="138"/>
                  </a:lnTo>
                  <a:lnTo>
                    <a:pt x="85" y="129"/>
                  </a:lnTo>
                  <a:lnTo>
                    <a:pt x="76" y="129"/>
                  </a:lnTo>
                  <a:lnTo>
                    <a:pt x="85" y="129"/>
                  </a:lnTo>
                  <a:lnTo>
                    <a:pt x="85" y="121"/>
                  </a:lnTo>
                  <a:lnTo>
                    <a:pt x="76" y="129"/>
                  </a:lnTo>
                  <a:lnTo>
                    <a:pt x="76" y="121"/>
                  </a:lnTo>
                  <a:lnTo>
                    <a:pt x="85" y="121"/>
                  </a:lnTo>
                  <a:lnTo>
                    <a:pt x="85" y="112"/>
                  </a:lnTo>
                  <a:lnTo>
                    <a:pt x="85" y="121"/>
                  </a:lnTo>
                  <a:lnTo>
                    <a:pt x="76" y="121"/>
                  </a:lnTo>
                  <a:lnTo>
                    <a:pt x="76" y="129"/>
                  </a:lnTo>
                  <a:lnTo>
                    <a:pt x="76" y="121"/>
                  </a:lnTo>
                  <a:lnTo>
                    <a:pt x="85" y="121"/>
                  </a:lnTo>
                  <a:lnTo>
                    <a:pt x="85" y="129"/>
                  </a:lnTo>
                  <a:lnTo>
                    <a:pt x="93" y="129"/>
                  </a:lnTo>
                  <a:lnTo>
                    <a:pt x="102" y="129"/>
                  </a:lnTo>
                  <a:lnTo>
                    <a:pt x="102" y="121"/>
                  </a:lnTo>
                  <a:lnTo>
                    <a:pt x="102" y="112"/>
                  </a:lnTo>
                  <a:lnTo>
                    <a:pt x="110" y="112"/>
                  </a:lnTo>
                  <a:lnTo>
                    <a:pt x="102" y="112"/>
                  </a:lnTo>
                  <a:lnTo>
                    <a:pt x="102" y="121"/>
                  </a:lnTo>
                  <a:lnTo>
                    <a:pt x="110" y="121"/>
                  </a:lnTo>
                  <a:lnTo>
                    <a:pt x="102" y="121"/>
                  </a:lnTo>
                  <a:lnTo>
                    <a:pt x="102" y="129"/>
                  </a:lnTo>
                  <a:lnTo>
                    <a:pt x="102" y="121"/>
                  </a:lnTo>
                  <a:lnTo>
                    <a:pt x="110" y="121"/>
                  </a:lnTo>
                  <a:lnTo>
                    <a:pt x="110" y="112"/>
                  </a:lnTo>
                  <a:lnTo>
                    <a:pt x="102" y="112"/>
                  </a:lnTo>
                  <a:lnTo>
                    <a:pt x="110" y="112"/>
                  </a:lnTo>
                  <a:lnTo>
                    <a:pt x="102" y="112"/>
                  </a:lnTo>
                  <a:lnTo>
                    <a:pt x="110" y="112"/>
                  </a:lnTo>
                  <a:lnTo>
                    <a:pt x="110" y="103"/>
                  </a:lnTo>
                  <a:lnTo>
                    <a:pt x="119" y="103"/>
                  </a:lnTo>
                  <a:lnTo>
                    <a:pt x="110" y="103"/>
                  </a:lnTo>
                  <a:lnTo>
                    <a:pt x="119" y="103"/>
                  </a:lnTo>
                  <a:lnTo>
                    <a:pt x="119" y="112"/>
                  </a:lnTo>
                  <a:lnTo>
                    <a:pt x="110" y="103"/>
                  </a:lnTo>
                  <a:lnTo>
                    <a:pt x="110" y="112"/>
                  </a:lnTo>
                  <a:lnTo>
                    <a:pt x="110" y="121"/>
                  </a:lnTo>
                  <a:lnTo>
                    <a:pt x="110" y="112"/>
                  </a:lnTo>
                  <a:lnTo>
                    <a:pt x="119" y="112"/>
                  </a:lnTo>
                  <a:lnTo>
                    <a:pt x="119" y="103"/>
                  </a:lnTo>
                  <a:lnTo>
                    <a:pt x="128" y="103"/>
                  </a:lnTo>
                  <a:lnTo>
                    <a:pt x="119" y="103"/>
                  </a:lnTo>
                  <a:lnTo>
                    <a:pt x="128" y="103"/>
                  </a:lnTo>
                  <a:lnTo>
                    <a:pt x="128" y="95"/>
                  </a:lnTo>
                  <a:lnTo>
                    <a:pt x="136" y="95"/>
                  </a:lnTo>
                  <a:lnTo>
                    <a:pt x="128" y="95"/>
                  </a:lnTo>
                  <a:lnTo>
                    <a:pt x="128" y="86"/>
                  </a:lnTo>
                  <a:lnTo>
                    <a:pt x="136" y="86"/>
                  </a:lnTo>
                  <a:lnTo>
                    <a:pt x="128" y="86"/>
                  </a:lnTo>
                  <a:lnTo>
                    <a:pt x="136" y="86"/>
                  </a:lnTo>
                  <a:lnTo>
                    <a:pt x="145" y="86"/>
                  </a:lnTo>
                  <a:lnTo>
                    <a:pt x="145" y="78"/>
                  </a:lnTo>
                  <a:lnTo>
                    <a:pt x="154" y="78"/>
                  </a:lnTo>
                  <a:lnTo>
                    <a:pt x="145" y="78"/>
                  </a:lnTo>
                  <a:lnTo>
                    <a:pt x="154" y="78"/>
                  </a:lnTo>
                  <a:lnTo>
                    <a:pt x="162" y="78"/>
                  </a:lnTo>
                  <a:lnTo>
                    <a:pt x="162" y="86"/>
                  </a:lnTo>
                  <a:lnTo>
                    <a:pt x="154" y="86"/>
                  </a:lnTo>
                  <a:lnTo>
                    <a:pt x="154" y="78"/>
                  </a:lnTo>
                  <a:lnTo>
                    <a:pt x="154" y="86"/>
                  </a:lnTo>
                  <a:lnTo>
                    <a:pt x="162" y="86"/>
                  </a:lnTo>
                  <a:lnTo>
                    <a:pt x="171" y="86"/>
                  </a:lnTo>
                  <a:lnTo>
                    <a:pt x="171" y="78"/>
                  </a:lnTo>
                  <a:lnTo>
                    <a:pt x="162" y="78"/>
                  </a:lnTo>
                  <a:lnTo>
                    <a:pt x="171" y="78"/>
                  </a:lnTo>
                  <a:lnTo>
                    <a:pt x="171" y="69"/>
                  </a:lnTo>
                  <a:lnTo>
                    <a:pt x="171" y="60"/>
                  </a:lnTo>
                  <a:lnTo>
                    <a:pt x="171" y="69"/>
                  </a:lnTo>
                  <a:lnTo>
                    <a:pt x="179" y="60"/>
                  </a:lnTo>
                  <a:lnTo>
                    <a:pt x="179" y="69"/>
                  </a:lnTo>
                  <a:lnTo>
                    <a:pt x="188" y="69"/>
                  </a:lnTo>
                  <a:lnTo>
                    <a:pt x="197" y="69"/>
                  </a:lnTo>
                  <a:lnTo>
                    <a:pt x="205" y="69"/>
                  </a:lnTo>
                  <a:lnTo>
                    <a:pt x="197" y="69"/>
                  </a:lnTo>
                  <a:lnTo>
                    <a:pt x="205" y="69"/>
                  </a:lnTo>
                  <a:lnTo>
                    <a:pt x="205" y="60"/>
                  </a:lnTo>
                  <a:lnTo>
                    <a:pt x="214" y="60"/>
                  </a:lnTo>
                  <a:lnTo>
                    <a:pt x="222" y="60"/>
                  </a:lnTo>
                  <a:lnTo>
                    <a:pt x="222" y="69"/>
                  </a:lnTo>
                  <a:lnTo>
                    <a:pt x="231" y="69"/>
                  </a:lnTo>
                  <a:lnTo>
                    <a:pt x="231" y="60"/>
                  </a:lnTo>
                  <a:lnTo>
                    <a:pt x="240" y="60"/>
                  </a:lnTo>
                  <a:lnTo>
                    <a:pt x="240" y="52"/>
                  </a:lnTo>
                  <a:lnTo>
                    <a:pt x="240" y="43"/>
                  </a:lnTo>
                  <a:lnTo>
                    <a:pt x="248" y="43"/>
                  </a:lnTo>
                  <a:lnTo>
                    <a:pt x="257" y="43"/>
                  </a:lnTo>
                  <a:lnTo>
                    <a:pt x="248" y="43"/>
                  </a:lnTo>
                  <a:lnTo>
                    <a:pt x="248" y="35"/>
                  </a:lnTo>
                  <a:lnTo>
                    <a:pt x="257" y="35"/>
                  </a:lnTo>
                  <a:lnTo>
                    <a:pt x="248" y="35"/>
                  </a:lnTo>
                  <a:lnTo>
                    <a:pt x="257" y="43"/>
                  </a:lnTo>
                  <a:lnTo>
                    <a:pt x="248" y="43"/>
                  </a:lnTo>
                  <a:lnTo>
                    <a:pt x="257" y="43"/>
                  </a:lnTo>
                  <a:lnTo>
                    <a:pt x="248" y="43"/>
                  </a:lnTo>
                  <a:lnTo>
                    <a:pt x="248" y="52"/>
                  </a:lnTo>
                  <a:lnTo>
                    <a:pt x="248" y="43"/>
                  </a:lnTo>
                  <a:lnTo>
                    <a:pt x="240" y="43"/>
                  </a:lnTo>
                  <a:lnTo>
                    <a:pt x="240" y="52"/>
                  </a:lnTo>
                  <a:lnTo>
                    <a:pt x="240" y="60"/>
                  </a:lnTo>
                  <a:lnTo>
                    <a:pt x="248" y="60"/>
                  </a:lnTo>
                  <a:lnTo>
                    <a:pt x="248" y="52"/>
                  </a:lnTo>
                  <a:lnTo>
                    <a:pt x="257" y="52"/>
                  </a:lnTo>
                  <a:lnTo>
                    <a:pt x="257" y="43"/>
                  </a:lnTo>
                  <a:lnTo>
                    <a:pt x="257" y="35"/>
                  </a:lnTo>
                  <a:lnTo>
                    <a:pt x="248" y="35"/>
                  </a:lnTo>
                  <a:lnTo>
                    <a:pt x="248" y="26"/>
                  </a:lnTo>
                  <a:lnTo>
                    <a:pt x="248" y="35"/>
                  </a:lnTo>
                  <a:lnTo>
                    <a:pt x="257" y="35"/>
                  </a:lnTo>
                  <a:lnTo>
                    <a:pt x="266" y="35"/>
                  </a:lnTo>
                  <a:lnTo>
                    <a:pt x="266" y="26"/>
                  </a:lnTo>
                  <a:lnTo>
                    <a:pt x="266" y="35"/>
                  </a:lnTo>
                  <a:lnTo>
                    <a:pt x="274" y="26"/>
                  </a:lnTo>
                  <a:lnTo>
                    <a:pt x="283" y="26"/>
                  </a:lnTo>
                  <a:lnTo>
                    <a:pt x="274" y="26"/>
                  </a:lnTo>
                  <a:lnTo>
                    <a:pt x="283" y="26"/>
                  </a:lnTo>
                  <a:lnTo>
                    <a:pt x="283" y="17"/>
                  </a:lnTo>
                  <a:lnTo>
                    <a:pt x="274" y="17"/>
                  </a:lnTo>
                  <a:lnTo>
                    <a:pt x="283" y="17"/>
                  </a:lnTo>
                  <a:lnTo>
                    <a:pt x="283" y="9"/>
                  </a:lnTo>
                  <a:lnTo>
                    <a:pt x="291" y="9"/>
                  </a:lnTo>
                  <a:lnTo>
                    <a:pt x="283" y="9"/>
                  </a:lnTo>
                  <a:lnTo>
                    <a:pt x="291" y="9"/>
                  </a:lnTo>
                  <a:lnTo>
                    <a:pt x="291" y="17"/>
                  </a:lnTo>
                  <a:lnTo>
                    <a:pt x="291" y="26"/>
                  </a:lnTo>
                  <a:lnTo>
                    <a:pt x="300" y="26"/>
                  </a:lnTo>
                  <a:lnTo>
                    <a:pt x="300" y="17"/>
                  </a:lnTo>
                  <a:lnTo>
                    <a:pt x="309" y="17"/>
                  </a:lnTo>
                  <a:lnTo>
                    <a:pt x="300" y="17"/>
                  </a:lnTo>
                  <a:lnTo>
                    <a:pt x="300" y="9"/>
                  </a:lnTo>
                  <a:lnTo>
                    <a:pt x="300" y="17"/>
                  </a:lnTo>
                  <a:lnTo>
                    <a:pt x="309" y="17"/>
                  </a:lnTo>
                  <a:lnTo>
                    <a:pt x="300" y="17"/>
                  </a:lnTo>
                  <a:lnTo>
                    <a:pt x="309" y="17"/>
                  </a:lnTo>
                  <a:lnTo>
                    <a:pt x="309" y="9"/>
                  </a:lnTo>
                  <a:lnTo>
                    <a:pt x="317" y="9"/>
                  </a:lnTo>
                  <a:lnTo>
                    <a:pt x="309" y="9"/>
                  </a:lnTo>
                  <a:lnTo>
                    <a:pt x="309" y="0"/>
                  </a:lnTo>
                  <a:lnTo>
                    <a:pt x="309" y="9"/>
                  </a:lnTo>
                  <a:lnTo>
                    <a:pt x="309" y="0"/>
                  </a:lnTo>
                  <a:lnTo>
                    <a:pt x="309" y="9"/>
                  </a:lnTo>
                  <a:lnTo>
                    <a:pt x="317" y="9"/>
                  </a:lnTo>
                  <a:lnTo>
                    <a:pt x="309" y="9"/>
                  </a:lnTo>
                  <a:lnTo>
                    <a:pt x="309" y="17"/>
                  </a:lnTo>
                  <a:lnTo>
                    <a:pt x="300" y="17"/>
                  </a:lnTo>
                  <a:lnTo>
                    <a:pt x="309" y="17"/>
                  </a:lnTo>
                  <a:lnTo>
                    <a:pt x="300" y="17"/>
                  </a:lnTo>
                  <a:lnTo>
                    <a:pt x="300" y="26"/>
                  </a:lnTo>
                  <a:lnTo>
                    <a:pt x="291" y="26"/>
                  </a:lnTo>
                  <a:lnTo>
                    <a:pt x="300" y="26"/>
                  </a:lnTo>
                  <a:lnTo>
                    <a:pt x="291" y="26"/>
                  </a:lnTo>
                  <a:lnTo>
                    <a:pt x="291" y="17"/>
                  </a:lnTo>
                  <a:lnTo>
                    <a:pt x="291" y="9"/>
                  </a:lnTo>
                  <a:lnTo>
                    <a:pt x="291" y="17"/>
                  </a:lnTo>
                  <a:lnTo>
                    <a:pt x="283" y="9"/>
                  </a:lnTo>
                  <a:lnTo>
                    <a:pt x="283" y="17"/>
                  </a:lnTo>
                  <a:lnTo>
                    <a:pt x="283" y="9"/>
                  </a:lnTo>
                  <a:lnTo>
                    <a:pt x="283" y="17"/>
                  </a:lnTo>
                  <a:lnTo>
                    <a:pt x="274" y="17"/>
                  </a:lnTo>
                  <a:lnTo>
                    <a:pt x="283" y="17"/>
                  </a:lnTo>
                  <a:lnTo>
                    <a:pt x="283" y="26"/>
                  </a:lnTo>
                  <a:lnTo>
                    <a:pt x="274" y="26"/>
                  </a:lnTo>
                  <a:lnTo>
                    <a:pt x="283" y="26"/>
                  </a:lnTo>
                  <a:lnTo>
                    <a:pt x="274" y="26"/>
                  </a:lnTo>
                  <a:lnTo>
                    <a:pt x="274" y="35"/>
                  </a:lnTo>
                  <a:lnTo>
                    <a:pt x="266" y="35"/>
                  </a:lnTo>
                  <a:lnTo>
                    <a:pt x="257" y="35"/>
                  </a:lnTo>
                  <a:lnTo>
                    <a:pt x="257" y="43"/>
                  </a:lnTo>
                  <a:lnTo>
                    <a:pt x="257" y="52"/>
                  </a:lnTo>
                  <a:lnTo>
                    <a:pt x="248" y="52"/>
                  </a:lnTo>
                  <a:lnTo>
                    <a:pt x="248" y="60"/>
                  </a:lnTo>
                  <a:lnTo>
                    <a:pt x="240" y="60"/>
                  </a:lnTo>
                  <a:lnTo>
                    <a:pt x="231" y="60"/>
                  </a:lnTo>
                  <a:lnTo>
                    <a:pt x="231" y="69"/>
                  </a:lnTo>
                  <a:lnTo>
                    <a:pt x="222" y="69"/>
                  </a:lnTo>
                  <a:lnTo>
                    <a:pt x="214" y="60"/>
                  </a:lnTo>
                  <a:lnTo>
                    <a:pt x="214" y="69"/>
                  </a:lnTo>
                  <a:lnTo>
                    <a:pt x="222" y="69"/>
                  </a:lnTo>
                  <a:lnTo>
                    <a:pt x="222" y="78"/>
                  </a:lnTo>
                  <a:lnTo>
                    <a:pt x="222" y="69"/>
                  </a:lnTo>
                  <a:lnTo>
                    <a:pt x="222" y="78"/>
                  </a:lnTo>
                  <a:lnTo>
                    <a:pt x="222" y="69"/>
                  </a:lnTo>
                  <a:lnTo>
                    <a:pt x="214" y="69"/>
                  </a:lnTo>
                  <a:lnTo>
                    <a:pt x="205" y="69"/>
                  </a:lnTo>
                  <a:lnTo>
                    <a:pt x="205" y="60"/>
                  </a:lnTo>
                  <a:lnTo>
                    <a:pt x="214" y="60"/>
                  </a:lnTo>
                  <a:lnTo>
                    <a:pt x="205" y="60"/>
                  </a:lnTo>
                  <a:lnTo>
                    <a:pt x="205" y="69"/>
                  </a:lnTo>
                  <a:lnTo>
                    <a:pt x="205" y="78"/>
                  </a:lnTo>
                  <a:lnTo>
                    <a:pt x="205" y="69"/>
                  </a:lnTo>
                  <a:lnTo>
                    <a:pt x="197" y="69"/>
                  </a:lnTo>
                  <a:lnTo>
                    <a:pt x="197" y="78"/>
                  </a:lnTo>
                  <a:lnTo>
                    <a:pt x="188" y="78"/>
                  </a:lnTo>
                  <a:lnTo>
                    <a:pt x="188" y="69"/>
                  </a:lnTo>
                  <a:lnTo>
                    <a:pt x="179" y="69"/>
                  </a:lnTo>
                  <a:lnTo>
                    <a:pt x="171" y="69"/>
                  </a:lnTo>
                  <a:lnTo>
                    <a:pt x="179" y="69"/>
                  </a:lnTo>
                  <a:lnTo>
                    <a:pt x="171" y="69"/>
                  </a:lnTo>
                  <a:lnTo>
                    <a:pt x="171" y="78"/>
                  </a:lnTo>
                  <a:lnTo>
                    <a:pt x="162" y="78"/>
                  </a:lnTo>
                  <a:lnTo>
                    <a:pt x="171" y="78"/>
                  </a:lnTo>
                  <a:lnTo>
                    <a:pt x="171" y="86"/>
                  </a:lnTo>
                  <a:lnTo>
                    <a:pt x="162" y="86"/>
                  </a:lnTo>
                  <a:lnTo>
                    <a:pt x="154" y="86"/>
                  </a:lnTo>
                  <a:lnTo>
                    <a:pt x="154" y="78"/>
                  </a:lnTo>
                  <a:lnTo>
                    <a:pt x="145" y="78"/>
                  </a:lnTo>
                  <a:lnTo>
                    <a:pt x="145" y="86"/>
                  </a:lnTo>
                  <a:lnTo>
                    <a:pt x="145" y="95"/>
                  </a:lnTo>
                  <a:lnTo>
                    <a:pt x="154" y="95"/>
                  </a:lnTo>
                  <a:lnTo>
                    <a:pt x="154" y="86"/>
                  </a:lnTo>
                  <a:lnTo>
                    <a:pt x="154" y="95"/>
                  </a:lnTo>
                  <a:lnTo>
                    <a:pt x="145" y="95"/>
                  </a:lnTo>
                  <a:lnTo>
                    <a:pt x="136" y="95"/>
                  </a:lnTo>
                  <a:lnTo>
                    <a:pt x="136" y="86"/>
                  </a:lnTo>
                  <a:lnTo>
                    <a:pt x="136" y="95"/>
                  </a:lnTo>
                  <a:lnTo>
                    <a:pt x="128" y="95"/>
                  </a:lnTo>
                  <a:lnTo>
                    <a:pt x="128" y="103"/>
                  </a:lnTo>
                  <a:lnTo>
                    <a:pt x="128" y="95"/>
                  </a:lnTo>
                  <a:lnTo>
                    <a:pt x="128" y="103"/>
                  </a:lnTo>
                  <a:lnTo>
                    <a:pt x="128" y="95"/>
                  </a:lnTo>
                  <a:lnTo>
                    <a:pt x="136" y="95"/>
                  </a:lnTo>
                  <a:lnTo>
                    <a:pt x="128" y="103"/>
                  </a:lnTo>
                  <a:lnTo>
                    <a:pt x="136" y="103"/>
                  </a:lnTo>
                  <a:lnTo>
                    <a:pt x="128" y="103"/>
                  </a:lnTo>
                  <a:lnTo>
                    <a:pt x="128" y="112"/>
                  </a:lnTo>
                  <a:lnTo>
                    <a:pt x="119" y="112"/>
                  </a:lnTo>
                  <a:lnTo>
                    <a:pt x="110" y="112"/>
                  </a:lnTo>
                  <a:lnTo>
                    <a:pt x="110" y="121"/>
                  </a:lnTo>
                  <a:lnTo>
                    <a:pt x="119" y="121"/>
                  </a:lnTo>
                  <a:lnTo>
                    <a:pt x="110" y="121"/>
                  </a:lnTo>
                  <a:lnTo>
                    <a:pt x="102" y="129"/>
                  </a:lnTo>
                  <a:lnTo>
                    <a:pt x="93" y="129"/>
                  </a:lnTo>
                  <a:lnTo>
                    <a:pt x="85" y="129"/>
                  </a:lnTo>
                  <a:lnTo>
                    <a:pt x="85" y="138"/>
                  </a:lnTo>
                  <a:lnTo>
                    <a:pt x="76" y="138"/>
                  </a:lnTo>
                  <a:lnTo>
                    <a:pt x="67" y="138"/>
                  </a:lnTo>
                  <a:lnTo>
                    <a:pt x="67" y="147"/>
                  </a:lnTo>
                  <a:lnTo>
                    <a:pt x="76" y="147"/>
                  </a:lnTo>
                  <a:lnTo>
                    <a:pt x="76" y="138"/>
                  </a:lnTo>
                  <a:lnTo>
                    <a:pt x="76" y="147"/>
                  </a:lnTo>
                  <a:lnTo>
                    <a:pt x="85" y="147"/>
                  </a:lnTo>
                  <a:lnTo>
                    <a:pt x="85" y="138"/>
                  </a:lnTo>
                  <a:lnTo>
                    <a:pt x="85" y="147"/>
                  </a:lnTo>
                  <a:lnTo>
                    <a:pt x="76" y="147"/>
                  </a:lnTo>
                  <a:lnTo>
                    <a:pt x="67" y="147"/>
                  </a:lnTo>
                  <a:lnTo>
                    <a:pt x="67" y="138"/>
                  </a:lnTo>
                  <a:lnTo>
                    <a:pt x="59" y="138"/>
                  </a:lnTo>
                  <a:lnTo>
                    <a:pt x="59" y="129"/>
                  </a:lnTo>
                  <a:lnTo>
                    <a:pt x="59" y="138"/>
                  </a:lnTo>
                  <a:lnTo>
                    <a:pt x="50" y="138"/>
                  </a:lnTo>
                  <a:lnTo>
                    <a:pt x="43" y="138"/>
                  </a:lnTo>
                  <a:lnTo>
                    <a:pt x="43" y="147"/>
                  </a:lnTo>
                  <a:lnTo>
                    <a:pt x="33" y="147"/>
                  </a:lnTo>
                  <a:lnTo>
                    <a:pt x="33" y="155"/>
                  </a:lnTo>
                  <a:lnTo>
                    <a:pt x="43" y="155"/>
                  </a:lnTo>
                  <a:lnTo>
                    <a:pt x="43" y="147"/>
                  </a:lnTo>
                  <a:lnTo>
                    <a:pt x="43" y="155"/>
                  </a:lnTo>
                  <a:lnTo>
                    <a:pt x="50" y="155"/>
                  </a:lnTo>
                  <a:lnTo>
                    <a:pt x="50" y="164"/>
                  </a:lnTo>
                  <a:lnTo>
                    <a:pt x="43" y="164"/>
                  </a:lnTo>
                  <a:lnTo>
                    <a:pt x="33" y="164"/>
                  </a:lnTo>
                  <a:lnTo>
                    <a:pt x="33" y="172"/>
                  </a:lnTo>
                  <a:lnTo>
                    <a:pt x="43" y="172"/>
                  </a:lnTo>
                  <a:lnTo>
                    <a:pt x="43" y="164"/>
                  </a:lnTo>
                  <a:lnTo>
                    <a:pt x="43" y="172"/>
                  </a:lnTo>
                  <a:lnTo>
                    <a:pt x="33" y="172"/>
                  </a:lnTo>
                  <a:lnTo>
                    <a:pt x="33" y="164"/>
                  </a:lnTo>
                  <a:lnTo>
                    <a:pt x="24" y="164"/>
                  </a:lnTo>
                  <a:lnTo>
                    <a:pt x="24" y="172"/>
                  </a:lnTo>
                  <a:lnTo>
                    <a:pt x="24" y="181"/>
                  </a:lnTo>
                  <a:lnTo>
                    <a:pt x="24" y="172"/>
                  </a:lnTo>
                  <a:lnTo>
                    <a:pt x="33" y="172"/>
                  </a:lnTo>
                  <a:lnTo>
                    <a:pt x="33" y="181"/>
                  </a:lnTo>
                  <a:lnTo>
                    <a:pt x="24" y="181"/>
                  </a:lnTo>
                  <a:lnTo>
                    <a:pt x="33" y="181"/>
                  </a:lnTo>
                  <a:lnTo>
                    <a:pt x="33" y="172"/>
                  </a:lnTo>
                  <a:lnTo>
                    <a:pt x="24" y="172"/>
                  </a:lnTo>
                  <a:lnTo>
                    <a:pt x="24" y="181"/>
                  </a:lnTo>
                  <a:lnTo>
                    <a:pt x="16" y="181"/>
                  </a:lnTo>
                  <a:lnTo>
                    <a:pt x="7" y="181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32" name="Freeform 278"/>
            <p:cNvSpPr>
              <a:spLocks/>
            </p:cNvSpPr>
            <p:nvPr/>
          </p:nvSpPr>
          <p:spPr bwMode="auto">
            <a:xfrm>
              <a:off x="4187825" y="4945063"/>
              <a:ext cx="431800" cy="220662"/>
            </a:xfrm>
            <a:custGeom>
              <a:avLst/>
              <a:gdLst>
                <a:gd name="T0" fmla="*/ 2147483647 w 542"/>
                <a:gd name="T1" fmla="*/ 2147483647 h 276"/>
                <a:gd name="T2" fmla="*/ 2147483647 w 542"/>
                <a:gd name="T3" fmla="*/ 2147483647 h 276"/>
                <a:gd name="T4" fmla="*/ 2147483647 w 542"/>
                <a:gd name="T5" fmla="*/ 2147483647 h 276"/>
                <a:gd name="T6" fmla="*/ 2147483647 w 542"/>
                <a:gd name="T7" fmla="*/ 2147483647 h 276"/>
                <a:gd name="T8" fmla="*/ 2147483647 w 542"/>
                <a:gd name="T9" fmla="*/ 2147483647 h 276"/>
                <a:gd name="T10" fmla="*/ 2147483647 w 542"/>
                <a:gd name="T11" fmla="*/ 2147483647 h 276"/>
                <a:gd name="T12" fmla="*/ 2147483647 w 542"/>
                <a:gd name="T13" fmla="*/ 2147483647 h 276"/>
                <a:gd name="T14" fmla="*/ 2147483647 w 542"/>
                <a:gd name="T15" fmla="*/ 2147483647 h 276"/>
                <a:gd name="T16" fmla="*/ 2147483647 w 542"/>
                <a:gd name="T17" fmla="*/ 2147483647 h 276"/>
                <a:gd name="T18" fmla="*/ 2147483647 w 542"/>
                <a:gd name="T19" fmla="*/ 2147483647 h 276"/>
                <a:gd name="T20" fmla="*/ 2147483647 w 542"/>
                <a:gd name="T21" fmla="*/ 2147483647 h 276"/>
                <a:gd name="T22" fmla="*/ 2147483647 w 542"/>
                <a:gd name="T23" fmla="*/ 2147483647 h 276"/>
                <a:gd name="T24" fmla="*/ 2147483647 w 542"/>
                <a:gd name="T25" fmla="*/ 2147483647 h 276"/>
                <a:gd name="T26" fmla="*/ 2147483647 w 542"/>
                <a:gd name="T27" fmla="*/ 2147483647 h 276"/>
                <a:gd name="T28" fmla="*/ 2147483647 w 542"/>
                <a:gd name="T29" fmla="*/ 2147483647 h 276"/>
                <a:gd name="T30" fmla="*/ 2147483647 w 542"/>
                <a:gd name="T31" fmla="*/ 2147483647 h 276"/>
                <a:gd name="T32" fmla="*/ 2147483647 w 542"/>
                <a:gd name="T33" fmla="*/ 2147483647 h 276"/>
                <a:gd name="T34" fmla="*/ 2147483647 w 542"/>
                <a:gd name="T35" fmla="*/ 2147483647 h 276"/>
                <a:gd name="T36" fmla="*/ 2147483647 w 542"/>
                <a:gd name="T37" fmla="*/ 2147483647 h 276"/>
                <a:gd name="T38" fmla="*/ 2147483647 w 542"/>
                <a:gd name="T39" fmla="*/ 2147483647 h 276"/>
                <a:gd name="T40" fmla="*/ 2147483647 w 542"/>
                <a:gd name="T41" fmla="*/ 2147483647 h 276"/>
                <a:gd name="T42" fmla="*/ 2147483647 w 542"/>
                <a:gd name="T43" fmla="*/ 2147483647 h 276"/>
                <a:gd name="T44" fmla="*/ 2147483647 w 542"/>
                <a:gd name="T45" fmla="*/ 2147483647 h 276"/>
                <a:gd name="T46" fmla="*/ 2147483647 w 542"/>
                <a:gd name="T47" fmla="*/ 2147483647 h 276"/>
                <a:gd name="T48" fmla="*/ 2147483647 w 542"/>
                <a:gd name="T49" fmla="*/ 2147483647 h 276"/>
                <a:gd name="T50" fmla="*/ 2147483647 w 542"/>
                <a:gd name="T51" fmla="*/ 2147483647 h 276"/>
                <a:gd name="T52" fmla="*/ 2147483647 w 542"/>
                <a:gd name="T53" fmla="*/ 2147483647 h 276"/>
                <a:gd name="T54" fmla="*/ 2147483647 w 542"/>
                <a:gd name="T55" fmla="*/ 2147483647 h 276"/>
                <a:gd name="T56" fmla="*/ 2147483647 w 542"/>
                <a:gd name="T57" fmla="*/ 2147483647 h 276"/>
                <a:gd name="T58" fmla="*/ 2147483647 w 542"/>
                <a:gd name="T59" fmla="*/ 2147483647 h 276"/>
                <a:gd name="T60" fmla="*/ 2147483647 w 542"/>
                <a:gd name="T61" fmla="*/ 2147483647 h 276"/>
                <a:gd name="T62" fmla="*/ 2147483647 w 542"/>
                <a:gd name="T63" fmla="*/ 2147483647 h 276"/>
                <a:gd name="T64" fmla="*/ 2147483647 w 542"/>
                <a:gd name="T65" fmla="*/ 2147483647 h 276"/>
                <a:gd name="T66" fmla="*/ 2147483647 w 542"/>
                <a:gd name="T67" fmla="*/ 2147483647 h 276"/>
                <a:gd name="T68" fmla="*/ 2147483647 w 542"/>
                <a:gd name="T69" fmla="*/ 2147483647 h 276"/>
                <a:gd name="T70" fmla="*/ 2147483647 w 542"/>
                <a:gd name="T71" fmla="*/ 2147483647 h 276"/>
                <a:gd name="T72" fmla="*/ 2147483647 w 542"/>
                <a:gd name="T73" fmla="*/ 2147483647 h 276"/>
                <a:gd name="T74" fmla="*/ 2147483647 w 542"/>
                <a:gd name="T75" fmla="*/ 2147483647 h 276"/>
                <a:gd name="T76" fmla="*/ 2147483647 w 542"/>
                <a:gd name="T77" fmla="*/ 2147483647 h 276"/>
                <a:gd name="T78" fmla="*/ 2147483647 w 542"/>
                <a:gd name="T79" fmla="*/ 2147483647 h 276"/>
                <a:gd name="T80" fmla="*/ 2147483647 w 542"/>
                <a:gd name="T81" fmla="*/ 2147483647 h 276"/>
                <a:gd name="T82" fmla="*/ 2147483647 w 542"/>
                <a:gd name="T83" fmla="*/ 2147483647 h 276"/>
                <a:gd name="T84" fmla="*/ 2147483647 w 542"/>
                <a:gd name="T85" fmla="*/ 2147483647 h 276"/>
                <a:gd name="T86" fmla="*/ 2147483647 w 542"/>
                <a:gd name="T87" fmla="*/ 2147483647 h 276"/>
                <a:gd name="T88" fmla="*/ 2147483647 w 542"/>
                <a:gd name="T89" fmla="*/ 2147483647 h 276"/>
                <a:gd name="T90" fmla="*/ 2147483647 w 542"/>
                <a:gd name="T91" fmla="*/ 2147483647 h 276"/>
                <a:gd name="T92" fmla="*/ 2147483647 w 542"/>
                <a:gd name="T93" fmla="*/ 2147483647 h 276"/>
                <a:gd name="T94" fmla="*/ 2147483647 w 542"/>
                <a:gd name="T95" fmla="*/ 2147483647 h 276"/>
                <a:gd name="T96" fmla="*/ 2147483647 w 542"/>
                <a:gd name="T97" fmla="*/ 2147483647 h 276"/>
                <a:gd name="T98" fmla="*/ 2147483647 w 542"/>
                <a:gd name="T99" fmla="*/ 2147483647 h 276"/>
                <a:gd name="T100" fmla="*/ 2147483647 w 542"/>
                <a:gd name="T101" fmla="*/ 2147483647 h 276"/>
                <a:gd name="T102" fmla="*/ 2147483647 w 542"/>
                <a:gd name="T103" fmla="*/ 2147483647 h 276"/>
                <a:gd name="T104" fmla="*/ 2147483647 w 542"/>
                <a:gd name="T105" fmla="*/ 2147483647 h 276"/>
                <a:gd name="T106" fmla="*/ 2147483647 w 542"/>
                <a:gd name="T107" fmla="*/ 2147483647 h 276"/>
                <a:gd name="T108" fmla="*/ 2147483647 w 542"/>
                <a:gd name="T109" fmla="*/ 2147483647 h 276"/>
                <a:gd name="T110" fmla="*/ 2147483647 w 542"/>
                <a:gd name="T111" fmla="*/ 2147483647 h 276"/>
                <a:gd name="T112" fmla="*/ 2147483647 w 542"/>
                <a:gd name="T113" fmla="*/ 2147483647 h 276"/>
                <a:gd name="T114" fmla="*/ 2147483647 w 542"/>
                <a:gd name="T115" fmla="*/ 2147483647 h 276"/>
                <a:gd name="T116" fmla="*/ 0 w 542"/>
                <a:gd name="T117" fmla="*/ 2147483647 h 2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42"/>
                <a:gd name="T178" fmla="*/ 0 h 276"/>
                <a:gd name="T179" fmla="*/ 542 w 542"/>
                <a:gd name="T180" fmla="*/ 276 h 2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42" h="276">
                  <a:moveTo>
                    <a:pt x="0" y="113"/>
                  </a:moveTo>
                  <a:lnTo>
                    <a:pt x="0" y="121"/>
                  </a:lnTo>
                  <a:lnTo>
                    <a:pt x="9" y="121"/>
                  </a:lnTo>
                  <a:lnTo>
                    <a:pt x="9" y="113"/>
                  </a:lnTo>
                  <a:lnTo>
                    <a:pt x="17" y="113"/>
                  </a:lnTo>
                  <a:lnTo>
                    <a:pt x="17" y="121"/>
                  </a:lnTo>
                  <a:lnTo>
                    <a:pt x="26" y="121"/>
                  </a:lnTo>
                  <a:lnTo>
                    <a:pt x="26" y="130"/>
                  </a:lnTo>
                  <a:lnTo>
                    <a:pt x="17" y="130"/>
                  </a:lnTo>
                  <a:lnTo>
                    <a:pt x="17" y="138"/>
                  </a:lnTo>
                  <a:lnTo>
                    <a:pt x="26" y="138"/>
                  </a:lnTo>
                  <a:lnTo>
                    <a:pt x="35" y="130"/>
                  </a:lnTo>
                  <a:lnTo>
                    <a:pt x="35" y="138"/>
                  </a:lnTo>
                  <a:lnTo>
                    <a:pt x="35" y="147"/>
                  </a:lnTo>
                  <a:lnTo>
                    <a:pt x="43" y="147"/>
                  </a:lnTo>
                  <a:lnTo>
                    <a:pt x="43" y="138"/>
                  </a:lnTo>
                  <a:lnTo>
                    <a:pt x="52" y="138"/>
                  </a:lnTo>
                  <a:lnTo>
                    <a:pt x="52" y="147"/>
                  </a:lnTo>
                  <a:lnTo>
                    <a:pt x="43" y="147"/>
                  </a:lnTo>
                  <a:lnTo>
                    <a:pt x="52" y="147"/>
                  </a:lnTo>
                  <a:lnTo>
                    <a:pt x="52" y="156"/>
                  </a:lnTo>
                  <a:lnTo>
                    <a:pt x="43" y="156"/>
                  </a:lnTo>
                  <a:lnTo>
                    <a:pt x="43" y="164"/>
                  </a:lnTo>
                  <a:lnTo>
                    <a:pt x="52" y="164"/>
                  </a:lnTo>
                  <a:lnTo>
                    <a:pt x="60" y="164"/>
                  </a:lnTo>
                  <a:lnTo>
                    <a:pt x="52" y="164"/>
                  </a:lnTo>
                  <a:lnTo>
                    <a:pt x="60" y="164"/>
                  </a:lnTo>
                  <a:lnTo>
                    <a:pt x="52" y="173"/>
                  </a:lnTo>
                  <a:lnTo>
                    <a:pt x="52" y="181"/>
                  </a:lnTo>
                  <a:lnTo>
                    <a:pt x="52" y="173"/>
                  </a:lnTo>
                  <a:lnTo>
                    <a:pt x="60" y="173"/>
                  </a:lnTo>
                  <a:lnTo>
                    <a:pt x="69" y="173"/>
                  </a:lnTo>
                  <a:lnTo>
                    <a:pt x="69" y="181"/>
                  </a:lnTo>
                  <a:lnTo>
                    <a:pt x="60" y="181"/>
                  </a:lnTo>
                  <a:lnTo>
                    <a:pt x="60" y="190"/>
                  </a:lnTo>
                  <a:lnTo>
                    <a:pt x="69" y="181"/>
                  </a:lnTo>
                  <a:lnTo>
                    <a:pt x="78" y="181"/>
                  </a:lnTo>
                  <a:lnTo>
                    <a:pt x="78" y="190"/>
                  </a:lnTo>
                  <a:lnTo>
                    <a:pt x="86" y="190"/>
                  </a:lnTo>
                  <a:lnTo>
                    <a:pt x="86" y="181"/>
                  </a:lnTo>
                  <a:lnTo>
                    <a:pt x="86" y="190"/>
                  </a:lnTo>
                  <a:lnTo>
                    <a:pt x="86" y="199"/>
                  </a:lnTo>
                  <a:lnTo>
                    <a:pt x="86" y="207"/>
                  </a:lnTo>
                  <a:lnTo>
                    <a:pt x="95" y="207"/>
                  </a:lnTo>
                  <a:lnTo>
                    <a:pt x="103" y="207"/>
                  </a:lnTo>
                  <a:lnTo>
                    <a:pt x="112" y="207"/>
                  </a:lnTo>
                  <a:lnTo>
                    <a:pt x="112" y="199"/>
                  </a:lnTo>
                  <a:lnTo>
                    <a:pt x="121" y="199"/>
                  </a:lnTo>
                  <a:lnTo>
                    <a:pt x="121" y="207"/>
                  </a:lnTo>
                  <a:lnTo>
                    <a:pt x="121" y="216"/>
                  </a:lnTo>
                  <a:lnTo>
                    <a:pt x="121" y="207"/>
                  </a:lnTo>
                  <a:lnTo>
                    <a:pt x="129" y="216"/>
                  </a:lnTo>
                  <a:lnTo>
                    <a:pt x="138" y="216"/>
                  </a:lnTo>
                  <a:lnTo>
                    <a:pt x="138" y="207"/>
                  </a:lnTo>
                  <a:lnTo>
                    <a:pt x="138" y="216"/>
                  </a:lnTo>
                  <a:lnTo>
                    <a:pt x="147" y="216"/>
                  </a:lnTo>
                  <a:lnTo>
                    <a:pt x="147" y="225"/>
                  </a:lnTo>
                  <a:lnTo>
                    <a:pt x="147" y="233"/>
                  </a:lnTo>
                  <a:lnTo>
                    <a:pt x="155" y="233"/>
                  </a:lnTo>
                  <a:lnTo>
                    <a:pt x="155" y="225"/>
                  </a:lnTo>
                  <a:lnTo>
                    <a:pt x="164" y="225"/>
                  </a:lnTo>
                  <a:lnTo>
                    <a:pt x="171" y="233"/>
                  </a:lnTo>
                  <a:lnTo>
                    <a:pt x="164" y="233"/>
                  </a:lnTo>
                  <a:lnTo>
                    <a:pt x="164" y="242"/>
                  </a:lnTo>
                  <a:lnTo>
                    <a:pt x="171" y="242"/>
                  </a:lnTo>
                  <a:lnTo>
                    <a:pt x="171" y="233"/>
                  </a:lnTo>
                  <a:lnTo>
                    <a:pt x="181" y="233"/>
                  </a:lnTo>
                  <a:lnTo>
                    <a:pt x="181" y="242"/>
                  </a:lnTo>
                  <a:lnTo>
                    <a:pt x="190" y="242"/>
                  </a:lnTo>
                  <a:lnTo>
                    <a:pt x="181" y="242"/>
                  </a:lnTo>
                  <a:lnTo>
                    <a:pt x="190" y="242"/>
                  </a:lnTo>
                  <a:lnTo>
                    <a:pt x="190" y="250"/>
                  </a:lnTo>
                  <a:lnTo>
                    <a:pt x="190" y="242"/>
                  </a:lnTo>
                  <a:lnTo>
                    <a:pt x="190" y="250"/>
                  </a:lnTo>
                  <a:lnTo>
                    <a:pt x="198" y="250"/>
                  </a:lnTo>
                  <a:lnTo>
                    <a:pt x="190" y="250"/>
                  </a:lnTo>
                  <a:lnTo>
                    <a:pt x="190" y="259"/>
                  </a:lnTo>
                  <a:lnTo>
                    <a:pt x="190" y="268"/>
                  </a:lnTo>
                  <a:lnTo>
                    <a:pt x="190" y="259"/>
                  </a:lnTo>
                  <a:lnTo>
                    <a:pt x="198" y="259"/>
                  </a:lnTo>
                  <a:lnTo>
                    <a:pt x="207" y="259"/>
                  </a:lnTo>
                  <a:lnTo>
                    <a:pt x="207" y="268"/>
                  </a:lnTo>
                  <a:lnTo>
                    <a:pt x="207" y="259"/>
                  </a:lnTo>
                  <a:lnTo>
                    <a:pt x="214" y="259"/>
                  </a:lnTo>
                  <a:lnTo>
                    <a:pt x="224" y="259"/>
                  </a:lnTo>
                  <a:lnTo>
                    <a:pt x="224" y="250"/>
                  </a:lnTo>
                  <a:lnTo>
                    <a:pt x="224" y="259"/>
                  </a:lnTo>
                  <a:lnTo>
                    <a:pt x="224" y="250"/>
                  </a:lnTo>
                  <a:lnTo>
                    <a:pt x="224" y="259"/>
                  </a:lnTo>
                  <a:lnTo>
                    <a:pt x="224" y="268"/>
                  </a:lnTo>
                  <a:lnTo>
                    <a:pt x="224" y="259"/>
                  </a:lnTo>
                  <a:lnTo>
                    <a:pt x="233" y="259"/>
                  </a:lnTo>
                  <a:lnTo>
                    <a:pt x="233" y="268"/>
                  </a:lnTo>
                  <a:lnTo>
                    <a:pt x="233" y="259"/>
                  </a:lnTo>
                  <a:lnTo>
                    <a:pt x="233" y="250"/>
                  </a:lnTo>
                  <a:lnTo>
                    <a:pt x="240" y="250"/>
                  </a:lnTo>
                  <a:lnTo>
                    <a:pt x="240" y="259"/>
                  </a:lnTo>
                  <a:lnTo>
                    <a:pt x="240" y="268"/>
                  </a:lnTo>
                  <a:lnTo>
                    <a:pt x="240" y="259"/>
                  </a:lnTo>
                  <a:lnTo>
                    <a:pt x="250" y="259"/>
                  </a:lnTo>
                  <a:lnTo>
                    <a:pt x="240" y="259"/>
                  </a:lnTo>
                  <a:lnTo>
                    <a:pt x="240" y="250"/>
                  </a:lnTo>
                  <a:lnTo>
                    <a:pt x="240" y="259"/>
                  </a:lnTo>
                  <a:lnTo>
                    <a:pt x="250" y="259"/>
                  </a:lnTo>
                  <a:lnTo>
                    <a:pt x="250" y="250"/>
                  </a:lnTo>
                  <a:lnTo>
                    <a:pt x="250" y="259"/>
                  </a:lnTo>
                  <a:lnTo>
                    <a:pt x="257" y="259"/>
                  </a:lnTo>
                  <a:lnTo>
                    <a:pt x="257" y="250"/>
                  </a:lnTo>
                  <a:lnTo>
                    <a:pt x="257" y="242"/>
                  </a:lnTo>
                  <a:lnTo>
                    <a:pt x="266" y="242"/>
                  </a:lnTo>
                  <a:lnTo>
                    <a:pt x="266" y="250"/>
                  </a:lnTo>
                  <a:lnTo>
                    <a:pt x="266" y="242"/>
                  </a:lnTo>
                  <a:lnTo>
                    <a:pt x="276" y="242"/>
                  </a:lnTo>
                  <a:lnTo>
                    <a:pt x="266" y="242"/>
                  </a:lnTo>
                  <a:lnTo>
                    <a:pt x="266" y="250"/>
                  </a:lnTo>
                  <a:lnTo>
                    <a:pt x="266" y="242"/>
                  </a:lnTo>
                  <a:lnTo>
                    <a:pt x="266" y="250"/>
                  </a:lnTo>
                  <a:lnTo>
                    <a:pt x="276" y="250"/>
                  </a:lnTo>
                  <a:lnTo>
                    <a:pt x="276" y="242"/>
                  </a:lnTo>
                  <a:lnTo>
                    <a:pt x="276" y="250"/>
                  </a:lnTo>
                  <a:lnTo>
                    <a:pt x="283" y="250"/>
                  </a:lnTo>
                  <a:lnTo>
                    <a:pt x="283" y="242"/>
                  </a:lnTo>
                  <a:lnTo>
                    <a:pt x="283" y="250"/>
                  </a:lnTo>
                  <a:lnTo>
                    <a:pt x="293" y="250"/>
                  </a:lnTo>
                  <a:lnTo>
                    <a:pt x="293" y="242"/>
                  </a:lnTo>
                  <a:lnTo>
                    <a:pt x="283" y="242"/>
                  </a:lnTo>
                  <a:lnTo>
                    <a:pt x="293" y="242"/>
                  </a:lnTo>
                  <a:lnTo>
                    <a:pt x="293" y="233"/>
                  </a:lnTo>
                  <a:lnTo>
                    <a:pt x="302" y="233"/>
                  </a:lnTo>
                  <a:lnTo>
                    <a:pt x="302" y="225"/>
                  </a:lnTo>
                  <a:lnTo>
                    <a:pt x="302" y="216"/>
                  </a:lnTo>
                  <a:lnTo>
                    <a:pt x="309" y="216"/>
                  </a:lnTo>
                  <a:lnTo>
                    <a:pt x="309" y="207"/>
                  </a:lnTo>
                  <a:lnTo>
                    <a:pt x="302" y="207"/>
                  </a:lnTo>
                  <a:lnTo>
                    <a:pt x="302" y="199"/>
                  </a:lnTo>
                  <a:lnTo>
                    <a:pt x="302" y="207"/>
                  </a:lnTo>
                  <a:lnTo>
                    <a:pt x="309" y="207"/>
                  </a:lnTo>
                  <a:lnTo>
                    <a:pt x="302" y="207"/>
                  </a:lnTo>
                  <a:lnTo>
                    <a:pt x="309" y="207"/>
                  </a:lnTo>
                  <a:lnTo>
                    <a:pt x="309" y="199"/>
                  </a:lnTo>
                  <a:lnTo>
                    <a:pt x="302" y="199"/>
                  </a:lnTo>
                  <a:lnTo>
                    <a:pt x="302" y="190"/>
                  </a:lnTo>
                  <a:lnTo>
                    <a:pt x="302" y="181"/>
                  </a:lnTo>
                  <a:lnTo>
                    <a:pt x="309" y="181"/>
                  </a:lnTo>
                  <a:lnTo>
                    <a:pt x="309" y="190"/>
                  </a:lnTo>
                  <a:lnTo>
                    <a:pt x="309" y="181"/>
                  </a:lnTo>
                  <a:lnTo>
                    <a:pt x="319" y="181"/>
                  </a:lnTo>
                  <a:lnTo>
                    <a:pt x="309" y="181"/>
                  </a:lnTo>
                  <a:lnTo>
                    <a:pt x="319" y="190"/>
                  </a:lnTo>
                  <a:lnTo>
                    <a:pt x="319" y="181"/>
                  </a:lnTo>
                  <a:lnTo>
                    <a:pt x="319" y="173"/>
                  </a:lnTo>
                  <a:lnTo>
                    <a:pt x="319" y="181"/>
                  </a:lnTo>
                  <a:lnTo>
                    <a:pt x="326" y="181"/>
                  </a:lnTo>
                  <a:lnTo>
                    <a:pt x="326" y="173"/>
                  </a:lnTo>
                  <a:lnTo>
                    <a:pt x="326" y="164"/>
                  </a:lnTo>
                  <a:lnTo>
                    <a:pt x="335" y="164"/>
                  </a:lnTo>
                  <a:lnTo>
                    <a:pt x="326" y="164"/>
                  </a:lnTo>
                  <a:lnTo>
                    <a:pt x="335" y="164"/>
                  </a:lnTo>
                  <a:lnTo>
                    <a:pt x="335" y="156"/>
                  </a:lnTo>
                  <a:lnTo>
                    <a:pt x="335" y="147"/>
                  </a:lnTo>
                  <a:lnTo>
                    <a:pt x="335" y="138"/>
                  </a:lnTo>
                  <a:lnTo>
                    <a:pt x="335" y="147"/>
                  </a:lnTo>
                  <a:lnTo>
                    <a:pt x="335" y="156"/>
                  </a:lnTo>
                  <a:lnTo>
                    <a:pt x="335" y="164"/>
                  </a:lnTo>
                  <a:lnTo>
                    <a:pt x="345" y="164"/>
                  </a:lnTo>
                  <a:lnTo>
                    <a:pt x="335" y="156"/>
                  </a:lnTo>
                  <a:lnTo>
                    <a:pt x="335" y="147"/>
                  </a:lnTo>
                  <a:lnTo>
                    <a:pt x="345" y="147"/>
                  </a:lnTo>
                  <a:lnTo>
                    <a:pt x="345" y="138"/>
                  </a:lnTo>
                  <a:lnTo>
                    <a:pt x="345" y="130"/>
                  </a:lnTo>
                  <a:lnTo>
                    <a:pt x="345" y="138"/>
                  </a:lnTo>
                  <a:lnTo>
                    <a:pt x="345" y="130"/>
                  </a:lnTo>
                  <a:lnTo>
                    <a:pt x="352" y="130"/>
                  </a:lnTo>
                  <a:lnTo>
                    <a:pt x="352" y="121"/>
                  </a:lnTo>
                  <a:lnTo>
                    <a:pt x="361" y="121"/>
                  </a:lnTo>
                  <a:lnTo>
                    <a:pt x="369" y="121"/>
                  </a:lnTo>
                  <a:lnTo>
                    <a:pt x="361" y="121"/>
                  </a:lnTo>
                  <a:lnTo>
                    <a:pt x="352" y="121"/>
                  </a:lnTo>
                  <a:lnTo>
                    <a:pt x="361" y="121"/>
                  </a:lnTo>
                  <a:lnTo>
                    <a:pt x="361" y="130"/>
                  </a:lnTo>
                  <a:lnTo>
                    <a:pt x="361" y="121"/>
                  </a:lnTo>
                  <a:lnTo>
                    <a:pt x="369" y="121"/>
                  </a:lnTo>
                  <a:lnTo>
                    <a:pt x="378" y="121"/>
                  </a:lnTo>
                  <a:lnTo>
                    <a:pt x="378" y="113"/>
                  </a:lnTo>
                  <a:lnTo>
                    <a:pt x="369" y="113"/>
                  </a:lnTo>
                  <a:lnTo>
                    <a:pt x="378" y="113"/>
                  </a:lnTo>
                  <a:lnTo>
                    <a:pt x="378" y="104"/>
                  </a:lnTo>
                  <a:lnTo>
                    <a:pt x="388" y="104"/>
                  </a:lnTo>
                  <a:lnTo>
                    <a:pt x="388" y="113"/>
                  </a:lnTo>
                  <a:lnTo>
                    <a:pt x="388" y="104"/>
                  </a:lnTo>
                  <a:lnTo>
                    <a:pt x="395" y="104"/>
                  </a:lnTo>
                  <a:lnTo>
                    <a:pt x="404" y="104"/>
                  </a:lnTo>
                  <a:lnTo>
                    <a:pt x="414" y="104"/>
                  </a:lnTo>
                  <a:lnTo>
                    <a:pt x="421" y="104"/>
                  </a:lnTo>
                  <a:lnTo>
                    <a:pt x="421" y="95"/>
                  </a:lnTo>
                  <a:lnTo>
                    <a:pt x="430" y="95"/>
                  </a:lnTo>
                  <a:lnTo>
                    <a:pt x="421" y="95"/>
                  </a:lnTo>
                  <a:lnTo>
                    <a:pt x="421" y="104"/>
                  </a:lnTo>
                  <a:lnTo>
                    <a:pt x="414" y="104"/>
                  </a:lnTo>
                  <a:lnTo>
                    <a:pt x="414" y="113"/>
                  </a:lnTo>
                  <a:lnTo>
                    <a:pt x="414" y="121"/>
                  </a:lnTo>
                  <a:lnTo>
                    <a:pt x="421" y="121"/>
                  </a:lnTo>
                  <a:lnTo>
                    <a:pt x="430" y="121"/>
                  </a:lnTo>
                  <a:lnTo>
                    <a:pt x="430" y="130"/>
                  </a:lnTo>
                  <a:lnTo>
                    <a:pt x="438" y="130"/>
                  </a:lnTo>
                  <a:lnTo>
                    <a:pt x="447" y="130"/>
                  </a:lnTo>
                  <a:lnTo>
                    <a:pt x="447" y="121"/>
                  </a:lnTo>
                  <a:lnTo>
                    <a:pt x="456" y="121"/>
                  </a:lnTo>
                  <a:lnTo>
                    <a:pt x="456" y="113"/>
                  </a:lnTo>
                  <a:lnTo>
                    <a:pt x="456" y="104"/>
                  </a:lnTo>
                  <a:lnTo>
                    <a:pt x="464" y="104"/>
                  </a:lnTo>
                  <a:lnTo>
                    <a:pt x="456" y="104"/>
                  </a:lnTo>
                  <a:lnTo>
                    <a:pt x="464" y="104"/>
                  </a:lnTo>
                  <a:lnTo>
                    <a:pt x="464" y="95"/>
                  </a:lnTo>
                  <a:lnTo>
                    <a:pt x="473" y="95"/>
                  </a:lnTo>
                  <a:lnTo>
                    <a:pt x="481" y="95"/>
                  </a:lnTo>
                  <a:lnTo>
                    <a:pt x="473" y="95"/>
                  </a:lnTo>
                  <a:lnTo>
                    <a:pt x="481" y="95"/>
                  </a:lnTo>
                  <a:lnTo>
                    <a:pt x="490" y="95"/>
                  </a:lnTo>
                  <a:lnTo>
                    <a:pt x="490" y="87"/>
                  </a:lnTo>
                  <a:lnTo>
                    <a:pt x="499" y="87"/>
                  </a:lnTo>
                  <a:lnTo>
                    <a:pt x="499" y="78"/>
                  </a:lnTo>
                  <a:lnTo>
                    <a:pt x="499" y="69"/>
                  </a:lnTo>
                  <a:lnTo>
                    <a:pt x="490" y="69"/>
                  </a:lnTo>
                  <a:lnTo>
                    <a:pt x="490" y="78"/>
                  </a:lnTo>
                  <a:lnTo>
                    <a:pt x="490" y="87"/>
                  </a:lnTo>
                  <a:lnTo>
                    <a:pt x="490" y="78"/>
                  </a:lnTo>
                  <a:lnTo>
                    <a:pt x="490" y="87"/>
                  </a:lnTo>
                  <a:lnTo>
                    <a:pt x="490" y="78"/>
                  </a:lnTo>
                  <a:lnTo>
                    <a:pt x="490" y="69"/>
                  </a:lnTo>
                  <a:lnTo>
                    <a:pt x="499" y="69"/>
                  </a:lnTo>
                  <a:lnTo>
                    <a:pt x="507" y="61"/>
                  </a:lnTo>
                  <a:lnTo>
                    <a:pt x="507" y="69"/>
                  </a:lnTo>
                  <a:lnTo>
                    <a:pt x="507" y="61"/>
                  </a:lnTo>
                  <a:lnTo>
                    <a:pt x="507" y="69"/>
                  </a:lnTo>
                  <a:lnTo>
                    <a:pt x="507" y="61"/>
                  </a:lnTo>
                  <a:lnTo>
                    <a:pt x="507" y="69"/>
                  </a:lnTo>
                  <a:lnTo>
                    <a:pt x="507" y="61"/>
                  </a:lnTo>
                  <a:lnTo>
                    <a:pt x="516" y="61"/>
                  </a:lnTo>
                  <a:lnTo>
                    <a:pt x="516" y="52"/>
                  </a:lnTo>
                  <a:lnTo>
                    <a:pt x="516" y="44"/>
                  </a:lnTo>
                  <a:lnTo>
                    <a:pt x="524" y="44"/>
                  </a:lnTo>
                  <a:lnTo>
                    <a:pt x="524" y="35"/>
                  </a:lnTo>
                  <a:lnTo>
                    <a:pt x="524" y="44"/>
                  </a:lnTo>
                  <a:lnTo>
                    <a:pt x="524" y="35"/>
                  </a:lnTo>
                  <a:lnTo>
                    <a:pt x="524" y="44"/>
                  </a:lnTo>
                  <a:lnTo>
                    <a:pt x="524" y="35"/>
                  </a:lnTo>
                  <a:lnTo>
                    <a:pt x="533" y="35"/>
                  </a:lnTo>
                  <a:lnTo>
                    <a:pt x="524" y="35"/>
                  </a:lnTo>
                  <a:lnTo>
                    <a:pt x="533" y="35"/>
                  </a:lnTo>
                  <a:lnTo>
                    <a:pt x="533" y="26"/>
                  </a:lnTo>
                  <a:lnTo>
                    <a:pt x="542" y="26"/>
                  </a:lnTo>
                  <a:lnTo>
                    <a:pt x="542" y="18"/>
                  </a:lnTo>
                  <a:lnTo>
                    <a:pt x="533" y="18"/>
                  </a:lnTo>
                  <a:lnTo>
                    <a:pt x="533" y="9"/>
                  </a:lnTo>
                  <a:lnTo>
                    <a:pt x="533" y="18"/>
                  </a:lnTo>
                  <a:lnTo>
                    <a:pt x="533" y="9"/>
                  </a:lnTo>
                  <a:lnTo>
                    <a:pt x="524" y="9"/>
                  </a:lnTo>
                  <a:lnTo>
                    <a:pt x="524" y="0"/>
                  </a:lnTo>
                  <a:lnTo>
                    <a:pt x="524" y="9"/>
                  </a:lnTo>
                  <a:lnTo>
                    <a:pt x="533" y="9"/>
                  </a:lnTo>
                  <a:lnTo>
                    <a:pt x="533" y="18"/>
                  </a:lnTo>
                  <a:lnTo>
                    <a:pt x="533" y="9"/>
                  </a:lnTo>
                  <a:lnTo>
                    <a:pt x="533" y="18"/>
                  </a:lnTo>
                  <a:lnTo>
                    <a:pt x="542" y="18"/>
                  </a:lnTo>
                  <a:lnTo>
                    <a:pt x="542" y="26"/>
                  </a:lnTo>
                  <a:lnTo>
                    <a:pt x="533" y="26"/>
                  </a:lnTo>
                  <a:lnTo>
                    <a:pt x="542" y="26"/>
                  </a:lnTo>
                  <a:lnTo>
                    <a:pt x="533" y="26"/>
                  </a:lnTo>
                  <a:lnTo>
                    <a:pt x="533" y="35"/>
                  </a:lnTo>
                  <a:lnTo>
                    <a:pt x="524" y="35"/>
                  </a:lnTo>
                  <a:lnTo>
                    <a:pt x="524" y="44"/>
                  </a:lnTo>
                  <a:lnTo>
                    <a:pt x="524" y="35"/>
                  </a:lnTo>
                  <a:lnTo>
                    <a:pt x="524" y="44"/>
                  </a:lnTo>
                  <a:lnTo>
                    <a:pt x="524" y="52"/>
                  </a:lnTo>
                  <a:lnTo>
                    <a:pt x="516" y="52"/>
                  </a:lnTo>
                  <a:lnTo>
                    <a:pt x="516" y="61"/>
                  </a:lnTo>
                  <a:lnTo>
                    <a:pt x="507" y="61"/>
                  </a:lnTo>
                  <a:lnTo>
                    <a:pt x="507" y="69"/>
                  </a:lnTo>
                  <a:lnTo>
                    <a:pt x="507" y="61"/>
                  </a:lnTo>
                  <a:lnTo>
                    <a:pt x="507" y="69"/>
                  </a:lnTo>
                  <a:lnTo>
                    <a:pt x="507" y="61"/>
                  </a:lnTo>
                  <a:lnTo>
                    <a:pt x="507" y="69"/>
                  </a:lnTo>
                  <a:lnTo>
                    <a:pt x="507" y="61"/>
                  </a:lnTo>
                  <a:lnTo>
                    <a:pt x="499" y="69"/>
                  </a:lnTo>
                  <a:lnTo>
                    <a:pt x="499" y="78"/>
                  </a:lnTo>
                  <a:lnTo>
                    <a:pt x="499" y="87"/>
                  </a:lnTo>
                  <a:lnTo>
                    <a:pt x="490" y="87"/>
                  </a:lnTo>
                  <a:lnTo>
                    <a:pt x="490" y="95"/>
                  </a:lnTo>
                  <a:lnTo>
                    <a:pt x="481" y="95"/>
                  </a:lnTo>
                  <a:lnTo>
                    <a:pt x="473" y="95"/>
                  </a:lnTo>
                  <a:lnTo>
                    <a:pt x="464" y="95"/>
                  </a:lnTo>
                  <a:lnTo>
                    <a:pt x="464" y="104"/>
                  </a:lnTo>
                  <a:lnTo>
                    <a:pt x="456" y="104"/>
                  </a:lnTo>
                  <a:lnTo>
                    <a:pt x="456" y="113"/>
                  </a:lnTo>
                  <a:lnTo>
                    <a:pt x="456" y="104"/>
                  </a:lnTo>
                  <a:lnTo>
                    <a:pt x="456" y="113"/>
                  </a:lnTo>
                  <a:lnTo>
                    <a:pt x="456" y="121"/>
                  </a:lnTo>
                  <a:lnTo>
                    <a:pt x="447" y="121"/>
                  </a:lnTo>
                  <a:lnTo>
                    <a:pt x="447" y="130"/>
                  </a:lnTo>
                  <a:lnTo>
                    <a:pt x="456" y="130"/>
                  </a:lnTo>
                  <a:lnTo>
                    <a:pt x="464" y="138"/>
                  </a:lnTo>
                  <a:lnTo>
                    <a:pt x="456" y="138"/>
                  </a:lnTo>
                  <a:lnTo>
                    <a:pt x="464" y="138"/>
                  </a:lnTo>
                  <a:lnTo>
                    <a:pt x="473" y="147"/>
                  </a:lnTo>
                  <a:lnTo>
                    <a:pt x="481" y="147"/>
                  </a:lnTo>
                  <a:lnTo>
                    <a:pt x="473" y="147"/>
                  </a:lnTo>
                  <a:lnTo>
                    <a:pt x="473" y="156"/>
                  </a:lnTo>
                  <a:lnTo>
                    <a:pt x="481" y="156"/>
                  </a:lnTo>
                  <a:lnTo>
                    <a:pt x="481" y="164"/>
                  </a:lnTo>
                  <a:lnTo>
                    <a:pt x="481" y="173"/>
                  </a:lnTo>
                  <a:lnTo>
                    <a:pt x="490" y="173"/>
                  </a:lnTo>
                  <a:lnTo>
                    <a:pt x="499" y="164"/>
                  </a:lnTo>
                  <a:lnTo>
                    <a:pt x="507" y="164"/>
                  </a:lnTo>
                  <a:lnTo>
                    <a:pt x="516" y="164"/>
                  </a:lnTo>
                  <a:lnTo>
                    <a:pt x="516" y="173"/>
                  </a:lnTo>
                  <a:lnTo>
                    <a:pt x="524" y="173"/>
                  </a:lnTo>
                  <a:lnTo>
                    <a:pt x="524" y="181"/>
                  </a:lnTo>
                  <a:lnTo>
                    <a:pt x="516" y="181"/>
                  </a:lnTo>
                  <a:lnTo>
                    <a:pt x="516" y="190"/>
                  </a:lnTo>
                  <a:lnTo>
                    <a:pt x="516" y="181"/>
                  </a:lnTo>
                  <a:lnTo>
                    <a:pt x="524" y="181"/>
                  </a:lnTo>
                  <a:lnTo>
                    <a:pt x="524" y="190"/>
                  </a:lnTo>
                  <a:lnTo>
                    <a:pt x="533" y="190"/>
                  </a:lnTo>
                  <a:lnTo>
                    <a:pt x="524" y="190"/>
                  </a:lnTo>
                  <a:lnTo>
                    <a:pt x="524" y="199"/>
                  </a:lnTo>
                  <a:lnTo>
                    <a:pt x="533" y="199"/>
                  </a:lnTo>
                  <a:lnTo>
                    <a:pt x="533" y="207"/>
                  </a:lnTo>
                  <a:lnTo>
                    <a:pt x="542" y="207"/>
                  </a:lnTo>
                  <a:lnTo>
                    <a:pt x="542" y="216"/>
                  </a:lnTo>
                  <a:lnTo>
                    <a:pt x="533" y="216"/>
                  </a:lnTo>
                  <a:lnTo>
                    <a:pt x="533" y="207"/>
                  </a:lnTo>
                  <a:lnTo>
                    <a:pt x="533" y="216"/>
                  </a:lnTo>
                  <a:lnTo>
                    <a:pt x="524" y="216"/>
                  </a:lnTo>
                  <a:lnTo>
                    <a:pt x="524" y="207"/>
                  </a:lnTo>
                  <a:lnTo>
                    <a:pt x="524" y="216"/>
                  </a:lnTo>
                  <a:lnTo>
                    <a:pt x="524" y="207"/>
                  </a:lnTo>
                  <a:lnTo>
                    <a:pt x="524" y="199"/>
                  </a:lnTo>
                  <a:lnTo>
                    <a:pt x="524" y="190"/>
                  </a:lnTo>
                  <a:lnTo>
                    <a:pt x="533" y="190"/>
                  </a:lnTo>
                  <a:lnTo>
                    <a:pt x="524" y="190"/>
                  </a:lnTo>
                  <a:lnTo>
                    <a:pt x="516" y="190"/>
                  </a:lnTo>
                  <a:lnTo>
                    <a:pt x="516" y="181"/>
                  </a:lnTo>
                  <a:lnTo>
                    <a:pt x="524" y="181"/>
                  </a:lnTo>
                  <a:lnTo>
                    <a:pt x="524" y="173"/>
                  </a:lnTo>
                  <a:lnTo>
                    <a:pt x="516" y="173"/>
                  </a:lnTo>
                  <a:lnTo>
                    <a:pt x="516" y="164"/>
                  </a:lnTo>
                  <a:lnTo>
                    <a:pt x="507" y="164"/>
                  </a:lnTo>
                  <a:lnTo>
                    <a:pt x="499" y="164"/>
                  </a:lnTo>
                  <a:lnTo>
                    <a:pt x="499" y="173"/>
                  </a:lnTo>
                  <a:lnTo>
                    <a:pt x="490" y="173"/>
                  </a:lnTo>
                  <a:lnTo>
                    <a:pt x="481" y="173"/>
                  </a:lnTo>
                  <a:lnTo>
                    <a:pt x="490" y="173"/>
                  </a:lnTo>
                  <a:lnTo>
                    <a:pt x="481" y="173"/>
                  </a:lnTo>
                  <a:lnTo>
                    <a:pt x="473" y="173"/>
                  </a:lnTo>
                  <a:lnTo>
                    <a:pt x="481" y="164"/>
                  </a:lnTo>
                  <a:lnTo>
                    <a:pt x="481" y="156"/>
                  </a:lnTo>
                  <a:lnTo>
                    <a:pt x="473" y="156"/>
                  </a:lnTo>
                  <a:lnTo>
                    <a:pt x="473" y="147"/>
                  </a:lnTo>
                  <a:lnTo>
                    <a:pt x="464" y="147"/>
                  </a:lnTo>
                  <a:lnTo>
                    <a:pt x="464" y="138"/>
                  </a:lnTo>
                  <a:lnTo>
                    <a:pt x="456" y="138"/>
                  </a:lnTo>
                  <a:lnTo>
                    <a:pt x="456" y="130"/>
                  </a:lnTo>
                  <a:lnTo>
                    <a:pt x="456" y="138"/>
                  </a:lnTo>
                  <a:lnTo>
                    <a:pt x="456" y="130"/>
                  </a:lnTo>
                  <a:lnTo>
                    <a:pt x="447" y="130"/>
                  </a:lnTo>
                  <a:lnTo>
                    <a:pt x="438" y="130"/>
                  </a:lnTo>
                  <a:lnTo>
                    <a:pt x="430" y="130"/>
                  </a:lnTo>
                  <a:lnTo>
                    <a:pt x="430" y="121"/>
                  </a:lnTo>
                  <a:lnTo>
                    <a:pt x="421" y="121"/>
                  </a:lnTo>
                  <a:lnTo>
                    <a:pt x="414" y="121"/>
                  </a:lnTo>
                  <a:lnTo>
                    <a:pt x="414" y="113"/>
                  </a:lnTo>
                  <a:lnTo>
                    <a:pt x="414" y="104"/>
                  </a:lnTo>
                  <a:lnTo>
                    <a:pt x="404" y="104"/>
                  </a:lnTo>
                  <a:lnTo>
                    <a:pt x="395" y="104"/>
                  </a:lnTo>
                  <a:lnTo>
                    <a:pt x="395" y="113"/>
                  </a:lnTo>
                  <a:lnTo>
                    <a:pt x="388" y="113"/>
                  </a:lnTo>
                  <a:lnTo>
                    <a:pt x="388" y="121"/>
                  </a:lnTo>
                  <a:lnTo>
                    <a:pt x="395" y="121"/>
                  </a:lnTo>
                  <a:lnTo>
                    <a:pt x="388" y="121"/>
                  </a:lnTo>
                  <a:lnTo>
                    <a:pt x="388" y="113"/>
                  </a:lnTo>
                  <a:lnTo>
                    <a:pt x="388" y="121"/>
                  </a:lnTo>
                  <a:lnTo>
                    <a:pt x="388" y="113"/>
                  </a:lnTo>
                  <a:lnTo>
                    <a:pt x="378" y="104"/>
                  </a:lnTo>
                  <a:lnTo>
                    <a:pt x="378" y="113"/>
                  </a:lnTo>
                  <a:lnTo>
                    <a:pt x="378" y="121"/>
                  </a:lnTo>
                  <a:lnTo>
                    <a:pt x="369" y="121"/>
                  </a:lnTo>
                  <a:lnTo>
                    <a:pt x="361" y="130"/>
                  </a:lnTo>
                  <a:lnTo>
                    <a:pt x="369" y="130"/>
                  </a:lnTo>
                  <a:lnTo>
                    <a:pt x="361" y="130"/>
                  </a:lnTo>
                  <a:lnTo>
                    <a:pt x="361" y="121"/>
                  </a:lnTo>
                  <a:lnTo>
                    <a:pt x="352" y="121"/>
                  </a:lnTo>
                  <a:lnTo>
                    <a:pt x="352" y="130"/>
                  </a:lnTo>
                  <a:lnTo>
                    <a:pt x="345" y="138"/>
                  </a:lnTo>
                  <a:lnTo>
                    <a:pt x="345" y="147"/>
                  </a:lnTo>
                  <a:lnTo>
                    <a:pt x="345" y="156"/>
                  </a:lnTo>
                  <a:lnTo>
                    <a:pt x="345" y="164"/>
                  </a:lnTo>
                  <a:lnTo>
                    <a:pt x="345" y="156"/>
                  </a:lnTo>
                  <a:lnTo>
                    <a:pt x="345" y="147"/>
                  </a:lnTo>
                  <a:lnTo>
                    <a:pt x="345" y="156"/>
                  </a:lnTo>
                  <a:lnTo>
                    <a:pt x="345" y="147"/>
                  </a:lnTo>
                  <a:lnTo>
                    <a:pt x="345" y="156"/>
                  </a:lnTo>
                  <a:lnTo>
                    <a:pt x="345" y="164"/>
                  </a:lnTo>
                  <a:lnTo>
                    <a:pt x="335" y="164"/>
                  </a:lnTo>
                  <a:lnTo>
                    <a:pt x="326" y="164"/>
                  </a:lnTo>
                  <a:lnTo>
                    <a:pt x="326" y="173"/>
                  </a:lnTo>
                  <a:lnTo>
                    <a:pt x="326" y="181"/>
                  </a:lnTo>
                  <a:lnTo>
                    <a:pt x="319" y="181"/>
                  </a:lnTo>
                  <a:lnTo>
                    <a:pt x="319" y="173"/>
                  </a:lnTo>
                  <a:lnTo>
                    <a:pt x="319" y="181"/>
                  </a:lnTo>
                  <a:lnTo>
                    <a:pt x="319" y="190"/>
                  </a:lnTo>
                  <a:lnTo>
                    <a:pt x="309" y="190"/>
                  </a:lnTo>
                  <a:lnTo>
                    <a:pt x="309" y="181"/>
                  </a:lnTo>
                  <a:lnTo>
                    <a:pt x="309" y="190"/>
                  </a:lnTo>
                  <a:lnTo>
                    <a:pt x="309" y="181"/>
                  </a:lnTo>
                  <a:lnTo>
                    <a:pt x="302" y="181"/>
                  </a:lnTo>
                  <a:lnTo>
                    <a:pt x="302" y="190"/>
                  </a:lnTo>
                  <a:lnTo>
                    <a:pt x="309" y="190"/>
                  </a:lnTo>
                  <a:lnTo>
                    <a:pt x="309" y="199"/>
                  </a:lnTo>
                  <a:lnTo>
                    <a:pt x="309" y="190"/>
                  </a:lnTo>
                  <a:lnTo>
                    <a:pt x="309" y="199"/>
                  </a:lnTo>
                  <a:lnTo>
                    <a:pt x="309" y="207"/>
                  </a:lnTo>
                  <a:lnTo>
                    <a:pt x="309" y="216"/>
                  </a:lnTo>
                  <a:lnTo>
                    <a:pt x="302" y="216"/>
                  </a:lnTo>
                  <a:lnTo>
                    <a:pt x="302" y="225"/>
                  </a:lnTo>
                  <a:lnTo>
                    <a:pt x="309" y="225"/>
                  </a:lnTo>
                  <a:lnTo>
                    <a:pt x="309" y="216"/>
                  </a:lnTo>
                  <a:lnTo>
                    <a:pt x="309" y="225"/>
                  </a:lnTo>
                  <a:lnTo>
                    <a:pt x="319" y="225"/>
                  </a:lnTo>
                  <a:lnTo>
                    <a:pt x="309" y="225"/>
                  </a:lnTo>
                  <a:lnTo>
                    <a:pt x="302" y="225"/>
                  </a:lnTo>
                  <a:lnTo>
                    <a:pt x="302" y="233"/>
                  </a:lnTo>
                  <a:lnTo>
                    <a:pt x="293" y="233"/>
                  </a:lnTo>
                  <a:lnTo>
                    <a:pt x="302" y="233"/>
                  </a:lnTo>
                  <a:lnTo>
                    <a:pt x="309" y="233"/>
                  </a:lnTo>
                  <a:lnTo>
                    <a:pt x="319" y="233"/>
                  </a:lnTo>
                  <a:lnTo>
                    <a:pt x="309" y="233"/>
                  </a:lnTo>
                  <a:lnTo>
                    <a:pt x="319" y="233"/>
                  </a:lnTo>
                  <a:lnTo>
                    <a:pt x="309" y="233"/>
                  </a:lnTo>
                  <a:lnTo>
                    <a:pt x="309" y="242"/>
                  </a:lnTo>
                  <a:lnTo>
                    <a:pt x="319" y="242"/>
                  </a:lnTo>
                  <a:lnTo>
                    <a:pt x="326" y="242"/>
                  </a:lnTo>
                  <a:lnTo>
                    <a:pt x="326" y="250"/>
                  </a:lnTo>
                  <a:lnTo>
                    <a:pt x="326" y="242"/>
                  </a:lnTo>
                  <a:lnTo>
                    <a:pt x="326" y="250"/>
                  </a:lnTo>
                  <a:lnTo>
                    <a:pt x="326" y="242"/>
                  </a:lnTo>
                  <a:lnTo>
                    <a:pt x="335" y="250"/>
                  </a:lnTo>
                  <a:lnTo>
                    <a:pt x="326" y="250"/>
                  </a:lnTo>
                  <a:lnTo>
                    <a:pt x="335" y="250"/>
                  </a:lnTo>
                  <a:lnTo>
                    <a:pt x="326" y="250"/>
                  </a:lnTo>
                  <a:lnTo>
                    <a:pt x="335" y="250"/>
                  </a:lnTo>
                  <a:lnTo>
                    <a:pt x="335" y="259"/>
                  </a:lnTo>
                  <a:lnTo>
                    <a:pt x="326" y="259"/>
                  </a:lnTo>
                  <a:lnTo>
                    <a:pt x="335" y="250"/>
                  </a:lnTo>
                  <a:lnTo>
                    <a:pt x="326" y="250"/>
                  </a:lnTo>
                  <a:lnTo>
                    <a:pt x="335" y="250"/>
                  </a:lnTo>
                  <a:lnTo>
                    <a:pt x="326" y="250"/>
                  </a:lnTo>
                  <a:lnTo>
                    <a:pt x="326" y="242"/>
                  </a:lnTo>
                  <a:lnTo>
                    <a:pt x="326" y="250"/>
                  </a:lnTo>
                  <a:lnTo>
                    <a:pt x="326" y="242"/>
                  </a:lnTo>
                  <a:lnTo>
                    <a:pt x="326" y="250"/>
                  </a:lnTo>
                  <a:lnTo>
                    <a:pt x="326" y="242"/>
                  </a:lnTo>
                  <a:lnTo>
                    <a:pt x="326" y="250"/>
                  </a:lnTo>
                  <a:lnTo>
                    <a:pt x="326" y="242"/>
                  </a:lnTo>
                  <a:lnTo>
                    <a:pt x="319" y="242"/>
                  </a:lnTo>
                  <a:lnTo>
                    <a:pt x="309" y="242"/>
                  </a:lnTo>
                  <a:lnTo>
                    <a:pt x="309" y="233"/>
                  </a:lnTo>
                  <a:lnTo>
                    <a:pt x="302" y="233"/>
                  </a:lnTo>
                  <a:lnTo>
                    <a:pt x="293" y="233"/>
                  </a:lnTo>
                  <a:lnTo>
                    <a:pt x="293" y="242"/>
                  </a:lnTo>
                  <a:lnTo>
                    <a:pt x="283" y="242"/>
                  </a:lnTo>
                  <a:lnTo>
                    <a:pt x="293" y="242"/>
                  </a:lnTo>
                  <a:lnTo>
                    <a:pt x="293" y="250"/>
                  </a:lnTo>
                  <a:lnTo>
                    <a:pt x="283" y="250"/>
                  </a:lnTo>
                  <a:lnTo>
                    <a:pt x="276" y="250"/>
                  </a:lnTo>
                  <a:lnTo>
                    <a:pt x="276" y="242"/>
                  </a:lnTo>
                  <a:lnTo>
                    <a:pt x="276" y="250"/>
                  </a:lnTo>
                  <a:lnTo>
                    <a:pt x="266" y="250"/>
                  </a:lnTo>
                  <a:lnTo>
                    <a:pt x="257" y="250"/>
                  </a:lnTo>
                  <a:lnTo>
                    <a:pt x="257" y="242"/>
                  </a:lnTo>
                  <a:lnTo>
                    <a:pt x="257" y="250"/>
                  </a:lnTo>
                  <a:lnTo>
                    <a:pt x="257" y="259"/>
                  </a:lnTo>
                  <a:lnTo>
                    <a:pt x="250" y="259"/>
                  </a:lnTo>
                  <a:lnTo>
                    <a:pt x="257" y="259"/>
                  </a:lnTo>
                  <a:lnTo>
                    <a:pt x="257" y="268"/>
                  </a:lnTo>
                  <a:lnTo>
                    <a:pt x="250" y="259"/>
                  </a:lnTo>
                  <a:lnTo>
                    <a:pt x="240" y="259"/>
                  </a:lnTo>
                  <a:lnTo>
                    <a:pt x="240" y="268"/>
                  </a:lnTo>
                  <a:lnTo>
                    <a:pt x="233" y="250"/>
                  </a:lnTo>
                  <a:lnTo>
                    <a:pt x="233" y="259"/>
                  </a:lnTo>
                  <a:lnTo>
                    <a:pt x="233" y="268"/>
                  </a:lnTo>
                  <a:lnTo>
                    <a:pt x="224" y="259"/>
                  </a:lnTo>
                  <a:lnTo>
                    <a:pt x="224" y="268"/>
                  </a:lnTo>
                  <a:lnTo>
                    <a:pt x="224" y="259"/>
                  </a:lnTo>
                  <a:lnTo>
                    <a:pt x="214" y="259"/>
                  </a:lnTo>
                  <a:lnTo>
                    <a:pt x="214" y="268"/>
                  </a:lnTo>
                  <a:lnTo>
                    <a:pt x="214" y="259"/>
                  </a:lnTo>
                  <a:lnTo>
                    <a:pt x="207" y="268"/>
                  </a:lnTo>
                  <a:lnTo>
                    <a:pt x="214" y="268"/>
                  </a:lnTo>
                  <a:lnTo>
                    <a:pt x="214" y="276"/>
                  </a:lnTo>
                  <a:lnTo>
                    <a:pt x="214" y="268"/>
                  </a:lnTo>
                  <a:lnTo>
                    <a:pt x="207" y="268"/>
                  </a:lnTo>
                  <a:lnTo>
                    <a:pt x="207" y="276"/>
                  </a:lnTo>
                  <a:lnTo>
                    <a:pt x="207" y="268"/>
                  </a:lnTo>
                  <a:lnTo>
                    <a:pt x="198" y="268"/>
                  </a:lnTo>
                  <a:lnTo>
                    <a:pt x="198" y="259"/>
                  </a:lnTo>
                  <a:lnTo>
                    <a:pt x="190" y="259"/>
                  </a:lnTo>
                  <a:lnTo>
                    <a:pt x="190" y="268"/>
                  </a:lnTo>
                  <a:lnTo>
                    <a:pt x="190" y="259"/>
                  </a:lnTo>
                  <a:lnTo>
                    <a:pt x="190" y="250"/>
                  </a:lnTo>
                  <a:lnTo>
                    <a:pt x="181" y="250"/>
                  </a:lnTo>
                  <a:lnTo>
                    <a:pt x="181" y="242"/>
                  </a:lnTo>
                  <a:lnTo>
                    <a:pt x="181" y="233"/>
                  </a:lnTo>
                  <a:lnTo>
                    <a:pt x="171" y="233"/>
                  </a:lnTo>
                  <a:lnTo>
                    <a:pt x="171" y="242"/>
                  </a:lnTo>
                  <a:lnTo>
                    <a:pt x="164" y="242"/>
                  </a:lnTo>
                  <a:lnTo>
                    <a:pt x="164" y="233"/>
                  </a:lnTo>
                  <a:lnTo>
                    <a:pt x="164" y="225"/>
                  </a:lnTo>
                  <a:lnTo>
                    <a:pt x="164" y="233"/>
                  </a:lnTo>
                  <a:lnTo>
                    <a:pt x="155" y="233"/>
                  </a:lnTo>
                  <a:lnTo>
                    <a:pt x="155" y="225"/>
                  </a:lnTo>
                  <a:lnTo>
                    <a:pt x="155" y="233"/>
                  </a:lnTo>
                  <a:lnTo>
                    <a:pt x="147" y="233"/>
                  </a:lnTo>
                  <a:lnTo>
                    <a:pt x="155" y="233"/>
                  </a:lnTo>
                  <a:lnTo>
                    <a:pt x="155" y="242"/>
                  </a:lnTo>
                  <a:lnTo>
                    <a:pt x="164" y="242"/>
                  </a:lnTo>
                  <a:lnTo>
                    <a:pt x="155" y="242"/>
                  </a:lnTo>
                  <a:lnTo>
                    <a:pt x="164" y="242"/>
                  </a:lnTo>
                  <a:lnTo>
                    <a:pt x="164" y="250"/>
                  </a:lnTo>
                  <a:lnTo>
                    <a:pt x="155" y="242"/>
                  </a:lnTo>
                  <a:lnTo>
                    <a:pt x="164" y="242"/>
                  </a:lnTo>
                  <a:lnTo>
                    <a:pt x="155" y="242"/>
                  </a:lnTo>
                  <a:lnTo>
                    <a:pt x="155" y="233"/>
                  </a:lnTo>
                  <a:lnTo>
                    <a:pt x="147" y="233"/>
                  </a:lnTo>
                  <a:lnTo>
                    <a:pt x="147" y="225"/>
                  </a:lnTo>
                  <a:lnTo>
                    <a:pt x="138" y="225"/>
                  </a:lnTo>
                  <a:lnTo>
                    <a:pt x="138" y="216"/>
                  </a:lnTo>
                  <a:lnTo>
                    <a:pt x="147" y="216"/>
                  </a:lnTo>
                  <a:lnTo>
                    <a:pt x="138" y="216"/>
                  </a:lnTo>
                  <a:lnTo>
                    <a:pt x="129" y="216"/>
                  </a:lnTo>
                  <a:lnTo>
                    <a:pt x="121" y="216"/>
                  </a:lnTo>
                  <a:lnTo>
                    <a:pt x="121" y="207"/>
                  </a:lnTo>
                  <a:lnTo>
                    <a:pt x="112" y="207"/>
                  </a:lnTo>
                  <a:lnTo>
                    <a:pt x="103" y="207"/>
                  </a:lnTo>
                  <a:lnTo>
                    <a:pt x="103" y="216"/>
                  </a:lnTo>
                  <a:lnTo>
                    <a:pt x="103" y="207"/>
                  </a:lnTo>
                  <a:lnTo>
                    <a:pt x="95" y="207"/>
                  </a:lnTo>
                  <a:lnTo>
                    <a:pt x="95" y="216"/>
                  </a:lnTo>
                  <a:lnTo>
                    <a:pt x="86" y="207"/>
                  </a:lnTo>
                  <a:lnTo>
                    <a:pt x="86" y="199"/>
                  </a:lnTo>
                  <a:lnTo>
                    <a:pt x="86" y="190"/>
                  </a:lnTo>
                  <a:lnTo>
                    <a:pt x="78" y="190"/>
                  </a:lnTo>
                  <a:lnTo>
                    <a:pt x="78" y="181"/>
                  </a:lnTo>
                  <a:lnTo>
                    <a:pt x="69" y="181"/>
                  </a:lnTo>
                  <a:lnTo>
                    <a:pt x="69" y="190"/>
                  </a:lnTo>
                  <a:lnTo>
                    <a:pt x="60" y="190"/>
                  </a:lnTo>
                  <a:lnTo>
                    <a:pt x="60" y="181"/>
                  </a:lnTo>
                  <a:lnTo>
                    <a:pt x="60" y="173"/>
                  </a:lnTo>
                  <a:lnTo>
                    <a:pt x="52" y="173"/>
                  </a:lnTo>
                  <a:lnTo>
                    <a:pt x="52" y="181"/>
                  </a:lnTo>
                  <a:lnTo>
                    <a:pt x="52" y="173"/>
                  </a:lnTo>
                  <a:lnTo>
                    <a:pt x="52" y="164"/>
                  </a:lnTo>
                  <a:lnTo>
                    <a:pt x="43" y="164"/>
                  </a:lnTo>
                  <a:lnTo>
                    <a:pt x="43" y="156"/>
                  </a:lnTo>
                  <a:lnTo>
                    <a:pt x="52" y="156"/>
                  </a:lnTo>
                  <a:lnTo>
                    <a:pt x="52" y="147"/>
                  </a:lnTo>
                  <a:lnTo>
                    <a:pt x="43" y="147"/>
                  </a:lnTo>
                  <a:lnTo>
                    <a:pt x="52" y="147"/>
                  </a:lnTo>
                  <a:lnTo>
                    <a:pt x="52" y="138"/>
                  </a:lnTo>
                  <a:lnTo>
                    <a:pt x="43" y="147"/>
                  </a:lnTo>
                  <a:lnTo>
                    <a:pt x="35" y="138"/>
                  </a:lnTo>
                  <a:lnTo>
                    <a:pt x="35" y="130"/>
                  </a:lnTo>
                  <a:lnTo>
                    <a:pt x="35" y="138"/>
                  </a:lnTo>
                  <a:lnTo>
                    <a:pt x="26" y="138"/>
                  </a:lnTo>
                  <a:lnTo>
                    <a:pt x="17" y="138"/>
                  </a:lnTo>
                  <a:lnTo>
                    <a:pt x="17" y="130"/>
                  </a:lnTo>
                  <a:lnTo>
                    <a:pt x="17" y="138"/>
                  </a:lnTo>
                  <a:lnTo>
                    <a:pt x="17" y="130"/>
                  </a:lnTo>
                  <a:lnTo>
                    <a:pt x="26" y="130"/>
                  </a:lnTo>
                  <a:lnTo>
                    <a:pt x="26" y="121"/>
                  </a:lnTo>
                  <a:lnTo>
                    <a:pt x="17" y="121"/>
                  </a:lnTo>
                  <a:lnTo>
                    <a:pt x="17" y="113"/>
                  </a:lnTo>
                  <a:lnTo>
                    <a:pt x="9" y="113"/>
                  </a:lnTo>
                  <a:lnTo>
                    <a:pt x="9" y="121"/>
                  </a:lnTo>
                  <a:lnTo>
                    <a:pt x="17" y="121"/>
                  </a:lnTo>
                  <a:lnTo>
                    <a:pt x="9" y="130"/>
                  </a:lnTo>
                  <a:lnTo>
                    <a:pt x="9" y="121"/>
                  </a:lnTo>
                  <a:lnTo>
                    <a:pt x="17" y="121"/>
                  </a:lnTo>
                  <a:lnTo>
                    <a:pt x="9" y="121"/>
                  </a:lnTo>
                  <a:lnTo>
                    <a:pt x="0" y="121"/>
                  </a:lnTo>
                  <a:lnTo>
                    <a:pt x="0" y="113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33" name="Freeform 279"/>
            <p:cNvSpPr>
              <a:spLocks/>
            </p:cNvSpPr>
            <p:nvPr/>
          </p:nvSpPr>
          <p:spPr bwMode="auto">
            <a:xfrm>
              <a:off x="4727575" y="5143500"/>
              <a:ext cx="136525" cy="49213"/>
            </a:xfrm>
            <a:custGeom>
              <a:avLst/>
              <a:gdLst>
                <a:gd name="T0" fmla="*/ 2147483647 w 173"/>
                <a:gd name="T1" fmla="*/ 2147483647 h 61"/>
                <a:gd name="T2" fmla="*/ 2147483647 w 173"/>
                <a:gd name="T3" fmla="*/ 2147483647 h 61"/>
                <a:gd name="T4" fmla="*/ 2147483647 w 173"/>
                <a:gd name="T5" fmla="*/ 2147483647 h 61"/>
                <a:gd name="T6" fmla="*/ 2147483647 w 173"/>
                <a:gd name="T7" fmla="*/ 2147483647 h 61"/>
                <a:gd name="T8" fmla="*/ 2147483647 w 173"/>
                <a:gd name="T9" fmla="*/ 2147483647 h 61"/>
                <a:gd name="T10" fmla="*/ 2147483647 w 173"/>
                <a:gd name="T11" fmla="*/ 2147483647 h 61"/>
                <a:gd name="T12" fmla="*/ 2147483647 w 173"/>
                <a:gd name="T13" fmla="*/ 2147483647 h 61"/>
                <a:gd name="T14" fmla="*/ 2147483647 w 173"/>
                <a:gd name="T15" fmla="*/ 2147483647 h 61"/>
                <a:gd name="T16" fmla="*/ 2147483647 w 173"/>
                <a:gd name="T17" fmla="*/ 2147483647 h 61"/>
                <a:gd name="T18" fmla="*/ 2147483647 w 173"/>
                <a:gd name="T19" fmla="*/ 2147483647 h 61"/>
                <a:gd name="T20" fmla="*/ 2147483647 w 173"/>
                <a:gd name="T21" fmla="*/ 2147483647 h 61"/>
                <a:gd name="T22" fmla="*/ 2147483647 w 173"/>
                <a:gd name="T23" fmla="*/ 2147483647 h 61"/>
                <a:gd name="T24" fmla="*/ 2147483647 w 173"/>
                <a:gd name="T25" fmla="*/ 2147483647 h 61"/>
                <a:gd name="T26" fmla="*/ 2147483647 w 173"/>
                <a:gd name="T27" fmla="*/ 2147483647 h 61"/>
                <a:gd name="T28" fmla="*/ 2147483647 w 173"/>
                <a:gd name="T29" fmla="*/ 2147483647 h 61"/>
                <a:gd name="T30" fmla="*/ 2147483647 w 173"/>
                <a:gd name="T31" fmla="*/ 2147483647 h 61"/>
                <a:gd name="T32" fmla="*/ 2147483647 w 173"/>
                <a:gd name="T33" fmla="*/ 0 h 61"/>
                <a:gd name="T34" fmla="*/ 2147483647 w 173"/>
                <a:gd name="T35" fmla="*/ 2147483647 h 61"/>
                <a:gd name="T36" fmla="*/ 2147483647 w 173"/>
                <a:gd name="T37" fmla="*/ 2147483647 h 61"/>
                <a:gd name="T38" fmla="*/ 2147483647 w 173"/>
                <a:gd name="T39" fmla="*/ 2147483647 h 61"/>
                <a:gd name="T40" fmla="*/ 2147483647 w 173"/>
                <a:gd name="T41" fmla="*/ 2147483647 h 61"/>
                <a:gd name="T42" fmla="*/ 2147483647 w 173"/>
                <a:gd name="T43" fmla="*/ 2147483647 h 61"/>
                <a:gd name="T44" fmla="*/ 2147483647 w 173"/>
                <a:gd name="T45" fmla="*/ 2147483647 h 61"/>
                <a:gd name="T46" fmla="*/ 2147483647 w 173"/>
                <a:gd name="T47" fmla="*/ 2147483647 h 61"/>
                <a:gd name="T48" fmla="*/ 2147483647 w 173"/>
                <a:gd name="T49" fmla="*/ 2147483647 h 61"/>
                <a:gd name="T50" fmla="*/ 2147483647 w 173"/>
                <a:gd name="T51" fmla="*/ 2147483647 h 61"/>
                <a:gd name="T52" fmla="*/ 2147483647 w 173"/>
                <a:gd name="T53" fmla="*/ 2147483647 h 61"/>
                <a:gd name="T54" fmla="*/ 2147483647 w 173"/>
                <a:gd name="T55" fmla="*/ 2147483647 h 61"/>
                <a:gd name="T56" fmla="*/ 2147483647 w 173"/>
                <a:gd name="T57" fmla="*/ 2147483647 h 61"/>
                <a:gd name="T58" fmla="*/ 2147483647 w 173"/>
                <a:gd name="T59" fmla="*/ 2147483647 h 61"/>
                <a:gd name="T60" fmla="*/ 2147483647 w 173"/>
                <a:gd name="T61" fmla="*/ 2147483647 h 61"/>
                <a:gd name="T62" fmla="*/ 2147483647 w 173"/>
                <a:gd name="T63" fmla="*/ 2147483647 h 61"/>
                <a:gd name="T64" fmla="*/ 2147483647 w 173"/>
                <a:gd name="T65" fmla="*/ 2147483647 h 61"/>
                <a:gd name="T66" fmla="*/ 2147483647 w 173"/>
                <a:gd name="T67" fmla="*/ 2147483647 h 61"/>
                <a:gd name="T68" fmla="*/ 2147483647 w 173"/>
                <a:gd name="T69" fmla="*/ 2147483647 h 61"/>
                <a:gd name="T70" fmla="*/ 2147483647 w 173"/>
                <a:gd name="T71" fmla="*/ 2147483647 h 61"/>
                <a:gd name="T72" fmla="*/ 2147483647 w 173"/>
                <a:gd name="T73" fmla="*/ 0 h 61"/>
                <a:gd name="T74" fmla="*/ 2147483647 w 173"/>
                <a:gd name="T75" fmla="*/ 0 h 61"/>
                <a:gd name="T76" fmla="*/ 2147483647 w 173"/>
                <a:gd name="T77" fmla="*/ 2147483647 h 61"/>
                <a:gd name="T78" fmla="*/ 2147483647 w 173"/>
                <a:gd name="T79" fmla="*/ 2147483647 h 61"/>
                <a:gd name="T80" fmla="*/ 2147483647 w 173"/>
                <a:gd name="T81" fmla="*/ 2147483647 h 61"/>
                <a:gd name="T82" fmla="*/ 2147483647 w 173"/>
                <a:gd name="T83" fmla="*/ 2147483647 h 61"/>
                <a:gd name="T84" fmla="*/ 2147483647 w 173"/>
                <a:gd name="T85" fmla="*/ 2147483647 h 61"/>
                <a:gd name="T86" fmla="*/ 2147483647 w 173"/>
                <a:gd name="T87" fmla="*/ 2147483647 h 61"/>
                <a:gd name="T88" fmla="*/ 2147483647 w 173"/>
                <a:gd name="T89" fmla="*/ 2147483647 h 61"/>
                <a:gd name="T90" fmla="*/ 2147483647 w 173"/>
                <a:gd name="T91" fmla="*/ 2147483647 h 61"/>
                <a:gd name="T92" fmla="*/ 2147483647 w 173"/>
                <a:gd name="T93" fmla="*/ 2147483647 h 61"/>
                <a:gd name="T94" fmla="*/ 2147483647 w 173"/>
                <a:gd name="T95" fmla="*/ 2147483647 h 61"/>
                <a:gd name="T96" fmla="*/ 2147483647 w 173"/>
                <a:gd name="T97" fmla="*/ 2147483647 h 61"/>
                <a:gd name="T98" fmla="*/ 2147483647 w 173"/>
                <a:gd name="T99" fmla="*/ 2147483647 h 61"/>
                <a:gd name="T100" fmla="*/ 2147483647 w 173"/>
                <a:gd name="T101" fmla="*/ 2147483647 h 61"/>
                <a:gd name="T102" fmla="*/ 2147483647 w 173"/>
                <a:gd name="T103" fmla="*/ 2147483647 h 61"/>
                <a:gd name="T104" fmla="*/ 2147483647 w 173"/>
                <a:gd name="T105" fmla="*/ 2147483647 h 61"/>
                <a:gd name="T106" fmla="*/ 2147483647 w 173"/>
                <a:gd name="T107" fmla="*/ 2147483647 h 61"/>
                <a:gd name="T108" fmla="*/ 2147483647 w 173"/>
                <a:gd name="T109" fmla="*/ 2147483647 h 61"/>
                <a:gd name="T110" fmla="*/ 2147483647 w 173"/>
                <a:gd name="T111" fmla="*/ 2147483647 h 61"/>
                <a:gd name="T112" fmla="*/ 0 w 173"/>
                <a:gd name="T113" fmla="*/ 2147483647 h 61"/>
                <a:gd name="T114" fmla="*/ 2147483647 w 173"/>
                <a:gd name="T115" fmla="*/ 2147483647 h 61"/>
                <a:gd name="T116" fmla="*/ 2147483647 w 173"/>
                <a:gd name="T117" fmla="*/ 2147483647 h 61"/>
                <a:gd name="T118" fmla="*/ 0 w 173"/>
                <a:gd name="T119" fmla="*/ 2147483647 h 61"/>
                <a:gd name="T120" fmla="*/ 2147483647 w 173"/>
                <a:gd name="T121" fmla="*/ 2147483647 h 61"/>
                <a:gd name="T122" fmla="*/ 2147483647 w 173"/>
                <a:gd name="T123" fmla="*/ 2147483647 h 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"/>
                <a:gd name="T187" fmla="*/ 0 h 61"/>
                <a:gd name="T188" fmla="*/ 173 w 173"/>
                <a:gd name="T189" fmla="*/ 61 h 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" h="61">
                  <a:moveTo>
                    <a:pt x="9" y="61"/>
                  </a:moveTo>
                  <a:lnTo>
                    <a:pt x="18" y="61"/>
                  </a:lnTo>
                  <a:lnTo>
                    <a:pt x="18" y="52"/>
                  </a:lnTo>
                  <a:lnTo>
                    <a:pt x="26" y="52"/>
                  </a:lnTo>
                  <a:lnTo>
                    <a:pt x="26" y="45"/>
                  </a:lnTo>
                  <a:lnTo>
                    <a:pt x="35" y="45"/>
                  </a:lnTo>
                  <a:lnTo>
                    <a:pt x="35" y="35"/>
                  </a:lnTo>
                  <a:lnTo>
                    <a:pt x="35" y="45"/>
                  </a:lnTo>
                  <a:lnTo>
                    <a:pt x="35" y="35"/>
                  </a:lnTo>
                  <a:lnTo>
                    <a:pt x="35" y="45"/>
                  </a:lnTo>
                  <a:lnTo>
                    <a:pt x="44" y="45"/>
                  </a:lnTo>
                  <a:lnTo>
                    <a:pt x="44" y="35"/>
                  </a:lnTo>
                  <a:lnTo>
                    <a:pt x="44" y="45"/>
                  </a:lnTo>
                  <a:lnTo>
                    <a:pt x="44" y="35"/>
                  </a:lnTo>
                  <a:lnTo>
                    <a:pt x="52" y="35"/>
                  </a:lnTo>
                  <a:lnTo>
                    <a:pt x="52" y="26"/>
                  </a:lnTo>
                  <a:lnTo>
                    <a:pt x="61" y="26"/>
                  </a:lnTo>
                  <a:lnTo>
                    <a:pt x="69" y="26"/>
                  </a:lnTo>
                  <a:lnTo>
                    <a:pt x="69" y="18"/>
                  </a:lnTo>
                  <a:lnTo>
                    <a:pt x="78" y="18"/>
                  </a:lnTo>
                  <a:lnTo>
                    <a:pt x="87" y="18"/>
                  </a:lnTo>
                  <a:lnTo>
                    <a:pt x="87" y="26"/>
                  </a:lnTo>
                  <a:lnTo>
                    <a:pt x="87" y="18"/>
                  </a:lnTo>
                  <a:lnTo>
                    <a:pt x="95" y="18"/>
                  </a:lnTo>
                  <a:lnTo>
                    <a:pt x="104" y="18"/>
                  </a:lnTo>
                  <a:lnTo>
                    <a:pt x="104" y="9"/>
                  </a:lnTo>
                  <a:lnTo>
                    <a:pt x="104" y="18"/>
                  </a:lnTo>
                  <a:lnTo>
                    <a:pt x="104" y="9"/>
                  </a:lnTo>
                  <a:lnTo>
                    <a:pt x="112" y="9"/>
                  </a:lnTo>
                  <a:lnTo>
                    <a:pt x="121" y="9"/>
                  </a:lnTo>
                  <a:lnTo>
                    <a:pt x="112" y="9"/>
                  </a:lnTo>
                  <a:lnTo>
                    <a:pt x="121" y="9"/>
                  </a:lnTo>
                  <a:lnTo>
                    <a:pt x="121" y="0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38" y="9"/>
                  </a:lnTo>
                  <a:lnTo>
                    <a:pt x="147" y="9"/>
                  </a:lnTo>
                  <a:lnTo>
                    <a:pt x="138" y="9"/>
                  </a:lnTo>
                  <a:lnTo>
                    <a:pt x="147" y="9"/>
                  </a:lnTo>
                  <a:lnTo>
                    <a:pt x="147" y="18"/>
                  </a:lnTo>
                  <a:lnTo>
                    <a:pt x="147" y="9"/>
                  </a:lnTo>
                  <a:lnTo>
                    <a:pt x="147" y="18"/>
                  </a:lnTo>
                  <a:lnTo>
                    <a:pt x="147" y="9"/>
                  </a:lnTo>
                  <a:lnTo>
                    <a:pt x="147" y="18"/>
                  </a:lnTo>
                  <a:lnTo>
                    <a:pt x="147" y="9"/>
                  </a:lnTo>
                  <a:lnTo>
                    <a:pt x="156" y="9"/>
                  </a:lnTo>
                  <a:lnTo>
                    <a:pt x="156" y="18"/>
                  </a:lnTo>
                  <a:lnTo>
                    <a:pt x="156" y="9"/>
                  </a:lnTo>
                  <a:lnTo>
                    <a:pt x="156" y="18"/>
                  </a:lnTo>
                  <a:lnTo>
                    <a:pt x="164" y="18"/>
                  </a:lnTo>
                  <a:lnTo>
                    <a:pt x="156" y="18"/>
                  </a:lnTo>
                  <a:lnTo>
                    <a:pt x="164" y="18"/>
                  </a:lnTo>
                  <a:lnTo>
                    <a:pt x="173" y="18"/>
                  </a:lnTo>
                  <a:lnTo>
                    <a:pt x="164" y="18"/>
                  </a:lnTo>
                  <a:lnTo>
                    <a:pt x="173" y="18"/>
                  </a:lnTo>
                  <a:lnTo>
                    <a:pt x="164" y="18"/>
                  </a:lnTo>
                  <a:lnTo>
                    <a:pt x="156" y="18"/>
                  </a:lnTo>
                  <a:lnTo>
                    <a:pt x="164" y="18"/>
                  </a:lnTo>
                  <a:lnTo>
                    <a:pt x="156" y="18"/>
                  </a:lnTo>
                  <a:lnTo>
                    <a:pt x="164" y="18"/>
                  </a:lnTo>
                  <a:lnTo>
                    <a:pt x="156" y="18"/>
                  </a:lnTo>
                  <a:lnTo>
                    <a:pt x="156" y="9"/>
                  </a:lnTo>
                  <a:lnTo>
                    <a:pt x="156" y="18"/>
                  </a:lnTo>
                  <a:lnTo>
                    <a:pt x="156" y="9"/>
                  </a:lnTo>
                  <a:lnTo>
                    <a:pt x="147" y="9"/>
                  </a:lnTo>
                  <a:lnTo>
                    <a:pt x="156" y="18"/>
                  </a:lnTo>
                  <a:lnTo>
                    <a:pt x="147" y="18"/>
                  </a:lnTo>
                  <a:lnTo>
                    <a:pt x="147" y="9"/>
                  </a:lnTo>
                  <a:lnTo>
                    <a:pt x="147" y="18"/>
                  </a:lnTo>
                  <a:lnTo>
                    <a:pt x="147" y="9"/>
                  </a:lnTo>
                  <a:lnTo>
                    <a:pt x="147" y="18"/>
                  </a:lnTo>
                  <a:lnTo>
                    <a:pt x="147" y="9"/>
                  </a:lnTo>
                  <a:lnTo>
                    <a:pt x="138" y="9"/>
                  </a:lnTo>
                  <a:lnTo>
                    <a:pt x="138" y="0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21" y="9"/>
                  </a:lnTo>
                  <a:lnTo>
                    <a:pt x="112" y="9"/>
                  </a:lnTo>
                  <a:lnTo>
                    <a:pt x="121" y="9"/>
                  </a:lnTo>
                  <a:lnTo>
                    <a:pt x="112" y="9"/>
                  </a:lnTo>
                  <a:lnTo>
                    <a:pt x="121" y="9"/>
                  </a:lnTo>
                  <a:lnTo>
                    <a:pt x="112" y="9"/>
                  </a:lnTo>
                  <a:lnTo>
                    <a:pt x="104" y="9"/>
                  </a:lnTo>
                  <a:lnTo>
                    <a:pt x="104" y="18"/>
                  </a:lnTo>
                  <a:lnTo>
                    <a:pt x="95" y="18"/>
                  </a:lnTo>
                  <a:lnTo>
                    <a:pt x="87" y="18"/>
                  </a:lnTo>
                  <a:lnTo>
                    <a:pt x="87" y="26"/>
                  </a:lnTo>
                  <a:lnTo>
                    <a:pt x="87" y="18"/>
                  </a:lnTo>
                  <a:lnTo>
                    <a:pt x="87" y="26"/>
                  </a:lnTo>
                  <a:lnTo>
                    <a:pt x="87" y="18"/>
                  </a:lnTo>
                  <a:lnTo>
                    <a:pt x="78" y="18"/>
                  </a:lnTo>
                  <a:lnTo>
                    <a:pt x="69" y="18"/>
                  </a:lnTo>
                  <a:lnTo>
                    <a:pt x="69" y="26"/>
                  </a:lnTo>
                  <a:lnTo>
                    <a:pt x="61" y="26"/>
                  </a:lnTo>
                  <a:lnTo>
                    <a:pt x="52" y="26"/>
                  </a:lnTo>
                  <a:lnTo>
                    <a:pt x="52" y="35"/>
                  </a:lnTo>
                  <a:lnTo>
                    <a:pt x="44" y="35"/>
                  </a:lnTo>
                  <a:lnTo>
                    <a:pt x="44" y="45"/>
                  </a:lnTo>
                  <a:lnTo>
                    <a:pt x="35" y="45"/>
                  </a:lnTo>
                  <a:lnTo>
                    <a:pt x="35" y="35"/>
                  </a:lnTo>
                  <a:lnTo>
                    <a:pt x="35" y="45"/>
                  </a:lnTo>
                  <a:lnTo>
                    <a:pt x="26" y="45"/>
                  </a:lnTo>
                  <a:lnTo>
                    <a:pt x="35" y="45"/>
                  </a:lnTo>
                  <a:lnTo>
                    <a:pt x="26" y="45"/>
                  </a:lnTo>
                  <a:lnTo>
                    <a:pt x="26" y="52"/>
                  </a:lnTo>
                  <a:lnTo>
                    <a:pt x="18" y="52"/>
                  </a:lnTo>
                  <a:lnTo>
                    <a:pt x="18" y="61"/>
                  </a:lnTo>
                  <a:lnTo>
                    <a:pt x="9" y="61"/>
                  </a:lnTo>
                  <a:lnTo>
                    <a:pt x="18" y="61"/>
                  </a:lnTo>
                  <a:lnTo>
                    <a:pt x="9" y="61"/>
                  </a:lnTo>
                  <a:lnTo>
                    <a:pt x="9" y="52"/>
                  </a:lnTo>
                  <a:lnTo>
                    <a:pt x="9" y="61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9" y="61"/>
                  </a:lnTo>
                  <a:lnTo>
                    <a:pt x="0" y="61"/>
                  </a:lnTo>
                  <a:lnTo>
                    <a:pt x="9" y="61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9" y="61"/>
                  </a:lnTo>
                  <a:lnTo>
                    <a:pt x="9" y="52"/>
                  </a:lnTo>
                  <a:lnTo>
                    <a:pt x="9" y="61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34" name="Freeform 280"/>
            <p:cNvSpPr>
              <a:spLocks/>
            </p:cNvSpPr>
            <p:nvPr/>
          </p:nvSpPr>
          <p:spPr bwMode="auto">
            <a:xfrm>
              <a:off x="4713288" y="4945063"/>
              <a:ext cx="525462" cy="309562"/>
            </a:xfrm>
            <a:custGeom>
              <a:avLst/>
              <a:gdLst>
                <a:gd name="T0" fmla="*/ 0 w 662"/>
                <a:gd name="T1" fmla="*/ 2147483647 h 388"/>
                <a:gd name="T2" fmla="*/ 2147483647 w 662"/>
                <a:gd name="T3" fmla="*/ 2147483647 h 388"/>
                <a:gd name="T4" fmla="*/ 2147483647 w 662"/>
                <a:gd name="T5" fmla="*/ 2147483647 h 388"/>
                <a:gd name="T6" fmla="*/ 2147483647 w 662"/>
                <a:gd name="T7" fmla="*/ 2147483647 h 388"/>
                <a:gd name="T8" fmla="*/ 2147483647 w 662"/>
                <a:gd name="T9" fmla="*/ 2147483647 h 388"/>
                <a:gd name="T10" fmla="*/ 2147483647 w 662"/>
                <a:gd name="T11" fmla="*/ 2147483647 h 388"/>
                <a:gd name="T12" fmla="*/ 2147483647 w 662"/>
                <a:gd name="T13" fmla="*/ 2147483647 h 388"/>
                <a:gd name="T14" fmla="*/ 2147483647 w 662"/>
                <a:gd name="T15" fmla="*/ 2147483647 h 388"/>
                <a:gd name="T16" fmla="*/ 2147483647 w 662"/>
                <a:gd name="T17" fmla="*/ 2147483647 h 388"/>
                <a:gd name="T18" fmla="*/ 2147483647 w 662"/>
                <a:gd name="T19" fmla="*/ 2147483647 h 388"/>
                <a:gd name="T20" fmla="*/ 2147483647 w 662"/>
                <a:gd name="T21" fmla="*/ 2147483647 h 388"/>
                <a:gd name="T22" fmla="*/ 2147483647 w 662"/>
                <a:gd name="T23" fmla="*/ 2147483647 h 388"/>
                <a:gd name="T24" fmla="*/ 2147483647 w 662"/>
                <a:gd name="T25" fmla="*/ 2147483647 h 388"/>
                <a:gd name="T26" fmla="*/ 2147483647 w 662"/>
                <a:gd name="T27" fmla="*/ 2147483647 h 388"/>
                <a:gd name="T28" fmla="*/ 2147483647 w 662"/>
                <a:gd name="T29" fmla="*/ 2147483647 h 388"/>
                <a:gd name="T30" fmla="*/ 2147483647 w 662"/>
                <a:gd name="T31" fmla="*/ 2147483647 h 388"/>
                <a:gd name="T32" fmla="*/ 2147483647 w 662"/>
                <a:gd name="T33" fmla="*/ 2147483647 h 388"/>
                <a:gd name="T34" fmla="*/ 2147483647 w 662"/>
                <a:gd name="T35" fmla="*/ 2147483647 h 388"/>
                <a:gd name="T36" fmla="*/ 2147483647 w 662"/>
                <a:gd name="T37" fmla="*/ 2147483647 h 388"/>
                <a:gd name="T38" fmla="*/ 2147483647 w 662"/>
                <a:gd name="T39" fmla="*/ 2147483647 h 388"/>
                <a:gd name="T40" fmla="*/ 2147483647 w 662"/>
                <a:gd name="T41" fmla="*/ 2147483647 h 388"/>
                <a:gd name="T42" fmla="*/ 2147483647 w 662"/>
                <a:gd name="T43" fmla="*/ 2147483647 h 388"/>
                <a:gd name="T44" fmla="*/ 2147483647 w 662"/>
                <a:gd name="T45" fmla="*/ 2147483647 h 388"/>
                <a:gd name="T46" fmla="*/ 2147483647 w 662"/>
                <a:gd name="T47" fmla="*/ 2147483647 h 388"/>
                <a:gd name="T48" fmla="*/ 2147483647 w 662"/>
                <a:gd name="T49" fmla="*/ 2147483647 h 388"/>
                <a:gd name="T50" fmla="*/ 2147483647 w 662"/>
                <a:gd name="T51" fmla="*/ 2147483647 h 388"/>
                <a:gd name="T52" fmla="*/ 2147483647 w 662"/>
                <a:gd name="T53" fmla="*/ 2147483647 h 388"/>
                <a:gd name="T54" fmla="*/ 2147483647 w 662"/>
                <a:gd name="T55" fmla="*/ 2147483647 h 388"/>
                <a:gd name="T56" fmla="*/ 2147483647 w 662"/>
                <a:gd name="T57" fmla="*/ 0 h 388"/>
                <a:gd name="T58" fmla="*/ 2147483647 w 662"/>
                <a:gd name="T59" fmla="*/ 2147483647 h 388"/>
                <a:gd name="T60" fmla="*/ 2147483647 w 662"/>
                <a:gd name="T61" fmla="*/ 2147483647 h 388"/>
                <a:gd name="T62" fmla="*/ 2147483647 w 662"/>
                <a:gd name="T63" fmla="*/ 2147483647 h 388"/>
                <a:gd name="T64" fmla="*/ 2147483647 w 662"/>
                <a:gd name="T65" fmla="*/ 2147483647 h 388"/>
                <a:gd name="T66" fmla="*/ 2147483647 w 662"/>
                <a:gd name="T67" fmla="*/ 2147483647 h 388"/>
                <a:gd name="T68" fmla="*/ 2147483647 w 662"/>
                <a:gd name="T69" fmla="*/ 2147483647 h 388"/>
                <a:gd name="T70" fmla="*/ 2147483647 w 662"/>
                <a:gd name="T71" fmla="*/ 2147483647 h 388"/>
                <a:gd name="T72" fmla="*/ 2147483647 w 662"/>
                <a:gd name="T73" fmla="*/ 2147483647 h 388"/>
                <a:gd name="T74" fmla="*/ 2147483647 w 662"/>
                <a:gd name="T75" fmla="*/ 2147483647 h 388"/>
                <a:gd name="T76" fmla="*/ 2147483647 w 662"/>
                <a:gd name="T77" fmla="*/ 2147483647 h 388"/>
                <a:gd name="T78" fmla="*/ 2147483647 w 662"/>
                <a:gd name="T79" fmla="*/ 2147483647 h 388"/>
                <a:gd name="T80" fmla="*/ 2147483647 w 662"/>
                <a:gd name="T81" fmla="*/ 2147483647 h 388"/>
                <a:gd name="T82" fmla="*/ 2147483647 w 662"/>
                <a:gd name="T83" fmla="*/ 2147483647 h 388"/>
                <a:gd name="T84" fmla="*/ 2147483647 w 662"/>
                <a:gd name="T85" fmla="*/ 2147483647 h 388"/>
                <a:gd name="T86" fmla="*/ 2147483647 w 662"/>
                <a:gd name="T87" fmla="*/ 2147483647 h 388"/>
                <a:gd name="T88" fmla="*/ 2147483647 w 662"/>
                <a:gd name="T89" fmla="*/ 2147483647 h 388"/>
                <a:gd name="T90" fmla="*/ 2147483647 w 662"/>
                <a:gd name="T91" fmla="*/ 2147483647 h 388"/>
                <a:gd name="T92" fmla="*/ 2147483647 w 662"/>
                <a:gd name="T93" fmla="*/ 2147483647 h 388"/>
                <a:gd name="T94" fmla="*/ 2147483647 w 662"/>
                <a:gd name="T95" fmla="*/ 2147483647 h 388"/>
                <a:gd name="T96" fmla="*/ 2147483647 w 662"/>
                <a:gd name="T97" fmla="*/ 2147483647 h 388"/>
                <a:gd name="T98" fmla="*/ 2147483647 w 662"/>
                <a:gd name="T99" fmla="*/ 2147483647 h 388"/>
                <a:gd name="T100" fmla="*/ 2147483647 w 662"/>
                <a:gd name="T101" fmla="*/ 2147483647 h 388"/>
                <a:gd name="T102" fmla="*/ 2147483647 w 662"/>
                <a:gd name="T103" fmla="*/ 2147483647 h 388"/>
                <a:gd name="T104" fmla="*/ 2147483647 w 662"/>
                <a:gd name="T105" fmla="*/ 2147483647 h 388"/>
                <a:gd name="T106" fmla="*/ 2147483647 w 662"/>
                <a:gd name="T107" fmla="*/ 2147483647 h 388"/>
                <a:gd name="T108" fmla="*/ 2147483647 w 662"/>
                <a:gd name="T109" fmla="*/ 2147483647 h 388"/>
                <a:gd name="T110" fmla="*/ 2147483647 w 662"/>
                <a:gd name="T111" fmla="*/ 2147483647 h 388"/>
                <a:gd name="T112" fmla="*/ 2147483647 w 662"/>
                <a:gd name="T113" fmla="*/ 2147483647 h 388"/>
                <a:gd name="T114" fmla="*/ 0 w 662"/>
                <a:gd name="T115" fmla="*/ 2147483647 h 388"/>
                <a:gd name="T116" fmla="*/ 2147483647 w 662"/>
                <a:gd name="T117" fmla="*/ 2147483647 h 388"/>
                <a:gd name="T118" fmla="*/ 0 w 662"/>
                <a:gd name="T119" fmla="*/ 2147483647 h 388"/>
                <a:gd name="T120" fmla="*/ 2147483647 w 662"/>
                <a:gd name="T121" fmla="*/ 2147483647 h 3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62"/>
                <a:gd name="T184" fmla="*/ 0 h 388"/>
                <a:gd name="T185" fmla="*/ 662 w 662"/>
                <a:gd name="T186" fmla="*/ 388 h 3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62" h="388">
                  <a:moveTo>
                    <a:pt x="17" y="302"/>
                  </a:moveTo>
                  <a:lnTo>
                    <a:pt x="9" y="302"/>
                  </a:lnTo>
                  <a:lnTo>
                    <a:pt x="9" y="311"/>
                  </a:lnTo>
                  <a:lnTo>
                    <a:pt x="17" y="311"/>
                  </a:lnTo>
                  <a:lnTo>
                    <a:pt x="9" y="311"/>
                  </a:lnTo>
                  <a:lnTo>
                    <a:pt x="9" y="319"/>
                  </a:lnTo>
                  <a:lnTo>
                    <a:pt x="9" y="311"/>
                  </a:lnTo>
                  <a:lnTo>
                    <a:pt x="0" y="311"/>
                  </a:lnTo>
                  <a:lnTo>
                    <a:pt x="0" y="319"/>
                  </a:lnTo>
                  <a:lnTo>
                    <a:pt x="9" y="319"/>
                  </a:lnTo>
                  <a:lnTo>
                    <a:pt x="9" y="328"/>
                  </a:lnTo>
                  <a:lnTo>
                    <a:pt x="0" y="328"/>
                  </a:lnTo>
                  <a:lnTo>
                    <a:pt x="0" y="338"/>
                  </a:lnTo>
                  <a:lnTo>
                    <a:pt x="0" y="345"/>
                  </a:lnTo>
                  <a:lnTo>
                    <a:pt x="9" y="345"/>
                  </a:lnTo>
                  <a:lnTo>
                    <a:pt x="9" y="338"/>
                  </a:lnTo>
                  <a:lnTo>
                    <a:pt x="9" y="345"/>
                  </a:lnTo>
                  <a:lnTo>
                    <a:pt x="9" y="354"/>
                  </a:lnTo>
                  <a:lnTo>
                    <a:pt x="9" y="345"/>
                  </a:lnTo>
                  <a:lnTo>
                    <a:pt x="17" y="345"/>
                  </a:lnTo>
                  <a:lnTo>
                    <a:pt x="17" y="354"/>
                  </a:lnTo>
                  <a:lnTo>
                    <a:pt x="17" y="345"/>
                  </a:lnTo>
                  <a:lnTo>
                    <a:pt x="9" y="345"/>
                  </a:lnTo>
                  <a:lnTo>
                    <a:pt x="9" y="354"/>
                  </a:lnTo>
                  <a:lnTo>
                    <a:pt x="17" y="354"/>
                  </a:lnTo>
                  <a:lnTo>
                    <a:pt x="26" y="354"/>
                  </a:lnTo>
                  <a:lnTo>
                    <a:pt x="35" y="354"/>
                  </a:lnTo>
                  <a:lnTo>
                    <a:pt x="43" y="354"/>
                  </a:lnTo>
                  <a:lnTo>
                    <a:pt x="52" y="354"/>
                  </a:lnTo>
                  <a:lnTo>
                    <a:pt x="52" y="364"/>
                  </a:lnTo>
                  <a:lnTo>
                    <a:pt x="61" y="364"/>
                  </a:lnTo>
                  <a:lnTo>
                    <a:pt x="69" y="364"/>
                  </a:lnTo>
                  <a:lnTo>
                    <a:pt x="78" y="364"/>
                  </a:lnTo>
                  <a:lnTo>
                    <a:pt x="69" y="364"/>
                  </a:lnTo>
                  <a:lnTo>
                    <a:pt x="69" y="371"/>
                  </a:lnTo>
                  <a:lnTo>
                    <a:pt x="78" y="371"/>
                  </a:lnTo>
                  <a:lnTo>
                    <a:pt x="69" y="371"/>
                  </a:lnTo>
                  <a:lnTo>
                    <a:pt x="78" y="371"/>
                  </a:lnTo>
                  <a:lnTo>
                    <a:pt x="78" y="381"/>
                  </a:lnTo>
                  <a:lnTo>
                    <a:pt x="78" y="371"/>
                  </a:lnTo>
                  <a:lnTo>
                    <a:pt x="78" y="381"/>
                  </a:lnTo>
                  <a:lnTo>
                    <a:pt x="86" y="381"/>
                  </a:lnTo>
                  <a:lnTo>
                    <a:pt x="95" y="381"/>
                  </a:lnTo>
                  <a:lnTo>
                    <a:pt x="86" y="381"/>
                  </a:lnTo>
                  <a:lnTo>
                    <a:pt x="95" y="381"/>
                  </a:lnTo>
                  <a:lnTo>
                    <a:pt x="95" y="388"/>
                  </a:lnTo>
                  <a:lnTo>
                    <a:pt x="95" y="381"/>
                  </a:lnTo>
                  <a:lnTo>
                    <a:pt x="95" y="388"/>
                  </a:lnTo>
                  <a:lnTo>
                    <a:pt x="104" y="388"/>
                  </a:lnTo>
                  <a:lnTo>
                    <a:pt x="104" y="381"/>
                  </a:lnTo>
                  <a:lnTo>
                    <a:pt x="112" y="381"/>
                  </a:lnTo>
                  <a:lnTo>
                    <a:pt x="112" y="371"/>
                  </a:lnTo>
                  <a:lnTo>
                    <a:pt x="121" y="371"/>
                  </a:lnTo>
                  <a:lnTo>
                    <a:pt x="121" y="381"/>
                  </a:lnTo>
                  <a:lnTo>
                    <a:pt x="121" y="371"/>
                  </a:lnTo>
                  <a:lnTo>
                    <a:pt x="129" y="371"/>
                  </a:lnTo>
                  <a:lnTo>
                    <a:pt x="138" y="371"/>
                  </a:lnTo>
                  <a:lnTo>
                    <a:pt x="147" y="371"/>
                  </a:lnTo>
                  <a:lnTo>
                    <a:pt x="147" y="364"/>
                  </a:lnTo>
                  <a:lnTo>
                    <a:pt x="147" y="371"/>
                  </a:lnTo>
                  <a:lnTo>
                    <a:pt x="147" y="364"/>
                  </a:lnTo>
                  <a:lnTo>
                    <a:pt x="155" y="364"/>
                  </a:lnTo>
                  <a:lnTo>
                    <a:pt x="155" y="371"/>
                  </a:lnTo>
                  <a:lnTo>
                    <a:pt x="155" y="364"/>
                  </a:lnTo>
                  <a:lnTo>
                    <a:pt x="155" y="354"/>
                  </a:lnTo>
                  <a:lnTo>
                    <a:pt x="164" y="354"/>
                  </a:lnTo>
                  <a:lnTo>
                    <a:pt x="155" y="354"/>
                  </a:lnTo>
                  <a:lnTo>
                    <a:pt x="164" y="354"/>
                  </a:lnTo>
                  <a:lnTo>
                    <a:pt x="173" y="354"/>
                  </a:lnTo>
                  <a:lnTo>
                    <a:pt x="173" y="345"/>
                  </a:lnTo>
                  <a:lnTo>
                    <a:pt x="181" y="345"/>
                  </a:lnTo>
                  <a:lnTo>
                    <a:pt x="181" y="338"/>
                  </a:lnTo>
                  <a:lnTo>
                    <a:pt x="190" y="338"/>
                  </a:lnTo>
                  <a:lnTo>
                    <a:pt x="190" y="345"/>
                  </a:lnTo>
                  <a:lnTo>
                    <a:pt x="181" y="345"/>
                  </a:lnTo>
                  <a:lnTo>
                    <a:pt x="190" y="345"/>
                  </a:lnTo>
                  <a:lnTo>
                    <a:pt x="197" y="345"/>
                  </a:lnTo>
                  <a:lnTo>
                    <a:pt x="207" y="345"/>
                  </a:lnTo>
                  <a:lnTo>
                    <a:pt x="216" y="345"/>
                  </a:lnTo>
                  <a:lnTo>
                    <a:pt x="216" y="338"/>
                  </a:lnTo>
                  <a:lnTo>
                    <a:pt x="216" y="345"/>
                  </a:lnTo>
                  <a:lnTo>
                    <a:pt x="216" y="338"/>
                  </a:lnTo>
                  <a:lnTo>
                    <a:pt x="224" y="338"/>
                  </a:lnTo>
                  <a:lnTo>
                    <a:pt x="233" y="338"/>
                  </a:lnTo>
                  <a:lnTo>
                    <a:pt x="233" y="328"/>
                  </a:lnTo>
                  <a:lnTo>
                    <a:pt x="233" y="338"/>
                  </a:lnTo>
                  <a:lnTo>
                    <a:pt x="233" y="328"/>
                  </a:lnTo>
                  <a:lnTo>
                    <a:pt x="233" y="338"/>
                  </a:lnTo>
                  <a:lnTo>
                    <a:pt x="233" y="328"/>
                  </a:lnTo>
                  <a:lnTo>
                    <a:pt x="240" y="328"/>
                  </a:lnTo>
                  <a:lnTo>
                    <a:pt x="233" y="328"/>
                  </a:lnTo>
                  <a:lnTo>
                    <a:pt x="240" y="328"/>
                  </a:lnTo>
                  <a:lnTo>
                    <a:pt x="240" y="319"/>
                  </a:lnTo>
                  <a:lnTo>
                    <a:pt x="240" y="328"/>
                  </a:lnTo>
                  <a:lnTo>
                    <a:pt x="250" y="328"/>
                  </a:lnTo>
                  <a:lnTo>
                    <a:pt x="250" y="319"/>
                  </a:lnTo>
                  <a:lnTo>
                    <a:pt x="259" y="319"/>
                  </a:lnTo>
                  <a:lnTo>
                    <a:pt x="259" y="328"/>
                  </a:lnTo>
                  <a:lnTo>
                    <a:pt x="266" y="328"/>
                  </a:lnTo>
                  <a:lnTo>
                    <a:pt x="266" y="319"/>
                  </a:lnTo>
                  <a:lnTo>
                    <a:pt x="276" y="319"/>
                  </a:lnTo>
                  <a:lnTo>
                    <a:pt x="266" y="319"/>
                  </a:lnTo>
                  <a:lnTo>
                    <a:pt x="266" y="328"/>
                  </a:lnTo>
                  <a:lnTo>
                    <a:pt x="276" y="328"/>
                  </a:lnTo>
                  <a:lnTo>
                    <a:pt x="283" y="328"/>
                  </a:lnTo>
                  <a:lnTo>
                    <a:pt x="292" y="328"/>
                  </a:lnTo>
                  <a:lnTo>
                    <a:pt x="283" y="328"/>
                  </a:lnTo>
                  <a:lnTo>
                    <a:pt x="292" y="328"/>
                  </a:lnTo>
                  <a:lnTo>
                    <a:pt x="292" y="319"/>
                  </a:lnTo>
                  <a:lnTo>
                    <a:pt x="292" y="328"/>
                  </a:lnTo>
                  <a:lnTo>
                    <a:pt x="292" y="319"/>
                  </a:lnTo>
                  <a:lnTo>
                    <a:pt x="292" y="311"/>
                  </a:lnTo>
                  <a:lnTo>
                    <a:pt x="283" y="311"/>
                  </a:lnTo>
                  <a:lnTo>
                    <a:pt x="292" y="311"/>
                  </a:lnTo>
                  <a:lnTo>
                    <a:pt x="283" y="311"/>
                  </a:lnTo>
                  <a:lnTo>
                    <a:pt x="292" y="311"/>
                  </a:lnTo>
                  <a:lnTo>
                    <a:pt x="283" y="311"/>
                  </a:lnTo>
                  <a:lnTo>
                    <a:pt x="292" y="311"/>
                  </a:lnTo>
                  <a:lnTo>
                    <a:pt x="292" y="302"/>
                  </a:lnTo>
                  <a:lnTo>
                    <a:pt x="302" y="302"/>
                  </a:lnTo>
                  <a:lnTo>
                    <a:pt x="292" y="302"/>
                  </a:lnTo>
                  <a:lnTo>
                    <a:pt x="292" y="295"/>
                  </a:lnTo>
                  <a:lnTo>
                    <a:pt x="302" y="295"/>
                  </a:lnTo>
                  <a:lnTo>
                    <a:pt x="309" y="295"/>
                  </a:lnTo>
                  <a:lnTo>
                    <a:pt x="309" y="285"/>
                  </a:lnTo>
                  <a:lnTo>
                    <a:pt x="302" y="285"/>
                  </a:lnTo>
                  <a:lnTo>
                    <a:pt x="309" y="285"/>
                  </a:lnTo>
                  <a:lnTo>
                    <a:pt x="302" y="285"/>
                  </a:lnTo>
                  <a:lnTo>
                    <a:pt x="309" y="285"/>
                  </a:lnTo>
                  <a:lnTo>
                    <a:pt x="309" y="276"/>
                  </a:lnTo>
                  <a:lnTo>
                    <a:pt x="319" y="276"/>
                  </a:lnTo>
                  <a:lnTo>
                    <a:pt x="309" y="285"/>
                  </a:lnTo>
                  <a:lnTo>
                    <a:pt x="319" y="285"/>
                  </a:lnTo>
                  <a:lnTo>
                    <a:pt x="319" y="276"/>
                  </a:lnTo>
                  <a:lnTo>
                    <a:pt x="319" y="285"/>
                  </a:lnTo>
                  <a:lnTo>
                    <a:pt x="319" y="276"/>
                  </a:lnTo>
                  <a:lnTo>
                    <a:pt x="328" y="276"/>
                  </a:lnTo>
                  <a:lnTo>
                    <a:pt x="328" y="268"/>
                  </a:lnTo>
                  <a:lnTo>
                    <a:pt x="328" y="259"/>
                  </a:lnTo>
                  <a:lnTo>
                    <a:pt x="328" y="250"/>
                  </a:lnTo>
                  <a:lnTo>
                    <a:pt x="335" y="250"/>
                  </a:lnTo>
                  <a:lnTo>
                    <a:pt x="328" y="250"/>
                  </a:lnTo>
                  <a:lnTo>
                    <a:pt x="335" y="250"/>
                  </a:lnTo>
                  <a:lnTo>
                    <a:pt x="335" y="242"/>
                  </a:lnTo>
                  <a:lnTo>
                    <a:pt x="328" y="242"/>
                  </a:lnTo>
                  <a:lnTo>
                    <a:pt x="335" y="242"/>
                  </a:lnTo>
                  <a:lnTo>
                    <a:pt x="335" y="233"/>
                  </a:lnTo>
                  <a:lnTo>
                    <a:pt x="335" y="242"/>
                  </a:lnTo>
                  <a:lnTo>
                    <a:pt x="335" y="233"/>
                  </a:lnTo>
                  <a:lnTo>
                    <a:pt x="345" y="233"/>
                  </a:lnTo>
                  <a:lnTo>
                    <a:pt x="335" y="233"/>
                  </a:lnTo>
                  <a:lnTo>
                    <a:pt x="345" y="233"/>
                  </a:lnTo>
                  <a:lnTo>
                    <a:pt x="345" y="225"/>
                  </a:lnTo>
                  <a:lnTo>
                    <a:pt x="335" y="225"/>
                  </a:lnTo>
                  <a:lnTo>
                    <a:pt x="345" y="225"/>
                  </a:lnTo>
                  <a:lnTo>
                    <a:pt x="345" y="216"/>
                  </a:lnTo>
                  <a:lnTo>
                    <a:pt x="352" y="216"/>
                  </a:lnTo>
                  <a:lnTo>
                    <a:pt x="361" y="207"/>
                  </a:lnTo>
                  <a:lnTo>
                    <a:pt x="371" y="207"/>
                  </a:lnTo>
                  <a:lnTo>
                    <a:pt x="371" y="216"/>
                  </a:lnTo>
                  <a:lnTo>
                    <a:pt x="378" y="216"/>
                  </a:lnTo>
                  <a:lnTo>
                    <a:pt x="378" y="225"/>
                  </a:lnTo>
                  <a:lnTo>
                    <a:pt x="378" y="216"/>
                  </a:lnTo>
                  <a:lnTo>
                    <a:pt x="378" y="225"/>
                  </a:lnTo>
                  <a:lnTo>
                    <a:pt x="387" y="225"/>
                  </a:lnTo>
                  <a:lnTo>
                    <a:pt x="387" y="216"/>
                  </a:lnTo>
                  <a:lnTo>
                    <a:pt x="378" y="216"/>
                  </a:lnTo>
                  <a:lnTo>
                    <a:pt x="387" y="216"/>
                  </a:lnTo>
                  <a:lnTo>
                    <a:pt x="378" y="216"/>
                  </a:lnTo>
                  <a:lnTo>
                    <a:pt x="387" y="216"/>
                  </a:lnTo>
                  <a:lnTo>
                    <a:pt x="387" y="207"/>
                  </a:lnTo>
                  <a:lnTo>
                    <a:pt x="387" y="216"/>
                  </a:lnTo>
                  <a:lnTo>
                    <a:pt x="387" y="207"/>
                  </a:lnTo>
                  <a:lnTo>
                    <a:pt x="387" y="216"/>
                  </a:lnTo>
                  <a:lnTo>
                    <a:pt x="387" y="207"/>
                  </a:lnTo>
                  <a:lnTo>
                    <a:pt x="387" y="199"/>
                  </a:lnTo>
                  <a:lnTo>
                    <a:pt x="395" y="199"/>
                  </a:lnTo>
                  <a:lnTo>
                    <a:pt x="404" y="199"/>
                  </a:lnTo>
                  <a:lnTo>
                    <a:pt x="414" y="199"/>
                  </a:lnTo>
                  <a:lnTo>
                    <a:pt x="421" y="199"/>
                  </a:lnTo>
                  <a:lnTo>
                    <a:pt x="430" y="199"/>
                  </a:lnTo>
                  <a:lnTo>
                    <a:pt x="438" y="199"/>
                  </a:lnTo>
                  <a:lnTo>
                    <a:pt x="438" y="207"/>
                  </a:lnTo>
                  <a:lnTo>
                    <a:pt x="438" y="199"/>
                  </a:lnTo>
                  <a:lnTo>
                    <a:pt x="447" y="199"/>
                  </a:lnTo>
                  <a:lnTo>
                    <a:pt x="456" y="199"/>
                  </a:lnTo>
                  <a:lnTo>
                    <a:pt x="456" y="190"/>
                  </a:lnTo>
                  <a:lnTo>
                    <a:pt x="456" y="181"/>
                  </a:lnTo>
                  <a:lnTo>
                    <a:pt x="464" y="181"/>
                  </a:lnTo>
                  <a:lnTo>
                    <a:pt x="464" y="173"/>
                  </a:lnTo>
                  <a:lnTo>
                    <a:pt x="473" y="164"/>
                  </a:lnTo>
                  <a:lnTo>
                    <a:pt x="473" y="156"/>
                  </a:lnTo>
                  <a:lnTo>
                    <a:pt x="482" y="156"/>
                  </a:lnTo>
                  <a:lnTo>
                    <a:pt x="482" y="147"/>
                  </a:lnTo>
                  <a:lnTo>
                    <a:pt x="482" y="156"/>
                  </a:lnTo>
                  <a:lnTo>
                    <a:pt x="482" y="147"/>
                  </a:lnTo>
                  <a:lnTo>
                    <a:pt x="490" y="147"/>
                  </a:lnTo>
                  <a:lnTo>
                    <a:pt x="490" y="156"/>
                  </a:lnTo>
                  <a:lnTo>
                    <a:pt x="490" y="147"/>
                  </a:lnTo>
                  <a:lnTo>
                    <a:pt x="490" y="156"/>
                  </a:lnTo>
                  <a:lnTo>
                    <a:pt x="499" y="156"/>
                  </a:lnTo>
                  <a:lnTo>
                    <a:pt x="499" y="147"/>
                  </a:lnTo>
                  <a:lnTo>
                    <a:pt x="507" y="147"/>
                  </a:lnTo>
                  <a:lnTo>
                    <a:pt x="507" y="138"/>
                  </a:lnTo>
                  <a:lnTo>
                    <a:pt x="507" y="130"/>
                  </a:lnTo>
                  <a:lnTo>
                    <a:pt x="516" y="130"/>
                  </a:lnTo>
                  <a:lnTo>
                    <a:pt x="507" y="130"/>
                  </a:lnTo>
                  <a:lnTo>
                    <a:pt x="516" y="130"/>
                  </a:lnTo>
                  <a:lnTo>
                    <a:pt x="507" y="121"/>
                  </a:lnTo>
                  <a:lnTo>
                    <a:pt x="516" y="121"/>
                  </a:lnTo>
                  <a:lnTo>
                    <a:pt x="516" y="113"/>
                  </a:lnTo>
                  <a:lnTo>
                    <a:pt x="525" y="113"/>
                  </a:lnTo>
                  <a:lnTo>
                    <a:pt x="525" y="104"/>
                  </a:lnTo>
                  <a:lnTo>
                    <a:pt x="516" y="104"/>
                  </a:lnTo>
                  <a:lnTo>
                    <a:pt x="525" y="104"/>
                  </a:lnTo>
                  <a:lnTo>
                    <a:pt x="525" y="95"/>
                  </a:lnTo>
                  <a:lnTo>
                    <a:pt x="525" y="87"/>
                  </a:lnTo>
                  <a:lnTo>
                    <a:pt x="533" y="87"/>
                  </a:lnTo>
                  <a:lnTo>
                    <a:pt x="542" y="87"/>
                  </a:lnTo>
                  <a:lnTo>
                    <a:pt x="550" y="87"/>
                  </a:lnTo>
                  <a:lnTo>
                    <a:pt x="550" y="78"/>
                  </a:lnTo>
                  <a:lnTo>
                    <a:pt x="550" y="87"/>
                  </a:lnTo>
                  <a:lnTo>
                    <a:pt x="550" y="78"/>
                  </a:lnTo>
                  <a:lnTo>
                    <a:pt x="550" y="69"/>
                  </a:lnTo>
                  <a:lnTo>
                    <a:pt x="550" y="78"/>
                  </a:lnTo>
                  <a:lnTo>
                    <a:pt x="550" y="69"/>
                  </a:lnTo>
                  <a:lnTo>
                    <a:pt x="542" y="69"/>
                  </a:lnTo>
                  <a:lnTo>
                    <a:pt x="550" y="69"/>
                  </a:lnTo>
                  <a:lnTo>
                    <a:pt x="542" y="69"/>
                  </a:lnTo>
                  <a:lnTo>
                    <a:pt x="550" y="69"/>
                  </a:lnTo>
                  <a:lnTo>
                    <a:pt x="550" y="61"/>
                  </a:lnTo>
                  <a:lnTo>
                    <a:pt x="550" y="52"/>
                  </a:lnTo>
                  <a:lnTo>
                    <a:pt x="550" y="61"/>
                  </a:lnTo>
                  <a:lnTo>
                    <a:pt x="559" y="61"/>
                  </a:lnTo>
                  <a:lnTo>
                    <a:pt x="550" y="61"/>
                  </a:lnTo>
                  <a:lnTo>
                    <a:pt x="559" y="61"/>
                  </a:lnTo>
                  <a:lnTo>
                    <a:pt x="559" y="52"/>
                  </a:lnTo>
                  <a:lnTo>
                    <a:pt x="568" y="44"/>
                  </a:lnTo>
                  <a:lnTo>
                    <a:pt x="568" y="52"/>
                  </a:lnTo>
                  <a:lnTo>
                    <a:pt x="568" y="44"/>
                  </a:lnTo>
                  <a:lnTo>
                    <a:pt x="576" y="44"/>
                  </a:lnTo>
                  <a:lnTo>
                    <a:pt x="585" y="44"/>
                  </a:lnTo>
                  <a:lnTo>
                    <a:pt x="585" y="35"/>
                  </a:lnTo>
                  <a:lnTo>
                    <a:pt x="594" y="35"/>
                  </a:lnTo>
                  <a:lnTo>
                    <a:pt x="602" y="35"/>
                  </a:lnTo>
                  <a:lnTo>
                    <a:pt x="602" y="26"/>
                  </a:lnTo>
                  <a:lnTo>
                    <a:pt x="611" y="26"/>
                  </a:lnTo>
                  <a:lnTo>
                    <a:pt x="611" y="35"/>
                  </a:lnTo>
                  <a:lnTo>
                    <a:pt x="611" y="26"/>
                  </a:lnTo>
                  <a:lnTo>
                    <a:pt x="619" y="26"/>
                  </a:lnTo>
                  <a:lnTo>
                    <a:pt x="619" y="18"/>
                  </a:lnTo>
                  <a:lnTo>
                    <a:pt x="628" y="18"/>
                  </a:lnTo>
                  <a:lnTo>
                    <a:pt x="628" y="9"/>
                  </a:lnTo>
                  <a:lnTo>
                    <a:pt x="637" y="9"/>
                  </a:lnTo>
                  <a:lnTo>
                    <a:pt x="628" y="9"/>
                  </a:lnTo>
                  <a:lnTo>
                    <a:pt x="637" y="9"/>
                  </a:lnTo>
                  <a:lnTo>
                    <a:pt x="628" y="9"/>
                  </a:lnTo>
                  <a:lnTo>
                    <a:pt x="637" y="0"/>
                  </a:lnTo>
                  <a:lnTo>
                    <a:pt x="637" y="9"/>
                  </a:lnTo>
                  <a:lnTo>
                    <a:pt x="637" y="0"/>
                  </a:lnTo>
                  <a:lnTo>
                    <a:pt x="645" y="0"/>
                  </a:lnTo>
                  <a:lnTo>
                    <a:pt x="654" y="0"/>
                  </a:lnTo>
                  <a:lnTo>
                    <a:pt x="662" y="0"/>
                  </a:lnTo>
                  <a:lnTo>
                    <a:pt x="654" y="0"/>
                  </a:lnTo>
                  <a:lnTo>
                    <a:pt x="645" y="0"/>
                  </a:lnTo>
                  <a:lnTo>
                    <a:pt x="637" y="0"/>
                  </a:lnTo>
                  <a:lnTo>
                    <a:pt x="637" y="9"/>
                  </a:lnTo>
                  <a:lnTo>
                    <a:pt x="628" y="9"/>
                  </a:lnTo>
                  <a:lnTo>
                    <a:pt x="637" y="9"/>
                  </a:lnTo>
                  <a:lnTo>
                    <a:pt x="628" y="9"/>
                  </a:lnTo>
                  <a:lnTo>
                    <a:pt x="628" y="18"/>
                  </a:lnTo>
                  <a:lnTo>
                    <a:pt x="619" y="18"/>
                  </a:lnTo>
                  <a:lnTo>
                    <a:pt x="628" y="18"/>
                  </a:lnTo>
                  <a:lnTo>
                    <a:pt x="619" y="18"/>
                  </a:lnTo>
                  <a:lnTo>
                    <a:pt x="619" y="26"/>
                  </a:lnTo>
                  <a:lnTo>
                    <a:pt x="628" y="26"/>
                  </a:lnTo>
                  <a:lnTo>
                    <a:pt x="619" y="26"/>
                  </a:lnTo>
                  <a:lnTo>
                    <a:pt x="619" y="35"/>
                  </a:lnTo>
                  <a:lnTo>
                    <a:pt x="619" y="26"/>
                  </a:lnTo>
                  <a:lnTo>
                    <a:pt x="619" y="35"/>
                  </a:lnTo>
                  <a:lnTo>
                    <a:pt x="619" y="26"/>
                  </a:lnTo>
                  <a:lnTo>
                    <a:pt x="619" y="35"/>
                  </a:lnTo>
                  <a:lnTo>
                    <a:pt x="611" y="35"/>
                  </a:lnTo>
                  <a:lnTo>
                    <a:pt x="602" y="35"/>
                  </a:lnTo>
                  <a:lnTo>
                    <a:pt x="594" y="35"/>
                  </a:lnTo>
                  <a:lnTo>
                    <a:pt x="585" y="35"/>
                  </a:lnTo>
                  <a:lnTo>
                    <a:pt x="585" y="44"/>
                  </a:lnTo>
                  <a:lnTo>
                    <a:pt x="576" y="44"/>
                  </a:lnTo>
                  <a:lnTo>
                    <a:pt x="576" y="52"/>
                  </a:lnTo>
                  <a:lnTo>
                    <a:pt x="576" y="44"/>
                  </a:lnTo>
                  <a:lnTo>
                    <a:pt x="568" y="44"/>
                  </a:lnTo>
                  <a:lnTo>
                    <a:pt x="568" y="52"/>
                  </a:lnTo>
                  <a:lnTo>
                    <a:pt x="559" y="52"/>
                  </a:lnTo>
                  <a:lnTo>
                    <a:pt x="559" y="61"/>
                  </a:lnTo>
                  <a:lnTo>
                    <a:pt x="559" y="52"/>
                  </a:lnTo>
                  <a:lnTo>
                    <a:pt x="559" y="61"/>
                  </a:lnTo>
                  <a:lnTo>
                    <a:pt x="550" y="61"/>
                  </a:lnTo>
                  <a:lnTo>
                    <a:pt x="550" y="52"/>
                  </a:lnTo>
                  <a:lnTo>
                    <a:pt x="550" y="61"/>
                  </a:lnTo>
                  <a:lnTo>
                    <a:pt x="550" y="69"/>
                  </a:lnTo>
                  <a:lnTo>
                    <a:pt x="550" y="78"/>
                  </a:lnTo>
                  <a:lnTo>
                    <a:pt x="550" y="87"/>
                  </a:lnTo>
                  <a:lnTo>
                    <a:pt x="550" y="78"/>
                  </a:lnTo>
                  <a:lnTo>
                    <a:pt x="550" y="87"/>
                  </a:lnTo>
                  <a:lnTo>
                    <a:pt x="542" y="87"/>
                  </a:lnTo>
                  <a:lnTo>
                    <a:pt x="533" y="87"/>
                  </a:lnTo>
                  <a:lnTo>
                    <a:pt x="525" y="87"/>
                  </a:lnTo>
                  <a:lnTo>
                    <a:pt x="525" y="95"/>
                  </a:lnTo>
                  <a:lnTo>
                    <a:pt x="525" y="104"/>
                  </a:lnTo>
                  <a:lnTo>
                    <a:pt x="525" y="113"/>
                  </a:lnTo>
                  <a:lnTo>
                    <a:pt x="533" y="113"/>
                  </a:lnTo>
                  <a:lnTo>
                    <a:pt x="533" y="121"/>
                  </a:lnTo>
                  <a:lnTo>
                    <a:pt x="533" y="113"/>
                  </a:lnTo>
                  <a:lnTo>
                    <a:pt x="533" y="121"/>
                  </a:lnTo>
                  <a:lnTo>
                    <a:pt x="542" y="121"/>
                  </a:lnTo>
                  <a:lnTo>
                    <a:pt x="542" y="113"/>
                  </a:lnTo>
                  <a:lnTo>
                    <a:pt x="542" y="121"/>
                  </a:lnTo>
                  <a:lnTo>
                    <a:pt x="533" y="121"/>
                  </a:lnTo>
                  <a:lnTo>
                    <a:pt x="533" y="113"/>
                  </a:lnTo>
                  <a:lnTo>
                    <a:pt x="533" y="121"/>
                  </a:lnTo>
                  <a:lnTo>
                    <a:pt x="533" y="113"/>
                  </a:lnTo>
                  <a:lnTo>
                    <a:pt x="525" y="113"/>
                  </a:lnTo>
                  <a:lnTo>
                    <a:pt x="525" y="121"/>
                  </a:lnTo>
                  <a:lnTo>
                    <a:pt x="525" y="113"/>
                  </a:lnTo>
                  <a:lnTo>
                    <a:pt x="516" y="113"/>
                  </a:lnTo>
                  <a:lnTo>
                    <a:pt x="516" y="121"/>
                  </a:lnTo>
                  <a:lnTo>
                    <a:pt x="525" y="121"/>
                  </a:lnTo>
                  <a:lnTo>
                    <a:pt x="516" y="121"/>
                  </a:lnTo>
                  <a:lnTo>
                    <a:pt x="507" y="121"/>
                  </a:lnTo>
                  <a:lnTo>
                    <a:pt x="516" y="121"/>
                  </a:lnTo>
                  <a:lnTo>
                    <a:pt x="516" y="130"/>
                  </a:lnTo>
                  <a:lnTo>
                    <a:pt x="507" y="130"/>
                  </a:lnTo>
                  <a:lnTo>
                    <a:pt x="516" y="130"/>
                  </a:lnTo>
                  <a:lnTo>
                    <a:pt x="507" y="130"/>
                  </a:lnTo>
                  <a:lnTo>
                    <a:pt x="516" y="130"/>
                  </a:lnTo>
                  <a:lnTo>
                    <a:pt x="507" y="130"/>
                  </a:lnTo>
                  <a:lnTo>
                    <a:pt x="507" y="138"/>
                  </a:lnTo>
                  <a:lnTo>
                    <a:pt x="507" y="147"/>
                  </a:lnTo>
                  <a:lnTo>
                    <a:pt x="499" y="147"/>
                  </a:lnTo>
                  <a:lnTo>
                    <a:pt x="507" y="147"/>
                  </a:lnTo>
                  <a:lnTo>
                    <a:pt x="499" y="147"/>
                  </a:lnTo>
                  <a:lnTo>
                    <a:pt x="499" y="156"/>
                  </a:lnTo>
                  <a:lnTo>
                    <a:pt x="490" y="156"/>
                  </a:lnTo>
                  <a:lnTo>
                    <a:pt x="490" y="147"/>
                  </a:lnTo>
                  <a:lnTo>
                    <a:pt x="482" y="147"/>
                  </a:lnTo>
                  <a:lnTo>
                    <a:pt x="482" y="156"/>
                  </a:lnTo>
                  <a:lnTo>
                    <a:pt x="473" y="156"/>
                  </a:lnTo>
                  <a:lnTo>
                    <a:pt x="482" y="156"/>
                  </a:lnTo>
                  <a:lnTo>
                    <a:pt x="473" y="156"/>
                  </a:lnTo>
                  <a:lnTo>
                    <a:pt x="473" y="164"/>
                  </a:lnTo>
                  <a:lnTo>
                    <a:pt x="473" y="173"/>
                  </a:lnTo>
                  <a:lnTo>
                    <a:pt x="464" y="173"/>
                  </a:lnTo>
                  <a:lnTo>
                    <a:pt x="464" y="181"/>
                  </a:lnTo>
                  <a:lnTo>
                    <a:pt x="456" y="181"/>
                  </a:lnTo>
                  <a:lnTo>
                    <a:pt x="456" y="190"/>
                  </a:lnTo>
                  <a:lnTo>
                    <a:pt x="456" y="199"/>
                  </a:lnTo>
                  <a:lnTo>
                    <a:pt x="447" y="199"/>
                  </a:lnTo>
                  <a:lnTo>
                    <a:pt x="438" y="199"/>
                  </a:lnTo>
                  <a:lnTo>
                    <a:pt x="438" y="207"/>
                  </a:lnTo>
                  <a:lnTo>
                    <a:pt x="438" y="199"/>
                  </a:lnTo>
                  <a:lnTo>
                    <a:pt x="430" y="199"/>
                  </a:lnTo>
                  <a:lnTo>
                    <a:pt x="421" y="199"/>
                  </a:lnTo>
                  <a:lnTo>
                    <a:pt x="414" y="199"/>
                  </a:lnTo>
                  <a:lnTo>
                    <a:pt x="404" y="199"/>
                  </a:lnTo>
                  <a:lnTo>
                    <a:pt x="395" y="199"/>
                  </a:lnTo>
                  <a:lnTo>
                    <a:pt x="387" y="199"/>
                  </a:lnTo>
                  <a:lnTo>
                    <a:pt x="395" y="199"/>
                  </a:lnTo>
                  <a:lnTo>
                    <a:pt x="387" y="199"/>
                  </a:lnTo>
                  <a:lnTo>
                    <a:pt x="387" y="207"/>
                  </a:lnTo>
                  <a:lnTo>
                    <a:pt x="387" y="216"/>
                  </a:lnTo>
                  <a:lnTo>
                    <a:pt x="387" y="207"/>
                  </a:lnTo>
                  <a:lnTo>
                    <a:pt x="387" y="216"/>
                  </a:lnTo>
                  <a:lnTo>
                    <a:pt x="387" y="225"/>
                  </a:lnTo>
                  <a:lnTo>
                    <a:pt x="378" y="225"/>
                  </a:lnTo>
                  <a:lnTo>
                    <a:pt x="378" y="216"/>
                  </a:lnTo>
                  <a:lnTo>
                    <a:pt x="371" y="216"/>
                  </a:lnTo>
                  <a:lnTo>
                    <a:pt x="371" y="207"/>
                  </a:lnTo>
                  <a:lnTo>
                    <a:pt x="361" y="207"/>
                  </a:lnTo>
                  <a:lnTo>
                    <a:pt x="361" y="216"/>
                  </a:lnTo>
                  <a:lnTo>
                    <a:pt x="352" y="216"/>
                  </a:lnTo>
                  <a:lnTo>
                    <a:pt x="352" y="225"/>
                  </a:lnTo>
                  <a:lnTo>
                    <a:pt x="345" y="225"/>
                  </a:lnTo>
                  <a:lnTo>
                    <a:pt x="345" y="233"/>
                  </a:lnTo>
                  <a:lnTo>
                    <a:pt x="335" y="233"/>
                  </a:lnTo>
                  <a:lnTo>
                    <a:pt x="335" y="242"/>
                  </a:lnTo>
                  <a:lnTo>
                    <a:pt x="328" y="242"/>
                  </a:lnTo>
                  <a:lnTo>
                    <a:pt x="335" y="242"/>
                  </a:lnTo>
                  <a:lnTo>
                    <a:pt x="335" y="250"/>
                  </a:lnTo>
                  <a:lnTo>
                    <a:pt x="328" y="250"/>
                  </a:lnTo>
                  <a:lnTo>
                    <a:pt x="335" y="250"/>
                  </a:lnTo>
                  <a:lnTo>
                    <a:pt x="328" y="250"/>
                  </a:lnTo>
                  <a:lnTo>
                    <a:pt x="328" y="259"/>
                  </a:lnTo>
                  <a:lnTo>
                    <a:pt x="328" y="268"/>
                  </a:lnTo>
                  <a:lnTo>
                    <a:pt x="328" y="276"/>
                  </a:lnTo>
                  <a:lnTo>
                    <a:pt x="319" y="276"/>
                  </a:lnTo>
                  <a:lnTo>
                    <a:pt x="328" y="276"/>
                  </a:lnTo>
                  <a:lnTo>
                    <a:pt x="328" y="285"/>
                  </a:lnTo>
                  <a:lnTo>
                    <a:pt x="319" y="285"/>
                  </a:lnTo>
                  <a:lnTo>
                    <a:pt x="319" y="276"/>
                  </a:lnTo>
                  <a:lnTo>
                    <a:pt x="319" y="285"/>
                  </a:lnTo>
                  <a:lnTo>
                    <a:pt x="319" y="276"/>
                  </a:lnTo>
                  <a:lnTo>
                    <a:pt x="319" y="285"/>
                  </a:lnTo>
                  <a:lnTo>
                    <a:pt x="319" y="276"/>
                  </a:lnTo>
                  <a:lnTo>
                    <a:pt x="319" y="285"/>
                  </a:lnTo>
                  <a:lnTo>
                    <a:pt x="309" y="285"/>
                  </a:lnTo>
                  <a:lnTo>
                    <a:pt x="309" y="276"/>
                  </a:lnTo>
                  <a:lnTo>
                    <a:pt x="319" y="276"/>
                  </a:lnTo>
                  <a:lnTo>
                    <a:pt x="309" y="276"/>
                  </a:lnTo>
                  <a:lnTo>
                    <a:pt x="309" y="285"/>
                  </a:lnTo>
                  <a:lnTo>
                    <a:pt x="302" y="285"/>
                  </a:lnTo>
                  <a:lnTo>
                    <a:pt x="309" y="285"/>
                  </a:lnTo>
                  <a:lnTo>
                    <a:pt x="309" y="295"/>
                  </a:lnTo>
                  <a:lnTo>
                    <a:pt x="302" y="295"/>
                  </a:lnTo>
                  <a:lnTo>
                    <a:pt x="309" y="295"/>
                  </a:lnTo>
                  <a:lnTo>
                    <a:pt x="302" y="295"/>
                  </a:lnTo>
                  <a:lnTo>
                    <a:pt x="309" y="295"/>
                  </a:lnTo>
                  <a:lnTo>
                    <a:pt x="302" y="295"/>
                  </a:lnTo>
                  <a:lnTo>
                    <a:pt x="292" y="295"/>
                  </a:lnTo>
                  <a:lnTo>
                    <a:pt x="302" y="295"/>
                  </a:lnTo>
                  <a:lnTo>
                    <a:pt x="302" y="302"/>
                  </a:lnTo>
                  <a:lnTo>
                    <a:pt x="292" y="302"/>
                  </a:lnTo>
                  <a:lnTo>
                    <a:pt x="292" y="311"/>
                  </a:lnTo>
                  <a:lnTo>
                    <a:pt x="283" y="311"/>
                  </a:lnTo>
                  <a:lnTo>
                    <a:pt x="292" y="311"/>
                  </a:lnTo>
                  <a:lnTo>
                    <a:pt x="292" y="319"/>
                  </a:lnTo>
                  <a:lnTo>
                    <a:pt x="292" y="328"/>
                  </a:lnTo>
                  <a:lnTo>
                    <a:pt x="292" y="319"/>
                  </a:lnTo>
                  <a:lnTo>
                    <a:pt x="292" y="328"/>
                  </a:lnTo>
                  <a:lnTo>
                    <a:pt x="292" y="338"/>
                  </a:lnTo>
                  <a:lnTo>
                    <a:pt x="283" y="338"/>
                  </a:lnTo>
                  <a:lnTo>
                    <a:pt x="283" y="328"/>
                  </a:lnTo>
                  <a:lnTo>
                    <a:pt x="292" y="328"/>
                  </a:lnTo>
                  <a:lnTo>
                    <a:pt x="283" y="328"/>
                  </a:lnTo>
                  <a:lnTo>
                    <a:pt x="283" y="338"/>
                  </a:lnTo>
                  <a:lnTo>
                    <a:pt x="283" y="328"/>
                  </a:lnTo>
                  <a:lnTo>
                    <a:pt x="283" y="338"/>
                  </a:lnTo>
                  <a:lnTo>
                    <a:pt x="283" y="328"/>
                  </a:lnTo>
                  <a:lnTo>
                    <a:pt x="276" y="328"/>
                  </a:lnTo>
                  <a:lnTo>
                    <a:pt x="266" y="328"/>
                  </a:lnTo>
                  <a:lnTo>
                    <a:pt x="266" y="319"/>
                  </a:lnTo>
                  <a:lnTo>
                    <a:pt x="266" y="328"/>
                  </a:lnTo>
                  <a:lnTo>
                    <a:pt x="259" y="328"/>
                  </a:lnTo>
                  <a:lnTo>
                    <a:pt x="259" y="319"/>
                  </a:lnTo>
                  <a:lnTo>
                    <a:pt x="250" y="319"/>
                  </a:lnTo>
                  <a:lnTo>
                    <a:pt x="250" y="328"/>
                  </a:lnTo>
                  <a:lnTo>
                    <a:pt x="240" y="328"/>
                  </a:lnTo>
                  <a:lnTo>
                    <a:pt x="240" y="319"/>
                  </a:lnTo>
                  <a:lnTo>
                    <a:pt x="240" y="328"/>
                  </a:lnTo>
                  <a:lnTo>
                    <a:pt x="233" y="328"/>
                  </a:lnTo>
                  <a:lnTo>
                    <a:pt x="240" y="328"/>
                  </a:lnTo>
                  <a:lnTo>
                    <a:pt x="233" y="338"/>
                  </a:lnTo>
                  <a:lnTo>
                    <a:pt x="233" y="328"/>
                  </a:lnTo>
                  <a:lnTo>
                    <a:pt x="233" y="338"/>
                  </a:lnTo>
                  <a:lnTo>
                    <a:pt x="224" y="338"/>
                  </a:lnTo>
                  <a:lnTo>
                    <a:pt x="216" y="338"/>
                  </a:lnTo>
                  <a:lnTo>
                    <a:pt x="216" y="345"/>
                  </a:lnTo>
                  <a:lnTo>
                    <a:pt x="216" y="338"/>
                  </a:lnTo>
                  <a:lnTo>
                    <a:pt x="216" y="345"/>
                  </a:lnTo>
                  <a:lnTo>
                    <a:pt x="207" y="345"/>
                  </a:lnTo>
                  <a:lnTo>
                    <a:pt x="197" y="345"/>
                  </a:lnTo>
                  <a:lnTo>
                    <a:pt x="207" y="345"/>
                  </a:lnTo>
                  <a:lnTo>
                    <a:pt x="197" y="345"/>
                  </a:lnTo>
                  <a:lnTo>
                    <a:pt x="190" y="345"/>
                  </a:lnTo>
                  <a:lnTo>
                    <a:pt x="181" y="345"/>
                  </a:lnTo>
                  <a:lnTo>
                    <a:pt x="190" y="345"/>
                  </a:lnTo>
                  <a:lnTo>
                    <a:pt x="181" y="345"/>
                  </a:lnTo>
                  <a:lnTo>
                    <a:pt x="173" y="345"/>
                  </a:lnTo>
                  <a:lnTo>
                    <a:pt x="173" y="354"/>
                  </a:lnTo>
                  <a:lnTo>
                    <a:pt x="164" y="354"/>
                  </a:lnTo>
                  <a:lnTo>
                    <a:pt x="155" y="354"/>
                  </a:lnTo>
                  <a:lnTo>
                    <a:pt x="155" y="364"/>
                  </a:lnTo>
                  <a:lnTo>
                    <a:pt x="155" y="371"/>
                  </a:lnTo>
                  <a:lnTo>
                    <a:pt x="147" y="371"/>
                  </a:lnTo>
                  <a:lnTo>
                    <a:pt x="138" y="371"/>
                  </a:lnTo>
                  <a:lnTo>
                    <a:pt x="138" y="381"/>
                  </a:lnTo>
                  <a:lnTo>
                    <a:pt x="129" y="371"/>
                  </a:lnTo>
                  <a:lnTo>
                    <a:pt x="138" y="371"/>
                  </a:lnTo>
                  <a:lnTo>
                    <a:pt x="129" y="371"/>
                  </a:lnTo>
                  <a:lnTo>
                    <a:pt x="121" y="371"/>
                  </a:lnTo>
                  <a:lnTo>
                    <a:pt x="121" y="381"/>
                  </a:lnTo>
                  <a:lnTo>
                    <a:pt x="129" y="381"/>
                  </a:lnTo>
                  <a:lnTo>
                    <a:pt x="121" y="381"/>
                  </a:lnTo>
                  <a:lnTo>
                    <a:pt x="121" y="371"/>
                  </a:lnTo>
                  <a:lnTo>
                    <a:pt x="112" y="371"/>
                  </a:lnTo>
                  <a:lnTo>
                    <a:pt x="112" y="381"/>
                  </a:lnTo>
                  <a:lnTo>
                    <a:pt x="104" y="381"/>
                  </a:lnTo>
                  <a:lnTo>
                    <a:pt x="104" y="388"/>
                  </a:lnTo>
                  <a:lnTo>
                    <a:pt x="104" y="381"/>
                  </a:lnTo>
                  <a:lnTo>
                    <a:pt x="104" y="388"/>
                  </a:lnTo>
                  <a:lnTo>
                    <a:pt x="95" y="388"/>
                  </a:lnTo>
                  <a:lnTo>
                    <a:pt x="95" y="381"/>
                  </a:lnTo>
                  <a:lnTo>
                    <a:pt x="86" y="381"/>
                  </a:lnTo>
                  <a:lnTo>
                    <a:pt x="95" y="381"/>
                  </a:lnTo>
                  <a:lnTo>
                    <a:pt x="86" y="381"/>
                  </a:lnTo>
                  <a:lnTo>
                    <a:pt x="78" y="381"/>
                  </a:lnTo>
                  <a:lnTo>
                    <a:pt x="78" y="371"/>
                  </a:lnTo>
                  <a:lnTo>
                    <a:pt x="78" y="381"/>
                  </a:lnTo>
                  <a:lnTo>
                    <a:pt x="78" y="371"/>
                  </a:lnTo>
                  <a:lnTo>
                    <a:pt x="69" y="371"/>
                  </a:lnTo>
                  <a:lnTo>
                    <a:pt x="78" y="371"/>
                  </a:lnTo>
                  <a:lnTo>
                    <a:pt x="69" y="371"/>
                  </a:lnTo>
                  <a:lnTo>
                    <a:pt x="69" y="364"/>
                  </a:lnTo>
                  <a:lnTo>
                    <a:pt x="61" y="364"/>
                  </a:lnTo>
                  <a:lnTo>
                    <a:pt x="52" y="364"/>
                  </a:lnTo>
                  <a:lnTo>
                    <a:pt x="43" y="364"/>
                  </a:lnTo>
                  <a:lnTo>
                    <a:pt x="43" y="354"/>
                  </a:lnTo>
                  <a:lnTo>
                    <a:pt x="43" y="364"/>
                  </a:lnTo>
                  <a:lnTo>
                    <a:pt x="43" y="354"/>
                  </a:lnTo>
                  <a:lnTo>
                    <a:pt x="35" y="354"/>
                  </a:lnTo>
                  <a:lnTo>
                    <a:pt x="26" y="354"/>
                  </a:lnTo>
                  <a:lnTo>
                    <a:pt x="17" y="354"/>
                  </a:lnTo>
                  <a:lnTo>
                    <a:pt x="9" y="354"/>
                  </a:lnTo>
                  <a:lnTo>
                    <a:pt x="9" y="345"/>
                  </a:lnTo>
                  <a:lnTo>
                    <a:pt x="9" y="338"/>
                  </a:lnTo>
                  <a:lnTo>
                    <a:pt x="9" y="345"/>
                  </a:lnTo>
                  <a:lnTo>
                    <a:pt x="0" y="345"/>
                  </a:lnTo>
                  <a:lnTo>
                    <a:pt x="0" y="338"/>
                  </a:lnTo>
                  <a:lnTo>
                    <a:pt x="0" y="345"/>
                  </a:lnTo>
                  <a:lnTo>
                    <a:pt x="0" y="338"/>
                  </a:lnTo>
                  <a:lnTo>
                    <a:pt x="0" y="328"/>
                  </a:lnTo>
                  <a:lnTo>
                    <a:pt x="9" y="328"/>
                  </a:lnTo>
                  <a:lnTo>
                    <a:pt x="0" y="319"/>
                  </a:lnTo>
                  <a:lnTo>
                    <a:pt x="0" y="328"/>
                  </a:lnTo>
                  <a:lnTo>
                    <a:pt x="0" y="319"/>
                  </a:lnTo>
                  <a:lnTo>
                    <a:pt x="9" y="319"/>
                  </a:lnTo>
                  <a:lnTo>
                    <a:pt x="0" y="319"/>
                  </a:lnTo>
                  <a:lnTo>
                    <a:pt x="9" y="319"/>
                  </a:lnTo>
                  <a:lnTo>
                    <a:pt x="0" y="319"/>
                  </a:lnTo>
                  <a:lnTo>
                    <a:pt x="9" y="319"/>
                  </a:lnTo>
                  <a:lnTo>
                    <a:pt x="0" y="311"/>
                  </a:lnTo>
                  <a:lnTo>
                    <a:pt x="9" y="311"/>
                  </a:lnTo>
                  <a:lnTo>
                    <a:pt x="9" y="319"/>
                  </a:lnTo>
                  <a:lnTo>
                    <a:pt x="9" y="311"/>
                  </a:lnTo>
                  <a:lnTo>
                    <a:pt x="17" y="311"/>
                  </a:lnTo>
                  <a:lnTo>
                    <a:pt x="9" y="311"/>
                  </a:lnTo>
                  <a:lnTo>
                    <a:pt x="9" y="302"/>
                  </a:lnTo>
                  <a:lnTo>
                    <a:pt x="17" y="302"/>
                  </a:lnTo>
                  <a:lnTo>
                    <a:pt x="9" y="302"/>
                  </a:lnTo>
                  <a:lnTo>
                    <a:pt x="9" y="295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302"/>
                  </a:lnTo>
                  <a:lnTo>
                    <a:pt x="9" y="302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9" y="295"/>
                  </a:lnTo>
                  <a:lnTo>
                    <a:pt x="9" y="302"/>
                  </a:lnTo>
                  <a:lnTo>
                    <a:pt x="17" y="302"/>
                  </a:lnTo>
                  <a:lnTo>
                    <a:pt x="9" y="302"/>
                  </a:lnTo>
                  <a:lnTo>
                    <a:pt x="17" y="302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35" name="Freeform 281"/>
            <p:cNvSpPr>
              <a:spLocks/>
            </p:cNvSpPr>
            <p:nvPr/>
          </p:nvSpPr>
          <p:spPr bwMode="auto">
            <a:xfrm>
              <a:off x="4857750" y="4905375"/>
              <a:ext cx="198438" cy="136525"/>
            </a:xfrm>
            <a:custGeom>
              <a:avLst/>
              <a:gdLst>
                <a:gd name="T0" fmla="*/ 2147483647 w 249"/>
                <a:gd name="T1" fmla="*/ 2147483647 h 172"/>
                <a:gd name="T2" fmla="*/ 2147483647 w 249"/>
                <a:gd name="T3" fmla="*/ 2147483647 h 172"/>
                <a:gd name="T4" fmla="*/ 2147483647 w 249"/>
                <a:gd name="T5" fmla="*/ 2147483647 h 172"/>
                <a:gd name="T6" fmla="*/ 2147483647 w 249"/>
                <a:gd name="T7" fmla="*/ 2147483647 h 172"/>
                <a:gd name="T8" fmla="*/ 2147483647 w 249"/>
                <a:gd name="T9" fmla="*/ 2147483647 h 172"/>
                <a:gd name="T10" fmla="*/ 2147483647 w 249"/>
                <a:gd name="T11" fmla="*/ 2147483647 h 172"/>
                <a:gd name="T12" fmla="*/ 2147483647 w 249"/>
                <a:gd name="T13" fmla="*/ 2147483647 h 172"/>
                <a:gd name="T14" fmla="*/ 2147483647 w 249"/>
                <a:gd name="T15" fmla="*/ 2147483647 h 172"/>
                <a:gd name="T16" fmla="*/ 2147483647 w 249"/>
                <a:gd name="T17" fmla="*/ 2147483647 h 172"/>
                <a:gd name="T18" fmla="*/ 2147483647 w 249"/>
                <a:gd name="T19" fmla="*/ 2147483647 h 172"/>
                <a:gd name="T20" fmla="*/ 2147483647 w 249"/>
                <a:gd name="T21" fmla="*/ 2147483647 h 172"/>
                <a:gd name="T22" fmla="*/ 2147483647 w 249"/>
                <a:gd name="T23" fmla="*/ 2147483647 h 172"/>
                <a:gd name="T24" fmla="*/ 2147483647 w 249"/>
                <a:gd name="T25" fmla="*/ 2147483647 h 172"/>
                <a:gd name="T26" fmla="*/ 2147483647 w 249"/>
                <a:gd name="T27" fmla="*/ 2147483647 h 172"/>
                <a:gd name="T28" fmla="*/ 2147483647 w 249"/>
                <a:gd name="T29" fmla="*/ 2147483647 h 172"/>
                <a:gd name="T30" fmla="*/ 2147483647 w 249"/>
                <a:gd name="T31" fmla="*/ 2147483647 h 172"/>
                <a:gd name="T32" fmla="*/ 2147483647 w 249"/>
                <a:gd name="T33" fmla="*/ 2147483647 h 172"/>
                <a:gd name="T34" fmla="*/ 2147483647 w 249"/>
                <a:gd name="T35" fmla="*/ 2147483647 h 172"/>
                <a:gd name="T36" fmla="*/ 2147483647 w 249"/>
                <a:gd name="T37" fmla="*/ 2147483647 h 172"/>
                <a:gd name="T38" fmla="*/ 2147483647 w 249"/>
                <a:gd name="T39" fmla="*/ 2147483647 h 172"/>
                <a:gd name="T40" fmla="*/ 2147483647 w 249"/>
                <a:gd name="T41" fmla="*/ 2147483647 h 172"/>
                <a:gd name="T42" fmla="*/ 2147483647 w 249"/>
                <a:gd name="T43" fmla="*/ 2147483647 h 172"/>
                <a:gd name="T44" fmla="*/ 2147483647 w 249"/>
                <a:gd name="T45" fmla="*/ 2147483647 h 172"/>
                <a:gd name="T46" fmla="*/ 2147483647 w 249"/>
                <a:gd name="T47" fmla="*/ 2147483647 h 172"/>
                <a:gd name="T48" fmla="*/ 2147483647 w 249"/>
                <a:gd name="T49" fmla="*/ 2147483647 h 172"/>
                <a:gd name="T50" fmla="*/ 2147483647 w 249"/>
                <a:gd name="T51" fmla="*/ 2147483647 h 172"/>
                <a:gd name="T52" fmla="*/ 2147483647 w 249"/>
                <a:gd name="T53" fmla="*/ 2147483647 h 172"/>
                <a:gd name="T54" fmla="*/ 2147483647 w 249"/>
                <a:gd name="T55" fmla="*/ 2147483647 h 172"/>
                <a:gd name="T56" fmla="*/ 2147483647 w 249"/>
                <a:gd name="T57" fmla="*/ 0 h 172"/>
                <a:gd name="T58" fmla="*/ 2147483647 w 249"/>
                <a:gd name="T59" fmla="*/ 2147483647 h 172"/>
                <a:gd name="T60" fmla="*/ 2147483647 w 249"/>
                <a:gd name="T61" fmla="*/ 2147483647 h 172"/>
                <a:gd name="T62" fmla="*/ 2147483647 w 249"/>
                <a:gd name="T63" fmla="*/ 0 h 172"/>
                <a:gd name="T64" fmla="*/ 2147483647 w 249"/>
                <a:gd name="T65" fmla="*/ 0 h 172"/>
                <a:gd name="T66" fmla="*/ 2147483647 w 249"/>
                <a:gd name="T67" fmla="*/ 0 h 172"/>
                <a:gd name="T68" fmla="*/ 2147483647 w 249"/>
                <a:gd name="T69" fmla="*/ 2147483647 h 172"/>
                <a:gd name="T70" fmla="*/ 2147483647 w 249"/>
                <a:gd name="T71" fmla="*/ 2147483647 h 172"/>
                <a:gd name="T72" fmla="*/ 2147483647 w 249"/>
                <a:gd name="T73" fmla="*/ 2147483647 h 172"/>
                <a:gd name="T74" fmla="*/ 2147483647 w 249"/>
                <a:gd name="T75" fmla="*/ 2147483647 h 172"/>
                <a:gd name="T76" fmla="*/ 2147483647 w 249"/>
                <a:gd name="T77" fmla="*/ 2147483647 h 172"/>
                <a:gd name="T78" fmla="*/ 2147483647 w 249"/>
                <a:gd name="T79" fmla="*/ 2147483647 h 172"/>
                <a:gd name="T80" fmla="*/ 2147483647 w 249"/>
                <a:gd name="T81" fmla="*/ 2147483647 h 172"/>
                <a:gd name="T82" fmla="*/ 2147483647 w 249"/>
                <a:gd name="T83" fmla="*/ 2147483647 h 172"/>
                <a:gd name="T84" fmla="*/ 2147483647 w 249"/>
                <a:gd name="T85" fmla="*/ 2147483647 h 172"/>
                <a:gd name="T86" fmla="*/ 2147483647 w 249"/>
                <a:gd name="T87" fmla="*/ 2147483647 h 172"/>
                <a:gd name="T88" fmla="*/ 2147483647 w 249"/>
                <a:gd name="T89" fmla="*/ 2147483647 h 172"/>
                <a:gd name="T90" fmla="*/ 2147483647 w 249"/>
                <a:gd name="T91" fmla="*/ 2147483647 h 172"/>
                <a:gd name="T92" fmla="*/ 2147483647 w 249"/>
                <a:gd name="T93" fmla="*/ 2147483647 h 172"/>
                <a:gd name="T94" fmla="*/ 2147483647 w 249"/>
                <a:gd name="T95" fmla="*/ 2147483647 h 172"/>
                <a:gd name="T96" fmla="*/ 2147483647 w 249"/>
                <a:gd name="T97" fmla="*/ 2147483647 h 172"/>
                <a:gd name="T98" fmla="*/ 2147483647 w 249"/>
                <a:gd name="T99" fmla="*/ 2147483647 h 172"/>
                <a:gd name="T100" fmla="*/ 2147483647 w 249"/>
                <a:gd name="T101" fmla="*/ 2147483647 h 172"/>
                <a:gd name="T102" fmla="*/ 2147483647 w 249"/>
                <a:gd name="T103" fmla="*/ 2147483647 h 172"/>
                <a:gd name="T104" fmla="*/ 2147483647 w 249"/>
                <a:gd name="T105" fmla="*/ 2147483647 h 172"/>
                <a:gd name="T106" fmla="*/ 2147483647 w 249"/>
                <a:gd name="T107" fmla="*/ 2147483647 h 172"/>
                <a:gd name="T108" fmla="*/ 2147483647 w 249"/>
                <a:gd name="T109" fmla="*/ 2147483647 h 172"/>
                <a:gd name="T110" fmla="*/ 2147483647 w 249"/>
                <a:gd name="T111" fmla="*/ 2147483647 h 172"/>
                <a:gd name="T112" fmla="*/ 0 w 249"/>
                <a:gd name="T113" fmla="*/ 2147483647 h 1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9"/>
                <a:gd name="T172" fmla="*/ 0 h 172"/>
                <a:gd name="T173" fmla="*/ 249 w 249"/>
                <a:gd name="T174" fmla="*/ 172 h 1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9" h="172">
                  <a:moveTo>
                    <a:pt x="0" y="172"/>
                  </a:moveTo>
                  <a:lnTo>
                    <a:pt x="0" y="164"/>
                  </a:lnTo>
                  <a:lnTo>
                    <a:pt x="9" y="164"/>
                  </a:lnTo>
                  <a:lnTo>
                    <a:pt x="16" y="164"/>
                  </a:lnTo>
                  <a:lnTo>
                    <a:pt x="26" y="164"/>
                  </a:lnTo>
                  <a:lnTo>
                    <a:pt x="26" y="155"/>
                  </a:lnTo>
                  <a:lnTo>
                    <a:pt x="35" y="155"/>
                  </a:lnTo>
                  <a:lnTo>
                    <a:pt x="43" y="155"/>
                  </a:lnTo>
                  <a:lnTo>
                    <a:pt x="52" y="155"/>
                  </a:lnTo>
                  <a:lnTo>
                    <a:pt x="59" y="155"/>
                  </a:lnTo>
                  <a:lnTo>
                    <a:pt x="52" y="155"/>
                  </a:lnTo>
                  <a:lnTo>
                    <a:pt x="59" y="155"/>
                  </a:lnTo>
                  <a:lnTo>
                    <a:pt x="59" y="146"/>
                  </a:lnTo>
                  <a:lnTo>
                    <a:pt x="59" y="138"/>
                  </a:lnTo>
                  <a:lnTo>
                    <a:pt x="59" y="146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38"/>
                  </a:lnTo>
                  <a:lnTo>
                    <a:pt x="69" y="138"/>
                  </a:lnTo>
                  <a:lnTo>
                    <a:pt x="59" y="138"/>
                  </a:lnTo>
                  <a:lnTo>
                    <a:pt x="69" y="138"/>
                  </a:lnTo>
                  <a:lnTo>
                    <a:pt x="59" y="138"/>
                  </a:lnTo>
                  <a:lnTo>
                    <a:pt x="69" y="138"/>
                  </a:lnTo>
                  <a:lnTo>
                    <a:pt x="59" y="138"/>
                  </a:lnTo>
                  <a:lnTo>
                    <a:pt x="69" y="138"/>
                  </a:lnTo>
                  <a:lnTo>
                    <a:pt x="69" y="129"/>
                  </a:lnTo>
                  <a:lnTo>
                    <a:pt x="69" y="138"/>
                  </a:lnTo>
                  <a:lnTo>
                    <a:pt x="69" y="129"/>
                  </a:lnTo>
                  <a:lnTo>
                    <a:pt x="59" y="129"/>
                  </a:lnTo>
                  <a:lnTo>
                    <a:pt x="69" y="129"/>
                  </a:lnTo>
                  <a:lnTo>
                    <a:pt x="69" y="120"/>
                  </a:lnTo>
                  <a:lnTo>
                    <a:pt x="69" y="112"/>
                  </a:lnTo>
                  <a:lnTo>
                    <a:pt x="69" y="103"/>
                  </a:lnTo>
                  <a:lnTo>
                    <a:pt x="78" y="103"/>
                  </a:lnTo>
                  <a:lnTo>
                    <a:pt x="85" y="103"/>
                  </a:lnTo>
                  <a:lnTo>
                    <a:pt x="85" y="95"/>
                  </a:lnTo>
                  <a:lnTo>
                    <a:pt x="95" y="95"/>
                  </a:lnTo>
                  <a:lnTo>
                    <a:pt x="95" y="86"/>
                  </a:lnTo>
                  <a:lnTo>
                    <a:pt x="95" y="95"/>
                  </a:lnTo>
                  <a:lnTo>
                    <a:pt x="95" y="86"/>
                  </a:lnTo>
                  <a:lnTo>
                    <a:pt x="102" y="86"/>
                  </a:lnTo>
                  <a:lnTo>
                    <a:pt x="111" y="77"/>
                  </a:lnTo>
                  <a:lnTo>
                    <a:pt x="111" y="86"/>
                  </a:lnTo>
                  <a:lnTo>
                    <a:pt x="111" y="77"/>
                  </a:lnTo>
                  <a:lnTo>
                    <a:pt x="121" y="77"/>
                  </a:lnTo>
                  <a:lnTo>
                    <a:pt x="121" y="86"/>
                  </a:lnTo>
                  <a:lnTo>
                    <a:pt x="121" y="77"/>
                  </a:lnTo>
                  <a:lnTo>
                    <a:pt x="128" y="77"/>
                  </a:lnTo>
                  <a:lnTo>
                    <a:pt x="128" y="69"/>
                  </a:lnTo>
                  <a:lnTo>
                    <a:pt x="138" y="69"/>
                  </a:lnTo>
                  <a:lnTo>
                    <a:pt x="138" y="60"/>
                  </a:lnTo>
                  <a:lnTo>
                    <a:pt x="138" y="69"/>
                  </a:lnTo>
                  <a:lnTo>
                    <a:pt x="138" y="60"/>
                  </a:lnTo>
                  <a:lnTo>
                    <a:pt x="147" y="60"/>
                  </a:lnTo>
                  <a:lnTo>
                    <a:pt x="147" y="69"/>
                  </a:lnTo>
                  <a:lnTo>
                    <a:pt x="147" y="60"/>
                  </a:lnTo>
                  <a:lnTo>
                    <a:pt x="147" y="51"/>
                  </a:lnTo>
                  <a:lnTo>
                    <a:pt x="147" y="60"/>
                  </a:lnTo>
                  <a:lnTo>
                    <a:pt x="147" y="51"/>
                  </a:lnTo>
                  <a:lnTo>
                    <a:pt x="154" y="51"/>
                  </a:lnTo>
                  <a:lnTo>
                    <a:pt x="164" y="51"/>
                  </a:lnTo>
                  <a:lnTo>
                    <a:pt x="154" y="51"/>
                  </a:lnTo>
                  <a:lnTo>
                    <a:pt x="164" y="51"/>
                  </a:lnTo>
                  <a:lnTo>
                    <a:pt x="171" y="51"/>
                  </a:lnTo>
                  <a:lnTo>
                    <a:pt x="171" y="43"/>
                  </a:lnTo>
                  <a:lnTo>
                    <a:pt x="180" y="43"/>
                  </a:lnTo>
                  <a:lnTo>
                    <a:pt x="190" y="43"/>
                  </a:lnTo>
                  <a:lnTo>
                    <a:pt x="190" y="34"/>
                  </a:lnTo>
                  <a:lnTo>
                    <a:pt x="197" y="34"/>
                  </a:lnTo>
                  <a:lnTo>
                    <a:pt x="190" y="34"/>
                  </a:lnTo>
                  <a:lnTo>
                    <a:pt x="197" y="34"/>
                  </a:lnTo>
                  <a:lnTo>
                    <a:pt x="197" y="26"/>
                  </a:lnTo>
                  <a:lnTo>
                    <a:pt x="197" y="34"/>
                  </a:lnTo>
                  <a:lnTo>
                    <a:pt x="197" y="26"/>
                  </a:lnTo>
                  <a:lnTo>
                    <a:pt x="206" y="26"/>
                  </a:lnTo>
                  <a:lnTo>
                    <a:pt x="197" y="26"/>
                  </a:lnTo>
                  <a:lnTo>
                    <a:pt x="206" y="26"/>
                  </a:lnTo>
                  <a:lnTo>
                    <a:pt x="197" y="26"/>
                  </a:lnTo>
                  <a:lnTo>
                    <a:pt x="206" y="26"/>
                  </a:lnTo>
                  <a:lnTo>
                    <a:pt x="206" y="17"/>
                  </a:lnTo>
                  <a:lnTo>
                    <a:pt x="206" y="8"/>
                  </a:lnTo>
                  <a:lnTo>
                    <a:pt x="214" y="8"/>
                  </a:lnTo>
                  <a:lnTo>
                    <a:pt x="214" y="0"/>
                  </a:lnTo>
                  <a:lnTo>
                    <a:pt x="214" y="8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3" y="0"/>
                  </a:lnTo>
                  <a:lnTo>
                    <a:pt x="233" y="8"/>
                  </a:lnTo>
                  <a:lnTo>
                    <a:pt x="233" y="0"/>
                  </a:lnTo>
                  <a:lnTo>
                    <a:pt x="233" y="8"/>
                  </a:lnTo>
                  <a:lnTo>
                    <a:pt x="240" y="8"/>
                  </a:lnTo>
                  <a:lnTo>
                    <a:pt x="240" y="0"/>
                  </a:lnTo>
                  <a:lnTo>
                    <a:pt x="249" y="0"/>
                  </a:lnTo>
                  <a:lnTo>
                    <a:pt x="240" y="0"/>
                  </a:lnTo>
                  <a:lnTo>
                    <a:pt x="240" y="8"/>
                  </a:lnTo>
                  <a:lnTo>
                    <a:pt x="233" y="8"/>
                  </a:lnTo>
                  <a:lnTo>
                    <a:pt x="233" y="0"/>
                  </a:lnTo>
                  <a:lnTo>
                    <a:pt x="223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14" y="0"/>
                  </a:lnTo>
                  <a:lnTo>
                    <a:pt x="214" y="8"/>
                  </a:lnTo>
                  <a:lnTo>
                    <a:pt x="206" y="8"/>
                  </a:lnTo>
                  <a:lnTo>
                    <a:pt x="214" y="8"/>
                  </a:lnTo>
                  <a:lnTo>
                    <a:pt x="206" y="8"/>
                  </a:lnTo>
                  <a:lnTo>
                    <a:pt x="206" y="17"/>
                  </a:lnTo>
                  <a:lnTo>
                    <a:pt x="206" y="26"/>
                  </a:lnTo>
                  <a:lnTo>
                    <a:pt x="197" y="26"/>
                  </a:lnTo>
                  <a:lnTo>
                    <a:pt x="197" y="34"/>
                  </a:lnTo>
                  <a:lnTo>
                    <a:pt x="190" y="34"/>
                  </a:lnTo>
                  <a:lnTo>
                    <a:pt x="197" y="34"/>
                  </a:lnTo>
                  <a:lnTo>
                    <a:pt x="190" y="34"/>
                  </a:lnTo>
                  <a:lnTo>
                    <a:pt x="190" y="43"/>
                  </a:lnTo>
                  <a:lnTo>
                    <a:pt x="180" y="43"/>
                  </a:lnTo>
                  <a:lnTo>
                    <a:pt x="171" y="43"/>
                  </a:lnTo>
                  <a:lnTo>
                    <a:pt x="171" y="51"/>
                  </a:lnTo>
                  <a:lnTo>
                    <a:pt x="164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47" y="60"/>
                  </a:lnTo>
                  <a:lnTo>
                    <a:pt x="147" y="69"/>
                  </a:lnTo>
                  <a:lnTo>
                    <a:pt x="147" y="60"/>
                  </a:lnTo>
                  <a:lnTo>
                    <a:pt x="138" y="60"/>
                  </a:lnTo>
                  <a:lnTo>
                    <a:pt x="138" y="69"/>
                  </a:lnTo>
                  <a:lnTo>
                    <a:pt x="128" y="69"/>
                  </a:lnTo>
                  <a:lnTo>
                    <a:pt x="128" y="77"/>
                  </a:lnTo>
                  <a:lnTo>
                    <a:pt x="121" y="77"/>
                  </a:lnTo>
                  <a:lnTo>
                    <a:pt x="128" y="77"/>
                  </a:lnTo>
                  <a:lnTo>
                    <a:pt x="121" y="77"/>
                  </a:lnTo>
                  <a:lnTo>
                    <a:pt x="121" y="86"/>
                  </a:lnTo>
                  <a:lnTo>
                    <a:pt x="121" y="77"/>
                  </a:lnTo>
                  <a:lnTo>
                    <a:pt x="121" y="86"/>
                  </a:lnTo>
                  <a:lnTo>
                    <a:pt x="111" y="77"/>
                  </a:lnTo>
                  <a:lnTo>
                    <a:pt x="121" y="77"/>
                  </a:lnTo>
                  <a:lnTo>
                    <a:pt x="111" y="77"/>
                  </a:lnTo>
                  <a:lnTo>
                    <a:pt x="121" y="77"/>
                  </a:lnTo>
                  <a:lnTo>
                    <a:pt x="111" y="77"/>
                  </a:lnTo>
                  <a:lnTo>
                    <a:pt x="111" y="86"/>
                  </a:lnTo>
                  <a:lnTo>
                    <a:pt x="102" y="86"/>
                  </a:lnTo>
                  <a:lnTo>
                    <a:pt x="95" y="86"/>
                  </a:lnTo>
                  <a:lnTo>
                    <a:pt x="95" y="95"/>
                  </a:lnTo>
                  <a:lnTo>
                    <a:pt x="85" y="95"/>
                  </a:lnTo>
                  <a:lnTo>
                    <a:pt x="85" y="103"/>
                  </a:lnTo>
                  <a:lnTo>
                    <a:pt x="78" y="103"/>
                  </a:lnTo>
                  <a:lnTo>
                    <a:pt x="69" y="103"/>
                  </a:lnTo>
                  <a:lnTo>
                    <a:pt x="69" y="112"/>
                  </a:lnTo>
                  <a:lnTo>
                    <a:pt x="69" y="120"/>
                  </a:lnTo>
                  <a:lnTo>
                    <a:pt x="69" y="129"/>
                  </a:lnTo>
                  <a:lnTo>
                    <a:pt x="69" y="138"/>
                  </a:lnTo>
                  <a:lnTo>
                    <a:pt x="69" y="129"/>
                  </a:lnTo>
                  <a:lnTo>
                    <a:pt x="69" y="138"/>
                  </a:lnTo>
                  <a:lnTo>
                    <a:pt x="59" y="138"/>
                  </a:lnTo>
                  <a:lnTo>
                    <a:pt x="69" y="138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5"/>
                  </a:lnTo>
                  <a:lnTo>
                    <a:pt x="52" y="155"/>
                  </a:lnTo>
                  <a:lnTo>
                    <a:pt x="43" y="155"/>
                  </a:lnTo>
                  <a:lnTo>
                    <a:pt x="35" y="155"/>
                  </a:lnTo>
                  <a:lnTo>
                    <a:pt x="26" y="155"/>
                  </a:lnTo>
                  <a:lnTo>
                    <a:pt x="26" y="164"/>
                  </a:lnTo>
                  <a:lnTo>
                    <a:pt x="26" y="155"/>
                  </a:lnTo>
                  <a:lnTo>
                    <a:pt x="26" y="164"/>
                  </a:lnTo>
                  <a:lnTo>
                    <a:pt x="16" y="164"/>
                  </a:lnTo>
                  <a:lnTo>
                    <a:pt x="9" y="164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0" y="164"/>
                  </a:lnTo>
                  <a:lnTo>
                    <a:pt x="0" y="172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36" name="Freeform 282"/>
            <p:cNvSpPr>
              <a:spLocks/>
            </p:cNvSpPr>
            <p:nvPr/>
          </p:nvSpPr>
          <p:spPr bwMode="auto">
            <a:xfrm>
              <a:off x="4522788" y="4289425"/>
              <a:ext cx="80962" cy="68263"/>
            </a:xfrm>
            <a:custGeom>
              <a:avLst/>
              <a:gdLst>
                <a:gd name="T0" fmla="*/ 0 w 103"/>
                <a:gd name="T1" fmla="*/ 2147483647 h 86"/>
                <a:gd name="T2" fmla="*/ 0 w 103"/>
                <a:gd name="T3" fmla="*/ 2147483647 h 86"/>
                <a:gd name="T4" fmla="*/ 0 w 103"/>
                <a:gd name="T5" fmla="*/ 2147483647 h 86"/>
                <a:gd name="T6" fmla="*/ 2147483647 w 103"/>
                <a:gd name="T7" fmla="*/ 2147483647 h 86"/>
                <a:gd name="T8" fmla="*/ 2147483647 w 103"/>
                <a:gd name="T9" fmla="*/ 2147483647 h 86"/>
                <a:gd name="T10" fmla="*/ 2147483647 w 103"/>
                <a:gd name="T11" fmla="*/ 2147483647 h 86"/>
                <a:gd name="T12" fmla="*/ 2147483647 w 103"/>
                <a:gd name="T13" fmla="*/ 2147483647 h 86"/>
                <a:gd name="T14" fmla="*/ 2147483647 w 103"/>
                <a:gd name="T15" fmla="*/ 2147483647 h 86"/>
                <a:gd name="T16" fmla="*/ 2147483647 w 103"/>
                <a:gd name="T17" fmla="*/ 2147483647 h 86"/>
                <a:gd name="T18" fmla="*/ 2147483647 w 103"/>
                <a:gd name="T19" fmla="*/ 2147483647 h 86"/>
                <a:gd name="T20" fmla="*/ 2147483647 w 103"/>
                <a:gd name="T21" fmla="*/ 2147483647 h 86"/>
                <a:gd name="T22" fmla="*/ 2147483647 w 103"/>
                <a:gd name="T23" fmla="*/ 2147483647 h 86"/>
                <a:gd name="T24" fmla="*/ 2147483647 w 103"/>
                <a:gd name="T25" fmla="*/ 2147483647 h 86"/>
                <a:gd name="T26" fmla="*/ 2147483647 w 103"/>
                <a:gd name="T27" fmla="*/ 2147483647 h 86"/>
                <a:gd name="T28" fmla="*/ 2147483647 w 103"/>
                <a:gd name="T29" fmla="*/ 2147483647 h 86"/>
                <a:gd name="T30" fmla="*/ 2147483647 w 103"/>
                <a:gd name="T31" fmla="*/ 2147483647 h 86"/>
                <a:gd name="T32" fmla="*/ 2147483647 w 103"/>
                <a:gd name="T33" fmla="*/ 2147483647 h 86"/>
                <a:gd name="T34" fmla="*/ 2147483647 w 103"/>
                <a:gd name="T35" fmla="*/ 2147483647 h 86"/>
                <a:gd name="T36" fmla="*/ 2147483647 w 103"/>
                <a:gd name="T37" fmla="*/ 2147483647 h 86"/>
                <a:gd name="T38" fmla="*/ 2147483647 w 103"/>
                <a:gd name="T39" fmla="*/ 2147483647 h 86"/>
                <a:gd name="T40" fmla="*/ 2147483647 w 103"/>
                <a:gd name="T41" fmla="*/ 2147483647 h 86"/>
                <a:gd name="T42" fmla="*/ 2147483647 w 103"/>
                <a:gd name="T43" fmla="*/ 2147483647 h 86"/>
                <a:gd name="T44" fmla="*/ 2147483647 w 103"/>
                <a:gd name="T45" fmla="*/ 2147483647 h 86"/>
                <a:gd name="T46" fmla="*/ 2147483647 w 103"/>
                <a:gd name="T47" fmla="*/ 2147483647 h 86"/>
                <a:gd name="T48" fmla="*/ 2147483647 w 103"/>
                <a:gd name="T49" fmla="*/ 2147483647 h 86"/>
                <a:gd name="T50" fmla="*/ 2147483647 w 103"/>
                <a:gd name="T51" fmla="*/ 2147483647 h 86"/>
                <a:gd name="T52" fmla="*/ 2147483647 w 103"/>
                <a:gd name="T53" fmla="*/ 2147483647 h 86"/>
                <a:gd name="T54" fmla="*/ 2147483647 w 103"/>
                <a:gd name="T55" fmla="*/ 2147483647 h 86"/>
                <a:gd name="T56" fmla="*/ 2147483647 w 103"/>
                <a:gd name="T57" fmla="*/ 2147483647 h 86"/>
                <a:gd name="T58" fmla="*/ 2147483647 w 103"/>
                <a:gd name="T59" fmla="*/ 2147483647 h 86"/>
                <a:gd name="T60" fmla="*/ 2147483647 w 103"/>
                <a:gd name="T61" fmla="*/ 2147483647 h 86"/>
                <a:gd name="T62" fmla="*/ 2147483647 w 103"/>
                <a:gd name="T63" fmla="*/ 2147483647 h 86"/>
                <a:gd name="T64" fmla="*/ 2147483647 w 103"/>
                <a:gd name="T65" fmla="*/ 2147483647 h 86"/>
                <a:gd name="T66" fmla="*/ 2147483647 w 103"/>
                <a:gd name="T67" fmla="*/ 2147483647 h 86"/>
                <a:gd name="T68" fmla="*/ 2147483647 w 103"/>
                <a:gd name="T69" fmla="*/ 2147483647 h 86"/>
                <a:gd name="T70" fmla="*/ 2147483647 w 103"/>
                <a:gd name="T71" fmla="*/ 2147483647 h 86"/>
                <a:gd name="T72" fmla="*/ 2147483647 w 103"/>
                <a:gd name="T73" fmla="*/ 2147483647 h 86"/>
                <a:gd name="T74" fmla="*/ 2147483647 w 103"/>
                <a:gd name="T75" fmla="*/ 2147483647 h 86"/>
                <a:gd name="T76" fmla="*/ 2147483647 w 103"/>
                <a:gd name="T77" fmla="*/ 2147483647 h 86"/>
                <a:gd name="T78" fmla="*/ 0 w 103"/>
                <a:gd name="T79" fmla="*/ 2147483647 h 86"/>
                <a:gd name="T80" fmla="*/ 0 w 103"/>
                <a:gd name="T81" fmla="*/ 2147483647 h 86"/>
                <a:gd name="T82" fmla="*/ 0 w 103"/>
                <a:gd name="T83" fmla="*/ 2147483647 h 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3"/>
                <a:gd name="T127" fmla="*/ 0 h 86"/>
                <a:gd name="T128" fmla="*/ 103 w 103"/>
                <a:gd name="T129" fmla="*/ 86 h 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3" h="86">
                  <a:moveTo>
                    <a:pt x="0" y="17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9" y="26"/>
                  </a:lnTo>
                  <a:lnTo>
                    <a:pt x="9" y="34"/>
                  </a:lnTo>
                  <a:lnTo>
                    <a:pt x="17" y="34"/>
                  </a:lnTo>
                  <a:lnTo>
                    <a:pt x="9" y="34"/>
                  </a:lnTo>
                  <a:lnTo>
                    <a:pt x="17" y="34"/>
                  </a:lnTo>
                  <a:lnTo>
                    <a:pt x="17" y="43"/>
                  </a:lnTo>
                  <a:lnTo>
                    <a:pt x="26" y="43"/>
                  </a:lnTo>
                  <a:lnTo>
                    <a:pt x="35" y="43"/>
                  </a:lnTo>
                  <a:lnTo>
                    <a:pt x="35" y="51"/>
                  </a:lnTo>
                  <a:lnTo>
                    <a:pt x="35" y="43"/>
                  </a:lnTo>
                  <a:lnTo>
                    <a:pt x="35" y="51"/>
                  </a:lnTo>
                  <a:lnTo>
                    <a:pt x="35" y="43"/>
                  </a:lnTo>
                  <a:lnTo>
                    <a:pt x="43" y="43"/>
                  </a:lnTo>
                  <a:lnTo>
                    <a:pt x="35" y="43"/>
                  </a:lnTo>
                  <a:lnTo>
                    <a:pt x="43" y="43"/>
                  </a:lnTo>
                  <a:lnTo>
                    <a:pt x="52" y="43"/>
                  </a:lnTo>
                  <a:lnTo>
                    <a:pt x="52" y="51"/>
                  </a:lnTo>
                  <a:lnTo>
                    <a:pt x="52" y="60"/>
                  </a:lnTo>
                  <a:lnTo>
                    <a:pt x="60" y="60"/>
                  </a:lnTo>
                  <a:lnTo>
                    <a:pt x="52" y="60"/>
                  </a:lnTo>
                  <a:lnTo>
                    <a:pt x="60" y="60"/>
                  </a:lnTo>
                  <a:lnTo>
                    <a:pt x="52" y="60"/>
                  </a:lnTo>
                  <a:lnTo>
                    <a:pt x="60" y="60"/>
                  </a:lnTo>
                  <a:lnTo>
                    <a:pt x="60" y="69"/>
                  </a:lnTo>
                  <a:lnTo>
                    <a:pt x="69" y="69"/>
                  </a:lnTo>
                  <a:lnTo>
                    <a:pt x="69" y="77"/>
                  </a:lnTo>
                  <a:lnTo>
                    <a:pt x="78" y="77"/>
                  </a:lnTo>
                  <a:lnTo>
                    <a:pt x="78" y="86"/>
                  </a:lnTo>
                  <a:lnTo>
                    <a:pt x="78" y="77"/>
                  </a:lnTo>
                  <a:lnTo>
                    <a:pt x="78" y="86"/>
                  </a:lnTo>
                  <a:lnTo>
                    <a:pt x="78" y="77"/>
                  </a:lnTo>
                  <a:lnTo>
                    <a:pt x="78" y="86"/>
                  </a:lnTo>
                  <a:lnTo>
                    <a:pt x="86" y="86"/>
                  </a:lnTo>
                  <a:lnTo>
                    <a:pt x="95" y="86"/>
                  </a:lnTo>
                  <a:lnTo>
                    <a:pt x="103" y="86"/>
                  </a:lnTo>
                  <a:lnTo>
                    <a:pt x="95" y="86"/>
                  </a:lnTo>
                  <a:lnTo>
                    <a:pt x="86" y="86"/>
                  </a:lnTo>
                  <a:lnTo>
                    <a:pt x="78" y="86"/>
                  </a:lnTo>
                  <a:lnTo>
                    <a:pt x="78" y="77"/>
                  </a:lnTo>
                  <a:lnTo>
                    <a:pt x="78" y="86"/>
                  </a:lnTo>
                  <a:lnTo>
                    <a:pt x="78" y="77"/>
                  </a:lnTo>
                  <a:lnTo>
                    <a:pt x="78" y="86"/>
                  </a:lnTo>
                  <a:lnTo>
                    <a:pt x="78" y="77"/>
                  </a:lnTo>
                  <a:lnTo>
                    <a:pt x="69" y="77"/>
                  </a:lnTo>
                  <a:lnTo>
                    <a:pt x="69" y="69"/>
                  </a:lnTo>
                  <a:lnTo>
                    <a:pt x="60" y="69"/>
                  </a:lnTo>
                  <a:lnTo>
                    <a:pt x="60" y="60"/>
                  </a:lnTo>
                  <a:lnTo>
                    <a:pt x="52" y="60"/>
                  </a:lnTo>
                  <a:lnTo>
                    <a:pt x="60" y="60"/>
                  </a:lnTo>
                  <a:lnTo>
                    <a:pt x="52" y="60"/>
                  </a:lnTo>
                  <a:lnTo>
                    <a:pt x="52" y="51"/>
                  </a:lnTo>
                  <a:lnTo>
                    <a:pt x="52" y="43"/>
                  </a:lnTo>
                  <a:lnTo>
                    <a:pt x="43" y="43"/>
                  </a:lnTo>
                  <a:lnTo>
                    <a:pt x="52" y="43"/>
                  </a:lnTo>
                  <a:lnTo>
                    <a:pt x="43" y="43"/>
                  </a:lnTo>
                  <a:lnTo>
                    <a:pt x="35" y="43"/>
                  </a:lnTo>
                  <a:lnTo>
                    <a:pt x="35" y="51"/>
                  </a:lnTo>
                  <a:lnTo>
                    <a:pt x="35" y="43"/>
                  </a:lnTo>
                  <a:lnTo>
                    <a:pt x="35" y="51"/>
                  </a:lnTo>
                  <a:lnTo>
                    <a:pt x="35" y="43"/>
                  </a:lnTo>
                  <a:lnTo>
                    <a:pt x="35" y="51"/>
                  </a:lnTo>
                  <a:lnTo>
                    <a:pt x="35" y="43"/>
                  </a:lnTo>
                  <a:lnTo>
                    <a:pt x="26" y="43"/>
                  </a:lnTo>
                  <a:lnTo>
                    <a:pt x="17" y="43"/>
                  </a:lnTo>
                  <a:lnTo>
                    <a:pt x="17" y="34"/>
                  </a:lnTo>
                  <a:lnTo>
                    <a:pt x="17" y="43"/>
                  </a:lnTo>
                  <a:lnTo>
                    <a:pt x="17" y="34"/>
                  </a:lnTo>
                  <a:lnTo>
                    <a:pt x="17" y="43"/>
                  </a:lnTo>
                  <a:lnTo>
                    <a:pt x="17" y="34"/>
                  </a:lnTo>
                  <a:lnTo>
                    <a:pt x="9" y="34"/>
                  </a:lnTo>
                  <a:lnTo>
                    <a:pt x="17" y="34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37" name="Freeform 283"/>
            <p:cNvSpPr>
              <a:spLocks/>
            </p:cNvSpPr>
            <p:nvPr/>
          </p:nvSpPr>
          <p:spPr bwMode="auto">
            <a:xfrm>
              <a:off x="5056188" y="3760788"/>
              <a:ext cx="258762" cy="123825"/>
            </a:xfrm>
            <a:custGeom>
              <a:avLst/>
              <a:gdLst>
                <a:gd name="T0" fmla="*/ 2147483647 w 327"/>
                <a:gd name="T1" fmla="*/ 2147483647 h 155"/>
                <a:gd name="T2" fmla="*/ 2147483647 w 327"/>
                <a:gd name="T3" fmla="*/ 2147483647 h 155"/>
                <a:gd name="T4" fmla="*/ 2147483647 w 327"/>
                <a:gd name="T5" fmla="*/ 2147483647 h 155"/>
                <a:gd name="T6" fmla="*/ 2147483647 w 327"/>
                <a:gd name="T7" fmla="*/ 2147483647 h 155"/>
                <a:gd name="T8" fmla="*/ 2147483647 w 327"/>
                <a:gd name="T9" fmla="*/ 2147483647 h 155"/>
                <a:gd name="T10" fmla="*/ 2147483647 w 327"/>
                <a:gd name="T11" fmla="*/ 2147483647 h 155"/>
                <a:gd name="T12" fmla="*/ 2147483647 w 327"/>
                <a:gd name="T13" fmla="*/ 2147483647 h 155"/>
                <a:gd name="T14" fmla="*/ 2147483647 w 327"/>
                <a:gd name="T15" fmla="*/ 2147483647 h 155"/>
                <a:gd name="T16" fmla="*/ 2147483647 w 327"/>
                <a:gd name="T17" fmla="*/ 2147483647 h 155"/>
                <a:gd name="T18" fmla="*/ 2147483647 w 327"/>
                <a:gd name="T19" fmla="*/ 2147483647 h 155"/>
                <a:gd name="T20" fmla="*/ 2147483647 w 327"/>
                <a:gd name="T21" fmla="*/ 2147483647 h 155"/>
                <a:gd name="T22" fmla="*/ 2147483647 w 327"/>
                <a:gd name="T23" fmla="*/ 2147483647 h 155"/>
                <a:gd name="T24" fmla="*/ 2147483647 w 327"/>
                <a:gd name="T25" fmla="*/ 2147483647 h 155"/>
                <a:gd name="T26" fmla="*/ 2147483647 w 327"/>
                <a:gd name="T27" fmla="*/ 2147483647 h 155"/>
                <a:gd name="T28" fmla="*/ 2147483647 w 327"/>
                <a:gd name="T29" fmla="*/ 2147483647 h 155"/>
                <a:gd name="T30" fmla="*/ 2147483647 w 327"/>
                <a:gd name="T31" fmla="*/ 2147483647 h 155"/>
                <a:gd name="T32" fmla="*/ 2147483647 w 327"/>
                <a:gd name="T33" fmla="*/ 2147483647 h 155"/>
                <a:gd name="T34" fmla="*/ 2147483647 w 327"/>
                <a:gd name="T35" fmla="*/ 2147483647 h 155"/>
                <a:gd name="T36" fmla="*/ 2147483647 w 327"/>
                <a:gd name="T37" fmla="*/ 2147483647 h 155"/>
                <a:gd name="T38" fmla="*/ 2147483647 w 327"/>
                <a:gd name="T39" fmla="*/ 2147483647 h 155"/>
                <a:gd name="T40" fmla="*/ 2147483647 w 327"/>
                <a:gd name="T41" fmla="*/ 2147483647 h 155"/>
                <a:gd name="T42" fmla="*/ 2147483647 w 327"/>
                <a:gd name="T43" fmla="*/ 2147483647 h 155"/>
                <a:gd name="T44" fmla="*/ 2147483647 w 327"/>
                <a:gd name="T45" fmla="*/ 2147483647 h 155"/>
                <a:gd name="T46" fmla="*/ 2147483647 w 327"/>
                <a:gd name="T47" fmla="*/ 2147483647 h 155"/>
                <a:gd name="T48" fmla="*/ 2147483647 w 327"/>
                <a:gd name="T49" fmla="*/ 2147483647 h 155"/>
                <a:gd name="T50" fmla="*/ 2147483647 w 327"/>
                <a:gd name="T51" fmla="*/ 2147483647 h 155"/>
                <a:gd name="T52" fmla="*/ 2147483647 w 327"/>
                <a:gd name="T53" fmla="*/ 2147483647 h 155"/>
                <a:gd name="T54" fmla="*/ 2147483647 w 327"/>
                <a:gd name="T55" fmla="*/ 2147483647 h 155"/>
                <a:gd name="T56" fmla="*/ 2147483647 w 327"/>
                <a:gd name="T57" fmla="*/ 2147483647 h 155"/>
                <a:gd name="T58" fmla="*/ 2147483647 w 327"/>
                <a:gd name="T59" fmla="*/ 2147483647 h 155"/>
                <a:gd name="T60" fmla="*/ 2147483647 w 327"/>
                <a:gd name="T61" fmla="*/ 2147483647 h 155"/>
                <a:gd name="T62" fmla="*/ 2147483647 w 327"/>
                <a:gd name="T63" fmla="*/ 2147483647 h 155"/>
                <a:gd name="T64" fmla="*/ 2147483647 w 327"/>
                <a:gd name="T65" fmla="*/ 2147483647 h 155"/>
                <a:gd name="T66" fmla="*/ 2147483647 w 327"/>
                <a:gd name="T67" fmla="*/ 2147483647 h 155"/>
                <a:gd name="T68" fmla="*/ 2147483647 w 327"/>
                <a:gd name="T69" fmla="*/ 2147483647 h 155"/>
                <a:gd name="T70" fmla="*/ 2147483647 w 327"/>
                <a:gd name="T71" fmla="*/ 2147483647 h 155"/>
                <a:gd name="T72" fmla="*/ 2147483647 w 327"/>
                <a:gd name="T73" fmla="*/ 2147483647 h 155"/>
                <a:gd name="T74" fmla="*/ 2147483647 w 327"/>
                <a:gd name="T75" fmla="*/ 2147483647 h 155"/>
                <a:gd name="T76" fmla="*/ 2147483647 w 327"/>
                <a:gd name="T77" fmla="*/ 2147483647 h 155"/>
                <a:gd name="T78" fmla="*/ 2147483647 w 327"/>
                <a:gd name="T79" fmla="*/ 2147483647 h 155"/>
                <a:gd name="T80" fmla="*/ 2147483647 w 327"/>
                <a:gd name="T81" fmla="*/ 2147483647 h 155"/>
                <a:gd name="T82" fmla="*/ 2147483647 w 327"/>
                <a:gd name="T83" fmla="*/ 2147483647 h 155"/>
                <a:gd name="T84" fmla="*/ 2147483647 w 327"/>
                <a:gd name="T85" fmla="*/ 2147483647 h 155"/>
                <a:gd name="T86" fmla="*/ 2147483647 w 327"/>
                <a:gd name="T87" fmla="*/ 2147483647 h 155"/>
                <a:gd name="T88" fmla="*/ 2147483647 w 327"/>
                <a:gd name="T89" fmla="*/ 2147483647 h 155"/>
                <a:gd name="T90" fmla="*/ 2147483647 w 327"/>
                <a:gd name="T91" fmla="*/ 2147483647 h 155"/>
                <a:gd name="T92" fmla="*/ 2147483647 w 327"/>
                <a:gd name="T93" fmla="*/ 2147483647 h 155"/>
                <a:gd name="T94" fmla="*/ 2147483647 w 327"/>
                <a:gd name="T95" fmla="*/ 2147483647 h 155"/>
                <a:gd name="T96" fmla="*/ 2147483647 w 327"/>
                <a:gd name="T97" fmla="*/ 2147483647 h 155"/>
                <a:gd name="T98" fmla="*/ 2147483647 w 327"/>
                <a:gd name="T99" fmla="*/ 2147483647 h 155"/>
                <a:gd name="T100" fmla="*/ 2147483647 w 327"/>
                <a:gd name="T101" fmla="*/ 2147483647 h 155"/>
                <a:gd name="T102" fmla="*/ 2147483647 w 327"/>
                <a:gd name="T103" fmla="*/ 2147483647 h 155"/>
                <a:gd name="T104" fmla="*/ 2147483647 w 327"/>
                <a:gd name="T105" fmla="*/ 2147483647 h 155"/>
                <a:gd name="T106" fmla="*/ 2147483647 w 327"/>
                <a:gd name="T107" fmla="*/ 2147483647 h 155"/>
                <a:gd name="T108" fmla="*/ 2147483647 w 327"/>
                <a:gd name="T109" fmla="*/ 2147483647 h 155"/>
                <a:gd name="T110" fmla="*/ 2147483647 w 327"/>
                <a:gd name="T111" fmla="*/ 2147483647 h 155"/>
                <a:gd name="T112" fmla="*/ 2147483647 w 327"/>
                <a:gd name="T113" fmla="*/ 2147483647 h 155"/>
                <a:gd name="T114" fmla="*/ 2147483647 w 327"/>
                <a:gd name="T115" fmla="*/ 2147483647 h 155"/>
                <a:gd name="T116" fmla="*/ 2147483647 w 327"/>
                <a:gd name="T117" fmla="*/ 2147483647 h 155"/>
                <a:gd name="T118" fmla="*/ 2147483647 w 327"/>
                <a:gd name="T119" fmla="*/ 2147483647 h 155"/>
                <a:gd name="T120" fmla="*/ 0 w 327"/>
                <a:gd name="T121" fmla="*/ 2147483647 h 1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7"/>
                <a:gd name="T184" fmla="*/ 0 h 155"/>
                <a:gd name="T185" fmla="*/ 327 w 327"/>
                <a:gd name="T186" fmla="*/ 155 h 1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7" h="155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17"/>
                  </a:lnTo>
                  <a:lnTo>
                    <a:pt x="17" y="17"/>
                  </a:lnTo>
                  <a:lnTo>
                    <a:pt x="8" y="17"/>
                  </a:lnTo>
                  <a:lnTo>
                    <a:pt x="17" y="17"/>
                  </a:lnTo>
                  <a:lnTo>
                    <a:pt x="17" y="26"/>
                  </a:lnTo>
                  <a:lnTo>
                    <a:pt x="17" y="17"/>
                  </a:lnTo>
                  <a:lnTo>
                    <a:pt x="26" y="17"/>
                  </a:lnTo>
                  <a:lnTo>
                    <a:pt x="26" y="26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43" y="26"/>
                  </a:lnTo>
                  <a:lnTo>
                    <a:pt x="43" y="17"/>
                  </a:lnTo>
                  <a:lnTo>
                    <a:pt x="43" y="26"/>
                  </a:lnTo>
                  <a:lnTo>
                    <a:pt x="43" y="17"/>
                  </a:lnTo>
                  <a:lnTo>
                    <a:pt x="52" y="17"/>
                  </a:lnTo>
                  <a:lnTo>
                    <a:pt x="52" y="26"/>
                  </a:lnTo>
                  <a:lnTo>
                    <a:pt x="60" y="26"/>
                  </a:lnTo>
                  <a:lnTo>
                    <a:pt x="69" y="26"/>
                  </a:lnTo>
                  <a:lnTo>
                    <a:pt x="69" y="34"/>
                  </a:lnTo>
                  <a:lnTo>
                    <a:pt x="69" y="26"/>
                  </a:lnTo>
                  <a:lnTo>
                    <a:pt x="69" y="34"/>
                  </a:lnTo>
                  <a:lnTo>
                    <a:pt x="69" y="26"/>
                  </a:lnTo>
                  <a:lnTo>
                    <a:pt x="77" y="26"/>
                  </a:lnTo>
                  <a:lnTo>
                    <a:pt x="69" y="26"/>
                  </a:lnTo>
                  <a:lnTo>
                    <a:pt x="77" y="26"/>
                  </a:lnTo>
                  <a:lnTo>
                    <a:pt x="77" y="34"/>
                  </a:lnTo>
                  <a:lnTo>
                    <a:pt x="86" y="34"/>
                  </a:lnTo>
                  <a:lnTo>
                    <a:pt x="95" y="34"/>
                  </a:lnTo>
                  <a:lnTo>
                    <a:pt x="86" y="34"/>
                  </a:lnTo>
                  <a:lnTo>
                    <a:pt x="95" y="34"/>
                  </a:lnTo>
                  <a:lnTo>
                    <a:pt x="95" y="43"/>
                  </a:lnTo>
                  <a:lnTo>
                    <a:pt x="95" y="34"/>
                  </a:lnTo>
                  <a:lnTo>
                    <a:pt x="95" y="43"/>
                  </a:lnTo>
                  <a:lnTo>
                    <a:pt x="103" y="43"/>
                  </a:lnTo>
                  <a:lnTo>
                    <a:pt x="112" y="43"/>
                  </a:lnTo>
                  <a:lnTo>
                    <a:pt x="112" y="52"/>
                  </a:lnTo>
                  <a:lnTo>
                    <a:pt x="112" y="43"/>
                  </a:lnTo>
                  <a:lnTo>
                    <a:pt x="120" y="43"/>
                  </a:lnTo>
                  <a:lnTo>
                    <a:pt x="129" y="43"/>
                  </a:lnTo>
                  <a:lnTo>
                    <a:pt x="120" y="43"/>
                  </a:lnTo>
                  <a:lnTo>
                    <a:pt x="129" y="43"/>
                  </a:lnTo>
                  <a:lnTo>
                    <a:pt x="120" y="43"/>
                  </a:lnTo>
                  <a:lnTo>
                    <a:pt x="120" y="52"/>
                  </a:lnTo>
                  <a:lnTo>
                    <a:pt x="129" y="52"/>
                  </a:lnTo>
                  <a:lnTo>
                    <a:pt x="138" y="52"/>
                  </a:lnTo>
                  <a:lnTo>
                    <a:pt x="146" y="52"/>
                  </a:lnTo>
                  <a:lnTo>
                    <a:pt x="146" y="60"/>
                  </a:lnTo>
                  <a:lnTo>
                    <a:pt x="155" y="60"/>
                  </a:lnTo>
                  <a:lnTo>
                    <a:pt x="164" y="60"/>
                  </a:lnTo>
                  <a:lnTo>
                    <a:pt x="164" y="69"/>
                  </a:lnTo>
                  <a:lnTo>
                    <a:pt x="172" y="69"/>
                  </a:lnTo>
                  <a:lnTo>
                    <a:pt x="172" y="77"/>
                  </a:lnTo>
                  <a:lnTo>
                    <a:pt x="181" y="77"/>
                  </a:lnTo>
                  <a:lnTo>
                    <a:pt x="189" y="77"/>
                  </a:lnTo>
                  <a:lnTo>
                    <a:pt x="198" y="77"/>
                  </a:lnTo>
                  <a:lnTo>
                    <a:pt x="207" y="77"/>
                  </a:lnTo>
                  <a:lnTo>
                    <a:pt x="207" y="86"/>
                  </a:lnTo>
                  <a:lnTo>
                    <a:pt x="207" y="77"/>
                  </a:lnTo>
                  <a:lnTo>
                    <a:pt x="215" y="77"/>
                  </a:lnTo>
                  <a:lnTo>
                    <a:pt x="207" y="77"/>
                  </a:lnTo>
                  <a:lnTo>
                    <a:pt x="215" y="77"/>
                  </a:lnTo>
                  <a:lnTo>
                    <a:pt x="215" y="69"/>
                  </a:lnTo>
                  <a:lnTo>
                    <a:pt x="224" y="69"/>
                  </a:lnTo>
                  <a:lnTo>
                    <a:pt x="224" y="77"/>
                  </a:lnTo>
                  <a:lnTo>
                    <a:pt x="224" y="69"/>
                  </a:lnTo>
                  <a:lnTo>
                    <a:pt x="224" y="77"/>
                  </a:lnTo>
                  <a:lnTo>
                    <a:pt x="224" y="86"/>
                  </a:lnTo>
                  <a:lnTo>
                    <a:pt x="232" y="86"/>
                  </a:lnTo>
                  <a:lnTo>
                    <a:pt x="224" y="86"/>
                  </a:lnTo>
                  <a:lnTo>
                    <a:pt x="232" y="86"/>
                  </a:lnTo>
                  <a:lnTo>
                    <a:pt x="241" y="86"/>
                  </a:lnTo>
                  <a:lnTo>
                    <a:pt x="232" y="86"/>
                  </a:lnTo>
                  <a:lnTo>
                    <a:pt x="241" y="86"/>
                  </a:lnTo>
                  <a:lnTo>
                    <a:pt x="232" y="86"/>
                  </a:lnTo>
                  <a:lnTo>
                    <a:pt x="241" y="86"/>
                  </a:lnTo>
                  <a:lnTo>
                    <a:pt x="232" y="86"/>
                  </a:lnTo>
                  <a:lnTo>
                    <a:pt x="241" y="86"/>
                  </a:lnTo>
                  <a:lnTo>
                    <a:pt x="232" y="86"/>
                  </a:lnTo>
                  <a:lnTo>
                    <a:pt x="241" y="86"/>
                  </a:lnTo>
                  <a:lnTo>
                    <a:pt x="250" y="86"/>
                  </a:lnTo>
                  <a:lnTo>
                    <a:pt x="241" y="86"/>
                  </a:lnTo>
                  <a:lnTo>
                    <a:pt x="250" y="86"/>
                  </a:lnTo>
                  <a:lnTo>
                    <a:pt x="241" y="77"/>
                  </a:lnTo>
                  <a:lnTo>
                    <a:pt x="250" y="77"/>
                  </a:lnTo>
                  <a:lnTo>
                    <a:pt x="258" y="77"/>
                  </a:lnTo>
                  <a:lnTo>
                    <a:pt x="267" y="77"/>
                  </a:lnTo>
                  <a:lnTo>
                    <a:pt x="258" y="77"/>
                  </a:lnTo>
                  <a:lnTo>
                    <a:pt x="267" y="77"/>
                  </a:lnTo>
                  <a:lnTo>
                    <a:pt x="275" y="77"/>
                  </a:lnTo>
                  <a:lnTo>
                    <a:pt x="284" y="77"/>
                  </a:lnTo>
                  <a:lnTo>
                    <a:pt x="284" y="86"/>
                  </a:lnTo>
                  <a:lnTo>
                    <a:pt x="284" y="77"/>
                  </a:lnTo>
                  <a:lnTo>
                    <a:pt x="293" y="77"/>
                  </a:lnTo>
                  <a:lnTo>
                    <a:pt x="293" y="86"/>
                  </a:lnTo>
                  <a:lnTo>
                    <a:pt x="293" y="95"/>
                  </a:lnTo>
                  <a:lnTo>
                    <a:pt x="293" y="103"/>
                  </a:lnTo>
                  <a:lnTo>
                    <a:pt x="293" y="95"/>
                  </a:lnTo>
                  <a:lnTo>
                    <a:pt x="301" y="95"/>
                  </a:lnTo>
                  <a:lnTo>
                    <a:pt x="301" y="103"/>
                  </a:lnTo>
                  <a:lnTo>
                    <a:pt x="310" y="103"/>
                  </a:lnTo>
                  <a:lnTo>
                    <a:pt x="301" y="103"/>
                  </a:lnTo>
                  <a:lnTo>
                    <a:pt x="310" y="103"/>
                  </a:lnTo>
                  <a:lnTo>
                    <a:pt x="310" y="112"/>
                  </a:lnTo>
                  <a:lnTo>
                    <a:pt x="319" y="112"/>
                  </a:lnTo>
                  <a:lnTo>
                    <a:pt x="327" y="112"/>
                  </a:lnTo>
                  <a:lnTo>
                    <a:pt x="319" y="112"/>
                  </a:lnTo>
                  <a:lnTo>
                    <a:pt x="310" y="112"/>
                  </a:lnTo>
                  <a:lnTo>
                    <a:pt x="310" y="103"/>
                  </a:lnTo>
                  <a:lnTo>
                    <a:pt x="301" y="103"/>
                  </a:lnTo>
                  <a:lnTo>
                    <a:pt x="301" y="95"/>
                  </a:lnTo>
                  <a:lnTo>
                    <a:pt x="293" y="103"/>
                  </a:lnTo>
                  <a:lnTo>
                    <a:pt x="293" y="95"/>
                  </a:lnTo>
                  <a:lnTo>
                    <a:pt x="293" y="86"/>
                  </a:lnTo>
                  <a:lnTo>
                    <a:pt x="293" y="77"/>
                  </a:lnTo>
                  <a:lnTo>
                    <a:pt x="284" y="77"/>
                  </a:lnTo>
                  <a:lnTo>
                    <a:pt x="284" y="86"/>
                  </a:lnTo>
                  <a:lnTo>
                    <a:pt x="284" y="77"/>
                  </a:lnTo>
                  <a:lnTo>
                    <a:pt x="275" y="77"/>
                  </a:lnTo>
                  <a:lnTo>
                    <a:pt x="267" y="77"/>
                  </a:lnTo>
                  <a:lnTo>
                    <a:pt x="258" y="77"/>
                  </a:lnTo>
                  <a:lnTo>
                    <a:pt x="250" y="77"/>
                  </a:lnTo>
                  <a:lnTo>
                    <a:pt x="250" y="86"/>
                  </a:lnTo>
                  <a:lnTo>
                    <a:pt x="241" y="86"/>
                  </a:lnTo>
                  <a:lnTo>
                    <a:pt x="250" y="86"/>
                  </a:lnTo>
                  <a:lnTo>
                    <a:pt x="241" y="86"/>
                  </a:lnTo>
                  <a:lnTo>
                    <a:pt x="232" y="86"/>
                  </a:lnTo>
                  <a:lnTo>
                    <a:pt x="241" y="86"/>
                  </a:lnTo>
                  <a:lnTo>
                    <a:pt x="232" y="86"/>
                  </a:lnTo>
                  <a:lnTo>
                    <a:pt x="241" y="86"/>
                  </a:lnTo>
                  <a:lnTo>
                    <a:pt x="232" y="86"/>
                  </a:lnTo>
                  <a:lnTo>
                    <a:pt x="224" y="86"/>
                  </a:lnTo>
                  <a:lnTo>
                    <a:pt x="224" y="77"/>
                  </a:lnTo>
                  <a:lnTo>
                    <a:pt x="224" y="69"/>
                  </a:lnTo>
                  <a:lnTo>
                    <a:pt x="224" y="77"/>
                  </a:lnTo>
                  <a:lnTo>
                    <a:pt x="224" y="69"/>
                  </a:lnTo>
                  <a:lnTo>
                    <a:pt x="215" y="69"/>
                  </a:lnTo>
                  <a:lnTo>
                    <a:pt x="215" y="77"/>
                  </a:lnTo>
                  <a:lnTo>
                    <a:pt x="207" y="77"/>
                  </a:lnTo>
                  <a:lnTo>
                    <a:pt x="207" y="86"/>
                  </a:lnTo>
                  <a:lnTo>
                    <a:pt x="207" y="77"/>
                  </a:lnTo>
                  <a:lnTo>
                    <a:pt x="198" y="77"/>
                  </a:lnTo>
                  <a:lnTo>
                    <a:pt x="189" y="77"/>
                  </a:lnTo>
                  <a:lnTo>
                    <a:pt x="181" y="77"/>
                  </a:lnTo>
                  <a:lnTo>
                    <a:pt x="172" y="77"/>
                  </a:lnTo>
                  <a:lnTo>
                    <a:pt x="172" y="69"/>
                  </a:lnTo>
                  <a:lnTo>
                    <a:pt x="164" y="69"/>
                  </a:lnTo>
                  <a:lnTo>
                    <a:pt x="164" y="60"/>
                  </a:lnTo>
                  <a:lnTo>
                    <a:pt x="155" y="60"/>
                  </a:lnTo>
                  <a:lnTo>
                    <a:pt x="155" y="69"/>
                  </a:lnTo>
                  <a:lnTo>
                    <a:pt x="155" y="77"/>
                  </a:lnTo>
                  <a:lnTo>
                    <a:pt x="155" y="86"/>
                  </a:lnTo>
                  <a:lnTo>
                    <a:pt x="164" y="86"/>
                  </a:lnTo>
                  <a:lnTo>
                    <a:pt x="164" y="95"/>
                  </a:lnTo>
                  <a:lnTo>
                    <a:pt x="172" y="95"/>
                  </a:lnTo>
                  <a:lnTo>
                    <a:pt x="172" y="103"/>
                  </a:lnTo>
                  <a:lnTo>
                    <a:pt x="172" y="112"/>
                  </a:lnTo>
                  <a:lnTo>
                    <a:pt x="181" y="112"/>
                  </a:lnTo>
                  <a:lnTo>
                    <a:pt x="189" y="112"/>
                  </a:lnTo>
                  <a:lnTo>
                    <a:pt x="181" y="112"/>
                  </a:lnTo>
                  <a:lnTo>
                    <a:pt x="181" y="122"/>
                  </a:lnTo>
                  <a:lnTo>
                    <a:pt x="181" y="129"/>
                  </a:lnTo>
                  <a:lnTo>
                    <a:pt x="181" y="138"/>
                  </a:lnTo>
                  <a:lnTo>
                    <a:pt x="181" y="146"/>
                  </a:lnTo>
                  <a:lnTo>
                    <a:pt x="189" y="146"/>
                  </a:lnTo>
                  <a:lnTo>
                    <a:pt x="198" y="146"/>
                  </a:lnTo>
                  <a:lnTo>
                    <a:pt x="207" y="146"/>
                  </a:lnTo>
                  <a:lnTo>
                    <a:pt x="207" y="155"/>
                  </a:lnTo>
                  <a:lnTo>
                    <a:pt x="207" y="146"/>
                  </a:lnTo>
                  <a:lnTo>
                    <a:pt x="215" y="146"/>
                  </a:lnTo>
                  <a:lnTo>
                    <a:pt x="215" y="155"/>
                  </a:lnTo>
                  <a:lnTo>
                    <a:pt x="215" y="146"/>
                  </a:lnTo>
                  <a:lnTo>
                    <a:pt x="215" y="155"/>
                  </a:lnTo>
                  <a:lnTo>
                    <a:pt x="215" y="146"/>
                  </a:lnTo>
                  <a:lnTo>
                    <a:pt x="215" y="155"/>
                  </a:lnTo>
                  <a:lnTo>
                    <a:pt x="215" y="146"/>
                  </a:lnTo>
                  <a:lnTo>
                    <a:pt x="207" y="146"/>
                  </a:lnTo>
                  <a:lnTo>
                    <a:pt x="207" y="155"/>
                  </a:lnTo>
                  <a:lnTo>
                    <a:pt x="207" y="146"/>
                  </a:lnTo>
                  <a:lnTo>
                    <a:pt x="198" y="146"/>
                  </a:lnTo>
                  <a:lnTo>
                    <a:pt x="189" y="146"/>
                  </a:lnTo>
                  <a:lnTo>
                    <a:pt x="181" y="146"/>
                  </a:lnTo>
                  <a:lnTo>
                    <a:pt x="181" y="138"/>
                  </a:lnTo>
                  <a:lnTo>
                    <a:pt x="181" y="129"/>
                  </a:lnTo>
                  <a:lnTo>
                    <a:pt x="181" y="122"/>
                  </a:lnTo>
                  <a:lnTo>
                    <a:pt x="181" y="112"/>
                  </a:lnTo>
                  <a:lnTo>
                    <a:pt x="189" y="112"/>
                  </a:lnTo>
                  <a:lnTo>
                    <a:pt x="181" y="112"/>
                  </a:lnTo>
                  <a:lnTo>
                    <a:pt x="172" y="112"/>
                  </a:lnTo>
                  <a:lnTo>
                    <a:pt x="172" y="103"/>
                  </a:lnTo>
                  <a:lnTo>
                    <a:pt x="172" y="95"/>
                  </a:lnTo>
                  <a:lnTo>
                    <a:pt x="164" y="95"/>
                  </a:lnTo>
                  <a:lnTo>
                    <a:pt x="164" y="86"/>
                  </a:lnTo>
                  <a:lnTo>
                    <a:pt x="155" y="86"/>
                  </a:lnTo>
                  <a:lnTo>
                    <a:pt x="155" y="77"/>
                  </a:lnTo>
                  <a:lnTo>
                    <a:pt x="155" y="69"/>
                  </a:lnTo>
                  <a:lnTo>
                    <a:pt x="155" y="60"/>
                  </a:lnTo>
                  <a:lnTo>
                    <a:pt x="146" y="60"/>
                  </a:lnTo>
                  <a:lnTo>
                    <a:pt x="146" y="52"/>
                  </a:lnTo>
                  <a:lnTo>
                    <a:pt x="138" y="52"/>
                  </a:lnTo>
                  <a:lnTo>
                    <a:pt x="129" y="52"/>
                  </a:lnTo>
                  <a:lnTo>
                    <a:pt x="120" y="52"/>
                  </a:lnTo>
                  <a:lnTo>
                    <a:pt x="120" y="43"/>
                  </a:lnTo>
                  <a:lnTo>
                    <a:pt x="129" y="43"/>
                  </a:lnTo>
                  <a:lnTo>
                    <a:pt x="120" y="43"/>
                  </a:lnTo>
                  <a:lnTo>
                    <a:pt x="120" y="52"/>
                  </a:lnTo>
                  <a:lnTo>
                    <a:pt x="112" y="43"/>
                  </a:lnTo>
                  <a:lnTo>
                    <a:pt x="112" y="52"/>
                  </a:lnTo>
                  <a:lnTo>
                    <a:pt x="112" y="43"/>
                  </a:lnTo>
                  <a:lnTo>
                    <a:pt x="103" y="43"/>
                  </a:lnTo>
                  <a:lnTo>
                    <a:pt x="95" y="43"/>
                  </a:lnTo>
                  <a:lnTo>
                    <a:pt x="95" y="34"/>
                  </a:lnTo>
                  <a:lnTo>
                    <a:pt x="86" y="34"/>
                  </a:lnTo>
                  <a:lnTo>
                    <a:pt x="95" y="34"/>
                  </a:lnTo>
                  <a:lnTo>
                    <a:pt x="86" y="34"/>
                  </a:lnTo>
                  <a:lnTo>
                    <a:pt x="77" y="34"/>
                  </a:lnTo>
                  <a:lnTo>
                    <a:pt x="77" y="26"/>
                  </a:lnTo>
                  <a:lnTo>
                    <a:pt x="69" y="26"/>
                  </a:lnTo>
                  <a:lnTo>
                    <a:pt x="77" y="26"/>
                  </a:lnTo>
                  <a:lnTo>
                    <a:pt x="69" y="26"/>
                  </a:lnTo>
                  <a:lnTo>
                    <a:pt x="69" y="34"/>
                  </a:lnTo>
                  <a:lnTo>
                    <a:pt x="69" y="26"/>
                  </a:lnTo>
                  <a:lnTo>
                    <a:pt x="69" y="34"/>
                  </a:lnTo>
                  <a:lnTo>
                    <a:pt x="69" y="26"/>
                  </a:lnTo>
                  <a:lnTo>
                    <a:pt x="60" y="26"/>
                  </a:lnTo>
                  <a:lnTo>
                    <a:pt x="52" y="26"/>
                  </a:lnTo>
                  <a:lnTo>
                    <a:pt x="52" y="17"/>
                  </a:lnTo>
                  <a:lnTo>
                    <a:pt x="43" y="17"/>
                  </a:lnTo>
                  <a:lnTo>
                    <a:pt x="43" y="26"/>
                  </a:lnTo>
                  <a:lnTo>
                    <a:pt x="43" y="17"/>
                  </a:lnTo>
                  <a:lnTo>
                    <a:pt x="43" y="26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34" y="26"/>
                  </a:lnTo>
                  <a:lnTo>
                    <a:pt x="26" y="26"/>
                  </a:lnTo>
                  <a:lnTo>
                    <a:pt x="26" y="17"/>
                  </a:lnTo>
                  <a:lnTo>
                    <a:pt x="17" y="17"/>
                  </a:lnTo>
                  <a:lnTo>
                    <a:pt x="17" y="26"/>
                  </a:lnTo>
                  <a:lnTo>
                    <a:pt x="17" y="17"/>
                  </a:lnTo>
                  <a:lnTo>
                    <a:pt x="8" y="17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38" name="Freeform 284"/>
            <p:cNvSpPr>
              <a:spLocks/>
            </p:cNvSpPr>
            <p:nvPr/>
          </p:nvSpPr>
          <p:spPr bwMode="auto">
            <a:xfrm>
              <a:off x="4427538" y="3760788"/>
              <a:ext cx="628650" cy="206375"/>
            </a:xfrm>
            <a:custGeom>
              <a:avLst/>
              <a:gdLst>
                <a:gd name="T0" fmla="*/ 2147483647 w 790"/>
                <a:gd name="T1" fmla="*/ 2147483647 h 260"/>
                <a:gd name="T2" fmla="*/ 2147483647 w 790"/>
                <a:gd name="T3" fmla="*/ 2147483647 h 260"/>
                <a:gd name="T4" fmla="*/ 2147483647 w 790"/>
                <a:gd name="T5" fmla="*/ 2147483647 h 260"/>
                <a:gd name="T6" fmla="*/ 2147483647 w 790"/>
                <a:gd name="T7" fmla="*/ 2147483647 h 260"/>
                <a:gd name="T8" fmla="*/ 2147483647 w 790"/>
                <a:gd name="T9" fmla="*/ 2147483647 h 260"/>
                <a:gd name="T10" fmla="*/ 2147483647 w 790"/>
                <a:gd name="T11" fmla="*/ 2147483647 h 260"/>
                <a:gd name="T12" fmla="*/ 2147483647 w 790"/>
                <a:gd name="T13" fmla="*/ 2147483647 h 260"/>
                <a:gd name="T14" fmla="*/ 2147483647 w 790"/>
                <a:gd name="T15" fmla="*/ 2147483647 h 260"/>
                <a:gd name="T16" fmla="*/ 2147483647 w 790"/>
                <a:gd name="T17" fmla="*/ 2147483647 h 260"/>
                <a:gd name="T18" fmla="*/ 2147483647 w 790"/>
                <a:gd name="T19" fmla="*/ 2147483647 h 260"/>
                <a:gd name="T20" fmla="*/ 2147483647 w 790"/>
                <a:gd name="T21" fmla="*/ 2147483647 h 260"/>
                <a:gd name="T22" fmla="*/ 2147483647 w 790"/>
                <a:gd name="T23" fmla="*/ 2147483647 h 260"/>
                <a:gd name="T24" fmla="*/ 2147483647 w 790"/>
                <a:gd name="T25" fmla="*/ 2147483647 h 260"/>
                <a:gd name="T26" fmla="*/ 2147483647 w 790"/>
                <a:gd name="T27" fmla="*/ 2147483647 h 260"/>
                <a:gd name="T28" fmla="*/ 2147483647 w 790"/>
                <a:gd name="T29" fmla="*/ 2147483647 h 260"/>
                <a:gd name="T30" fmla="*/ 2147483647 w 790"/>
                <a:gd name="T31" fmla="*/ 2147483647 h 260"/>
                <a:gd name="T32" fmla="*/ 2147483647 w 790"/>
                <a:gd name="T33" fmla="*/ 2147483647 h 260"/>
                <a:gd name="T34" fmla="*/ 2147483647 w 790"/>
                <a:gd name="T35" fmla="*/ 2147483647 h 260"/>
                <a:gd name="T36" fmla="*/ 2147483647 w 790"/>
                <a:gd name="T37" fmla="*/ 2147483647 h 260"/>
                <a:gd name="T38" fmla="*/ 2147483647 w 790"/>
                <a:gd name="T39" fmla="*/ 2147483647 h 260"/>
                <a:gd name="T40" fmla="*/ 2147483647 w 790"/>
                <a:gd name="T41" fmla="*/ 2147483647 h 260"/>
                <a:gd name="T42" fmla="*/ 2147483647 w 790"/>
                <a:gd name="T43" fmla="*/ 2147483647 h 260"/>
                <a:gd name="T44" fmla="*/ 2147483647 w 790"/>
                <a:gd name="T45" fmla="*/ 2147483647 h 260"/>
                <a:gd name="T46" fmla="*/ 2147483647 w 790"/>
                <a:gd name="T47" fmla="*/ 2147483647 h 260"/>
                <a:gd name="T48" fmla="*/ 2147483647 w 790"/>
                <a:gd name="T49" fmla="*/ 0 h 260"/>
                <a:gd name="T50" fmla="*/ 2147483647 w 790"/>
                <a:gd name="T51" fmla="*/ 2147483647 h 260"/>
                <a:gd name="T52" fmla="*/ 2147483647 w 790"/>
                <a:gd name="T53" fmla="*/ 2147483647 h 260"/>
                <a:gd name="T54" fmla="*/ 2147483647 w 790"/>
                <a:gd name="T55" fmla="*/ 2147483647 h 260"/>
                <a:gd name="T56" fmla="*/ 2147483647 w 790"/>
                <a:gd name="T57" fmla="*/ 2147483647 h 260"/>
                <a:gd name="T58" fmla="*/ 2147483647 w 790"/>
                <a:gd name="T59" fmla="*/ 2147483647 h 260"/>
                <a:gd name="T60" fmla="*/ 2147483647 w 790"/>
                <a:gd name="T61" fmla="*/ 2147483647 h 260"/>
                <a:gd name="T62" fmla="*/ 2147483647 w 790"/>
                <a:gd name="T63" fmla="*/ 2147483647 h 260"/>
                <a:gd name="T64" fmla="*/ 2147483647 w 790"/>
                <a:gd name="T65" fmla="*/ 2147483647 h 260"/>
                <a:gd name="T66" fmla="*/ 2147483647 w 790"/>
                <a:gd name="T67" fmla="*/ 2147483647 h 260"/>
                <a:gd name="T68" fmla="*/ 2147483647 w 790"/>
                <a:gd name="T69" fmla="*/ 2147483647 h 260"/>
                <a:gd name="T70" fmla="*/ 2147483647 w 790"/>
                <a:gd name="T71" fmla="*/ 2147483647 h 260"/>
                <a:gd name="T72" fmla="*/ 2147483647 w 790"/>
                <a:gd name="T73" fmla="*/ 2147483647 h 260"/>
                <a:gd name="T74" fmla="*/ 2147483647 w 790"/>
                <a:gd name="T75" fmla="*/ 2147483647 h 260"/>
                <a:gd name="T76" fmla="*/ 2147483647 w 790"/>
                <a:gd name="T77" fmla="*/ 2147483647 h 260"/>
                <a:gd name="T78" fmla="*/ 2147483647 w 790"/>
                <a:gd name="T79" fmla="*/ 2147483647 h 260"/>
                <a:gd name="T80" fmla="*/ 2147483647 w 790"/>
                <a:gd name="T81" fmla="*/ 2147483647 h 260"/>
                <a:gd name="T82" fmla="*/ 2147483647 w 790"/>
                <a:gd name="T83" fmla="*/ 2147483647 h 260"/>
                <a:gd name="T84" fmla="*/ 2147483647 w 790"/>
                <a:gd name="T85" fmla="*/ 2147483647 h 260"/>
                <a:gd name="T86" fmla="*/ 2147483647 w 790"/>
                <a:gd name="T87" fmla="*/ 2147483647 h 260"/>
                <a:gd name="T88" fmla="*/ 2147483647 w 790"/>
                <a:gd name="T89" fmla="*/ 2147483647 h 260"/>
                <a:gd name="T90" fmla="*/ 2147483647 w 790"/>
                <a:gd name="T91" fmla="*/ 2147483647 h 260"/>
                <a:gd name="T92" fmla="*/ 2147483647 w 790"/>
                <a:gd name="T93" fmla="*/ 2147483647 h 260"/>
                <a:gd name="T94" fmla="*/ 2147483647 w 790"/>
                <a:gd name="T95" fmla="*/ 2147483647 h 260"/>
                <a:gd name="T96" fmla="*/ 2147483647 w 790"/>
                <a:gd name="T97" fmla="*/ 2147483647 h 260"/>
                <a:gd name="T98" fmla="*/ 2147483647 w 790"/>
                <a:gd name="T99" fmla="*/ 2147483647 h 260"/>
                <a:gd name="T100" fmla="*/ 2147483647 w 790"/>
                <a:gd name="T101" fmla="*/ 2147483647 h 260"/>
                <a:gd name="T102" fmla="*/ 2147483647 w 790"/>
                <a:gd name="T103" fmla="*/ 2147483647 h 260"/>
                <a:gd name="T104" fmla="*/ 2147483647 w 790"/>
                <a:gd name="T105" fmla="*/ 2147483647 h 260"/>
                <a:gd name="T106" fmla="*/ 2147483647 w 790"/>
                <a:gd name="T107" fmla="*/ 2147483647 h 260"/>
                <a:gd name="T108" fmla="*/ 2147483647 w 790"/>
                <a:gd name="T109" fmla="*/ 2147483647 h 260"/>
                <a:gd name="T110" fmla="*/ 2147483647 w 790"/>
                <a:gd name="T111" fmla="*/ 2147483647 h 260"/>
                <a:gd name="T112" fmla="*/ 2147483647 w 790"/>
                <a:gd name="T113" fmla="*/ 2147483647 h 260"/>
                <a:gd name="T114" fmla="*/ 2147483647 w 790"/>
                <a:gd name="T115" fmla="*/ 2147483647 h 260"/>
                <a:gd name="T116" fmla="*/ 2147483647 w 790"/>
                <a:gd name="T117" fmla="*/ 2147483647 h 260"/>
                <a:gd name="T118" fmla="*/ 2147483647 w 790"/>
                <a:gd name="T119" fmla="*/ 2147483647 h 260"/>
                <a:gd name="T120" fmla="*/ 2147483647 w 790"/>
                <a:gd name="T121" fmla="*/ 2147483647 h 260"/>
                <a:gd name="T122" fmla="*/ 2147483647 w 790"/>
                <a:gd name="T123" fmla="*/ 2147483647 h 260"/>
                <a:gd name="T124" fmla="*/ 2147483647 w 790"/>
                <a:gd name="T125" fmla="*/ 2147483647 h 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0"/>
                <a:gd name="T190" fmla="*/ 0 h 260"/>
                <a:gd name="T191" fmla="*/ 790 w 790"/>
                <a:gd name="T192" fmla="*/ 260 h 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0" h="260">
                  <a:moveTo>
                    <a:pt x="0" y="103"/>
                  </a:moveTo>
                  <a:lnTo>
                    <a:pt x="7" y="103"/>
                  </a:lnTo>
                  <a:lnTo>
                    <a:pt x="7" y="95"/>
                  </a:lnTo>
                  <a:lnTo>
                    <a:pt x="7" y="86"/>
                  </a:lnTo>
                  <a:lnTo>
                    <a:pt x="17" y="86"/>
                  </a:lnTo>
                  <a:lnTo>
                    <a:pt x="24" y="86"/>
                  </a:lnTo>
                  <a:lnTo>
                    <a:pt x="33" y="86"/>
                  </a:lnTo>
                  <a:lnTo>
                    <a:pt x="43" y="86"/>
                  </a:lnTo>
                  <a:lnTo>
                    <a:pt x="43" y="77"/>
                  </a:lnTo>
                  <a:lnTo>
                    <a:pt x="50" y="86"/>
                  </a:lnTo>
                  <a:lnTo>
                    <a:pt x="59" y="86"/>
                  </a:lnTo>
                  <a:lnTo>
                    <a:pt x="67" y="86"/>
                  </a:lnTo>
                  <a:lnTo>
                    <a:pt x="76" y="86"/>
                  </a:lnTo>
                  <a:lnTo>
                    <a:pt x="76" y="77"/>
                  </a:lnTo>
                  <a:lnTo>
                    <a:pt x="76" y="69"/>
                  </a:lnTo>
                  <a:lnTo>
                    <a:pt x="86" y="69"/>
                  </a:lnTo>
                  <a:lnTo>
                    <a:pt x="86" y="60"/>
                  </a:lnTo>
                  <a:lnTo>
                    <a:pt x="93" y="60"/>
                  </a:lnTo>
                  <a:lnTo>
                    <a:pt x="93" y="69"/>
                  </a:lnTo>
                  <a:lnTo>
                    <a:pt x="102" y="69"/>
                  </a:lnTo>
                  <a:lnTo>
                    <a:pt x="112" y="60"/>
                  </a:lnTo>
                  <a:lnTo>
                    <a:pt x="119" y="60"/>
                  </a:lnTo>
                  <a:lnTo>
                    <a:pt x="128" y="60"/>
                  </a:lnTo>
                  <a:lnTo>
                    <a:pt x="128" y="52"/>
                  </a:lnTo>
                  <a:lnTo>
                    <a:pt x="136" y="52"/>
                  </a:lnTo>
                  <a:lnTo>
                    <a:pt x="145" y="52"/>
                  </a:lnTo>
                  <a:lnTo>
                    <a:pt x="145" y="43"/>
                  </a:lnTo>
                  <a:lnTo>
                    <a:pt x="154" y="43"/>
                  </a:lnTo>
                  <a:lnTo>
                    <a:pt x="162" y="43"/>
                  </a:lnTo>
                  <a:lnTo>
                    <a:pt x="171" y="43"/>
                  </a:lnTo>
                  <a:lnTo>
                    <a:pt x="171" y="34"/>
                  </a:lnTo>
                  <a:lnTo>
                    <a:pt x="179" y="34"/>
                  </a:lnTo>
                  <a:lnTo>
                    <a:pt x="179" y="43"/>
                  </a:lnTo>
                  <a:lnTo>
                    <a:pt x="188" y="43"/>
                  </a:lnTo>
                  <a:lnTo>
                    <a:pt x="188" y="34"/>
                  </a:lnTo>
                  <a:lnTo>
                    <a:pt x="197" y="34"/>
                  </a:lnTo>
                  <a:lnTo>
                    <a:pt x="205" y="34"/>
                  </a:lnTo>
                  <a:lnTo>
                    <a:pt x="214" y="34"/>
                  </a:lnTo>
                  <a:lnTo>
                    <a:pt x="214" y="43"/>
                  </a:lnTo>
                  <a:lnTo>
                    <a:pt x="222" y="43"/>
                  </a:lnTo>
                  <a:lnTo>
                    <a:pt x="222" y="34"/>
                  </a:lnTo>
                  <a:lnTo>
                    <a:pt x="231" y="34"/>
                  </a:lnTo>
                  <a:lnTo>
                    <a:pt x="231" y="26"/>
                  </a:lnTo>
                  <a:lnTo>
                    <a:pt x="240" y="26"/>
                  </a:lnTo>
                  <a:lnTo>
                    <a:pt x="240" y="34"/>
                  </a:lnTo>
                  <a:lnTo>
                    <a:pt x="248" y="34"/>
                  </a:lnTo>
                  <a:lnTo>
                    <a:pt x="248" y="43"/>
                  </a:lnTo>
                  <a:lnTo>
                    <a:pt x="257" y="43"/>
                  </a:lnTo>
                  <a:lnTo>
                    <a:pt x="257" y="34"/>
                  </a:lnTo>
                  <a:lnTo>
                    <a:pt x="266" y="34"/>
                  </a:lnTo>
                  <a:lnTo>
                    <a:pt x="266" y="26"/>
                  </a:lnTo>
                  <a:lnTo>
                    <a:pt x="274" y="26"/>
                  </a:lnTo>
                  <a:lnTo>
                    <a:pt x="274" y="34"/>
                  </a:lnTo>
                  <a:lnTo>
                    <a:pt x="283" y="34"/>
                  </a:lnTo>
                  <a:lnTo>
                    <a:pt x="283" y="26"/>
                  </a:lnTo>
                  <a:lnTo>
                    <a:pt x="283" y="34"/>
                  </a:lnTo>
                  <a:lnTo>
                    <a:pt x="283" y="26"/>
                  </a:lnTo>
                  <a:lnTo>
                    <a:pt x="291" y="26"/>
                  </a:lnTo>
                  <a:lnTo>
                    <a:pt x="300" y="26"/>
                  </a:lnTo>
                  <a:lnTo>
                    <a:pt x="300" y="34"/>
                  </a:lnTo>
                  <a:lnTo>
                    <a:pt x="309" y="34"/>
                  </a:lnTo>
                  <a:lnTo>
                    <a:pt x="309" y="26"/>
                  </a:lnTo>
                  <a:lnTo>
                    <a:pt x="309" y="34"/>
                  </a:lnTo>
                  <a:lnTo>
                    <a:pt x="317" y="34"/>
                  </a:lnTo>
                  <a:lnTo>
                    <a:pt x="317" y="26"/>
                  </a:lnTo>
                  <a:lnTo>
                    <a:pt x="326" y="26"/>
                  </a:lnTo>
                  <a:lnTo>
                    <a:pt x="334" y="26"/>
                  </a:lnTo>
                  <a:lnTo>
                    <a:pt x="343" y="26"/>
                  </a:lnTo>
                  <a:lnTo>
                    <a:pt x="343" y="34"/>
                  </a:lnTo>
                  <a:lnTo>
                    <a:pt x="343" y="26"/>
                  </a:lnTo>
                  <a:lnTo>
                    <a:pt x="352" y="26"/>
                  </a:lnTo>
                  <a:lnTo>
                    <a:pt x="343" y="26"/>
                  </a:lnTo>
                  <a:lnTo>
                    <a:pt x="343" y="34"/>
                  </a:lnTo>
                  <a:lnTo>
                    <a:pt x="352" y="34"/>
                  </a:lnTo>
                  <a:lnTo>
                    <a:pt x="352" y="26"/>
                  </a:lnTo>
                  <a:lnTo>
                    <a:pt x="360" y="26"/>
                  </a:lnTo>
                  <a:lnTo>
                    <a:pt x="360" y="34"/>
                  </a:lnTo>
                  <a:lnTo>
                    <a:pt x="360" y="26"/>
                  </a:lnTo>
                  <a:lnTo>
                    <a:pt x="360" y="17"/>
                  </a:lnTo>
                  <a:lnTo>
                    <a:pt x="369" y="17"/>
                  </a:lnTo>
                  <a:lnTo>
                    <a:pt x="369" y="26"/>
                  </a:lnTo>
                  <a:lnTo>
                    <a:pt x="360" y="26"/>
                  </a:lnTo>
                  <a:lnTo>
                    <a:pt x="369" y="26"/>
                  </a:lnTo>
                  <a:lnTo>
                    <a:pt x="377" y="26"/>
                  </a:lnTo>
                  <a:lnTo>
                    <a:pt x="377" y="17"/>
                  </a:lnTo>
                  <a:lnTo>
                    <a:pt x="386" y="17"/>
                  </a:lnTo>
                  <a:lnTo>
                    <a:pt x="386" y="26"/>
                  </a:lnTo>
                  <a:lnTo>
                    <a:pt x="386" y="17"/>
                  </a:lnTo>
                  <a:lnTo>
                    <a:pt x="395" y="17"/>
                  </a:lnTo>
                  <a:lnTo>
                    <a:pt x="403" y="17"/>
                  </a:lnTo>
                  <a:lnTo>
                    <a:pt x="403" y="26"/>
                  </a:lnTo>
                  <a:lnTo>
                    <a:pt x="412" y="26"/>
                  </a:lnTo>
                  <a:lnTo>
                    <a:pt x="412" y="17"/>
                  </a:lnTo>
                  <a:lnTo>
                    <a:pt x="403" y="17"/>
                  </a:lnTo>
                  <a:lnTo>
                    <a:pt x="412" y="17"/>
                  </a:lnTo>
                  <a:lnTo>
                    <a:pt x="412" y="8"/>
                  </a:lnTo>
                  <a:lnTo>
                    <a:pt x="412" y="17"/>
                  </a:lnTo>
                  <a:lnTo>
                    <a:pt x="421" y="8"/>
                  </a:lnTo>
                  <a:lnTo>
                    <a:pt x="429" y="8"/>
                  </a:lnTo>
                  <a:lnTo>
                    <a:pt x="429" y="0"/>
                  </a:lnTo>
                  <a:lnTo>
                    <a:pt x="429" y="8"/>
                  </a:lnTo>
                  <a:lnTo>
                    <a:pt x="438" y="8"/>
                  </a:lnTo>
                  <a:lnTo>
                    <a:pt x="446" y="8"/>
                  </a:lnTo>
                  <a:lnTo>
                    <a:pt x="446" y="17"/>
                  </a:lnTo>
                  <a:lnTo>
                    <a:pt x="438" y="17"/>
                  </a:lnTo>
                  <a:lnTo>
                    <a:pt x="446" y="17"/>
                  </a:lnTo>
                  <a:lnTo>
                    <a:pt x="455" y="17"/>
                  </a:lnTo>
                  <a:lnTo>
                    <a:pt x="464" y="17"/>
                  </a:lnTo>
                  <a:lnTo>
                    <a:pt x="455" y="17"/>
                  </a:lnTo>
                  <a:lnTo>
                    <a:pt x="455" y="26"/>
                  </a:lnTo>
                  <a:lnTo>
                    <a:pt x="464" y="26"/>
                  </a:lnTo>
                  <a:lnTo>
                    <a:pt x="464" y="17"/>
                  </a:lnTo>
                  <a:lnTo>
                    <a:pt x="464" y="26"/>
                  </a:lnTo>
                  <a:lnTo>
                    <a:pt x="464" y="17"/>
                  </a:lnTo>
                  <a:lnTo>
                    <a:pt x="464" y="26"/>
                  </a:lnTo>
                  <a:lnTo>
                    <a:pt x="472" y="26"/>
                  </a:lnTo>
                  <a:lnTo>
                    <a:pt x="481" y="26"/>
                  </a:lnTo>
                  <a:lnTo>
                    <a:pt x="481" y="34"/>
                  </a:lnTo>
                  <a:lnTo>
                    <a:pt x="472" y="34"/>
                  </a:lnTo>
                  <a:lnTo>
                    <a:pt x="481" y="34"/>
                  </a:lnTo>
                  <a:lnTo>
                    <a:pt x="481" y="43"/>
                  </a:lnTo>
                  <a:lnTo>
                    <a:pt x="489" y="43"/>
                  </a:lnTo>
                  <a:lnTo>
                    <a:pt x="489" y="34"/>
                  </a:lnTo>
                  <a:lnTo>
                    <a:pt x="498" y="34"/>
                  </a:lnTo>
                  <a:lnTo>
                    <a:pt x="489" y="34"/>
                  </a:lnTo>
                  <a:lnTo>
                    <a:pt x="489" y="43"/>
                  </a:lnTo>
                  <a:lnTo>
                    <a:pt x="498" y="52"/>
                  </a:lnTo>
                  <a:lnTo>
                    <a:pt x="498" y="43"/>
                  </a:lnTo>
                  <a:lnTo>
                    <a:pt x="498" y="52"/>
                  </a:lnTo>
                  <a:lnTo>
                    <a:pt x="507" y="52"/>
                  </a:lnTo>
                  <a:lnTo>
                    <a:pt x="507" y="43"/>
                  </a:lnTo>
                  <a:lnTo>
                    <a:pt x="515" y="43"/>
                  </a:lnTo>
                  <a:lnTo>
                    <a:pt x="515" y="52"/>
                  </a:lnTo>
                  <a:lnTo>
                    <a:pt x="507" y="52"/>
                  </a:lnTo>
                  <a:lnTo>
                    <a:pt x="515" y="52"/>
                  </a:lnTo>
                  <a:lnTo>
                    <a:pt x="524" y="52"/>
                  </a:lnTo>
                  <a:lnTo>
                    <a:pt x="524" y="60"/>
                  </a:lnTo>
                  <a:lnTo>
                    <a:pt x="533" y="60"/>
                  </a:lnTo>
                  <a:lnTo>
                    <a:pt x="541" y="60"/>
                  </a:lnTo>
                  <a:lnTo>
                    <a:pt x="550" y="60"/>
                  </a:lnTo>
                  <a:lnTo>
                    <a:pt x="550" y="69"/>
                  </a:lnTo>
                  <a:lnTo>
                    <a:pt x="557" y="69"/>
                  </a:lnTo>
                  <a:lnTo>
                    <a:pt x="557" y="77"/>
                  </a:lnTo>
                  <a:lnTo>
                    <a:pt x="557" y="69"/>
                  </a:lnTo>
                  <a:lnTo>
                    <a:pt x="567" y="69"/>
                  </a:lnTo>
                  <a:lnTo>
                    <a:pt x="567" y="77"/>
                  </a:lnTo>
                  <a:lnTo>
                    <a:pt x="567" y="69"/>
                  </a:lnTo>
                  <a:lnTo>
                    <a:pt x="576" y="77"/>
                  </a:lnTo>
                  <a:lnTo>
                    <a:pt x="576" y="69"/>
                  </a:lnTo>
                  <a:lnTo>
                    <a:pt x="576" y="77"/>
                  </a:lnTo>
                  <a:lnTo>
                    <a:pt x="584" y="77"/>
                  </a:lnTo>
                  <a:lnTo>
                    <a:pt x="584" y="86"/>
                  </a:lnTo>
                  <a:lnTo>
                    <a:pt x="584" y="77"/>
                  </a:lnTo>
                  <a:lnTo>
                    <a:pt x="593" y="77"/>
                  </a:lnTo>
                  <a:lnTo>
                    <a:pt x="593" y="86"/>
                  </a:lnTo>
                  <a:lnTo>
                    <a:pt x="600" y="86"/>
                  </a:lnTo>
                  <a:lnTo>
                    <a:pt x="600" y="77"/>
                  </a:lnTo>
                  <a:lnTo>
                    <a:pt x="600" y="86"/>
                  </a:lnTo>
                  <a:lnTo>
                    <a:pt x="610" y="86"/>
                  </a:lnTo>
                  <a:lnTo>
                    <a:pt x="619" y="86"/>
                  </a:lnTo>
                  <a:lnTo>
                    <a:pt x="626" y="86"/>
                  </a:lnTo>
                  <a:lnTo>
                    <a:pt x="636" y="86"/>
                  </a:lnTo>
                  <a:lnTo>
                    <a:pt x="643" y="86"/>
                  </a:lnTo>
                  <a:lnTo>
                    <a:pt x="636" y="86"/>
                  </a:lnTo>
                  <a:lnTo>
                    <a:pt x="636" y="77"/>
                  </a:lnTo>
                  <a:lnTo>
                    <a:pt x="643" y="77"/>
                  </a:lnTo>
                  <a:lnTo>
                    <a:pt x="643" y="86"/>
                  </a:lnTo>
                  <a:lnTo>
                    <a:pt x="643" y="77"/>
                  </a:lnTo>
                  <a:lnTo>
                    <a:pt x="652" y="77"/>
                  </a:lnTo>
                  <a:lnTo>
                    <a:pt x="652" y="86"/>
                  </a:lnTo>
                  <a:lnTo>
                    <a:pt x="662" y="86"/>
                  </a:lnTo>
                  <a:lnTo>
                    <a:pt x="662" y="77"/>
                  </a:lnTo>
                  <a:lnTo>
                    <a:pt x="669" y="77"/>
                  </a:lnTo>
                  <a:lnTo>
                    <a:pt x="669" y="86"/>
                  </a:lnTo>
                  <a:lnTo>
                    <a:pt x="662" y="86"/>
                  </a:lnTo>
                  <a:lnTo>
                    <a:pt x="669" y="86"/>
                  </a:lnTo>
                  <a:lnTo>
                    <a:pt x="669" y="77"/>
                  </a:lnTo>
                  <a:lnTo>
                    <a:pt x="669" y="86"/>
                  </a:lnTo>
                  <a:lnTo>
                    <a:pt x="679" y="86"/>
                  </a:lnTo>
                  <a:lnTo>
                    <a:pt x="669" y="86"/>
                  </a:lnTo>
                  <a:lnTo>
                    <a:pt x="679" y="77"/>
                  </a:lnTo>
                  <a:lnTo>
                    <a:pt x="669" y="77"/>
                  </a:lnTo>
                  <a:lnTo>
                    <a:pt x="679" y="77"/>
                  </a:lnTo>
                  <a:lnTo>
                    <a:pt x="669" y="77"/>
                  </a:lnTo>
                  <a:lnTo>
                    <a:pt x="679" y="77"/>
                  </a:lnTo>
                  <a:lnTo>
                    <a:pt x="679" y="69"/>
                  </a:lnTo>
                  <a:lnTo>
                    <a:pt x="679" y="60"/>
                  </a:lnTo>
                  <a:lnTo>
                    <a:pt x="688" y="60"/>
                  </a:lnTo>
                  <a:lnTo>
                    <a:pt x="695" y="60"/>
                  </a:lnTo>
                  <a:lnTo>
                    <a:pt x="695" y="52"/>
                  </a:lnTo>
                  <a:lnTo>
                    <a:pt x="695" y="60"/>
                  </a:lnTo>
                  <a:lnTo>
                    <a:pt x="705" y="60"/>
                  </a:lnTo>
                  <a:lnTo>
                    <a:pt x="705" y="52"/>
                  </a:lnTo>
                  <a:lnTo>
                    <a:pt x="712" y="52"/>
                  </a:lnTo>
                  <a:lnTo>
                    <a:pt x="712" y="43"/>
                  </a:lnTo>
                  <a:lnTo>
                    <a:pt x="712" y="52"/>
                  </a:lnTo>
                  <a:lnTo>
                    <a:pt x="712" y="43"/>
                  </a:lnTo>
                  <a:lnTo>
                    <a:pt x="705" y="43"/>
                  </a:lnTo>
                  <a:lnTo>
                    <a:pt x="712" y="43"/>
                  </a:lnTo>
                  <a:lnTo>
                    <a:pt x="712" y="34"/>
                  </a:lnTo>
                  <a:lnTo>
                    <a:pt x="712" y="43"/>
                  </a:lnTo>
                  <a:lnTo>
                    <a:pt x="712" y="34"/>
                  </a:lnTo>
                  <a:lnTo>
                    <a:pt x="721" y="34"/>
                  </a:lnTo>
                  <a:lnTo>
                    <a:pt x="721" y="26"/>
                  </a:lnTo>
                  <a:lnTo>
                    <a:pt x="731" y="26"/>
                  </a:lnTo>
                  <a:lnTo>
                    <a:pt x="721" y="26"/>
                  </a:lnTo>
                  <a:lnTo>
                    <a:pt x="731" y="26"/>
                  </a:lnTo>
                  <a:lnTo>
                    <a:pt x="731" y="17"/>
                  </a:lnTo>
                  <a:lnTo>
                    <a:pt x="738" y="17"/>
                  </a:lnTo>
                  <a:lnTo>
                    <a:pt x="731" y="17"/>
                  </a:lnTo>
                  <a:lnTo>
                    <a:pt x="738" y="17"/>
                  </a:lnTo>
                  <a:lnTo>
                    <a:pt x="747" y="17"/>
                  </a:lnTo>
                  <a:lnTo>
                    <a:pt x="747" y="8"/>
                  </a:lnTo>
                  <a:lnTo>
                    <a:pt x="747" y="17"/>
                  </a:lnTo>
                  <a:lnTo>
                    <a:pt x="747" y="8"/>
                  </a:lnTo>
                  <a:lnTo>
                    <a:pt x="755" y="8"/>
                  </a:lnTo>
                  <a:lnTo>
                    <a:pt x="764" y="8"/>
                  </a:lnTo>
                  <a:lnTo>
                    <a:pt x="764" y="0"/>
                  </a:lnTo>
                  <a:lnTo>
                    <a:pt x="764" y="8"/>
                  </a:lnTo>
                  <a:lnTo>
                    <a:pt x="764" y="0"/>
                  </a:lnTo>
                  <a:lnTo>
                    <a:pt x="774" y="0"/>
                  </a:lnTo>
                  <a:lnTo>
                    <a:pt x="764" y="0"/>
                  </a:lnTo>
                  <a:lnTo>
                    <a:pt x="774" y="0"/>
                  </a:lnTo>
                  <a:lnTo>
                    <a:pt x="781" y="0"/>
                  </a:lnTo>
                  <a:lnTo>
                    <a:pt x="790" y="0"/>
                  </a:lnTo>
                  <a:lnTo>
                    <a:pt x="781" y="0"/>
                  </a:lnTo>
                  <a:lnTo>
                    <a:pt x="774" y="0"/>
                  </a:lnTo>
                  <a:lnTo>
                    <a:pt x="764" y="0"/>
                  </a:lnTo>
                  <a:lnTo>
                    <a:pt x="774" y="0"/>
                  </a:lnTo>
                  <a:lnTo>
                    <a:pt x="764" y="0"/>
                  </a:lnTo>
                  <a:lnTo>
                    <a:pt x="764" y="8"/>
                  </a:lnTo>
                  <a:lnTo>
                    <a:pt x="764" y="0"/>
                  </a:lnTo>
                  <a:lnTo>
                    <a:pt x="764" y="8"/>
                  </a:lnTo>
                  <a:lnTo>
                    <a:pt x="755" y="8"/>
                  </a:lnTo>
                  <a:lnTo>
                    <a:pt x="747" y="8"/>
                  </a:lnTo>
                  <a:lnTo>
                    <a:pt x="755" y="8"/>
                  </a:lnTo>
                  <a:lnTo>
                    <a:pt x="747" y="8"/>
                  </a:lnTo>
                  <a:lnTo>
                    <a:pt x="747" y="17"/>
                  </a:lnTo>
                  <a:lnTo>
                    <a:pt x="747" y="8"/>
                  </a:lnTo>
                  <a:lnTo>
                    <a:pt x="747" y="17"/>
                  </a:lnTo>
                  <a:lnTo>
                    <a:pt x="738" y="17"/>
                  </a:lnTo>
                  <a:lnTo>
                    <a:pt x="731" y="17"/>
                  </a:lnTo>
                  <a:lnTo>
                    <a:pt x="738" y="17"/>
                  </a:lnTo>
                  <a:lnTo>
                    <a:pt x="731" y="17"/>
                  </a:lnTo>
                  <a:lnTo>
                    <a:pt x="731" y="26"/>
                  </a:lnTo>
                  <a:lnTo>
                    <a:pt x="721" y="26"/>
                  </a:lnTo>
                  <a:lnTo>
                    <a:pt x="731" y="26"/>
                  </a:lnTo>
                  <a:lnTo>
                    <a:pt x="721" y="26"/>
                  </a:lnTo>
                  <a:lnTo>
                    <a:pt x="721" y="34"/>
                  </a:lnTo>
                  <a:lnTo>
                    <a:pt x="712" y="34"/>
                  </a:lnTo>
                  <a:lnTo>
                    <a:pt x="721" y="34"/>
                  </a:lnTo>
                  <a:lnTo>
                    <a:pt x="712" y="43"/>
                  </a:lnTo>
                  <a:lnTo>
                    <a:pt x="712" y="34"/>
                  </a:lnTo>
                  <a:lnTo>
                    <a:pt x="712" y="43"/>
                  </a:lnTo>
                  <a:lnTo>
                    <a:pt x="712" y="34"/>
                  </a:lnTo>
                  <a:lnTo>
                    <a:pt x="712" y="43"/>
                  </a:lnTo>
                  <a:lnTo>
                    <a:pt x="705" y="43"/>
                  </a:lnTo>
                  <a:lnTo>
                    <a:pt x="712" y="43"/>
                  </a:lnTo>
                  <a:lnTo>
                    <a:pt x="712" y="52"/>
                  </a:lnTo>
                  <a:lnTo>
                    <a:pt x="705" y="52"/>
                  </a:lnTo>
                  <a:lnTo>
                    <a:pt x="712" y="52"/>
                  </a:lnTo>
                  <a:lnTo>
                    <a:pt x="705" y="52"/>
                  </a:lnTo>
                  <a:lnTo>
                    <a:pt x="705" y="60"/>
                  </a:lnTo>
                  <a:lnTo>
                    <a:pt x="695" y="60"/>
                  </a:lnTo>
                  <a:lnTo>
                    <a:pt x="688" y="60"/>
                  </a:lnTo>
                  <a:lnTo>
                    <a:pt x="679" y="60"/>
                  </a:lnTo>
                  <a:lnTo>
                    <a:pt x="679" y="69"/>
                  </a:lnTo>
                  <a:lnTo>
                    <a:pt x="679" y="77"/>
                  </a:lnTo>
                  <a:lnTo>
                    <a:pt x="669" y="77"/>
                  </a:lnTo>
                  <a:lnTo>
                    <a:pt x="679" y="77"/>
                  </a:lnTo>
                  <a:lnTo>
                    <a:pt x="669" y="77"/>
                  </a:lnTo>
                  <a:lnTo>
                    <a:pt x="679" y="77"/>
                  </a:lnTo>
                  <a:lnTo>
                    <a:pt x="679" y="86"/>
                  </a:lnTo>
                  <a:lnTo>
                    <a:pt x="669" y="86"/>
                  </a:lnTo>
                  <a:lnTo>
                    <a:pt x="679" y="86"/>
                  </a:lnTo>
                  <a:lnTo>
                    <a:pt x="669" y="86"/>
                  </a:lnTo>
                  <a:lnTo>
                    <a:pt x="679" y="86"/>
                  </a:lnTo>
                  <a:lnTo>
                    <a:pt x="669" y="86"/>
                  </a:lnTo>
                  <a:lnTo>
                    <a:pt x="679" y="95"/>
                  </a:lnTo>
                  <a:lnTo>
                    <a:pt x="669" y="95"/>
                  </a:lnTo>
                  <a:lnTo>
                    <a:pt x="679" y="95"/>
                  </a:lnTo>
                  <a:lnTo>
                    <a:pt x="669" y="95"/>
                  </a:lnTo>
                  <a:lnTo>
                    <a:pt x="679" y="95"/>
                  </a:lnTo>
                  <a:lnTo>
                    <a:pt x="679" y="103"/>
                  </a:lnTo>
                  <a:lnTo>
                    <a:pt x="679" y="112"/>
                  </a:lnTo>
                  <a:lnTo>
                    <a:pt x="679" y="122"/>
                  </a:lnTo>
                  <a:lnTo>
                    <a:pt x="679" y="129"/>
                  </a:lnTo>
                  <a:lnTo>
                    <a:pt x="669" y="129"/>
                  </a:lnTo>
                  <a:lnTo>
                    <a:pt x="669" y="138"/>
                  </a:lnTo>
                  <a:lnTo>
                    <a:pt x="669" y="146"/>
                  </a:lnTo>
                  <a:lnTo>
                    <a:pt x="669" y="155"/>
                  </a:lnTo>
                  <a:lnTo>
                    <a:pt x="669" y="165"/>
                  </a:lnTo>
                  <a:lnTo>
                    <a:pt x="679" y="165"/>
                  </a:lnTo>
                  <a:lnTo>
                    <a:pt x="679" y="172"/>
                  </a:lnTo>
                  <a:lnTo>
                    <a:pt x="688" y="181"/>
                  </a:lnTo>
                  <a:lnTo>
                    <a:pt x="695" y="181"/>
                  </a:lnTo>
                  <a:lnTo>
                    <a:pt x="688" y="181"/>
                  </a:lnTo>
                  <a:lnTo>
                    <a:pt x="695" y="181"/>
                  </a:lnTo>
                  <a:lnTo>
                    <a:pt x="695" y="191"/>
                  </a:lnTo>
                  <a:lnTo>
                    <a:pt x="695" y="198"/>
                  </a:lnTo>
                  <a:lnTo>
                    <a:pt x="695" y="208"/>
                  </a:lnTo>
                  <a:lnTo>
                    <a:pt x="695" y="215"/>
                  </a:lnTo>
                  <a:lnTo>
                    <a:pt x="695" y="224"/>
                  </a:lnTo>
                  <a:lnTo>
                    <a:pt x="695" y="234"/>
                  </a:lnTo>
                  <a:lnTo>
                    <a:pt x="705" y="234"/>
                  </a:lnTo>
                  <a:lnTo>
                    <a:pt x="695" y="234"/>
                  </a:lnTo>
                  <a:lnTo>
                    <a:pt x="705" y="234"/>
                  </a:lnTo>
                  <a:lnTo>
                    <a:pt x="695" y="234"/>
                  </a:lnTo>
                  <a:lnTo>
                    <a:pt x="705" y="234"/>
                  </a:lnTo>
                  <a:lnTo>
                    <a:pt x="695" y="234"/>
                  </a:lnTo>
                  <a:lnTo>
                    <a:pt x="695" y="241"/>
                  </a:lnTo>
                  <a:lnTo>
                    <a:pt x="695" y="251"/>
                  </a:lnTo>
                  <a:lnTo>
                    <a:pt x="705" y="251"/>
                  </a:lnTo>
                  <a:lnTo>
                    <a:pt x="712" y="251"/>
                  </a:lnTo>
                  <a:lnTo>
                    <a:pt x="712" y="260"/>
                  </a:lnTo>
                  <a:lnTo>
                    <a:pt x="712" y="251"/>
                  </a:lnTo>
                  <a:lnTo>
                    <a:pt x="721" y="251"/>
                  </a:lnTo>
                  <a:lnTo>
                    <a:pt x="721" y="260"/>
                  </a:lnTo>
                  <a:lnTo>
                    <a:pt x="721" y="251"/>
                  </a:lnTo>
                  <a:lnTo>
                    <a:pt x="731" y="251"/>
                  </a:lnTo>
                  <a:lnTo>
                    <a:pt x="731" y="260"/>
                  </a:lnTo>
                  <a:lnTo>
                    <a:pt x="738" y="260"/>
                  </a:lnTo>
                  <a:lnTo>
                    <a:pt x="731" y="260"/>
                  </a:lnTo>
                  <a:lnTo>
                    <a:pt x="738" y="260"/>
                  </a:lnTo>
                  <a:lnTo>
                    <a:pt x="738" y="251"/>
                  </a:lnTo>
                  <a:lnTo>
                    <a:pt x="738" y="260"/>
                  </a:lnTo>
                  <a:lnTo>
                    <a:pt x="747" y="260"/>
                  </a:lnTo>
                  <a:lnTo>
                    <a:pt x="747" y="251"/>
                  </a:lnTo>
                  <a:lnTo>
                    <a:pt x="755" y="251"/>
                  </a:lnTo>
                  <a:lnTo>
                    <a:pt x="764" y="251"/>
                  </a:lnTo>
                  <a:lnTo>
                    <a:pt x="755" y="251"/>
                  </a:lnTo>
                  <a:lnTo>
                    <a:pt x="764" y="251"/>
                  </a:lnTo>
                  <a:lnTo>
                    <a:pt x="764" y="260"/>
                  </a:lnTo>
                  <a:lnTo>
                    <a:pt x="764" y="251"/>
                  </a:lnTo>
                  <a:lnTo>
                    <a:pt x="774" y="251"/>
                  </a:lnTo>
                  <a:lnTo>
                    <a:pt x="764" y="251"/>
                  </a:lnTo>
                  <a:lnTo>
                    <a:pt x="764" y="260"/>
                  </a:lnTo>
                  <a:lnTo>
                    <a:pt x="764" y="251"/>
                  </a:lnTo>
                  <a:lnTo>
                    <a:pt x="755" y="251"/>
                  </a:lnTo>
                  <a:lnTo>
                    <a:pt x="764" y="251"/>
                  </a:lnTo>
                  <a:lnTo>
                    <a:pt x="755" y="251"/>
                  </a:lnTo>
                  <a:lnTo>
                    <a:pt x="747" y="251"/>
                  </a:lnTo>
                  <a:lnTo>
                    <a:pt x="747" y="260"/>
                  </a:lnTo>
                  <a:lnTo>
                    <a:pt x="747" y="251"/>
                  </a:lnTo>
                  <a:lnTo>
                    <a:pt x="747" y="260"/>
                  </a:lnTo>
                  <a:lnTo>
                    <a:pt x="738" y="260"/>
                  </a:lnTo>
                  <a:lnTo>
                    <a:pt x="731" y="260"/>
                  </a:lnTo>
                  <a:lnTo>
                    <a:pt x="731" y="251"/>
                  </a:lnTo>
                  <a:lnTo>
                    <a:pt x="721" y="251"/>
                  </a:lnTo>
                  <a:lnTo>
                    <a:pt x="721" y="260"/>
                  </a:lnTo>
                  <a:lnTo>
                    <a:pt x="721" y="251"/>
                  </a:lnTo>
                  <a:lnTo>
                    <a:pt x="712" y="251"/>
                  </a:lnTo>
                  <a:lnTo>
                    <a:pt x="712" y="260"/>
                  </a:lnTo>
                  <a:lnTo>
                    <a:pt x="712" y="251"/>
                  </a:lnTo>
                  <a:lnTo>
                    <a:pt x="712" y="260"/>
                  </a:lnTo>
                  <a:lnTo>
                    <a:pt x="712" y="251"/>
                  </a:lnTo>
                  <a:lnTo>
                    <a:pt x="705" y="251"/>
                  </a:lnTo>
                  <a:lnTo>
                    <a:pt x="695" y="251"/>
                  </a:lnTo>
                  <a:lnTo>
                    <a:pt x="695" y="241"/>
                  </a:lnTo>
                  <a:lnTo>
                    <a:pt x="695" y="234"/>
                  </a:lnTo>
                  <a:lnTo>
                    <a:pt x="695" y="224"/>
                  </a:lnTo>
                  <a:lnTo>
                    <a:pt x="695" y="215"/>
                  </a:lnTo>
                  <a:lnTo>
                    <a:pt x="695" y="208"/>
                  </a:lnTo>
                  <a:lnTo>
                    <a:pt x="695" y="215"/>
                  </a:lnTo>
                  <a:lnTo>
                    <a:pt x="695" y="208"/>
                  </a:lnTo>
                  <a:lnTo>
                    <a:pt x="695" y="198"/>
                  </a:lnTo>
                  <a:lnTo>
                    <a:pt x="695" y="191"/>
                  </a:lnTo>
                  <a:lnTo>
                    <a:pt x="695" y="181"/>
                  </a:lnTo>
                  <a:lnTo>
                    <a:pt x="688" y="181"/>
                  </a:lnTo>
                  <a:lnTo>
                    <a:pt x="679" y="172"/>
                  </a:lnTo>
                  <a:lnTo>
                    <a:pt x="679" y="165"/>
                  </a:lnTo>
                  <a:lnTo>
                    <a:pt x="669" y="165"/>
                  </a:lnTo>
                  <a:lnTo>
                    <a:pt x="669" y="155"/>
                  </a:lnTo>
                  <a:lnTo>
                    <a:pt x="669" y="146"/>
                  </a:lnTo>
                  <a:lnTo>
                    <a:pt x="669" y="138"/>
                  </a:lnTo>
                  <a:lnTo>
                    <a:pt x="669" y="129"/>
                  </a:lnTo>
                  <a:lnTo>
                    <a:pt x="679" y="129"/>
                  </a:lnTo>
                  <a:lnTo>
                    <a:pt x="679" y="122"/>
                  </a:lnTo>
                  <a:lnTo>
                    <a:pt x="679" y="112"/>
                  </a:lnTo>
                  <a:lnTo>
                    <a:pt x="679" y="103"/>
                  </a:lnTo>
                  <a:lnTo>
                    <a:pt x="679" y="95"/>
                  </a:lnTo>
                  <a:lnTo>
                    <a:pt x="669" y="95"/>
                  </a:lnTo>
                  <a:lnTo>
                    <a:pt x="679" y="95"/>
                  </a:lnTo>
                  <a:lnTo>
                    <a:pt x="669" y="95"/>
                  </a:lnTo>
                  <a:lnTo>
                    <a:pt x="679" y="95"/>
                  </a:lnTo>
                  <a:lnTo>
                    <a:pt x="669" y="95"/>
                  </a:lnTo>
                  <a:lnTo>
                    <a:pt x="669" y="86"/>
                  </a:lnTo>
                  <a:lnTo>
                    <a:pt x="679" y="86"/>
                  </a:lnTo>
                  <a:lnTo>
                    <a:pt x="669" y="86"/>
                  </a:lnTo>
                  <a:lnTo>
                    <a:pt x="679" y="86"/>
                  </a:lnTo>
                  <a:lnTo>
                    <a:pt x="669" y="86"/>
                  </a:lnTo>
                  <a:lnTo>
                    <a:pt x="662" y="86"/>
                  </a:lnTo>
                  <a:lnTo>
                    <a:pt x="669" y="86"/>
                  </a:lnTo>
                  <a:lnTo>
                    <a:pt x="669" y="77"/>
                  </a:lnTo>
                  <a:lnTo>
                    <a:pt x="662" y="77"/>
                  </a:lnTo>
                  <a:lnTo>
                    <a:pt x="669" y="77"/>
                  </a:lnTo>
                  <a:lnTo>
                    <a:pt x="662" y="86"/>
                  </a:lnTo>
                  <a:lnTo>
                    <a:pt x="652" y="86"/>
                  </a:lnTo>
                  <a:lnTo>
                    <a:pt x="643" y="77"/>
                  </a:lnTo>
                  <a:lnTo>
                    <a:pt x="643" y="86"/>
                  </a:lnTo>
                  <a:lnTo>
                    <a:pt x="643" y="77"/>
                  </a:lnTo>
                  <a:lnTo>
                    <a:pt x="636" y="77"/>
                  </a:lnTo>
                  <a:lnTo>
                    <a:pt x="636" y="86"/>
                  </a:lnTo>
                  <a:lnTo>
                    <a:pt x="643" y="86"/>
                  </a:lnTo>
                  <a:lnTo>
                    <a:pt x="636" y="86"/>
                  </a:lnTo>
                  <a:lnTo>
                    <a:pt x="626" y="86"/>
                  </a:lnTo>
                  <a:lnTo>
                    <a:pt x="619" y="86"/>
                  </a:lnTo>
                  <a:lnTo>
                    <a:pt x="610" y="86"/>
                  </a:lnTo>
                  <a:lnTo>
                    <a:pt x="600" y="86"/>
                  </a:lnTo>
                  <a:lnTo>
                    <a:pt x="610" y="86"/>
                  </a:lnTo>
                  <a:lnTo>
                    <a:pt x="600" y="86"/>
                  </a:lnTo>
                  <a:lnTo>
                    <a:pt x="600" y="77"/>
                  </a:lnTo>
                  <a:lnTo>
                    <a:pt x="600" y="86"/>
                  </a:lnTo>
                  <a:lnTo>
                    <a:pt x="593" y="86"/>
                  </a:lnTo>
                  <a:lnTo>
                    <a:pt x="593" y="77"/>
                  </a:lnTo>
                  <a:lnTo>
                    <a:pt x="584" y="77"/>
                  </a:lnTo>
                  <a:lnTo>
                    <a:pt x="584" y="86"/>
                  </a:lnTo>
                  <a:lnTo>
                    <a:pt x="584" y="77"/>
                  </a:lnTo>
                  <a:lnTo>
                    <a:pt x="576" y="77"/>
                  </a:lnTo>
                  <a:lnTo>
                    <a:pt x="576" y="86"/>
                  </a:lnTo>
                  <a:lnTo>
                    <a:pt x="576" y="77"/>
                  </a:lnTo>
                  <a:lnTo>
                    <a:pt x="576" y="69"/>
                  </a:lnTo>
                  <a:lnTo>
                    <a:pt x="576" y="77"/>
                  </a:lnTo>
                  <a:lnTo>
                    <a:pt x="567" y="77"/>
                  </a:lnTo>
                  <a:lnTo>
                    <a:pt x="567" y="69"/>
                  </a:lnTo>
                  <a:lnTo>
                    <a:pt x="567" y="77"/>
                  </a:lnTo>
                  <a:lnTo>
                    <a:pt x="557" y="77"/>
                  </a:lnTo>
                  <a:lnTo>
                    <a:pt x="557" y="69"/>
                  </a:lnTo>
                  <a:lnTo>
                    <a:pt x="550" y="69"/>
                  </a:lnTo>
                  <a:lnTo>
                    <a:pt x="541" y="60"/>
                  </a:lnTo>
                  <a:lnTo>
                    <a:pt x="541" y="69"/>
                  </a:lnTo>
                  <a:lnTo>
                    <a:pt x="541" y="60"/>
                  </a:lnTo>
                  <a:lnTo>
                    <a:pt x="533" y="60"/>
                  </a:lnTo>
                  <a:lnTo>
                    <a:pt x="524" y="60"/>
                  </a:lnTo>
                  <a:lnTo>
                    <a:pt x="524" y="52"/>
                  </a:lnTo>
                  <a:lnTo>
                    <a:pt x="515" y="52"/>
                  </a:lnTo>
                  <a:lnTo>
                    <a:pt x="507" y="52"/>
                  </a:lnTo>
                  <a:lnTo>
                    <a:pt x="515" y="52"/>
                  </a:lnTo>
                  <a:lnTo>
                    <a:pt x="507" y="43"/>
                  </a:lnTo>
                  <a:lnTo>
                    <a:pt x="507" y="52"/>
                  </a:lnTo>
                  <a:lnTo>
                    <a:pt x="507" y="60"/>
                  </a:lnTo>
                  <a:lnTo>
                    <a:pt x="507" y="52"/>
                  </a:lnTo>
                  <a:lnTo>
                    <a:pt x="498" y="52"/>
                  </a:lnTo>
                  <a:lnTo>
                    <a:pt x="498" y="43"/>
                  </a:lnTo>
                  <a:lnTo>
                    <a:pt x="498" y="52"/>
                  </a:lnTo>
                  <a:lnTo>
                    <a:pt x="489" y="43"/>
                  </a:lnTo>
                  <a:lnTo>
                    <a:pt x="489" y="34"/>
                  </a:lnTo>
                  <a:lnTo>
                    <a:pt x="498" y="34"/>
                  </a:lnTo>
                  <a:lnTo>
                    <a:pt x="489" y="34"/>
                  </a:lnTo>
                  <a:lnTo>
                    <a:pt x="489" y="43"/>
                  </a:lnTo>
                  <a:lnTo>
                    <a:pt x="481" y="43"/>
                  </a:lnTo>
                  <a:lnTo>
                    <a:pt x="481" y="34"/>
                  </a:lnTo>
                  <a:lnTo>
                    <a:pt x="472" y="34"/>
                  </a:lnTo>
                  <a:lnTo>
                    <a:pt x="481" y="34"/>
                  </a:lnTo>
                  <a:lnTo>
                    <a:pt x="481" y="26"/>
                  </a:lnTo>
                  <a:lnTo>
                    <a:pt x="472" y="26"/>
                  </a:lnTo>
                  <a:lnTo>
                    <a:pt x="464" y="26"/>
                  </a:lnTo>
                  <a:lnTo>
                    <a:pt x="455" y="26"/>
                  </a:lnTo>
                  <a:lnTo>
                    <a:pt x="455" y="17"/>
                  </a:lnTo>
                  <a:lnTo>
                    <a:pt x="464" y="17"/>
                  </a:lnTo>
                  <a:lnTo>
                    <a:pt x="455" y="17"/>
                  </a:lnTo>
                  <a:lnTo>
                    <a:pt x="446" y="17"/>
                  </a:lnTo>
                  <a:lnTo>
                    <a:pt x="438" y="17"/>
                  </a:lnTo>
                  <a:lnTo>
                    <a:pt x="446" y="17"/>
                  </a:lnTo>
                  <a:lnTo>
                    <a:pt x="446" y="8"/>
                  </a:lnTo>
                  <a:lnTo>
                    <a:pt x="438" y="8"/>
                  </a:lnTo>
                  <a:lnTo>
                    <a:pt x="429" y="8"/>
                  </a:lnTo>
                  <a:lnTo>
                    <a:pt x="421" y="8"/>
                  </a:lnTo>
                  <a:lnTo>
                    <a:pt x="421" y="17"/>
                  </a:lnTo>
                  <a:lnTo>
                    <a:pt x="412" y="17"/>
                  </a:lnTo>
                  <a:lnTo>
                    <a:pt x="412" y="8"/>
                  </a:lnTo>
                  <a:lnTo>
                    <a:pt x="412" y="17"/>
                  </a:lnTo>
                  <a:lnTo>
                    <a:pt x="403" y="17"/>
                  </a:lnTo>
                  <a:lnTo>
                    <a:pt x="412" y="17"/>
                  </a:lnTo>
                  <a:lnTo>
                    <a:pt x="412" y="26"/>
                  </a:lnTo>
                  <a:lnTo>
                    <a:pt x="403" y="26"/>
                  </a:lnTo>
                  <a:lnTo>
                    <a:pt x="403" y="17"/>
                  </a:lnTo>
                  <a:lnTo>
                    <a:pt x="395" y="17"/>
                  </a:lnTo>
                  <a:lnTo>
                    <a:pt x="386" y="17"/>
                  </a:lnTo>
                  <a:lnTo>
                    <a:pt x="386" y="26"/>
                  </a:lnTo>
                  <a:lnTo>
                    <a:pt x="377" y="26"/>
                  </a:lnTo>
                  <a:lnTo>
                    <a:pt x="386" y="26"/>
                  </a:lnTo>
                  <a:lnTo>
                    <a:pt x="377" y="26"/>
                  </a:lnTo>
                  <a:lnTo>
                    <a:pt x="377" y="17"/>
                  </a:lnTo>
                  <a:lnTo>
                    <a:pt x="377" y="26"/>
                  </a:lnTo>
                  <a:lnTo>
                    <a:pt x="377" y="17"/>
                  </a:lnTo>
                  <a:lnTo>
                    <a:pt x="377" y="26"/>
                  </a:lnTo>
                  <a:lnTo>
                    <a:pt x="369" y="26"/>
                  </a:lnTo>
                  <a:lnTo>
                    <a:pt x="360" y="26"/>
                  </a:lnTo>
                  <a:lnTo>
                    <a:pt x="369" y="26"/>
                  </a:lnTo>
                  <a:lnTo>
                    <a:pt x="369" y="17"/>
                  </a:lnTo>
                  <a:lnTo>
                    <a:pt x="360" y="17"/>
                  </a:lnTo>
                  <a:lnTo>
                    <a:pt x="360" y="26"/>
                  </a:lnTo>
                  <a:lnTo>
                    <a:pt x="360" y="34"/>
                  </a:lnTo>
                  <a:lnTo>
                    <a:pt x="360" y="26"/>
                  </a:lnTo>
                  <a:lnTo>
                    <a:pt x="352" y="26"/>
                  </a:lnTo>
                  <a:lnTo>
                    <a:pt x="352" y="34"/>
                  </a:lnTo>
                  <a:lnTo>
                    <a:pt x="343" y="34"/>
                  </a:lnTo>
                  <a:lnTo>
                    <a:pt x="343" y="26"/>
                  </a:lnTo>
                  <a:lnTo>
                    <a:pt x="352" y="26"/>
                  </a:lnTo>
                  <a:lnTo>
                    <a:pt x="343" y="26"/>
                  </a:lnTo>
                  <a:lnTo>
                    <a:pt x="343" y="34"/>
                  </a:lnTo>
                  <a:lnTo>
                    <a:pt x="334" y="26"/>
                  </a:lnTo>
                  <a:lnTo>
                    <a:pt x="334" y="34"/>
                  </a:lnTo>
                  <a:lnTo>
                    <a:pt x="326" y="34"/>
                  </a:lnTo>
                  <a:lnTo>
                    <a:pt x="326" y="26"/>
                  </a:lnTo>
                  <a:lnTo>
                    <a:pt x="317" y="34"/>
                  </a:lnTo>
                  <a:lnTo>
                    <a:pt x="309" y="34"/>
                  </a:lnTo>
                  <a:lnTo>
                    <a:pt x="309" y="26"/>
                  </a:lnTo>
                  <a:lnTo>
                    <a:pt x="309" y="34"/>
                  </a:lnTo>
                  <a:lnTo>
                    <a:pt x="300" y="34"/>
                  </a:lnTo>
                  <a:lnTo>
                    <a:pt x="291" y="26"/>
                  </a:lnTo>
                  <a:lnTo>
                    <a:pt x="283" y="34"/>
                  </a:lnTo>
                  <a:lnTo>
                    <a:pt x="283" y="26"/>
                  </a:lnTo>
                  <a:lnTo>
                    <a:pt x="283" y="34"/>
                  </a:lnTo>
                  <a:lnTo>
                    <a:pt x="274" y="34"/>
                  </a:lnTo>
                  <a:lnTo>
                    <a:pt x="266" y="34"/>
                  </a:lnTo>
                  <a:lnTo>
                    <a:pt x="266" y="26"/>
                  </a:lnTo>
                  <a:lnTo>
                    <a:pt x="266" y="34"/>
                  </a:lnTo>
                  <a:lnTo>
                    <a:pt x="257" y="34"/>
                  </a:lnTo>
                  <a:lnTo>
                    <a:pt x="257" y="43"/>
                  </a:lnTo>
                  <a:lnTo>
                    <a:pt x="248" y="43"/>
                  </a:lnTo>
                  <a:lnTo>
                    <a:pt x="248" y="34"/>
                  </a:lnTo>
                  <a:lnTo>
                    <a:pt x="240" y="34"/>
                  </a:lnTo>
                  <a:lnTo>
                    <a:pt x="231" y="26"/>
                  </a:lnTo>
                  <a:lnTo>
                    <a:pt x="231" y="34"/>
                  </a:lnTo>
                  <a:lnTo>
                    <a:pt x="222" y="34"/>
                  </a:lnTo>
                  <a:lnTo>
                    <a:pt x="222" y="43"/>
                  </a:lnTo>
                  <a:lnTo>
                    <a:pt x="214" y="43"/>
                  </a:lnTo>
                  <a:lnTo>
                    <a:pt x="214" y="34"/>
                  </a:lnTo>
                  <a:lnTo>
                    <a:pt x="205" y="34"/>
                  </a:lnTo>
                  <a:lnTo>
                    <a:pt x="197" y="34"/>
                  </a:lnTo>
                  <a:lnTo>
                    <a:pt x="197" y="43"/>
                  </a:lnTo>
                  <a:lnTo>
                    <a:pt x="197" y="34"/>
                  </a:lnTo>
                  <a:lnTo>
                    <a:pt x="188" y="34"/>
                  </a:lnTo>
                  <a:lnTo>
                    <a:pt x="188" y="43"/>
                  </a:lnTo>
                  <a:lnTo>
                    <a:pt x="179" y="43"/>
                  </a:lnTo>
                  <a:lnTo>
                    <a:pt x="179" y="34"/>
                  </a:lnTo>
                  <a:lnTo>
                    <a:pt x="171" y="34"/>
                  </a:lnTo>
                  <a:lnTo>
                    <a:pt x="171" y="43"/>
                  </a:lnTo>
                  <a:lnTo>
                    <a:pt x="162" y="43"/>
                  </a:lnTo>
                  <a:lnTo>
                    <a:pt x="154" y="43"/>
                  </a:lnTo>
                  <a:lnTo>
                    <a:pt x="145" y="43"/>
                  </a:lnTo>
                  <a:lnTo>
                    <a:pt x="145" y="52"/>
                  </a:lnTo>
                  <a:lnTo>
                    <a:pt x="136" y="52"/>
                  </a:lnTo>
                  <a:lnTo>
                    <a:pt x="136" y="60"/>
                  </a:lnTo>
                  <a:lnTo>
                    <a:pt x="136" y="52"/>
                  </a:lnTo>
                  <a:lnTo>
                    <a:pt x="128" y="52"/>
                  </a:lnTo>
                  <a:lnTo>
                    <a:pt x="128" y="60"/>
                  </a:lnTo>
                  <a:lnTo>
                    <a:pt x="119" y="60"/>
                  </a:lnTo>
                  <a:lnTo>
                    <a:pt x="112" y="60"/>
                  </a:lnTo>
                  <a:lnTo>
                    <a:pt x="112" y="69"/>
                  </a:lnTo>
                  <a:lnTo>
                    <a:pt x="102" y="69"/>
                  </a:lnTo>
                  <a:lnTo>
                    <a:pt x="93" y="69"/>
                  </a:lnTo>
                  <a:lnTo>
                    <a:pt x="93" y="60"/>
                  </a:lnTo>
                  <a:lnTo>
                    <a:pt x="86" y="60"/>
                  </a:lnTo>
                  <a:lnTo>
                    <a:pt x="86" y="69"/>
                  </a:lnTo>
                  <a:lnTo>
                    <a:pt x="86" y="77"/>
                  </a:lnTo>
                  <a:lnTo>
                    <a:pt x="76" y="77"/>
                  </a:lnTo>
                  <a:lnTo>
                    <a:pt x="76" y="86"/>
                  </a:lnTo>
                  <a:lnTo>
                    <a:pt x="67" y="86"/>
                  </a:lnTo>
                  <a:lnTo>
                    <a:pt x="59" y="86"/>
                  </a:lnTo>
                  <a:lnTo>
                    <a:pt x="50" y="86"/>
                  </a:lnTo>
                  <a:lnTo>
                    <a:pt x="43" y="86"/>
                  </a:lnTo>
                  <a:lnTo>
                    <a:pt x="43" y="77"/>
                  </a:lnTo>
                  <a:lnTo>
                    <a:pt x="43" y="86"/>
                  </a:lnTo>
                  <a:lnTo>
                    <a:pt x="33" y="86"/>
                  </a:lnTo>
                  <a:lnTo>
                    <a:pt x="24" y="86"/>
                  </a:lnTo>
                  <a:lnTo>
                    <a:pt x="17" y="86"/>
                  </a:lnTo>
                  <a:lnTo>
                    <a:pt x="7" y="86"/>
                  </a:lnTo>
                  <a:lnTo>
                    <a:pt x="7" y="95"/>
                  </a:lnTo>
                  <a:lnTo>
                    <a:pt x="7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39" name="Freeform 285"/>
            <p:cNvSpPr>
              <a:spLocks/>
            </p:cNvSpPr>
            <p:nvPr/>
          </p:nvSpPr>
          <p:spPr bwMode="auto">
            <a:xfrm>
              <a:off x="4235450" y="3021013"/>
              <a:ext cx="717550" cy="246062"/>
            </a:xfrm>
            <a:custGeom>
              <a:avLst/>
              <a:gdLst>
                <a:gd name="T0" fmla="*/ 2147483647 w 904"/>
                <a:gd name="T1" fmla="*/ 2147483647 h 310"/>
                <a:gd name="T2" fmla="*/ 2147483647 w 904"/>
                <a:gd name="T3" fmla="*/ 2147483647 h 310"/>
                <a:gd name="T4" fmla="*/ 2147483647 w 904"/>
                <a:gd name="T5" fmla="*/ 2147483647 h 310"/>
                <a:gd name="T6" fmla="*/ 2147483647 w 904"/>
                <a:gd name="T7" fmla="*/ 2147483647 h 310"/>
                <a:gd name="T8" fmla="*/ 2147483647 w 904"/>
                <a:gd name="T9" fmla="*/ 2147483647 h 310"/>
                <a:gd name="T10" fmla="*/ 2147483647 w 904"/>
                <a:gd name="T11" fmla="*/ 2147483647 h 310"/>
                <a:gd name="T12" fmla="*/ 2147483647 w 904"/>
                <a:gd name="T13" fmla="*/ 2147483647 h 310"/>
                <a:gd name="T14" fmla="*/ 2147483647 w 904"/>
                <a:gd name="T15" fmla="*/ 2147483647 h 310"/>
                <a:gd name="T16" fmla="*/ 2147483647 w 904"/>
                <a:gd name="T17" fmla="*/ 2147483647 h 310"/>
                <a:gd name="T18" fmla="*/ 2147483647 w 904"/>
                <a:gd name="T19" fmla="*/ 2147483647 h 310"/>
                <a:gd name="T20" fmla="*/ 2147483647 w 904"/>
                <a:gd name="T21" fmla="*/ 2147483647 h 310"/>
                <a:gd name="T22" fmla="*/ 2147483647 w 904"/>
                <a:gd name="T23" fmla="*/ 2147483647 h 310"/>
                <a:gd name="T24" fmla="*/ 2147483647 w 904"/>
                <a:gd name="T25" fmla="*/ 2147483647 h 310"/>
                <a:gd name="T26" fmla="*/ 2147483647 w 904"/>
                <a:gd name="T27" fmla="*/ 2147483647 h 310"/>
                <a:gd name="T28" fmla="*/ 2147483647 w 904"/>
                <a:gd name="T29" fmla="*/ 2147483647 h 310"/>
                <a:gd name="T30" fmla="*/ 2147483647 w 904"/>
                <a:gd name="T31" fmla="*/ 2147483647 h 310"/>
                <a:gd name="T32" fmla="*/ 2147483647 w 904"/>
                <a:gd name="T33" fmla="*/ 2147483647 h 310"/>
                <a:gd name="T34" fmla="*/ 2147483647 w 904"/>
                <a:gd name="T35" fmla="*/ 2147483647 h 310"/>
                <a:gd name="T36" fmla="*/ 2147483647 w 904"/>
                <a:gd name="T37" fmla="*/ 2147483647 h 310"/>
                <a:gd name="T38" fmla="*/ 2147483647 w 904"/>
                <a:gd name="T39" fmla="*/ 2147483647 h 310"/>
                <a:gd name="T40" fmla="*/ 2147483647 w 904"/>
                <a:gd name="T41" fmla="*/ 2147483647 h 310"/>
                <a:gd name="T42" fmla="*/ 2147483647 w 904"/>
                <a:gd name="T43" fmla="*/ 2147483647 h 310"/>
                <a:gd name="T44" fmla="*/ 2147483647 w 904"/>
                <a:gd name="T45" fmla="*/ 2147483647 h 310"/>
                <a:gd name="T46" fmla="*/ 2147483647 w 904"/>
                <a:gd name="T47" fmla="*/ 2147483647 h 310"/>
                <a:gd name="T48" fmla="*/ 2147483647 w 904"/>
                <a:gd name="T49" fmla="*/ 2147483647 h 310"/>
                <a:gd name="T50" fmla="*/ 2147483647 w 904"/>
                <a:gd name="T51" fmla="*/ 2147483647 h 310"/>
                <a:gd name="T52" fmla="*/ 2147483647 w 904"/>
                <a:gd name="T53" fmla="*/ 2147483647 h 310"/>
                <a:gd name="T54" fmla="*/ 2147483647 w 904"/>
                <a:gd name="T55" fmla="*/ 2147483647 h 310"/>
                <a:gd name="T56" fmla="*/ 2147483647 w 904"/>
                <a:gd name="T57" fmla="*/ 2147483647 h 310"/>
                <a:gd name="T58" fmla="*/ 2147483647 w 904"/>
                <a:gd name="T59" fmla="*/ 2147483647 h 310"/>
                <a:gd name="T60" fmla="*/ 2147483647 w 904"/>
                <a:gd name="T61" fmla="*/ 2147483647 h 310"/>
                <a:gd name="T62" fmla="*/ 2147483647 w 904"/>
                <a:gd name="T63" fmla="*/ 2147483647 h 310"/>
                <a:gd name="T64" fmla="*/ 2147483647 w 904"/>
                <a:gd name="T65" fmla="*/ 2147483647 h 310"/>
                <a:gd name="T66" fmla="*/ 2147483647 w 904"/>
                <a:gd name="T67" fmla="*/ 0 h 310"/>
                <a:gd name="T68" fmla="*/ 2147483647 w 904"/>
                <a:gd name="T69" fmla="*/ 2147483647 h 310"/>
                <a:gd name="T70" fmla="*/ 2147483647 w 904"/>
                <a:gd name="T71" fmla="*/ 2147483647 h 310"/>
                <a:gd name="T72" fmla="*/ 2147483647 w 904"/>
                <a:gd name="T73" fmla="*/ 2147483647 h 310"/>
                <a:gd name="T74" fmla="*/ 2147483647 w 904"/>
                <a:gd name="T75" fmla="*/ 2147483647 h 310"/>
                <a:gd name="T76" fmla="*/ 2147483647 w 904"/>
                <a:gd name="T77" fmla="*/ 2147483647 h 310"/>
                <a:gd name="T78" fmla="*/ 2147483647 w 904"/>
                <a:gd name="T79" fmla="*/ 2147483647 h 310"/>
                <a:gd name="T80" fmla="*/ 2147483647 w 904"/>
                <a:gd name="T81" fmla="*/ 2147483647 h 310"/>
                <a:gd name="T82" fmla="*/ 2147483647 w 904"/>
                <a:gd name="T83" fmla="*/ 2147483647 h 310"/>
                <a:gd name="T84" fmla="*/ 2147483647 w 904"/>
                <a:gd name="T85" fmla="*/ 2147483647 h 310"/>
                <a:gd name="T86" fmla="*/ 2147483647 w 904"/>
                <a:gd name="T87" fmla="*/ 2147483647 h 310"/>
                <a:gd name="T88" fmla="*/ 2147483647 w 904"/>
                <a:gd name="T89" fmla="*/ 2147483647 h 310"/>
                <a:gd name="T90" fmla="*/ 2147483647 w 904"/>
                <a:gd name="T91" fmla="*/ 2147483647 h 310"/>
                <a:gd name="T92" fmla="*/ 2147483647 w 904"/>
                <a:gd name="T93" fmla="*/ 2147483647 h 310"/>
                <a:gd name="T94" fmla="*/ 2147483647 w 904"/>
                <a:gd name="T95" fmla="*/ 2147483647 h 310"/>
                <a:gd name="T96" fmla="*/ 2147483647 w 904"/>
                <a:gd name="T97" fmla="*/ 2147483647 h 310"/>
                <a:gd name="T98" fmla="*/ 2147483647 w 904"/>
                <a:gd name="T99" fmla="*/ 2147483647 h 310"/>
                <a:gd name="T100" fmla="*/ 2147483647 w 904"/>
                <a:gd name="T101" fmla="*/ 2147483647 h 310"/>
                <a:gd name="T102" fmla="*/ 2147483647 w 904"/>
                <a:gd name="T103" fmla="*/ 2147483647 h 310"/>
                <a:gd name="T104" fmla="*/ 2147483647 w 904"/>
                <a:gd name="T105" fmla="*/ 2147483647 h 310"/>
                <a:gd name="T106" fmla="*/ 2147483647 w 904"/>
                <a:gd name="T107" fmla="*/ 2147483647 h 310"/>
                <a:gd name="T108" fmla="*/ 2147483647 w 904"/>
                <a:gd name="T109" fmla="*/ 2147483647 h 310"/>
                <a:gd name="T110" fmla="*/ 2147483647 w 904"/>
                <a:gd name="T111" fmla="*/ 2147483647 h 310"/>
                <a:gd name="T112" fmla="*/ 2147483647 w 904"/>
                <a:gd name="T113" fmla="*/ 2147483647 h 310"/>
                <a:gd name="T114" fmla="*/ 2147483647 w 904"/>
                <a:gd name="T115" fmla="*/ 2147483647 h 310"/>
                <a:gd name="T116" fmla="*/ 2147483647 w 904"/>
                <a:gd name="T117" fmla="*/ 2147483647 h 310"/>
                <a:gd name="T118" fmla="*/ 2147483647 w 904"/>
                <a:gd name="T119" fmla="*/ 2147483647 h 310"/>
                <a:gd name="T120" fmla="*/ 2147483647 w 904"/>
                <a:gd name="T121" fmla="*/ 2147483647 h 310"/>
                <a:gd name="T122" fmla="*/ 2147483647 w 904"/>
                <a:gd name="T123" fmla="*/ 2147483647 h 3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4"/>
                <a:gd name="T187" fmla="*/ 0 h 310"/>
                <a:gd name="T188" fmla="*/ 904 w 904"/>
                <a:gd name="T189" fmla="*/ 310 h 3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4" h="310">
                  <a:moveTo>
                    <a:pt x="9" y="310"/>
                  </a:moveTo>
                  <a:lnTo>
                    <a:pt x="0" y="310"/>
                  </a:lnTo>
                  <a:lnTo>
                    <a:pt x="9" y="310"/>
                  </a:lnTo>
                  <a:lnTo>
                    <a:pt x="9" y="301"/>
                  </a:lnTo>
                  <a:lnTo>
                    <a:pt x="9" y="294"/>
                  </a:lnTo>
                  <a:lnTo>
                    <a:pt x="9" y="301"/>
                  </a:lnTo>
                  <a:lnTo>
                    <a:pt x="18" y="301"/>
                  </a:lnTo>
                  <a:lnTo>
                    <a:pt x="26" y="301"/>
                  </a:lnTo>
                  <a:lnTo>
                    <a:pt x="35" y="301"/>
                  </a:lnTo>
                  <a:lnTo>
                    <a:pt x="43" y="301"/>
                  </a:lnTo>
                  <a:lnTo>
                    <a:pt x="52" y="301"/>
                  </a:lnTo>
                  <a:lnTo>
                    <a:pt x="43" y="301"/>
                  </a:lnTo>
                  <a:lnTo>
                    <a:pt x="52" y="301"/>
                  </a:lnTo>
                  <a:lnTo>
                    <a:pt x="61" y="301"/>
                  </a:lnTo>
                  <a:lnTo>
                    <a:pt x="52" y="301"/>
                  </a:lnTo>
                  <a:lnTo>
                    <a:pt x="61" y="301"/>
                  </a:lnTo>
                  <a:lnTo>
                    <a:pt x="61" y="294"/>
                  </a:lnTo>
                  <a:lnTo>
                    <a:pt x="69" y="294"/>
                  </a:lnTo>
                  <a:lnTo>
                    <a:pt x="69" y="284"/>
                  </a:lnTo>
                  <a:lnTo>
                    <a:pt x="78" y="284"/>
                  </a:lnTo>
                  <a:lnTo>
                    <a:pt x="87" y="284"/>
                  </a:lnTo>
                  <a:lnTo>
                    <a:pt x="87" y="277"/>
                  </a:lnTo>
                  <a:lnTo>
                    <a:pt x="95" y="277"/>
                  </a:lnTo>
                  <a:lnTo>
                    <a:pt x="87" y="277"/>
                  </a:lnTo>
                  <a:lnTo>
                    <a:pt x="95" y="277"/>
                  </a:lnTo>
                  <a:lnTo>
                    <a:pt x="95" y="267"/>
                  </a:lnTo>
                  <a:lnTo>
                    <a:pt x="104" y="267"/>
                  </a:lnTo>
                  <a:lnTo>
                    <a:pt x="104" y="277"/>
                  </a:lnTo>
                  <a:lnTo>
                    <a:pt x="104" y="267"/>
                  </a:lnTo>
                  <a:lnTo>
                    <a:pt x="95" y="267"/>
                  </a:lnTo>
                  <a:lnTo>
                    <a:pt x="95" y="277"/>
                  </a:lnTo>
                  <a:lnTo>
                    <a:pt x="104" y="277"/>
                  </a:lnTo>
                  <a:lnTo>
                    <a:pt x="104" y="267"/>
                  </a:lnTo>
                  <a:lnTo>
                    <a:pt x="104" y="277"/>
                  </a:lnTo>
                  <a:lnTo>
                    <a:pt x="104" y="284"/>
                  </a:lnTo>
                  <a:lnTo>
                    <a:pt x="104" y="277"/>
                  </a:lnTo>
                  <a:lnTo>
                    <a:pt x="111" y="277"/>
                  </a:lnTo>
                  <a:lnTo>
                    <a:pt x="111" y="284"/>
                  </a:lnTo>
                  <a:lnTo>
                    <a:pt x="111" y="277"/>
                  </a:lnTo>
                  <a:lnTo>
                    <a:pt x="121" y="277"/>
                  </a:lnTo>
                  <a:lnTo>
                    <a:pt x="130" y="277"/>
                  </a:lnTo>
                  <a:lnTo>
                    <a:pt x="121" y="277"/>
                  </a:lnTo>
                  <a:lnTo>
                    <a:pt x="130" y="267"/>
                  </a:lnTo>
                  <a:lnTo>
                    <a:pt x="130" y="277"/>
                  </a:lnTo>
                  <a:lnTo>
                    <a:pt x="138" y="277"/>
                  </a:lnTo>
                  <a:lnTo>
                    <a:pt x="147" y="277"/>
                  </a:lnTo>
                  <a:lnTo>
                    <a:pt x="154" y="277"/>
                  </a:lnTo>
                  <a:lnTo>
                    <a:pt x="164" y="277"/>
                  </a:lnTo>
                  <a:lnTo>
                    <a:pt x="164" y="267"/>
                  </a:lnTo>
                  <a:lnTo>
                    <a:pt x="154" y="267"/>
                  </a:lnTo>
                  <a:lnTo>
                    <a:pt x="164" y="267"/>
                  </a:lnTo>
                  <a:lnTo>
                    <a:pt x="164" y="258"/>
                  </a:lnTo>
                  <a:lnTo>
                    <a:pt x="164" y="267"/>
                  </a:lnTo>
                  <a:lnTo>
                    <a:pt x="154" y="267"/>
                  </a:lnTo>
                  <a:lnTo>
                    <a:pt x="164" y="267"/>
                  </a:lnTo>
                  <a:lnTo>
                    <a:pt x="164" y="277"/>
                  </a:lnTo>
                  <a:lnTo>
                    <a:pt x="154" y="277"/>
                  </a:lnTo>
                  <a:lnTo>
                    <a:pt x="164" y="277"/>
                  </a:lnTo>
                  <a:lnTo>
                    <a:pt x="164" y="284"/>
                  </a:lnTo>
                  <a:lnTo>
                    <a:pt x="154" y="284"/>
                  </a:lnTo>
                  <a:lnTo>
                    <a:pt x="164" y="284"/>
                  </a:lnTo>
                  <a:lnTo>
                    <a:pt x="164" y="294"/>
                  </a:lnTo>
                  <a:lnTo>
                    <a:pt x="173" y="294"/>
                  </a:lnTo>
                  <a:lnTo>
                    <a:pt x="164" y="294"/>
                  </a:lnTo>
                  <a:lnTo>
                    <a:pt x="164" y="284"/>
                  </a:lnTo>
                  <a:lnTo>
                    <a:pt x="173" y="284"/>
                  </a:lnTo>
                  <a:lnTo>
                    <a:pt x="173" y="294"/>
                  </a:lnTo>
                  <a:lnTo>
                    <a:pt x="173" y="284"/>
                  </a:lnTo>
                  <a:lnTo>
                    <a:pt x="180" y="284"/>
                  </a:lnTo>
                  <a:lnTo>
                    <a:pt x="180" y="294"/>
                  </a:lnTo>
                  <a:lnTo>
                    <a:pt x="180" y="284"/>
                  </a:lnTo>
                  <a:lnTo>
                    <a:pt x="180" y="294"/>
                  </a:lnTo>
                  <a:lnTo>
                    <a:pt x="190" y="294"/>
                  </a:lnTo>
                  <a:lnTo>
                    <a:pt x="197" y="294"/>
                  </a:lnTo>
                  <a:lnTo>
                    <a:pt x="197" y="301"/>
                  </a:lnTo>
                  <a:lnTo>
                    <a:pt x="197" y="294"/>
                  </a:lnTo>
                  <a:lnTo>
                    <a:pt x="206" y="294"/>
                  </a:lnTo>
                  <a:lnTo>
                    <a:pt x="216" y="294"/>
                  </a:lnTo>
                  <a:lnTo>
                    <a:pt x="223" y="294"/>
                  </a:lnTo>
                  <a:lnTo>
                    <a:pt x="223" y="284"/>
                  </a:lnTo>
                  <a:lnTo>
                    <a:pt x="233" y="284"/>
                  </a:lnTo>
                  <a:lnTo>
                    <a:pt x="233" y="294"/>
                  </a:lnTo>
                  <a:lnTo>
                    <a:pt x="233" y="301"/>
                  </a:lnTo>
                  <a:lnTo>
                    <a:pt x="233" y="310"/>
                  </a:lnTo>
                  <a:lnTo>
                    <a:pt x="242" y="310"/>
                  </a:lnTo>
                  <a:lnTo>
                    <a:pt x="249" y="310"/>
                  </a:lnTo>
                  <a:lnTo>
                    <a:pt x="249" y="301"/>
                  </a:lnTo>
                  <a:lnTo>
                    <a:pt x="259" y="301"/>
                  </a:lnTo>
                  <a:lnTo>
                    <a:pt x="259" y="294"/>
                  </a:lnTo>
                  <a:lnTo>
                    <a:pt x="266" y="294"/>
                  </a:lnTo>
                  <a:lnTo>
                    <a:pt x="275" y="294"/>
                  </a:lnTo>
                  <a:lnTo>
                    <a:pt x="275" y="301"/>
                  </a:lnTo>
                  <a:lnTo>
                    <a:pt x="275" y="294"/>
                  </a:lnTo>
                  <a:lnTo>
                    <a:pt x="285" y="294"/>
                  </a:lnTo>
                  <a:lnTo>
                    <a:pt x="285" y="301"/>
                  </a:lnTo>
                  <a:lnTo>
                    <a:pt x="285" y="294"/>
                  </a:lnTo>
                  <a:lnTo>
                    <a:pt x="292" y="294"/>
                  </a:lnTo>
                  <a:lnTo>
                    <a:pt x="292" y="301"/>
                  </a:lnTo>
                  <a:lnTo>
                    <a:pt x="292" y="294"/>
                  </a:lnTo>
                  <a:lnTo>
                    <a:pt x="292" y="301"/>
                  </a:lnTo>
                  <a:lnTo>
                    <a:pt x="301" y="301"/>
                  </a:lnTo>
                  <a:lnTo>
                    <a:pt x="301" y="294"/>
                  </a:lnTo>
                  <a:lnTo>
                    <a:pt x="309" y="294"/>
                  </a:lnTo>
                  <a:lnTo>
                    <a:pt x="309" y="284"/>
                  </a:lnTo>
                  <a:lnTo>
                    <a:pt x="309" y="277"/>
                  </a:lnTo>
                  <a:lnTo>
                    <a:pt x="318" y="277"/>
                  </a:lnTo>
                  <a:lnTo>
                    <a:pt x="318" y="267"/>
                  </a:lnTo>
                  <a:lnTo>
                    <a:pt x="328" y="267"/>
                  </a:lnTo>
                  <a:lnTo>
                    <a:pt x="328" y="277"/>
                  </a:lnTo>
                  <a:lnTo>
                    <a:pt x="335" y="277"/>
                  </a:lnTo>
                  <a:lnTo>
                    <a:pt x="344" y="277"/>
                  </a:lnTo>
                  <a:lnTo>
                    <a:pt x="354" y="267"/>
                  </a:lnTo>
                  <a:lnTo>
                    <a:pt x="354" y="277"/>
                  </a:lnTo>
                  <a:lnTo>
                    <a:pt x="361" y="277"/>
                  </a:lnTo>
                  <a:lnTo>
                    <a:pt x="361" y="284"/>
                  </a:lnTo>
                  <a:lnTo>
                    <a:pt x="370" y="284"/>
                  </a:lnTo>
                  <a:lnTo>
                    <a:pt x="378" y="284"/>
                  </a:lnTo>
                  <a:lnTo>
                    <a:pt x="387" y="284"/>
                  </a:lnTo>
                  <a:lnTo>
                    <a:pt x="378" y="284"/>
                  </a:lnTo>
                  <a:lnTo>
                    <a:pt x="387" y="284"/>
                  </a:lnTo>
                  <a:lnTo>
                    <a:pt x="396" y="284"/>
                  </a:lnTo>
                  <a:lnTo>
                    <a:pt x="387" y="284"/>
                  </a:lnTo>
                  <a:lnTo>
                    <a:pt x="387" y="294"/>
                  </a:lnTo>
                  <a:lnTo>
                    <a:pt x="387" y="284"/>
                  </a:lnTo>
                  <a:lnTo>
                    <a:pt x="396" y="284"/>
                  </a:lnTo>
                  <a:lnTo>
                    <a:pt x="396" y="294"/>
                  </a:lnTo>
                  <a:lnTo>
                    <a:pt x="387" y="294"/>
                  </a:lnTo>
                  <a:lnTo>
                    <a:pt x="396" y="294"/>
                  </a:lnTo>
                  <a:lnTo>
                    <a:pt x="404" y="294"/>
                  </a:lnTo>
                  <a:lnTo>
                    <a:pt x="413" y="294"/>
                  </a:lnTo>
                  <a:lnTo>
                    <a:pt x="421" y="294"/>
                  </a:lnTo>
                  <a:lnTo>
                    <a:pt x="430" y="294"/>
                  </a:lnTo>
                  <a:lnTo>
                    <a:pt x="439" y="294"/>
                  </a:lnTo>
                  <a:lnTo>
                    <a:pt x="439" y="284"/>
                  </a:lnTo>
                  <a:lnTo>
                    <a:pt x="447" y="294"/>
                  </a:lnTo>
                  <a:lnTo>
                    <a:pt x="456" y="294"/>
                  </a:lnTo>
                  <a:lnTo>
                    <a:pt x="456" y="284"/>
                  </a:lnTo>
                  <a:lnTo>
                    <a:pt x="456" y="294"/>
                  </a:lnTo>
                  <a:lnTo>
                    <a:pt x="456" y="284"/>
                  </a:lnTo>
                  <a:lnTo>
                    <a:pt x="464" y="284"/>
                  </a:lnTo>
                  <a:lnTo>
                    <a:pt x="456" y="284"/>
                  </a:lnTo>
                  <a:lnTo>
                    <a:pt x="464" y="284"/>
                  </a:lnTo>
                  <a:lnTo>
                    <a:pt x="456" y="277"/>
                  </a:lnTo>
                  <a:lnTo>
                    <a:pt x="464" y="277"/>
                  </a:lnTo>
                  <a:lnTo>
                    <a:pt x="464" y="284"/>
                  </a:lnTo>
                  <a:lnTo>
                    <a:pt x="473" y="284"/>
                  </a:lnTo>
                  <a:lnTo>
                    <a:pt x="482" y="284"/>
                  </a:lnTo>
                  <a:lnTo>
                    <a:pt x="473" y="284"/>
                  </a:lnTo>
                  <a:lnTo>
                    <a:pt x="482" y="284"/>
                  </a:lnTo>
                  <a:lnTo>
                    <a:pt x="490" y="284"/>
                  </a:lnTo>
                  <a:lnTo>
                    <a:pt x="499" y="284"/>
                  </a:lnTo>
                  <a:lnTo>
                    <a:pt x="508" y="284"/>
                  </a:lnTo>
                  <a:lnTo>
                    <a:pt x="508" y="277"/>
                  </a:lnTo>
                  <a:lnTo>
                    <a:pt x="516" y="277"/>
                  </a:lnTo>
                  <a:lnTo>
                    <a:pt x="516" y="267"/>
                  </a:lnTo>
                  <a:lnTo>
                    <a:pt x="525" y="267"/>
                  </a:lnTo>
                  <a:lnTo>
                    <a:pt x="525" y="277"/>
                  </a:lnTo>
                  <a:lnTo>
                    <a:pt x="525" y="267"/>
                  </a:lnTo>
                  <a:lnTo>
                    <a:pt x="525" y="258"/>
                  </a:lnTo>
                  <a:lnTo>
                    <a:pt x="525" y="251"/>
                  </a:lnTo>
                  <a:lnTo>
                    <a:pt x="525" y="258"/>
                  </a:lnTo>
                  <a:lnTo>
                    <a:pt x="525" y="251"/>
                  </a:lnTo>
                  <a:lnTo>
                    <a:pt x="533" y="251"/>
                  </a:lnTo>
                  <a:lnTo>
                    <a:pt x="533" y="241"/>
                  </a:lnTo>
                  <a:lnTo>
                    <a:pt x="542" y="251"/>
                  </a:lnTo>
                  <a:lnTo>
                    <a:pt x="542" y="241"/>
                  </a:lnTo>
                  <a:lnTo>
                    <a:pt x="551" y="241"/>
                  </a:lnTo>
                  <a:lnTo>
                    <a:pt x="559" y="241"/>
                  </a:lnTo>
                  <a:lnTo>
                    <a:pt x="559" y="232"/>
                  </a:lnTo>
                  <a:lnTo>
                    <a:pt x="568" y="241"/>
                  </a:lnTo>
                  <a:lnTo>
                    <a:pt x="576" y="241"/>
                  </a:lnTo>
                  <a:lnTo>
                    <a:pt x="568" y="232"/>
                  </a:lnTo>
                  <a:lnTo>
                    <a:pt x="576" y="232"/>
                  </a:lnTo>
                  <a:lnTo>
                    <a:pt x="576" y="224"/>
                  </a:lnTo>
                  <a:lnTo>
                    <a:pt x="576" y="232"/>
                  </a:lnTo>
                  <a:lnTo>
                    <a:pt x="585" y="232"/>
                  </a:lnTo>
                  <a:lnTo>
                    <a:pt x="585" y="224"/>
                  </a:lnTo>
                  <a:lnTo>
                    <a:pt x="594" y="224"/>
                  </a:lnTo>
                  <a:lnTo>
                    <a:pt x="594" y="215"/>
                  </a:lnTo>
                  <a:lnTo>
                    <a:pt x="585" y="208"/>
                  </a:lnTo>
                  <a:lnTo>
                    <a:pt x="594" y="208"/>
                  </a:lnTo>
                  <a:lnTo>
                    <a:pt x="594" y="198"/>
                  </a:lnTo>
                  <a:lnTo>
                    <a:pt x="585" y="198"/>
                  </a:lnTo>
                  <a:lnTo>
                    <a:pt x="585" y="189"/>
                  </a:lnTo>
                  <a:lnTo>
                    <a:pt x="585" y="198"/>
                  </a:lnTo>
                  <a:lnTo>
                    <a:pt x="576" y="198"/>
                  </a:lnTo>
                  <a:lnTo>
                    <a:pt x="568" y="198"/>
                  </a:lnTo>
                  <a:lnTo>
                    <a:pt x="568" y="189"/>
                  </a:lnTo>
                  <a:lnTo>
                    <a:pt x="576" y="189"/>
                  </a:lnTo>
                  <a:lnTo>
                    <a:pt x="576" y="181"/>
                  </a:lnTo>
                  <a:lnTo>
                    <a:pt x="568" y="181"/>
                  </a:lnTo>
                  <a:lnTo>
                    <a:pt x="568" y="172"/>
                  </a:lnTo>
                  <a:lnTo>
                    <a:pt x="568" y="165"/>
                  </a:lnTo>
                  <a:lnTo>
                    <a:pt x="576" y="165"/>
                  </a:lnTo>
                  <a:lnTo>
                    <a:pt x="576" y="155"/>
                  </a:lnTo>
                  <a:lnTo>
                    <a:pt x="576" y="146"/>
                  </a:lnTo>
                  <a:lnTo>
                    <a:pt x="576" y="138"/>
                  </a:lnTo>
                  <a:lnTo>
                    <a:pt x="576" y="129"/>
                  </a:lnTo>
                  <a:lnTo>
                    <a:pt x="585" y="129"/>
                  </a:lnTo>
                  <a:lnTo>
                    <a:pt x="594" y="120"/>
                  </a:lnTo>
                  <a:lnTo>
                    <a:pt x="594" y="129"/>
                  </a:lnTo>
                  <a:lnTo>
                    <a:pt x="594" y="120"/>
                  </a:lnTo>
                  <a:lnTo>
                    <a:pt x="594" y="129"/>
                  </a:lnTo>
                  <a:lnTo>
                    <a:pt x="585" y="129"/>
                  </a:lnTo>
                  <a:lnTo>
                    <a:pt x="576" y="129"/>
                  </a:lnTo>
                  <a:lnTo>
                    <a:pt x="576" y="138"/>
                  </a:lnTo>
                  <a:lnTo>
                    <a:pt x="576" y="146"/>
                  </a:lnTo>
                  <a:lnTo>
                    <a:pt x="576" y="155"/>
                  </a:lnTo>
                  <a:lnTo>
                    <a:pt x="576" y="165"/>
                  </a:lnTo>
                  <a:lnTo>
                    <a:pt x="576" y="172"/>
                  </a:lnTo>
                  <a:lnTo>
                    <a:pt x="576" y="165"/>
                  </a:lnTo>
                  <a:lnTo>
                    <a:pt x="585" y="165"/>
                  </a:lnTo>
                  <a:lnTo>
                    <a:pt x="594" y="165"/>
                  </a:lnTo>
                  <a:lnTo>
                    <a:pt x="602" y="165"/>
                  </a:lnTo>
                  <a:lnTo>
                    <a:pt x="602" y="155"/>
                  </a:lnTo>
                  <a:lnTo>
                    <a:pt x="611" y="155"/>
                  </a:lnTo>
                  <a:lnTo>
                    <a:pt x="619" y="155"/>
                  </a:lnTo>
                  <a:lnTo>
                    <a:pt x="628" y="165"/>
                  </a:lnTo>
                  <a:lnTo>
                    <a:pt x="628" y="155"/>
                  </a:lnTo>
                  <a:lnTo>
                    <a:pt x="628" y="165"/>
                  </a:lnTo>
                  <a:lnTo>
                    <a:pt x="637" y="165"/>
                  </a:lnTo>
                  <a:lnTo>
                    <a:pt x="637" y="172"/>
                  </a:lnTo>
                  <a:lnTo>
                    <a:pt x="645" y="172"/>
                  </a:lnTo>
                  <a:lnTo>
                    <a:pt x="654" y="172"/>
                  </a:lnTo>
                  <a:lnTo>
                    <a:pt x="654" y="165"/>
                  </a:lnTo>
                  <a:lnTo>
                    <a:pt x="663" y="165"/>
                  </a:lnTo>
                  <a:lnTo>
                    <a:pt x="671" y="165"/>
                  </a:lnTo>
                  <a:lnTo>
                    <a:pt x="671" y="155"/>
                  </a:lnTo>
                  <a:lnTo>
                    <a:pt x="680" y="155"/>
                  </a:lnTo>
                  <a:lnTo>
                    <a:pt x="680" y="146"/>
                  </a:lnTo>
                  <a:lnTo>
                    <a:pt x="680" y="155"/>
                  </a:lnTo>
                  <a:lnTo>
                    <a:pt x="680" y="146"/>
                  </a:lnTo>
                  <a:lnTo>
                    <a:pt x="680" y="155"/>
                  </a:lnTo>
                  <a:lnTo>
                    <a:pt x="680" y="146"/>
                  </a:lnTo>
                  <a:lnTo>
                    <a:pt x="688" y="146"/>
                  </a:lnTo>
                  <a:lnTo>
                    <a:pt x="680" y="146"/>
                  </a:lnTo>
                  <a:lnTo>
                    <a:pt x="680" y="138"/>
                  </a:lnTo>
                  <a:lnTo>
                    <a:pt x="688" y="138"/>
                  </a:lnTo>
                  <a:lnTo>
                    <a:pt x="688" y="129"/>
                  </a:lnTo>
                  <a:lnTo>
                    <a:pt x="697" y="129"/>
                  </a:lnTo>
                  <a:lnTo>
                    <a:pt x="697" y="120"/>
                  </a:lnTo>
                  <a:lnTo>
                    <a:pt x="688" y="120"/>
                  </a:lnTo>
                  <a:lnTo>
                    <a:pt x="697" y="120"/>
                  </a:lnTo>
                  <a:lnTo>
                    <a:pt x="697" y="112"/>
                  </a:lnTo>
                  <a:lnTo>
                    <a:pt x="688" y="112"/>
                  </a:lnTo>
                  <a:lnTo>
                    <a:pt x="688" y="103"/>
                  </a:lnTo>
                  <a:lnTo>
                    <a:pt x="697" y="103"/>
                  </a:lnTo>
                  <a:lnTo>
                    <a:pt x="706" y="103"/>
                  </a:lnTo>
                  <a:lnTo>
                    <a:pt x="706" y="95"/>
                  </a:lnTo>
                  <a:lnTo>
                    <a:pt x="697" y="95"/>
                  </a:lnTo>
                  <a:lnTo>
                    <a:pt x="706" y="86"/>
                  </a:lnTo>
                  <a:lnTo>
                    <a:pt x="714" y="86"/>
                  </a:lnTo>
                  <a:lnTo>
                    <a:pt x="714" y="77"/>
                  </a:lnTo>
                  <a:lnTo>
                    <a:pt x="723" y="77"/>
                  </a:lnTo>
                  <a:lnTo>
                    <a:pt x="731" y="77"/>
                  </a:lnTo>
                  <a:lnTo>
                    <a:pt x="740" y="77"/>
                  </a:lnTo>
                  <a:lnTo>
                    <a:pt x="740" y="86"/>
                  </a:lnTo>
                  <a:lnTo>
                    <a:pt x="749" y="86"/>
                  </a:lnTo>
                  <a:lnTo>
                    <a:pt x="749" y="77"/>
                  </a:lnTo>
                  <a:lnTo>
                    <a:pt x="740" y="77"/>
                  </a:lnTo>
                  <a:lnTo>
                    <a:pt x="749" y="77"/>
                  </a:lnTo>
                  <a:lnTo>
                    <a:pt x="749" y="69"/>
                  </a:lnTo>
                  <a:lnTo>
                    <a:pt x="757" y="69"/>
                  </a:lnTo>
                  <a:lnTo>
                    <a:pt x="766" y="69"/>
                  </a:lnTo>
                  <a:lnTo>
                    <a:pt x="766" y="60"/>
                  </a:lnTo>
                  <a:lnTo>
                    <a:pt x="775" y="60"/>
                  </a:lnTo>
                  <a:lnTo>
                    <a:pt x="775" y="51"/>
                  </a:lnTo>
                  <a:lnTo>
                    <a:pt x="775" y="43"/>
                  </a:lnTo>
                  <a:lnTo>
                    <a:pt x="783" y="43"/>
                  </a:lnTo>
                  <a:lnTo>
                    <a:pt x="783" y="34"/>
                  </a:lnTo>
                  <a:lnTo>
                    <a:pt x="783" y="43"/>
                  </a:lnTo>
                  <a:lnTo>
                    <a:pt x="792" y="43"/>
                  </a:lnTo>
                  <a:lnTo>
                    <a:pt x="799" y="43"/>
                  </a:lnTo>
                  <a:lnTo>
                    <a:pt x="799" y="34"/>
                  </a:lnTo>
                  <a:lnTo>
                    <a:pt x="809" y="34"/>
                  </a:lnTo>
                  <a:lnTo>
                    <a:pt x="809" y="26"/>
                  </a:lnTo>
                  <a:lnTo>
                    <a:pt x="818" y="26"/>
                  </a:lnTo>
                  <a:lnTo>
                    <a:pt x="818" y="17"/>
                  </a:lnTo>
                  <a:lnTo>
                    <a:pt x="818" y="26"/>
                  </a:lnTo>
                  <a:lnTo>
                    <a:pt x="826" y="26"/>
                  </a:lnTo>
                  <a:lnTo>
                    <a:pt x="826" y="17"/>
                  </a:lnTo>
                  <a:lnTo>
                    <a:pt x="826" y="26"/>
                  </a:lnTo>
                  <a:lnTo>
                    <a:pt x="835" y="26"/>
                  </a:lnTo>
                  <a:lnTo>
                    <a:pt x="835" y="17"/>
                  </a:lnTo>
                  <a:lnTo>
                    <a:pt x="835" y="26"/>
                  </a:lnTo>
                  <a:lnTo>
                    <a:pt x="842" y="26"/>
                  </a:lnTo>
                  <a:lnTo>
                    <a:pt x="842" y="17"/>
                  </a:lnTo>
                  <a:lnTo>
                    <a:pt x="842" y="26"/>
                  </a:lnTo>
                  <a:lnTo>
                    <a:pt x="852" y="26"/>
                  </a:lnTo>
                  <a:lnTo>
                    <a:pt x="852" y="17"/>
                  </a:lnTo>
                  <a:lnTo>
                    <a:pt x="852" y="26"/>
                  </a:lnTo>
                  <a:lnTo>
                    <a:pt x="852" y="17"/>
                  </a:lnTo>
                  <a:lnTo>
                    <a:pt x="852" y="26"/>
                  </a:lnTo>
                  <a:lnTo>
                    <a:pt x="861" y="17"/>
                  </a:lnTo>
                  <a:lnTo>
                    <a:pt x="868" y="17"/>
                  </a:lnTo>
                  <a:lnTo>
                    <a:pt x="868" y="8"/>
                  </a:lnTo>
                  <a:lnTo>
                    <a:pt x="878" y="8"/>
                  </a:lnTo>
                  <a:lnTo>
                    <a:pt x="885" y="8"/>
                  </a:lnTo>
                  <a:lnTo>
                    <a:pt x="885" y="17"/>
                  </a:lnTo>
                  <a:lnTo>
                    <a:pt x="885" y="8"/>
                  </a:lnTo>
                  <a:lnTo>
                    <a:pt x="885" y="17"/>
                  </a:lnTo>
                  <a:lnTo>
                    <a:pt x="894" y="17"/>
                  </a:lnTo>
                  <a:lnTo>
                    <a:pt x="894" y="8"/>
                  </a:lnTo>
                  <a:lnTo>
                    <a:pt x="894" y="0"/>
                  </a:lnTo>
                  <a:lnTo>
                    <a:pt x="904" y="0"/>
                  </a:lnTo>
                  <a:lnTo>
                    <a:pt x="894" y="0"/>
                  </a:lnTo>
                  <a:lnTo>
                    <a:pt x="894" y="8"/>
                  </a:lnTo>
                  <a:lnTo>
                    <a:pt x="894" y="17"/>
                  </a:lnTo>
                  <a:lnTo>
                    <a:pt x="885" y="17"/>
                  </a:lnTo>
                  <a:lnTo>
                    <a:pt x="885" y="8"/>
                  </a:lnTo>
                  <a:lnTo>
                    <a:pt x="878" y="8"/>
                  </a:lnTo>
                  <a:lnTo>
                    <a:pt x="868" y="8"/>
                  </a:lnTo>
                  <a:lnTo>
                    <a:pt x="868" y="17"/>
                  </a:lnTo>
                  <a:lnTo>
                    <a:pt x="861" y="17"/>
                  </a:lnTo>
                  <a:lnTo>
                    <a:pt x="861" y="26"/>
                  </a:lnTo>
                  <a:lnTo>
                    <a:pt x="852" y="26"/>
                  </a:lnTo>
                  <a:lnTo>
                    <a:pt x="852" y="17"/>
                  </a:lnTo>
                  <a:lnTo>
                    <a:pt x="852" y="26"/>
                  </a:lnTo>
                  <a:lnTo>
                    <a:pt x="852" y="17"/>
                  </a:lnTo>
                  <a:lnTo>
                    <a:pt x="852" y="26"/>
                  </a:lnTo>
                  <a:lnTo>
                    <a:pt x="842" y="26"/>
                  </a:lnTo>
                  <a:lnTo>
                    <a:pt x="842" y="17"/>
                  </a:lnTo>
                  <a:lnTo>
                    <a:pt x="842" y="26"/>
                  </a:lnTo>
                  <a:lnTo>
                    <a:pt x="835" y="26"/>
                  </a:lnTo>
                  <a:lnTo>
                    <a:pt x="835" y="17"/>
                  </a:lnTo>
                  <a:lnTo>
                    <a:pt x="835" y="26"/>
                  </a:lnTo>
                  <a:lnTo>
                    <a:pt x="826" y="26"/>
                  </a:lnTo>
                  <a:lnTo>
                    <a:pt x="826" y="17"/>
                  </a:lnTo>
                  <a:lnTo>
                    <a:pt x="826" y="26"/>
                  </a:lnTo>
                  <a:lnTo>
                    <a:pt x="818" y="26"/>
                  </a:lnTo>
                  <a:lnTo>
                    <a:pt x="818" y="17"/>
                  </a:lnTo>
                  <a:lnTo>
                    <a:pt x="818" y="26"/>
                  </a:lnTo>
                  <a:lnTo>
                    <a:pt x="809" y="26"/>
                  </a:lnTo>
                  <a:lnTo>
                    <a:pt x="809" y="34"/>
                  </a:lnTo>
                  <a:lnTo>
                    <a:pt x="799" y="34"/>
                  </a:lnTo>
                  <a:lnTo>
                    <a:pt x="799" y="43"/>
                  </a:lnTo>
                  <a:lnTo>
                    <a:pt x="792" y="43"/>
                  </a:lnTo>
                  <a:lnTo>
                    <a:pt x="783" y="43"/>
                  </a:lnTo>
                  <a:lnTo>
                    <a:pt x="775" y="43"/>
                  </a:lnTo>
                  <a:lnTo>
                    <a:pt x="775" y="51"/>
                  </a:lnTo>
                  <a:lnTo>
                    <a:pt x="775" y="60"/>
                  </a:lnTo>
                  <a:lnTo>
                    <a:pt x="766" y="60"/>
                  </a:lnTo>
                  <a:lnTo>
                    <a:pt x="766" y="69"/>
                  </a:lnTo>
                  <a:lnTo>
                    <a:pt x="757" y="69"/>
                  </a:lnTo>
                  <a:lnTo>
                    <a:pt x="749" y="69"/>
                  </a:lnTo>
                  <a:lnTo>
                    <a:pt x="749" y="77"/>
                  </a:lnTo>
                  <a:lnTo>
                    <a:pt x="749" y="86"/>
                  </a:lnTo>
                  <a:lnTo>
                    <a:pt x="740" y="86"/>
                  </a:lnTo>
                  <a:lnTo>
                    <a:pt x="740" y="77"/>
                  </a:lnTo>
                  <a:lnTo>
                    <a:pt x="731" y="77"/>
                  </a:lnTo>
                  <a:lnTo>
                    <a:pt x="723" y="77"/>
                  </a:lnTo>
                  <a:lnTo>
                    <a:pt x="714" y="77"/>
                  </a:lnTo>
                  <a:lnTo>
                    <a:pt x="714" y="86"/>
                  </a:lnTo>
                  <a:lnTo>
                    <a:pt x="706" y="86"/>
                  </a:lnTo>
                  <a:lnTo>
                    <a:pt x="706" y="95"/>
                  </a:lnTo>
                  <a:lnTo>
                    <a:pt x="706" y="103"/>
                  </a:lnTo>
                  <a:lnTo>
                    <a:pt x="697" y="103"/>
                  </a:lnTo>
                  <a:lnTo>
                    <a:pt x="688" y="103"/>
                  </a:lnTo>
                  <a:lnTo>
                    <a:pt x="688" y="112"/>
                  </a:lnTo>
                  <a:lnTo>
                    <a:pt x="697" y="112"/>
                  </a:lnTo>
                  <a:lnTo>
                    <a:pt x="697" y="120"/>
                  </a:lnTo>
                  <a:lnTo>
                    <a:pt x="688" y="120"/>
                  </a:lnTo>
                  <a:lnTo>
                    <a:pt x="697" y="120"/>
                  </a:lnTo>
                  <a:lnTo>
                    <a:pt x="697" y="129"/>
                  </a:lnTo>
                  <a:lnTo>
                    <a:pt x="688" y="129"/>
                  </a:lnTo>
                  <a:lnTo>
                    <a:pt x="688" y="138"/>
                  </a:lnTo>
                  <a:lnTo>
                    <a:pt x="680" y="138"/>
                  </a:lnTo>
                  <a:lnTo>
                    <a:pt x="680" y="146"/>
                  </a:lnTo>
                  <a:lnTo>
                    <a:pt x="688" y="146"/>
                  </a:lnTo>
                  <a:lnTo>
                    <a:pt x="680" y="155"/>
                  </a:lnTo>
                  <a:lnTo>
                    <a:pt x="680" y="146"/>
                  </a:lnTo>
                  <a:lnTo>
                    <a:pt x="680" y="155"/>
                  </a:lnTo>
                  <a:lnTo>
                    <a:pt x="671" y="155"/>
                  </a:lnTo>
                  <a:lnTo>
                    <a:pt x="671" y="165"/>
                  </a:lnTo>
                  <a:lnTo>
                    <a:pt x="663" y="165"/>
                  </a:lnTo>
                  <a:lnTo>
                    <a:pt x="654" y="165"/>
                  </a:lnTo>
                  <a:lnTo>
                    <a:pt x="654" y="172"/>
                  </a:lnTo>
                  <a:lnTo>
                    <a:pt x="645" y="172"/>
                  </a:lnTo>
                  <a:lnTo>
                    <a:pt x="637" y="172"/>
                  </a:lnTo>
                  <a:lnTo>
                    <a:pt x="637" y="165"/>
                  </a:lnTo>
                  <a:lnTo>
                    <a:pt x="628" y="165"/>
                  </a:lnTo>
                  <a:lnTo>
                    <a:pt x="619" y="165"/>
                  </a:lnTo>
                  <a:lnTo>
                    <a:pt x="619" y="155"/>
                  </a:lnTo>
                  <a:lnTo>
                    <a:pt x="611" y="155"/>
                  </a:lnTo>
                  <a:lnTo>
                    <a:pt x="602" y="155"/>
                  </a:lnTo>
                  <a:lnTo>
                    <a:pt x="602" y="165"/>
                  </a:lnTo>
                  <a:lnTo>
                    <a:pt x="594" y="165"/>
                  </a:lnTo>
                  <a:lnTo>
                    <a:pt x="585" y="165"/>
                  </a:lnTo>
                  <a:lnTo>
                    <a:pt x="576" y="165"/>
                  </a:lnTo>
                  <a:lnTo>
                    <a:pt x="576" y="172"/>
                  </a:lnTo>
                  <a:lnTo>
                    <a:pt x="576" y="165"/>
                  </a:lnTo>
                  <a:lnTo>
                    <a:pt x="568" y="165"/>
                  </a:lnTo>
                  <a:lnTo>
                    <a:pt x="568" y="172"/>
                  </a:lnTo>
                  <a:lnTo>
                    <a:pt x="568" y="181"/>
                  </a:lnTo>
                  <a:lnTo>
                    <a:pt x="576" y="181"/>
                  </a:lnTo>
                  <a:lnTo>
                    <a:pt x="576" y="189"/>
                  </a:lnTo>
                  <a:lnTo>
                    <a:pt x="568" y="189"/>
                  </a:lnTo>
                  <a:lnTo>
                    <a:pt x="576" y="198"/>
                  </a:lnTo>
                  <a:lnTo>
                    <a:pt x="585" y="198"/>
                  </a:lnTo>
                  <a:lnTo>
                    <a:pt x="585" y="189"/>
                  </a:lnTo>
                  <a:lnTo>
                    <a:pt x="594" y="198"/>
                  </a:lnTo>
                  <a:lnTo>
                    <a:pt x="585" y="198"/>
                  </a:lnTo>
                  <a:lnTo>
                    <a:pt x="594" y="198"/>
                  </a:lnTo>
                  <a:lnTo>
                    <a:pt x="594" y="208"/>
                  </a:lnTo>
                  <a:lnTo>
                    <a:pt x="585" y="208"/>
                  </a:lnTo>
                  <a:lnTo>
                    <a:pt x="594" y="215"/>
                  </a:lnTo>
                  <a:lnTo>
                    <a:pt x="594" y="224"/>
                  </a:lnTo>
                  <a:lnTo>
                    <a:pt x="585" y="224"/>
                  </a:lnTo>
                  <a:lnTo>
                    <a:pt x="585" y="232"/>
                  </a:lnTo>
                  <a:lnTo>
                    <a:pt x="576" y="232"/>
                  </a:lnTo>
                  <a:lnTo>
                    <a:pt x="568" y="232"/>
                  </a:lnTo>
                  <a:lnTo>
                    <a:pt x="576" y="241"/>
                  </a:lnTo>
                  <a:lnTo>
                    <a:pt x="568" y="241"/>
                  </a:lnTo>
                  <a:lnTo>
                    <a:pt x="559" y="241"/>
                  </a:lnTo>
                  <a:lnTo>
                    <a:pt x="559" y="232"/>
                  </a:lnTo>
                  <a:lnTo>
                    <a:pt x="559" y="241"/>
                  </a:lnTo>
                  <a:lnTo>
                    <a:pt x="551" y="241"/>
                  </a:lnTo>
                  <a:lnTo>
                    <a:pt x="542" y="241"/>
                  </a:lnTo>
                  <a:lnTo>
                    <a:pt x="542" y="251"/>
                  </a:lnTo>
                  <a:lnTo>
                    <a:pt x="533" y="251"/>
                  </a:lnTo>
                  <a:lnTo>
                    <a:pt x="525" y="251"/>
                  </a:lnTo>
                  <a:lnTo>
                    <a:pt x="525" y="258"/>
                  </a:lnTo>
                  <a:lnTo>
                    <a:pt x="525" y="251"/>
                  </a:lnTo>
                  <a:lnTo>
                    <a:pt x="525" y="258"/>
                  </a:lnTo>
                  <a:lnTo>
                    <a:pt x="525" y="267"/>
                  </a:lnTo>
                  <a:lnTo>
                    <a:pt x="525" y="277"/>
                  </a:lnTo>
                  <a:lnTo>
                    <a:pt x="525" y="267"/>
                  </a:lnTo>
                  <a:lnTo>
                    <a:pt x="516" y="267"/>
                  </a:lnTo>
                  <a:lnTo>
                    <a:pt x="516" y="277"/>
                  </a:lnTo>
                  <a:lnTo>
                    <a:pt x="508" y="277"/>
                  </a:lnTo>
                  <a:lnTo>
                    <a:pt x="508" y="284"/>
                  </a:lnTo>
                  <a:lnTo>
                    <a:pt x="499" y="284"/>
                  </a:lnTo>
                  <a:lnTo>
                    <a:pt x="490" y="284"/>
                  </a:lnTo>
                  <a:lnTo>
                    <a:pt x="482" y="284"/>
                  </a:lnTo>
                  <a:lnTo>
                    <a:pt x="473" y="284"/>
                  </a:lnTo>
                  <a:lnTo>
                    <a:pt x="482" y="284"/>
                  </a:lnTo>
                  <a:lnTo>
                    <a:pt x="473" y="284"/>
                  </a:lnTo>
                  <a:lnTo>
                    <a:pt x="464" y="284"/>
                  </a:lnTo>
                  <a:lnTo>
                    <a:pt x="464" y="277"/>
                  </a:lnTo>
                  <a:lnTo>
                    <a:pt x="456" y="277"/>
                  </a:lnTo>
                  <a:lnTo>
                    <a:pt x="464" y="284"/>
                  </a:lnTo>
                  <a:lnTo>
                    <a:pt x="456" y="284"/>
                  </a:lnTo>
                  <a:lnTo>
                    <a:pt x="464" y="284"/>
                  </a:lnTo>
                  <a:lnTo>
                    <a:pt x="456" y="284"/>
                  </a:lnTo>
                  <a:lnTo>
                    <a:pt x="456" y="294"/>
                  </a:lnTo>
                  <a:lnTo>
                    <a:pt x="464" y="294"/>
                  </a:lnTo>
                  <a:lnTo>
                    <a:pt x="456" y="294"/>
                  </a:lnTo>
                  <a:lnTo>
                    <a:pt x="456" y="284"/>
                  </a:lnTo>
                  <a:lnTo>
                    <a:pt x="456" y="294"/>
                  </a:lnTo>
                  <a:lnTo>
                    <a:pt x="447" y="294"/>
                  </a:lnTo>
                  <a:lnTo>
                    <a:pt x="439" y="294"/>
                  </a:lnTo>
                  <a:lnTo>
                    <a:pt x="430" y="294"/>
                  </a:lnTo>
                  <a:lnTo>
                    <a:pt x="421" y="294"/>
                  </a:lnTo>
                  <a:lnTo>
                    <a:pt x="413" y="294"/>
                  </a:lnTo>
                  <a:lnTo>
                    <a:pt x="404" y="294"/>
                  </a:lnTo>
                  <a:lnTo>
                    <a:pt x="396" y="294"/>
                  </a:lnTo>
                  <a:lnTo>
                    <a:pt x="387" y="294"/>
                  </a:lnTo>
                  <a:lnTo>
                    <a:pt x="396" y="284"/>
                  </a:lnTo>
                  <a:lnTo>
                    <a:pt x="387" y="284"/>
                  </a:lnTo>
                  <a:lnTo>
                    <a:pt x="387" y="294"/>
                  </a:lnTo>
                  <a:lnTo>
                    <a:pt x="387" y="284"/>
                  </a:lnTo>
                  <a:lnTo>
                    <a:pt x="378" y="284"/>
                  </a:lnTo>
                  <a:lnTo>
                    <a:pt x="370" y="284"/>
                  </a:lnTo>
                  <a:lnTo>
                    <a:pt x="361" y="284"/>
                  </a:lnTo>
                  <a:lnTo>
                    <a:pt x="361" y="277"/>
                  </a:lnTo>
                  <a:lnTo>
                    <a:pt x="354" y="277"/>
                  </a:lnTo>
                  <a:lnTo>
                    <a:pt x="354" y="267"/>
                  </a:lnTo>
                  <a:lnTo>
                    <a:pt x="354" y="277"/>
                  </a:lnTo>
                  <a:lnTo>
                    <a:pt x="344" y="277"/>
                  </a:lnTo>
                  <a:lnTo>
                    <a:pt x="335" y="277"/>
                  </a:lnTo>
                  <a:lnTo>
                    <a:pt x="328" y="277"/>
                  </a:lnTo>
                  <a:lnTo>
                    <a:pt x="328" y="267"/>
                  </a:lnTo>
                  <a:lnTo>
                    <a:pt x="318" y="267"/>
                  </a:lnTo>
                  <a:lnTo>
                    <a:pt x="318" y="277"/>
                  </a:lnTo>
                  <a:lnTo>
                    <a:pt x="309" y="277"/>
                  </a:lnTo>
                  <a:lnTo>
                    <a:pt x="309" y="284"/>
                  </a:lnTo>
                  <a:lnTo>
                    <a:pt x="309" y="294"/>
                  </a:lnTo>
                  <a:lnTo>
                    <a:pt x="301" y="294"/>
                  </a:lnTo>
                  <a:lnTo>
                    <a:pt x="301" y="301"/>
                  </a:lnTo>
                  <a:lnTo>
                    <a:pt x="292" y="301"/>
                  </a:lnTo>
                  <a:lnTo>
                    <a:pt x="292" y="294"/>
                  </a:lnTo>
                  <a:lnTo>
                    <a:pt x="292" y="301"/>
                  </a:lnTo>
                  <a:lnTo>
                    <a:pt x="292" y="294"/>
                  </a:lnTo>
                  <a:lnTo>
                    <a:pt x="285" y="294"/>
                  </a:lnTo>
                  <a:lnTo>
                    <a:pt x="285" y="301"/>
                  </a:lnTo>
                  <a:lnTo>
                    <a:pt x="285" y="294"/>
                  </a:lnTo>
                  <a:lnTo>
                    <a:pt x="275" y="294"/>
                  </a:lnTo>
                  <a:lnTo>
                    <a:pt x="285" y="294"/>
                  </a:lnTo>
                  <a:lnTo>
                    <a:pt x="275" y="301"/>
                  </a:lnTo>
                  <a:lnTo>
                    <a:pt x="275" y="294"/>
                  </a:lnTo>
                  <a:lnTo>
                    <a:pt x="266" y="294"/>
                  </a:lnTo>
                  <a:lnTo>
                    <a:pt x="259" y="294"/>
                  </a:lnTo>
                  <a:lnTo>
                    <a:pt x="259" y="301"/>
                  </a:lnTo>
                  <a:lnTo>
                    <a:pt x="249" y="301"/>
                  </a:lnTo>
                  <a:lnTo>
                    <a:pt x="249" y="310"/>
                  </a:lnTo>
                  <a:lnTo>
                    <a:pt x="242" y="310"/>
                  </a:lnTo>
                  <a:lnTo>
                    <a:pt x="233" y="310"/>
                  </a:lnTo>
                  <a:lnTo>
                    <a:pt x="233" y="301"/>
                  </a:lnTo>
                  <a:lnTo>
                    <a:pt x="233" y="294"/>
                  </a:lnTo>
                  <a:lnTo>
                    <a:pt x="233" y="284"/>
                  </a:lnTo>
                  <a:lnTo>
                    <a:pt x="223" y="284"/>
                  </a:lnTo>
                  <a:lnTo>
                    <a:pt x="223" y="294"/>
                  </a:lnTo>
                  <a:lnTo>
                    <a:pt x="216" y="294"/>
                  </a:lnTo>
                  <a:lnTo>
                    <a:pt x="206" y="294"/>
                  </a:lnTo>
                  <a:lnTo>
                    <a:pt x="197" y="294"/>
                  </a:lnTo>
                  <a:lnTo>
                    <a:pt x="197" y="301"/>
                  </a:lnTo>
                  <a:lnTo>
                    <a:pt x="197" y="294"/>
                  </a:lnTo>
                  <a:lnTo>
                    <a:pt x="190" y="294"/>
                  </a:lnTo>
                  <a:lnTo>
                    <a:pt x="180" y="294"/>
                  </a:lnTo>
                  <a:lnTo>
                    <a:pt x="180" y="284"/>
                  </a:lnTo>
                  <a:lnTo>
                    <a:pt x="180" y="294"/>
                  </a:lnTo>
                  <a:lnTo>
                    <a:pt x="180" y="284"/>
                  </a:lnTo>
                  <a:lnTo>
                    <a:pt x="173" y="294"/>
                  </a:lnTo>
                  <a:lnTo>
                    <a:pt x="173" y="284"/>
                  </a:lnTo>
                  <a:lnTo>
                    <a:pt x="164" y="284"/>
                  </a:lnTo>
                  <a:lnTo>
                    <a:pt x="164" y="294"/>
                  </a:lnTo>
                  <a:lnTo>
                    <a:pt x="173" y="294"/>
                  </a:lnTo>
                  <a:lnTo>
                    <a:pt x="164" y="294"/>
                  </a:lnTo>
                  <a:lnTo>
                    <a:pt x="164" y="284"/>
                  </a:lnTo>
                  <a:lnTo>
                    <a:pt x="154" y="284"/>
                  </a:lnTo>
                  <a:lnTo>
                    <a:pt x="164" y="277"/>
                  </a:lnTo>
                  <a:lnTo>
                    <a:pt x="154" y="277"/>
                  </a:lnTo>
                  <a:lnTo>
                    <a:pt x="147" y="277"/>
                  </a:lnTo>
                  <a:lnTo>
                    <a:pt x="138" y="277"/>
                  </a:lnTo>
                  <a:lnTo>
                    <a:pt x="130" y="277"/>
                  </a:lnTo>
                  <a:lnTo>
                    <a:pt x="130" y="267"/>
                  </a:lnTo>
                  <a:lnTo>
                    <a:pt x="130" y="277"/>
                  </a:lnTo>
                  <a:lnTo>
                    <a:pt x="121" y="277"/>
                  </a:lnTo>
                  <a:lnTo>
                    <a:pt x="130" y="277"/>
                  </a:lnTo>
                  <a:lnTo>
                    <a:pt x="121" y="277"/>
                  </a:lnTo>
                  <a:lnTo>
                    <a:pt x="111" y="277"/>
                  </a:lnTo>
                  <a:lnTo>
                    <a:pt x="111" y="284"/>
                  </a:lnTo>
                  <a:lnTo>
                    <a:pt x="111" y="277"/>
                  </a:lnTo>
                  <a:lnTo>
                    <a:pt x="104" y="277"/>
                  </a:lnTo>
                  <a:lnTo>
                    <a:pt x="104" y="284"/>
                  </a:lnTo>
                  <a:lnTo>
                    <a:pt x="104" y="277"/>
                  </a:lnTo>
                  <a:lnTo>
                    <a:pt x="95" y="277"/>
                  </a:lnTo>
                  <a:lnTo>
                    <a:pt x="95" y="267"/>
                  </a:lnTo>
                  <a:lnTo>
                    <a:pt x="95" y="277"/>
                  </a:lnTo>
                  <a:lnTo>
                    <a:pt x="87" y="277"/>
                  </a:lnTo>
                  <a:lnTo>
                    <a:pt x="87" y="284"/>
                  </a:lnTo>
                  <a:lnTo>
                    <a:pt x="78" y="284"/>
                  </a:lnTo>
                  <a:lnTo>
                    <a:pt x="69" y="284"/>
                  </a:lnTo>
                  <a:lnTo>
                    <a:pt x="69" y="294"/>
                  </a:lnTo>
                  <a:lnTo>
                    <a:pt x="61" y="294"/>
                  </a:lnTo>
                  <a:lnTo>
                    <a:pt x="69" y="294"/>
                  </a:lnTo>
                  <a:lnTo>
                    <a:pt x="61" y="294"/>
                  </a:lnTo>
                  <a:lnTo>
                    <a:pt x="61" y="301"/>
                  </a:lnTo>
                  <a:lnTo>
                    <a:pt x="52" y="301"/>
                  </a:lnTo>
                  <a:lnTo>
                    <a:pt x="61" y="301"/>
                  </a:lnTo>
                  <a:lnTo>
                    <a:pt x="52" y="301"/>
                  </a:lnTo>
                  <a:lnTo>
                    <a:pt x="43" y="301"/>
                  </a:lnTo>
                  <a:lnTo>
                    <a:pt x="35" y="301"/>
                  </a:lnTo>
                  <a:lnTo>
                    <a:pt x="26" y="301"/>
                  </a:lnTo>
                  <a:lnTo>
                    <a:pt x="18" y="301"/>
                  </a:lnTo>
                  <a:lnTo>
                    <a:pt x="18" y="310"/>
                  </a:lnTo>
                  <a:lnTo>
                    <a:pt x="18" y="301"/>
                  </a:lnTo>
                  <a:lnTo>
                    <a:pt x="18" y="310"/>
                  </a:lnTo>
                  <a:lnTo>
                    <a:pt x="18" y="301"/>
                  </a:lnTo>
                  <a:lnTo>
                    <a:pt x="9" y="301"/>
                  </a:lnTo>
                  <a:lnTo>
                    <a:pt x="9" y="31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0" name="Freeform 286"/>
            <p:cNvSpPr>
              <a:spLocks/>
            </p:cNvSpPr>
            <p:nvPr/>
          </p:nvSpPr>
          <p:spPr bwMode="auto">
            <a:xfrm>
              <a:off x="5014913" y="3967163"/>
              <a:ext cx="33337" cy="68262"/>
            </a:xfrm>
            <a:custGeom>
              <a:avLst/>
              <a:gdLst>
                <a:gd name="T0" fmla="*/ 0 w 43"/>
                <a:gd name="T1" fmla="*/ 0 h 86"/>
                <a:gd name="T2" fmla="*/ 0 w 43"/>
                <a:gd name="T3" fmla="*/ 2147483647 h 86"/>
                <a:gd name="T4" fmla="*/ 0 w 43"/>
                <a:gd name="T5" fmla="*/ 2147483647 h 86"/>
                <a:gd name="T6" fmla="*/ 2147483647 w 43"/>
                <a:gd name="T7" fmla="*/ 2147483647 h 86"/>
                <a:gd name="T8" fmla="*/ 2147483647 w 43"/>
                <a:gd name="T9" fmla="*/ 2147483647 h 86"/>
                <a:gd name="T10" fmla="*/ 2147483647 w 43"/>
                <a:gd name="T11" fmla="*/ 2147483647 h 86"/>
                <a:gd name="T12" fmla="*/ 2147483647 w 43"/>
                <a:gd name="T13" fmla="*/ 2147483647 h 86"/>
                <a:gd name="T14" fmla="*/ 2147483647 w 43"/>
                <a:gd name="T15" fmla="*/ 2147483647 h 86"/>
                <a:gd name="T16" fmla="*/ 2147483647 w 43"/>
                <a:gd name="T17" fmla="*/ 2147483647 h 86"/>
                <a:gd name="T18" fmla="*/ 2147483647 w 43"/>
                <a:gd name="T19" fmla="*/ 2147483647 h 86"/>
                <a:gd name="T20" fmla="*/ 2147483647 w 43"/>
                <a:gd name="T21" fmla="*/ 2147483647 h 86"/>
                <a:gd name="T22" fmla="*/ 2147483647 w 43"/>
                <a:gd name="T23" fmla="*/ 2147483647 h 86"/>
                <a:gd name="T24" fmla="*/ 2147483647 w 43"/>
                <a:gd name="T25" fmla="*/ 2147483647 h 86"/>
                <a:gd name="T26" fmla="*/ 2147483647 w 43"/>
                <a:gd name="T27" fmla="*/ 2147483647 h 86"/>
                <a:gd name="T28" fmla="*/ 2147483647 w 43"/>
                <a:gd name="T29" fmla="*/ 2147483647 h 86"/>
                <a:gd name="T30" fmla="*/ 2147483647 w 43"/>
                <a:gd name="T31" fmla="*/ 2147483647 h 86"/>
                <a:gd name="T32" fmla="*/ 2147483647 w 43"/>
                <a:gd name="T33" fmla="*/ 2147483647 h 86"/>
                <a:gd name="T34" fmla="*/ 2147483647 w 43"/>
                <a:gd name="T35" fmla="*/ 2147483647 h 86"/>
                <a:gd name="T36" fmla="*/ 2147483647 w 43"/>
                <a:gd name="T37" fmla="*/ 2147483647 h 86"/>
                <a:gd name="T38" fmla="*/ 2147483647 w 43"/>
                <a:gd name="T39" fmla="*/ 2147483647 h 86"/>
                <a:gd name="T40" fmla="*/ 2147483647 w 43"/>
                <a:gd name="T41" fmla="*/ 2147483647 h 86"/>
                <a:gd name="T42" fmla="*/ 2147483647 w 43"/>
                <a:gd name="T43" fmla="*/ 2147483647 h 86"/>
                <a:gd name="T44" fmla="*/ 2147483647 w 43"/>
                <a:gd name="T45" fmla="*/ 2147483647 h 86"/>
                <a:gd name="T46" fmla="*/ 2147483647 w 43"/>
                <a:gd name="T47" fmla="*/ 2147483647 h 86"/>
                <a:gd name="T48" fmla="*/ 2147483647 w 43"/>
                <a:gd name="T49" fmla="*/ 2147483647 h 86"/>
                <a:gd name="T50" fmla="*/ 2147483647 w 43"/>
                <a:gd name="T51" fmla="*/ 2147483647 h 86"/>
                <a:gd name="T52" fmla="*/ 2147483647 w 43"/>
                <a:gd name="T53" fmla="*/ 2147483647 h 86"/>
                <a:gd name="T54" fmla="*/ 2147483647 w 43"/>
                <a:gd name="T55" fmla="*/ 2147483647 h 86"/>
                <a:gd name="T56" fmla="*/ 2147483647 w 43"/>
                <a:gd name="T57" fmla="*/ 2147483647 h 86"/>
                <a:gd name="T58" fmla="*/ 2147483647 w 43"/>
                <a:gd name="T59" fmla="*/ 2147483647 h 86"/>
                <a:gd name="T60" fmla="*/ 2147483647 w 43"/>
                <a:gd name="T61" fmla="*/ 2147483647 h 86"/>
                <a:gd name="T62" fmla="*/ 2147483647 w 43"/>
                <a:gd name="T63" fmla="*/ 2147483647 h 86"/>
                <a:gd name="T64" fmla="*/ 2147483647 w 43"/>
                <a:gd name="T65" fmla="*/ 2147483647 h 86"/>
                <a:gd name="T66" fmla="*/ 0 w 43"/>
                <a:gd name="T67" fmla="*/ 2147483647 h 86"/>
                <a:gd name="T68" fmla="*/ 0 w 43"/>
                <a:gd name="T69" fmla="*/ 2147483647 h 86"/>
                <a:gd name="T70" fmla="*/ 0 w 43"/>
                <a:gd name="T71" fmla="*/ 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"/>
                <a:gd name="T109" fmla="*/ 0 h 86"/>
                <a:gd name="T110" fmla="*/ 43 w 43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" h="86">
                  <a:moveTo>
                    <a:pt x="0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7" y="17"/>
                  </a:lnTo>
                  <a:lnTo>
                    <a:pt x="17" y="24"/>
                  </a:lnTo>
                  <a:lnTo>
                    <a:pt x="17" y="34"/>
                  </a:lnTo>
                  <a:lnTo>
                    <a:pt x="17" y="43"/>
                  </a:lnTo>
                  <a:lnTo>
                    <a:pt x="26" y="43"/>
                  </a:lnTo>
                  <a:lnTo>
                    <a:pt x="26" y="50"/>
                  </a:lnTo>
                  <a:lnTo>
                    <a:pt x="36" y="60"/>
                  </a:lnTo>
                  <a:lnTo>
                    <a:pt x="36" y="67"/>
                  </a:lnTo>
                  <a:lnTo>
                    <a:pt x="36" y="77"/>
                  </a:lnTo>
                  <a:lnTo>
                    <a:pt x="36" y="67"/>
                  </a:lnTo>
                  <a:lnTo>
                    <a:pt x="36" y="77"/>
                  </a:lnTo>
                  <a:lnTo>
                    <a:pt x="43" y="77"/>
                  </a:lnTo>
                  <a:lnTo>
                    <a:pt x="43" y="86"/>
                  </a:lnTo>
                  <a:lnTo>
                    <a:pt x="43" y="77"/>
                  </a:lnTo>
                  <a:lnTo>
                    <a:pt x="36" y="77"/>
                  </a:lnTo>
                  <a:lnTo>
                    <a:pt x="43" y="77"/>
                  </a:lnTo>
                  <a:lnTo>
                    <a:pt x="36" y="77"/>
                  </a:lnTo>
                  <a:lnTo>
                    <a:pt x="36" y="67"/>
                  </a:lnTo>
                  <a:lnTo>
                    <a:pt x="36" y="77"/>
                  </a:lnTo>
                  <a:lnTo>
                    <a:pt x="36" y="67"/>
                  </a:lnTo>
                  <a:lnTo>
                    <a:pt x="36" y="60"/>
                  </a:lnTo>
                  <a:lnTo>
                    <a:pt x="26" y="60"/>
                  </a:lnTo>
                  <a:lnTo>
                    <a:pt x="26" y="50"/>
                  </a:lnTo>
                  <a:lnTo>
                    <a:pt x="26" y="43"/>
                  </a:lnTo>
                  <a:lnTo>
                    <a:pt x="17" y="43"/>
                  </a:lnTo>
                  <a:lnTo>
                    <a:pt x="17" y="34"/>
                  </a:lnTo>
                  <a:lnTo>
                    <a:pt x="17" y="24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1" name="Freeform 287"/>
            <p:cNvSpPr>
              <a:spLocks/>
            </p:cNvSpPr>
            <p:nvPr/>
          </p:nvSpPr>
          <p:spPr bwMode="auto">
            <a:xfrm>
              <a:off x="4640263" y="3748088"/>
              <a:ext cx="39687" cy="33337"/>
            </a:xfrm>
            <a:custGeom>
              <a:avLst/>
              <a:gdLst>
                <a:gd name="T0" fmla="*/ 0 w 51"/>
                <a:gd name="T1" fmla="*/ 2147483647 h 43"/>
                <a:gd name="T2" fmla="*/ 2147483647 w 51"/>
                <a:gd name="T3" fmla="*/ 2147483647 h 43"/>
                <a:gd name="T4" fmla="*/ 2147483647 w 51"/>
                <a:gd name="T5" fmla="*/ 2147483647 h 43"/>
                <a:gd name="T6" fmla="*/ 2147483647 w 51"/>
                <a:gd name="T7" fmla="*/ 2147483647 h 43"/>
                <a:gd name="T8" fmla="*/ 2147483647 w 51"/>
                <a:gd name="T9" fmla="*/ 2147483647 h 43"/>
                <a:gd name="T10" fmla="*/ 2147483647 w 51"/>
                <a:gd name="T11" fmla="*/ 2147483647 h 43"/>
                <a:gd name="T12" fmla="*/ 2147483647 w 51"/>
                <a:gd name="T13" fmla="*/ 2147483647 h 43"/>
                <a:gd name="T14" fmla="*/ 2147483647 w 51"/>
                <a:gd name="T15" fmla="*/ 2147483647 h 43"/>
                <a:gd name="T16" fmla="*/ 2147483647 w 51"/>
                <a:gd name="T17" fmla="*/ 2147483647 h 43"/>
                <a:gd name="T18" fmla="*/ 2147483647 w 51"/>
                <a:gd name="T19" fmla="*/ 2147483647 h 43"/>
                <a:gd name="T20" fmla="*/ 2147483647 w 51"/>
                <a:gd name="T21" fmla="*/ 2147483647 h 43"/>
                <a:gd name="T22" fmla="*/ 2147483647 w 51"/>
                <a:gd name="T23" fmla="*/ 2147483647 h 43"/>
                <a:gd name="T24" fmla="*/ 2147483647 w 51"/>
                <a:gd name="T25" fmla="*/ 2147483647 h 43"/>
                <a:gd name="T26" fmla="*/ 2147483647 w 51"/>
                <a:gd name="T27" fmla="*/ 2147483647 h 43"/>
                <a:gd name="T28" fmla="*/ 2147483647 w 51"/>
                <a:gd name="T29" fmla="*/ 2147483647 h 43"/>
                <a:gd name="T30" fmla="*/ 2147483647 w 51"/>
                <a:gd name="T31" fmla="*/ 2147483647 h 43"/>
                <a:gd name="T32" fmla="*/ 2147483647 w 51"/>
                <a:gd name="T33" fmla="*/ 0 h 43"/>
                <a:gd name="T34" fmla="*/ 2147483647 w 51"/>
                <a:gd name="T35" fmla="*/ 0 h 43"/>
                <a:gd name="T36" fmla="*/ 2147483647 w 51"/>
                <a:gd name="T37" fmla="*/ 0 h 43"/>
                <a:gd name="T38" fmla="*/ 2147483647 w 51"/>
                <a:gd name="T39" fmla="*/ 0 h 43"/>
                <a:gd name="T40" fmla="*/ 2147483647 w 51"/>
                <a:gd name="T41" fmla="*/ 0 h 43"/>
                <a:gd name="T42" fmla="*/ 2147483647 w 51"/>
                <a:gd name="T43" fmla="*/ 2147483647 h 43"/>
                <a:gd name="T44" fmla="*/ 2147483647 w 51"/>
                <a:gd name="T45" fmla="*/ 2147483647 h 43"/>
                <a:gd name="T46" fmla="*/ 2147483647 w 51"/>
                <a:gd name="T47" fmla="*/ 2147483647 h 43"/>
                <a:gd name="T48" fmla="*/ 2147483647 w 51"/>
                <a:gd name="T49" fmla="*/ 2147483647 h 43"/>
                <a:gd name="T50" fmla="*/ 2147483647 w 51"/>
                <a:gd name="T51" fmla="*/ 2147483647 h 43"/>
                <a:gd name="T52" fmla="*/ 2147483647 w 51"/>
                <a:gd name="T53" fmla="*/ 2147483647 h 43"/>
                <a:gd name="T54" fmla="*/ 2147483647 w 51"/>
                <a:gd name="T55" fmla="*/ 2147483647 h 43"/>
                <a:gd name="T56" fmla="*/ 2147483647 w 51"/>
                <a:gd name="T57" fmla="*/ 2147483647 h 43"/>
                <a:gd name="T58" fmla="*/ 2147483647 w 51"/>
                <a:gd name="T59" fmla="*/ 2147483647 h 43"/>
                <a:gd name="T60" fmla="*/ 2147483647 w 51"/>
                <a:gd name="T61" fmla="*/ 2147483647 h 43"/>
                <a:gd name="T62" fmla="*/ 2147483647 w 51"/>
                <a:gd name="T63" fmla="*/ 2147483647 h 43"/>
                <a:gd name="T64" fmla="*/ 2147483647 w 51"/>
                <a:gd name="T65" fmla="*/ 2147483647 h 43"/>
                <a:gd name="T66" fmla="*/ 2147483647 w 51"/>
                <a:gd name="T67" fmla="*/ 2147483647 h 43"/>
                <a:gd name="T68" fmla="*/ 2147483647 w 51"/>
                <a:gd name="T69" fmla="*/ 2147483647 h 43"/>
                <a:gd name="T70" fmla="*/ 2147483647 w 51"/>
                <a:gd name="T71" fmla="*/ 2147483647 h 43"/>
                <a:gd name="T72" fmla="*/ 2147483647 w 51"/>
                <a:gd name="T73" fmla="*/ 2147483647 h 43"/>
                <a:gd name="T74" fmla="*/ 2147483647 w 51"/>
                <a:gd name="T75" fmla="*/ 2147483647 h 43"/>
                <a:gd name="T76" fmla="*/ 0 w 51"/>
                <a:gd name="T77" fmla="*/ 2147483647 h 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1"/>
                <a:gd name="T118" fmla="*/ 0 h 43"/>
                <a:gd name="T119" fmla="*/ 51 w 51"/>
                <a:gd name="T120" fmla="*/ 43 h 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1" h="43">
                  <a:moveTo>
                    <a:pt x="0" y="43"/>
                  </a:moveTo>
                  <a:lnTo>
                    <a:pt x="8" y="43"/>
                  </a:lnTo>
                  <a:lnTo>
                    <a:pt x="17" y="43"/>
                  </a:lnTo>
                  <a:lnTo>
                    <a:pt x="17" y="34"/>
                  </a:lnTo>
                  <a:lnTo>
                    <a:pt x="17" y="25"/>
                  </a:lnTo>
                  <a:lnTo>
                    <a:pt x="17" y="34"/>
                  </a:lnTo>
                  <a:lnTo>
                    <a:pt x="17" y="25"/>
                  </a:lnTo>
                  <a:lnTo>
                    <a:pt x="25" y="25"/>
                  </a:lnTo>
                  <a:lnTo>
                    <a:pt x="25" y="17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17" y="17"/>
                  </a:lnTo>
                  <a:lnTo>
                    <a:pt x="25" y="17"/>
                  </a:lnTo>
                  <a:lnTo>
                    <a:pt x="25" y="8"/>
                  </a:lnTo>
                  <a:lnTo>
                    <a:pt x="34" y="8"/>
                  </a:lnTo>
                  <a:lnTo>
                    <a:pt x="43" y="8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34" y="8"/>
                  </a:lnTo>
                  <a:lnTo>
                    <a:pt x="25" y="8"/>
                  </a:lnTo>
                  <a:lnTo>
                    <a:pt x="25" y="17"/>
                  </a:lnTo>
                  <a:lnTo>
                    <a:pt x="34" y="17"/>
                  </a:lnTo>
                  <a:lnTo>
                    <a:pt x="25" y="17"/>
                  </a:lnTo>
                  <a:lnTo>
                    <a:pt x="17" y="17"/>
                  </a:lnTo>
                  <a:lnTo>
                    <a:pt x="17" y="25"/>
                  </a:lnTo>
                  <a:lnTo>
                    <a:pt x="25" y="25"/>
                  </a:lnTo>
                  <a:lnTo>
                    <a:pt x="25" y="17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17" y="34"/>
                  </a:lnTo>
                  <a:lnTo>
                    <a:pt x="17" y="25"/>
                  </a:lnTo>
                  <a:lnTo>
                    <a:pt x="17" y="34"/>
                  </a:lnTo>
                  <a:lnTo>
                    <a:pt x="17" y="43"/>
                  </a:lnTo>
                  <a:lnTo>
                    <a:pt x="8" y="43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2" name="Freeform 288"/>
            <p:cNvSpPr>
              <a:spLocks/>
            </p:cNvSpPr>
            <p:nvPr/>
          </p:nvSpPr>
          <p:spPr bwMode="auto">
            <a:xfrm>
              <a:off x="4057650" y="2713038"/>
              <a:ext cx="739775" cy="115887"/>
            </a:xfrm>
            <a:custGeom>
              <a:avLst/>
              <a:gdLst>
                <a:gd name="T0" fmla="*/ 2147483647 w 930"/>
                <a:gd name="T1" fmla="*/ 2147483647 h 146"/>
                <a:gd name="T2" fmla="*/ 2147483647 w 930"/>
                <a:gd name="T3" fmla="*/ 2147483647 h 146"/>
                <a:gd name="T4" fmla="*/ 2147483647 w 930"/>
                <a:gd name="T5" fmla="*/ 2147483647 h 146"/>
                <a:gd name="T6" fmla="*/ 2147483647 w 930"/>
                <a:gd name="T7" fmla="*/ 2147483647 h 146"/>
                <a:gd name="T8" fmla="*/ 2147483647 w 930"/>
                <a:gd name="T9" fmla="*/ 2147483647 h 146"/>
                <a:gd name="T10" fmla="*/ 2147483647 w 930"/>
                <a:gd name="T11" fmla="*/ 2147483647 h 146"/>
                <a:gd name="T12" fmla="*/ 2147483647 w 930"/>
                <a:gd name="T13" fmla="*/ 2147483647 h 146"/>
                <a:gd name="T14" fmla="*/ 2147483647 w 930"/>
                <a:gd name="T15" fmla="*/ 2147483647 h 146"/>
                <a:gd name="T16" fmla="*/ 2147483647 w 930"/>
                <a:gd name="T17" fmla="*/ 2147483647 h 146"/>
                <a:gd name="T18" fmla="*/ 2147483647 w 930"/>
                <a:gd name="T19" fmla="*/ 2147483647 h 146"/>
                <a:gd name="T20" fmla="*/ 2147483647 w 930"/>
                <a:gd name="T21" fmla="*/ 2147483647 h 146"/>
                <a:gd name="T22" fmla="*/ 2147483647 w 930"/>
                <a:gd name="T23" fmla="*/ 2147483647 h 146"/>
                <a:gd name="T24" fmla="*/ 2147483647 w 930"/>
                <a:gd name="T25" fmla="*/ 2147483647 h 146"/>
                <a:gd name="T26" fmla="*/ 2147483647 w 930"/>
                <a:gd name="T27" fmla="*/ 2147483647 h 146"/>
                <a:gd name="T28" fmla="*/ 2147483647 w 930"/>
                <a:gd name="T29" fmla="*/ 2147483647 h 146"/>
                <a:gd name="T30" fmla="*/ 2147483647 w 930"/>
                <a:gd name="T31" fmla="*/ 2147483647 h 146"/>
                <a:gd name="T32" fmla="*/ 2147483647 w 930"/>
                <a:gd name="T33" fmla="*/ 2147483647 h 146"/>
                <a:gd name="T34" fmla="*/ 2147483647 w 930"/>
                <a:gd name="T35" fmla="*/ 2147483647 h 146"/>
                <a:gd name="T36" fmla="*/ 2147483647 w 930"/>
                <a:gd name="T37" fmla="*/ 2147483647 h 146"/>
                <a:gd name="T38" fmla="*/ 2147483647 w 930"/>
                <a:gd name="T39" fmla="*/ 2147483647 h 146"/>
                <a:gd name="T40" fmla="*/ 2147483647 w 930"/>
                <a:gd name="T41" fmla="*/ 2147483647 h 146"/>
                <a:gd name="T42" fmla="*/ 2147483647 w 930"/>
                <a:gd name="T43" fmla="*/ 2147483647 h 146"/>
                <a:gd name="T44" fmla="*/ 2147483647 w 930"/>
                <a:gd name="T45" fmla="*/ 2147483647 h 146"/>
                <a:gd name="T46" fmla="*/ 2147483647 w 930"/>
                <a:gd name="T47" fmla="*/ 2147483647 h 146"/>
                <a:gd name="T48" fmla="*/ 2147483647 w 930"/>
                <a:gd name="T49" fmla="*/ 2147483647 h 146"/>
                <a:gd name="T50" fmla="*/ 2147483647 w 930"/>
                <a:gd name="T51" fmla="*/ 2147483647 h 146"/>
                <a:gd name="T52" fmla="*/ 2147483647 w 930"/>
                <a:gd name="T53" fmla="*/ 2147483647 h 146"/>
                <a:gd name="T54" fmla="*/ 2147483647 w 930"/>
                <a:gd name="T55" fmla="*/ 2147483647 h 146"/>
                <a:gd name="T56" fmla="*/ 2147483647 w 930"/>
                <a:gd name="T57" fmla="*/ 2147483647 h 146"/>
                <a:gd name="T58" fmla="*/ 2147483647 w 930"/>
                <a:gd name="T59" fmla="*/ 2147483647 h 146"/>
                <a:gd name="T60" fmla="*/ 2147483647 w 930"/>
                <a:gd name="T61" fmla="*/ 2147483647 h 146"/>
                <a:gd name="T62" fmla="*/ 2147483647 w 930"/>
                <a:gd name="T63" fmla="*/ 2147483647 h 146"/>
                <a:gd name="T64" fmla="*/ 2147483647 w 930"/>
                <a:gd name="T65" fmla="*/ 2147483647 h 146"/>
                <a:gd name="T66" fmla="*/ 2147483647 w 930"/>
                <a:gd name="T67" fmla="*/ 2147483647 h 146"/>
                <a:gd name="T68" fmla="*/ 2147483647 w 930"/>
                <a:gd name="T69" fmla="*/ 2147483647 h 146"/>
                <a:gd name="T70" fmla="*/ 2147483647 w 930"/>
                <a:gd name="T71" fmla="*/ 2147483647 h 146"/>
                <a:gd name="T72" fmla="*/ 2147483647 w 930"/>
                <a:gd name="T73" fmla="*/ 2147483647 h 146"/>
                <a:gd name="T74" fmla="*/ 2147483647 w 930"/>
                <a:gd name="T75" fmla="*/ 2147483647 h 146"/>
                <a:gd name="T76" fmla="*/ 2147483647 w 930"/>
                <a:gd name="T77" fmla="*/ 2147483647 h 146"/>
                <a:gd name="T78" fmla="*/ 2147483647 w 930"/>
                <a:gd name="T79" fmla="*/ 2147483647 h 146"/>
                <a:gd name="T80" fmla="*/ 2147483647 w 930"/>
                <a:gd name="T81" fmla="*/ 2147483647 h 146"/>
                <a:gd name="T82" fmla="*/ 2147483647 w 930"/>
                <a:gd name="T83" fmla="*/ 2147483647 h 146"/>
                <a:gd name="T84" fmla="*/ 2147483647 w 930"/>
                <a:gd name="T85" fmla="*/ 2147483647 h 146"/>
                <a:gd name="T86" fmla="*/ 2147483647 w 930"/>
                <a:gd name="T87" fmla="*/ 2147483647 h 146"/>
                <a:gd name="T88" fmla="*/ 2147483647 w 930"/>
                <a:gd name="T89" fmla="*/ 2147483647 h 146"/>
                <a:gd name="T90" fmla="*/ 2147483647 w 930"/>
                <a:gd name="T91" fmla="*/ 2147483647 h 146"/>
                <a:gd name="T92" fmla="*/ 2147483647 w 930"/>
                <a:gd name="T93" fmla="*/ 2147483647 h 146"/>
                <a:gd name="T94" fmla="*/ 2147483647 w 930"/>
                <a:gd name="T95" fmla="*/ 2147483647 h 146"/>
                <a:gd name="T96" fmla="*/ 2147483647 w 930"/>
                <a:gd name="T97" fmla="*/ 2147483647 h 146"/>
                <a:gd name="T98" fmla="*/ 2147483647 w 930"/>
                <a:gd name="T99" fmla="*/ 2147483647 h 146"/>
                <a:gd name="T100" fmla="*/ 2147483647 w 930"/>
                <a:gd name="T101" fmla="*/ 2147483647 h 146"/>
                <a:gd name="T102" fmla="*/ 2147483647 w 930"/>
                <a:gd name="T103" fmla="*/ 2147483647 h 146"/>
                <a:gd name="T104" fmla="*/ 2147483647 w 930"/>
                <a:gd name="T105" fmla="*/ 2147483647 h 146"/>
                <a:gd name="T106" fmla="*/ 2147483647 w 930"/>
                <a:gd name="T107" fmla="*/ 2147483647 h 146"/>
                <a:gd name="T108" fmla="*/ 2147483647 w 930"/>
                <a:gd name="T109" fmla="*/ 2147483647 h 146"/>
                <a:gd name="T110" fmla="*/ 2147483647 w 930"/>
                <a:gd name="T111" fmla="*/ 2147483647 h 146"/>
                <a:gd name="T112" fmla="*/ 2147483647 w 930"/>
                <a:gd name="T113" fmla="*/ 2147483647 h 146"/>
                <a:gd name="T114" fmla="*/ 2147483647 w 930"/>
                <a:gd name="T115" fmla="*/ 2147483647 h 146"/>
                <a:gd name="T116" fmla="*/ 2147483647 w 930"/>
                <a:gd name="T117" fmla="*/ 2147483647 h 146"/>
                <a:gd name="T118" fmla="*/ 0 w 930"/>
                <a:gd name="T119" fmla="*/ 2147483647 h 1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30"/>
                <a:gd name="T181" fmla="*/ 0 h 146"/>
                <a:gd name="T182" fmla="*/ 930 w 930"/>
                <a:gd name="T183" fmla="*/ 146 h 14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30" h="146">
                  <a:moveTo>
                    <a:pt x="0" y="7"/>
                  </a:moveTo>
                  <a:lnTo>
                    <a:pt x="9" y="7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26" y="17"/>
                  </a:lnTo>
                  <a:lnTo>
                    <a:pt x="35" y="17"/>
                  </a:lnTo>
                  <a:lnTo>
                    <a:pt x="35" y="26"/>
                  </a:lnTo>
                  <a:lnTo>
                    <a:pt x="44" y="26"/>
                  </a:lnTo>
                  <a:lnTo>
                    <a:pt x="52" y="26"/>
                  </a:lnTo>
                  <a:lnTo>
                    <a:pt x="61" y="26"/>
                  </a:lnTo>
                  <a:lnTo>
                    <a:pt x="61" y="34"/>
                  </a:lnTo>
                  <a:lnTo>
                    <a:pt x="69" y="34"/>
                  </a:lnTo>
                  <a:lnTo>
                    <a:pt x="78" y="34"/>
                  </a:lnTo>
                  <a:lnTo>
                    <a:pt x="69" y="34"/>
                  </a:lnTo>
                  <a:lnTo>
                    <a:pt x="78" y="34"/>
                  </a:lnTo>
                  <a:lnTo>
                    <a:pt x="87" y="34"/>
                  </a:lnTo>
                  <a:lnTo>
                    <a:pt x="87" y="26"/>
                  </a:lnTo>
                  <a:lnTo>
                    <a:pt x="95" y="26"/>
                  </a:lnTo>
                  <a:lnTo>
                    <a:pt x="95" y="34"/>
                  </a:lnTo>
                  <a:lnTo>
                    <a:pt x="104" y="34"/>
                  </a:lnTo>
                  <a:lnTo>
                    <a:pt x="104" y="43"/>
                  </a:lnTo>
                  <a:lnTo>
                    <a:pt x="112" y="43"/>
                  </a:lnTo>
                  <a:lnTo>
                    <a:pt x="121" y="43"/>
                  </a:lnTo>
                  <a:lnTo>
                    <a:pt x="121" y="34"/>
                  </a:lnTo>
                  <a:lnTo>
                    <a:pt x="121" y="26"/>
                  </a:lnTo>
                  <a:lnTo>
                    <a:pt x="130" y="26"/>
                  </a:lnTo>
                  <a:lnTo>
                    <a:pt x="130" y="34"/>
                  </a:lnTo>
                  <a:lnTo>
                    <a:pt x="138" y="34"/>
                  </a:lnTo>
                  <a:lnTo>
                    <a:pt x="147" y="34"/>
                  </a:lnTo>
                  <a:lnTo>
                    <a:pt x="156" y="34"/>
                  </a:lnTo>
                  <a:lnTo>
                    <a:pt x="156" y="26"/>
                  </a:lnTo>
                  <a:lnTo>
                    <a:pt x="147" y="26"/>
                  </a:lnTo>
                  <a:lnTo>
                    <a:pt x="147" y="17"/>
                  </a:lnTo>
                  <a:lnTo>
                    <a:pt x="156" y="7"/>
                  </a:lnTo>
                  <a:lnTo>
                    <a:pt x="156" y="17"/>
                  </a:lnTo>
                  <a:lnTo>
                    <a:pt x="164" y="17"/>
                  </a:lnTo>
                  <a:lnTo>
                    <a:pt x="164" y="7"/>
                  </a:lnTo>
                  <a:lnTo>
                    <a:pt x="173" y="7"/>
                  </a:lnTo>
                  <a:lnTo>
                    <a:pt x="173" y="0"/>
                  </a:lnTo>
                  <a:lnTo>
                    <a:pt x="173" y="7"/>
                  </a:lnTo>
                  <a:lnTo>
                    <a:pt x="181" y="7"/>
                  </a:lnTo>
                  <a:lnTo>
                    <a:pt x="181" y="0"/>
                  </a:lnTo>
                  <a:lnTo>
                    <a:pt x="181" y="7"/>
                  </a:lnTo>
                  <a:lnTo>
                    <a:pt x="190" y="7"/>
                  </a:lnTo>
                  <a:lnTo>
                    <a:pt x="199" y="7"/>
                  </a:lnTo>
                  <a:lnTo>
                    <a:pt x="199" y="17"/>
                  </a:lnTo>
                  <a:lnTo>
                    <a:pt x="207" y="17"/>
                  </a:lnTo>
                  <a:lnTo>
                    <a:pt x="216" y="17"/>
                  </a:lnTo>
                  <a:lnTo>
                    <a:pt x="216" y="7"/>
                  </a:lnTo>
                  <a:lnTo>
                    <a:pt x="224" y="7"/>
                  </a:lnTo>
                  <a:lnTo>
                    <a:pt x="233" y="7"/>
                  </a:lnTo>
                  <a:lnTo>
                    <a:pt x="233" y="17"/>
                  </a:lnTo>
                  <a:lnTo>
                    <a:pt x="233" y="26"/>
                  </a:lnTo>
                  <a:lnTo>
                    <a:pt x="233" y="34"/>
                  </a:lnTo>
                  <a:lnTo>
                    <a:pt x="242" y="34"/>
                  </a:lnTo>
                  <a:lnTo>
                    <a:pt x="242" y="43"/>
                  </a:lnTo>
                  <a:lnTo>
                    <a:pt x="250" y="43"/>
                  </a:lnTo>
                  <a:lnTo>
                    <a:pt x="250" y="34"/>
                  </a:lnTo>
                  <a:lnTo>
                    <a:pt x="250" y="43"/>
                  </a:lnTo>
                  <a:lnTo>
                    <a:pt x="250" y="50"/>
                  </a:lnTo>
                  <a:lnTo>
                    <a:pt x="250" y="60"/>
                  </a:lnTo>
                  <a:lnTo>
                    <a:pt x="259" y="60"/>
                  </a:lnTo>
                  <a:lnTo>
                    <a:pt x="267" y="60"/>
                  </a:lnTo>
                  <a:lnTo>
                    <a:pt x="267" y="69"/>
                  </a:lnTo>
                  <a:lnTo>
                    <a:pt x="276" y="69"/>
                  </a:lnTo>
                  <a:lnTo>
                    <a:pt x="276" y="60"/>
                  </a:lnTo>
                  <a:lnTo>
                    <a:pt x="285" y="60"/>
                  </a:lnTo>
                  <a:lnTo>
                    <a:pt x="293" y="60"/>
                  </a:lnTo>
                  <a:lnTo>
                    <a:pt x="293" y="69"/>
                  </a:lnTo>
                  <a:lnTo>
                    <a:pt x="302" y="69"/>
                  </a:lnTo>
                  <a:lnTo>
                    <a:pt x="311" y="69"/>
                  </a:lnTo>
                  <a:lnTo>
                    <a:pt x="319" y="69"/>
                  </a:lnTo>
                  <a:lnTo>
                    <a:pt x="328" y="69"/>
                  </a:lnTo>
                  <a:lnTo>
                    <a:pt x="328" y="77"/>
                  </a:lnTo>
                  <a:lnTo>
                    <a:pt x="335" y="77"/>
                  </a:lnTo>
                  <a:lnTo>
                    <a:pt x="335" y="69"/>
                  </a:lnTo>
                  <a:lnTo>
                    <a:pt x="328" y="69"/>
                  </a:lnTo>
                  <a:lnTo>
                    <a:pt x="335" y="69"/>
                  </a:lnTo>
                  <a:lnTo>
                    <a:pt x="345" y="69"/>
                  </a:lnTo>
                  <a:lnTo>
                    <a:pt x="345" y="77"/>
                  </a:lnTo>
                  <a:lnTo>
                    <a:pt x="354" y="77"/>
                  </a:lnTo>
                  <a:lnTo>
                    <a:pt x="345" y="77"/>
                  </a:lnTo>
                  <a:lnTo>
                    <a:pt x="354" y="77"/>
                  </a:lnTo>
                  <a:lnTo>
                    <a:pt x="362" y="77"/>
                  </a:lnTo>
                  <a:lnTo>
                    <a:pt x="371" y="77"/>
                  </a:lnTo>
                  <a:lnTo>
                    <a:pt x="371" y="86"/>
                  </a:lnTo>
                  <a:lnTo>
                    <a:pt x="371" y="77"/>
                  </a:lnTo>
                  <a:lnTo>
                    <a:pt x="378" y="77"/>
                  </a:lnTo>
                  <a:lnTo>
                    <a:pt x="371" y="86"/>
                  </a:lnTo>
                  <a:lnTo>
                    <a:pt x="378" y="86"/>
                  </a:lnTo>
                  <a:lnTo>
                    <a:pt x="378" y="95"/>
                  </a:lnTo>
                  <a:lnTo>
                    <a:pt x="378" y="103"/>
                  </a:lnTo>
                  <a:lnTo>
                    <a:pt x="388" y="103"/>
                  </a:lnTo>
                  <a:lnTo>
                    <a:pt x="388" y="95"/>
                  </a:lnTo>
                  <a:lnTo>
                    <a:pt x="388" y="103"/>
                  </a:lnTo>
                  <a:lnTo>
                    <a:pt x="397" y="103"/>
                  </a:lnTo>
                  <a:lnTo>
                    <a:pt x="397" y="95"/>
                  </a:lnTo>
                  <a:lnTo>
                    <a:pt x="388" y="95"/>
                  </a:lnTo>
                  <a:lnTo>
                    <a:pt x="397" y="95"/>
                  </a:lnTo>
                  <a:lnTo>
                    <a:pt x="397" y="103"/>
                  </a:lnTo>
                  <a:lnTo>
                    <a:pt x="397" y="95"/>
                  </a:lnTo>
                  <a:lnTo>
                    <a:pt x="404" y="95"/>
                  </a:lnTo>
                  <a:lnTo>
                    <a:pt x="404" y="103"/>
                  </a:lnTo>
                  <a:lnTo>
                    <a:pt x="404" y="95"/>
                  </a:lnTo>
                  <a:lnTo>
                    <a:pt x="404" y="103"/>
                  </a:lnTo>
                  <a:lnTo>
                    <a:pt x="414" y="103"/>
                  </a:lnTo>
                  <a:lnTo>
                    <a:pt x="414" y="112"/>
                  </a:lnTo>
                  <a:lnTo>
                    <a:pt x="414" y="103"/>
                  </a:lnTo>
                  <a:lnTo>
                    <a:pt x="421" y="103"/>
                  </a:lnTo>
                  <a:lnTo>
                    <a:pt x="414" y="103"/>
                  </a:lnTo>
                  <a:lnTo>
                    <a:pt x="421" y="103"/>
                  </a:lnTo>
                  <a:lnTo>
                    <a:pt x="421" y="95"/>
                  </a:lnTo>
                  <a:lnTo>
                    <a:pt x="430" y="95"/>
                  </a:lnTo>
                  <a:lnTo>
                    <a:pt x="421" y="95"/>
                  </a:lnTo>
                  <a:lnTo>
                    <a:pt x="430" y="95"/>
                  </a:lnTo>
                  <a:lnTo>
                    <a:pt x="430" y="86"/>
                  </a:lnTo>
                  <a:lnTo>
                    <a:pt x="430" y="95"/>
                  </a:lnTo>
                  <a:lnTo>
                    <a:pt x="440" y="95"/>
                  </a:lnTo>
                  <a:lnTo>
                    <a:pt x="440" y="103"/>
                  </a:lnTo>
                  <a:lnTo>
                    <a:pt x="447" y="103"/>
                  </a:lnTo>
                  <a:lnTo>
                    <a:pt x="447" y="95"/>
                  </a:lnTo>
                  <a:lnTo>
                    <a:pt x="447" y="103"/>
                  </a:lnTo>
                  <a:lnTo>
                    <a:pt x="457" y="103"/>
                  </a:lnTo>
                  <a:lnTo>
                    <a:pt x="466" y="112"/>
                  </a:lnTo>
                  <a:lnTo>
                    <a:pt x="473" y="112"/>
                  </a:lnTo>
                  <a:lnTo>
                    <a:pt x="473" y="103"/>
                  </a:lnTo>
                  <a:lnTo>
                    <a:pt x="483" y="103"/>
                  </a:lnTo>
                  <a:lnTo>
                    <a:pt x="483" y="95"/>
                  </a:lnTo>
                  <a:lnTo>
                    <a:pt x="483" y="86"/>
                  </a:lnTo>
                  <a:lnTo>
                    <a:pt x="490" y="86"/>
                  </a:lnTo>
                  <a:lnTo>
                    <a:pt x="483" y="95"/>
                  </a:lnTo>
                  <a:lnTo>
                    <a:pt x="490" y="95"/>
                  </a:lnTo>
                  <a:lnTo>
                    <a:pt x="490" y="86"/>
                  </a:lnTo>
                  <a:lnTo>
                    <a:pt x="499" y="86"/>
                  </a:lnTo>
                  <a:lnTo>
                    <a:pt x="499" y="95"/>
                  </a:lnTo>
                  <a:lnTo>
                    <a:pt x="499" y="103"/>
                  </a:lnTo>
                  <a:lnTo>
                    <a:pt x="509" y="103"/>
                  </a:lnTo>
                  <a:lnTo>
                    <a:pt x="509" y="95"/>
                  </a:lnTo>
                  <a:lnTo>
                    <a:pt x="516" y="95"/>
                  </a:lnTo>
                  <a:lnTo>
                    <a:pt x="516" y="103"/>
                  </a:lnTo>
                  <a:lnTo>
                    <a:pt x="516" y="95"/>
                  </a:lnTo>
                  <a:lnTo>
                    <a:pt x="525" y="95"/>
                  </a:lnTo>
                  <a:lnTo>
                    <a:pt x="525" y="103"/>
                  </a:lnTo>
                  <a:lnTo>
                    <a:pt x="525" y="95"/>
                  </a:lnTo>
                  <a:lnTo>
                    <a:pt x="533" y="95"/>
                  </a:lnTo>
                  <a:lnTo>
                    <a:pt x="542" y="95"/>
                  </a:lnTo>
                  <a:lnTo>
                    <a:pt x="552" y="95"/>
                  </a:lnTo>
                  <a:lnTo>
                    <a:pt x="552" y="103"/>
                  </a:lnTo>
                  <a:lnTo>
                    <a:pt x="552" y="112"/>
                  </a:lnTo>
                  <a:lnTo>
                    <a:pt x="559" y="112"/>
                  </a:lnTo>
                  <a:lnTo>
                    <a:pt x="559" y="103"/>
                  </a:lnTo>
                  <a:lnTo>
                    <a:pt x="559" y="112"/>
                  </a:lnTo>
                  <a:lnTo>
                    <a:pt x="568" y="112"/>
                  </a:lnTo>
                  <a:lnTo>
                    <a:pt x="578" y="103"/>
                  </a:lnTo>
                  <a:lnTo>
                    <a:pt x="578" y="95"/>
                  </a:lnTo>
                  <a:lnTo>
                    <a:pt x="585" y="95"/>
                  </a:lnTo>
                  <a:lnTo>
                    <a:pt x="585" y="103"/>
                  </a:lnTo>
                  <a:lnTo>
                    <a:pt x="594" y="103"/>
                  </a:lnTo>
                  <a:lnTo>
                    <a:pt x="602" y="103"/>
                  </a:lnTo>
                  <a:lnTo>
                    <a:pt x="602" y="95"/>
                  </a:lnTo>
                  <a:lnTo>
                    <a:pt x="611" y="103"/>
                  </a:lnTo>
                  <a:lnTo>
                    <a:pt x="611" y="95"/>
                  </a:lnTo>
                  <a:lnTo>
                    <a:pt x="620" y="95"/>
                  </a:lnTo>
                  <a:lnTo>
                    <a:pt x="628" y="95"/>
                  </a:lnTo>
                  <a:lnTo>
                    <a:pt x="628" y="103"/>
                  </a:lnTo>
                  <a:lnTo>
                    <a:pt x="620" y="103"/>
                  </a:lnTo>
                  <a:lnTo>
                    <a:pt x="628" y="103"/>
                  </a:lnTo>
                  <a:lnTo>
                    <a:pt x="637" y="103"/>
                  </a:lnTo>
                  <a:lnTo>
                    <a:pt x="645" y="103"/>
                  </a:lnTo>
                  <a:lnTo>
                    <a:pt x="645" y="112"/>
                  </a:lnTo>
                  <a:lnTo>
                    <a:pt x="654" y="112"/>
                  </a:lnTo>
                  <a:lnTo>
                    <a:pt x="663" y="112"/>
                  </a:lnTo>
                  <a:lnTo>
                    <a:pt x="671" y="112"/>
                  </a:lnTo>
                  <a:lnTo>
                    <a:pt x="671" y="120"/>
                  </a:lnTo>
                  <a:lnTo>
                    <a:pt x="671" y="112"/>
                  </a:lnTo>
                  <a:lnTo>
                    <a:pt x="671" y="120"/>
                  </a:lnTo>
                  <a:lnTo>
                    <a:pt x="680" y="120"/>
                  </a:lnTo>
                  <a:lnTo>
                    <a:pt x="680" y="112"/>
                  </a:lnTo>
                  <a:lnTo>
                    <a:pt x="688" y="112"/>
                  </a:lnTo>
                  <a:lnTo>
                    <a:pt x="697" y="112"/>
                  </a:lnTo>
                  <a:lnTo>
                    <a:pt x="697" y="120"/>
                  </a:lnTo>
                  <a:lnTo>
                    <a:pt x="697" y="129"/>
                  </a:lnTo>
                  <a:lnTo>
                    <a:pt x="697" y="138"/>
                  </a:lnTo>
                  <a:lnTo>
                    <a:pt x="706" y="138"/>
                  </a:lnTo>
                  <a:lnTo>
                    <a:pt x="714" y="138"/>
                  </a:lnTo>
                  <a:lnTo>
                    <a:pt x="714" y="146"/>
                  </a:lnTo>
                  <a:lnTo>
                    <a:pt x="723" y="146"/>
                  </a:lnTo>
                  <a:lnTo>
                    <a:pt x="732" y="146"/>
                  </a:lnTo>
                  <a:lnTo>
                    <a:pt x="732" y="138"/>
                  </a:lnTo>
                  <a:lnTo>
                    <a:pt x="740" y="138"/>
                  </a:lnTo>
                  <a:lnTo>
                    <a:pt x="740" y="129"/>
                  </a:lnTo>
                  <a:lnTo>
                    <a:pt x="740" y="138"/>
                  </a:lnTo>
                  <a:lnTo>
                    <a:pt x="740" y="129"/>
                  </a:lnTo>
                  <a:lnTo>
                    <a:pt x="740" y="120"/>
                  </a:lnTo>
                  <a:lnTo>
                    <a:pt x="740" y="112"/>
                  </a:lnTo>
                  <a:lnTo>
                    <a:pt x="749" y="103"/>
                  </a:lnTo>
                  <a:lnTo>
                    <a:pt x="749" y="95"/>
                  </a:lnTo>
                  <a:lnTo>
                    <a:pt x="749" y="103"/>
                  </a:lnTo>
                  <a:lnTo>
                    <a:pt x="749" y="112"/>
                  </a:lnTo>
                  <a:lnTo>
                    <a:pt x="757" y="112"/>
                  </a:lnTo>
                  <a:lnTo>
                    <a:pt x="749" y="112"/>
                  </a:lnTo>
                  <a:lnTo>
                    <a:pt x="757" y="112"/>
                  </a:lnTo>
                  <a:lnTo>
                    <a:pt x="757" y="120"/>
                  </a:lnTo>
                  <a:lnTo>
                    <a:pt x="757" y="112"/>
                  </a:lnTo>
                  <a:lnTo>
                    <a:pt x="766" y="112"/>
                  </a:lnTo>
                  <a:lnTo>
                    <a:pt x="766" y="103"/>
                  </a:lnTo>
                  <a:lnTo>
                    <a:pt x="775" y="103"/>
                  </a:lnTo>
                  <a:lnTo>
                    <a:pt x="775" y="112"/>
                  </a:lnTo>
                  <a:lnTo>
                    <a:pt x="775" y="103"/>
                  </a:lnTo>
                  <a:lnTo>
                    <a:pt x="783" y="103"/>
                  </a:lnTo>
                  <a:lnTo>
                    <a:pt x="783" y="112"/>
                  </a:lnTo>
                  <a:lnTo>
                    <a:pt x="783" y="120"/>
                  </a:lnTo>
                  <a:lnTo>
                    <a:pt x="792" y="120"/>
                  </a:lnTo>
                  <a:lnTo>
                    <a:pt x="792" y="112"/>
                  </a:lnTo>
                  <a:lnTo>
                    <a:pt x="800" y="112"/>
                  </a:lnTo>
                  <a:lnTo>
                    <a:pt x="800" y="103"/>
                  </a:lnTo>
                  <a:lnTo>
                    <a:pt x="809" y="103"/>
                  </a:lnTo>
                  <a:lnTo>
                    <a:pt x="809" y="95"/>
                  </a:lnTo>
                  <a:lnTo>
                    <a:pt x="800" y="95"/>
                  </a:lnTo>
                  <a:lnTo>
                    <a:pt x="800" y="86"/>
                  </a:lnTo>
                  <a:lnTo>
                    <a:pt x="809" y="86"/>
                  </a:lnTo>
                  <a:lnTo>
                    <a:pt x="809" y="95"/>
                  </a:lnTo>
                  <a:lnTo>
                    <a:pt x="809" y="86"/>
                  </a:lnTo>
                  <a:lnTo>
                    <a:pt x="809" y="95"/>
                  </a:lnTo>
                  <a:lnTo>
                    <a:pt x="809" y="86"/>
                  </a:lnTo>
                  <a:lnTo>
                    <a:pt x="809" y="95"/>
                  </a:lnTo>
                  <a:lnTo>
                    <a:pt x="818" y="95"/>
                  </a:lnTo>
                  <a:lnTo>
                    <a:pt x="818" y="103"/>
                  </a:lnTo>
                  <a:lnTo>
                    <a:pt x="818" y="112"/>
                  </a:lnTo>
                  <a:lnTo>
                    <a:pt x="818" y="103"/>
                  </a:lnTo>
                  <a:lnTo>
                    <a:pt x="826" y="112"/>
                  </a:lnTo>
                  <a:lnTo>
                    <a:pt x="835" y="112"/>
                  </a:lnTo>
                  <a:lnTo>
                    <a:pt x="835" y="120"/>
                  </a:lnTo>
                  <a:lnTo>
                    <a:pt x="843" y="120"/>
                  </a:lnTo>
                  <a:lnTo>
                    <a:pt x="843" y="112"/>
                  </a:lnTo>
                  <a:lnTo>
                    <a:pt x="843" y="103"/>
                  </a:lnTo>
                  <a:lnTo>
                    <a:pt x="852" y="103"/>
                  </a:lnTo>
                  <a:lnTo>
                    <a:pt x="852" y="112"/>
                  </a:lnTo>
                  <a:lnTo>
                    <a:pt x="852" y="103"/>
                  </a:lnTo>
                  <a:lnTo>
                    <a:pt x="861" y="103"/>
                  </a:lnTo>
                  <a:lnTo>
                    <a:pt x="869" y="103"/>
                  </a:lnTo>
                  <a:lnTo>
                    <a:pt x="869" y="95"/>
                  </a:lnTo>
                  <a:lnTo>
                    <a:pt x="861" y="95"/>
                  </a:lnTo>
                  <a:lnTo>
                    <a:pt x="861" y="86"/>
                  </a:lnTo>
                  <a:lnTo>
                    <a:pt x="869" y="95"/>
                  </a:lnTo>
                  <a:lnTo>
                    <a:pt x="869" y="86"/>
                  </a:lnTo>
                  <a:lnTo>
                    <a:pt x="878" y="86"/>
                  </a:lnTo>
                  <a:lnTo>
                    <a:pt x="878" y="77"/>
                  </a:lnTo>
                  <a:lnTo>
                    <a:pt x="887" y="77"/>
                  </a:lnTo>
                  <a:lnTo>
                    <a:pt x="887" y="86"/>
                  </a:lnTo>
                  <a:lnTo>
                    <a:pt x="887" y="77"/>
                  </a:lnTo>
                  <a:lnTo>
                    <a:pt x="895" y="77"/>
                  </a:lnTo>
                  <a:lnTo>
                    <a:pt x="895" y="69"/>
                  </a:lnTo>
                  <a:lnTo>
                    <a:pt x="904" y="69"/>
                  </a:lnTo>
                  <a:lnTo>
                    <a:pt x="895" y="69"/>
                  </a:lnTo>
                  <a:lnTo>
                    <a:pt x="895" y="60"/>
                  </a:lnTo>
                  <a:lnTo>
                    <a:pt x="895" y="50"/>
                  </a:lnTo>
                  <a:lnTo>
                    <a:pt x="904" y="50"/>
                  </a:lnTo>
                  <a:lnTo>
                    <a:pt x="912" y="50"/>
                  </a:lnTo>
                  <a:lnTo>
                    <a:pt x="912" y="43"/>
                  </a:lnTo>
                  <a:lnTo>
                    <a:pt x="904" y="43"/>
                  </a:lnTo>
                  <a:lnTo>
                    <a:pt x="912" y="43"/>
                  </a:lnTo>
                  <a:lnTo>
                    <a:pt x="912" y="34"/>
                  </a:lnTo>
                  <a:lnTo>
                    <a:pt x="921" y="34"/>
                  </a:lnTo>
                  <a:lnTo>
                    <a:pt x="912" y="34"/>
                  </a:lnTo>
                  <a:lnTo>
                    <a:pt x="912" y="26"/>
                  </a:lnTo>
                  <a:lnTo>
                    <a:pt x="921" y="26"/>
                  </a:lnTo>
                  <a:lnTo>
                    <a:pt x="921" y="17"/>
                  </a:lnTo>
                  <a:lnTo>
                    <a:pt x="930" y="7"/>
                  </a:lnTo>
                  <a:lnTo>
                    <a:pt x="930" y="17"/>
                  </a:lnTo>
                  <a:lnTo>
                    <a:pt x="921" y="17"/>
                  </a:lnTo>
                  <a:lnTo>
                    <a:pt x="921" y="26"/>
                  </a:lnTo>
                  <a:lnTo>
                    <a:pt x="912" y="26"/>
                  </a:lnTo>
                  <a:lnTo>
                    <a:pt x="912" y="34"/>
                  </a:lnTo>
                  <a:lnTo>
                    <a:pt x="921" y="34"/>
                  </a:lnTo>
                  <a:lnTo>
                    <a:pt x="912" y="34"/>
                  </a:lnTo>
                  <a:lnTo>
                    <a:pt x="912" y="43"/>
                  </a:lnTo>
                  <a:lnTo>
                    <a:pt x="904" y="43"/>
                  </a:lnTo>
                  <a:lnTo>
                    <a:pt x="912" y="43"/>
                  </a:lnTo>
                  <a:lnTo>
                    <a:pt x="912" y="50"/>
                  </a:lnTo>
                  <a:lnTo>
                    <a:pt x="912" y="43"/>
                  </a:lnTo>
                  <a:lnTo>
                    <a:pt x="912" y="50"/>
                  </a:lnTo>
                  <a:lnTo>
                    <a:pt x="904" y="50"/>
                  </a:lnTo>
                  <a:lnTo>
                    <a:pt x="895" y="60"/>
                  </a:lnTo>
                  <a:lnTo>
                    <a:pt x="895" y="69"/>
                  </a:lnTo>
                  <a:lnTo>
                    <a:pt x="904" y="69"/>
                  </a:lnTo>
                  <a:lnTo>
                    <a:pt x="895" y="69"/>
                  </a:lnTo>
                  <a:lnTo>
                    <a:pt x="895" y="77"/>
                  </a:lnTo>
                  <a:lnTo>
                    <a:pt x="887" y="77"/>
                  </a:lnTo>
                  <a:lnTo>
                    <a:pt x="887" y="86"/>
                  </a:lnTo>
                  <a:lnTo>
                    <a:pt x="887" y="77"/>
                  </a:lnTo>
                  <a:lnTo>
                    <a:pt x="878" y="77"/>
                  </a:lnTo>
                  <a:lnTo>
                    <a:pt x="878" y="86"/>
                  </a:lnTo>
                  <a:lnTo>
                    <a:pt x="869" y="86"/>
                  </a:lnTo>
                  <a:lnTo>
                    <a:pt x="869" y="95"/>
                  </a:lnTo>
                  <a:lnTo>
                    <a:pt x="861" y="95"/>
                  </a:lnTo>
                  <a:lnTo>
                    <a:pt x="869" y="95"/>
                  </a:lnTo>
                  <a:lnTo>
                    <a:pt x="869" y="103"/>
                  </a:lnTo>
                  <a:lnTo>
                    <a:pt x="861" y="103"/>
                  </a:lnTo>
                  <a:lnTo>
                    <a:pt x="852" y="103"/>
                  </a:lnTo>
                  <a:lnTo>
                    <a:pt x="861" y="103"/>
                  </a:lnTo>
                  <a:lnTo>
                    <a:pt x="852" y="103"/>
                  </a:lnTo>
                  <a:lnTo>
                    <a:pt x="852" y="112"/>
                  </a:lnTo>
                  <a:lnTo>
                    <a:pt x="852" y="103"/>
                  </a:lnTo>
                  <a:lnTo>
                    <a:pt x="843" y="103"/>
                  </a:lnTo>
                  <a:lnTo>
                    <a:pt x="843" y="112"/>
                  </a:lnTo>
                  <a:lnTo>
                    <a:pt x="843" y="120"/>
                  </a:lnTo>
                  <a:lnTo>
                    <a:pt x="835" y="120"/>
                  </a:lnTo>
                  <a:lnTo>
                    <a:pt x="835" y="112"/>
                  </a:lnTo>
                  <a:lnTo>
                    <a:pt x="826" y="112"/>
                  </a:lnTo>
                  <a:lnTo>
                    <a:pt x="818" y="112"/>
                  </a:lnTo>
                  <a:lnTo>
                    <a:pt x="818" y="103"/>
                  </a:lnTo>
                  <a:lnTo>
                    <a:pt x="818" y="112"/>
                  </a:lnTo>
                  <a:lnTo>
                    <a:pt x="818" y="103"/>
                  </a:lnTo>
                  <a:lnTo>
                    <a:pt x="818" y="95"/>
                  </a:lnTo>
                  <a:lnTo>
                    <a:pt x="809" y="95"/>
                  </a:lnTo>
                  <a:lnTo>
                    <a:pt x="809" y="86"/>
                  </a:lnTo>
                  <a:lnTo>
                    <a:pt x="809" y="95"/>
                  </a:lnTo>
                  <a:lnTo>
                    <a:pt x="809" y="86"/>
                  </a:lnTo>
                  <a:lnTo>
                    <a:pt x="809" y="95"/>
                  </a:lnTo>
                  <a:lnTo>
                    <a:pt x="809" y="86"/>
                  </a:lnTo>
                  <a:lnTo>
                    <a:pt x="800" y="86"/>
                  </a:lnTo>
                  <a:lnTo>
                    <a:pt x="800" y="95"/>
                  </a:lnTo>
                  <a:lnTo>
                    <a:pt x="809" y="95"/>
                  </a:lnTo>
                  <a:lnTo>
                    <a:pt x="809" y="103"/>
                  </a:lnTo>
                  <a:lnTo>
                    <a:pt x="800" y="103"/>
                  </a:lnTo>
                  <a:lnTo>
                    <a:pt x="809" y="103"/>
                  </a:lnTo>
                  <a:lnTo>
                    <a:pt x="800" y="112"/>
                  </a:lnTo>
                  <a:lnTo>
                    <a:pt x="800" y="103"/>
                  </a:lnTo>
                  <a:lnTo>
                    <a:pt x="800" y="112"/>
                  </a:lnTo>
                  <a:lnTo>
                    <a:pt x="792" y="112"/>
                  </a:lnTo>
                  <a:lnTo>
                    <a:pt x="792" y="120"/>
                  </a:lnTo>
                  <a:lnTo>
                    <a:pt x="783" y="120"/>
                  </a:lnTo>
                  <a:lnTo>
                    <a:pt x="783" y="112"/>
                  </a:lnTo>
                  <a:lnTo>
                    <a:pt x="783" y="103"/>
                  </a:lnTo>
                  <a:lnTo>
                    <a:pt x="775" y="103"/>
                  </a:lnTo>
                  <a:lnTo>
                    <a:pt x="775" y="112"/>
                  </a:lnTo>
                  <a:lnTo>
                    <a:pt x="775" y="103"/>
                  </a:lnTo>
                  <a:lnTo>
                    <a:pt x="766" y="103"/>
                  </a:lnTo>
                  <a:lnTo>
                    <a:pt x="766" y="112"/>
                  </a:lnTo>
                  <a:lnTo>
                    <a:pt x="757" y="112"/>
                  </a:lnTo>
                  <a:lnTo>
                    <a:pt x="757" y="120"/>
                  </a:lnTo>
                  <a:lnTo>
                    <a:pt x="757" y="112"/>
                  </a:lnTo>
                  <a:lnTo>
                    <a:pt x="749" y="112"/>
                  </a:lnTo>
                  <a:lnTo>
                    <a:pt x="757" y="112"/>
                  </a:lnTo>
                  <a:lnTo>
                    <a:pt x="749" y="112"/>
                  </a:lnTo>
                  <a:lnTo>
                    <a:pt x="749" y="103"/>
                  </a:lnTo>
                  <a:lnTo>
                    <a:pt x="749" y="112"/>
                  </a:lnTo>
                  <a:lnTo>
                    <a:pt x="740" y="112"/>
                  </a:lnTo>
                  <a:lnTo>
                    <a:pt x="740" y="120"/>
                  </a:lnTo>
                  <a:lnTo>
                    <a:pt x="740" y="129"/>
                  </a:lnTo>
                  <a:lnTo>
                    <a:pt x="740" y="138"/>
                  </a:lnTo>
                  <a:lnTo>
                    <a:pt x="732" y="138"/>
                  </a:lnTo>
                  <a:lnTo>
                    <a:pt x="732" y="146"/>
                  </a:lnTo>
                  <a:lnTo>
                    <a:pt x="723" y="146"/>
                  </a:lnTo>
                  <a:lnTo>
                    <a:pt x="714" y="146"/>
                  </a:lnTo>
                  <a:lnTo>
                    <a:pt x="714" y="138"/>
                  </a:lnTo>
                  <a:lnTo>
                    <a:pt x="706" y="138"/>
                  </a:lnTo>
                  <a:lnTo>
                    <a:pt x="697" y="138"/>
                  </a:lnTo>
                  <a:lnTo>
                    <a:pt x="697" y="129"/>
                  </a:lnTo>
                  <a:lnTo>
                    <a:pt x="688" y="129"/>
                  </a:lnTo>
                  <a:lnTo>
                    <a:pt x="697" y="129"/>
                  </a:lnTo>
                  <a:lnTo>
                    <a:pt x="697" y="120"/>
                  </a:lnTo>
                  <a:lnTo>
                    <a:pt x="697" y="112"/>
                  </a:lnTo>
                  <a:lnTo>
                    <a:pt x="688" y="112"/>
                  </a:lnTo>
                  <a:lnTo>
                    <a:pt x="680" y="112"/>
                  </a:lnTo>
                  <a:lnTo>
                    <a:pt x="680" y="120"/>
                  </a:lnTo>
                  <a:lnTo>
                    <a:pt x="671" y="120"/>
                  </a:lnTo>
                  <a:lnTo>
                    <a:pt x="671" y="112"/>
                  </a:lnTo>
                  <a:lnTo>
                    <a:pt x="663" y="112"/>
                  </a:lnTo>
                  <a:lnTo>
                    <a:pt x="654" y="112"/>
                  </a:lnTo>
                  <a:lnTo>
                    <a:pt x="645" y="112"/>
                  </a:lnTo>
                  <a:lnTo>
                    <a:pt x="645" y="103"/>
                  </a:lnTo>
                  <a:lnTo>
                    <a:pt x="637" y="103"/>
                  </a:lnTo>
                  <a:lnTo>
                    <a:pt x="637" y="112"/>
                  </a:lnTo>
                  <a:lnTo>
                    <a:pt x="637" y="103"/>
                  </a:lnTo>
                  <a:lnTo>
                    <a:pt x="628" y="103"/>
                  </a:lnTo>
                  <a:lnTo>
                    <a:pt x="620" y="103"/>
                  </a:lnTo>
                  <a:lnTo>
                    <a:pt x="628" y="95"/>
                  </a:lnTo>
                  <a:lnTo>
                    <a:pt x="620" y="95"/>
                  </a:lnTo>
                  <a:lnTo>
                    <a:pt x="611" y="95"/>
                  </a:lnTo>
                  <a:lnTo>
                    <a:pt x="611" y="103"/>
                  </a:lnTo>
                  <a:lnTo>
                    <a:pt x="602" y="103"/>
                  </a:lnTo>
                  <a:lnTo>
                    <a:pt x="594" y="103"/>
                  </a:lnTo>
                  <a:lnTo>
                    <a:pt x="585" y="103"/>
                  </a:lnTo>
                  <a:lnTo>
                    <a:pt x="585" y="95"/>
                  </a:lnTo>
                  <a:lnTo>
                    <a:pt x="578" y="95"/>
                  </a:lnTo>
                  <a:lnTo>
                    <a:pt x="578" y="103"/>
                  </a:lnTo>
                  <a:lnTo>
                    <a:pt x="578" y="112"/>
                  </a:lnTo>
                  <a:lnTo>
                    <a:pt x="568" y="112"/>
                  </a:lnTo>
                  <a:lnTo>
                    <a:pt x="559" y="112"/>
                  </a:lnTo>
                  <a:lnTo>
                    <a:pt x="559" y="103"/>
                  </a:lnTo>
                  <a:lnTo>
                    <a:pt x="559" y="112"/>
                  </a:lnTo>
                  <a:lnTo>
                    <a:pt x="552" y="112"/>
                  </a:lnTo>
                  <a:lnTo>
                    <a:pt x="552" y="103"/>
                  </a:lnTo>
                  <a:lnTo>
                    <a:pt x="552" y="95"/>
                  </a:lnTo>
                  <a:lnTo>
                    <a:pt x="542" y="95"/>
                  </a:lnTo>
                  <a:lnTo>
                    <a:pt x="533" y="95"/>
                  </a:lnTo>
                  <a:lnTo>
                    <a:pt x="525" y="95"/>
                  </a:lnTo>
                  <a:lnTo>
                    <a:pt x="525" y="103"/>
                  </a:lnTo>
                  <a:lnTo>
                    <a:pt x="525" y="95"/>
                  </a:lnTo>
                  <a:lnTo>
                    <a:pt x="516" y="95"/>
                  </a:lnTo>
                  <a:lnTo>
                    <a:pt x="516" y="103"/>
                  </a:lnTo>
                  <a:lnTo>
                    <a:pt x="516" y="95"/>
                  </a:lnTo>
                  <a:lnTo>
                    <a:pt x="509" y="95"/>
                  </a:lnTo>
                  <a:lnTo>
                    <a:pt x="509" y="103"/>
                  </a:lnTo>
                  <a:lnTo>
                    <a:pt x="499" y="103"/>
                  </a:lnTo>
                  <a:lnTo>
                    <a:pt x="499" y="95"/>
                  </a:lnTo>
                  <a:lnTo>
                    <a:pt x="499" y="86"/>
                  </a:lnTo>
                  <a:lnTo>
                    <a:pt x="490" y="86"/>
                  </a:lnTo>
                  <a:lnTo>
                    <a:pt x="490" y="95"/>
                  </a:lnTo>
                  <a:lnTo>
                    <a:pt x="483" y="95"/>
                  </a:lnTo>
                  <a:lnTo>
                    <a:pt x="483" y="86"/>
                  </a:lnTo>
                  <a:lnTo>
                    <a:pt x="490" y="86"/>
                  </a:lnTo>
                  <a:lnTo>
                    <a:pt x="483" y="86"/>
                  </a:lnTo>
                  <a:lnTo>
                    <a:pt x="483" y="95"/>
                  </a:lnTo>
                  <a:lnTo>
                    <a:pt x="490" y="95"/>
                  </a:lnTo>
                  <a:lnTo>
                    <a:pt x="483" y="95"/>
                  </a:lnTo>
                  <a:lnTo>
                    <a:pt x="483" y="103"/>
                  </a:lnTo>
                  <a:lnTo>
                    <a:pt x="473" y="103"/>
                  </a:lnTo>
                  <a:lnTo>
                    <a:pt x="473" y="112"/>
                  </a:lnTo>
                  <a:lnTo>
                    <a:pt x="466" y="112"/>
                  </a:lnTo>
                  <a:lnTo>
                    <a:pt x="457" y="112"/>
                  </a:lnTo>
                  <a:lnTo>
                    <a:pt x="457" y="103"/>
                  </a:lnTo>
                  <a:lnTo>
                    <a:pt x="447" y="103"/>
                  </a:lnTo>
                  <a:lnTo>
                    <a:pt x="447" y="95"/>
                  </a:lnTo>
                  <a:lnTo>
                    <a:pt x="447" y="103"/>
                  </a:lnTo>
                  <a:lnTo>
                    <a:pt x="440" y="103"/>
                  </a:lnTo>
                  <a:lnTo>
                    <a:pt x="440" y="95"/>
                  </a:lnTo>
                  <a:lnTo>
                    <a:pt x="430" y="95"/>
                  </a:lnTo>
                  <a:lnTo>
                    <a:pt x="421" y="95"/>
                  </a:lnTo>
                  <a:lnTo>
                    <a:pt x="421" y="103"/>
                  </a:lnTo>
                  <a:lnTo>
                    <a:pt x="414" y="112"/>
                  </a:lnTo>
                  <a:lnTo>
                    <a:pt x="414" y="103"/>
                  </a:lnTo>
                  <a:lnTo>
                    <a:pt x="404" y="103"/>
                  </a:lnTo>
                  <a:lnTo>
                    <a:pt x="404" y="95"/>
                  </a:lnTo>
                  <a:lnTo>
                    <a:pt x="404" y="103"/>
                  </a:lnTo>
                  <a:lnTo>
                    <a:pt x="404" y="95"/>
                  </a:lnTo>
                  <a:lnTo>
                    <a:pt x="397" y="95"/>
                  </a:lnTo>
                  <a:lnTo>
                    <a:pt x="397" y="103"/>
                  </a:lnTo>
                  <a:lnTo>
                    <a:pt x="397" y="95"/>
                  </a:lnTo>
                  <a:lnTo>
                    <a:pt x="397" y="103"/>
                  </a:lnTo>
                  <a:lnTo>
                    <a:pt x="388" y="103"/>
                  </a:lnTo>
                  <a:lnTo>
                    <a:pt x="388" y="95"/>
                  </a:lnTo>
                  <a:lnTo>
                    <a:pt x="388" y="103"/>
                  </a:lnTo>
                  <a:lnTo>
                    <a:pt x="378" y="103"/>
                  </a:lnTo>
                  <a:lnTo>
                    <a:pt x="378" y="95"/>
                  </a:lnTo>
                  <a:lnTo>
                    <a:pt x="378" y="86"/>
                  </a:lnTo>
                  <a:lnTo>
                    <a:pt x="371" y="86"/>
                  </a:lnTo>
                  <a:lnTo>
                    <a:pt x="371" y="77"/>
                  </a:lnTo>
                  <a:lnTo>
                    <a:pt x="371" y="86"/>
                  </a:lnTo>
                  <a:lnTo>
                    <a:pt x="371" y="77"/>
                  </a:lnTo>
                  <a:lnTo>
                    <a:pt x="362" y="77"/>
                  </a:lnTo>
                  <a:lnTo>
                    <a:pt x="354" y="77"/>
                  </a:lnTo>
                  <a:lnTo>
                    <a:pt x="345" y="77"/>
                  </a:lnTo>
                  <a:lnTo>
                    <a:pt x="354" y="77"/>
                  </a:lnTo>
                  <a:lnTo>
                    <a:pt x="345" y="77"/>
                  </a:lnTo>
                  <a:lnTo>
                    <a:pt x="335" y="69"/>
                  </a:lnTo>
                  <a:lnTo>
                    <a:pt x="328" y="69"/>
                  </a:lnTo>
                  <a:lnTo>
                    <a:pt x="335" y="69"/>
                  </a:lnTo>
                  <a:lnTo>
                    <a:pt x="335" y="77"/>
                  </a:lnTo>
                  <a:lnTo>
                    <a:pt x="328" y="77"/>
                  </a:lnTo>
                  <a:lnTo>
                    <a:pt x="328" y="69"/>
                  </a:lnTo>
                  <a:lnTo>
                    <a:pt x="328" y="77"/>
                  </a:lnTo>
                  <a:lnTo>
                    <a:pt x="328" y="69"/>
                  </a:lnTo>
                  <a:lnTo>
                    <a:pt x="319" y="69"/>
                  </a:lnTo>
                  <a:lnTo>
                    <a:pt x="311" y="69"/>
                  </a:lnTo>
                  <a:lnTo>
                    <a:pt x="302" y="69"/>
                  </a:lnTo>
                  <a:lnTo>
                    <a:pt x="293" y="60"/>
                  </a:lnTo>
                  <a:lnTo>
                    <a:pt x="285" y="60"/>
                  </a:lnTo>
                  <a:lnTo>
                    <a:pt x="276" y="69"/>
                  </a:lnTo>
                  <a:lnTo>
                    <a:pt x="267" y="69"/>
                  </a:lnTo>
                  <a:lnTo>
                    <a:pt x="267" y="60"/>
                  </a:lnTo>
                  <a:lnTo>
                    <a:pt x="259" y="60"/>
                  </a:lnTo>
                  <a:lnTo>
                    <a:pt x="250" y="60"/>
                  </a:lnTo>
                  <a:lnTo>
                    <a:pt x="250" y="50"/>
                  </a:lnTo>
                  <a:lnTo>
                    <a:pt x="250" y="43"/>
                  </a:lnTo>
                  <a:lnTo>
                    <a:pt x="250" y="34"/>
                  </a:lnTo>
                  <a:lnTo>
                    <a:pt x="250" y="43"/>
                  </a:lnTo>
                  <a:lnTo>
                    <a:pt x="242" y="43"/>
                  </a:lnTo>
                  <a:lnTo>
                    <a:pt x="242" y="34"/>
                  </a:lnTo>
                  <a:lnTo>
                    <a:pt x="233" y="34"/>
                  </a:lnTo>
                  <a:lnTo>
                    <a:pt x="233" y="26"/>
                  </a:lnTo>
                  <a:lnTo>
                    <a:pt x="233" y="17"/>
                  </a:lnTo>
                  <a:lnTo>
                    <a:pt x="233" y="7"/>
                  </a:lnTo>
                  <a:lnTo>
                    <a:pt x="224" y="7"/>
                  </a:lnTo>
                  <a:lnTo>
                    <a:pt x="216" y="7"/>
                  </a:lnTo>
                  <a:lnTo>
                    <a:pt x="216" y="17"/>
                  </a:lnTo>
                  <a:lnTo>
                    <a:pt x="207" y="17"/>
                  </a:lnTo>
                  <a:lnTo>
                    <a:pt x="199" y="17"/>
                  </a:lnTo>
                  <a:lnTo>
                    <a:pt x="199" y="7"/>
                  </a:lnTo>
                  <a:lnTo>
                    <a:pt x="190" y="7"/>
                  </a:lnTo>
                  <a:lnTo>
                    <a:pt x="181" y="7"/>
                  </a:lnTo>
                  <a:lnTo>
                    <a:pt x="181" y="0"/>
                  </a:lnTo>
                  <a:lnTo>
                    <a:pt x="181" y="7"/>
                  </a:lnTo>
                  <a:lnTo>
                    <a:pt x="173" y="7"/>
                  </a:lnTo>
                  <a:lnTo>
                    <a:pt x="164" y="17"/>
                  </a:lnTo>
                  <a:lnTo>
                    <a:pt x="156" y="17"/>
                  </a:lnTo>
                  <a:lnTo>
                    <a:pt x="156" y="7"/>
                  </a:lnTo>
                  <a:lnTo>
                    <a:pt x="156" y="17"/>
                  </a:lnTo>
                  <a:lnTo>
                    <a:pt x="147" y="17"/>
                  </a:lnTo>
                  <a:lnTo>
                    <a:pt x="147" y="26"/>
                  </a:lnTo>
                  <a:lnTo>
                    <a:pt x="156" y="26"/>
                  </a:lnTo>
                  <a:lnTo>
                    <a:pt x="156" y="34"/>
                  </a:lnTo>
                  <a:lnTo>
                    <a:pt x="147" y="34"/>
                  </a:lnTo>
                  <a:lnTo>
                    <a:pt x="138" y="34"/>
                  </a:lnTo>
                  <a:lnTo>
                    <a:pt x="130" y="34"/>
                  </a:lnTo>
                  <a:lnTo>
                    <a:pt x="130" y="26"/>
                  </a:lnTo>
                  <a:lnTo>
                    <a:pt x="121" y="26"/>
                  </a:lnTo>
                  <a:lnTo>
                    <a:pt x="121" y="34"/>
                  </a:lnTo>
                  <a:lnTo>
                    <a:pt x="121" y="43"/>
                  </a:lnTo>
                  <a:lnTo>
                    <a:pt x="112" y="43"/>
                  </a:lnTo>
                  <a:lnTo>
                    <a:pt x="104" y="43"/>
                  </a:lnTo>
                  <a:lnTo>
                    <a:pt x="104" y="34"/>
                  </a:lnTo>
                  <a:lnTo>
                    <a:pt x="95" y="34"/>
                  </a:lnTo>
                  <a:lnTo>
                    <a:pt x="95" y="26"/>
                  </a:lnTo>
                  <a:lnTo>
                    <a:pt x="87" y="26"/>
                  </a:lnTo>
                  <a:lnTo>
                    <a:pt x="87" y="34"/>
                  </a:lnTo>
                  <a:lnTo>
                    <a:pt x="78" y="34"/>
                  </a:lnTo>
                  <a:lnTo>
                    <a:pt x="69" y="34"/>
                  </a:lnTo>
                  <a:lnTo>
                    <a:pt x="61" y="34"/>
                  </a:lnTo>
                  <a:lnTo>
                    <a:pt x="61" y="26"/>
                  </a:lnTo>
                  <a:lnTo>
                    <a:pt x="52" y="26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35" y="26"/>
                  </a:lnTo>
                  <a:lnTo>
                    <a:pt x="26" y="26"/>
                  </a:lnTo>
                  <a:lnTo>
                    <a:pt x="35" y="26"/>
                  </a:lnTo>
                  <a:lnTo>
                    <a:pt x="35" y="17"/>
                  </a:lnTo>
                  <a:lnTo>
                    <a:pt x="26" y="17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7"/>
                  </a:lnTo>
                  <a:lnTo>
                    <a:pt x="18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3" name="Freeform 289"/>
            <p:cNvSpPr>
              <a:spLocks/>
            </p:cNvSpPr>
            <p:nvPr/>
          </p:nvSpPr>
          <p:spPr bwMode="auto">
            <a:xfrm>
              <a:off x="4332288" y="3157538"/>
              <a:ext cx="792162" cy="322262"/>
            </a:xfrm>
            <a:custGeom>
              <a:avLst/>
              <a:gdLst>
                <a:gd name="T0" fmla="*/ 2147483647 w 997"/>
                <a:gd name="T1" fmla="*/ 2147483647 h 406"/>
                <a:gd name="T2" fmla="*/ 2147483647 w 997"/>
                <a:gd name="T3" fmla="*/ 2147483647 h 406"/>
                <a:gd name="T4" fmla="*/ 2147483647 w 997"/>
                <a:gd name="T5" fmla="*/ 2147483647 h 406"/>
                <a:gd name="T6" fmla="*/ 2147483647 w 997"/>
                <a:gd name="T7" fmla="*/ 2147483647 h 406"/>
                <a:gd name="T8" fmla="*/ 2147483647 w 997"/>
                <a:gd name="T9" fmla="*/ 2147483647 h 406"/>
                <a:gd name="T10" fmla="*/ 2147483647 w 997"/>
                <a:gd name="T11" fmla="*/ 2147483647 h 406"/>
                <a:gd name="T12" fmla="*/ 2147483647 w 997"/>
                <a:gd name="T13" fmla="*/ 2147483647 h 406"/>
                <a:gd name="T14" fmla="*/ 2147483647 w 997"/>
                <a:gd name="T15" fmla="*/ 2147483647 h 406"/>
                <a:gd name="T16" fmla="*/ 2147483647 w 997"/>
                <a:gd name="T17" fmla="*/ 2147483647 h 406"/>
                <a:gd name="T18" fmla="*/ 2147483647 w 997"/>
                <a:gd name="T19" fmla="*/ 2147483647 h 406"/>
                <a:gd name="T20" fmla="*/ 2147483647 w 997"/>
                <a:gd name="T21" fmla="*/ 2147483647 h 406"/>
                <a:gd name="T22" fmla="*/ 2147483647 w 997"/>
                <a:gd name="T23" fmla="*/ 2147483647 h 406"/>
                <a:gd name="T24" fmla="*/ 2147483647 w 997"/>
                <a:gd name="T25" fmla="*/ 2147483647 h 406"/>
                <a:gd name="T26" fmla="*/ 2147483647 w 997"/>
                <a:gd name="T27" fmla="*/ 2147483647 h 406"/>
                <a:gd name="T28" fmla="*/ 2147483647 w 997"/>
                <a:gd name="T29" fmla="*/ 2147483647 h 406"/>
                <a:gd name="T30" fmla="*/ 2147483647 w 997"/>
                <a:gd name="T31" fmla="*/ 2147483647 h 406"/>
                <a:gd name="T32" fmla="*/ 2147483647 w 997"/>
                <a:gd name="T33" fmla="*/ 2147483647 h 406"/>
                <a:gd name="T34" fmla="*/ 2147483647 w 997"/>
                <a:gd name="T35" fmla="*/ 2147483647 h 406"/>
                <a:gd name="T36" fmla="*/ 2147483647 w 997"/>
                <a:gd name="T37" fmla="*/ 2147483647 h 406"/>
                <a:gd name="T38" fmla="*/ 2147483647 w 997"/>
                <a:gd name="T39" fmla="*/ 2147483647 h 406"/>
                <a:gd name="T40" fmla="*/ 2147483647 w 997"/>
                <a:gd name="T41" fmla="*/ 2147483647 h 406"/>
                <a:gd name="T42" fmla="*/ 2147483647 w 997"/>
                <a:gd name="T43" fmla="*/ 2147483647 h 406"/>
                <a:gd name="T44" fmla="*/ 2147483647 w 997"/>
                <a:gd name="T45" fmla="*/ 2147483647 h 406"/>
                <a:gd name="T46" fmla="*/ 2147483647 w 997"/>
                <a:gd name="T47" fmla="*/ 2147483647 h 406"/>
                <a:gd name="T48" fmla="*/ 2147483647 w 997"/>
                <a:gd name="T49" fmla="*/ 2147483647 h 406"/>
                <a:gd name="T50" fmla="*/ 2147483647 w 997"/>
                <a:gd name="T51" fmla="*/ 2147483647 h 406"/>
                <a:gd name="T52" fmla="*/ 2147483647 w 997"/>
                <a:gd name="T53" fmla="*/ 2147483647 h 406"/>
                <a:gd name="T54" fmla="*/ 2147483647 w 997"/>
                <a:gd name="T55" fmla="*/ 2147483647 h 406"/>
                <a:gd name="T56" fmla="*/ 2147483647 w 997"/>
                <a:gd name="T57" fmla="*/ 2147483647 h 406"/>
                <a:gd name="T58" fmla="*/ 2147483647 w 997"/>
                <a:gd name="T59" fmla="*/ 2147483647 h 406"/>
                <a:gd name="T60" fmla="*/ 2147483647 w 997"/>
                <a:gd name="T61" fmla="*/ 2147483647 h 406"/>
                <a:gd name="T62" fmla="*/ 2147483647 w 997"/>
                <a:gd name="T63" fmla="*/ 2147483647 h 406"/>
                <a:gd name="T64" fmla="*/ 2147483647 w 997"/>
                <a:gd name="T65" fmla="*/ 2147483647 h 406"/>
                <a:gd name="T66" fmla="*/ 2147483647 w 997"/>
                <a:gd name="T67" fmla="*/ 2147483647 h 406"/>
                <a:gd name="T68" fmla="*/ 2147483647 w 997"/>
                <a:gd name="T69" fmla="*/ 2147483647 h 406"/>
                <a:gd name="T70" fmla="*/ 2147483647 w 997"/>
                <a:gd name="T71" fmla="*/ 2147483647 h 406"/>
                <a:gd name="T72" fmla="*/ 2147483647 w 997"/>
                <a:gd name="T73" fmla="*/ 2147483647 h 406"/>
                <a:gd name="T74" fmla="*/ 2147483647 w 997"/>
                <a:gd name="T75" fmla="*/ 2147483647 h 406"/>
                <a:gd name="T76" fmla="*/ 2147483647 w 997"/>
                <a:gd name="T77" fmla="*/ 2147483647 h 406"/>
                <a:gd name="T78" fmla="*/ 2147483647 w 997"/>
                <a:gd name="T79" fmla="*/ 2147483647 h 406"/>
                <a:gd name="T80" fmla="*/ 2147483647 w 997"/>
                <a:gd name="T81" fmla="*/ 2147483647 h 406"/>
                <a:gd name="T82" fmla="*/ 2147483647 w 997"/>
                <a:gd name="T83" fmla="*/ 2147483647 h 406"/>
                <a:gd name="T84" fmla="*/ 2147483647 w 997"/>
                <a:gd name="T85" fmla="*/ 2147483647 h 406"/>
                <a:gd name="T86" fmla="*/ 2147483647 w 997"/>
                <a:gd name="T87" fmla="*/ 2147483647 h 406"/>
                <a:gd name="T88" fmla="*/ 2147483647 w 997"/>
                <a:gd name="T89" fmla="*/ 2147483647 h 406"/>
                <a:gd name="T90" fmla="*/ 2147483647 w 997"/>
                <a:gd name="T91" fmla="*/ 2147483647 h 406"/>
                <a:gd name="T92" fmla="*/ 2147483647 w 997"/>
                <a:gd name="T93" fmla="*/ 2147483647 h 406"/>
                <a:gd name="T94" fmla="*/ 2147483647 w 997"/>
                <a:gd name="T95" fmla="*/ 2147483647 h 406"/>
                <a:gd name="T96" fmla="*/ 2147483647 w 997"/>
                <a:gd name="T97" fmla="*/ 2147483647 h 406"/>
                <a:gd name="T98" fmla="*/ 2147483647 w 997"/>
                <a:gd name="T99" fmla="*/ 2147483647 h 406"/>
                <a:gd name="T100" fmla="*/ 2147483647 w 997"/>
                <a:gd name="T101" fmla="*/ 2147483647 h 406"/>
                <a:gd name="T102" fmla="*/ 2147483647 w 997"/>
                <a:gd name="T103" fmla="*/ 2147483647 h 406"/>
                <a:gd name="T104" fmla="*/ 2147483647 w 997"/>
                <a:gd name="T105" fmla="*/ 2147483647 h 406"/>
                <a:gd name="T106" fmla="*/ 2147483647 w 997"/>
                <a:gd name="T107" fmla="*/ 2147483647 h 406"/>
                <a:gd name="T108" fmla="*/ 2147483647 w 997"/>
                <a:gd name="T109" fmla="*/ 2147483647 h 406"/>
                <a:gd name="T110" fmla="*/ 2147483647 w 997"/>
                <a:gd name="T111" fmla="*/ 2147483647 h 406"/>
                <a:gd name="T112" fmla="*/ 2147483647 w 997"/>
                <a:gd name="T113" fmla="*/ 2147483647 h 406"/>
                <a:gd name="T114" fmla="*/ 2147483647 w 997"/>
                <a:gd name="T115" fmla="*/ 2147483647 h 406"/>
                <a:gd name="T116" fmla="*/ 2147483647 w 997"/>
                <a:gd name="T117" fmla="*/ 2147483647 h 406"/>
                <a:gd name="T118" fmla="*/ 2147483647 w 997"/>
                <a:gd name="T119" fmla="*/ 2147483647 h 406"/>
                <a:gd name="T120" fmla="*/ 2147483647 w 997"/>
                <a:gd name="T121" fmla="*/ 2147483647 h 406"/>
                <a:gd name="T122" fmla="*/ 2147483647 w 997"/>
                <a:gd name="T123" fmla="*/ 2147483647 h 406"/>
                <a:gd name="T124" fmla="*/ 2147483647 w 997"/>
                <a:gd name="T125" fmla="*/ 2147483647 h 4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7"/>
                <a:gd name="T190" fmla="*/ 0 h 406"/>
                <a:gd name="T191" fmla="*/ 997 w 997"/>
                <a:gd name="T192" fmla="*/ 406 h 4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7" h="406">
                  <a:moveTo>
                    <a:pt x="0" y="389"/>
                  </a:moveTo>
                  <a:lnTo>
                    <a:pt x="9" y="389"/>
                  </a:lnTo>
                  <a:lnTo>
                    <a:pt x="17" y="389"/>
                  </a:lnTo>
                  <a:lnTo>
                    <a:pt x="17" y="398"/>
                  </a:lnTo>
                  <a:lnTo>
                    <a:pt x="26" y="398"/>
                  </a:lnTo>
                  <a:lnTo>
                    <a:pt x="33" y="398"/>
                  </a:lnTo>
                  <a:lnTo>
                    <a:pt x="43" y="398"/>
                  </a:lnTo>
                  <a:lnTo>
                    <a:pt x="43" y="406"/>
                  </a:lnTo>
                  <a:lnTo>
                    <a:pt x="52" y="406"/>
                  </a:lnTo>
                  <a:lnTo>
                    <a:pt x="59" y="406"/>
                  </a:lnTo>
                  <a:lnTo>
                    <a:pt x="59" y="398"/>
                  </a:lnTo>
                  <a:lnTo>
                    <a:pt x="69" y="398"/>
                  </a:lnTo>
                  <a:lnTo>
                    <a:pt x="76" y="398"/>
                  </a:lnTo>
                  <a:lnTo>
                    <a:pt x="85" y="398"/>
                  </a:lnTo>
                  <a:lnTo>
                    <a:pt x="95" y="398"/>
                  </a:lnTo>
                  <a:lnTo>
                    <a:pt x="85" y="398"/>
                  </a:lnTo>
                  <a:lnTo>
                    <a:pt x="95" y="398"/>
                  </a:lnTo>
                  <a:lnTo>
                    <a:pt x="102" y="398"/>
                  </a:lnTo>
                  <a:lnTo>
                    <a:pt x="102" y="389"/>
                  </a:lnTo>
                  <a:lnTo>
                    <a:pt x="102" y="398"/>
                  </a:lnTo>
                  <a:lnTo>
                    <a:pt x="102" y="389"/>
                  </a:lnTo>
                  <a:lnTo>
                    <a:pt x="112" y="389"/>
                  </a:lnTo>
                  <a:lnTo>
                    <a:pt x="121" y="389"/>
                  </a:lnTo>
                  <a:lnTo>
                    <a:pt x="121" y="381"/>
                  </a:lnTo>
                  <a:lnTo>
                    <a:pt x="128" y="381"/>
                  </a:lnTo>
                  <a:lnTo>
                    <a:pt x="121" y="381"/>
                  </a:lnTo>
                  <a:lnTo>
                    <a:pt x="128" y="389"/>
                  </a:lnTo>
                  <a:lnTo>
                    <a:pt x="128" y="381"/>
                  </a:lnTo>
                  <a:lnTo>
                    <a:pt x="128" y="389"/>
                  </a:lnTo>
                  <a:lnTo>
                    <a:pt x="128" y="381"/>
                  </a:lnTo>
                  <a:lnTo>
                    <a:pt x="138" y="381"/>
                  </a:lnTo>
                  <a:lnTo>
                    <a:pt x="138" y="389"/>
                  </a:lnTo>
                  <a:lnTo>
                    <a:pt x="145" y="389"/>
                  </a:lnTo>
                  <a:lnTo>
                    <a:pt x="154" y="389"/>
                  </a:lnTo>
                  <a:lnTo>
                    <a:pt x="164" y="389"/>
                  </a:lnTo>
                  <a:lnTo>
                    <a:pt x="164" y="381"/>
                  </a:lnTo>
                  <a:lnTo>
                    <a:pt x="164" y="389"/>
                  </a:lnTo>
                  <a:lnTo>
                    <a:pt x="164" y="381"/>
                  </a:lnTo>
                  <a:lnTo>
                    <a:pt x="164" y="389"/>
                  </a:lnTo>
                  <a:lnTo>
                    <a:pt x="164" y="381"/>
                  </a:lnTo>
                  <a:lnTo>
                    <a:pt x="171" y="381"/>
                  </a:lnTo>
                  <a:lnTo>
                    <a:pt x="171" y="389"/>
                  </a:lnTo>
                  <a:lnTo>
                    <a:pt x="171" y="381"/>
                  </a:lnTo>
                  <a:lnTo>
                    <a:pt x="171" y="389"/>
                  </a:lnTo>
                  <a:lnTo>
                    <a:pt x="180" y="389"/>
                  </a:lnTo>
                  <a:lnTo>
                    <a:pt x="180" y="381"/>
                  </a:lnTo>
                  <a:lnTo>
                    <a:pt x="180" y="389"/>
                  </a:lnTo>
                  <a:lnTo>
                    <a:pt x="180" y="381"/>
                  </a:lnTo>
                  <a:lnTo>
                    <a:pt x="188" y="381"/>
                  </a:lnTo>
                  <a:lnTo>
                    <a:pt x="197" y="381"/>
                  </a:lnTo>
                  <a:lnTo>
                    <a:pt x="207" y="381"/>
                  </a:lnTo>
                  <a:lnTo>
                    <a:pt x="207" y="372"/>
                  </a:lnTo>
                  <a:lnTo>
                    <a:pt x="207" y="381"/>
                  </a:lnTo>
                  <a:lnTo>
                    <a:pt x="207" y="372"/>
                  </a:lnTo>
                  <a:lnTo>
                    <a:pt x="207" y="381"/>
                  </a:lnTo>
                  <a:lnTo>
                    <a:pt x="207" y="372"/>
                  </a:lnTo>
                  <a:lnTo>
                    <a:pt x="214" y="372"/>
                  </a:lnTo>
                  <a:lnTo>
                    <a:pt x="223" y="372"/>
                  </a:lnTo>
                  <a:lnTo>
                    <a:pt x="233" y="372"/>
                  </a:lnTo>
                  <a:lnTo>
                    <a:pt x="223" y="372"/>
                  </a:lnTo>
                  <a:lnTo>
                    <a:pt x="233" y="372"/>
                  </a:lnTo>
                  <a:lnTo>
                    <a:pt x="233" y="381"/>
                  </a:lnTo>
                  <a:lnTo>
                    <a:pt x="233" y="372"/>
                  </a:lnTo>
                  <a:lnTo>
                    <a:pt x="240" y="372"/>
                  </a:lnTo>
                  <a:lnTo>
                    <a:pt x="240" y="363"/>
                  </a:lnTo>
                  <a:lnTo>
                    <a:pt x="240" y="372"/>
                  </a:lnTo>
                  <a:lnTo>
                    <a:pt x="240" y="363"/>
                  </a:lnTo>
                  <a:lnTo>
                    <a:pt x="249" y="363"/>
                  </a:lnTo>
                  <a:lnTo>
                    <a:pt x="257" y="363"/>
                  </a:lnTo>
                  <a:lnTo>
                    <a:pt x="249" y="363"/>
                  </a:lnTo>
                  <a:lnTo>
                    <a:pt x="257" y="363"/>
                  </a:lnTo>
                  <a:lnTo>
                    <a:pt x="266" y="363"/>
                  </a:lnTo>
                  <a:lnTo>
                    <a:pt x="275" y="363"/>
                  </a:lnTo>
                  <a:lnTo>
                    <a:pt x="283" y="363"/>
                  </a:lnTo>
                  <a:lnTo>
                    <a:pt x="292" y="363"/>
                  </a:lnTo>
                  <a:lnTo>
                    <a:pt x="292" y="355"/>
                  </a:lnTo>
                  <a:lnTo>
                    <a:pt x="292" y="363"/>
                  </a:lnTo>
                  <a:lnTo>
                    <a:pt x="300" y="363"/>
                  </a:lnTo>
                  <a:lnTo>
                    <a:pt x="300" y="355"/>
                  </a:lnTo>
                  <a:lnTo>
                    <a:pt x="309" y="355"/>
                  </a:lnTo>
                  <a:lnTo>
                    <a:pt x="318" y="355"/>
                  </a:lnTo>
                  <a:lnTo>
                    <a:pt x="318" y="363"/>
                  </a:lnTo>
                  <a:lnTo>
                    <a:pt x="318" y="355"/>
                  </a:lnTo>
                  <a:lnTo>
                    <a:pt x="318" y="363"/>
                  </a:lnTo>
                  <a:lnTo>
                    <a:pt x="326" y="363"/>
                  </a:lnTo>
                  <a:lnTo>
                    <a:pt x="335" y="363"/>
                  </a:lnTo>
                  <a:lnTo>
                    <a:pt x="343" y="363"/>
                  </a:lnTo>
                  <a:lnTo>
                    <a:pt x="352" y="363"/>
                  </a:lnTo>
                  <a:lnTo>
                    <a:pt x="352" y="355"/>
                  </a:lnTo>
                  <a:lnTo>
                    <a:pt x="352" y="363"/>
                  </a:lnTo>
                  <a:lnTo>
                    <a:pt x="352" y="355"/>
                  </a:lnTo>
                  <a:lnTo>
                    <a:pt x="361" y="355"/>
                  </a:lnTo>
                  <a:lnTo>
                    <a:pt x="361" y="363"/>
                  </a:lnTo>
                  <a:lnTo>
                    <a:pt x="361" y="355"/>
                  </a:lnTo>
                  <a:lnTo>
                    <a:pt x="369" y="355"/>
                  </a:lnTo>
                  <a:lnTo>
                    <a:pt x="369" y="363"/>
                  </a:lnTo>
                  <a:lnTo>
                    <a:pt x="369" y="355"/>
                  </a:lnTo>
                  <a:lnTo>
                    <a:pt x="369" y="363"/>
                  </a:lnTo>
                  <a:lnTo>
                    <a:pt x="378" y="363"/>
                  </a:lnTo>
                  <a:lnTo>
                    <a:pt x="378" y="355"/>
                  </a:lnTo>
                  <a:lnTo>
                    <a:pt x="378" y="363"/>
                  </a:lnTo>
                  <a:lnTo>
                    <a:pt x="378" y="355"/>
                  </a:lnTo>
                  <a:lnTo>
                    <a:pt x="387" y="355"/>
                  </a:lnTo>
                  <a:lnTo>
                    <a:pt x="387" y="363"/>
                  </a:lnTo>
                  <a:lnTo>
                    <a:pt x="387" y="355"/>
                  </a:lnTo>
                  <a:lnTo>
                    <a:pt x="395" y="355"/>
                  </a:lnTo>
                  <a:lnTo>
                    <a:pt x="395" y="346"/>
                  </a:lnTo>
                  <a:lnTo>
                    <a:pt x="395" y="355"/>
                  </a:lnTo>
                  <a:lnTo>
                    <a:pt x="404" y="355"/>
                  </a:lnTo>
                  <a:lnTo>
                    <a:pt x="412" y="355"/>
                  </a:lnTo>
                  <a:lnTo>
                    <a:pt x="412" y="363"/>
                  </a:lnTo>
                  <a:lnTo>
                    <a:pt x="421" y="363"/>
                  </a:lnTo>
                  <a:lnTo>
                    <a:pt x="430" y="363"/>
                  </a:lnTo>
                  <a:lnTo>
                    <a:pt x="438" y="363"/>
                  </a:lnTo>
                  <a:lnTo>
                    <a:pt x="438" y="355"/>
                  </a:lnTo>
                  <a:lnTo>
                    <a:pt x="447" y="355"/>
                  </a:lnTo>
                  <a:lnTo>
                    <a:pt x="447" y="363"/>
                  </a:lnTo>
                  <a:lnTo>
                    <a:pt x="447" y="355"/>
                  </a:lnTo>
                  <a:lnTo>
                    <a:pt x="455" y="355"/>
                  </a:lnTo>
                  <a:lnTo>
                    <a:pt x="455" y="363"/>
                  </a:lnTo>
                  <a:lnTo>
                    <a:pt x="464" y="363"/>
                  </a:lnTo>
                  <a:lnTo>
                    <a:pt x="464" y="372"/>
                  </a:lnTo>
                  <a:lnTo>
                    <a:pt x="473" y="372"/>
                  </a:lnTo>
                  <a:lnTo>
                    <a:pt x="473" y="363"/>
                  </a:lnTo>
                  <a:lnTo>
                    <a:pt x="481" y="363"/>
                  </a:lnTo>
                  <a:lnTo>
                    <a:pt x="490" y="363"/>
                  </a:lnTo>
                  <a:lnTo>
                    <a:pt x="498" y="363"/>
                  </a:lnTo>
                  <a:lnTo>
                    <a:pt x="507" y="363"/>
                  </a:lnTo>
                  <a:lnTo>
                    <a:pt x="507" y="372"/>
                  </a:lnTo>
                  <a:lnTo>
                    <a:pt x="516" y="372"/>
                  </a:lnTo>
                  <a:lnTo>
                    <a:pt x="524" y="372"/>
                  </a:lnTo>
                  <a:lnTo>
                    <a:pt x="533" y="372"/>
                  </a:lnTo>
                  <a:lnTo>
                    <a:pt x="542" y="363"/>
                  </a:lnTo>
                  <a:lnTo>
                    <a:pt x="550" y="363"/>
                  </a:lnTo>
                  <a:lnTo>
                    <a:pt x="550" y="372"/>
                  </a:lnTo>
                  <a:lnTo>
                    <a:pt x="559" y="372"/>
                  </a:lnTo>
                  <a:lnTo>
                    <a:pt x="559" y="363"/>
                  </a:lnTo>
                  <a:lnTo>
                    <a:pt x="559" y="372"/>
                  </a:lnTo>
                  <a:lnTo>
                    <a:pt x="567" y="372"/>
                  </a:lnTo>
                  <a:lnTo>
                    <a:pt x="576" y="372"/>
                  </a:lnTo>
                  <a:lnTo>
                    <a:pt x="576" y="363"/>
                  </a:lnTo>
                  <a:lnTo>
                    <a:pt x="576" y="355"/>
                  </a:lnTo>
                  <a:lnTo>
                    <a:pt x="585" y="355"/>
                  </a:lnTo>
                  <a:lnTo>
                    <a:pt x="585" y="346"/>
                  </a:lnTo>
                  <a:lnTo>
                    <a:pt x="585" y="355"/>
                  </a:lnTo>
                  <a:lnTo>
                    <a:pt x="593" y="355"/>
                  </a:lnTo>
                  <a:lnTo>
                    <a:pt x="593" y="346"/>
                  </a:lnTo>
                  <a:lnTo>
                    <a:pt x="602" y="336"/>
                  </a:lnTo>
                  <a:lnTo>
                    <a:pt x="610" y="336"/>
                  </a:lnTo>
                  <a:lnTo>
                    <a:pt x="610" y="346"/>
                  </a:lnTo>
                  <a:lnTo>
                    <a:pt x="619" y="346"/>
                  </a:lnTo>
                  <a:lnTo>
                    <a:pt x="628" y="346"/>
                  </a:lnTo>
                  <a:lnTo>
                    <a:pt x="636" y="346"/>
                  </a:lnTo>
                  <a:lnTo>
                    <a:pt x="645" y="346"/>
                  </a:lnTo>
                  <a:lnTo>
                    <a:pt x="645" y="336"/>
                  </a:lnTo>
                  <a:lnTo>
                    <a:pt x="654" y="336"/>
                  </a:lnTo>
                  <a:lnTo>
                    <a:pt x="654" y="329"/>
                  </a:lnTo>
                  <a:lnTo>
                    <a:pt x="662" y="329"/>
                  </a:lnTo>
                  <a:lnTo>
                    <a:pt x="671" y="329"/>
                  </a:lnTo>
                  <a:lnTo>
                    <a:pt x="671" y="320"/>
                  </a:lnTo>
                  <a:lnTo>
                    <a:pt x="678" y="320"/>
                  </a:lnTo>
                  <a:lnTo>
                    <a:pt x="678" y="312"/>
                  </a:lnTo>
                  <a:lnTo>
                    <a:pt x="671" y="312"/>
                  </a:lnTo>
                  <a:lnTo>
                    <a:pt x="671" y="303"/>
                  </a:lnTo>
                  <a:lnTo>
                    <a:pt x="678" y="312"/>
                  </a:lnTo>
                  <a:lnTo>
                    <a:pt x="678" y="303"/>
                  </a:lnTo>
                  <a:lnTo>
                    <a:pt x="688" y="303"/>
                  </a:lnTo>
                  <a:lnTo>
                    <a:pt x="697" y="303"/>
                  </a:lnTo>
                  <a:lnTo>
                    <a:pt x="697" y="293"/>
                  </a:lnTo>
                  <a:lnTo>
                    <a:pt x="697" y="303"/>
                  </a:lnTo>
                  <a:lnTo>
                    <a:pt x="697" y="293"/>
                  </a:lnTo>
                  <a:lnTo>
                    <a:pt x="705" y="293"/>
                  </a:lnTo>
                  <a:lnTo>
                    <a:pt x="705" y="286"/>
                  </a:lnTo>
                  <a:lnTo>
                    <a:pt x="714" y="286"/>
                  </a:lnTo>
                  <a:lnTo>
                    <a:pt x="714" y="277"/>
                  </a:lnTo>
                  <a:lnTo>
                    <a:pt x="721" y="277"/>
                  </a:lnTo>
                  <a:lnTo>
                    <a:pt x="714" y="277"/>
                  </a:lnTo>
                  <a:lnTo>
                    <a:pt x="714" y="267"/>
                  </a:lnTo>
                  <a:lnTo>
                    <a:pt x="714" y="260"/>
                  </a:lnTo>
                  <a:lnTo>
                    <a:pt x="721" y="260"/>
                  </a:lnTo>
                  <a:lnTo>
                    <a:pt x="721" y="250"/>
                  </a:lnTo>
                  <a:lnTo>
                    <a:pt x="721" y="243"/>
                  </a:lnTo>
                  <a:lnTo>
                    <a:pt x="721" y="250"/>
                  </a:lnTo>
                  <a:lnTo>
                    <a:pt x="731" y="250"/>
                  </a:lnTo>
                  <a:lnTo>
                    <a:pt x="731" y="243"/>
                  </a:lnTo>
                  <a:lnTo>
                    <a:pt x="731" y="234"/>
                  </a:lnTo>
                  <a:lnTo>
                    <a:pt x="731" y="224"/>
                  </a:lnTo>
                  <a:lnTo>
                    <a:pt x="740" y="224"/>
                  </a:lnTo>
                  <a:lnTo>
                    <a:pt x="747" y="224"/>
                  </a:lnTo>
                  <a:lnTo>
                    <a:pt x="747" y="217"/>
                  </a:lnTo>
                  <a:lnTo>
                    <a:pt x="757" y="217"/>
                  </a:lnTo>
                  <a:lnTo>
                    <a:pt x="764" y="217"/>
                  </a:lnTo>
                  <a:lnTo>
                    <a:pt x="764" y="224"/>
                  </a:lnTo>
                  <a:lnTo>
                    <a:pt x="764" y="217"/>
                  </a:lnTo>
                  <a:lnTo>
                    <a:pt x="773" y="217"/>
                  </a:lnTo>
                  <a:lnTo>
                    <a:pt x="773" y="207"/>
                  </a:lnTo>
                  <a:lnTo>
                    <a:pt x="773" y="198"/>
                  </a:lnTo>
                  <a:lnTo>
                    <a:pt x="764" y="198"/>
                  </a:lnTo>
                  <a:lnTo>
                    <a:pt x="764" y="191"/>
                  </a:lnTo>
                  <a:lnTo>
                    <a:pt x="764" y="181"/>
                  </a:lnTo>
                  <a:lnTo>
                    <a:pt x="773" y="181"/>
                  </a:lnTo>
                  <a:lnTo>
                    <a:pt x="773" y="174"/>
                  </a:lnTo>
                  <a:lnTo>
                    <a:pt x="764" y="174"/>
                  </a:lnTo>
                  <a:lnTo>
                    <a:pt x="773" y="174"/>
                  </a:lnTo>
                  <a:lnTo>
                    <a:pt x="783" y="174"/>
                  </a:lnTo>
                  <a:lnTo>
                    <a:pt x="783" y="165"/>
                  </a:lnTo>
                  <a:lnTo>
                    <a:pt x="783" y="155"/>
                  </a:lnTo>
                  <a:lnTo>
                    <a:pt x="783" y="148"/>
                  </a:lnTo>
                  <a:lnTo>
                    <a:pt x="783" y="138"/>
                  </a:lnTo>
                  <a:lnTo>
                    <a:pt x="790" y="138"/>
                  </a:lnTo>
                  <a:lnTo>
                    <a:pt x="790" y="148"/>
                  </a:lnTo>
                  <a:lnTo>
                    <a:pt x="800" y="148"/>
                  </a:lnTo>
                  <a:lnTo>
                    <a:pt x="809" y="148"/>
                  </a:lnTo>
                  <a:lnTo>
                    <a:pt x="809" y="138"/>
                  </a:lnTo>
                  <a:lnTo>
                    <a:pt x="809" y="129"/>
                  </a:lnTo>
                  <a:lnTo>
                    <a:pt x="809" y="138"/>
                  </a:lnTo>
                  <a:lnTo>
                    <a:pt x="809" y="129"/>
                  </a:lnTo>
                  <a:lnTo>
                    <a:pt x="809" y="122"/>
                  </a:lnTo>
                  <a:lnTo>
                    <a:pt x="816" y="122"/>
                  </a:lnTo>
                  <a:lnTo>
                    <a:pt x="809" y="122"/>
                  </a:lnTo>
                  <a:lnTo>
                    <a:pt x="809" y="112"/>
                  </a:lnTo>
                  <a:lnTo>
                    <a:pt x="816" y="112"/>
                  </a:lnTo>
                  <a:lnTo>
                    <a:pt x="816" y="105"/>
                  </a:lnTo>
                  <a:lnTo>
                    <a:pt x="816" y="95"/>
                  </a:lnTo>
                  <a:lnTo>
                    <a:pt x="826" y="95"/>
                  </a:lnTo>
                  <a:lnTo>
                    <a:pt x="826" y="86"/>
                  </a:lnTo>
                  <a:lnTo>
                    <a:pt x="833" y="86"/>
                  </a:lnTo>
                  <a:lnTo>
                    <a:pt x="826" y="86"/>
                  </a:lnTo>
                  <a:lnTo>
                    <a:pt x="826" y="79"/>
                  </a:lnTo>
                  <a:lnTo>
                    <a:pt x="826" y="86"/>
                  </a:lnTo>
                  <a:lnTo>
                    <a:pt x="833" y="86"/>
                  </a:lnTo>
                  <a:lnTo>
                    <a:pt x="833" y="79"/>
                  </a:lnTo>
                  <a:lnTo>
                    <a:pt x="833" y="69"/>
                  </a:lnTo>
                  <a:lnTo>
                    <a:pt x="833" y="60"/>
                  </a:lnTo>
                  <a:lnTo>
                    <a:pt x="842" y="60"/>
                  </a:lnTo>
                  <a:lnTo>
                    <a:pt x="833" y="60"/>
                  </a:lnTo>
                  <a:lnTo>
                    <a:pt x="833" y="52"/>
                  </a:lnTo>
                  <a:lnTo>
                    <a:pt x="826" y="52"/>
                  </a:lnTo>
                  <a:lnTo>
                    <a:pt x="826" y="43"/>
                  </a:lnTo>
                  <a:lnTo>
                    <a:pt x="833" y="43"/>
                  </a:lnTo>
                  <a:lnTo>
                    <a:pt x="833" y="36"/>
                  </a:lnTo>
                  <a:lnTo>
                    <a:pt x="833" y="26"/>
                  </a:lnTo>
                  <a:lnTo>
                    <a:pt x="842" y="26"/>
                  </a:lnTo>
                  <a:lnTo>
                    <a:pt x="842" y="17"/>
                  </a:lnTo>
                  <a:lnTo>
                    <a:pt x="842" y="9"/>
                  </a:lnTo>
                  <a:lnTo>
                    <a:pt x="852" y="0"/>
                  </a:lnTo>
                  <a:lnTo>
                    <a:pt x="842" y="9"/>
                  </a:lnTo>
                  <a:lnTo>
                    <a:pt x="842" y="17"/>
                  </a:lnTo>
                  <a:lnTo>
                    <a:pt x="842" y="26"/>
                  </a:lnTo>
                  <a:lnTo>
                    <a:pt x="833" y="26"/>
                  </a:lnTo>
                  <a:lnTo>
                    <a:pt x="833" y="36"/>
                  </a:lnTo>
                  <a:lnTo>
                    <a:pt x="842" y="36"/>
                  </a:lnTo>
                  <a:lnTo>
                    <a:pt x="833" y="36"/>
                  </a:lnTo>
                  <a:lnTo>
                    <a:pt x="833" y="43"/>
                  </a:lnTo>
                  <a:lnTo>
                    <a:pt x="826" y="43"/>
                  </a:lnTo>
                  <a:lnTo>
                    <a:pt x="826" y="52"/>
                  </a:lnTo>
                  <a:lnTo>
                    <a:pt x="833" y="52"/>
                  </a:lnTo>
                  <a:lnTo>
                    <a:pt x="833" y="60"/>
                  </a:lnTo>
                  <a:lnTo>
                    <a:pt x="842" y="60"/>
                  </a:lnTo>
                  <a:lnTo>
                    <a:pt x="842" y="69"/>
                  </a:lnTo>
                  <a:lnTo>
                    <a:pt x="842" y="60"/>
                  </a:lnTo>
                  <a:lnTo>
                    <a:pt x="833" y="60"/>
                  </a:lnTo>
                  <a:lnTo>
                    <a:pt x="833" y="69"/>
                  </a:lnTo>
                  <a:lnTo>
                    <a:pt x="833" y="79"/>
                  </a:lnTo>
                  <a:lnTo>
                    <a:pt x="833" y="86"/>
                  </a:lnTo>
                  <a:lnTo>
                    <a:pt x="826" y="86"/>
                  </a:lnTo>
                  <a:lnTo>
                    <a:pt x="833" y="86"/>
                  </a:lnTo>
                  <a:lnTo>
                    <a:pt x="826" y="86"/>
                  </a:lnTo>
                  <a:lnTo>
                    <a:pt x="826" y="95"/>
                  </a:lnTo>
                  <a:lnTo>
                    <a:pt x="816" y="95"/>
                  </a:lnTo>
                  <a:lnTo>
                    <a:pt x="816" y="105"/>
                  </a:lnTo>
                  <a:lnTo>
                    <a:pt x="816" y="112"/>
                  </a:lnTo>
                  <a:lnTo>
                    <a:pt x="809" y="112"/>
                  </a:lnTo>
                  <a:lnTo>
                    <a:pt x="816" y="122"/>
                  </a:lnTo>
                  <a:lnTo>
                    <a:pt x="809" y="122"/>
                  </a:lnTo>
                  <a:lnTo>
                    <a:pt x="809" y="129"/>
                  </a:lnTo>
                  <a:lnTo>
                    <a:pt x="809" y="138"/>
                  </a:lnTo>
                  <a:lnTo>
                    <a:pt x="809" y="129"/>
                  </a:lnTo>
                  <a:lnTo>
                    <a:pt x="809" y="138"/>
                  </a:lnTo>
                  <a:lnTo>
                    <a:pt x="809" y="148"/>
                  </a:lnTo>
                  <a:lnTo>
                    <a:pt x="800" y="148"/>
                  </a:lnTo>
                  <a:lnTo>
                    <a:pt x="790" y="148"/>
                  </a:lnTo>
                  <a:lnTo>
                    <a:pt x="790" y="138"/>
                  </a:lnTo>
                  <a:lnTo>
                    <a:pt x="783" y="148"/>
                  </a:lnTo>
                  <a:lnTo>
                    <a:pt x="783" y="155"/>
                  </a:lnTo>
                  <a:lnTo>
                    <a:pt x="783" y="165"/>
                  </a:lnTo>
                  <a:lnTo>
                    <a:pt x="783" y="174"/>
                  </a:lnTo>
                  <a:lnTo>
                    <a:pt x="773" y="174"/>
                  </a:lnTo>
                  <a:lnTo>
                    <a:pt x="764" y="174"/>
                  </a:lnTo>
                  <a:lnTo>
                    <a:pt x="773" y="174"/>
                  </a:lnTo>
                  <a:lnTo>
                    <a:pt x="773" y="181"/>
                  </a:lnTo>
                  <a:lnTo>
                    <a:pt x="764" y="181"/>
                  </a:lnTo>
                  <a:lnTo>
                    <a:pt x="764" y="191"/>
                  </a:lnTo>
                  <a:lnTo>
                    <a:pt x="764" y="198"/>
                  </a:lnTo>
                  <a:lnTo>
                    <a:pt x="773" y="198"/>
                  </a:lnTo>
                  <a:lnTo>
                    <a:pt x="773" y="207"/>
                  </a:lnTo>
                  <a:lnTo>
                    <a:pt x="773" y="217"/>
                  </a:lnTo>
                  <a:lnTo>
                    <a:pt x="764" y="217"/>
                  </a:lnTo>
                  <a:lnTo>
                    <a:pt x="764" y="224"/>
                  </a:lnTo>
                  <a:lnTo>
                    <a:pt x="764" y="217"/>
                  </a:lnTo>
                  <a:lnTo>
                    <a:pt x="757" y="217"/>
                  </a:lnTo>
                  <a:lnTo>
                    <a:pt x="747" y="217"/>
                  </a:lnTo>
                  <a:lnTo>
                    <a:pt x="747" y="224"/>
                  </a:lnTo>
                  <a:lnTo>
                    <a:pt x="740" y="224"/>
                  </a:lnTo>
                  <a:lnTo>
                    <a:pt x="740" y="234"/>
                  </a:lnTo>
                  <a:lnTo>
                    <a:pt x="740" y="224"/>
                  </a:lnTo>
                  <a:lnTo>
                    <a:pt x="731" y="234"/>
                  </a:lnTo>
                  <a:lnTo>
                    <a:pt x="731" y="243"/>
                  </a:lnTo>
                  <a:lnTo>
                    <a:pt x="731" y="234"/>
                  </a:lnTo>
                  <a:lnTo>
                    <a:pt x="731" y="243"/>
                  </a:lnTo>
                  <a:lnTo>
                    <a:pt x="731" y="250"/>
                  </a:lnTo>
                  <a:lnTo>
                    <a:pt x="721" y="250"/>
                  </a:lnTo>
                  <a:lnTo>
                    <a:pt x="721" y="243"/>
                  </a:lnTo>
                  <a:lnTo>
                    <a:pt x="721" y="250"/>
                  </a:lnTo>
                  <a:lnTo>
                    <a:pt x="721" y="260"/>
                  </a:lnTo>
                  <a:lnTo>
                    <a:pt x="714" y="260"/>
                  </a:lnTo>
                  <a:lnTo>
                    <a:pt x="714" y="267"/>
                  </a:lnTo>
                  <a:lnTo>
                    <a:pt x="721" y="267"/>
                  </a:lnTo>
                  <a:lnTo>
                    <a:pt x="714" y="267"/>
                  </a:lnTo>
                  <a:lnTo>
                    <a:pt x="714" y="277"/>
                  </a:lnTo>
                  <a:lnTo>
                    <a:pt x="721" y="277"/>
                  </a:lnTo>
                  <a:lnTo>
                    <a:pt x="714" y="277"/>
                  </a:lnTo>
                  <a:lnTo>
                    <a:pt x="714" y="286"/>
                  </a:lnTo>
                  <a:lnTo>
                    <a:pt x="705" y="286"/>
                  </a:lnTo>
                  <a:lnTo>
                    <a:pt x="705" y="293"/>
                  </a:lnTo>
                  <a:lnTo>
                    <a:pt x="714" y="293"/>
                  </a:lnTo>
                  <a:lnTo>
                    <a:pt x="714" y="286"/>
                  </a:lnTo>
                  <a:lnTo>
                    <a:pt x="721" y="286"/>
                  </a:lnTo>
                  <a:lnTo>
                    <a:pt x="731" y="286"/>
                  </a:lnTo>
                  <a:lnTo>
                    <a:pt x="740" y="286"/>
                  </a:lnTo>
                  <a:lnTo>
                    <a:pt x="740" y="277"/>
                  </a:lnTo>
                  <a:lnTo>
                    <a:pt x="747" y="277"/>
                  </a:lnTo>
                  <a:lnTo>
                    <a:pt x="747" y="286"/>
                  </a:lnTo>
                  <a:lnTo>
                    <a:pt x="757" y="286"/>
                  </a:lnTo>
                  <a:lnTo>
                    <a:pt x="757" y="277"/>
                  </a:lnTo>
                  <a:lnTo>
                    <a:pt x="764" y="277"/>
                  </a:lnTo>
                  <a:lnTo>
                    <a:pt x="757" y="277"/>
                  </a:lnTo>
                  <a:lnTo>
                    <a:pt x="764" y="277"/>
                  </a:lnTo>
                  <a:lnTo>
                    <a:pt x="757" y="277"/>
                  </a:lnTo>
                  <a:lnTo>
                    <a:pt x="757" y="267"/>
                  </a:lnTo>
                  <a:lnTo>
                    <a:pt x="764" y="267"/>
                  </a:lnTo>
                  <a:lnTo>
                    <a:pt x="764" y="277"/>
                  </a:lnTo>
                  <a:lnTo>
                    <a:pt x="773" y="277"/>
                  </a:lnTo>
                  <a:lnTo>
                    <a:pt x="773" y="267"/>
                  </a:lnTo>
                  <a:lnTo>
                    <a:pt x="783" y="267"/>
                  </a:lnTo>
                  <a:lnTo>
                    <a:pt x="790" y="267"/>
                  </a:lnTo>
                  <a:lnTo>
                    <a:pt x="790" y="277"/>
                  </a:lnTo>
                  <a:lnTo>
                    <a:pt x="790" y="267"/>
                  </a:lnTo>
                  <a:lnTo>
                    <a:pt x="800" y="277"/>
                  </a:lnTo>
                  <a:lnTo>
                    <a:pt x="790" y="277"/>
                  </a:lnTo>
                  <a:lnTo>
                    <a:pt x="800" y="277"/>
                  </a:lnTo>
                  <a:lnTo>
                    <a:pt x="790" y="286"/>
                  </a:lnTo>
                  <a:lnTo>
                    <a:pt x="800" y="286"/>
                  </a:lnTo>
                  <a:lnTo>
                    <a:pt x="800" y="277"/>
                  </a:lnTo>
                  <a:lnTo>
                    <a:pt x="809" y="277"/>
                  </a:lnTo>
                  <a:lnTo>
                    <a:pt x="816" y="277"/>
                  </a:lnTo>
                  <a:lnTo>
                    <a:pt x="816" y="286"/>
                  </a:lnTo>
                  <a:lnTo>
                    <a:pt x="826" y="286"/>
                  </a:lnTo>
                  <a:lnTo>
                    <a:pt x="826" y="293"/>
                  </a:lnTo>
                  <a:lnTo>
                    <a:pt x="833" y="293"/>
                  </a:lnTo>
                  <a:lnTo>
                    <a:pt x="833" y="286"/>
                  </a:lnTo>
                  <a:lnTo>
                    <a:pt x="842" y="286"/>
                  </a:lnTo>
                  <a:lnTo>
                    <a:pt x="833" y="286"/>
                  </a:lnTo>
                  <a:lnTo>
                    <a:pt x="842" y="286"/>
                  </a:lnTo>
                  <a:lnTo>
                    <a:pt x="842" y="277"/>
                  </a:lnTo>
                  <a:lnTo>
                    <a:pt x="852" y="277"/>
                  </a:lnTo>
                  <a:lnTo>
                    <a:pt x="842" y="277"/>
                  </a:lnTo>
                  <a:lnTo>
                    <a:pt x="852" y="277"/>
                  </a:lnTo>
                  <a:lnTo>
                    <a:pt x="859" y="277"/>
                  </a:lnTo>
                  <a:lnTo>
                    <a:pt x="859" y="267"/>
                  </a:lnTo>
                  <a:lnTo>
                    <a:pt x="868" y="267"/>
                  </a:lnTo>
                  <a:lnTo>
                    <a:pt x="868" y="260"/>
                  </a:lnTo>
                  <a:lnTo>
                    <a:pt x="868" y="267"/>
                  </a:lnTo>
                  <a:lnTo>
                    <a:pt x="868" y="260"/>
                  </a:lnTo>
                  <a:lnTo>
                    <a:pt x="876" y="260"/>
                  </a:lnTo>
                  <a:lnTo>
                    <a:pt x="876" y="250"/>
                  </a:lnTo>
                  <a:lnTo>
                    <a:pt x="885" y="250"/>
                  </a:lnTo>
                  <a:lnTo>
                    <a:pt x="885" y="243"/>
                  </a:lnTo>
                  <a:lnTo>
                    <a:pt x="895" y="243"/>
                  </a:lnTo>
                  <a:lnTo>
                    <a:pt x="895" y="250"/>
                  </a:lnTo>
                  <a:lnTo>
                    <a:pt x="902" y="250"/>
                  </a:lnTo>
                  <a:lnTo>
                    <a:pt x="902" y="243"/>
                  </a:lnTo>
                  <a:lnTo>
                    <a:pt x="911" y="243"/>
                  </a:lnTo>
                  <a:lnTo>
                    <a:pt x="911" y="234"/>
                  </a:lnTo>
                  <a:lnTo>
                    <a:pt x="919" y="234"/>
                  </a:lnTo>
                  <a:lnTo>
                    <a:pt x="919" y="224"/>
                  </a:lnTo>
                  <a:lnTo>
                    <a:pt x="919" y="234"/>
                  </a:lnTo>
                  <a:lnTo>
                    <a:pt x="919" y="224"/>
                  </a:lnTo>
                  <a:lnTo>
                    <a:pt x="928" y="224"/>
                  </a:lnTo>
                  <a:lnTo>
                    <a:pt x="919" y="234"/>
                  </a:lnTo>
                  <a:lnTo>
                    <a:pt x="928" y="234"/>
                  </a:lnTo>
                  <a:lnTo>
                    <a:pt x="928" y="224"/>
                  </a:lnTo>
                  <a:lnTo>
                    <a:pt x="937" y="224"/>
                  </a:lnTo>
                  <a:lnTo>
                    <a:pt x="937" y="234"/>
                  </a:lnTo>
                  <a:lnTo>
                    <a:pt x="937" y="224"/>
                  </a:lnTo>
                  <a:lnTo>
                    <a:pt x="937" y="234"/>
                  </a:lnTo>
                  <a:lnTo>
                    <a:pt x="945" y="234"/>
                  </a:lnTo>
                  <a:lnTo>
                    <a:pt x="945" y="224"/>
                  </a:lnTo>
                  <a:lnTo>
                    <a:pt x="954" y="224"/>
                  </a:lnTo>
                  <a:lnTo>
                    <a:pt x="954" y="217"/>
                  </a:lnTo>
                  <a:lnTo>
                    <a:pt x="963" y="217"/>
                  </a:lnTo>
                  <a:lnTo>
                    <a:pt x="963" y="207"/>
                  </a:lnTo>
                  <a:lnTo>
                    <a:pt x="971" y="207"/>
                  </a:lnTo>
                  <a:lnTo>
                    <a:pt x="963" y="207"/>
                  </a:lnTo>
                  <a:lnTo>
                    <a:pt x="971" y="207"/>
                  </a:lnTo>
                  <a:lnTo>
                    <a:pt x="971" y="198"/>
                  </a:lnTo>
                  <a:lnTo>
                    <a:pt x="971" y="191"/>
                  </a:lnTo>
                  <a:lnTo>
                    <a:pt x="980" y="191"/>
                  </a:lnTo>
                  <a:lnTo>
                    <a:pt x="971" y="191"/>
                  </a:lnTo>
                  <a:lnTo>
                    <a:pt x="980" y="191"/>
                  </a:lnTo>
                  <a:lnTo>
                    <a:pt x="980" y="181"/>
                  </a:lnTo>
                  <a:lnTo>
                    <a:pt x="980" y="191"/>
                  </a:lnTo>
                  <a:lnTo>
                    <a:pt x="980" y="181"/>
                  </a:lnTo>
                  <a:lnTo>
                    <a:pt x="988" y="181"/>
                  </a:lnTo>
                  <a:lnTo>
                    <a:pt x="980" y="181"/>
                  </a:lnTo>
                  <a:lnTo>
                    <a:pt x="980" y="174"/>
                  </a:lnTo>
                  <a:lnTo>
                    <a:pt x="988" y="174"/>
                  </a:lnTo>
                  <a:lnTo>
                    <a:pt x="988" y="181"/>
                  </a:lnTo>
                  <a:lnTo>
                    <a:pt x="988" y="174"/>
                  </a:lnTo>
                  <a:lnTo>
                    <a:pt x="988" y="181"/>
                  </a:lnTo>
                  <a:lnTo>
                    <a:pt x="988" y="174"/>
                  </a:lnTo>
                  <a:lnTo>
                    <a:pt x="997" y="174"/>
                  </a:lnTo>
                  <a:lnTo>
                    <a:pt x="997" y="165"/>
                  </a:lnTo>
                  <a:lnTo>
                    <a:pt x="997" y="174"/>
                  </a:lnTo>
                  <a:lnTo>
                    <a:pt x="988" y="174"/>
                  </a:lnTo>
                  <a:lnTo>
                    <a:pt x="997" y="174"/>
                  </a:lnTo>
                  <a:lnTo>
                    <a:pt x="988" y="174"/>
                  </a:lnTo>
                  <a:lnTo>
                    <a:pt x="988" y="181"/>
                  </a:lnTo>
                  <a:lnTo>
                    <a:pt x="988" y="174"/>
                  </a:lnTo>
                  <a:lnTo>
                    <a:pt x="988" y="181"/>
                  </a:lnTo>
                  <a:lnTo>
                    <a:pt x="980" y="181"/>
                  </a:lnTo>
                  <a:lnTo>
                    <a:pt x="988" y="181"/>
                  </a:lnTo>
                  <a:lnTo>
                    <a:pt x="980" y="181"/>
                  </a:lnTo>
                  <a:lnTo>
                    <a:pt x="980" y="191"/>
                  </a:lnTo>
                  <a:lnTo>
                    <a:pt x="980" y="181"/>
                  </a:lnTo>
                  <a:lnTo>
                    <a:pt x="980" y="191"/>
                  </a:lnTo>
                  <a:lnTo>
                    <a:pt x="971" y="198"/>
                  </a:lnTo>
                  <a:lnTo>
                    <a:pt x="971" y="207"/>
                  </a:lnTo>
                  <a:lnTo>
                    <a:pt x="963" y="207"/>
                  </a:lnTo>
                  <a:lnTo>
                    <a:pt x="971" y="207"/>
                  </a:lnTo>
                  <a:lnTo>
                    <a:pt x="963" y="207"/>
                  </a:lnTo>
                  <a:lnTo>
                    <a:pt x="963" y="217"/>
                  </a:lnTo>
                  <a:lnTo>
                    <a:pt x="954" y="217"/>
                  </a:lnTo>
                  <a:lnTo>
                    <a:pt x="954" y="224"/>
                  </a:lnTo>
                  <a:lnTo>
                    <a:pt x="945" y="224"/>
                  </a:lnTo>
                  <a:lnTo>
                    <a:pt x="945" y="234"/>
                  </a:lnTo>
                  <a:lnTo>
                    <a:pt x="937" y="234"/>
                  </a:lnTo>
                  <a:lnTo>
                    <a:pt x="937" y="224"/>
                  </a:lnTo>
                  <a:lnTo>
                    <a:pt x="937" y="234"/>
                  </a:lnTo>
                  <a:lnTo>
                    <a:pt x="937" y="224"/>
                  </a:lnTo>
                  <a:lnTo>
                    <a:pt x="928" y="224"/>
                  </a:lnTo>
                  <a:lnTo>
                    <a:pt x="928" y="234"/>
                  </a:lnTo>
                  <a:lnTo>
                    <a:pt x="928" y="224"/>
                  </a:lnTo>
                  <a:lnTo>
                    <a:pt x="928" y="234"/>
                  </a:lnTo>
                  <a:lnTo>
                    <a:pt x="919" y="234"/>
                  </a:lnTo>
                  <a:lnTo>
                    <a:pt x="919" y="224"/>
                  </a:lnTo>
                  <a:lnTo>
                    <a:pt x="928" y="224"/>
                  </a:lnTo>
                  <a:lnTo>
                    <a:pt x="919" y="224"/>
                  </a:lnTo>
                  <a:lnTo>
                    <a:pt x="919" y="234"/>
                  </a:lnTo>
                  <a:lnTo>
                    <a:pt x="911" y="234"/>
                  </a:lnTo>
                  <a:lnTo>
                    <a:pt x="911" y="243"/>
                  </a:lnTo>
                  <a:lnTo>
                    <a:pt x="902" y="243"/>
                  </a:lnTo>
                  <a:lnTo>
                    <a:pt x="911" y="243"/>
                  </a:lnTo>
                  <a:lnTo>
                    <a:pt x="902" y="243"/>
                  </a:lnTo>
                  <a:lnTo>
                    <a:pt x="902" y="250"/>
                  </a:lnTo>
                  <a:lnTo>
                    <a:pt x="895" y="250"/>
                  </a:lnTo>
                  <a:lnTo>
                    <a:pt x="895" y="243"/>
                  </a:lnTo>
                  <a:lnTo>
                    <a:pt x="895" y="250"/>
                  </a:lnTo>
                  <a:lnTo>
                    <a:pt x="885" y="250"/>
                  </a:lnTo>
                  <a:lnTo>
                    <a:pt x="876" y="250"/>
                  </a:lnTo>
                  <a:lnTo>
                    <a:pt x="876" y="260"/>
                  </a:lnTo>
                  <a:lnTo>
                    <a:pt x="868" y="260"/>
                  </a:lnTo>
                  <a:lnTo>
                    <a:pt x="868" y="267"/>
                  </a:lnTo>
                  <a:lnTo>
                    <a:pt x="868" y="260"/>
                  </a:lnTo>
                  <a:lnTo>
                    <a:pt x="868" y="267"/>
                  </a:lnTo>
                  <a:lnTo>
                    <a:pt x="859" y="267"/>
                  </a:lnTo>
                  <a:lnTo>
                    <a:pt x="859" y="277"/>
                  </a:lnTo>
                  <a:lnTo>
                    <a:pt x="852" y="277"/>
                  </a:lnTo>
                  <a:lnTo>
                    <a:pt x="842" y="277"/>
                  </a:lnTo>
                  <a:lnTo>
                    <a:pt x="842" y="286"/>
                  </a:lnTo>
                  <a:lnTo>
                    <a:pt x="833" y="286"/>
                  </a:lnTo>
                  <a:lnTo>
                    <a:pt x="842" y="286"/>
                  </a:lnTo>
                  <a:lnTo>
                    <a:pt x="833" y="286"/>
                  </a:lnTo>
                  <a:lnTo>
                    <a:pt x="833" y="293"/>
                  </a:lnTo>
                  <a:lnTo>
                    <a:pt x="826" y="293"/>
                  </a:lnTo>
                  <a:lnTo>
                    <a:pt x="826" y="286"/>
                  </a:lnTo>
                  <a:lnTo>
                    <a:pt x="816" y="286"/>
                  </a:lnTo>
                  <a:lnTo>
                    <a:pt x="816" y="277"/>
                  </a:lnTo>
                  <a:lnTo>
                    <a:pt x="809" y="277"/>
                  </a:lnTo>
                  <a:lnTo>
                    <a:pt x="800" y="277"/>
                  </a:lnTo>
                  <a:lnTo>
                    <a:pt x="800" y="286"/>
                  </a:lnTo>
                  <a:lnTo>
                    <a:pt x="790" y="286"/>
                  </a:lnTo>
                  <a:lnTo>
                    <a:pt x="790" y="277"/>
                  </a:lnTo>
                  <a:lnTo>
                    <a:pt x="800" y="277"/>
                  </a:lnTo>
                  <a:lnTo>
                    <a:pt x="790" y="277"/>
                  </a:lnTo>
                  <a:lnTo>
                    <a:pt x="800" y="277"/>
                  </a:lnTo>
                  <a:lnTo>
                    <a:pt x="790" y="277"/>
                  </a:lnTo>
                  <a:lnTo>
                    <a:pt x="790" y="267"/>
                  </a:lnTo>
                  <a:lnTo>
                    <a:pt x="790" y="277"/>
                  </a:lnTo>
                  <a:lnTo>
                    <a:pt x="790" y="267"/>
                  </a:lnTo>
                  <a:lnTo>
                    <a:pt x="783" y="267"/>
                  </a:lnTo>
                  <a:lnTo>
                    <a:pt x="773" y="267"/>
                  </a:lnTo>
                  <a:lnTo>
                    <a:pt x="773" y="277"/>
                  </a:lnTo>
                  <a:lnTo>
                    <a:pt x="764" y="277"/>
                  </a:lnTo>
                  <a:lnTo>
                    <a:pt x="764" y="267"/>
                  </a:lnTo>
                  <a:lnTo>
                    <a:pt x="757" y="267"/>
                  </a:lnTo>
                  <a:lnTo>
                    <a:pt x="757" y="277"/>
                  </a:lnTo>
                  <a:lnTo>
                    <a:pt x="764" y="277"/>
                  </a:lnTo>
                  <a:lnTo>
                    <a:pt x="757" y="277"/>
                  </a:lnTo>
                  <a:lnTo>
                    <a:pt x="764" y="277"/>
                  </a:lnTo>
                  <a:lnTo>
                    <a:pt x="757" y="277"/>
                  </a:lnTo>
                  <a:lnTo>
                    <a:pt x="757" y="286"/>
                  </a:lnTo>
                  <a:lnTo>
                    <a:pt x="747" y="286"/>
                  </a:lnTo>
                  <a:lnTo>
                    <a:pt x="747" y="277"/>
                  </a:lnTo>
                  <a:lnTo>
                    <a:pt x="740" y="277"/>
                  </a:lnTo>
                  <a:lnTo>
                    <a:pt x="740" y="286"/>
                  </a:lnTo>
                  <a:lnTo>
                    <a:pt x="731" y="286"/>
                  </a:lnTo>
                  <a:lnTo>
                    <a:pt x="721" y="286"/>
                  </a:lnTo>
                  <a:lnTo>
                    <a:pt x="714" y="286"/>
                  </a:lnTo>
                  <a:lnTo>
                    <a:pt x="714" y="293"/>
                  </a:lnTo>
                  <a:lnTo>
                    <a:pt x="705" y="293"/>
                  </a:lnTo>
                  <a:lnTo>
                    <a:pt x="697" y="293"/>
                  </a:lnTo>
                  <a:lnTo>
                    <a:pt x="697" y="303"/>
                  </a:lnTo>
                  <a:lnTo>
                    <a:pt x="697" y="293"/>
                  </a:lnTo>
                  <a:lnTo>
                    <a:pt x="697" y="303"/>
                  </a:lnTo>
                  <a:lnTo>
                    <a:pt x="688" y="303"/>
                  </a:lnTo>
                  <a:lnTo>
                    <a:pt x="678" y="303"/>
                  </a:lnTo>
                  <a:lnTo>
                    <a:pt x="678" y="312"/>
                  </a:lnTo>
                  <a:lnTo>
                    <a:pt x="671" y="312"/>
                  </a:lnTo>
                  <a:lnTo>
                    <a:pt x="678" y="312"/>
                  </a:lnTo>
                  <a:lnTo>
                    <a:pt x="678" y="320"/>
                  </a:lnTo>
                  <a:lnTo>
                    <a:pt x="671" y="320"/>
                  </a:lnTo>
                  <a:lnTo>
                    <a:pt x="671" y="329"/>
                  </a:lnTo>
                  <a:lnTo>
                    <a:pt x="662" y="329"/>
                  </a:lnTo>
                  <a:lnTo>
                    <a:pt x="654" y="329"/>
                  </a:lnTo>
                  <a:lnTo>
                    <a:pt x="654" y="336"/>
                  </a:lnTo>
                  <a:lnTo>
                    <a:pt x="645" y="336"/>
                  </a:lnTo>
                  <a:lnTo>
                    <a:pt x="645" y="346"/>
                  </a:lnTo>
                  <a:lnTo>
                    <a:pt x="636" y="346"/>
                  </a:lnTo>
                  <a:lnTo>
                    <a:pt x="628" y="346"/>
                  </a:lnTo>
                  <a:lnTo>
                    <a:pt x="619" y="346"/>
                  </a:lnTo>
                  <a:lnTo>
                    <a:pt x="610" y="346"/>
                  </a:lnTo>
                  <a:lnTo>
                    <a:pt x="610" y="336"/>
                  </a:lnTo>
                  <a:lnTo>
                    <a:pt x="602" y="336"/>
                  </a:lnTo>
                  <a:lnTo>
                    <a:pt x="593" y="346"/>
                  </a:lnTo>
                  <a:lnTo>
                    <a:pt x="593" y="355"/>
                  </a:lnTo>
                  <a:lnTo>
                    <a:pt x="585" y="355"/>
                  </a:lnTo>
                  <a:lnTo>
                    <a:pt x="585" y="346"/>
                  </a:lnTo>
                  <a:lnTo>
                    <a:pt x="585" y="355"/>
                  </a:lnTo>
                  <a:lnTo>
                    <a:pt x="576" y="355"/>
                  </a:lnTo>
                  <a:lnTo>
                    <a:pt x="576" y="363"/>
                  </a:lnTo>
                  <a:lnTo>
                    <a:pt x="576" y="372"/>
                  </a:lnTo>
                  <a:lnTo>
                    <a:pt x="567" y="372"/>
                  </a:lnTo>
                  <a:lnTo>
                    <a:pt x="559" y="372"/>
                  </a:lnTo>
                  <a:lnTo>
                    <a:pt x="559" y="363"/>
                  </a:lnTo>
                  <a:lnTo>
                    <a:pt x="559" y="372"/>
                  </a:lnTo>
                  <a:lnTo>
                    <a:pt x="550" y="372"/>
                  </a:lnTo>
                  <a:lnTo>
                    <a:pt x="550" y="363"/>
                  </a:lnTo>
                  <a:lnTo>
                    <a:pt x="550" y="372"/>
                  </a:lnTo>
                  <a:lnTo>
                    <a:pt x="550" y="363"/>
                  </a:lnTo>
                  <a:lnTo>
                    <a:pt x="542" y="363"/>
                  </a:lnTo>
                  <a:lnTo>
                    <a:pt x="542" y="372"/>
                  </a:lnTo>
                  <a:lnTo>
                    <a:pt x="533" y="372"/>
                  </a:lnTo>
                  <a:lnTo>
                    <a:pt x="524" y="372"/>
                  </a:lnTo>
                  <a:lnTo>
                    <a:pt x="516" y="372"/>
                  </a:lnTo>
                  <a:lnTo>
                    <a:pt x="507" y="372"/>
                  </a:lnTo>
                  <a:lnTo>
                    <a:pt x="507" y="363"/>
                  </a:lnTo>
                  <a:lnTo>
                    <a:pt x="498" y="363"/>
                  </a:lnTo>
                  <a:lnTo>
                    <a:pt x="490" y="363"/>
                  </a:lnTo>
                  <a:lnTo>
                    <a:pt x="481" y="363"/>
                  </a:lnTo>
                  <a:lnTo>
                    <a:pt x="473" y="363"/>
                  </a:lnTo>
                  <a:lnTo>
                    <a:pt x="473" y="372"/>
                  </a:lnTo>
                  <a:lnTo>
                    <a:pt x="464" y="372"/>
                  </a:lnTo>
                  <a:lnTo>
                    <a:pt x="464" y="363"/>
                  </a:lnTo>
                  <a:lnTo>
                    <a:pt x="455" y="363"/>
                  </a:lnTo>
                  <a:lnTo>
                    <a:pt x="455" y="355"/>
                  </a:lnTo>
                  <a:lnTo>
                    <a:pt x="447" y="363"/>
                  </a:lnTo>
                  <a:lnTo>
                    <a:pt x="447" y="355"/>
                  </a:lnTo>
                  <a:lnTo>
                    <a:pt x="438" y="355"/>
                  </a:lnTo>
                  <a:lnTo>
                    <a:pt x="438" y="363"/>
                  </a:lnTo>
                  <a:lnTo>
                    <a:pt x="430" y="363"/>
                  </a:lnTo>
                  <a:lnTo>
                    <a:pt x="430" y="372"/>
                  </a:lnTo>
                  <a:lnTo>
                    <a:pt x="430" y="363"/>
                  </a:lnTo>
                  <a:lnTo>
                    <a:pt x="421" y="363"/>
                  </a:lnTo>
                  <a:lnTo>
                    <a:pt x="412" y="363"/>
                  </a:lnTo>
                  <a:lnTo>
                    <a:pt x="412" y="355"/>
                  </a:lnTo>
                  <a:lnTo>
                    <a:pt x="404" y="355"/>
                  </a:lnTo>
                  <a:lnTo>
                    <a:pt x="395" y="355"/>
                  </a:lnTo>
                  <a:lnTo>
                    <a:pt x="387" y="355"/>
                  </a:lnTo>
                  <a:lnTo>
                    <a:pt x="387" y="363"/>
                  </a:lnTo>
                  <a:lnTo>
                    <a:pt x="378" y="363"/>
                  </a:lnTo>
                  <a:lnTo>
                    <a:pt x="369" y="363"/>
                  </a:lnTo>
                  <a:lnTo>
                    <a:pt x="369" y="355"/>
                  </a:lnTo>
                  <a:lnTo>
                    <a:pt x="369" y="363"/>
                  </a:lnTo>
                  <a:lnTo>
                    <a:pt x="369" y="355"/>
                  </a:lnTo>
                  <a:lnTo>
                    <a:pt x="361" y="355"/>
                  </a:lnTo>
                  <a:lnTo>
                    <a:pt x="361" y="363"/>
                  </a:lnTo>
                  <a:lnTo>
                    <a:pt x="361" y="355"/>
                  </a:lnTo>
                  <a:lnTo>
                    <a:pt x="352" y="355"/>
                  </a:lnTo>
                  <a:lnTo>
                    <a:pt x="352" y="363"/>
                  </a:lnTo>
                  <a:lnTo>
                    <a:pt x="352" y="355"/>
                  </a:lnTo>
                  <a:lnTo>
                    <a:pt x="352" y="363"/>
                  </a:lnTo>
                  <a:lnTo>
                    <a:pt x="343" y="363"/>
                  </a:lnTo>
                  <a:lnTo>
                    <a:pt x="335" y="363"/>
                  </a:lnTo>
                  <a:lnTo>
                    <a:pt x="326" y="363"/>
                  </a:lnTo>
                  <a:lnTo>
                    <a:pt x="318" y="363"/>
                  </a:lnTo>
                  <a:lnTo>
                    <a:pt x="326" y="363"/>
                  </a:lnTo>
                  <a:lnTo>
                    <a:pt x="318" y="363"/>
                  </a:lnTo>
                  <a:lnTo>
                    <a:pt x="318" y="355"/>
                  </a:lnTo>
                  <a:lnTo>
                    <a:pt x="309" y="355"/>
                  </a:lnTo>
                  <a:lnTo>
                    <a:pt x="309" y="363"/>
                  </a:lnTo>
                  <a:lnTo>
                    <a:pt x="309" y="355"/>
                  </a:lnTo>
                  <a:lnTo>
                    <a:pt x="300" y="355"/>
                  </a:lnTo>
                  <a:lnTo>
                    <a:pt x="300" y="363"/>
                  </a:lnTo>
                  <a:lnTo>
                    <a:pt x="292" y="363"/>
                  </a:lnTo>
                  <a:lnTo>
                    <a:pt x="292" y="355"/>
                  </a:lnTo>
                  <a:lnTo>
                    <a:pt x="292" y="363"/>
                  </a:lnTo>
                  <a:lnTo>
                    <a:pt x="283" y="363"/>
                  </a:lnTo>
                  <a:lnTo>
                    <a:pt x="283" y="372"/>
                  </a:lnTo>
                  <a:lnTo>
                    <a:pt x="283" y="363"/>
                  </a:lnTo>
                  <a:lnTo>
                    <a:pt x="275" y="363"/>
                  </a:lnTo>
                  <a:lnTo>
                    <a:pt x="266" y="372"/>
                  </a:lnTo>
                  <a:lnTo>
                    <a:pt x="266" y="363"/>
                  </a:lnTo>
                  <a:lnTo>
                    <a:pt x="257" y="363"/>
                  </a:lnTo>
                  <a:lnTo>
                    <a:pt x="249" y="363"/>
                  </a:lnTo>
                  <a:lnTo>
                    <a:pt x="257" y="363"/>
                  </a:lnTo>
                  <a:lnTo>
                    <a:pt x="249" y="363"/>
                  </a:lnTo>
                  <a:lnTo>
                    <a:pt x="240" y="363"/>
                  </a:lnTo>
                  <a:lnTo>
                    <a:pt x="240" y="372"/>
                  </a:lnTo>
                  <a:lnTo>
                    <a:pt x="240" y="363"/>
                  </a:lnTo>
                  <a:lnTo>
                    <a:pt x="240" y="372"/>
                  </a:lnTo>
                  <a:lnTo>
                    <a:pt x="233" y="372"/>
                  </a:lnTo>
                  <a:lnTo>
                    <a:pt x="233" y="381"/>
                  </a:lnTo>
                  <a:lnTo>
                    <a:pt x="233" y="372"/>
                  </a:lnTo>
                  <a:lnTo>
                    <a:pt x="223" y="372"/>
                  </a:lnTo>
                  <a:lnTo>
                    <a:pt x="233" y="372"/>
                  </a:lnTo>
                  <a:lnTo>
                    <a:pt x="223" y="372"/>
                  </a:lnTo>
                  <a:lnTo>
                    <a:pt x="214" y="372"/>
                  </a:lnTo>
                  <a:lnTo>
                    <a:pt x="207" y="372"/>
                  </a:lnTo>
                  <a:lnTo>
                    <a:pt x="207" y="381"/>
                  </a:lnTo>
                  <a:lnTo>
                    <a:pt x="207" y="372"/>
                  </a:lnTo>
                  <a:lnTo>
                    <a:pt x="207" y="381"/>
                  </a:lnTo>
                  <a:lnTo>
                    <a:pt x="207" y="372"/>
                  </a:lnTo>
                  <a:lnTo>
                    <a:pt x="207" y="381"/>
                  </a:lnTo>
                  <a:lnTo>
                    <a:pt x="197" y="381"/>
                  </a:lnTo>
                  <a:lnTo>
                    <a:pt x="188" y="381"/>
                  </a:lnTo>
                  <a:lnTo>
                    <a:pt x="180" y="381"/>
                  </a:lnTo>
                  <a:lnTo>
                    <a:pt x="180" y="389"/>
                  </a:lnTo>
                  <a:lnTo>
                    <a:pt x="180" y="381"/>
                  </a:lnTo>
                  <a:lnTo>
                    <a:pt x="180" y="389"/>
                  </a:lnTo>
                  <a:lnTo>
                    <a:pt x="171" y="389"/>
                  </a:lnTo>
                  <a:lnTo>
                    <a:pt x="171" y="381"/>
                  </a:lnTo>
                  <a:lnTo>
                    <a:pt x="171" y="389"/>
                  </a:lnTo>
                  <a:lnTo>
                    <a:pt x="171" y="381"/>
                  </a:lnTo>
                  <a:lnTo>
                    <a:pt x="164" y="381"/>
                  </a:lnTo>
                  <a:lnTo>
                    <a:pt x="164" y="389"/>
                  </a:lnTo>
                  <a:lnTo>
                    <a:pt x="171" y="389"/>
                  </a:lnTo>
                  <a:lnTo>
                    <a:pt x="164" y="389"/>
                  </a:lnTo>
                  <a:lnTo>
                    <a:pt x="164" y="381"/>
                  </a:lnTo>
                  <a:lnTo>
                    <a:pt x="164" y="389"/>
                  </a:lnTo>
                  <a:lnTo>
                    <a:pt x="154" y="389"/>
                  </a:lnTo>
                  <a:lnTo>
                    <a:pt x="145" y="389"/>
                  </a:lnTo>
                  <a:lnTo>
                    <a:pt x="138" y="389"/>
                  </a:lnTo>
                  <a:lnTo>
                    <a:pt x="138" y="381"/>
                  </a:lnTo>
                  <a:lnTo>
                    <a:pt x="128" y="381"/>
                  </a:lnTo>
                  <a:lnTo>
                    <a:pt x="128" y="389"/>
                  </a:lnTo>
                  <a:lnTo>
                    <a:pt x="128" y="381"/>
                  </a:lnTo>
                  <a:lnTo>
                    <a:pt x="128" y="389"/>
                  </a:lnTo>
                  <a:lnTo>
                    <a:pt x="121" y="389"/>
                  </a:lnTo>
                  <a:lnTo>
                    <a:pt x="121" y="381"/>
                  </a:lnTo>
                  <a:lnTo>
                    <a:pt x="128" y="381"/>
                  </a:lnTo>
                  <a:lnTo>
                    <a:pt x="121" y="381"/>
                  </a:lnTo>
                  <a:lnTo>
                    <a:pt x="121" y="389"/>
                  </a:lnTo>
                  <a:lnTo>
                    <a:pt x="121" y="381"/>
                  </a:lnTo>
                  <a:lnTo>
                    <a:pt x="121" y="389"/>
                  </a:lnTo>
                  <a:lnTo>
                    <a:pt x="112" y="389"/>
                  </a:lnTo>
                  <a:lnTo>
                    <a:pt x="102" y="389"/>
                  </a:lnTo>
                  <a:lnTo>
                    <a:pt x="102" y="398"/>
                  </a:lnTo>
                  <a:lnTo>
                    <a:pt x="102" y="389"/>
                  </a:lnTo>
                  <a:lnTo>
                    <a:pt x="102" y="398"/>
                  </a:lnTo>
                  <a:lnTo>
                    <a:pt x="95" y="398"/>
                  </a:lnTo>
                  <a:lnTo>
                    <a:pt x="85" y="398"/>
                  </a:lnTo>
                  <a:lnTo>
                    <a:pt x="76" y="398"/>
                  </a:lnTo>
                  <a:lnTo>
                    <a:pt x="69" y="398"/>
                  </a:lnTo>
                  <a:lnTo>
                    <a:pt x="59" y="398"/>
                  </a:lnTo>
                  <a:lnTo>
                    <a:pt x="59" y="406"/>
                  </a:lnTo>
                  <a:lnTo>
                    <a:pt x="52" y="406"/>
                  </a:lnTo>
                  <a:lnTo>
                    <a:pt x="43" y="406"/>
                  </a:lnTo>
                  <a:lnTo>
                    <a:pt x="33" y="406"/>
                  </a:lnTo>
                  <a:lnTo>
                    <a:pt x="43" y="406"/>
                  </a:lnTo>
                  <a:lnTo>
                    <a:pt x="33" y="398"/>
                  </a:lnTo>
                  <a:lnTo>
                    <a:pt x="26" y="398"/>
                  </a:lnTo>
                  <a:lnTo>
                    <a:pt x="26" y="406"/>
                  </a:lnTo>
                  <a:lnTo>
                    <a:pt x="26" y="398"/>
                  </a:lnTo>
                  <a:lnTo>
                    <a:pt x="17" y="398"/>
                  </a:lnTo>
                  <a:lnTo>
                    <a:pt x="17" y="389"/>
                  </a:lnTo>
                  <a:lnTo>
                    <a:pt x="9" y="389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4" name="Line 290"/>
            <p:cNvSpPr>
              <a:spLocks noChangeShapeType="1"/>
            </p:cNvSpPr>
            <p:nvPr/>
          </p:nvSpPr>
          <p:spPr bwMode="auto">
            <a:xfrm flipV="1">
              <a:off x="2659063" y="1411288"/>
              <a:ext cx="7937" cy="6350"/>
            </a:xfrm>
            <a:prstGeom prst="line">
              <a:avLst/>
            </a:prstGeom>
            <a:grpFill/>
            <a:ln w="7938">
              <a:solidFill>
                <a:srgbClr val="C3FC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5" name="Line 291"/>
            <p:cNvSpPr>
              <a:spLocks noChangeShapeType="1"/>
            </p:cNvSpPr>
            <p:nvPr/>
          </p:nvSpPr>
          <p:spPr bwMode="auto">
            <a:xfrm>
              <a:off x="2667000" y="1411288"/>
              <a:ext cx="6350" cy="1587"/>
            </a:xfrm>
            <a:prstGeom prst="line">
              <a:avLst/>
            </a:prstGeom>
            <a:grpFill/>
            <a:ln w="7938">
              <a:solidFill>
                <a:srgbClr val="C3FC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6" name="Freeform 292"/>
            <p:cNvSpPr>
              <a:spLocks/>
            </p:cNvSpPr>
            <p:nvPr/>
          </p:nvSpPr>
          <p:spPr bwMode="auto">
            <a:xfrm>
              <a:off x="3171825" y="1506538"/>
              <a:ext cx="798513" cy="117475"/>
            </a:xfrm>
            <a:custGeom>
              <a:avLst/>
              <a:gdLst>
                <a:gd name="T0" fmla="*/ 2147483647 w 1007"/>
                <a:gd name="T1" fmla="*/ 2147483647 h 147"/>
                <a:gd name="T2" fmla="*/ 2147483647 w 1007"/>
                <a:gd name="T3" fmla="*/ 2147483647 h 147"/>
                <a:gd name="T4" fmla="*/ 2147483647 w 1007"/>
                <a:gd name="T5" fmla="*/ 2147483647 h 147"/>
                <a:gd name="T6" fmla="*/ 2147483647 w 1007"/>
                <a:gd name="T7" fmla="*/ 2147483647 h 147"/>
                <a:gd name="T8" fmla="*/ 2147483647 w 1007"/>
                <a:gd name="T9" fmla="*/ 2147483647 h 147"/>
                <a:gd name="T10" fmla="*/ 2147483647 w 1007"/>
                <a:gd name="T11" fmla="*/ 2147483647 h 147"/>
                <a:gd name="T12" fmla="*/ 2147483647 w 1007"/>
                <a:gd name="T13" fmla="*/ 2147483647 h 147"/>
                <a:gd name="T14" fmla="*/ 2147483647 w 1007"/>
                <a:gd name="T15" fmla="*/ 2147483647 h 147"/>
                <a:gd name="T16" fmla="*/ 2147483647 w 1007"/>
                <a:gd name="T17" fmla="*/ 2147483647 h 147"/>
                <a:gd name="T18" fmla="*/ 2147483647 w 1007"/>
                <a:gd name="T19" fmla="*/ 2147483647 h 147"/>
                <a:gd name="T20" fmla="*/ 2147483647 w 1007"/>
                <a:gd name="T21" fmla="*/ 2147483647 h 147"/>
                <a:gd name="T22" fmla="*/ 2147483647 w 1007"/>
                <a:gd name="T23" fmla="*/ 2147483647 h 147"/>
                <a:gd name="T24" fmla="*/ 2147483647 w 1007"/>
                <a:gd name="T25" fmla="*/ 2147483647 h 147"/>
                <a:gd name="T26" fmla="*/ 2147483647 w 1007"/>
                <a:gd name="T27" fmla="*/ 2147483647 h 147"/>
                <a:gd name="T28" fmla="*/ 2147483647 w 1007"/>
                <a:gd name="T29" fmla="*/ 2147483647 h 147"/>
                <a:gd name="T30" fmla="*/ 2147483647 w 1007"/>
                <a:gd name="T31" fmla="*/ 2147483647 h 147"/>
                <a:gd name="T32" fmla="*/ 2147483647 w 1007"/>
                <a:gd name="T33" fmla="*/ 2147483647 h 147"/>
                <a:gd name="T34" fmla="*/ 2147483647 w 1007"/>
                <a:gd name="T35" fmla="*/ 2147483647 h 147"/>
                <a:gd name="T36" fmla="*/ 2147483647 w 1007"/>
                <a:gd name="T37" fmla="*/ 2147483647 h 147"/>
                <a:gd name="T38" fmla="*/ 2147483647 w 1007"/>
                <a:gd name="T39" fmla="*/ 2147483647 h 147"/>
                <a:gd name="T40" fmla="*/ 2147483647 w 1007"/>
                <a:gd name="T41" fmla="*/ 2147483647 h 147"/>
                <a:gd name="T42" fmla="*/ 2147483647 w 1007"/>
                <a:gd name="T43" fmla="*/ 2147483647 h 147"/>
                <a:gd name="T44" fmla="*/ 2147483647 w 1007"/>
                <a:gd name="T45" fmla="*/ 2147483647 h 147"/>
                <a:gd name="T46" fmla="*/ 2147483647 w 1007"/>
                <a:gd name="T47" fmla="*/ 2147483647 h 147"/>
                <a:gd name="T48" fmla="*/ 2147483647 w 1007"/>
                <a:gd name="T49" fmla="*/ 2147483647 h 147"/>
                <a:gd name="T50" fmla="*/ 2147483647 w 1007"/>
                <a:gd name="T51" fmla="*/ 2147483647 h 147"/>
                <a:gd name="T52" fmla="*/ 2147483647 w 1007"/>
                <a:gd name="T53" fmla="*/ 2147483647 h 147"/>
                <a:gd name="T54" fmla="*/ 2147483647 w 1007"/>
                <a:gd name="T55" fmla="*/ 2147483647 h 147"/>
                <a:gd name="T56" fmla="*/ 2147483647 w 1007"/>
                <a:gd name="T57" fmla="*/ 2147483647 h 147"/>
                <a:gd name="T58" fmla="*/ 2147483647 w 1007"/>
                <a:gd name="T59" fmla="*/ 2147483647 h 147"/>
                <a:gd name="T60" fmla="*/ 2147483647 w 1007"/>
                <a:gd name="T61" fmla="*/ 2147483647 h 147"/>
                <a:gd name="T62" fmla="*/ 2147483647 w 1007"/>
                <a:gd name="T63" fmla="*/ 2147483647 h 147"/>
                <a:gd name="T64" fmla="*/ 2147483647 w 1007"/>
                <a:gd name="T65" fmla="*/ 2147483647 h 147"/>
                <a:gd name="T66" fmla="*/ 2147483647 w 1007"/>
                <a:gd name="T67" fmla="*/ 2147483647 h 147"/>
                <a:gd name="T68" fmla="*/ 2147483647 w 1007"/>
                <a:gd name="T69" fmla="*/ 2147483647 h 147"/>
                <a:gd name="T70" fmla="*/ 2147483647 w 1007"/>
                <a:gd name="T71" fmla="*/ 2147483647 h 147"/>
                <a:gd name="T72" fmla="*/ 2147483647 w 1007"/>
                <a:gd name="T73" fmla="*/ 2147483647 h 147"/>
                <a:gd name="T74" fmla="*/ 2147483647 w 1007"/>
                <a:gd name="T75" fmla="*/ 2147483647 h 147"/>
                <a:gd name="T76" fmla="*/ 0 w 1007"/>
                <a:gd name="T77" fmla="*/ 2147483647 h 1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7"/>
                <a:gd name="T118" fmla="*/ 0 h 147"/>
                <a:gd name="T119" fmla="*/ 1007 w 1007"/>
                <a:gd name="T120" fmla="*/ 147 h 1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7" h="147">
                  <a:moveTo>
                    <a:pt x="997" y="147"/>
                  </a:moveTo>
                  <a:lnTo>
                    <a:pt x="997" y="138"/>
                  </a:lnTo>
                  <a:lnTo>
                    <a:pt x="997" y="121"/>
                  </a:lnTo>
                  <a:lnTo>
                    <a:pt x="1007" y="112"/>
                  </a:lnTo>
                  <a:lnTo>
                    <a:pt x="1007" y="104"/>
                  </a:lnTo>
                  <a:lnTo>
                    <a:pt x="997" y="87"/>
                  </a:lnTo>
                  <a:lnTo>
                    <a:pt x="971" y="95"/>
                  </a:lnTo>
                  <a:lnTo>
                    <a:pt x="945" y="95"/>
                  </a:lnTo>
                  <a:lnTo>
                    <a:pt x="928" y="95"/>
                  </a:lnTo>
                  <a:lnTo>
                    <a:pt x="902" y="78"/>
                  </a:lnTo>
                  <a:lnTo>
                    <a:pt x="895" y="69"/>
                  </a:lnTo>
                  <a:lnTo>
                    <a:pt x="876" y="69"/>
                  </a:lnTo>
                  <a:lnTo>
                    <a:pt x="852" y="61"/>
                  </a:lnTo>
                  <a:lnTo>
                    <a:pt x="833" y="69"/>
                  </a:lnTo>
                  <a:lnTo>
                    <a:pt x="800" y="78"/>
                  </a:lnTo>
                  <a:lnTo>
                    <a:pt x="774" y="87"/>
                  </a:lnTo>
                  <a:lnTo>
                    <a:pt x="765" y="78"/>
                  </a:lnTo>
                  <a:lnTo>
                    <a:pt x="748" y="69"/>
                  </a:lnTo>
                  <a:lnTo>
                    <a:pt x="740" y="61"/>
                  </a:lnTo>
                  <a:lnTo>
                    <a:pt x="722" y="61"/>
                  </a:lnTo>
                  <a:lnTo>
                    <a:pt x="705" y="69"/>
                  </a:lnTo>
                  <a:lnTo>
                    <a:pt x="688" y="69"/>
                  </a:lnTo>
                  <a:lnTo>
                    <a:pt x="679" y="69"/>
                  </a:lnTo>
                  <a:lnTo>
                    <a:pt x="662" y="61"/>
                  </a:lnTo>
                  <a:lnTo>
                    <a:pt x="645" y="61"/>
                  </a:lnTo>
                  <a:lnTo>
                    <a:pt x="628" y="61"/>
                  </a:lnTo>
                  <a:lnTo>
                    <a:pt x="619" y="61"/>
                  </a:lnTo>
                  <a:lnTo>
                    <a:pt x="602" y="61"/>
                  </a:lnTo>
                  <a:lnTo>
                    <a:pt x="576" y="52"/>
                  </a:lnTo>
                  <a:lnTo>
                    <a:pt x="559" y="61"/>
                  </a:lnTo>
                  <a:lnTo>
                    <a:pt x="541" y="61"/>
                  </a:lnTo>
                  <a:lnTo>
                    <a:pt x="516" y="61"/>
                  </a:lnTo>
                  <a:lnTo>
                    <a:pt x="490" y="61"/>
                  </a:lnTo>
                  <a:lnTo>
                    <a:pt x="473" y="61"/>
                  </a:lnTo>
                  <a:lnTo>
                    <a:pt x="455" y="61"/>
                  </a:lnTo>
                  <a:lnTo>
                    <a:pt x="447" y="61"/>
                  </a:lnTo>
                  <a:lnTo>
                    <a:pt x="438" y="61"/>
                  </a:lnTo>
                  <a:lnTo>
                    <a:pt x="421" y="61"/>
                  </a:lnTo>
                  <a:lnTo>
                    <a:pt x="395" y="61"/>
                  </a:lnTo>
                  <a:lnTo>
                    <a:pt x="378" y="52"/>
                  </a:lnTo>
                  <a:lnTo>
                    <a:pt x="352" y="43"/>
                  </a:lnTo>
                  <a:lnTo>
                    <a:pt x="343" y="35"/>
                  </a:lnTo>
                  <a:lnTo>
                    <a:pt x="335" y="26"/>
                  </a:lnTo>
                  <a:lnTo>
                    <a:pt x="326" y="26"/>
                  </a:lnTo>
                  <a:lnTo>
                    <a:pt x="319" y="26"/>
                  </a:lnTo>
                  <a:lnTo>
                    <a:pt x="319" y="35"/>
                  </a:lnTo>
                  <a:lnTo>
                    <a:pt x="309" y="35"/>
                  </a:lnTo>
                  <a:lnTo>
                    <a:pt x="300" y="35"/>
                  </a:lnTo>
                  <a:lnTo>
                    <a:pt x="293" y="26"/>
                  </a:lnTo>
                  <a:lnTo>
                    <a:pt x="274" y="26"/>
                  </a:lnTo>
                  <a:lnTo>
                    <a:pt x="267" y="26"/>
                  </a:lnTo>
                  <a:lnTo>
                    <a:pt x="257" y="26"/>
                  </a:lnTo>
                  <a:lnTo>
                    <a:pt x="250" y="18"/>
                  </a:lnTo>
                  <a:lnTo>
                    <a:pt x="240" y="9"/>
                  </a:lnTo>
                  <a:lnTo>
                    <a:pt x="231" y="0"/>
                  </a:lnTo>
                  <a:lnTo>
                    <a:pt x="214" y="9"/>
                  </a:lnTo>
                  <a:lnTo>
                    <a:pt x="207" y="9"/>
                  </a:lnTo>
                  <a:lnTo>
                    <a:pt x="198" y="18"/>
                  </a:lnTo>
                  <a:lnTo>
                    <a:pt x="181" y="26"/>
                  </a:lnTo>
                  <a:lnTo>
                    <a:pt x="181" y="43"/>
                  </a:lnTo>
                  <a:lnTo>
                    <a:pt x="181" y="52"/>
                  </a:lnTo>
                  <a:lnTo>
                    <a:pt x="172" y="61"/>
                  </a:lnTo>
                  <a:lnTo>
                    <a:pt x="164" y="69"/>
                  </a:lnTo>
                  <a:lnTo>
                    <a:pt x="155" y="61"/>
                  </a:lnTo>
                  <a:lnTo>
                    <a:pt x="145" y="61"/>
                  </a:lnTo>
                  <a:lnTo>
                    <a:pt x="129" y="69"/>
                  </a:lnTo>
                  <a:lnTo>
                    <a:pt x="129" y="78"/>
                  </a:lnTo>
                  <a:lnTo>
                    <a:pt x="119" y="78"/>
                  </a:lnTo>
                  <a:lnTo>
                    <a:pt x="103" y="87"/>
                  </a:lnTo>
                  <a:lnTo>
                    <a:pt x="103" y="95"/>
                  </a:lnTo>
                  <a:lnTo>
                    <a:pt x="95" y="95"/>
                  </a:lnTo>
                  <a:lnTo>
                    <a:pt x="77" y="104"/>
                  </a:lnTo>
                  <a:lnTo>
                    <a:pt x="69" y="112"/>
                  </a:lnTo>
                  <a:lnTo>
                    <a:pt x="52" y="112"/>
                  </a:lnTo>
                  <a:lnTo>
                    <a:pt x="43" y="121"/>
                  </a:lnTo>
                  <a:lnTo>
                    <a:pt x="34" y="121"/>
                  </a:lnTo>
                  <a:lnTo>
                    <a:pt x="17" y="121"/>
                  </a:lnTo>
                  <a:lnTo>
                    <a:pt x="0" y="138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7" name="Freeform 293"/>
            <p:cNvSpPr>
              <a:spLocks/>
            </p:cNvSpPr>
            <p:nvPr/>
          </p:nvSpPr>
          <p:spPr bwMode="auto">
            <a:xfrm>
              <a:off x="3273425" y="1362075"/>
              <a:ext cx="61913" cy="150813"/>
            </a:xfrm>
            <a:custGeom>
              <a:avLst/>
              <a:gdLst>
                <a:gd name="T0" fmla="*/ 2147483647 w 78"/>
                <a:gd name="T1" fmla="*/ 2147483647 h 191"/>
                <a:gd name="T2" fmla="*/ 2147483647 w 78"/>
                <a:gd name="T3" fmla="*/ 2147483647 h 191"/>
                <a:gd name="T4" fmla="*/ 2147483647 w 78"/>
                <a:gd name="T5" fmla="*/ 2147483647 h 191"/>
                <a:gd name="T6" fmla="*/ 2147483647 w 78"/>
                <a:gd name="T7" fmla="*/ 2147483647 h 191"/>
                <a:gd name="T8" fmla="*/ 2147483647 w 78"/>
                <a:gd name="T9" fmla="*/ 2147483647 h 191"/>
                <a:gd name="T10" fmla="*/ 2147483647 w 78"/>
                <a:gd name="T11" fmla="*/ 2147483647 h 191"/>
                <a:gd name="T12" fmla="*/ 2147483647 w 78"/>
                <a:gd name="T13" fmla="*/ 2147483647 h 191"/>
                <a:gd name="T14" fmla="*/ 2147483647 w 78"/>
                <a:gd name="T15" fmla="*/ 2147483647 h 191"/>
                <a:gd name="T16" fmla="*/ 0 w 78"/>
                <a:gd name="T17" fmla="*/ 2147483647 h 191"/>
                <a:gd name="T18" fmla="*/ 2147483647 w 78"/>
                <a:gd name="T19" fmla="*/ 2147483647 h 191"/>
                <a:gd name="T20" fmla="*/ 2147483647 w 78"/>
                <a:gd name="T21" fmla="*/ 2147483647 h 191"/>
                <a:gd name="T22" fmla="*/ 2147483647 w 78"/>
                <a:gd name="T23" fmla="*/ 2147483647 h 191"/>
                <a:gd name="T24" fmla="*/ 2147483647 w 78"/>
                <a:gd name="T25" fmla="*/ 2147483647 h 191"/>
                <a:gd name="T26" fmla="*/ 2147483647 w 78"/>
                <a:gd name="T27" fmla="*/ 2147483647 h 191"/>
                <a:gd name="T28" fmla="*/ 2147483647 w 78"/>
                <a:gd name="T29" fmla="*/ 2147483647 h 191"/>
                <a:gd name="T30" fmla="*/ 2147483647 w 78"/>
                <a:gd name="T31" fmla="*/ 2147483647 h 191"/>
                <a:gd name="T32" fmla="*/ 2147483647 w 78"/>
                <a:gd name="T33" fmla="*/ 0 h 1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91"/>
                <a:gd name="T53" fmla="*/ 78 w 78"/>
                <a:gd name="T54" fmla="*/ 191 h 1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91">
                  <a:moveTo>
                    <a:pt x="78" y="191"/>
                  </a:moveTo>
                  <a:lnTo>
                    <a:pt x="69" y="182"/>
                  </a:lnTo>
                  <a:lnTo>
                    <a:pt x="59" y="174"/>
                  </a:lnTo>
                  <a:lnTo>
                    <a:pt x="52" y="174"/>
                  </a:lnTo>
                  <a:lnTo>
                    <a:pt x="35" y="165"/>
                  </a:lnTo>
                  <a:lnTo>
                    <a:pt x="26" y="165"/>
                  </a:lnTo>
                  <a:lnTo>
                    <a:pt x="16" y="148"/>
                  </a:lnTo>
                  <a:lnTo>
                    <a:pt x="9" y="139"/>
                  </a:lnTo>
                  <a:lnTo>
                    <a:pt x="0" y="122"/>
                  </a:lnTo>
                  <a:lnTo>
                    <a:pt x="9" y="105"/>
                  </a:lnTo>
                  <a:lnTo>
                    <a:pt x="26" y="96"/>
                  </a:lnTo>
                  <a:lnTo>
                    <a:pt x="35" y="86"/>
                  </a:lnTo>
                  <a:lnTo>
                    <a:pt x="43" y="70"/>
                  </a:lnTo>
                  <a:lnTo>
                    <a:pt x="43" y="43"/>
                  </a:lnTo>
                  <a:lnTo>
                    <a:pt x="52" y="27"/>
                  </a:lnTo>
                  <a:lnTo>
                    <a:pt x="59" y="17"/>
                  </a:lnTo>
                  <a:lnTo>
                    <a:pt x="69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8" name="Freeform 294"/>
            <p:cNvSpPr>
              <a:spLocks/>
            </p:cNvSpPr>
            <p:nvPr/>
          </p:nvSpPr>
          <p:spPr bwMode="auto">
            <a:xfrm>
              <a:off x="3138488" y="1485900"/>
              <a:ext cx="176212" cy="41275"/>
            </a:xfrm>
            <a:custGeom>
              <a:avLst/>
              <a:gdLst>
                <a:gd name="T0" fmla="*/ 2147483647 w 224"/>
                <a:gd name="T1" fmla="*/ 2147483647 h 52"/>
                <a:gd name="T2" fmla="*/ 2147483647 w 224"/>
                <a:gd name="T3" fmla="*/ 2147483647 h 52"/>
                <a:gd name="T4" fmla="*/ 2147483647 w 224"/>
                <a:gd name="T5" fmla="*/ 2147483647 h 52"/>
                <a:gd name="T6" fmla="*/ 2147483647 w 224"/>
                <a:gd name="T7" fmla="*/ 2147483647 h 52"/>
                <a:gd name="T8" fmla="*/ 2147483647 w 224"/>
                <a:gd name="T9" fmla="*/ 2147483647 h 52"/>
                <a:gd name="T10" fmla="*/ 2147483647 w 224"/>
                <a:gd name="T11" fmla="*/ 2147483647 h 52"/>
                <a:gd name="T12" fmla="*/ 2147483647 w 224"/>
                <a:gd name="T13" fmla="*/ 2147483647 h 52"/>
                <a:gd name="T14" fmla="*/ 2147483647 w 224"/>
                <a:gd name="T15" fmla="*/ 2147483647 h 52"/>
                <a:gd name="T16" fmla="*/ 2147483647 w 224"/>
                <a:gd name="T17" fmla="*/ 2147483647 h 52"/>
                <a:gd name="T18" fmla="*/ 2147483647 w 224"/>
                <a:gd name="T19" fmla="*/ 2147483647 h 52"/>
                <a:gd name="T20" fmla="*/ 2147483647 w 224"/>
                <a:gd name="T21" fmla="*/ 2147483647 h 52"/>
                <a:gd name="T22" fmla="*/ 2147483647 w 224"/>
                <a:gd name="T23" fmla="*/ 2147483647 h 52"/>
                <a:gd name="T24" fmla="*/ 2147483647 w 224"/>
                <a:gd name="T25" fmla="*/ 2147483647 h 52"/>
                <a:gd name="T26" fmla="*/ 2147483647 w 224"/>
                <a:gd name="T27" fmla="*/ 0 h 52"/>
                <a:gd name="T28" fmla="*/ 2147483647 w 224"/>
                <a:gd name="T29" fmla="*/ 0 h 52"/>
                <a:gd name="T30" fmla="*/ 2147483647 w 224"/>
                <a:gd name="T31" fmla="*/ 0 h 52"/>
                <a:gd name="T32" fmla="*/ 2147483647 w 224"/>
                <a:gd name="T33" fmla="*/ 2147483647 h 52"/>
                <a:gd name="T34" fmla="*/ 0 w 224"/>
                <a:gd name="T35" fmla="*/ 2147483647 h 52"/>
                <a:gd name="T36" fmla="*/ 0 w 224"/>
                <a:gd name="T37" fmla="*/ 0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52"/>
                <a:gd name="T59" fmla="*/ 224 w 224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52">
                  <a:moveTo>
                    <a:pt x="224" y="52"/>
                  </a:moveTo>
                  <a:lnTo>
                    <a:pt x="215" y="44"/>
                  </a:lnTo>
                  <a:lnTo>
                    <a:pt x="198" y="44"/>
                  </a:lnTo>
                  <a:lnTo>
                    <a:pt x="188" y="44"/>
                  </a:lnTo>
                  <a:lnTo>
                    <a:pt x="181" y="44"/>
                  </a:lnTo>
                  <a:lnTo>
                    <a:pt x="162" y="44"/>
                  </a:lnTo>
                  <a:lnTo>
                    <a:pt x="146" y="44"/>
                  </a:lnTo>
                  <a:lnTo>
                    <a:pt x="129" y="35"/>
                  </a:lnTo>
                  <a:lnTo>
                    <a:pt x="112" y="35"/>
                  </a:lnTo>
                  <a:lnTo>
                    <a:pt x="95" y="26"/>
                  </a:lnTo>
                  <a:lnTo>
                    <a:pt x="77" y="18"/>
                  </a:lnTo>
                  <a:lnTo>
                    <a:pt x="60" y="9"/>
                  </a:lnTo>
                  <a:lnTo>
                    <a:pt x="51" y="9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49" name="Freeform 295"/>
            <p:cNvSpPr>
              <a:spLocks/>
            </p:cNvSpPr>
            <p:nvPr/>
          </p:nvSpPr>
          <p:spPr bwMode="auto">
            <a:xfrm>
              <a:off x="3949700" y="1506538"/>
              <a:ext cx="14288" cy="69850"/>
            </a:xfrm>
            <a:custGeom>
              <a:avLst/>
              <a:gdLst>
                <a:gd name="T0" fmla="*/ 2147483647 w 16"/>
                <a:gd name="T1" fmla="*/ 2147483647 h 87"/>
                <a:gd name="T2" fmla="*/ 2147483647 w 16"/>
                <a:gd name="T3" fmla="*/ 2147483647 h 87"/>
                <a:gd name="T4" fmla="*/ 2147483647 w 16"/>
                <a:gd name="T5" fmla="*/ 2147483647 h 87"/>
                <a:gd name="T6" fmla="*/ 0 w 16"/>
                <a:gd name="T7" fmla="*/ 2147483647 h 87"/>
                <a:gd name="T8" fmla="*/ 0 w 16"/>
                <a:gd name="T9" fmla="*/ 2147483647 h 87"/>
                <a:gd name="T10" fmla="*/ 0 w 16"/>
                <a:gd name="T11" fmla="*/ 2147483647 h 87"/>
                <a:gd name="T12" fmla="*/ 0 w 16"/>
                <a:gd name="T13" fmla="*/ 2147483647 h 87"/>
                <a:gd name="T14" fmla="*/ 0 w 16"/>
                <a:gd name="T15" fmla="*/ 2147483647 h 87"/>
                <a:gd name="T16" fmla="*/ 2147483647 w 16"/>
                <a:gd name="T17" fmla="*/ 0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87"/>
                <a:gd name="T29" fmla="*/ 16 w 16"/>
                <a:gd name="T30" fmla="*/ 87 h 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87">
                  <a:moveTo>
                    <a:pt x="16" y="87"/>
                  </a:moveTo>
                  <a:lnTo>
                    <a:pt x="7" y="78"/>
                  </a:lnTo>
                  <a:lnTo>
                    <a:pt x="7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50" name="Freeform 296"/>
            <p:cNvSpPr>
              <a:spLocks/>
            </p:cNvSpPr>
            <p:nvPr/>
          </p:nvSpPr>
          <p:spPr bwMode="auto">
            <a:xfrm>
              <a:off x="3792538" y="1698625"/>
              <a:ext cx="163512" cy="55563"/>
            </a:xfrm>
            <a:custGeom>
              <a:avLst/>
              <a:gdLst>
                <a:gd name="T0" fmla="*/ 2147483647 w 205"/>
                <a:gd name="T1" fmla="*/ 2147483647 h 69"/>
                <a:gd name="T2" fmla="*/ 2147483647 w 205"/>
                <a:gd name="T3" fmla="*/ 2147483647 h 69"/>
                <a:gd name="T4" fmla="*/ 2147483647 w 205"/>
                <a:gd name="T5" fmla="*/ 0 h 69"/>
                <a:gd name="T6" fmla="*/ 2147483647 w 205"/>
                <a:gd name="T7" fmla="*/ 0 h 69"/>
                <a:gd name="T8" fmla="*/ 2147483647 w 205"/>
                <a:gd name="T9" fmla="*/ 0 h 69"/>
                <a:gd name="T10" fmla="*/ 2147483647 w 205"/>
                <a:gd name="T11" fmla="*/ 0 h 69"/>
                <a:gd name="T12" fmla="*/ 2147483647 w 205"/>
                <a:gd name="T13" fmla="*/ 2147483647 h 69"/>
                <a:gd name="T14" fmla="*/ 2147483647 w 205"/>
                <a:gd name="T15" fmla="*/ 2147483647 h 69"/>
                <a:gd name="T16" fmla="*/ 2147483647 w 205"/>
                <a:gd name="T17" fmla="*/ 2147483647 h 69"/>
                <a:gd name="T18" fmla="*/ 2147483647 w 205"/>
                <a:gd name="T19" fmla="*/ 2147483647 h 69"/>
                <a:gd name="T20" fmla="*/ 2147483647 w 205"/>
                <a:gd name="T21" fmla="*/ 2147483647 h 69"/>
                <a:gd name="T22" fmla="*/ 2147483647 w 205"/>
                <a:gd name="T23" fmla="*/ 2147483647 h 69"/>
                <a:gd name="T24" fmla="*/ 2147483647 w 205"/>
                <a:gd name="T25" fmla="*/ 2147483647 h 69"/>
                <a:gd name="T26" fmla="*/ 2147483647 w 205"/>
                <a:gd name="T27" fmla="*/ 2147483647 h 69"/>
                <a:gd name="T28" fmla="*/ 2147483647 w 205"/>
                <a:gd name="T29" fmla="*/ 2147483647 h 69"/>
                <a:gd name="T30" fmla="*/ 2147483647 w 205"/>
                <a:gd name="T31" fmla="*/ 2147483647 h 69"/>
                <a:gd name="T32" fmla="*/ 2147483647 w 205"/>
                <a:gd name="T33" fmla="*/ 2147483647 h 69"/>
                <a:gd name="T34" fmla="*/ 2147483647 w 205"/>
                <a:gd name="T35" fmla="*/ 2147483647 h 69"/>
                <a:gd name="T36" fmla="*/ 2147483647 w 205"/>
                <a:gd name="T37" fmla="*/ 2147483647 h 69"/>
                <a:gd name="T38" fmla="*/ 0 w 205"/>
                <a:gd name="T39" fmla="*/ 2147483647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5"/>
                <a:gd name="T61" fmla="*/ 0 h 69"/>
                <a:gd name="T62" fmla="*/ 205 w 205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5" h="69">
                  <a:moveTo>
                    <a:pt x="205" y="8"/>
                  </a:moveTo>
                  <a:lnTo>
                    <a:pt x="188" y="8"/>
                  </a:lnTo>
                  <a:lnTo>
                    <a:pt x="179" y="0"/>
                  </a:lnTo>
                  <a:lnTo>
                    <a:pt x="172" y="0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29" y="8"/>
                  </a:lnTo>
                  <a:lnTo>
                    <a:pt x="119" y="17"/>
                  </a:lnTo>
                  <a:lnTo>
                    <a:pt x="112" y="26"/>
                  </a:lnTo>
                  <a:lnTo>
                    <a:pt x="103" y="26"/>
                  </a:lnTo>
                  <a:lnTo>
                    <a:pt x="93" y="34"/>
                  </a:lnTo>
                  <a:lnTo>
                    <a:pt x="86" y="34"/>
                  </a:lnTo>
                  <a:lnTo>
                    <a:pt x="86" y="26"/>
                  </a:lnTo>
                  <a:lnTo>
                    <a:pt x="77" y="26"/>
                  </a:lnTo>
                  <a:lnTo>
                    <a:pt x="77" y="34"/>
                  </a:lnTo>
                  <a:lnTo>
                    <a:pt x="69" y="26"/>
                  </a:lnTo>
                  <a:lnTo>
                    <a:pt x="50" y="26"/>
                  </a:lnTo>
                  <a:lnTo>
                    <a:pt x="43" y="34"/>
                  </a:lnTo>
                  <a:lnTo>
                    <a:pt x="24" y="51"/>
                  </a:lnTo>
                  <a:lnTo>
                    <a:pt x="0" y="69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51" name="Line 297"/>
            <p:cNvSpPr>
              <a:spLocks noChangeShapeType="1"/>
            </p:cNvSpPr>
            <p:nvPr/>
          </p:nvSpPr>
          <p:spPr bwMode="auto">
            <a:xfrm>
              <a:off x="3956050" y="1704975"/>
              <a:ext cx="7938" cy="7938"/>
            </a:xfrm>
            <a:prstGeom prst="line">
              <a:avLst/>
            </a:prstGeom>
            <a:grpFill/>
            <a:ln w="7938">
              <a:solidFill>
                <a:srgbClr val="C3FC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52" name="Freeform 298"/>
            <p:cNvSpPr>
              <a:spLocks/>
            </p:cNvSpPr>
            <p:nvPr/>
          </p:nvSpPr>
          <p:spPr bwMode="auto">
            <a:xfrm>
              <a:off x="3683000" y="2027238"/>
              <a:ext cx="390525" cy="82550"/>
            </a:xfrm>
            <a:custGeom>
              <a:avLst/>
              <a:gdLst>
                <a:gd name="T0" fmla="*/ 2147483647 w 490"/>
                <a:gd name="T1" fmla="*/ 2147483647 h 103"/>
                <a:gd name="T2" fmla="*/ 2147483647 w 490"/>
                <a:gd name="T3" fmla="*/ 2147483647 h 103"/>
                <a:gd name="T4" fmla="*/ 2147483647 w 490"/>
                <a:gd name="T5" fmla="*/ 2147483647 h 103"/>
                <a:gd name="T6" fmla="*/ 2147483647 w 490"/>
                <a:gd name="T7" fmla="*/ 2147483647 h 103"/>
                <a:gd name="T8" fmla="*/ 2147483647 w 490"/>
                <a:gd name="T9" fmla="*/ 0 h 103"/>
                <a:gd name="T10" fmla="*/ 2147483647 w 490"/>
                <a:gd name="T11" fmla="*/ 2147483647 h 103"/>
                <a:gd name="T12" fmla="*/ 2147483647 w 490"/>
                <a:gd name="T13" fmla="*/ 2147483647 h 103"/>
                <a:gd name="T14" fmla="*/ 2147483647 w 490"/>
                <a:gd name="T15" fmla="*/ 2147483647 h 103"/>
                <a:gd name="T16" fmla="*/ 2147483647 w 490"/>
                <a:gd name="T17" fmla="*/ 2147483647 h 103"/>
                <a:gd name="T18" fmla="*/ 2147483647 w 490"/>
                <a:gd name="T19" fmla="*/ 2147483647 h 103"/>
                <a:gd name="T20" fmla="*/ 2147483647 w 490"/>
                <a:gd name="T21" fmla="*/ 2147483647 h 103"/>
                <a:gd name="T22" fmla="*/ 2147483647 w 490"/>
                <a:gd name="T23" fmla="*/ 2147483647 h 103"/>
                <a:gd name="T24" fmla="*/ 2147483647 w 490"/>
                <a:gd name="T25" fmla="*/ 2147483647 h 103"/>
                <a:gd name="T26" fmla="*/ 2147483647 w 490"/>
                <a:gd name="T27" fmla="*/ 2147483647 h 103"/>
                <a:gd name="T28" fmla="*/ 2147483647 w 490"/>
                <a:gd name="T29" fmla="*/ 2147483647 h 103"/>
                <a:gd name="T30" fmla="*/ 2147483647 w 490"/>
                <a:gd name="T31" fmla="*/ 2147483647 h 103"/>
                <a:gd name="T32" fmla="*/ 2147483647 w 490"/>
                <a:gd name="T33" fmla="*/ 2147483647 h 103"/>
                <a:gd name="T34" fmla="*/ 2147483647 w 490"/>
                <a:gd name="T35" fmla="*/ 2147483647 h 103"/>
                <a:gd name="T36" fmla="*/ 2147483647 w 490"/>
                <a:gd name="T37" fmla="*/ 2147483647 h 103"/>
                <a:gd name="T38" fmla="*/ 2147483647 w 490"/>
                <a:gd name="T39" fmla="*/ 2147483647 h 103"/>
                <a:gd name="T40" fmla="*/ 2147483647 w 490"/>
                <a:gd name="T41" fmla="*/ 2147483647 h 103"/>
                <a:gd name="T42" fmla="*/ 2147483647 w 490"/>
                <a:gd name="T43" fmla="*/ 2147483647 h 103"/>
                <a:gd name="T44" fmla="*/ 2147483647 w 490"/>
                <a:gd name="T45" fmla="*/ 2147483647 h 103"/>
                <a:gd name="T46" fmla="*/ 2147483647 w 490"/>
                <a:gd name="T47" fmla="*/ 2147483647 h 103"/>
                <a:gd name="T48" fmla="*/ 2147483647 w 490"/>
                <a:gd name="T49" fmla="*/ 2147483647 h 103"/>
                <a:gd name="T50" fmla="*/ 2147483647 w 490"/>
                <a:gd name="T51" fmla="*/ 2147483647 h 103"/>
                <a:gd name="T52" fmla="*/ 2147483647 w 490"/>
                <a:gd name="T53" fmla="*/ 2147483647 h 103"/>
                <a:gd name="T54" fmla="*/ 2147483647 w 490"/>
                <a:gd name="T55" fmla="*/ 2147483647 h 103"/>
                <a:gd name="T56" fmla="*/ 2147483647 w 490"/>
                <a:gd name="T57" fmla="*/ 2147483647 h 103"/>
                <a:gd name="T58" fmla="*/ 2147483647 w 490"/>
                <a:gd name="T59" fmla="*/ 2147483647 h 103"/>
                <a:gd name="T60" fmla="*/ 2147483647 w 490"/>
                <a:gd name="T61" fmla="*/ 2147483647 h 103"/>
                <a:gd name="T62" fmla="*/ 2147483647 w 490"/>
                <a:gd name="T63" fmla="*/ 2147483647 h 103"/>
                <a:gd name="T64" fmla="*/ 2147483647 w 490"/>
                <a:gd name="T65" fmla="*/ 2147483647 h 103"/>
                <a:gd name="T66" fmla="*/ 2147483647 w 490"/>
                <a:gd name="T67" fmla="*/ 2147483647 h 103"/>
                <a:gd name="T68" fmla="*/ 2147483647 w 490"/>
                <a:gd name="T69" fmla="*/ 2147483647 h 103"/>
                <a:gd name="T70" fmla="*/ 2147483647 w 490"/>
                <a:gd name="T71" fmla="*/ 2147483647 h 103"/>
                <a:gd name="T72" fmla="*/ 2147483647 w 490"/>
                <a:gd name="T73" fmla="*/ 2147483647 h 103"/>
                <a:gd name="T74" fmla="*/ 2147483647 w 490"/>
                <a:gd name="T75" fmla="*/ 2147483647 h 103"/>
                <a:gd name="T76" fmla="*/ 2147483647 w 490"/>
                <a:gd name="T77" fmla="*/ 2147483647 h 103"/>
                <a:gd name="T78" fmla="*/ 2147483647 w 490"/>
                <a:gd name="T79" fmla="*/ 2147483647 h 103"/>
                <a:gd name="T80" fmla="*/ 2147483647 w 490"/>
                <a:gd name="T81" fmla="*/ 2147483647 h 103"/>
                <a:gd name="T82" fmla="*/ 2147483647 w 490"/>
                <a:gd name="T83" fmla="*/ 2147483647 h 103"/>
                <a:gd name="T84" fmla="*/ 2147483647 w 490"/>
                <a:gd name="T85" fmla="*/ 2147483647 h 103"/>
                <a:gd name="T86" fmla="*/ 0 w 490"/>
                <a:gd name="T87" fmla="*/ 2147483647 h 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0"/>
                <a:gd name="T133" fmla="*/ 0 h 103"/>
                <a:gd name="T134" fmla="*/ 490 w 490"/>
                <a:gd name="T135" fmla="*/ 103 h 1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0" h="103">
                  <a:moveTo>
                    <a:pt x="490" y="51"/>
                  </a:moveTo>
                  <a:lnTo>
                    <a:pt x="481" y="43"/>
                  </a:lnTo>
                  <a:lnTo>
                    <a:pt x="472" y="34"/>
                  </a:lnTo>
                  <a:lnTo>
                    <a:pt x="464" y="34"/>
                  </a:lnTo>
                  <a:lnTo>
                    <a:pt x="455" y="34"/>
                  </a:lnTo>
                  <a:lnTo>
                    <a:pt x="447" y="24"/>
                  </a:lnTo>
                  <a:lnTo>
                    <a:pt x="447" y="17"/>
                  </a:lnTo>
                  <a:lnTo>
                    <a:pt x="438" y="17"/>
                  </a:lnTo>
                  <a:lnTo>
                    <a:pt x="438" y="8"/>
                  </a:lnTo>
                  <a:lnTo>
                    <a:pt x="438" y="0"/>
                  </a:lnTo>
                  <a:lnTo>
                    <a:pt x="429" y="0"/>
                  </a:lnTo>
                  <a:lnTo>
                    <a:pt x="429" y="8"/>
                  </a:lnTo>
                  <a:lnTo>
                    <a:pt x="429" y="17"/>
                  </a:lnTo>
                  <a:lnTo>
                    <a:pt x="421" y="17"/>
                  </a:lnTo>
                  <a:lnTo>
                    <a:pt x="412" y="17"/>
                  </a:lnTo>
                  <a:lnTo>
                    <a:pt x="405" y="17"/>
                  </a:lnTo>
                  <a:lnTo>
                    <a:pt x="405" y="24"/>
                  </a:lnTo>
                  <a:lnTo>
                    <a:pt x="395" y="17"/>
                  </a:lnTo>
                  <a:lnTo>
                    <a:pt x="395" y="24"/>
                  </a:lnTo>
                  <a:lnTo>
                    <a:pt x="386" y="24"/>
                  </a:lnTo>
                  <a:lnTo>
                    <a:pt x="378" y="24"/>
                  </a:lnTo>
                  <a:lnTo>
                    <a:pt x="369" y="24"/>
                  </a:lnTo>
                  <a:lnTo>
                    <a:pt x="369" y="34"/>
                  </a:lnTo>
                  <a:lnTo>
                    <a:pt x="369" y="43"/>
                  </a:lnTo>
                  <a:lnTo>
                    <a:pt x="362" y="43"/>
                  </a:lnTo>
                  <a:lnTo>
                    <a:pt x="352" y="43"/>
                  </a:lnTo>
                  <a:lnTo>
                    <a:pt x="352" y="51"/>
                  </a:lnTo>
                  <a:lnTo>
                    <a:pt x="343" y="51"/>
                  </a:lnTo>
                  <a:lnTo>
                    <a:pt x="336" y="51"/>
                  </a:lnTo>
                  <a:lnTo>
                    <a:pt x="326" y="51"/>
                  </a:lnTo>
                  <a:lnTo>
                    <a:pt x="317" y="51"/>
                  </a:lnTo>
                  <a:lnTo>
                    <a:pt x="317" y="60"/>
                  </a:lnTo>
                  <a:lnTo>
                    <a:pt x="317" y="69"/>
                  </a:lnTo>
                  <a:lnTo>
                    <a:pt x="310" y="69"/>
                  </a:lnTo>
                  <a:lnTo>
                    <a:pt x="310" y="60"/>
                  </a:lnTo>
                  <a:lnTo>
                    <a:pt x="310" y="69"/>
                  </a:lnTo>
                  <a:lnTo>
                    <a:pt x="300" y="69"/>
                  </a:lnTo>
                  <a:lnTo>
                    <a:pt x="300" y="60"/>
                  </a:lnTo>
                  <a:lnTo>
                    <a:pt x="293" y="60"/>
                  </a:lnTo>
                  <a:lnTo>
                    <a:pt x="293" y="69"/>
                  </a:lnTo>
                  <a:lnTo>
                    <a:pt x="283" y="69"/>
                  </a:lnTo>
                  <a:lnTo>
                    <a:pt x="283" y="77"/>
                  </a:lnTo>
                  <a:lnTo>
                    <a:pt x="274" y="77"/>
                  </a:lnTo>
                  <a:lnTo>
                    <a:pt x="267" y="77"/>
                  </a:lnTo>
                  <a:lnTo>
                    <a:pt x="257" y="77"/>
                  </a:lnTo>
                  <a:lnTo>
                    <a:pt x="250" y="77"/>
                  </a:lnTo>
                  <a:lnTo>
                    <a:pt x="250" y="69"/>
                  </a:lnTo>
                  <a:lnTo>
                    <a:pt x="241" y="69"/>
                  </a:lnTo>
                  <a:lnTo>
                    <a:pt x="231" y="77"/>
                  </a:lnTo>
                  <a:lnTo>
                    <a:pt x="224" y="77"/>
                  </a:lnTo>
                  <a:lnTo>
                    <a:pt x="215" y="69"/>
                  </a:lnTo>
                  <a:lnTo>
                    <a:pt x="215" y="77"/>
                  </a:lnTo>
                  <a:lnTo>
                    <a:pt x="215" y="86"/>
                  </a:lnTo>
                  <a:lnTo>
                    <a:pt x="207" y="77"/>
                  </a:lnTo>
                  <a:lnTo>
                    <a:pt x="207" y="69"/>
                  </a:lnTo>
                  <a:lnTo>
                    <a:pt x="198" y="69"/>
                  </a:lnTo>
                  <a:lnTo>
                    <a:pt x="188" y="77"/>
                  </a:lnTo>
                  <a:lnTo>
                    <a:pt x="181" y="77"/>
                  </a:lnTo>
                  <a:lnTo>
                    <a:pt x="181" y="86"/>
                  </a:lnTo>
                  <a:lnTo>
                    <a:pt x="172" y="86"/>
                  </a:lnTo>
                  <a:lnTo>
                    <a:pt x="162" y="86"/>
                  </a:lnTo>
                  <a:lnTo>
                    <a:pt x="155" y="86"/>
                  </a:lnTo>
                  <a:lnTo>
                    <a:pt x="155" y="94"/>
                  </a:lnTo>
                  <a:lnTo>
                    <a:pt x="146" y="94"/>
                  </a:lnTo>
                  <a:lnTo>
                    <a:pt x="138" y="103"/>
                  </a:lnTo>
                  <a:lnTo>
                    <a:pt x="138" y="94"/>
                  </a:lnTo>
                  <a:lnTo>
                    <a:pt x="129" y="94"/>
                  </a:lnTo>
                  <a:lnTo>
                    <a:pt x="120" y="94"/>
                  </a:lnTo>
                  <a:lnTo>
                    <a:pt x="120" y="86"/>
                  </a:lnTo>
                  <a:lnTo>
                    <a:pt x="120" y="77"/>
                  </a:lnTo>
                  <a:lnTo>
                    <a:pt x="112" y="77"/>
                  </a:lnTo>
                  <a:lnTo>
                    <a:pt x="112" y="86"/>
                  </a:lnTo>
                  <a:lnTo>
                    <a:pt x="103" y="86"/>
                  </a:lnTo>
                  <a:lnTo>
                    <a:pt x="103" y="77"/>
                  </a:lnTo>
                  <a:lnTo>
                    <a:pt x="95" y="77"/>
                  </a:lnTo>
                  <a:lnTo>
                    <a:pt x="86" y="69"/>
                  </a:lnTo>
                  <a:lnTo>
                    <a:pt x="77" y="69"/>
                  </a:lnTo>
                  <a:lnTo>
                    <a:pt x="69" y="69"/>
                  </a:lnTo>
                  <a:lnTo>
                    <a:pt x="60" y="69"/>
                  </a:lnTo>
                  <a:lnTo>
                    <a:pt x="51" y="69"/>
                  </a:lnTo>
                  <a:lnTo>
                    <a:pt x="43" y="69"/>
                  </a:lnTo>
                  <a:lnTo>
                    <a:pt x="34" y="60"/>
                  </a:lnTo>
                  <a:lnTo>
                    <a:pt x="34" y="69"/>
                  </a:lnTo>
                  <a:lnTo>
                    <a:pt x="26" y="69"/>
                  </a:lnTo>
                  <a:lnTo>
                    <a:pt x="26" y="60"/>
                  </a:lnTo>
                  <a:lnTo>
                    <a:pt x="17" y="51"/>
                  </a:lnTo>
                  <a:lnTo>
                    <a:pt x="8" y="51"/>
                  </a:lnTo>
                  <a:lnTo>
                    <a:pt x="0" y="51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53" name="Freeform 299"/>
            <p:cNvSpPr>
              <a:spLocks/>
            </p:cNvSpPr>
            <p:nvPr/>
          </p:nvSpPr>
          <p:spPr bwMode="auto">
            <a:xfrm>
              <a:off x="3506788" y="2109788"/>
              <a:ext cx="285750" cy="88900"/>
            </a:xfrm>
            <a:custGeom>
              <a:avLst/>
              <a:gdLst>
                <a:gd name="T0" fmla="*/ 2147483647 w 362"/>
                <a:gd name="T1" fmla="*/ 0 h 112"/>
                <a:gd name="T2" fmla="*/ 2147483647 w 362"/>
                <a:gd name="T3" fmla="*/ 0 h 112"/>
                <a:gd name="T4" fmla="*/ 2147483647 w 362"/>
                <a:gd name="T5" fmla="*/ 0 h 112"/>
                <a:gd name="T6" fmla="*/ 2147483647 w 362"/>
                <a:gd name="T7" fmla="*/ 2147483647 h 112"/>
                <a:gd name="T8" fmla="*/ 2147483647 w 362"/>
                <a:gd name="T9" fmla="*/ 2147483647 h 112"/>
                <a:gd name="T10" fmla="*/ 2147483647 w 362"/>
                <a:gd name="T11" fmla="*/ 2147483647 h 112"/>
                <a:gd name="T12" fmla="*/ 2147483647 w 362"/>
                <a:gd name="T13" fmla="*/ 2147483647 h 112"/>
                <a:gd name="T14" fmla="*/ 2147483647 w 362"/>
                <a:gd name="T15" fmla="*/ 2147483647 h 112"/>
                <a:gd name="T16" fmla="*/ 2147483647 w 362"/>
                <a:gd name="T17" fmla="*/ 2147483647 h 112"/>
                <a:gd name="T18" fmla="*/ 2147483647 w 362"/>
                <a:gd name="T19" fmla="*/ 2147483647 h 112"/>
                <a:gd name="T20" fmla="*/ 2147483647 w 362"/>
                <a:gd name="T21" fmla="*/ 2147483647 h 112"/>
                <a:gd name="T22" fmla="*/ 2147483647 w 362"/>
                <a:gd name="T23" fmla="*/ 2147483647 h 112"/>
                <a:gd name="T24" fmla="*/ 2147483647 w 362"/>
                <a:gd name="T25" fmla="*/ 2147483647 h 112"/>
                <a:gd name="T26" fmla="*/ 2147483647 w 362"/>
                <a:gd name="T27" fmla="*/ 2147483647 h 112"/>
                <a:gd name="T28" fmla="*/ 2147483647 w 362"/>
                <a:gd name="T29" fmla="*/ 2147483647 h 112"/>
                <a:gd name="T30" fmla="*/ 2147483647 w 362"/>
                <a:gd name="T31" fmla="*/ 2147483647 h 112"/>
                <a:gd name="T32" fmla="*/ 2147483647 w 362"/>
                <a:gd name="T33" fmla="*/ 2147483647 h 112"/>
                <a:gd name="T34" fmla="*/ 2147483647 w 362"/>
                <a:gd name="T35" fmla="*/ 2147483647 h 112"/>
                <a:gd name="T36" fmla="*/ 2147483647 w 362"/>
                <a:gd name="T37" fmla="*/ 2147483647 h 112"/>
                <a:gd name="T38" fmla="*/ 2147483647 w 362"/>
                <a:gd name="T39" fmla="*/ 2147483647 h 112"/>
                <a:gd name="T40" fmla="*/ 2147483647 w 362"/>
                <a:gd name="T41" fmla="*/ 2147483647 h 112"/>
                <a:gd name="T42" fmla="*/ 2147483647 w 362"/>
                <a:gd name="T43" fmla="*/ 2147483647 h 112"/>
                <a:gd name="T44" fmla="*/ 2147483647 w 362"/>
                <a:gd name="T45" fmla="*/ 2147483647 h 112"/>
                <a:gd name="T46" fmla="*/ 2147483647 w 362"/>
                <a:gd name="T47" fmla="*/ 2147483647 h 112"/>
                <a:gd name="T48" fmla="*/ 2147483647 w 362"/>
                <a:gd name="T49" fmla="*/ 2147483647 h 112"/>
                <a:gd name="T50" fmla="*/ 2147483647 w 362"/>
                <a:gd name="T51" fmla="*/ 2147483647 h 112"/>
                <a:gd name="T52" fmla="*/ 2147483647 w 362"/>
                <a:gd name="T53" fmla="*/ 2147483647 h 112"/>
                <a:gd name="T54" fmla="*/ 2147483647 w 362"/>
                <a:gd name="T55" fmla="*/ 2147483647 h 112"/>
                <a:gd name="T56" fmla="*/ 2147483647 w 362"/>
                <a:gd name="T57" fmla="*/ 2147483647 h 112"/>
                <a:gd name="T58" fmla="*/ 2147483647 w 362"/>
                <a:gd name="T59" fmla="*/ 2147483647 h 112"/>
                <a:gd name="T60" fmla="*/ 2147483647 w 362"/>
                <a:gd name="T61" fmla="*/ 2147483647 h 112"/>
                <a:gd name="T62" fmla="*/ 2147483647 w 362"/>
                <a:gd name="T63" fmla="*/ 2147483647 h 112"/>
                <a:gd name="T64" fmla="*/ 2147483647 w 362"/>
                <a:gd name="T65" fmla="*/ 2147483647 h 112"/>
                <a:gd name="T66" fmla="*/ 2147483647 w 362"/>
                <a:gd name="T67" fmla="*/ 2147483647 h 112"/>
                <a:gd name="T68" fmla="*/ 2147483647 w 362"/>
                <a:gd name="T69" fmla="*/ 2147483647 h 112"/>
                <a:gd name="T70" fmla="*/ 2147483647 w 362"/>
                <a:gd name="T71" fmla="*/ 2147483647 h 112"/>
                <a:gd name="T72" fmla="*/ 2147483647 w 362"/>
                <a:gd name="T73" fmla="*/ 2147483647 h 112"/>
                <a:gd name="T74" fmla="*/ 2147483647 w 362"/>
                <a:gd name="T75" fmla="*/ 2147483647 h 112"/>
                <a:gd name="T76" fmla="*/ 2147483647 w 362"/>
                <a:gd name="T77" fmla="*/ 2147483647 h 112"/>
                <a:gd name="T78" fmla="*/ 2147483647 w 362"/>
                <a:gd name="T79" fmla="*/ 2147483647 h 112"/>
                <a:gd name="T80" fmla="*/ 2147483647 w 362"/>
                <a:gd name="T81" fmla="*/ 2147483647 h 112"/>
                <a:gd name="T82" fmla="*/ 2147483647 w 362"/>
                <a:gd name="T83" fmla="*/ 2147483647 h 112"/>
                <a:gd name="T84" fmla="*/ 2147483647 w 362"/>
                <a:gd name="T85" fmla="*/ 2147483647 h 112"/>
                <a:gd name="T86" fmla="*/ 2147483647 w 362"/>
                <a:gd name="T87" fmla="*/ 2147483647 h 112"/>
                <a:gd name="T88" fmla="*/ 2147483647 w 362"/>
                <a:gd name="T89" fmla="*/ 2147483647 h 112"/>
                <a:gd name="T90" fmla="*/ 2147483647 w 362"/>
                <a:gd name="T91" fmla="*/ 2147483647 h 112"/>
                <a:gd name="T92" fmla="*/ 2147483647 w 362"/>
                <a:gd name="T93" fmla="*/ 2147483647 h 112"/>
                <a:gd name="T94" fmla="*/ 2147483647 w 362"/>
                <a:gd name="T95" fmla="*/ 2147483647 h 112"/>
                <a:gd name="T96" fmla="*/ 2147483647 w 362"/>
                <a:gd name="T97" fmla="*/ 2147483647 h 112"/>
                <a:gd name="T98" fmla="*/ 2147483647 w 362"/>
                <a:gd name="T99" fmla="*/ 2147483647 h 112"/>
                <a:gd name="T100" fmla="*/ 2147483647 w 362"/>
                <a:gd name="T101" fmla="*/ 2147483647 h 112"/>
                <a:gd name="T102" fmla="*/ 2147483647 w 362"/>
                <a:gd name="T103" fmla="*/ 2147483647 h 112"/>
                <a:gd name="T104" fmla="*/ 2147483647 w 362"/>
                <a:gd name="T105" fmla="*/ 2147483647 h 112"/>
                <a:gd name="T106" fmla="*/ 2147483647 w 362"/>
                <a:gd name="T107" fmla="*/ 2147483647 h 112"/>
                <a:gd name="T108" fmla="*/ 2147483647 w 362"/>
                <a:gd name="T109" fmla="*/ 2147483647 h 112"/>
                <a:gd name="T110" fmla="*/ 0 w 362"/>
                <a:gd name="T111" fmla="*/ 2147483647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2"/>
                <a:gd name="T169" fmla="*/ 0 h 112"/>
                <a:gd name="T170" fmla="*/ 362 w 362"/>
                <a:gd name="T171" fmla="*/ 112 h 1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2" h="112">
                  <a:moveTo>
                    <a:pt x="362" y="0"/>
                  </a:moveTo>
                  <a:lnTo>
                    <a:pt x="353" y="0"/>
                  </a:lnTo>
                  <a:lnTo>
                    <a:pt x="344" y="0"/>
                  </a:lnTo>
                  <a:lnTo>
                    <a:pt x="344" y="9"/>
                  </a:lnTo>
                  <a:lnTo>
                    <a:pt x="336" y="9"/>
                  </a:lnTo>
                  <a:lnTo>
                    <a:pt x="327" y="9"/>
                  </a:lnTo>
                  <a:lnTo>
                    <a:pt x="319" y="17"/>
                  </a:lnTo>
                  <a:lnTo>
                    <a:pt x="319" y="26"/>
                  </a:lnTo>
                  <a:lnTo>
                    <a:pt x="310" y="34"/>
                  </a:lnTo>
                  <a:lnTo>
                    <a:pt x="301" y="34"/>
                  </a:lnTo>
                  <a:lnTo>
                    <a:pt x="293" y="34"/>
                  </a:lnTo>
                  <a:lnTo>
                    <a:pt x="284" y="34"/>
                  </a:lnTo>
                  <a:lnTo>
                    <a:pt x="284" y="43"/>
                  </a:lnTo>
                  <a:lnTo>
                    <a:pt x="275" y="52"/>
                  </a:lnTo>
                  <a:lnTo>
                    <a:pt x="267" y="52"/>
                  </a:lnTo>
                  <a:lnTo>
                    <a:pt x="258" y="52"/>
                  </a:lnTo>
                  <a:lnTo>
                    <a:pt x="250" y="52"/>
                  </a:lnTo>
                  <a:lnTo>
                    <a:pt x="241" y="52"/>
                  </a:lnTo>
                  <a:lnTo>
                    <a:pt x="241" y="60"/>
                  </a:lnTo>
                  <a:lnTo>
                    <a:pt x="232" y="69"/>
                  </a:lnTo>
                  <a:lnTo>
                    <a:pt x="232" y="78"/>
                  </a:lnTo>
                  <a:lnTo>
                    <a:pt x="224" y="86"/>
                  </a:lnTo>
                  <a:lnTo>
                    <a:pt x="215" y="86"/>
                  </a:lnTo>
                  <a:lnTo>
                    <a:pt x="215" y="95"/>
                  </a:lnTo>
                  <a:lnTo>
                    <a:pt x="207" y="95"/>
                  </a:lnTo>
                  <a:lnTo>
                    <a:pt x="198" y="103"/>
                  </a:lnTo>
                  <a:lnTo>
                    <a:pt x="189" y="112"/>
                  </a:lnTo>
                  <a:lnTo>
                    <a:pt x="181" y="103"/>
                  </a:lnTo>
                  <a:lnTo>
                    <a:pt x="181" y="95"/>
                  </a:lnTo>
                  <a:lnTo>
                    <a:pt x="172" y="95"/>
                  </a:lnTo>
                  <a:lnTo>
                    <a:pt x="164" y="95"/>
                  </a:lnTo>
                  <a:lnTo>
                    <a:pt x="164" y="103"/>
                  </a:lnTo>
                  <a:lnTo>
                    <a:pt x="155" y="103"/>
                  </a:lnTo>
                  <a:lnTo>
                    <a:pt x="146" y="95"/>
                  </a:lnTo>
                  <a:lnTo>
                    <a:pt x="138" y="95"/>
                  </a:lnTo>
                  <a:lnTo>
                    <a:pt x="129" y="95"/>
                  </a:lnTo>
                  <a:lnTo>
                    <a:pt x="120" y="95"/>
                  </a:lnTo>
                  <a:lnTo>
                    <a:pt x="112" y="95"/>
                  </a:lnTo>
                  <a:lnTo>
                    <a:pt x="112" y="86"/>
                  </a:lnTo>
                  <a:lnTo>
                    <a:pt x="103" y="86"/>
                  </a:lnTo>
                  <a:lnTo>
                    <a:pt x="95" y="95"/>
                  </a:lnTo>
                  <a:lnTo>
                    <a:pt x="86" y="86"/>
                  </a:lnTo>
                  <a:lnTo>
                    <a:pt x="86" y="78"/>
                  </a:lnTo>
                  <a:lnTo>
                    <a:pt x="77" y="78"/>
                  </a:lnTo>
                  <a:lnTo>
                    <a:pt x="69" y="78"/>
                  </a:lnTo>
                  <a:lnTo>
                    <a:pt x="60" y="78"/>
                  </a:lnTo>
                  <a:lnTo>
                    <a:pt x="60" y="69"/>
                  </a:lnTo>
                  <a:lnTo>
                    <a:pt x="52" y="69"/>
                  </a:lnTo>
                  <a:lnTo>
                    <a:pt x="52" y="60"/>
                  </a:lnTo>
                  <a:lnTo>
                    <a:pt x="43" y="60"/>
                  </a:lnTo>
                  <a:lnTo>
                    <a:pt x="34" y="60"/>
                  </a:lnTo>
                  <a:lnTo>
                    <a:pt x="26" y="60"/>
                  </a:lnTo>
                  <a:lnTo>
                    <a:pt x="17" y="60"/>
                  </a:lnTo>
                  <a:lnTo>
                    <a:pt x="8" y="60"/>
                  </a:lnTo>
                  <a:lnTo>
                    <a:pt x="8" y="69"/>
                  </a:lnTo>
                  <a:lnTo>
                    <a:pt x="0" y="69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54" name="Freeform 300"/>
            <p:cNvSpPr>
              <a:spLocks/>
            </p:cNvSpPr>
            <p:nvPr/>
          </p:nvSpPr>
          <p:spPr bwMode="auto">
            <a:xfrm>
              <a:off x="3854450" y="2047875"/>
              <a:ext cx="101600" cy="20638"/>
            </a:xfrm>
            <a:custGeom>
              <a:avLst/>
              <a:gdLst>
                <a:gd name="T0" fmla="*/ 2147483647 w 128"/>
                <a:gd name="T1" fmla="*/ 2147483647 h 27"/>
                <a:gd name="T2" fmla="*/ 2147483647 w 128"/>
                <a:gd name="T3" fmla="*/ 2147483647 h 27"/>
                <a:gd name="T4" fmla="*/ 2147483647 w 128"/>
                <a:gd name="T5" fmla="*/ 2147483647 h 27"/>
                <a:gd name="T6" fmla="*/ 2147483647 w 128"/>
                <a:gd name="T7" fmla="*/ 2147483647 h 27"/>
                <a:gd name="T8" fmla="*/ 2147483647 w 128"/>
                <a:gd name="T9" fmla="*/ 2147483647 h 27"/>
                <a:gd name="T10" fmla="*/ 2147483647 w 128"/>
                <a:gd name="T11" fmla="*/ 2147483647 h 27"/>
                <a:gd name="T12" fmla="*/ 2147483647 w 128"/>
                <a:gd name="T13" fmla="*/ 2147483647 h 27"/>
                <a:gd name="T14" fmla="*/ 2147483647 w 128"/>
                <a:gd name="T15" fmla="*/ 2147483647 h 27"/>
                <a:gd name="T16" fmla="*/ 2147483647 w 128"/>
                <a:gd name="T17" fmla="*/ 2147483647 h 27"/>
                <a:gd name="T18" fmla="*/ 2147483647 w 128"/>
                <a:gd name="T19" fmla="*/ 2147483647 h 27"/>
                <a:gd name="T20" fmla="*/ 2147483647 w 128"/>
                <a:gd name="T21" fmla="*/ 2147483647 h 27"/>
                <a:gd name="T22" fmla="*/ 2147483647 w 128"/>
                <a:gd name="T23" fmla="*/ 2147483647 h 27"/>
                <a:gd name="T24" fmla="*/ 2147483647 w 128"/>
                <a:gd name="T25" fmla="*/ 2147483647 h 27"/>
                <a:gd name="T26" fmla="*/ 2147483647 w 128"/>
                <a:gd name="T27" fmla="*/ 0 h 27"/>
                <a:gd name="T28" fmla="*/ 2147483647 w 128"/>
                <a:gd name="T29" fmla="*/ 0 h 27"/>
                <a:gd name="T30" fmla="*/ 2147483647 w 128"/>
                <a:gd name="T31" fmla="*/ 2147483647 h 27"/>
                <a:gd name="T32" fmla="*/ 2147483647 w 128"/>
                <a:gd name="T33" fmla="*/ 2147483647 h 27"/>
                <a:gd name="T34" fmla="*/ 2147483647 w 128"/>
                <a:gd name="T35" fmla="*/ 0 h 27"/>
                <a:gd name="T36" fmla="*/ 2147483647 w 128"/>
                <a:gd name="T37" fmla="*/ 0 h 27"/>
                <a:gd name="T38" fmla="*/ 2147483647 w 128"/>
                <a:gd name="T39" fmla="*/ 0 h 27"/>
                <a:gd name="T40" fmla="*/ 0 w 128"/>
                <a:gd name="T41" fmla="*/ 0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8"/>
                <a:gd name="T64" fmla="*/ 0 h 27"/>
                <a:gd name="T65" fmla="*/ 128 w 128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8" h="27">
                  <a:moveTo>
                    <a:pt x="121" y="27"/>
                  </a:moveTo>
                  <a:lnTo>
                    <a:pt x="128" y="19"/>
                  </a:lnTo>
                  <a:lnTo>
                    <a:pt x="121" y="19"/>
                  </a:lnTo>
                  <a:lnTo>
                    <a:pt x="111" y="19"/>
                  </a:lnTo>
                  <a:lnTo>
                    <a:pt x="102" y="19"/>
                  </a:lnTo>
                  <a:lnTo>
                    <a:pt x="102" y="10"/>
                  </a:lnTo>
                  <a:lnTo>
                    <a:pt x="95" y="19"/>
                  </a:lnTo>
                  <a:lnTo>
                    <a:pt x="85" y="19"/>
                  </a:lnTo>
                  <a:lnTo>
                    <a:pt x="78" y="19"/>
                  </a:lnTo>
                  <a:lnTo>
                    <a:pt x="68" y="19"/>
                  </a:lnTo>
                  <a:lnTo>
                    <a:pt x="68" y="10"/>
                  </a:lnTo>
                  <a:lnTo>
                    <a:pt x="59" y="10"/>
                  </a:lnTo>
                  <a:lnTo>
                    <a:pt x="52" y="1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5" y="10"/>
                  </a:lnTo>
                  <a:lnTo>
                    <a:pt x="26" y="10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55" name="Freeform 301"/>
            <p:cNvSpPr>
              <a:spLocks/>
            </p:cNvSpPr>
            <p:nvPr/>
          </p:nvSpPr>
          <p:spPr bwMode="auto">
            <a:xfrm>
              <a:off x="3990975" y="2006600"/>
              <a:ext cx="33338" cy="20638"/>
            </a:xfrm>
            <a:custGeom>
              <a:avLst/>
              <a:gdLst>
                <a:gd name="T0" fmla="*/ 2147483647 w 43"/>
                <a:gd name="T1" fmla="*/ 2147483647 h 26"/>
                <a:gd name="T2" fmla="*/ 2147483647 w 43"/>
                <a:gd name="T3" fmla="*/ 2147483647 h 26"/>
                <a:gd name="T4" fmla="*/ 2147483647 w 43"/>
                <a:gd name="T5" fmla="*/ 2147483647 h 26"/>
                <a:gd name="T6" fmla="*/ 2147483647 w 43"/>
                <a:gd name="T7" fmla="*/ 2147483647 h 26"/>
                <a:gd name="T8" fmla="*/ 2147483647 w 43"/>
                <a:gd name="T9" fmla="*/ 2147483647 h 26"/>
                <a:gd name="T10" fmla="*/ 2147483647 w 43"/>
                <a:gd name="T11" fmla="*/ 2147483647 h 26"/>
                <a:gd name="T12" fmla="*/ 2147483647 w 43"/>
                <a:gd name="T13" fmla="*/ 0 h 26"/>
                <a:gd name="T14" fmla="*/ 0 w 43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26"/>
                <a:gd name="T26" fmla="*/ 43 w 43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26">
                  <a:moveTo>
                    <a:pt x="43" y="26"/>
                  </a:moveTo>
                  <a:lnTo>
                    <a:pt x="35" y="26"/>
                  </a:lnTo>
                  <a:lnTo>
                    <a:pt x="26" y="26"/>
                  </a:lnTo>
                  <a:lnTo>
                    <a:pt x="19" y="17"/>
                  </a:lnTo>
                  <a:lnTo>
                    <a:pt x="9" y="17"/>
                  </a:lnTo>
                  <a:lnTo>
                    <a:pt x="9" y="7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56" name="Freeform 302"/>
            <p:cNvSpPr>
              <a:spLocks/>
            </p:cNvSpPr>
            <p:nvPr/>
          </p:nvSpPr>
          <p:spPr bwMode="auto">
            <a:xfrm>
              <a:off x="4073525" y="2068513"/>
              <a:ext cx="12700" cy="6350"/>
            </a:xfrm>
            <a:custGeom>
              <a:avLst/>
              <a:gdLst>
                <a:gd name="T0" fmla="*/ 2147483647 w 17"/>
                <a:gd name="T1" fmla="*/ 2147483647 h 9"/>
                <a:gd name="T2" fmla="*/ 2147483647 w 17"/>
                <a:gd name="T3" fmla="*/ 2147483647 h 9"/>
                <a:gd name="T4" fmla="*/ 2147483647 w 17"/>
                <a:gd name="T5" fmla="*/ 0 h 9"/>
                <a:gd name="T6" fmla="*/ 0 w 17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9"/>
                <a:gd name="T14" fmla="*/ 17 w 1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9">
                  <a:moveTo>
                    <a:pt x="17" y="9"/>
                  </a:moveTo>
                  <a:lnTo>
                    <a:pt x="8" y="9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57" name="Freeform 303"/>
            <p:cNvSpPr>
              <a:spLocks/>
            </p:cNvSpPr>
            <p:nvPr/>
          </p:nvSpPr>
          <p:spPr bwMode="auto">
            <a:xfrm>
              <a:off x="3854450" y="2184400"/>
              <a:ext cx="258763" cy="26988"/>
            </a:xfrm>
            <a:custGeom>
              <a:avLst/>
              <a:gdLst>
                <a:gd name="T0" fmla="*/ 2147483647 w 326"/>
                <a:gd name="T1" fmla="*/ 2147483647 h 34"/>
                <a:gd name="T2" fmla="*/ 2147483647 w 326"/>
                <a:gd name="T3" fmla="*/ 2147483647 h 34"/>
                <a:gd name="T4" fmla="*/ 2147483647 w 326"/>
                <a:gd name="T5" fmla="*/ 2147483647 h 34"/>
                <a:gd name="T6" fmla="*/ 2147483647 w 326"/>
                <a:gd name="T7" fmla="*/ 2147483647 h 34"/>
                <a:gd name="T8" fmla="*/ 2147483647 w 326"/>
                <a:gd name="T9" fmla="*/ 0 h 34"/>
                <a:gd name="T10" fmla="*/ 2147483647 w 326"/>
                <a:gd name="T11" fmla="*/ 2147483647 h 34"/>
                <a:gd name="T12" fmla="*/ 2147483647 w 326"/>
                <a:gd name="T13" fmla="*/ 2147483647 h 34"/>
                <a:gd name="T14" fmla="*/ 2147483647 w 326"/>
                <a:gd name="T15" fmla="*/ 2147483647 h 34"/>
                <a:gd name="T16" fmla="*/ 2147483647 w 326"/>
                <a:gd name="T17" fmla="*/ 2147483647 h 34"/>
                <a:gd name="T18" fmla="*/ 2147483647 w 326"/>
                <a:gd name="T19" fmla="*/ 2147483647 h 34"/>
                <a:gd name="T20" fmla="*/ 2147483647 w 326"/>
                <a:gd name="T21" fmla="*/ 2147483647 h 34"/>
                <a:gd name="T22" fmla="*/ 2147483647 w 326"/>
                <a:gd name="T23" fmla="*/ 2147483647 h 34"/>
                <a:gd name="T24" fmla="*/ 2147483647 w 326"/>
                <a:gd name="T25" fmla="*/ 2147483647 h 34"/>
                <a:gd name="T26" fmla="*/ 2147483647 w 326"/>
                <a:gd name="T27" fmla="*/ 2147483647 h 34"/>
                <a:gd name="T28" fmla="*/ 2147483647 w 326"/>
                <a:gd name="T29" fmla="*/ 2147483647 h 34"/>
                <a:gd name="T30" fmla="*/ 2147483647 w 326"/>
                <a:gd name="T31" fmla="*/ 2147483647 h 34"/>
                <a:gd name="T32" fmla="*/ 2147483647 w 326"/>
                <a:gd name="T33" fmla="*/ 2147483647 h 34"/>
                <a:gd name="T34" fmla="*/ 2147483647 w 326"/>
                <a:gd name="T35" fmla="*/ 2147483647 h 34"/>
                <a:gd name="T36" fmla="*/ 2147483647 w 326"/>
                <a:gd name="T37" fmla="*/ 2147483647 h 34"/>
                <a:gd name="T38" fmla="*/ 2147483647 w 326"/>
                <a:gd name="T39" fmla="*/ 2147483647 h 34"/>
                <a:gd name="T40" fmla="*/ 2147483647 w 326"/>
                <a:gd name="T41" fmla="*/ 2147483647 h 34"/>
                <a:gd name="T42" fmla="*/ 2147483647 w 326"/>
                <a:gd name="T43" fmla="*/ 2147483647 h 34"/>
                <a:gd name="T44" fmla="*/ 2147483647 w 326"/>
                <a:gd name="T45" fmla="*/ 2147483647 h 34"/>
                <a:gd name="T46" fmla="*/ 2147483647 w 326"/>
                <a:gd name="T47" fmla="*/ 2147483647 h 34"/>
                <a:gd name="T48" fmla="*/ 2147483647 w 326"/>
                <a:gd name="T49" fmla="*/ 2147483647 h 34"/>
                <a:gd name="T50" fmla="*/ 2147483647 w 326"/>
                <a:gd name="T51" fmla="*/ 2147483647 h 34"/>
                <a:gd name="T52" fmla="*/ 2147483647 w 326"/>
                <a:gd name="T53" fmla="*/ 2147483647 h 34"/>
                <a:gd name="T54" fmla="*/ 2147483647 w 326"/>
                <a:gd name="T55" fmla="*/ 2147483647 h 34"/>
                <a:gd name="T56" fmla="*/ 2147483647 w 326"/>
                <a:gd name="T57" fmla="*/ 2147483647 h 34"/>
                <a:gd name="T58" fmla="*/ 2147483647 w 326"/>
                <a:gd name="T59" fmla="*/ 2147483647 h 34"/>
                <a:gd name="T60" fmla="*/ 2147483647 w 326"/>
                <a:gd name="T61" fmla="*/ 2147483647 h 34"/>
                <a:gd name="T62" fmla="*/ 2147483647 w 326"/>
                <a:gd name="T63" fmla="*/ 2147483647 h 34"/>
                <a:gd name="T64" fmla="*/ 2147483647 w 326"/>
                <a:gd name="T65" fmla="*/ 2147483647 h 34"/>
                <a:gd name="T66" fmla="*/ 0 w 326"/>
                <a:gd name="T67" fmla="*/ 2147483647 h 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6"/>
                <a:gd name="T103" fmla="*/ 0 h 34"/>
                <a:gd name="T104" fmla="*/ 326 w 326"/>
                <a:gd name="T105" fmla="*/ 34 h 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6" h="34">
                  <a:moveTo>
                    <a:pt x="326" y="8"/>
                  </a:moveTo>
                  <a:lnTo>
                    <a:pt x="318" y="8"/>
                  </a:lnTo>
                  <a:lnTo>
                    <a:pt x="301" y="8"/>
                  </a:lnTo>
                  <a:lnTo>
                    <a:pt x="292" y="8"/>
                  </a:lnTo>
                  <a:lnTo>
                    <a:pt x="275" y="0"/>
                  </a:lnTo>
                  <a:lnTo>
                    <a:pt x="275" y="8"/>
                  </a:lnTo>
                  <a:lnTo>
                    <a:pt x="266" y="8"/>
                  </a:lnTo>
                  <a:lnTo>
                    <a:pt x="257" y="17"/>
                  </a:lnTo>
                  <a:lnTo>
                    <a:pt x="240" y="8"/>
                  </a:lnTo>
                  <a:lnTo>
                    <a:pt x="223" y="8"/>
                  </a:lnTo>
                  <a:lnTo>
                    <a:pt x="214" y="8"/>
                  </a:lnTo>
                  <a:lnTo>
                    <a:pt x="206" y="8"/>
                  </a:lnTo>
                  <a:lnTo>
                    <a:pt x="197" y="8"/>
                  </a:lnTo>
                  <a:lnTo>
                    <a:pt x="190" y="17"/>
                  </a:lnTo>
                  <a:lnTo>
                    <a:pt x="171" y="17"/>
                  </a:lnTo>
                  <a:lnTo>
                    <a:pt x="163" y="17"/>
                  </a:lnTo>
                  <a:lnTo>
                    <a:pt x="147" y="26"/>
                  </a:lnTo>
                  <a:lnTo>
                    <a:pt x="137" y="17"/>
                  </a:lnTo>
                  <a:lnTo>
                    <a:pt x="128" y="26"/>
                  </a:lnTo>
                  <a:lnTo>
                    <a:pt x="121" y="26"/>
                  </a:lnTo>
                  <a:lnTo>
                    <a:pt x="111" y="26"/>
                  </a:lnTo>
                  <a:lnTo>
                    <a:pt x="102" y="17"/>
                  </a:lnTo>
                  <a:lnTo>
                    <a:pt x="95" y="26"/>
                  </a:lnTo>
                  <a:lnTo>
                    <a:pt x="85" y="26"/>
                  </a:lnTo>
                  <a:lnTo>
                    <a:pt x="78" y="26"/>
                  </a:lnTo>
                  <a:lnTo>
                    <a:pt x="68" y="17"/>
                  </a:lnTo>
                  <a:lnTo>
                    <a:pt x="59" y="26"/>
                  </a:lnTo>
                  <a:lnTo>
                    <a:pt x="52" y="34"/>
                  </a:lnTo>
                  <a:lnTo>
                    <a:pt x="42" y="34"/>
                  </a:lnTo>
                  <a:lnTo>
                    <a:pt x="35" y="26"/>
                  </a:lnTo>
                  <a:lnTo>
                    <a:pt x="26" y="34"/>
                  </a:lnTo>
                  <a:lnTo>
                    <a:pt x="16" y="34"/>
                  </a:lnTo>
                  <a:lnTo>
                    <a:pt x="9" y="34"/>
                  </a:lnTo>
                  <a:lnTo>
                    <a:pt x="0" y="26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58" name="Freeform 304"/>
            <p:cNvSpPr>
              <a:spLocks/>
            </p:cNvSpPr>
            <p:nvPr/>
          </p:nvSpPr>
          <p:spPr bwMode="auto">
            <a:xfrm>
              <a:off x="3786188" y="2206625"/>
              <a:ext cx="341312" cy="101600"/>
            </a:xfrm>
            <a:custGeom>
              <a:avLst/>
              <a:gdLst>
                <a:gd name="T0" fmla="*/ 2147483647 w 430"/>
                <a:gd name="T1" fmla="*/ 2147483647 h 129"/>
                <a:gd name="T2" fmla="*/ 2147483647 w 430"/>
                <a:gd name="T3" fmla="*/ 2147483647 h 129"/>
                <a:gd name="T4" fmla="*/ 2147483647 w 430"/>
                <a:gd name="T5" fmla="*/ 2147483647 h 129"/>
                <a:gd name="T6" fmla="*/ 2147483647 w 430"/>
                <a:gd name="T7" fmla="*/ 2147483647 h 129"/>
                <a:gd name="T8" fmla="*/ 2147483647 w 430"/>
                <a:gd name="T9" fmla="*/ 2147483647 h 129"/>
                <a:gd name="T10" fmla="*/ 2147483647 w 430"/>
                <a:gd name="T11" fmla="*/ 2147483647 h 129"/>
                <a:gd name="T12" fmla="*/ 2147483647 w 430"/>
                <a:gd name="T13" fmla="*/ 0 h 129"/>
                <a:gd name="T14" fmla="*/ 2147483647 w 430"/>
                <a:gd name="T15" fmla="*/ 2147483647 h 129"/>
                <a:gd name="T16" fmla="*/ 2147483647 w 430"/>
                <a:gd name="T17" fmla="*/ 2147483647 h 129"/>
                <a:gd name="T18" fmla="*/ 2147483647 w 430"/>
                <a:gd name="T19" fmla="*/ 2147483647 h 129"/>
                <a:gd name="T20" fmla="*/ 2147483647 w 430"/>
                <a:gd name="T21" fmla="*/ 2147483647 h 129"/>
                <a:gd name="T22" fmla="*/ 2147483647 w 430"/>
                <a:gd name="T23" fmla="*/ 2147483647 h 129"/>
                <a:gd name="T24" fmla="*/ 2147483647 w 430"/>
                <a:gd name="T25" fmla="*/ 2147483647 h 129"/>
                <a:gd name="T26" fmla="*/ 2147483647 w 430"/>
                <a:gd name="T27" fmla="*/ 2147483647 h 129"/>
                <a:gd name="T28" fmla="*/ 2147483647 w 430"/>
                <a:gd name="T29" fmla="*/ 2147483647 h 129"/>
                <a:gd name="T30" fmla="*/ 2147483647 w 430"/>
                <a:gd name="T31" fmla="*/ 2147483647 h 129"/>
                <a:gd name="T32" fmla="*/ 2147483647 w 430"/>
                <a:gd name="T33" fmla="*/ 2147483647 h 129"/>
                <a:gd name="T34" fmla="*/ 2147483647 w 430"/>
                <a:gd name="T35" fmla="*/ 2147483647 h 129"/>
                <a:gd name="T36" fmla="*/ 2147483647 w 430"/>
                <a:gd name="T37" fmla="*/ 2147483647 h 129"/>
                <a:gd name="T38" fmla="*/ 2147483647 w 430"/>
                <a:gd name="T39" fmla="*/ 2147483647 h 129"/>
                <a:gd name="T40" fmla="*/ 2147483647 w 430"/>
                <a:gd name="T41" fmla="*/ 2147483647 h 129"/>
                <a:gd name="T42" fmla="*/ 2147483647 w 430"/>
                <a:gd name="T43" fmla="*/ 2147483647 h 129"/>
                <a:gd name="T44" fmla="*/ 2147483647 w 430"/>
                <a:gd name="T45" fmla="*/ 2147483647 h 129"/>
                <a:gd name="T46" fmla="*/ 2147483647 w 430"/>
                <a:gd name="T47" fmla="*/ 2147483647 h 129"/>
                <a:gd name="T48" fmla="*/ 2147483647 w 430"/>
                <a:gd name="T49" fmla="*/ 2147483647 h 129"/>
                <a:gd name="T50" fmla="*/ 2147483647 w 430"/>
                <a:gd name="T51" fmla="*/ 2147483647 h 129"/>
                <a:gd name="T52" fmla="*/ 2147483647 w 430"/>
                <a:gd name="T53" fmla="*/ 2147483647 h 129"/>
                <a:gd name="T54" fmla="*/ 2147483647 w 430"/>
                <a:gd name="T55" fmla="*/ 2147483647 h 129"/>
                <a:gd name="T56" fmla="*/ 2147483647 w 430"/>
                <a:gd name="T57" fmla="*/ 2147483647 h 129"/>
                <a:gd name="T58" fmla="*/ 2147483647 w 430"/>
                <a:gd name="T59" fmla="*/ 2147483647 h 129"/>
                <a:gd name="T60" fmla="*/ 2147483647 w 430"/>
                <a:gd name="T61" fmla="*/ 2147483647 h 129"/>
                <a:gd name="T62" fmla="*/ 2147483647 w 430"/>
                <a:gd name="T63" fmla="*/ 2147483647 h 129"/>
                <a:gd name="T64" fmla="*/ 2147483647 w 430"/>
                <a:gd name="T65" fmla="*/ 2147483647 h 129"/>
                <a:gd name="T66" fmla="*/ 2147483647 w 430"/>
                <a:gd name="T67" fmla="*/ 2147483647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0"/>
                <a:gd name="T103" fmla="*/ 0 h 129"/>
                <a:gd name="T104" fmla="*/ 430 w 430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0" h="129">
                  <a:moveTo>
                    <a:pt x="430" y="43"/>
                  </a:moveTo>
                  <a:lnTo>
                    <a:pt x="421" y="43"/>
                  </a:lnTo>
                  <a:lnTo>
                    <a:pt x="421" y="34"/>
                  </a:lnTo>
                  <a:lnTo>
                    <a:pt x="421" y="26"/>
                  </a:lnTo>
                  <a:lnTo>
                    <a:pt x="412" y="26"/>
                  </a:lnTo>
                  <a:lnTo>
                    <a:pt x="404" y="26"/>
                  </a:lnTo>
                  <a:lnTo>
                    <a:pt x="395" y="26"/>
                  </a:lnTo>
                  <a:lnTo>
                    <a:pt x="387" y="26"/>
                  </a:lnTo>
                  <a:lnTo>
                    <a:pt x="378" y="26"/>
                  </a:lnTo>
                  <a:lnTo>
                    <a:pt x="378" y="17"/>
                  </a:lnTo>
                  <a:lnTo>
                    <a:pt x="369" y="17"/>
                  </a:lnTo>
                  <a:lnTo>
                    <a:pt x="369" y="8"/>
                  </a:lnTo>
                  <a:lnTo>
                    <a:pt x="369" y="0"/>
                  </a:lnTo>
                  <a:lnTo>
                    <a:pt x="361" y="0"/>
                  </a:lnTo>
                  <a:lnTo>
                    <a:pt x="352" y="0"/>
                  </a:lnTo>
                  <a:lnTo>
                    <a:pt x="352" y="8"/>
                  </a:lnTo>
                  <a:lnTo>
                    <a:pt x="343" y="8"/>
                  </a:lnTo>
                  <a:lnTo>
                    <a:pt x="343" y="17"/>
                  </a:lnTo>
                  <a:lnTo>
                    <a:pt x="343" y="26"/>
                  </a:lnTo>
                  <a:lnTo>
                    <a:pt x="343" y="34"/>
                  </a:lnTo>
                  <a:lnTo>
                    <a:pt x="335" y="43"/>
                  </a:lnTo>
                  <a:lnTo>
                    <a:pt x="335" y="51"/>
                  </a:lnTo>
                  <a:lnTo>
                    <a:pt x="335" y="60"/>
                  </a:lnTo>
                  <a:lnTo>
                    <a:pt x="326" y="60"/>
                  </a:lnTo>
                  <a:lnTo>
                    <a:pt x="326" y="69"/>
                  </a:lnTo>
                  <a:lnTo>
                    <a:pt x="318" y="77"/>
                  </a:lnTo>
                  <a:lnTo>
                    <a:pt x="309" y="77"/>
                  </a:lnTo>
                  <a:lnTo>
                    <a:pt x="300" y="86"/>
                  </a:lnTo>
                  <a:lnTo>
                    <a:pt x="292" y="86"/>
                  </a:lnTo>
                  <a:lnTo>
                    <a:pt x="283" y="86"/>
                  </a:lnTo>
                  <a:lnTo>
                    <a:pt x="276" y="86"/>
                  </a:lnTo>
                  <a:lnTo>
                    <a:pt x="266" y="95"/>
                  </a:lnTo>
                  <a:lnTo>
                    <a:pt x="257" y="103"/>
                  </a:lnTo>
                  <a:lnTo>
                    <a:pt x="249" y="103"/>
                  </a:lnTo>
                  <a:lnTo>
                    <a:pt x="249" y="112"/>
                  </a:lnTo>
                  <a:lnTo>
                    <a:pt x="240" y="112"/>
                  </a:lnTo>
                  <a:lnTo>
                    <a:pt x="233" y="112"/>
                  </a:lnTo>
                  <a:lnTo>
                    <a:pt x="223" y="112"/>
                  </a:lnTo>
                  <a:lnTo>
                    <a:pt x="223" y="103"/>
                  </a:lnTo>
                  <a:lnTo>
                    <a:pt x="214" y="112"/>
                  </a:lnTo>
                  <a:lnTo>
                    <a:pt x="207" y="112"/>
                  </a:lnTo>
                  <a:lnTo>
                    <a:pt x="207" y="120"/>
                  </a:lnTo>
                  <a:lnTo>
                    <a:pt x="197" y="120"/>
                  </a:lnTo>
                  <a:lnTo>
                    <a:pt x="197" y="112"/>
                  </a:lnTo>
                  <a:lnTo>
                    <a:pt x="188" y="112"/>
                  </a:lnTo>
                  <a:lnTo>
                    <a:pt x="181" y="112"/>
                  </a:lnTo>
                  <a:lnTo>
                    <a:pt x="171" y="120"/>
                  </a:lnTo>
                  <a:lnTo>
                    <a:pt x="164" y="120"/>
                  </a:lnTo>
                  <a:lnTo>
                    <a:pt x="154" y="120"/>
                  </a:lnTo>
                  <a:lnTo>
                    <a:pt x="145" y="120"/>
                  </a:lnTo>
                  <a:lnTo>
                    <a:pt x="138" y="120"/>
                  </a:lnTo>
                  <a:lnTo>
                    <a:pt x="128" y="112"/>
                  </a:lnTo>
                  <a:lnTo>
                    <a:pt x="121" y="112"/>
                  </a:lnTo>
                  <a:lnTo>
                    <a:pt x="112" y="112"/>
                  </a:lnTo>
                  <a:lnTo>
                    <a:pt x="102" y="112"/>
                  </a:lnTo>
                  <a:lnTo>
                    <a:pt x="86" y="120"/>
                  </a:lnTo>
                  <a:lnTo>
                    <a:pt x="86" y="112"/>
                  </a:lnTo>
                  <a:lnTo>
                    <a:pt x="78" y="112"/>
                  </a:lnTo>
                  <a:lnTo>
                    <a:pt x="69" y="112"/>
                  </a:lnTo>
                  <a:lnTo>
                    <a:pt x="59" y="112"/>
                  </a:lnTo>
                  <a:lnTo>
                    <a:pt x="52" y="112"/>
                  </a:lnTo>
                  <a:lnTo>
                    <a:pt x="43" y="112"/>
                  </a:lnTo>
                  <a:lnTo>
                    <a:pt x="33" y="112"/>
                  </a:lnTo>
                  <a:lnTo>
                    <a:pt x="26" y="112"/>
                  </a:lnTo>
                  <a:lnTo>
                    <a:pt x="17" y="112"/>
                  </a:lnTo>
                  <a:lnTo>
                    <a:pt x="17" y="120"/>
                  </a:lnTo>
                  <a:lnTo>
                    <a:pt x="9" y="120"/>
                  </a:lnTo>
                  <a:lnTo>
                    <a:pt x="9" y="129"/>
                  </a:lnTo>
                  <a:lnTo>
                    <a:pt x="0" y="129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59" name="Freeform 305"/>
            <p:cNvSpPr>
              <a:spLocks/>
            </p:cNvSpPr>
            <p:nvPr/>
          </p:nvSpPr>
          <p:spPr bwMode="auto">
            <a:xfrm>
              <a:off x="4005263" y="2206625"/>
              <a:ext cx="52387" cy="25400"/>
            </a:xfrm>
            <a:custGeom>
              <a:avLst/>
              <a:gdLst>
                <a:gd name="T0" fmla="*/ 2147483647 w 67"/>
                <a:gd name="T1" fmla="*/ 2147483647 h 34"/>
                <a:gd name="T2" fmla="*/ 2147483647 w 67"/>
                <a:gd name="T3" fmla="*/ 0 h 34"/>
                <a:gd name="T4" fmla="*/ 2147483647 w 67"/>
                <a:gd name="T5" fmla="*/ 0 h 34"/>
                <a:gd name="T6" fmla="*/ 2147483647 w 67"/>
                <a:gd name="T7" fmla="*/ 2147483647 h 34"/>
                <a:gd name="T8" fmla="*/ 2147483647 w 67"/>
                <a:gd name="T9" fmla="*/ 2147483647 h 34"/>
                <a:gd name="T10" fmla="*/ 2147483647 w 67"/>
                <a:gd name="T11" fmla="*/ 2147483647 h 34"/>
                <a:gd name="T12" fmla="*/ 2147483647 w 67"/>
                <a:gd name="T13" fmla="*/ 2147483647 h 34"/>
                <a:gd name="T14" fmla="*/ 2147483647 w 67"/>
                <a:gd name="T15" fmla="*/ 2147483647 h 34"/>
                <a:gd name="T16" fmla="*/ 2147483647 w 67"/>
                <a:gd name="T17" fmla="*/ 2147483647 h 34"/>
                <a:gd name="T18" fmla="*/ 2147483647 w 67"/>
                <a:gd name="T19" fmla="*/ 2147483647 h 34"/>
                <a:gd name="T20" fmla="*/ 2147483647 w 67"/>
                <a:gd name="T21" fmla="*/ 2147483647 h 34"/>
                <a:gd name="T22" fmla="*/ 2147483647 w 67"/>
                <a:gd name="T23" fmla="*/ 2147483647 h 34"/>
                <a:gd name="T24" fmla="*/ 0 w 67"/>
                <a:gd name="T25" fmla="*/ 214748364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34"/>
                <a:gd name="T41" fmla="*/ 67 w 67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34">
                  <a:moveTo>
                    <a:pt x="67" y="8"/>
                  </a:moveTo>
                  <a:lnTo>
                    <a:pt x="67" y="0"/>
                  </a:lnTo>
                  <a:lnTo>
                    <a:pt x="59" y="0"/>
                  </a:lnTo>
                  <a:lnTo>
                    <a:pt x="59" y="8"/>
                  </a:lnTo>
                  <a:lnTo>
                    <a:pt x="50" y="8"/>
                  </a:lnTo>
                  <a:lnTo>
                    <a:pt x="50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16" y="26"/>
                  </a:lnTo>
                  <a:lnTo>
                    <a:pt x="7" y="34"/>
                  </a:lnTo>
                  <a:lnTo>
                    <a:pt x="0" y="26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60" name="Freeform 306"/>
            <p:cNvSpPr>
              <a:spLocks/>
            </p:cNvSpPr>
            <p:nvPr/>
          </p:nvSpPr>
          <p:spPr bwMode="auto">
            <a:xfrm>
              <a:off x="3676650" y="2349500"/>
              <a:ext cx="423863" cy="157163"/>
            </a:xfrm>
            <a:custGeom>
              <a:avLst/>
              <a:gdLst>
                <a:gd name="T0" fmla="*/ 2147483647 w 533"/>
                <a:gd name="T1" fmla="*/ 2147483647 h 198"/>
                <a:gd name="T2" fmla="*/ 2147483647 w 533"/>
                <a:gd name="T3" fmla="*/ 2147483647 h 198"/>
                <a:gd name="T4" fmla="*/ 2147483647 w 533"/>
                <a:gd name="T5" fmla="*/ 0 h 198"/>
                <a:gd name="T6" fmla="*/ 2147483647 w 533"/>
                <a:gd name="T7" fmla="*/ 2147483647 h 198"/>
                <a:gd name="T8" fmla="*/ 2147483647 w 533"/>
                <a:gd name="T9" fmla="*/ 2147483647 h 198"/>
                <a:gd name="T10" fmla="*/ 2147483647 w 533"/>
                <a:gd name="T11" fmla="*/ 2147483647 h 198"/>
                <a:gd name="T12" fmla="*/ 2147483647 w 533"/>
                <a:gd name="T13" fmla="*/ 2147483647 h 198"/>
                <a:gd name="T14" fmla="*/ 2147483647 w 533"/>
                <a:gd name="T15" fmla="*/ 2147483647 h 198"/>
                <a:gd name="T16" fmla="*/ 2147483647 w 533"/>
                <a:gd name="T17" fmla="*/ 2147483647 h 198"/>
                <a:gd name="T18" fmla="*/ 2147483647 w 533"/>
                <a:gd name="T19" fmla="*/ 2147483647 h 198"/>
                <a:gd name="T20" fmla="*/ 2147483647 w 533"/>
                <a:gd name="T21" fmla="*/ 2147483647 h 198"/>
                <a:gd name="T22" fmla="*/ 2147483647 w 533"/>
                <a:gd name="T23" fmla="*/ 2147483647 h 198"/>
                <a:gd name="T24" fmla="*/ 2147483647 w 533"/>
                <a:gd name="T25" fmla="*/ 2147483647 h 198"/>
                <a:gd name="T26" fmla="*/ 2147483647 w 533"/>
                <a:gd name="T27" fmla="*/ 2147483647 h 198"/>
                <a:gd name="T28" fmla="*/ 2147483647 w 533"/>
                <a:gd name="T29" fmla="*/ 2147483647 h 198"/>
                <a:gd name="T30" fmla="*/ 2147483647 w 533"/>
                <a:gd name="T31" fmla="*/ 2147483647 h 198"/>
                <a:gd name="T32" fmla="*/ 2147483647 w 533"/>
                <a:gd name="T33" fmla="*/ 2147483647 h 198"/>
                <a:gd name="T34" fmla="*/ 2147483647 w 533"/>
                <a:gd name="T35" fmla="*/ 2147483647 h 198"/>
                <a:gd name="T36" fmla="*/ 2147483647 w 533"/>
                <a:gd name="T37" fmla="*/ 2147483647 h 198"/>
                <a:gd name="T38" fmla="*/ 2147483647 w 533"/>
                <a:gd name="T39" fmla="*/ 2147483647 h 198"/>
                <a:gd name="T40" fmla="*/ 2147483647 w 533"/>
                <a:gd name="T41" fmla="*/ 2147483647 h 198"/>
                <a:gd name="T42" fmla="*/ 2147483647 w 533"/>
                <a:gd name="T43" fmla="*/ 2147483647 h 198"/>
                <a:gd name="T44" fmla="*/ 2147483647 w 533"/>
                <a:gd name="T45" fmla="*/ 2147483647 h 198"/>
                <a:gd name="T46" fmla="*/ 2147483647 w 533"/>
                <a:gd name="T47" fmla="*/ 2147483647 h 198"/>
                <a:gd name="T48" fmla="*/ 2147483647 w 533"/>
                <a:gd name="T49" fmla="*/ 2147483647 h 198"/>
                <a:gd name="T50" fmla="*/ 2147483647 w 533"/>
                <a:gd name="T51" fmla="*/ 2147483647 h 198"/>
                <a:gd name="T52" fmla="*/ 2147483647 w 533"/>
                <a:gd name="T53" fmla="*/ 2147483647 h 198"/>
                <a:gd name="T54" fmla="*/ 2147483647 w 533"/>
                <a:gd name="T55" fmla="*/ 2147483647 h 198"/>
                <a:gd name="T56" fmla="*/ 2147483647 w 533"/>
                <a:gd name="T57" fmla="*/ 2147483647 h 198"/>
                <a:gd name="T58" fmla="*/ 2147483647 w 533"/>
                <a:gd name="T59" fmla="*/ 2147483647 h 198"/>
                <a:gd name="T60" fmla="*/ 2147483647 w 533"/>
                <a:gd name="T61" fmla="*/ 2147483647 h 198"/>
                <a:gd name="T62" fmla="*/ 2147483647 w 533"/>
                <a:gd name="T63" fmla="*/ 2147483647 h 198"/>
                <a:gd name="T64" fmla="*/ 2147483647 w 533"/>
                <a:gd name="T65" fmla="*/ 2147483647 h 198"/>
                <a:gd name="T66" fmla="*/ 2147483647 w 533"/>
                <a:gd name="T67" fmla="*/ 2147483647 h 198"/>
                <a:gd name="T68" fmla="*/ 2147483647 w 533"/>
                <a:gd name="T69" fmla="*/ 2147483647 h 198"/>
                <a:gd name="T70" fmla="*/ 2147483647 w 533"/>
                <a:gd name="T71" fmla="*/ 2147483647 h 198"/>
                <a:gd name="T72" fmla="*/ 2147483647 w 533"/>
                <a:gd name="T73" fmla="*/ 2147483647 h 198"/>
                <a:gd name="T74" fmla="*/ 2147483647 w 533"/>
                <a:gd name="T75" fmla="*/ 2147483647 h 198"/>
                <a:gd name="T76" fmla="*/ 2147483647 w 533"/>
                <a:gd name="T77" fmla="*/ 2147483647 h 198"/>
                <a:gd name="T78" fmla="*/ 2147483647 w 533"/>
                <a:gd name="T79" fmla="*/ 2147483647 h 198"/>
                <a:gd name="T80" fmla="*/ 0 w 533"/>
                <a:gd name="T81" fmla="*/ 2147483647 h 1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3"/>
                <a:gd name="T124" fmla="*/ 0 h 198"/>
                <a:gd name="T125" fmla="*/ 533 w 533"/>
                <a:gd name="T126" fmla="*/ 198 h 1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3" h="198">
                  <a:moveTo>
                    <a:pt x="533" y="8"/>
                  </a:moveTo>
                  <a:lnTo>
                    <a:pt x="525" y="8"/>
                  </a:lnTo>
                  <a:lnTo>
                    <a:pt x="516" y="8"/>
                  </a:lnTo>
                  <a:lnTo>
                    <a:pt x="507" y="8"/>
                  </a:lnTo>
                  <a:lnTo>
                    <a:pt x="499" y="8"/>
                  </a:lnTo>
                  <a:lnTo>
                    <a:pt x="499" y="0"/>
                  </a:lnTo>
                  <a:lnTo>
                    <a:pt x="490" y="0"/>
                  </a:lnTo>
                  <a:lnTo>
                    <a:pt x="481" y="8"/>
                  </a:lnTo>
                  <a:lnTo>
                    <a:pt x="473" y="8"/>
                  </a:lnTo>
                  <a:lnTo>
                    <a:pt x="464" y="17"/>
                  </a:lnTo>
                  <a:lnTo>
                    <a:pt x="456" y="26"/>
                  </a:lnTo>
                  <a:lnTo>
                    <a:pt x="447" y="34"/>
                  </a:lnTo>
                  <a:lnTo>
                    <a:pt x="438" y="34"/>
                  </a:lnTo>
                  <a:lnTo>
                    <a:pt x="438" y="43"/>
                  </a:lnTo>
                  <a:lnTo>
                    <a:pt x="430" y="43"/>
                  </a:lnTo>
                  <a:lnTo>
                    <a:pt x="421" y="43"/>
                  </a:lnTo>
                  <a:lnTo>
                    <a:pt x="414" y="43"/>
                  </a:lnTo>
                  <a:lnTo>
                    <a:pt x="404" y="43"/>
                  </a:lnTo>
                  <a:lnTo>
                    <a:pt x="395" y="43"/>
                  </a:lnTo>
                  <a:lnTo>
                    <a:pt x="395" y="52"/>
                  </a:lnTo>
                  <a:lnTo>
                    <a:pt x="387" y="52"/>
                  </a:lnTo>
                  <a:lnTo>
                    <a:pt x="378" y="60"/>
                  </a:lnTo>
                  <a:lnTo>
                    <a:pt x="371" y="60"/>
                  </a:lnTo>
                  <a:lnTo>
                    <a:pt x="361" y="69"/>
                  </a:lnTo>
                  <a:lnTo>
                    <a:pt x="352" y="77"/>
                  </a:lnTo>
                  <a:lnTo>
                    <a:pt x="352" y="69"/>
                  </a:lnTo>
                  <a:lnTo>
                    <a:pt x="345" y="69"/>
                  </a:lnTo>
                  <a:lnTo>
                    <a:pt x="335" y="69"/>
                  </a:lnTo>
                  <a:lnTo>
                    <a:pt x="335" y="77"/>
                  </a:lnTo>
                  <a:lnTo>
                    <a:pt x="326" y="77"/>
                  </a:lnTo>
                  <a:lnTo>
                    <a:pt x="319" y="77"/>
                  </a:lnTo>
                  <a:lnTo>
                    <a:pt x="319" y="69"/>
                  </a:lnTo>
                  <a:lnTo>
                    <a:pt x="309" y="77"/>
                  </a:lnTo>
                  <a:lnTo>
                    <a:pt x="309" y="69"/>
                  </a:lnTo>
                  <a:lnTo>
                    <a:pt x="302" y="69"/>
                  </a:lnTo>
                  <a:lnTo>
                    <a:pt x="292" y="69"/>
                  </a:lnTo>
                  <a:lnTo>
                    <a:pt x="283" y="69"/>
                  </a:lnTo>
                  <a:lnTo>
                    <a:pt x="276" y="77"/>
                  </a:lnTo>
                  <a:lnTo>
                    <a:pt x="266" y="86"/>
                  </a:lnTo>
                  <a:lnTo>
                    <a:pt x="266" y="95"/>
                  </a:lnTo>
                  <a:lnTo>
                    <a:pt x="259" y="95"/>
                  </a:lnTo>
                  <a:lnTo>
                    <a:pt x="259" y="103"/>
                  </a:lnTo>
                  <a:lnTo>
                    <a:pt x="250" y="103"/>
                  </a:lnTo>
                  <a:lnTo>
                    <a:pt x="250" y="112"/>
                  </a:lnTo>
                  <a:lnTo>
                    <a:pt x="240" y="112"/>
                  </a:lnTo>
                  <a:lnTo>
                    <a:pt x="233" y="112"/>
                  </a:lnTo>
                  <a:lnTo>
                    <a:pt x="224" y="112"/>
                  </a:lnTo>
                  <a:lnTo>
                    <a:pt x="216" y="120"/>
                  </a:lnTo>
                  <a:lnTo>
                    <a:pt x="207" y="120"/>
                  </a:lnTo>
                  <a:lnTo>
                    <a:pt x="197" y="120"/>
                  </a:lnTo>
                  <a:lnTo>
                    <a:pt x="190" y="120"/>
                  </a:lnTo>
                  <a:lnTo>
                    <a:pt x="181" y="120"/>
                  </a:lnTo>
                  <a:lnTo>
                    <a:pt x="171" y="120"/>
                  </a:lnTo>
                  <a:lnTo>
                    <a:pt x="164" y="120"/>
                  </a:lnTo>
                  <a:lnTo>
                    <a:pt x="164" y="129"/>
                  </a:lnTo>
                  <a:lnTo>
                    <a:pt x="155" y="129"/>
                  </a:lnTo>
                  <a:lnTo>
                    <a:pt x="147" y="138"/>
                  </a:lnTo>
                  <a:lnTo>
                    <a:pt x="138" y="138"/>
                  </a:lnTo>
                  <a:lnTo>
                    <a:pt x="129" y="138"/>
                  </a:lnTo>
                  <a:lnTo>
                    <a:pt x="121" y="146"/>
                  </a:lnTo>
                  <a:lnTo>
                    <a:pt x="112" y="146"/>
                  </a:lnTo>
                  <a:lnTo>
                    <a:pt x="104" y="146"/>
                  </a:lnTo>
                  <a:lnTo>
                    <a:pt x="95" y="155"/>
                  </a:lnTo>
                  <a:lnTo>
                    <a:pt x="86" y="155"/>
                  </a:lnTo>
                  <a:lnTo>
                    <a:pt x="78" y="155"/>
                  </a:lnTo>
                  <a:lnTo>
                    <a:pt x="69" y="155"/>
                  </a:lnTo>
                  <a:lnTo>
                    <a:pt x="60" y="155"/>
                  </a:lnTo>
                  <a:lnTo>
                    <a:pt x="60" y="165"/>
                  </a:lnTo>
                  <a:lnTo>
                    <a:pt x="52" y="165"/>
                  </a:lnTo>
                  <a:lnTo>
                    <a:pt x="52" y="155"/>
                  </a:lnTo>
                  <a:lnTo>
                    <a:pt x="43" y="155"/>
                  </a:lnTo>
                  <a:lnTo>
                    <a:pt x="35" y="155"/>
                  </a:lnTo>
                  <a:lnTo>
                    <a:pt x="26" y="155"/>
                  </a:lnTo>
                  <a:lnTo>
                    <a:pt x="26" y="165"/>
                  </a:lnTo>
                  <a:lnTo>
                    <a:pt x="26" y="172"/>
                  </a:lnTo>
                  <a:lnTo>
                    <a:pt x="17" y="172"/>
                  </a:lnTo>
                  <a:lnTo>
                    <a:pt x="17" y="181"/>
                  </a:lnTo>
                  <a:lnTo>
                    <a:pt x="26" y="181"/>
                  </a:lnTo>
                  <a:lnTo>
                    <a:pt x="26" y="189"/>
                  </a:lnTo>
                  <a:lnTo>
                    <a:pt x="17" y="198"/>
                  </a:lnTo>
                  <a:lnTo>
                    <a:pt x="9" y="189"/>
                  </a:lnTo>
                  <a:lnTo>
                    <a:pt x="0" y="189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61" name="Freeform 307"/>
            <p:cNvSpPr>
              <a:spLocks/>
            </p:cNvSpPr>
            <p:nvPr/>
          </p:nvSpPr>
          <p:spPr bwMode="auto">
            <a:xfrm>
              <a:off x="3875088" y="2328863"/>
              <a:ext cx="169862" cy="34925"/>
            </a:xfrm>
            <a:custGeom>
              <a:avLst/>
              <a:gdLst>
                <a:gd name="T0" fmla="*/ 2147483647 w 214"/>
                <a:gd name="T1" fmla="*/ 2147483647 h 43"/>
                <a:gd name="T2" fmla="*/ 2147483647 w 214"/>
                <a:gd name="T3" fmla="*/ 2147483647 h 43"/>
                <a:gd name="T4" fmla="*/ 2147483647 w 214"/>
                <a:gd name="T5" fmla="*/ 2147483647 h 43"/>
                <a:gd name="T6" fmla="*/ 2147483647 w 214"/>
                <a:gd name="T7" fmla="*/ 2147483647 h 43"/>
                <a:gd name="T8" fmla="*/ 2147483647 w 214"/>
                <a:gd name="T9" fmla="*/ 2147483647 h 43"/>
                <a:gd name="T10" fmla="*/ 2147483647 w 214"/>
                <a:gd name="T11" fmla="*/ 2147483647 h 43"/>
                <a:gd name="T12" fmla="*/ 2147483647 w 214"/>
                <a:gd name="T13" fmla="*/ 2147483647 h 43"/>
                <a:gd name="T14" fmla="*/ 2147483647 w 214"/>
                <a:gd name="T15" fmla="*/ 2147483647 h 43"/>
                <a:gd name="T16" fmla="*/ 2147483647 w 214"/>
                <a:gd name="T17" fmla="*/ 2147483647 h 43"/>
                <a:gd name="T18" fmla="*/ 2147483647 w 214"/>
                <a:gd name="T19" fmla="*/ 0 h 43"/>
                <a:gd name="T20" fmla="*/ 2147483647 w 214"/>
                <a:gd name="T21" fmla="*/ 0 h 43"/>
                <a:gd name="T22" fmla="*/ 2147483647 w 214"/>
                <a:gd name="T23" fmla="*/ 0 h 43"/>
                <a:gd name="T24" fmla="*/ 2147483647 w 214"/>
                <a:gd name="T25" fmla="*/ 0 h 43"/>
                <a:gd name="T26" fmla="*/ 2147483647 w 214"/>
                <a:gd name="T27" fmla="*/ 2147483647 h 43"/>
                <a:gd name="T28" fmla="*/ 2147483647 w 214"/>
                <a:gd name="T29" fmla="*/ 2147483647 h 43"/>
                <a:gd name="T30" fmla="*/ 2147483647 w 214"/>
                <a:gd name="T31" fmla="*/ 2147483647 h 43"/>
                <a:gd name="T32" fmla="*/ 2147483647 w 214"/>
                <a:gd name="T33" fmla="*/ 2147483647 h 43"/>
                <a:gd name="T34" fmla="*/ 2147483647 w 214"/>
                <a:gd name="T35" fmla="*/ 2147483647 h 43"/>
                <a:gd name="T36" fmla="*/ 2147483647 w 214"/>
                <a:gd name="T37" fmla="*/ 2147483647 h 43"/>
                <a:gd name="T38" fmla="*/ 2147483647 w 214"/>
                <a:gd name="T39" fmla="*/ 0 h 43"/>
                <a:gd name="T40" fmla="*/ 2147483647 w 214"/>
                <a:gd name="T41" fmla="*/ 2147483647 h 43"/>
                <a:gd name="T42" fmla="*/ 2147483647 w 214"/>
                <a:gd name="T43" fmla="*/ 2147483647 h 43"/>
                <a:gd name="T44" fmla="*/ 2147483647 w 214"/>
                <a:gd name="T45" fmla="*/ 2147483647 h 43"/>
                <a:gd name="T46" fmla="*/ 2147483647 w 214"/>
                <a:gd name="T47" fmla="*/ 2147483647 h 43"/>
                <a:gd name="T48" fmla="*/ 2147483647 w 214"/>
                <a:gd name="T49" fmla="*/ 2147483647 h 43"/>
                <a:gd name="T50" fmla="*/ 2147483647 w 214"/>
                <a:gd name="T51" fmla="*/ 2147483647 h 43"/>
                <a:gd name="T52" fmla="*/ 2147483647 w 214"/>
                <a:gd name="T53" fmla="*/ 2147483647 h 43"/>
                <a:gd name="T54" fmla="*/ 2147483647 w 214"/>
                <a:gd name="T55" fmla="*/ 2147483647 h 43"/>
                <a:gd name="T56" fmla="*/ 2147483647 w 214"/>
                <a:gd name="T57" fmla="*/ 2147483647 h 43"/>
                <a:gd name="T58" fmla="*/ 2147483647 w 214"/>
                <a:gd name="T59" fmla="*/ 0 h 43"/>
                <a:gd name="T60" fmla="*/ 2147483647 w 214"/>
                <a:gd name="T61" fmla="*/ 0 h 43"/>
                <a:gd name="T62" fmla="*/ 2147483647 w 214"/>
                <a:gd name="T63" fmla="*/ 0 h 43"/>
                <a:gd name="T64" fmla="*/ 2147483647 w 214"/>
                <a:gd name="T65" fmla="*/ 0 h 43"/>
                <a:gd name="T66" fmla="*/ 2147483647 w 214"/>
                <a:gd name="T67" fmla="*/ 0 h 43"/>
                <a:gd name="T68" fmla="*/ 2147483647 w 214"/>
                <a:gd name="T69" fmla="*/ 0 h 43"/>
                <a:gd name="T70" fmla="*/ 0 w 214"/>
                <a:gd name="T71" fmla="*/ 0 h 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4"/>
                <a:gd name="T109" fmla="*/ 0 h 43"/>
                <a:gd name="T110" fmla="*/ 214 w 214"/>
                <a:gd name="T111" fmla="*/ 43 h 4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4" h="43">
                  <a:moveTo>
                    <a:pt x="214" y="43"/>
                  </a:moveTo>
                  <a:lnTo>
                    <a:pt x="206" y="34"/>
                  </a:lnTo>
                  <a:lnTo>
                    <a:pt x="197" y="34"/>
                  </a:lnTo>
                  <a:lnTo>
                    <a:pt x="188" y="34"/>
                  </a:lnTo>
                  <a:lnTo>
                    <a:pt x="180" y="34"/>
                  </a:lnTo>
                  <a:lnTo>
                    <a:pt x="171" y="34"/>
                  </a:lnTo>
                  <a:lnTo>
                    <a:pt x="171" y="26"/>
                  </a:lnTo>
                  <a:lnTo>
                    <a:pt x="171" y="17"/>
                  </a:lnTo>
                  <a:lnTo>
                    <a:pt x="171" y="9"/>
                  </a:lnTo>
                  <a:lnTo>
                    <a:pt x="171" y="0"/>
                  </a:lnTo>
                  <a:lnTo>
                    <a:pt x="164" y="0"/>
                  </a:lnTo>
                  <a:lnTo>
                    <a:pt x="154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137" y="9"/>
                  </a:lnTo>
                  <a:lnTo>
                    <a:pt x="128" y="9"/>
                  </a:lnTo>
                  <a:lnTo>
                    <a:pt x="128" y="17"/>
                  </a:lnTo>
                  <a:lnTo>
                    <a:pt x="121" y="9"/>
                  </a:lnTo>
                  <a:lnTo>
                    <a:pt x="111" y="9"/>
                  </a:lnTo>
                  <a:lnTo>
                    <a:pt x="111" y="0"/>
                  </a:lnTo>
                  <a:lnTo>
                    <a:pt x="102" y="9"/>
                  </a:lnTo>
                  <a:lnTo>
                    <a:pt x="95" y="9"/>
                  </a:lnTo>
                  <a:lnTo>
                    <a:pt x="85" y="9"/>
                  </a:lnTo>
                  <a:lnTo>
                    <a:pt x="85" y="17"/>
                  </a:lnTo>
                  <a:lnTo>
                    <a:pt x="76" y="17"/>
                  </a:lnTo>
                  <a:lnTo>
                    <a:pt x="69" y="17"/>
                  </a:lnTo>
                  <a:lnTo>
                    <a:pt x="69" y="9"/>
                  </a:lnTo>
                  <a:lnTo>
                    <a:pt x="59" y="9"/>
                  </a:lnTo>
                  <a:lnTo>
                    <a:pt x="52" y="9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62" name="Freeform 308"/>
            <p:cNvSpPr>
              <a:spLocks/>
            </p:cNvSpPr>
            <p:nvPr/>
          </p:nvSpPr>
          <p:spPr bwMode="auto">
            <a:xfrm>
              <a:off x="3875088" y="2438400"/>
              <a:ext cx="211137" cy="55563"/>
            </a:xfrm>
            <a:custGeom>
              <a:avLst/>
              <a:gdLst>
                <a:gd name="T0" fmla="*/ 2147483647 w 266"/>
                <a:gd name="T1" fmla="*/ 2147483647 h 69"/>
                <a:gd name="T2" fmla="*/ 2147483647 w 266"/>
                <a:gd name="T3" fmla="*/ 2147483647 h 69"/>
                <a:gd name="T4" fmla="*/ 2147483647 w 266"/>
                <a:gd name="T5" fmla="*/ 2147483647 h 69"/>
                <a:gd name="T6" fmla="*/ 2147483647 w 266"/>
                <a:gd name="T7" fmla="*/ 2147483647 h 69"/>
                <a:gd name="T8" fmla="*/ 2147483647 w 266"/>
                <a:gd name="T9" fmla="*/ 2147483647 h 69"/>
                <a:gd name="T10" fmla="*/ 2147483647 w 266"/>
                <a:gd name="T11" fmla="*/ 2147483647 h 69"/>
                <a:gd name="T12" fmla="*/ 2147483647 w 266"/>
                <a:gd name="T13" fmla="*/ 2147483647 h 69"/>
                <a:gd name="T14" fmla="*/ 2147483647 w 266"/>
                <a:gd name="T15" fmla="*/ 2147483647 h 69"/>
                <a:gd name="T16" fmla="*/ 2147483647 w 266"/>
                <a:gd name="T17" fmla="*/ 2147483647 h 69"/>
                <a:gd name="T18" fmla="*/ 2147483647 w 266"/>
                <a:gd name="T19" fmla="*/ 2147483647 h 69"/>
                <a:gd name="T20" fmla="*/ 2147483647 w 266"/>
                <a:gd name="T21" fmla="*/ 2147483647 h 69"/>
                <a:gd name="T22" fmla="*/ 2147483647 w 266"/>
                <a:gd name="T23" fmla="*/ 2147483647 h 69"/>
                <a:gd name="T24" fmla="*/ 2147483647 w 266"/>
                <a:gd name="T25" fmla="*/ 2147483647 h 69"/>
                <a:gd name="T26" fmla="*/ 2147483647 w 266"/>
                <a:gd name="T27" fmla="*/ 2147483647 h 69"/>
                <a:gd name="T28" fmla="*/ 2147483647 w 266"/>
                <a:gd name="T29" fmla="*/ 2147483647 h 69"/>
                <a:gd name="T30" fmla="*/ 2147483647 w 266"/>
                <a:gd name="T31" fmla="*/ 2147483647 h 69"/>
                <a:gd name="T32" fmla="*/ 2147483647 w 266"/>
                <a:gd name="T33" fmla="*/ 2147483647 h 69"/>
                <a:gd name="T34" fmla="*/ 2147483647 w 266"/>
                <a:gd name="T35" fmla="*/ 2147483647 h 69"/>
                <a:gd name="T36" fmla="*/ 2147483647 w 266"/>
                <a:gd name="T37" fmla="*/ 2147483647 h 69"/>
                <a:gd name="T38" fmla="*/ 2147483647 w 266"/>
                <a:gd name="T39" fmla="*/ 2147483647 h 69"/>
                <a:gd name="T40" fmla="*/ 2147483647 w 266"/>
                <a:gd name="T41" fmla="*/ 2147483647 h 69"/>
                <a:gd name="T42" fmla="*/ 2147483647 w 266"/>
                <a:gd name="T43" fmla="*/ 2147483647 h 69"/>
                <a:gd name="T44" fmla="*/ 2147483647 w 266"/>
                <a:gd name="T45" fmla="*/ 2147483647 h 69"/>
                <a:gd name="T46" fmla="*/ 2147483647 w 266"/>
                <a:gd name="T47" fmla="*/ 2147483647 h 69"/>
                <a:gd name="T48" fmla="*/ 2147483647 w 266"/>
                <a:gd name="T49" fmla="*/ 2147483647 h 69"/>
                <a:gd name="T50" fmla="*/ 2147483647 w 266"/>
                <a:gd name="T51" fmla="*/ 2147483647 h 69"/>
                <a:gd name="T52" fmla="*/ 2147483647 w 266"/>
                <a:gd name="T53" fmla="*/ 2147483647 h 69"/>
                <a:gd name="T54" fmla="*/ 2147483647 w 266"/>
                <a:gd name="T55" fmla="*/ 2147483647 h 69"/>
                <a:gd name="T56" fmla="*/ 2147483647 w 266"/>
                <a:gd name="T57" fmla="*/ 2147483647 h 69"/>
                <a:gd name="T58" fmla="*/ 2147483647 w 266"/>
                <a:gd name="T59" fmla="*/ 2147483647 h 69"/>
                <a:gd name="T60" fmla="*/ 2147483647 w 266"/>
                <a:gd name="T61" fmla="*/ 2147483647 h 69"/>
                <a:gd name="T62" fmla="*/ 2147483647 w 266"/>
                <a:gd name="T63" fmla="*/ 2147483647 h 69"/>
                <a:gd name="T64" fmla="*/ 2147483647 w 266"/>
                <a:gd name="T65" fmla="*/ 2147483647 h 69"/>
                <a:gd name="T66" fmla="*/ 2147483647 w 266"/>
                <a:gd name="T67" fmla="*/ 0 h 69"/>
                <a:gd name="T68" fmla="*/ 2147483647 w 266"/>
                <a:gd name="T69" fmla="*/ 0 h 69"/>
                <a:gd name="T70" fmla="*/ 2147483647 w 266"/>
                <a:gd name="T71" fmla="*/ 2147483647 h 69"/>
                <a:gd name="T72" fmla="*/ 2147483647 w 266"/>
                <a:gd name="T73" fmla="*/ 2147483647 h 69"/>
                <a:gd name="T74" fmla="*/ 2147483647 w 266"/>
                <a:gd name="T75" fmla="*/ 2147483647 h 69"/>
                <a:gd name="T76" fmla="*/ 2147483647 w 266"/>
                <a:gd name="T77" fmla="*/ 2147483647 h 69"/>
                <a:gd name="T78" fmla="*/ 2147483647 w 266"/>
                <a:gd name="T79" fmla="*/ 2147483647 h 69"/>
                <a:gd name="T80" fmla="*/ 2147483647 w 266"/>
                <a:gd name="T81" fmla="*/ 2147483647 h 69"/>
                <a:gd name="T82" fmla="*/ 2147483647 w 266"/>
                <a:gd name="T83" fmla="*/ 2147483647 h 69"/>
                <a:gd name="T84" fmla="*/ 2147483647 w 266"/>
                <a:gd name="T85" fmla="*/ 2147483647 h 69"/>
                <a:gd name="T86" fmla="*/ 2147483647 w 266"/>
                <a:gd name="T87" fmla="*/ 2147483647 h 69"/>
                <a:gd name="T88" fmla="*/ 2147483647 w 266"/>
                <a:gd name="T89" fmla="*/ 2147483647 h 69"/>
                <a:gd name="T90" fmla="*/ 0 w 266"/>
                <a:gd name="T91" fmla="*/ 2147483647 h 69"/>
                <a:gd name="T92" fmla="*/ 0 w 266"/>
                <a:gd name="T93" fmla="*/ 2147483647 h 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6"/>
                <a:gd name="T142" fmla="*/ 0 h 69"/>
                <a:gd name="T143" fmla="*/ 266 w 266"/>
                <a:gd name="T144" fmla="*/ 69 h 6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6" h="69">
                  <a:moveTo>
                    <a:pt x="266" y="34"/>
                  </a:moveTo>
                  <a:lnTo>
                    <a:pt x="257" y="34"/>
                  </a:lnTo>
                  <a:lnTo>
                    <a:pt x="257" y="26"/>
                  </a:lnTo>
                  <a:lnTo>
                    <a:pt x="249" y="34"/>
                  </a:lnTo>
                  <a:lnTo>
                    <a:pt x="240" y="43"/>
                  </a:lnTo>
                  <a:lnTo>
                    <a:pt x="231" y="43"/>
                  </a:lnTo>
                  <a:lnTo>
                    <a:pt x="231" y="53"/>
                  </a:lnTo>
                  <a:lnTo>
                    <a:pt x="231" y="60"/>
                  </a:lnTo>
                  <a:lnTo>
                    <a:pt x="223" y="60"/>
                  </a:lnTo>
                  <a:lnTo>
                    <a:pt x="214" y="69"/>
                  </a:lnTo>
                  <a:lnTo>
                    <a:pt x="206" y="69"/>
                  </a:lnTo>
                  <a:lnTo>
                    <a:pt x="206" y="60"/>
                  </a:lnTo>
                  <a:lnTo>
                    <a:pt x="206" y="69"/>
                  </a:lnTo>
                  <a:lnTo>
                    <a:pt x="197" y="69"/>
                  </a:lnTo>
                  <a:lnTo>
                    <a:pt x="188" y="69"/>
                  </a:lnTo>
                  <a:lnTo>
                    <a:pt x="180" y="69"/>
                  </a:lnTo>
                  <a:lnTo>
                    <a:pt x="180" y="60"/>
                  </a:lnTo>
                  <a:lnTo>
                    <a:pt x="171" y="69"/>
                  </a:lnTo>
                  <a:lnTo>
                    <a:pt x="164" y="69"/>
                  </a:lnTo>
                  <a:lnTo>
                    <a:pt x="164" y="60"/>
                  </a:lnTo>
                  <a:lnTo>
                    <a:pt x="154" y="60"/>
                  </a:lnTo>
                  <a:lnTo>
                    <a:pt x="145" y="53"/>
                  </a:lnTo>
                  <a:lnTo>
                    <a:pt x="145" y="43"/>
                  </a:lnTo>
                  <a:lnTo>
                    <a:pt x="137" y="43"/>
                  </a:lnTo>
                  <a:lnTo>
                    <a:pt x="128" y="43"/>
                  </a:lnTo>
                  <a:lnTo>
                    <a:pt x="128" y="34"/>
                  </a:lnTo>
                  <a:lnTo>
                    <a:pt x="121" y="34"/>
                  </a:lnTo>
                  <a:lnTo>
                    <a:pt x="121" y="26"/>
                  </a:lnTo>
                  <a:lnTo>
                    <a:pt x="111" y="26"/>
                  </a:lnTo>
                  <a:lnTo>
                    <a:pt x="111" y="17"/>
                  </a:lnTo>
                  <a:lnTo>
                    <a:pt x="102" y="17"/>
                  </a:lnTo>
                  <a:lnTo>
                    <a:pt x="102" y="8"/>
                  </a:lnTo>
                  <a:lnTo>
                    <a:pt x="95" y="8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69" y="8"/>
                  </a:lnTo>
                  <a:lnTo>
                    <a:pt x="59" y="8"/>
                  </a:lnTo>
                  <a:lnTo>
                    <a:pt x="52" y="8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33" y="26"/>
                  </a:lnTo>
                  <a:lnTo>
                    <a:pt x="26" y="34"/>
                  </a:lnTo>
                  <a:lnTo>
                    <a:pt x="16" y="26"/>
                  </a:lnTo>
                  <a:lnTo>
                    <a:pt x="9" y="26"/>
                  </a:lnTo>
                  <a:lnTo>
                    <a:pt x="0" y="26"/>
                  </a:lnTo>
                  <a:lnTo>
                    <a:pt x="0" y="17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63" name="Freeform 309"/>
            <p:cNvSpPr>
              <a:spLocks/>
            </p:cNvSpPr>
            <p:nvPr/>
          </p:nvSpPr>
          <p:spPr bwMode="auto">
            <a:xfrm>
              <a:off x="3697288" y="2500313"/>
              <a:ext cx="381000" cy="41275"/>
            </a:xfrm>
            <a:custGeom>
              <a:avLst/>
              <a:gdLst>
                <a:gd name="T0" fmla="*/ 2147483647 w 481"/>
                <a:gd name="T1" fmla="*/ 2147483647 h 52"/>
                <a:gd name="T2" fmla="*/ 2147483647 w 481"/>
                <a:gd name="T3" fmla="*/ 2147483647 h 52"/>
                <a:gd name="T4" fmla="*/ 2147483647 w 481"/>
                <a:gd name="T5" fmla="*/ 2147483647 h 52"/>
                <a:gd name="T6" fmla="*/ 2147483647 w 481"/>
                <a:gd name="T7" fmla="*/ 2147483647 h 52"/>
                <a:gd name="T8" fmla="*/ 2147483647 w 481"/>
                <a:gd name="T9" fmla="*/ 2147483647 h 52"/>
                <a:gd name="T10" fmla="*/ 2147483647 w 481"/>
                <a:gd name="T11" fmla="*/ 2147483647 h 52"/>
                <a:gd name="T12" fmla="*/ 2147483647 w 481"/>
                <a:gd name="T13" fmla="*/ 2147483647 h 52"/>
                <a:gd name="T14" fmla="*/ 2147483647 w 481"/>
                <a:gd name="T15" fmla="*/ 2147483647 h 52"/>
                <a:gd name="T16" fmla="*/ 2147483647 w 481"/>
                <a:gd name="T17" fmla="*/ 2147483647 h 52"/>
                <a:gd name="T18" fmla="*/ 2147483647 w 481"/>
                <a:gd name="T19" fmla="*/ 2147483647 h 52"/>
                <a:gd name="T20" fmla="*/ 2147483647 w 481"/>
                <a:gd name="T21" fmla="*/ 2147483647 h 52"/>
                <a:gd name="T22" fmla="*/ 2147483647 w 481"/>
                <a:gd name="T23" fmla="*/ 2147483647 h 52"/>
                <a:gd name="T24" fmla="*/ 2147483647 w 481"/>
                <a:gd name="T25" fmla="*/ 2147483647 h 52"/>
                <a:gd name="T26" fmla="*/ 2147483647 w 481"/>
                <a:gd name="T27" fmla="*/ 0 h 52"/>
                <a:gd name="T28" fmla="*/ 2147483647 w 481"/>
                <a:gd name="T29" fmla="*/ 0 h 52"/>
                <a:gd name="T30" fmla="*/ 2147483647 w 481"/>
                <a:gd name="T31" fmla="*/ 0 h 52"/>
                <a:gd name="T32" fmla="*/ 2147483647 w 481"/>
                <a:gd name="T33" fmla="*/ 0 h 52"/>
                <a:gd name="T34" fmla="*/ 2147483647 w 481"/>
                <a:gd name="T35" fmla="*/ 2147483647 h 52"/>
                <a:gd name="T36" fmla="*/ 2147483647 w 481"/>
                <a:gd name="T37" fmla="*/ 2147483647 h 52"/>
                <a:gd name="T38" fmla="*/ 2147483647 w 481"/>
                <a:gd name="T39" fmla="*/ 2147483647 h 52"/>
                <a:gd name="T40" fmla="*/ 2147483647 w 481"/>
                <a:gd name="T41" fmla="*/ 2147483647 h 52"/>
                <a:gd name="T42" fmla="*/ 2147483647 w 481"/>
                <a:gd name="T43" fmla="*/ 2147483647 h 52"/>
                <a:gd name="T44" fmla="*/ 2147483647 w 481"/>
                <a:gd name="T45" fmla="*/ 2147483647 h 52"/>
                <a:gd name="T46" fmla="*/ 2147483647 w 481"/>
                <a:gd name="T47" fmla="*/ 0 h 52"/>
                <a:gd name="T48" fmla="*/ 2147483647 w 481"/>
                <a:gd name="T49" fmla="*/ 2147483647 h 52"/>
                <a:gd name="T50" fmla="*/ 2147483647 w 481"/>
                <a:gd name="T51" fmla="*/ 2147483647 h 52"/>
                <a:gd name="T52" fmla="*/ 2147483647 w 481"/>
                <a:gd name="T53" fmla="*/ 2147483647 h 52"/>
                <a:gd name="T54" fmla="*/ 2147483647 w 481"/>
                <a:gd name="T55" fmla="*/ 2147483647 h 52"/>
                <a:gd name="T56" fmla="*/ 2147483647 w 481"/>
                <a:gd name="T57" fmla="*/ 2147483647 h 52"/>
                <a:gd name="T58" fmla="*/ 2147483647 w 481"/>
                <a:gd name="T59" fmla="*/ 2147483647 h 52"/>
                <a:gd name="T60" fmla="*/ 2147483647 w 481"/>
                <a:gd name="T61" fmla="*/ 2147483647 h 52"/>
                <a:gd name="T62" fmla="*/ 2147483647 w 481"/>
                <a:gd name="T63" fmla="*/ 2147483647 h 52"/>
                <a:gd name="T64" fmla="*/ 2147483647 w 481"/>
                <a:gd name="T65" fmla="*/ 2147483647 h 52"/>
                <a:gd name="T66" fmla="*/ 2147483647 w 481"/>
                <a:gd name="T67" fmla="*/ 2147483647 h 52"/>
                <a:gd name="T68" fmla="*/ 2147483647 w 481"/>
                <a:gd name="T69" fmla="*/ 2147483647 h 52"/>
                <a:gd name="T70" fmla="*/ 2147483647 w 481"/>
                <a:gd name="T71" fmla="*/ 2147483647 h 52"/>
                <a:gd name="T72" fmla="*/ 2147483647 w 481"/>
                <a:gd name="T73" fmla="*/ 2147483647 h 52"/>
                <a:gd name="T74" fmla="*/ 2147483647 w 481"/>
                <a:gd name="T75" fmla="*/ 2147483647 h 52"/>
                <a:gd name="T76" fmla="*/ 2147483647 w 481"/>
                <a:gd name="T77" fmla="*/ 2147483647 h 52"/>
                <a:gd name="T78" fmla="*/ 0 w 481"/>
                <a:gd name="T79" fmla="*/ 2147483647 h 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1"/>
                <a:gd name="T121" fmla="*/ 0 h 52"/>
                <a:gd name="T122" fmla="*/ 481 w 481"/>
                <a:gd name="T123" fmla="*/ 52 h 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1" h="52">
                  <a:moveTo>
                    <a:pt x="481" y="45"/>
                  </a:moveTo>
                  <a:lnTo>
                    <a:pt x="473" y="45"/>
                  </a:lnTo>
                  <a:lnTo>
                    <a:pt x="464" y="45"/>
                  </a:lnTo>
                  <a:lnTo>
                    <a:pt x="464" y="35"/>
                  </a:lnTo>
                  <a:lnTo>
                    <a:pt x="473" y="26"/>
                  </a:lnTo>
                  <a:lnTo>
                    <a:pt x="464" y="26"/>
                  </a:lnTo>
                  <a:lnTo>
                    <a:pt x="464" y="35"/>
                  </a:lnTo>
                  <a:lnTo>
                    <a:pt x="455" y="35"/>
                  </a:lnTo>
                  <a:lnTo>
                    <a:pt x="455" y="26"/>
                  </a:lnTo>
                  <a:lnTo>
                    <a:pt x="447" y="26"/>
                  </a:lnTo>
                  <a:lnTo>
                    <a:pt x="438" y="18"/>
                  </a:lnTo>
                  <a:lnTo>
                    <a:pt x="447" y="18"/>
                  </a:lnTo>
                  <a:lnTo>
                    <a:pt x="447" y="9"/>
                  </a:lnTo>
                  <a:lnTo>
                    <a:pt x="438" y="18"/>
                  </a:lnTo>
                  <a:lnTo>
                    <a:pt x="430" y="18"/>
                  </a:lnTo>
                  <a:lnTo>
                    <a:pt x="430" y="26"/>
                  </a:lnTo>
                  <a:lnTo>
                    <a:pt x="421" y="18"/>
                  </a:lnTo>
                  <a:lnTo>
                    <a:pt x="412" y="18"/>
                  </a:lnTo>
                  <a:lnTo>
                    <a:pt x="412" y="26"/>
                  </a:lnTo>
                  <a:lnTo>
                    <a:pt x="404" y="18"/>
                  </a:lnTo>
                  <a:lnTo>
                    <a:pt x="395" y="18"/>
                  </a:lnTo>
                  <a:lnTo>
                    <a:pt x="388" y="18"/>
                  </a:lnTo>
                  <a:lnTo>
                    <a:pt x="378" y="18"/>
                  </a:lnTo>
                  <a:lnTo>
                    <a:pt x="369" y="18"/>
                  </a:lnTo>
                  <a:lnTo>
                    <a:pt x="369" y="9"/>
                  </a:lnTo>
                  <a:lnTo>
                    <a:pt x="361" y="9"/>
                  </a:lnTo>
                  <a:lnTo>
                    <a:pt x="352" y="0"/>
                  </a:lnTo>
                  <a:lnTo>
                    <a:pt x="345" y="0"/>
                  </a:lnTo>
                  <a:lnTo>
                    <a:pt x="335" y="0"/>
                  </a:lnTo>
                  <a:lnTo>
                    <a:pt x="326" y="0"/>
                  </a:lnTo>
                  <a:lnTo>
                    <a:pt x="319" y="0"/>
                  </a:lnTo>
                  <a:lnTo>
                    <a:pt x="309" y="0"/>
                  </a:lnTo>
                  <a:lnTo>
                    <a:pt x="300" y="0"/>
                  </a:lnTo>
                  <a:lnTo>
                    <a:pt x="293" y="0"/>
                  </a:lnTo>
                  <a:lnTo>
                    <a:pt x="283" y="0"/>
                  </a:lnTo>
                  <a:lnTo>
                    <a:pt x="283" y="9"/>
                  </a:lnTo>
                  <a:lnTo>
                    <a:pt x="276" y="9"/>
                  </a:lnTo>
                  <a:lnTo>
                    <a:pt x="266" y="9"/>
                  </a:lnTo>
                  <a:lnTo>
                    <a:pt x="257" y="9"/>
                  </a:lnTo>
                  <a:lnTo>
                    <a:pt x="250" y="9"/>
                  </a:lnTo>
                  <a:lnTo>
                    <a:pt x="240" y="9"/>
                  </a:lnTo>
                  <a:lnTo>
                    <a:pt x="233" y="9"/>
                  </a:lnTo>
                  <a:lnTo>
                    <a:pt x="224" y="9"/>
                  </a:lnTo>
                  <a:lnTo>
                    <a:pt x="224" y="18"/>
                  </a:lnTo>
                  <a:lnTo>
                    <a:pt x="214" y="18"/>
                  </a:lnTo>
                  <a:lnTo>
                    <a:pt x="207" y="18"/>
                  </a:lnTo>
                  <a:lnTo>
                    <a:pt x="198" y="9"/>
                  </a:lnTo>
                  <a:lnTo>
                    <a:pt x="190" y="0"/>
                  </a:lnTo>
                  <a:lnTo>
                    <a:pt x="190" y="9"/>
                  </a:lnTo>
                  <a:lnTo>
                    <a:pt x="181" y="9"/>
                  </a:lnTo>
                  <a:lnTo>
                    <a:pt x="171" y="9"/>
                  </a:lnTo>
                  <a:lnTo>
                    <a:pt x="171" y="18"/>
                  </a:lnTo>
                  <a:lnTo>
                    <a:pt x="164" y="18"/>
                  </a:lnTo>
                  <a:lnTo>
                    <a:pt x="164" y="26"/>
                  </a:lnTo>
                  <a:lnTo>
                    <a:pt x="155" y="26"/>
                  </a:lnTo>
                  <a:lnTo>
                    <a:pt x="145" y="26"/>
                  </a:lnTo>
                  <a:lnTo>
                    <a:pt x="138" y="26"/>
                  </a:lnTo>
                  <a:lnTo>
                    <a:pt x="129" y="26"/>
                  </a:lnTo>
                  <a:lnTo>
                    <a:pt x="121" y="26"/>
                  </a:lnTo>
                  <a:lnTo>
                    <a:pt x="112" y="18"/>
                  </a:lnTo>
                  <a:lnTo>
                    <a:pt x="103" y="18"/>
                  </a:lnTo>
                  <a:lnTo>
                    <a:pt x="95" y="18"/>
                  </a:lnTo>
                  <a:lnTo>
                    <a:pt x="86" y="18"/>
                  </a:lnTo>
                  <a:lnTo>
                    <a:pt x="86" y="26"/>
                  </a:lnTo>
                  <a:lnTo>
                    <a:pt x="78" y="35"/>
                  </a:lnTo>
                  <a:lnTo>
                    <a:pt x="69" y="35"/>
                  </a:lnTo>
                  <a:lnTo>
                    <a:pt x="60" y="26"/>
                  </a:lnTo>
                  <a:lnTo>
                    <a:pt x="60" y="35"/>
                  </a:lnTo>
                  <a:lnTo>
                    <a:pt x="52" y="35"/>
                  </a:lnTo>
                  <a:lnTo>
                    <a:pt x="52" y="45"/>
                  </a:lnTo>
                  <a:lnTo>
                    <a:pt x="52" y="52"/>
                  </a:lnTo>
                  <a:lnTo>
                    <a:pt x="43" y="52"/>
                  </a:lnTo>
                  <a:lnTo>
                    <a:pt x="43" y="45"/>
                  </a:lnTo>
                  <a:lnTo>
                    <a:pt x="34" y="35"/>
                  </a:lnTo>
                  <a:lnTo>
                    <a:pt x="34" y="45"/>
                  </a:lnTo>
                  <a:lnTo>
                    <a:pt x="34" y="52"/>
                  </a:lnTo>
                  <a:lnTo>
                    <a:pt x="26" y="52"/>
                  </a:lnTo>
                  <a:lnTo>
                    <a:pt x="17" y="52"/>
                  </a:lnTo>
                  <a:lnTo>
                    <a:pt x="9" y="52"/>
                  </a:lnTo>
                  <a:lnTo>
                    <a:pt x="0" y="52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64" name="Freeform 310"/>
            <p:cNvSpPr>
              <a:spLocks/>
            </p:cNvSpPr>
            <p:nvPr/>
          </p:nvSpPr>
          <p:spPr bwMode="auto">
            <a:xfrm>
              <a:off x="3430588" y="2630488"/>
              <a:ext cx="519112" cy="53975"/>
            </a:xfrm>
            <a:custGeom>
              <a:avLst/>
              <a:gdLst>
                <a:gd name="T0" fmla="*/ 2147483647 w 655"/>
                <a:gd name="T1" fmla="*/ 2147483647 h 69"/>
                <a:gd name="T2" fmla="*/ 2147483647 w 655"/>
                <a:gd name="T3" fmla="*/ 2147483647 h 69"/>
                <a:gd name="T4" fmla="*/ 2147483647 w 655"/>
                <a:gd name="T5" fmla="*/ 2147483647 h 69"/>
                <a:gd name="T6" fmla="*/ 2147483647 w 655"/>
                <a:gd name="T7" fmla="*/ 2147483647 h 69"/>
                <a:gd name="T8" fmla="*/ 2147483647 w 655"/>
                <a:gd name="T9" fmla="*/ 2147483647 h 69"/>
                <a:gd name="T10" fmla="*/ 2147483647 w 655"/>
                <a:gd name="T11" fmla="*/ 2147483647 h 69"/>
                <a:gd name="T12" fmla="*/ 2147483647 w 655"/>
                <a:gd name="T13" fmla="*/ 2147483647 h 69"/>
                <a:gd name="T14" fmla="*/ 2147483647 w 655"/>
                <a:gd name="T15" fmla="*/ 2147483647 h 69"/>
                <a:gd name="T16" fmla="*/ 2147483647 w 655"/>
                <a:gd name="T17" fmla="*/ 2147483647 h 69"/>
                <a:gd name="T18" fmla="*/ 2147483647 w 655"/>
                <a:gd name="T19" fmla="*/ 2147483647 h 69"/>
                <a:gd name="T20" fmla="*/ 2147483647 w 655"/>
                <a:gd name="T21" fmla="*/ 2147483647 h 69"/>
                <a:gd name="T22" fmla="*/ 2147483647 w 655"/>
                <a:gd name="T23" fmla="*/ 2147483647 h 69"/>
                <a:gd name="T24" fmla="*/ 2147483647 w 655"/>
                <a:gd name="T25" fmla="*/ 2147483647 h 69"/>
                <a:gd name="T26" fmla="*/ 2147483647 w 655"/>
                <a:gd name="T27" fmla="*/ 2147483647 h 69"/>
                <a:gd name="T28" fmla="*/ 2147483647 w 655"/>
                <a:gd name="T29" fmla="*/ 2147483647 h 69"/>
                <a:gd name="T30" fmla="*/ 2147483647 w 655"/>
                <a:gd name="T31" fmla="*/ 2147483647 h 69"/>
                <a:gd name="T32" fmla="*/ 2147483647 w 655"/>
                <a:gd name="T33" fmla="*/ 2147483647 h 69"/>
                <a:gd name="T34" fmla="*/ 2147483647 w 655"/>
                <a:gd name="T35" fmla="*/ 2147483647 h 69"/>
                <a:gd name="T36" fmla="*/ 2147483647 w 655"/>
                <a:gd name="T37" fmla="*/ 2147483647 h 69"/>
                <a:gd name="T38" fmla="*/ 2147483647 w 655"/>
                <a:gd name="T39" fmla="*/ 2147483647 h 69"/>
                <a:gd name="T40" fmla="*/ 2147483647 w 655"/>
                <a:gd name="T41" fmla="*/ 2147483647 h 69"/>
                <a:gd name="T42" fmla="*/ 2147483647 w 655"/>
                <a:gd name="T43" fmla="*/ 2147483647 h 69"/>
                <a:gd name="T44" fmla="*/ 2147483647 w 655"/>
                <a:gd name="T45" fmla="*/ 2147483647 h 69"/>
                <a:gd name="T46" fmla="*/ 2147483647 w 655"/>
                <a:gd name="T47" fmla="*/ 2147483647 h 69"/>
                <a:gd name="T48" fmla="*/ 2147483647 w 655"/>
                <a:gd name="T49" fmla="*/ 2147483647 h 69"/>
                <a:gd name="T50" fmla="*/ 2147483647 w 655"/>
                <a:gd name="T51" fmla="*/ 2147483647 h 69"/>
                <a:gd name="T52" fmla="*/ 2147483647 w 655"/>
                <a:gd name="T53" fmla="*/ 2147483647 h 69"/>
                <a:gd name="T54" fmla="*/ 2147483647 w 655"/>
                <a:gd name="T55" fmla="*/ 2147483647 h 69"/>
                <a:gd name="T56" fmla="*/ 2147483647 w 655"/>
                <a:gd name="T57" fmla="*/ 2147483647 h 69"/>
                <a:gd name="T58" fmla="*/ 2147483647 w 655"/>
                <a:gd name="T59" fmla="*/ 0 h 69"/>
                <a:gd name="T60" fmla="*/ 2147483647 w 655"/>
                <a:gd name="T61" fmla="*/ 0 h 69"/>
                <a:gd name="T62" fmla="*/ 2147483647 w 655"/>
                <a:gd name="T63" fmla="*/ 0 h 69"/>
                <a:gd name="T64" fmla="*/ 2147483647 w 655"/>
                <a:gd name="T65" fmla="*/ 0 h 69"/>
                <a:gd name="T66" fmla="*/ 2147483647 w 655"/>
                <a:gd name="T67" fmla="*/ 0 h 69"/>
                <a:gd name="T68" fmla="*/ 2147483647 w 655"/>
                <a:gd name="T69" fmla="*/ 2147483647 h 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5"/>
                <a:gd name="T106" fmla="*/ 0 h 69"/>
                <a:gd name="T107" fmla="*/ 655 w 655"/>
                <a:gd name="T108" fmla="*/ 69 h 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5" h="69">
                  <a:moveTo>
                    <a:pt x="655" y="43"/>
                  </a:moveTo>
                  <a:lnTo>
                    <a:pt x="655" y="53"/>
                  </a:lnTo>
                  <a:lnTo>
                    <a:pt x="645" y="53"/>
                  </a:lnTo>
                  <a:lnTo>
                    <a:pt x="636" y="53"/>
                  </a:lnTo>
                  <a:lnTo>
                    <a:pt x="629" y="62"/>
                  </a:lnTo>
                  <a:lnTo>
                    <a:pt x="619" y="62"/>
                  </a:lnTo>
                  <a:lnTo>
                    <a:pt x="612" y="62"/>
                  </a:lnTo>
                  <a:lnTo>
                    <a:pt x="612" y="53"/>
                  </a:lnTo>
                  <a:lnTo>
                    <a:pt x="602" y="53"/>
                  </a:lnTo>
                  <a:lnTo>
                    <a:pt x="593" y="53"/>
                  </a:lnTo>
                  <a:lnTo>
                    <a:pt x="586" y="62"/>
                  </a:lnTo>
                  <a:lnTo>
                    <a:pt x="576" y="62"/>
                  </a:lnTo>
                  <a:lnTo>
                    <a:pt x="569" y="53"/>
                  </a:lnTo>
                  <a:lnTo>
                    <a:pt x="560" y="53"/>
                  </a:lnTo>
                  <a:lnTo>
                    <a:pt x="550" y="43"/>
                  </a:lnTo>
                  <a:lnTo>
                    <a:pt x="543" y="43"/>
                  </a:lnTo>
                  <a:lnTo>
                    <a:pt x="534" y="53"/>
                  </a:lnTo>
                  <a:lnTo>
                    <a:pt x="526" y="53"/>
                  </a:lnTo>
                  <a:lnTo>
                    <a:pt x="517" y="53"/>
                  </a:lnTo>
                  <a:lnTo>
                    <a:pt x="507" y="53"/>
                  </a:lnTo>
                  <a:lnTo>
                    <a:pt x="500" y="43"/>
                  </a:lnTo>
                  <a:lnTo>
                    <a:pt x="491" y="43"/>
                  </a:lnTo>
                  <a:lnTo>
                    <a:pt x="481" y="53"/>
                  </a:lnTo>
                  <a:lnTo>
                    <a:pt x="474" y="53"/>
                  </a:lnTo>
                  <a:lnTo>
                    <a:pt x="465" y="62"/>
                  </a:lnTo>
                  <a:lnTo>
                    <a:pt x="457" y="69"/>
                  </a:lnTo>
                  <a:lnTo>
                    <a:pt x="439" y="69"/>
                  </a:lnTo>
                  <a:lnTo>
                    <a:pt x="431" y="69"/>
                  </a:lnTo>
                  <a:lnTo>
                    <a:pt x="422" y="69"/>
                  </a:lnTo>
                  <a:lnTo>
                    <a:pt x="422" y="62"/>
                  </a:lnTo>
                  <a:lnTo>
                    <a:pt x="414" y="53"/>
                  </a:lnTo>
                  <a:lnTo>
                    <a:pt x="405" y="53"/>
                  </a:lnTo>
                  <a:lnTo>
                    <a:pt x="396" y="62"/>
                  </a:lnTo>
                  <a:lnTo>
                    <a:pt x="388" y="62"/>
                  </a:lnTo>
                  <a:lnTo>
                    <a:pt x="362" y="43"/>
                  </a:lnTo>
                  <a:lnTo>
                    <a:pt x="353" y="43"/>
                  </a:lnTo>
                  <a:lnTo>
                    <a:pt x="336" y="36"/>
                  </a:lnTo>
                  <a:lnTo>
                    <a:pt x="319" y="36"/>
                  </a:lnTo>
                  <a:lnTo>
                    <a:pt x="310" y="36"/>
                  </a:lnTo>
                  <a:lnTo>
                    <a:pt x="310" y="26"/>
                  </a:lnTo>
                  <a:lnTo>
                    <a:pt x="293" y="36"/>
                  </a:lnTo>
                  <a:lnTo>
                    <a:pt x="293" y="26"/>
                  </a:lnTo>
                  <a:lnTo>
                    <a:pt x="276" y="19"/>
                  </a:lnTo>
                  <a:lnTo>
                    <a:pt x="267" y="19"/>
                  </a:lnTo>
                  <a:lnTo>
                    <a:pt x="259" y="19"/>
                  </a:lnTo>
                  <a:lnTo>
                    <a:pt x="250" y="26"/>
                  </a:lnTo>
                  <a:lnTo>
                    <a:pt x="241" y="26"/>
                  </a:lnTo>
                  <a:lnTo>
                    <a:pt x="233" y="36"/>
                  </a:lnTo>
                  <a:lnTo>
                    <a:pt x="224" y="36"/>
                  </a:lnTo>
                  <a:lnTo>
                    <a:pt x="215" y="36"/>
                  </a:lnTo>
                  <a:lnTo>
                    <a:pt x="207" y="36"/>
                  </a:lnTo>
                  <a:lnTo>
                    <a:pt x="207" y="26"/>
                  </a:lnTo>
                  <a:lnTo>
                    <a:pt x="198" y="26"/>
                  </a:lnTo>
                  <a:lnTo>
                    <a:pt x="190" y="19"/>
                  </a:lnTo>
                  <a:lnTo>
                    <a:pt x="181" y="10"/>
                  </a:lnTo>
                  <a:lnTo>
                    <a:pt x="172" y="10"/>
                  </a:lnTo>
                  <a:lnTo>
                    <a:pt x="155" y="10"/>
                  </a:lnTo>
                  <a:lnTo>
                    <a:pt x="147" y="10"/>
                  </a:lnTo>
                  <a:lnTo>
                    <a:pt x="138" y="10"/>
                  </a:lnTo>
                  <a:lnTo>
                    <a:pt x="129" y="0"/>
                  </a:lnTo>
                  <a:lnTo>
                    <a:pt x="121" y="0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78" y="0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6" y="10"/>
                  </a:lnTo>
                  <a:lnTo>
                    <a:pt x="9" y="10"/>
                  </a:lnTo>
                  <a:lnTo>
                    <a:pt x="0" y="1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65" name="Freeform 311"/>
            <p:cNvSpPr>
              <a:spLocks/>
            </p:cNvSpPr>
            <p:nvPr/>
          </p:nvSpPr>
          <p:spPr bwMode="auto">
            <a:xfrm>
              <a:off x="3600450" y="2582863"/>
              <a:ext cx="438150" cy="115887"/>
            </a:xfrm>
            <a:custGeom>
              <a:avLst/>
              <a:gdLst>
                <a:gd name="T0" fmla="*/ 2147483647 w 551"/>
                <a:gd name="T1" fmla="*/ 2147483647 h 146"/>
                <a:gd name="T2" fmla="*/ 2147483647 w 551"/>
                <a:gd name="T3" fmla="*/ 2147483647 h 146"/>
                <a:gd name="T4" fmla="*/ 2147483647 w 551"/>
                <a:gd name="T5" fmla="*/ 2147483647 h 146"/>
                <a:gd name="T6" fmla="*/ 2147483647 w 551"/>
                <a:gd name="T7" fmla="*/ 2147483647 h 146"/>
                <a:gd name="T8" fmla="*/ 2147483647 w 551"/>
                <a:gd name="T9" fmla="*/ 2147483647 h 146"/>
                <a:gd name="T10" fmla="*/ 2147483647 w 551"/>
                <a:gd name="T11" fmla="*/ 2147483647 h 146"/>
                <a:gd name="T12" fmla="*/ 2147483647 w 551"/>
                <a:gd name="T13" fmla="*/ 2147483647 h 146"/>
                <a:gd name="T14" fmla="*/ 2147483647 w 551"/>
                <a:gd name="T15" fmla="*/ 2147483647 h 146"/>
                <a:gd name="T16" fmla="*/ 2147483647 w 551"/>
                <a:gd name="T17" fmla="*/ 2147483647 h 146"/>
                <a:gd name="T18" fmla="*/ 2147483647 w 551"/>
                <a:gd name="T19" fmla="*/ 2147483647 h 146"/>
                <a:gd name="T20" fmla="*/ 2147483647 w 551"/>
                <a:gd name="T21" fmla="*/ 2147483647 h 146"/>
                <a:gd name="T22" fmla="*/ 2147483647 w 551"/>
                <a:gd name="T23" fmla="*/ 2147483647 h 146"/>
                <a:gd name="T24" fmla="*/ 2147483647 w 551"/>
                <a:gd name="T25" fmla="*/ 2147483647 h 146"/>
                <a:gd name="T26" fmla="*/ 2147483647 w 551"/>
                <a:gd name="T27" fmla="*/ 2147483647 h 146"/>
                <a:gd name="T28" fmla="*/ 2147483647 w 551"/>
                <a:gd name="T29" fmla="*/ 2147483647 h 146"/>
                <a:gd name="T30" fmla="*/ 2147483647 w 551"/>
                <a:gd name="T31" fmla="*/ 2147483647 h 146"/>
                <a:gd name="T32" fmla="*/ 2147483647 w 551"/>
                <a:gd name="T33" fmla="*/ 2147483647 h 146"/>
                <a:gd name="T34" fmla="*/ 2147483647 w 551"/>
                <a:gd name="T35" fmla="*/ 2147483647 h 146"/>
                <a:gd name="T36" fmla="*/ 2147483647 w 551"/>
                <a:gd name="T37" fmla="*/ 2147483647 h 146"/>
                <a:gd name="T38" fmla="*/ 2147483647 w 551"/>
                <a:gd name="T39" fmla="*/ 2147483647 h 146"/>
                <a:gd name="T40" fmla="*/ 2147483647 w 551"/>
                <a:gd name="T41" fmla="*/ 0 h 146"/>
                <a:gd name="T42" fmla="*/ 2147483647 w 551"/>
                <a:gd name="T43" fmla="*/ 0 h 146"/>
                <a:gd name="T44" fmla="*/ 2147483647 w 551"/>
                <a:gd name="T45" fmla="*/ 2147483647 h 146"/>
                <a:gd name="T46" fmla="*/ 2147483647 w 551"/>
                <a:gd name="T47" fmla="*/ 2147483647 h 146"/>
                <a:gd name="T48" fmla="*/ 2147483647 w 551"/>
                <a:gd name="T49" fmla="*/ 2147483647 h 146"/>
                <a:gd name="T50" fmla="*/ 2147483647 w 551"/>
                <a:gd name="T51" fmla="*/ 2147483647 h 146"/>
                <a:gd name="T52" fmla="*/ 2147483647 w 551"/>
                <a:gd name="T53" fmla="*/ 2147483647 h 146"/>
                <a:gd name="T54" fmla="*/ 2147483647 w 551"/>
                <a:gd name="T55" fmla="*/ 2147483647 h 146"/>
                <a:gd name="T56" fmla="*/ 2147483647 w 551"/>
                <a:gd name="T57" fmla="*/ 2147483647 h 146"/>
                <a:gd name="T58" fmla="*/ 2147483647 w 551"/>
                <a:gd name="T59" fmla="*/ 2147483647 h 146"/>
                <a:gd name="T60" fmla="*/ 2147483647 w 551"/>
                <a:gd name="T61" fmla="*/ 2147483647 h 146"/>
                <a:gd name="T62" fmla="*/ 2147483647 w 551"/>
                <a:gd name="T63" fmla="*/ 2147483647 h 146"/>
                <a:gd name="T64" fmla="*/ 2147483647 w 551"/>
                <a:gd name="T65" fmla="*/ 2147483647 h 146"/>
                <a:gd name="T66" fmla="*/ 2147483647 w 551"/>
                <a:gd name="T67" fmla="*/ 2147483647 h 146"/>
                <a:gd name="T68" fmla="*/ 2147483647 w 551"/>
                <a:gd name="T69" fmla="*/ 2147483647 h 146"/>
                <a:gd name="T70" fmla="*/ 2147483647 w 551"/>
                <a:gd name="T71" fmla="*/ 0 h 146"/>
                <a:gd name="T72" fmla="*/ 2147483647 w 551"/>
                <a:gd name="T73" fmla="*/ 2147483647 h 146"/>
                <a:gd name="T74" fmla="*/ 2147483647 w 551"/>
                <a:gd name="T75" fmla="*/ 2147483647 h 146"/>
                <a:gd name="T76" fmla="*/ 0 w 551"/>
                <a:gd name="T77" fmla="*/ 2147483647 h 1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1"/>
                <a:gd name="T118" fmla="*/ 0 h 146"/>
                <a:gd name="T119" fmla="*/ 551 w 551"/>
                <a:gd name="T120" fmla="*/ 146 h 1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1" h="146">
                  <a:moveTo>
                    <a:pt x="551" y="139"/>
                  </a:moveTo>
                  <a:lnTo>
                    <a:pt x="542" y="146"/>
                  </a:lnTo>
                  <a:lnTo>
                    <a:pt x="525" y="139"/>
                  </a:lnTo>
                  <a:lnTo>
                    <a:pt x="516" y="129"/>
                  </a:lnTo>
                  <a:lnTo>
                    <a:pt x="509" y="122"/>
                  </a:lnTo>
                  <a:lnTo>
                    <a:pt x="499" y="122"/>
                  </a:lnTo>
                  <a:lnTo>
                    <a:pt x="490" y="122"/>
                  </a:lnTo>
                  <a:lnTo>
                    <a:pt x="482" y="129"/>
                  </a:lnTo>
                  <a:lnTo>
                    <a:pt x="473" y="122"/>
                  </a:lnTo>
                  <a:lnTo>
                    <a:pt x="466" y="122"/>
                  </a:lnTo>
                  <a:lnTo>
                    <a:pt x="456" y="122"/>
                  </a:lnTo>
                  <a:lnTo>
                    <a:pt x="456" y="113"/>
                  </a:lnTo>
                  <a:lnTo>
                    <a:pt x="447" y="103"/>
                  </a:lnTo>
                  <a:lnTo>
                    <a:pt x="440" y="103"/>
                  </a:lnTo>
                  <a:lnTo>
                    <a:pt x="440" y="96"/>
                  </a:lnTo>
                  <a:lnTo>
                    <a:pt x="440" y="86"/>
                  </a:lnTo>
                  <a:lnTo>
                    <a:pt x="430" y="86"/>
                  </a:lnTo>
                  <a:lnTo>
                    <a:pt x="421" y="86"/>
                  </a:lnTo>
                  <a:lnTo>
                    <a:pt x="414" y="86"/>
                  </a:lnTo>
                  <a:lnTo>
                    <a:pt x="404" y="86"/>
                  </a:lnTo>
                  <a:lnTo>
                    <a:pt x="404" y="79"/>
                  </a:lnTo>
                  <a:lnTo>
                    <a:pt x="387" y="79"/>
                  </a:lnTo>
                  <a:lnTo>
                    <a:pt x="387" y="70"/>
                  </a:lnTo>
                  <a:lnTo>
                    <a:pt x="387" y="60"/>
                  </a:lnTo>
                  <a:lnTo>
                    <a:pt x="378" y="60"/>
                  </a:lnTo>
                  <a:lnTo>
                    <a:pt x="371" y="60"/>
                  </a:lnTo>
                  <a:lnTo>
                    <a:pt x="361" y="70"/>
                  </a:lnTo>
                  <a:lnTo>
                    <a:pt x="361" y="60"/>
                  </a:lnTo>
                  <a:lnTo>
                    <a:pt x="354" y="53"/>
                  </a:lnTo>
                  <a:lnTo>
                    <a:pt x="354" y="43"/>
                  </a:lnTo>
                  <a:lnTo>
                    <a:pt x="335" y="34"/>
                  </a:lnTo>
                  <a:lnTo>
                    <a:pt x="335" y="27"/>
                  </a:lnTo>
                  <a:lnTo>
                    <a:pt x="328" y="27"/>
                  </a:lnTo>
                  <a:lnTo>
                    <a:pt x="328" y="17"/>
                  </a:lnTo>
                  <a:lnTo>
                    <a:pt x="319" y="17"/>
                  </a:lnTo>
                  <a:lnTo>
                    <a:pt x="319" y="10"/>
                  </a:lnTo>
                  <a:lnTo>
                    <a:pt x="319" y="17"/>
                  </a:lnTo>
                  <a:lnTo>
                    <a:pt x="311" y="10"/>
                  </a:lnTo>
                  <a:lnTo>
                    <a:pt x="302" y="17"/>
                  </a:lnTo>
                  <a:lnTo>
                    <a:pt x="292" y="10"/>
                  </a:lnTo>
                  <a:lnTo>
                    <a:pt x="285" y="10"/>
                  </a:lnTo>
                  <a:lnTo>
                    <a:pt x="276" y="0"/>
                  </a:lnTo>
                  <a:lnTo>
                    <a:pt x="266" y="0"/>
                  </a:lnTo>
                  <a:lnTo>
                    <a:pt x="259" y="0"/>
                  </a:lnTo>
                  <a:lnTo>
                    <a:pt x="250" y="10"/>
                  </a:lnTo>
                  <a:lnTo>
                    <a:pt x="250" y="17"/>
                  </a:lnTo>
                  <a:lnTo>
                    <a:pt x="242" y="27"/>
                  </a:lnTo>
                  <a:lnTo>
                    <a:pt x="242" y="34"/>
                  </a:lnTo>
                  <a:lnTo>
                    <a:pt x="242" y="43"/>
                  </a:lnTo>
                  <a:lnTo>
                    <a:pt x="233" y="43"/>
                  </a:lnTo>
                  <a:lnTo>
                    <a:pt x="224" y="43"/>
                  </a:lnTo>
                  <a:lnTo>
                    <a:pt x="216" y="43"/>
                  </a:lnTo>
                  <a:lnTo>
                    <a:pt x="207" y="53"/>
                  </a:lnTo>
                  <a:lnTo>
                    <a:pt x="199" y="43"/>
                  </a:lnTo>
                  <a:lnTo>
                    <a:pt x="190" y="34"/>
                  </a:lnTo>
                  <a:lnTo>
                    <a:pt x="181" y="34"/>
                  </a:lnTo>
                  <a:lnTo>
                    <a:pt x="173" y="43"/>
                  </a:lnTo>
                  <a:lnTo>
                    <a:pt x="164" y="34"/>
                  </a:lnTo>
                  <a:lnTo>
                    <a:pt x="155" y="27"/>
                  </a:lnTo>
                  <a:lnTo>
                    <a:pt x="147" y="34"/>
                  </a:lnTo>
                  <a:lnTo>
                    <a:pt x="138" y="27"/>
                  </a:lnTo>
                  <a:lnTo>
                    <a:pt x="130" y="17"/>
                  </a:lnTo>
                  <a:lnTo>
                    <a:pt x="121" y="17"/>
                  </a:lnTo>
                  <a:lnTo>
                    <a:pt x="112" y="17"/>
                  </a:lnTo>
                  <a:lnTo>
                    <a:pt x="95" y="17"/>
                  </a:lnTo>
                  <a:lnTo>
                    <a:pt x="87" y="17"/>
                  </a:lnTo>
                  <a:lnTo>
                    <a:pt x="78" y="10"/>
                  </a:lnTo>
                  <a:lnTo>
                    <a:pt x="69" y="17"/>
                  </a:lnTo>
                  <a:lnTo>
                    <a:pt x="61" y="17"/>
                  </a:lnTo>
                  <a:lnTo>
                    <a:pt x="52" y="17"/>
                  </a:lnTo>
                  <a:lnTo>
                    <a:pt x="52" y="1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5" y="10"/>
                  </a:lnTo>
                  <a:lnTo>
                    <a:pt x="26" y="10"/>
                  </a:lnTo>
                  <a:lnTo>
                    <a:pt x="18" y="10"/>
                  </a:lnTo>
                  <a:lnTo>
                    <a:pt x="9" y="10"/>
                  </a:lnTo>
                  <a:lnTo>
                    <a:pt x="0" y="1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66" name="Freeform 312"/>
            <p:cNvSpPr>
              <a:spLocks/>
            </p:cNvSpPr>
            <p:nvPr/>
          </p:nvSpPr>
          <p:spPr bwMode="auto">
            <a:xfrm>
              <a:off x="3459163" y="2657475"/>
              <a:ext cx="136525" cy="41275"/>
            </a:xfrm>
            <a:custGeom>
              <a:avLst/>
              <a:gdLst>
                <a:gd name="T0" fmla="*/ 2147483647 w 171"/>
                <a:gd name="T1" fmla="*/ 0 h 50"/>
                <a:gd name="T2" fmla="*/ 2147483647 w 171"/>
                <a:gd name="T3" fmla="*/ 0 h 50"/>
                <a:gd name="T4" fmla="*/ 2147483647 w 171"/>
                <a:gd name="T5" fmla="*/ 0 h 50"/>
                <a:gd name="T6" fmla="*/ 2147483647 w 171"/>
                <a:gd name="T7" fmla="*/ 0 h 50"/>
                <a:gd name="T8" fmla="*/ 2147483647 w 171"/>
                <a:gd name="T9" fmla="*/ 2147483647 h 50"/>
                <a:gd name="T10" fmla="*/ 2147483647 w 171"/>
                <a:gd name="T11" fmla="*/ 0 h 50"/>
                <a:gd name="T12" fmla="*/ 2147483647 w 171"/>
                <a:gd name="T13" fmla="*/ 2147483647 h 50"/>
                <a:gd name="T14" fmla="*/ 2147483647 w 171"/>
                <a:gd name="T15" fmla="*/ 2147483647 h 50"/>
                <a:gd name="T16" fmla="*/ 2147483647 w 171"/>
                <a:gd name="T17" fmla="*/ 2147483647 h 50"/>
                <a:gd name="T18" fmla="*/ 2147483647 w 171"/>
                <a:gd name="T19" fmla="*/ 2147483647 h 50"/>
                <a:gd name="T20" fmla="*/ 2147483647 w 171"/>
                <a:gd name="T21" fmla="*/ 2147483647 h 50"/>
                <a:gd name="T22" fmla="*/ 2147483647 w 171"/>
                <a:gd name="T23" fmla="*/ 2147483647 h 50"/>
                <a:gd name="T24" fmla="*/ 2147483647 w 171"/>
                <a:gd name="T25" fmla="*/ 2147483647 h 50"/>
                <a:gd name="T26" fmla="*/ 2147483647 w 171"/>
                <a:gd name="T27" fmla="*/ 2147483647 h 50"/>
                <a:gd name="T28" fmla="*/ 2147483647 w 171"/>
                <a:gd name="T29" fmla="*/ 2147483647 h 50"/>
                <a:gd name="T30" fmla="*/ 2147483647 w 171"/>
                <a:gd name="T31" fmla="*/ 2147483647 h 50"/>
                <a:gd name="T32" fmla="*/ 2147483647 w 171"/>
                <a:gd name="T33" fmla="*/ 2147483647 h 50"/>
                <a:gd name="T34" fmla="*/ 2147483647 w 171"/>
                <a:gd name="T35" fmla="*/ 2147483647 h 50"/>
                <a:gd name="T36" fmla="*/ 0 w 171"/>
                <a:gd name="T37" fmla="*/ 2147483647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1"/>
                <a:gd name="T58" fmla="*/ 0 h 50"/>
                <a:gd name="T59" fmla="*/ 171 w 171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1" h="50">
                  <a:moveTo>
                    <a:pt x="171" y="0"/>
                  </a:moveTo>
                  <a:lnTo>
                    <a:pt x="154" y="0"/>
                  </a:lnTo>
                  <a:lnTo>
                    <a:pt x="145" y="0"/>
                  </a:lnTo>
                  <a:lnTo>
                    <a:pt x="136" y="0"/>
                  </a:lnTo>
                  <a:lnTo>
                    <a:pt x="128" y="7"/>
                  </a:lnTo>
                  <a:lnTo>
                    <a:pt x="119" y="0"/>
                  </a:lnTo>
                  <a:lnTo>
                    <a:pt x="111" y="7"/>
                  </a:lnTo>
                  <a:lnTo>
                    <a:pt x="93" y="7"/>
                  </a:lnTo>
                  <a:lnTo>
                    <a:pt x="85" y="17"/>
                  </a:lnTo>
                  <a:lnTo>
                    <a:pt x="76" y="17"/>
                  </a:lnTo>
                  <a:lnTo>
                    <a:pt x="67" y="26"/>
                  </a:lnTo>
                  <a:lnTo>
                    <a:pt x="59" y="33"/>
                  </a:lnTo>
                  <a:lnTo>
                    <a:pt x="50" y="33"/>
                  </a:lnTo>
                  <a:lnTo>
                    <a:pt x="42" y="43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16" y="43"/>
                  </a:lnTo>
                  <a:lnTo>
                    <a:pt x="7" y="43"/>
                  </a:lnTo>
                  <a:lnTo>
                    <a:pt x="0" y="5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67" name="Freeform 313"/>
            <p:cNvSpPr>
              <a:spLocks/>
            </p:cNvSpPr>
            <p:nvPr/>
          </p:nvSpPr>
          <p:spPr bwMode="auto">
            <a:xfrm>
              <a:off x="3554413" y="2705100"/>
              <a:ext cx="498475" cy="20638"/>
            </a:xfrm>
            <a:custGeom>
              <a:avLst/>
              <a:gdLst>
                <a:gd name="T0" fmla="*/ 2147483647 w 628"/>
                <a:gd name="T1" fmla="*/ 2147483647 h 26"/>
                <a:gd name="T2" fmla="*/ 2147483647 w 628"/>
                <a:gd name="T3" fmla="*/ 2147483647 h 26"/>
                <a:gd name="T4" fmla="*/ 2147483647 w 628"/>
                <a:gd name="T5" fmla="*/ 2147483647 h 26"/>
                <a:gd name="T6" fmla="*/ 2147483647 w 628"/>
                <a:gd name="T7" fmla="*/ 2147483647 h 26"/>
                <a:gd name="T8" fmla="*/ 2147483647 w 628"/>
                <a:gd name="T9" fmla="*/ 0 h 26"/>
                <a:gd name="T10" fmla="*/ 2147483647 w 628"/>
                <a:gd name="T11" fmla="*/ 0 h 26"/>
                <a:gd name="T12" fmla="*/ 2147483647 w 628"/>
                <a:gd name="T13" fmla="*/ 0 h 26"/>
                <a:gd name="T14" fmla="*/ 2147483647 w 628"/>
                <a:gd name="T15" fmla="*/ 2147483647 h 26"/>
                <a:gd name="T16" fmla="*/ 2147483647 w 628"/>
                <a:gd name="T17" fmla="*/ 2147483647 h 26"/>
                <a:gd name="T18" fmla="*/ 2147483647 w 628"/>
                <a:gd name="T19" fmla="*/ 2147483647 h 26"/>
                <a:gd name="T20" fmla="*/ 2147483647 w 628"/>
                <a:gd name="T21" fmla="*/ 2147483647 h 26"/>
                <a:gd name="T22" fmla="*/ 2147483647 w 628"/>
                <a:gd name="T23" fmla="*/ 2147483647 h 26"/>
                <a:gd name="T24" fmla="*/ 2147483647 w 628"/>
                <a:gd name="T25" fmla="*/ 2147483647 h 26"/>
                <a:gd name="T26" fmla="*/ 2147483647 w 628"/>
                <a:gd name="T27" fmla="*/ 2147483647 h 26"/>
                <a:gd name="T28" fmla="*/ 2147483647 w 628"/>
                <a:gd name="T29" fmla="*/ 2147483647 h 26"/>
                <a:gd name="T30" fmla="*/ 2147483647 w 628"/>
                <a:gd name="T31" fmla="*/ 2147483647 h 26"/>
                <a:gd name="T32" fmla="*/ 2147483647 w 628"/>
                <a:gd name="T33" fmla="*/ 2147483647 h 26"/>
                <a:gd name="T34" fmla="*/ 2147483647 w 628"/>
                <a:gd name="T35" fmla="*/ 2147483647 h 26"/>
                <a:gd name="T36" fmla="*/ 2147483647 w 628"/>
                <a:gd name="T37" fmla="*/ 2147483647 h 26"/>
                <a:gd name="T38" fmla="*/ 2147483647 w 628"/>
                <a:gd name="T39" fmla="*/ 2147483647 h 26"/>
                <a:gd name="T40" fmla="*/ 2147483647 w 628"/>
                <a:gd name="T41" fmla="*/ 2147483647 h 26"/>
                <a:gd name="T42" fmla="*/ 2147483647 w 628"/>
                <a:gd name="T43" fmla="*/ 2147483647 h 26"/>
                <a:gd name="T44" fmla="*/ 2147483647 w 628"/>
                <a:gd name="T45" fmla="*/ 2147483647 h 26"/>
                <a:gd name="T46" fmla="*/ 2147483647 w 628"/>
                <a:gd name="T47" fmla="*/ 0 h 26"/>
                <a:gd name="T48" fmla="*/ 2147483647 w 628"/>
                <a:gd name="T49" fmla="*/ 0 h 26"/>
                <a:gd name="T50" fmla="*/ 2147483647 w 628"/>
                <a:gd name="T51" fmla="*/ 0 h 26"/>
                <a:gd name="T52" fmla="*/ 2147483647 w 628"/>
                <a:gd name="T53" fmla="*/ 2147483647 h 26"/>
                <a:gd name="T54" fmla="*/ 2147483647 w 628"/>
                <a:gd name="T55" fmla="*/ 2147483647 h 26"/>
                <a:gd name="T56" fmla="*/ 2147483647 w 628"/>
                <a:gd name="T57" fmla="*/ 2147483647 h 26"/>
                <a:gd name="T58" fmla="*/ 2147483647 w 628"/>
                <a:gd name="T59" fmla="*/ 2147483647 h 26"/>
                <a:gd name="T60" fmla="*/ 2147483647 w 628"/>
                <a:gd name="T61" fmla="*/ 2147483647 h 26"/>
                <a:gd name="T62" fmla="*/ 2147483647 w 628"/>
                <a:gd name="T63" fmla="*/ 2147483647 h 26"/>
                <a:gd name="T64" fmla="*/ 2147483647 w 628"/>
                <a:gd name="T65" fmla="*/ 2147483647 h 26"/>
                <a:gd name="T66" fmla="*/ 2147483647 w 628"/>
                <a:gd name="T67" fmla="*/ 2147483647 h 26"/>
                <a:gd name="T68" fmla="*/ 2147483647 w 628"/>
                <a:gd name="T69" fmla="*/ 2147483647 h 26"/>
                <a:gd name="T70" fmla="*/ 2147483647 w 628"/>
                <a:gd name="T71" fmla="*/ 2147483647 h 26"/>
                <a:gd name="T72" fmla="*/ 2147483647 w 628"/>
                <a:gd name="T73" fmla="*/ 2147483647 h 26"/>
                <a:gd name="T74" fmla="*/ 2147483647 w 628"/>
                <a:gd name="T75" fmla="*/ 2147483647 h 26"/>
                <a:gd name="T76" fmla="*/ 2147483647 w 628"/>
                <a:gd name="T77" fmla="*/ 2147483647 h 26"/>
                <a:gd name="T78" fmla="*/ 2147483647 w 628"/>
                <a:gd name="T79" fmla="*/ 2147483647 h 26"/>
                <a:gd name="T80" fmla="*/ 2147483647 w 628"/>
                <a:gd name="T81" fmla="*/ 2147483647 h 26"/>
                <a:gd name="T82" fmla="*/ 2147483647 w 628"/>
                <a:gd name="T83" fmla="*/ 2147483647 h 26"/>
                <a:gd name="T84" fmla="*/ 2147483647 w 628"/>
                <a:gd name="T85" fmla="*/ 2147483647 h 26"/>
                <a:gd name="T86" fmla="*/ 2147483647 w 628"/>
                <a:gd name="T87" fmla="*/ 2147483647 h 26"/>
                <a:gd name="T88" fmla="*/ 2147483647 w 628"/>
                <a:gd name="T89" fmla="*/ 2147483647 h 26"/>
                <a:gd name="T90" fmla="*/ 0 w 628"/>
                <a:gd name="T91" fmla="*/ 2147483647 h 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8"/>
                <a:gd name="T139" fmla="*/ 0 h 26"/>
                <a:gd name="T140" fmla="*/ 628 w 628"/>
                <a:gd name="T141" fmla="*/ 26 h 2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8" h="26">
                  <a:moveTo>
                    <a:pt x="628" y="9"/>
                  </a:moveTo>
                  <a:lnTo>
                    <a:pt x="619" y="9"/>
                  </a:lnTo>
                  <a:lnTo>
                    <a:pt x="611" y="9"/>
                  </a:lnTo>
                  <a:lnTo>
                    <a:pt x="611" y="16"/>
                  </a:lnTo>
                  <a:lnTo>
                    <a:pt x="602" y="16"/>
                  </a:lnTo>
                  <a:lnTo>
                    <a:pt x="602" y="26"/>
                  </a:lnTo>
                  <a:lnTo>
                    <a:pt x="593" y="16"/>
                  </a:lnTo>
                  <a:lnTo>
                    <a:pt x="585" y="16"/>
                  </a:lnTo>
                  <a:lnTo>
                    <a:pt x="576" y="9"/>
                  </a:lnTo>
                  <a:lnTo>
                    <a:pt x="569" y="0"/>
                  </a:lnTo>
                  <a:lnTo>
                    <a:pt x="559" y="0"/>
                  </a:lnTo>
                  <a:lnTo>
                    <a:pt x="550" y="0"/>
                  </a:lnTo>
                  <a:lnTo>
                    <a:pt x="542" y="0"/>
                  </a:lnTo>
                  <a:lnTo>
                    <a:pt x="533" y="0"/>
                  </a:lnTo>
                  <a:lnTo>
                    <a:pt x="533" y="9"/>
                  </a:lnTo>
                  <a:lnTo>
                    <a:pt x="526" y="9"/>
                  </a:lnTo>
                  <a:lnTo>
                    <a:pt x="516" y="9"/>
                  </a:lnTo>
                  <a:lnTo>
                    <a:pt x="507" y="9"/>
                  </a:lnTo>
                  <a:lnTo>
                    <a:pt x="500" y="9"/>
                  </a:lnTo>
                  <a:lnTo>
                    <a:pt x="490" y="9"/>
                  </a:lnTo>
                  <a:lnTo>
                    <a:pt x="481" y="9"/>
                  </a:lnTo>
                  <a:lnTo>
                    <a:pt x="474" y="9"/>
                  </a:lnTo>
                  <a:lnTo>
                    <a:pt x="464" y="9"/>
                  </a:lnTo>
                  <a:lnTo>
                    <a:pt x="457" y="9"/>
                  </a:lnTo>
                  <a:lnTo>
                    <a:pt x="457" y="16"/>
                  </a:lnTo>
                  <a:lnTo>
                    <a:pt x="457" y="26"/>
                  </a:lnTo>
                  <a:lnTo>
                    <a:pt x="457" y="16"/>
                  </a:lnTo>
                  <a:lnTo>
                    <a:pt x="447" y="16"/>
                  </a:lnTo>
                  <a:lnTo>
                    <a:pt x="438" y="9"/>
                  </a:lnTo>
                  <a:lnTo>
                    <a:pt x="431" y="9"/>
                  </a:lnTo>
                  <a:lnTo>
                    <a:pt x="431" y="16"/>
                  </a:lnTo>
                  <a:lnTo>
                    <a:pt x="421" y="16"/>
                  </a:lnTo>
                  <a:lnTo>
                    <a:pt x="414" y="16"/>
                  </a:lnTo>
                  <a:lnTo>
                    <a:pt x="414" y="26"/>
                  </a:lnTo>
                  <a:lnTo>
                    <a:pt x="405" y="16"/>
                  </a:lnTo>
                  <a:lnTo>
                    <a:pt x="395" y="16"/>
                  </a:lnTo>
                  <a:lnTo>
                    <a:pt x="395" y="9"/>
                  </a:lnTo>
                  <a:lnTo>
                    <a:pt x="388" y="9"/>
                  </a:lnTo>
                  <a:lnTo>
                    <a:pt x="379" y="16"/>
                  </a:lnTo>
                  <a:lnTo>
                    <a:pt x="371" y="16"/>
                  </a:lnTo>
                  <a:lnTo>
                    <a:pt x="362" y="26"/>
                  </a:lnTo>
                  <a:lnTo>
                    <a:pt x="352" y="26"/>
                  </a:lnTo>
                  <a:lnTo>
                    <a:pt x="352" y="16"/>
                  </a:lnTo>
                  <a:lnTo>
                    <a:pt x="345" y="16"/>
                  </a:lnTo>
                  <a:lnTo>
                    <a:pt x="345" y="9"/>
                  </a:lnTo>
                  <a:lnTo>
                    <a:pt x="336" y="9"/>
                  </a:lnTo>
                  <a:lnTo>
                    <a:pt x="326" y="9"/>
                  </a:lnTo>
                  <a:lnTo>
                    <a:pt x="326" y="0"/>
                  </a:lnTo>
                  <a:lnTo>
                    <a:pt x="319" y="0"/>
                  </a:lnTo>
                  <a:lnTo>
                    <a:pt x="310" y="0"/>
                  </a:lnTo>
                  <a:lnTo>
                    <a:pt x="302" y="0"/>
                  </a:lnTo>
                  <a:lnTo>
                    <a:pt x="293" y="0"/>
                  </a:lnTo>
                  <a:lnTo>
                    <a:pt x="284" y="0"/>
                  </a:lnTo>
                  <a:lnTo>
                    <a:pt x="276" y="9"/>
                  </a:lnTo>
                  <a:lnTo>
                    <a:pt x="267" y="9"/>
                  </a:lnTo>
                  <a:lnTo>
                    <a:pt x="259" y="9"/>
                  </a:lnTo>
                  <a:lnTo>
                    <a:pt x="259" y="16"/>
                  </a:lnTo>
                  <a:lnTo>
                    <a:pt x="250" y="16"/>
                  </a:lnTo>
                  <a:lnTo>
                    <a:pt x="241" y="16"/>
                  </a:lnTo>
                  <a:lnTo>
                    <a:pt x="233" y="9"/>
                  </a:lnTo>
                  <a:lnTo>
                    <a:pt x="233" y="16"/>
                  </a:lnTo>
                  <a:lnTo>
                    <a:pt x="224" y="9"/>
                  </a:lnTo>
                  <a:lnTo>
                    <a:pt x="215" y="9"/>
                  </a:lnTo>
                  <a:lnTo>
                    <a:pt x="198" y="9"/>
                  </a:lnTo>
                  <a:lnTo>
                    <a:pt x="190" y="16"/>
                  </a:lnTo>
                  <a:lnTo>
                    <a:pt x="181" y="9"/>
                  </a:lnTo>
                  <a:lnTo>
                    <a:pt x="172" y="9"/>
                  </a:lnTo>
                  <a:lnTo>
                    <a:pt x="164" y="9"/>
                  </a:lnTo>
                  <a:lnTo>
                    <a:pt x="155" y="9"/>
                  </a:lnTo>
                  <a:lnTo>
                    <a:pt x="147" y="9"/>
                  </a:lnTo>
                  <a:lnTo>
                    <a:pt x="138" y="9"/>
                  </a:lnTo>
                  <a:lnTo>
                    <a:pt x="138" y="16"/>
                  </a:lnTo>
                  <a:lnTo>
                    <a:pt x="129" y="16"/>
                  </a:lnTo>
                  <a:lnTo>
                    <a:pt x="129" y="9"/>
                  </a:lnTo>
                  <a:lnTo>
                    <a:pt x="121" y="9"/>
                  </a:lnTo>
                  <a:lnTo>
                    <a:pt x="112" y="9"/>
                  </a:lnTo>
                  <a:lnTo>
                    <a:pt x="104" y="9"/>
                  </a:lnTo>
                  <a:lnTo>
                    <a:pt x="104" y="16"/>
                  </a:lnTo>
                  <a:lnTo>
                    <a:pt x="95" y="16"/>
                  </a:lnTo>
                  <a:lnTo>
                    <a:pt x="95" y="9"/>
                  </a:lnTo>
                  <a:lnTo>
                    <a:pt x="86" y="9"/>
                  </a:lnTo>
                  <a:lnTo>
                    <a:pt x="78" y="9"/>
                  </a:lnTo>
                  <a:lnTo>
                    <a:pt x="69" y="16"/>
                  </a:lnTo>
                  <a:lnTo>
                    <a:pt x="60" y="16"/>
                  </a:lnTo>
                  <a:lnTo>
                    <a:pt x="52" y="16"/>
                  </a:lnTo>
                  <a:lnTo>
                    <a:pt x="43" y="26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26" y="9"/>
                  </a:lnTo>
                  <a:lnTo>
                    <a:pt x="17" y="9"/>
                  </a:lnTo>
                  <a:lnTo>
                    <a:pt x="9" y="16"/>
                  </a:lnTo>
                  <a:lnTo>
                    <a:pt x="0" y="16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68" name="Freeform 314"/>
            <p:cNvSpPr>
              <a:spLocks/>
            </p:cNvSpPr>
            <p:nvPr/>
          </p:nvSpPr>
          <p:spPr bwMode="auto">
            <a:xfrm>
              <a:off x="3498850" y="2713038"/>
              <a:ext cx="328613" cy="39687"/>
            </a:xfrm>
            <a:custGeom>
              <a:avLst/>
              <a:gdLst>
                <a:gd name="T0" fmla="*/ 2147483647 w 414"/>
                <a:gd name="T1" fmla="*/ 2147483647 h 50"/>
                <a:gd name="T2" fmla="*/ 2147483647 w 414"/>
                <a:gd name="T3" fmla="*/ 2147483647 h 50"/>
                <a:gd name="T4" fmla="*/ 2147483647 w 414"/>
                <a:gd name="T5" fmla="*/ 2147483647 h 50"/>
                <a:gd name="T6" fmla="*/ 2147483647 w 414"/>
                <a:gd name="T7" fmla="*/ 2147483647 h 50"/>
                <a:gd name="T8" fmla="*/ 2147483647 w 414"/>
                <a:gd name="T9" fmla="*/ 0 h 50"/>
                <a:gd name="T10" fmla="*/ 2147483647 w 414"/>
                <a:gd name="T11" fmla="*/ 0 h 50"/>
                <a:gd name="T12" fmla="*/ 2147483647 w 414"/>
                <a:gd name="T13" fmla="*/ 0 h 50"/>
                <a:gd name="T14" fmla="*/ 2147483647 w 414"/>
                <a:gd name="T15" fmla="*/ 0 h 50"/>
                <a:gd name="T16" fmla="*/ 2147483647 w 414"/>
                <a:gd name="T17" fmla="*/ 2147483647 h 50"/>
                <a:gd name="T18" fmla="*/ 2147483647 w 414"/>
                <a:gd name="T19" fmla="*/ 2147483647 h 50"/>
                <a:gd name="T20" fmla="*/ 2147483647 w 414"/>
                <a:gd name="T21" fmla="*/ 2147483647 h 50"/>
                <a:gd name="T22" fmla="*/ 2147483647 w 414"/>
                <a:gd name="T23" fmla="*/ 2147483647 h 50"/>
                <a:gd name="T24" fmla="*/ 2147483647 w 414"/>
                <a:gd name="T25" fmla="*/ 2147483647 h 50"/>
                <a:gd name="T26" fmla="*/ 2147483647 w 414"/>
                <a:gd name="T27" fmla="*/ 2147483647 h 50"/>
                <a:gd name="T28" fmla="*/ 2147483647 w 414"/>
                <a:gd name="T29" fmla="*/ 2147483647 h 50"/>
                <a:gd name="T30" fmla="*/ 2147483647 w 414"/>
                <a:gd name="T31" fmla="*/ 2147483647 h 50"/>
                <a:gd name="T32" fmla="*/ 2147483647 w 414"/>
                <a:gd name="T33" fmla="*/ 2147483647 h 50"/>
                <a:gd name="T34" fmla="*/ 2147483647 w 414"/>
                <a:gd name="T35" fmla="*/ 2147483647 h 50"/>
                <a:gd name="T36" fmla="*/ 2147483647 w 414"/>
                <a:gd name="T37" fmla="*/ 2147483647 h 50"/>
                <a:gd name="T38" fmla="*/ 2147483647 w 414"/>
                <a:gd name="T39" fmla="*/ 2147483647 h 50"/>
                <a:gd name="T40" fmla="*/ 2147483647 w 414"/>
                <a:gd name="T41" fmla="*/ 2147483647 h 50"/>
                <a:gd name="T42" fmla="*/ 2147483647 w 414"/>
                <a:gd name="T43" fmla="*/ 2147483647 h 50"/>
                <a:gd name="T44" fmla="*/ 2147483647 w 414"/>
                <a:gd name="T45" fmla="*/ 2147483647 h 50"/>
                <a:gd name="T46" fmla="*/ 2147483647 w 414"/>
                <a:gd name="T47" fmla="*/ 2147483647 h 50"/>
                <a:gd name="T48" fmla="*/ 2147483647 w 414"/>
                <a:gd name="T49" fmla="*/ 2147483647 h 50"/>
                <a:gd name="T50" fmla="*/ 2147483647 w 414"/>
                <a:gd name="T51" fmla="*/ 2147483647 h 50"/>
                <a:gd name="T52" fmla="*/ 2147483647 w 414"/>
                <a:gd name="T53" fmla="*/ 2147483647 h 50"/>
                <a:gd name="T54" fmla="*/ 2147483647 w 414"/>
                <a:gd name="T55" fmla="*/ 2147483647 h 50"/>
                <a:gd name="T56" fmla="*/ 2147483647 w 414"/>
                <a:gd name="T57" fmla="*/ 2147483647 h 50"/>
                <a:gd name="T58" fmla="*/ 2147483647 w 414"/>
                <a:gd name="T59" fmla="*/ 2147483647 h 50"/>
                <a:gd name="T60" fmla="*/ 2147483647 w 414"/>
                <a:gd name="T61" fmla="*/ 2147483647 h 50"/>
                <a:gd name="T62" fmla="*/ 2147483647 w 414"/>
                <a:gd name="T63" fmla="*/ 2147483647 h 50"/>
                <a:gd name="T64" fmla="*/ 2147483647 w 414"/>
                <a:gd name="T65" fmla="*/ 2147483647 h 50"/>
                <a:gd name="T66" fmla="*/ 2147483647 w 414"/>
                <a:gd name="T67" fmla="*/ 2147483647 h 50"/>
                <a:gd name="T68" fmla="*/ 2147483647 w 414"/>
                <a:gd name="T69" fmla="*/ 2147483647 h 50"/>
                <a:gd name="T70" fmla="*/ 2147483647 w 414"/>
                <a:gd name="T71" fmla="*/ 2147483647 h 50"/>
                <a:gd name="T72" fmla="*/ 2147483647 w 414"/>
                <a:gd name="T73" fmla="*/ 2147483647 h 50"/>
                <a:gd name="T74" fmla="*/ 2147483647 w 414"/>
                <a:gd name="T75" fmla="*/ 2147483647 h 50"/>
                <a:gd name="T76" fmla="*/ 2147483647 w 414"/>
                <a:gd name="T77" fmla="*/ 2147483647 h 50"/>
                <a:gd name="T78" fmla="*/ 2147483647 w 414"/>
                <a:gd name="T79" fmla="*/ 2147483647 h 50"/>
                <a:gd name="T80" fmla="*/ 2147483647 w 414"/>
                <a:gd name="T81" fmla="*/ 2147483647 h 50"/>
                <a:gd name="T82" fmla="*/ 2147483647 w 414"/>
                <a:gd name="T83" fmla="*/ 2147483647 h 50"/>
                <a:gd name="T84" fmla="*/ 2147483647 w 414"/>
                <a:gd name="T85" fmla="*/ 2147483647 h 50"/>
                <a:gd name="T86" fmla="*/ 2147483647 w 414"/>
                <a:gd name="T87" fmla="*/ 2147483647 h 50"/>
                <a:gd name="T88" fmla="*/ 2147483647 w 414"/>
                <a:gd name="T89" fmla="*/ 2147483647 h 50"/>
                <a:gd name="T90" fmla="*/ 2147483647 w 414"/>
                <a:gd name="T91" fmla="*/ 2147483647 h 50"/>
                <a:gd name="T92" fmla="*/ 2147483647 w 414"/>
                <a:gd name="T93" fmla="*/ 2147483647 h 50"/>
                <a:gd name="T94" fmla="*/ 2147483647 w 414"/>
                <a:gd name="T95" fmla="*/ 2147483647 h 50"/>
                <a:gd name="T96" fmla="*/ 2147483647 w 414"/>
                <a:gd name="T97" fmla="*/ 2147483647 h 50"/>
                <a:gd name="T98" fmla="*/ 2147483647 w 414"/>
                <a:gd name="T99" fmla="*/ 2147483647 h 50"/>
                <a:gd name="T100" fmla="*/ 2147483647 w 414"/>
                <a:gd name="T101" fmla="*/ 2147483647 h 50"/>
                <a:gd name="T102" fmla="*/ 2147483647 w 414"/>
                <a:gd name="T103" fmla="*/ 2147483647 h 50"/>
                <a:gd name="T104" fmla="*/ 2147483647 w 414"/>
                <a:gd name="T105" fmla="*/ 2147483647 h 50"/>
                <a:gd name="T106" fmla="*/ 2147483647 w 414"/>
                <a:gd name="T107" fmla="*/ 2147483647 h 50"/>
                <a:gd name="T108" fmla="*/ 2147483647 w 414"/>
                <a:gd name="T109" fmla="*/ 2147483647 h 50"/>
                <a:gd name="T110" fmla="*/ 2147483647 w 414"/>
                <a:gd name="T111" fmla="*/ 2147483647 h 50"/>
                <a:gd name="T112" fmla="*/ 2147483647 w 414"/>
                <a:gd name="T113" fmla="*/ 2147483647 h 50"/>
                <a:gd name="T114" fmla="*/ 0 w 414"/>
                <a:gd name="T115" fmla="*/ 0 h 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4"/>
                <a:gd name="T175" fmla="*/ 0 h 50"/>
                <a:gd name="T176" fmla="*/ 414 w 414"/>
                <a:gd name="T177" fmla="*/ 50 h 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4" h="50">
                  <a:moveTo>
                    <a:pt x="414" y="7"/>
                  </a:moveTo>
                  <a:lnTo>
                    <a:pt x="405" y="7"/>
                  </a:lnTo>
                  <a:lnTo>
                    <a:pt x="395" y="7"/>
                  </a:lnTo>
                  <a:lnTo>
                    <a:pt x="388" y="7"/>
                  </a:lnTo>
                  <a:lnTo>
                    <a:pt x="388" y="0"/>
                  </a:lnTo>
                  <a:lnTo>
                    <a:pt x="379" y="0"/>
                  </a:lnTo>
                  <a:lnTo>
                    <a:pt x="371" y="0"/>
                  </a:lnTo>
                  <a:lnTo>
                    <a:pt x="362" y="0"/>
                  </a:lnTo>
                  <a:lnTo>
                    <a:pt x="353" y="7"/>
                  </a:lnTo>
                  <a:lnTo>
                    <a:pt x="345" y="7"/>
                  </a:lnTo>
                  <a:lnTo>
                    <a:pt x="336" y="7"/>
                  </a:lnTo>
                  <a:lnTo>
                    <a:pt x="336" y="17"/>
                  </a:lnTo>
                  <a:lnTo>
                    <a:pt x="336" y="26"/>
                  </a:lnTo>
                  <a:lnTo>
                    <a:pt x="328" y="26"/>
                  </a:lnTo>
                  <a:lnTo>
                    <a:pt x="319" y="34"/>
                  </a:lnTo>
                  <a:lnTo>
                    <a:pt x="310" y="43"/>
                  </a:lnTo>
                  <a:lnTo>
                    <a:pt x="302" y="43"/>
                  </a:lnTo>
                  <a:lnTo>
                    <a:pt x="293" y="50"/>
                  </a:lnTo>
                  <a:lnTo>
                    <a:pt x="293" y="43"/>
                  </a:lnTo>
                  <a:lnTo>
                    <a:pt x="284" y="43"/>
                  </a:lnTo>
                  <a:lnTo>
                    <a:pt x="276" y="43"/>
                  </a:lnTo>
                  <a:lnTo>
                    <a:pt x="276" y="50"/>
                  </a:lnTo>
                  <a:lnTo>
                    <a:pt x="267" y="50"/>
                  </a:lnTo>
                  <a:lnTo>
                    <a:pt x="259" y="43"/>
                  </a:lnTo>
                  <a:lnTo>
                    <a:pt x="250" y="43"/>
                  </a:lnTo>
                  <a:lnTo>
                    <a:pt x="241" y="43"/>
                  </a:lnTo>
                  <a:lnTo>
                    <a:pt x="233" y="43"/>
                  </a:lnTo>
                  <a:lnTo>
                    <a:pt x="224" y="50"/>
                  </a:lnTo>
                  <a:lnTo>
                    <a:pt x="216" y="43"/>
                  </a:lnTo>
                  <a:lnTo>
                    <a:pt x="207" y="43"/>
                  </a:lnTo>
                  <a:lnTo>
                    <a:pt x="198" y="43"/>
                  </a:lnTo>
                  <a:lnTo>
                    <a:pt x="190" y="43"/>
                  </a:lnTo>
                  <a:lnTo>
                    <a:pt x="181" y="50"/>
                  </a:lnTo>
                  <a:lnTo>
                    <a:pt x="173" y="50"/>
                  </a:lnTo>
                  <a:lnTo>
                    <a:pt x="164" y="50"/>
                  </a:lnTo>
                  <a:lnTo>
                    <a:pt x="155" y="43"/>
                  </a:lnTo>
                  <a:lnTo>
                    <a:pt x="147" y="43"/>
                  </a:lnTo>
                  <a:lnTo>
                    <a:pt x="138" y="43"/>
                  </a:lnTo>
                  <a:lnTo>
                    <a:pt x="138" y="50"/>
                  </a:lnTo>
                  <a:lnTo>
                    <a:pt x="129" y="50"/>
                  </a:lnTo>
                  <a:lnTo>
                    <a:pt x="121" y="50"/>
                  </a:lnTo>
                  <a:lnTo>
                    <a:pt x="112" y="50"/>
                  </a:lnTo>
                  <a:lnTo>
                    <a:pt x="104" y="43"/>
                  </a:lnTo>
                  <a:lnTo>
                    <a:pt x="95" y="43"/>
                  </a:lnTo>
                  <a:lnTo>
                    <a:pt x="86" y="43"/>
                  </a:lnTo>
                  <a:lnTo>
                    <a:pt x="78" y="43"/>
                  </a:lnTo>
                  <a:lnTo>
                    <a:pt x="69" y="50"/>
                  </a:lnTo>
                  <a:lnTo>
                    <a:pt x="61" y="43"/>
                  </a:lnTo>
                  <a:lnTo>
                    <a:pt x="52" y="43"/>
                  </a:lnTo>
                  <a:lnTo>
                    <a:pt x="52" y="34"/>
                  </a:lnTo>
                  <a:lnTo>
                    <a:pt x="52" y="26"/>
                  </a:lnTo>
                  <a:lnTo>
                    <a:pt x="52" y="17"/>
                  </a:lnTo>
                  <a:lnTo>
                    <a:pt x="43" y="17"/>
                  </a:lnTo>
                  <a:lnTo>
                    <a:pt x="35" y="17"/>
                  </a:lnTo>
                  <a:lnTo>
                    <a:pt x="26" y="7"/>
                  </a:lnTo>
                  <a:lnTo>
                    <a:pt x="17" y="7"/>
                  </a:lnTo>
                  <a:lnTo>
                    <a:pt x="9" y="7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69" name="Freeform 315"/>
            <p:cNvSpPr>
              <a:spLocks/>
            </p:cNvSpPr>
            <p:nvPr/>
          </p:nvSpPr>
          <p:spPr bwMode="auto">
            <a:xfrm>
              <a:off x="3478213" y="2733675"/>
              <a:ext cx="579437" cy="68263"/>
            </a:xfrm>
            <a:custGeom>
              <a:avLst/>
              <a:gdLst>
                <a:gd name="T0" fmla="*/ 2147483647 w 731"/>
                <a:gd name="T1" fmla="*/ 2147483647 h 86"/>
                <a:gd name="T2" fmla="*/ 2147483647 w 731"/>
                <a:gd name="T3" fmla="*/ 2147483647 h 86"/>
                <a:gd name="T4" fmla="*/ 2147483647 w 731"/>
                <a:gd name="T5" fmla="*/ 2147483647 h 86"/>
                <a:gd name="T6" fmla="*/ 2147483647 w 731"/>
                <a:gd name="T7" fmla="*/ 2147483647 h 86"/>
                <a:gd name="T8" fmla="*/ 2147483647 w 731"/>
                <a:gd name="T9" fmla="*/ 2147483647 h 86"/>
                <a:gd name="T10" fmla="*/ 2147483647 w 731"/>
                <a:gd name="T11" fmla="*/ 2147483647 h 86"/>
                <a:gd name="T12" fmla="*/ 2147483647 w 731"/>
                <a:gd name="T13" fmla="*/ 2147483647 h 86"/>
                <a:gd name="T14" fmla="*/ 2147483647 w 731"/>
                <a:gd name="T15" fmla="*/ 2147483647 h 86"/>
                <a:gd name="T16" fmla="*/ 2147483647 w 731"/>
                <a:gd name="T17" fmla="*/ 2147483647 h 86"/>
                <a:gd name="T18" fmla="*/ 2147483647 w 731"/>
                <a:gd name="T19" fmla="*/ 2147483647 h 86"/>
                <a:gd name="T20" fmla="*/ 2147483647 w 731"/>
                <a:gd name="T21" fmla="*/ 2147483647 h 86"/>
                <a:gd name="T22" fmla="*/ 2147483647 w 731"/>
                <a:gd name="T23" fmla="*/ 2147483647 h 86"/>
                <a:gd name="T24" fmla="*/ 2147483647 w 731"/>
                <a:gd name="T25" fmla="*/ 2147483647 h 86"/>
                <a:gd name="T26" fmla="*/ 2147483647 w 731"/>
                <a:gd name="T27" fmla="*/ 2147483647 h 86"/>
                <a:gd name="T28" fmla="*/ 2147483647 w 731"/>
                <a:gd name="T29" fmla="*/ 2147483647 h 86"/>
                <a:gd name="T30" fmla="*/ 2147483647 w 731"/>
                <a:gd name="T31" fmla="*/ 2147483647 h 86"/>
                <a:gd name="T32" fmla="*/ 2147483647 w 731"/>
                <a:gd name="T33" fmla="*/ 2147483647 h 86"/>
                <a:gd name="T34" fmla="*/ 2147483647 w 731"/>
                <a:gd name="T35" fmla="*/ 2147483647 h 86"/>
                <a:gd name="T36" fmla="*/ 2147483647 w 731"/>
                <a:gd name="T37" fmla="*/ 2147483647 h 86"/>
                <a:gd name="T38" fmla="*/ 2147483647 w 731"/>
                <a:gd name="T39" fmla="*/ 2147483647 h 86"/>
                <a:gd name="T40" fmla="*/ 2147483647 w 731"/>
                <a:gd name="T41" fmla="*/ 2147483647 h 86"/>
                <a:gd name="T42" fmla="*/ 2147483647 w 731"/>
                <a:gd name="T43" fmla="*/ 2147483647 h 86"/>
                <a:gd name="T44" fmla="*/ 2147483647 w 731"/>
                <a:gd name="T45" fmla="*/ 2147483647 h 86"/>
                <a:gd name="T46" fmla="*/ 2147483647 w 731"/>
                <a:gd name="T47" fmla="*/ 2147483647 h 86"/>
                <a:gd name="T48" fmla="*/ 2147483647 w 731"/>
                <a:gd name="T49" fmla="*/ 2147483647 h 86"/>
                <a:gd name="T50" fmla="*/ 2147483647 w 731"/>
                <a:gd name="T51" fmla="*/ 2147483647 h 86"/>
                <a:gd name="T52" fmla="*/ 2147483647 w 731"/>
                <a:gd name="T53" fmla="*/ 2147483647 h 86"/>
                <a:gd name="T54" fmla="*/ 2147483647 w 731"/>
                <a:gd name="T55" fmla="*/ 2147483647 h 86"/>
                <a:gd name="T56" fmla="*/ 2147483647 w 731"/>
                <a:gd name="T57" fmla="*/ 2147483647 h 86"/>
                <a:gd name="T58" fmla="*/ 2147483647 w 731"/>
                <a:gd name="T59" fmla="*/ 2147483647 h 86"/>
                <a:gd name="T60" fmla="*/ 2147483647 w 731"/>
                <a:gd name="T61" fmla="*/ 2147483647 h 86"/>
                <a:gd name="T62" fmla="*/ 2147483647 w 731"/>
                <a:gd name="T63" fmla="*/ 2147483647 h 86"/>
                <a:gd name="T64" fmla="*/ 2147483647 w 731"/>
                <a:gd name="T65" fmla="*/ 2147483647 h 86"/>
                <a:gd name="T66" fmla="*/ 2147483647 w 731"/>
                <a:gd name="T67" fmla="*/ 2147483647 h 86"/>
                <a:gd name="T68" fmla="*/ 2147483647 w 731"/>
                <a:gd name="T69" fmla="*/ 2147483647 h 86"/>
                <a:gd name="T70" fmla="*/ 2147483647 w 731"/>
                <a:gd name="T71" fmla="*/ 2147483647 h 86"/>
                <a:gd name="T72" fmla="*/ 2147483647 w 731"/>
                <a:gd name="T73" fmla="*/ 2147483647 h 86"/>
                <a:gd name="T74" fmla="*/ 2147483647 w 731"/>
                <a:gd name="T75" fmla="*/ 2147483647 h 86"/>
                <a:gd name="T76" fmla="*/ 2147483647 w 731"/>
                <a:gd name="T77" fmla="*/ 2147483647 h 86"/>
                <a:gd name="T78" fmla="*/ 2147483647 w 731"/>
                <a:gd name="T79" fmla="*/ 2147483647 h 86"/>
                <a:gd name="T80" fmla="*/ 2147483647 w 731"/>
                <a:gd name="T81" fmla="*/ 2147483647 h 86"/>
                <a:gd name="T82" fmla="*/ 2147483647 w 731"/>
                <a:gd name="T83" fmla="*/ 2147483647 h 86"/>
                <a:gd name="T84" fmla="*/ 2147483647 w 731"/>
                <a:gd name="T85" fmla="*/ 2147483647 h 86"/>
                <a:gd name="T86" fmla="*/ 2147483647 w 731"/>
                <a:gd name="T87" fmla="*/ 2147483647 h 86"/>
                <a:gd name="T88" fmla="*/ 2147483647 w 731"/>
                <a:gd name="T89" fmla="*/ 2147483647 h 86"/>
                <a:gd name="T90" fmla="*/ 2147483647 w 731"/>
                <a:gd name="T91" fmla="*/ 2147483647 h 86"/>
                <a:gd name="T92" fmla="*/ 2147483647 w 731"/>
                <a:gd name="T93" fmla="*/ 2147483647 h 86"/>
                <a:gd name="T94" fmla="*/ 2147483647 w 731"/>
                <a:gd name="T95" fmla="*/ 2147483647 h 86"/>
                <a:gd name="T96" fmla="*/ 2147483647 w 731"/>
                <a:gd name="T97" fmla="*/ 2147483647 h 86"/>
                <a:gd name="T98" fmla="*/ 0 w 731"/>
                <a:gd name="T99" fmla="*/ 0 h 8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31"/>
                <a:gd name="T151" fmla="*/ 0 h 86"/>
                <a:gd name="T152" fmla="*/ 731 w 731"/>
                <a:gd name="T153" fmla="*/ 86 h 8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31" h="86">
                  <a:moveTo>
                    <a:pt x="731" y="0"/>
                  </a:moveTo>
                  <a:lnTo>
                    <a:pt x="723" y="8"/>
                  </a:lnTo>
                  <a:lnTo>
                    <a:pt x="714" y="17"/>
                  </a:lnTo>
                  <a:lnTo>
                    <a:pt x="706" y="17"/>
                  </a:lnTo>
                  <a:lnTo>
                    <a:pt x="706" y="24"/>
                  </a:lnTo>
                  <a:lnTo>
                    <a:pt x="697" y="34"/>
                  </a:lnTo>
                  <a:lnTo>
                    <a:pt x="688" y="34"/>
                  </a:lnTo>
                  <a:lnTo>
                    <a:pt x="680" y="34"/>
                  </a:lnTo>
                  <a:lnTo>
                    <a:pt x="671" y="34"/>
                  </a:lnTo>
                  <a:lnTo>
                    <a:pt x="671" y="24"/>
                  </a:lnTo>
                  <a:lnTo>
                    <a:pt x="664" y="24"/>
                  </a:lnTo>
                  <a:lnTo>
                    <a:pt x="654" y="24"/>
                  </a:lnTo>
                  <a:lnTo>
                    <a:pt x="654" y="34"/>
                  </a:lnTo>
                  <a:lnTo>
                    <a:pt x="645" y="43"/>
                  </a:lnTo>
                  <a:lnTo>
                    <a:pt x="645" y="34"/>
                  </a:lnTo>
                  <a:lnTo>
                    <a:pt x="637" y="34"/>
                  </a:lnTo>
                  <a:lnTo>
                    <a:pt x="628" y="34"/>
                  </a:lnTo>
                  <a:lnTo>
                    <a:pt x="621" y="34"/>
                  </a:lnTo>
                  <a:lnTo>
                    <a:pt x="602" y="34"/>
                  </a:lnTo>
                  <a:lnTo>
                    <a:pt x="595" y="34"/>
                  </a:lnTo>
                  <a:lnTo>
                    <a:pt x="595" y="43"/>
                  </a:lnTo>
                  <a:lnTo>
                    <a:pt x="585" y="43"/>
                  </a:lnTo>
                  <a:lnTo>
                    <a:pt x="576" y="43"/>
                  </a:lnTo>
                  <a:lnTo>
                    <a:pt x="569" y="43"/>
                  </a:lnTo>
                  <a:lnTo>
                    <a:pt x="569" y="51"/>
                  </a:lnTo>
                  <a:lnTo>
                    <a:pt x="559" y="51"/>
                  </a:lnTo>
                  <a:lnTo>
                    <a:pt x="552" y="51"/>
                  </a:lnTo>
                  <a:lnTo>
                    <a:pt x="552" y="60"/>
                  </a:lnTo>
                  <a:lnTo>
                    <a:pt x="542" y="69"/>
                  </a:lnTo>
                  <a:lnTo>
                    <a:pt x="533" y="69"/>
                  </a:lnTo>
                  <a:lnTo>
                    <a:pt x="526" y="69"/>
                  </a:lnTo>
                  <a:lnTo>
                    <a:pt x="516" y="69"/>
                  </a:lnTo>
                  <a:lnTo>
                    <a:pt x="509" y="77"/>
                  </a:lnTo>
                  <a:lnTo>
                    <a:pt x="500" y="77"/>
                  </a:lnTo>
                  <a:lnTo>
                    <a:pt x="490" y="86"/>
                  </a:lnTo>
                  <a:lnTo>
                    <a:pt x="474" y="86"/>
                  </a:lnTo>
                  <a:lnTo>
                    <a:pt x="466" y="86"/>
                  </a:lnTo>
                  <a:lnTo>
                    <a:pt x="457" y="86"/>
                  </a:lnTo>
                  <a:lnTo>
                    <a:pt x="447" y="86"/>
                  </a:lnTo>
                  <a:lnTo>
                    <a:pt x="447" y="77"/>
                  </a:lnTo>
                  <a:lnTo>
                    <a:pt x="447" y="69"/>
                  </a:lnTo>
                  <a:lnTo>
                    <a:pt x="440" y="69"/>
                  </a:lnTo>
                  <a:lnTo>
                    <a:pt x="431" y="69"/>
                  </a:lnTo>
                  <a:lnTo>
                    <a:pt x="431" y="77"/>
                  </a:lnTo>
                  <a:lnTo>
                    <a:pt x="421" y="69"/>
                  </a:lnTo>
                  <a:lnTo>
                    <a:pt x="405" y="69"/>
                  </a:lnTo>
                  <a:lnTo>
                    <a:pt x="397" y="69"/>
                  </a:lnTo>
                  <a:lnTo>
                    <a:pt x="388" y="77"/>
                  </a:lnTo>
                  <a:lnTo>
                    <a:pt x="379" y="69"/>
                  </a:lnTo>
                  <a:lnTo>
                    <a:pt x="371" y="69"/>
                  </a:lnTo>
                  <a:lnTo>
                    <a:pt x="362" y="69"/>
                  </a:lnTo>
                  <a:lnTo>
                    <a:pt x="362" y="60"/>
                  </a:lnTo>
                  <a:lnTo>
                    <a:pt x="354" y="60"/>
                  </a:lnTo>
                  <a:lnTo>
                    <a:pt x="336" y="69"/>
                  </a:lnTo>
                  <a:lnTo>
                    <a:pt x="319" y="69"/>
                  </a:lnTo>
                  <a:lnTo>
                    <a:pt x="310" y="69"/>
                  </a:lnTo>
                  <a:lnTo>
                    <a:pt x="302" y="60"/>
                  </a:lnTo>
                  <a:lnTo>
                    <a:pt x="293" y="51"/>
                  </a:lnTo>
                  <a:lnTo>
                    <a:pt x="285" y="51"/>
                  </a:lnTo>
                  <a:lnTo>
                    <a:pt x="276" y="51"/>
                  </a:lnTo>
                  <a:lnTo>
                    <a:pt x="276" y="60"/>
                  </a:lnTo>
                  <a:lnTo>
                    <a:pt x="267" y="60"/>
                  </a:lnTo>
                  <a:lnTo>
                    <a:pt x="259" y="60"/>
                  </a:lnTo>
                  <a:lnTo>
                    <a:pt x="250" y="60"/>
                  </a:lnTo>
                  <a:lnTo>
                    <a:pt x="242" y="60"/>
                  </a:lnTo>
                  <a:lnTo>
                    <a:pt x="233" y="60"/>
                  </a:lnTo>
                  <a:lnTo>
                    <a:pt x="224" y="60"/>
                  </a:lnTo>
                  <a:lnTo>
                    <a:pt x="216" y="69"/>
                  </a:lnTo>
                  <a:lnTo>
                    <a:pt x="207" y="69"/>
                  </a:lnTo>
                  <a:lnTo>
                    <a:pt x="199" y="60"/>
                  </a:lnTo>
                  <a:lnTo>
                    <a:pt x="181" y="60"/>
                  </a:lnTo>
                  <a:lnTo>
                    <a:pt x="181" y="69"/>
                  </a:lnTo>
                  <a:lnTo>
                    <a:pt x="173" y="69"/>
                  </a:lnTo>
                  <a:lnTo>
                    <a:pt x="164" y="69"/>
                  </a:lnTo>
                  <a:lnTo>
                    <a:pt x="155" y="69"/>
                  </a:lnTo>
                  <a:lnTo>
                    <a:pt x="147" y="69"/>
                  </a:lnTo>
                  <a:lnTo>
                    <a:pt x="138" y="69"/>
                  </a:lnTo>
                  <a:lnTo>
                    <a:pt x="130" y="60"/>
                  </a:lnTo>
                  <a:lnTo>
                    <a:pt x="121" y="60"/>
                  </a:lnTo>
                  <a:lnTo>
                    <a:pt x="112" y="60"/>
                  </a:lnTo>
                  <a:lnTo>
                    <a:pt x="104" y="60"/>
                  </a:lnTo>
                  <a:lnTo>
                    <a:pt x="95" y="60"/>
                  </a:lnTo>
                  <a:lnTo>
                    <a:pt x="87" y="60"/>
                  </a:lnTo>
                  <a:lnTo>
                    <a:pt x="78" y="60"/>
                  </a:lnTo>
                  <a:lnTo>
                    <a:pt x="69" y="51"/>
                  </a:lnTo>
                  <a:lnTo>
                    <a:pt x="61" y="51"/>
                  </a:lnTo>
                  <a:lnTo>
                    <a:pt x="52" y="43"/>
                  </a:lnTo>
                  <a:lnTo>
                    <a:pt x="52" y="34"/>
                  </a:lnTo>
                  <a:lnTo>
                    <a:pt x="43" y="24"/>
                  </a:lnTo>
                  <a:lnTo>
                    <a:pt x="52" y="17"/>
                  </a:lnTo>
                  <a:lnTo>
                    <a:pt x="52" y="8"/>
                  </a:lnTo>
                  <a:lnTo>
                    <a:pt x="43" y="8"/>
                  </a:lnTo>
                  <a:lnTo>
                    <a:pt x="35" y="8"/>
                  </a:lnTo>
                  <a:lnTo>
                    <a:pt x="35" y="17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9" y="8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70" name="Freeform 316"/>
            <p:cNvSpPr>
              <a:spLocks/>
            </p:cNvSpPr>
            <p:nvPr/>
          </p:nvSpPr>
          <p:spPr bwMode="auto">
            <a:xfrm>
              <a:off x="3621088" y="2773363"/>
              <a:ext cx="436562" cy="104775"/>
            </a:xfrm>
            <a:custGeom>
              <a:avLst/>
              <a:gdLst>
                <a:gd name="T0" fmla="*/ 2147483647 w 550"/>
                <a:gd name="T1" fmla="*/ 0 h 130"/>
                <a:gd name="T2" fmla="*/ 2147483647 w 550"/>
                <a:gd name="T3" fmla="*/ 2147483647 h 130"/>
                <a:gd name="T4" fmla="*/ 2147483647 w 550"/>
                <a:gd name="T5" fmla="*/ 2147483647 h 130"/>
                <a:gd name="T6" fmla="*/ 2147483647 w 550"/>
                <a:gd name="T7" fmla="*/ 2147483647 h 130"/>
                <a:gd name="T8" fmla="*/ 2147483647 w 550"/>
                <a:gd name="T9" fmla="*/ 2147483647 h 130"/>
                <a:gd name="T10" fmla="*/ 2147483647 w 550"/>
                <a:gd name="T11" fmla="*/ 2147483647 h 130"/>
                <a:gd name="T12" fmla="*/ 2147483647 w 550"/>
                <a:gd name="T13" fmla="*/ 2147483647 h 130"/>
                <a:gd name="T14" fmla="*/ 2147483647 w 550"/>
                <a:gd name="T15" fmla="*/ 2147483647 h 130"/>
                <a:gd name="T16" fmla="*/ 2147483647 w 550"/>
                <a:gd name="T17" fmla="*/ 2147483647 h 130"/>
                <a:gd name="T18" fmla="*/ 2147483647 w 550"/>
                <a:gd name="T19" fmla="*/ 2147483647 h 130"/>
                <a:gd name="T20" fmla="*/ 2147483647 w 550"/>
                <a:gd name="T21" fmla="*/ 2147483647 h 130"/>
                <a:gd name="T22" fmla="*/ 2147483647 w 550"/>
                <a:gd name="T23" fmla="*/ 2147483647 h 130"/>
                <a:gd name="T24" fmla="*/ 2147483647 w 550"/>
                <a:gd name="T25" fmla="*/ 2147483647 h 130"/>
                <a:gd name="T26" fmla="*/ 2147483647 w 550"/>
                <a:gd name="T27" fmla="*/ 2147483647 h 130"/>
                <a:gd name="T28" fmla="*/ 2147483647 w 550"/>
                <a:gd name="T29" fmla="*/ 2147483647 h 130"/>
                <a:gd name="T30" fmla="*/ 2147483647 w 550"/>
                <a:gd name="T31" fmla="*/ 2147483647 h 130"/>
                <a:gd name="T32" fmla="*/ 2147483647 w 550"/>
                <a:gd name="T33" fmla="*/ 2147483647 h 130"/>
                <a:gd name="T34" fmla="*/ 2147483647 w 550"/>
                <a:gd name="T35" fmla="*/ 2147483647 h 130"/>
                <a:gd name="T36" fmla="*/ 2147483647 w 550"/>
                <a:gd name="T37" fmla="*/ 2147483647 h 130"/>
                <a:gd name="T38" fmla="*/ 2147483647 w 550"/>
                <a:gd name="T39" fmla="*/ 2147483647 h 130"/>
                <a:gd name="T40" fmla="*/ 2147483647 w 550"/>
                <a:gd name="T41" fmla="*/ 2147483647 h 130"/>
                <a:gd name="T42" fmla="*/ 2147483647 w 550"/>
                <a:gd name="T43" fmla="*/ 2147483647 h 130"/>
                <a:gd name="T44" fmla="*/ 2147483647 w 550"/>
                <a:gd name="T45" fmla="*/ 2147483647 h 130"/>
                <a:gd name="T46" fmla="*/ 2147483647 w 550"/>
                <a:gd name="T47" fmla="*/ 2147483647 h 130"/>
                <a:gd name="T48" fmla="*/ 2147483647 w 550"/>
                <a:gd name="T49" fmla="*/ 2147483647 h 130"/>
                <a:gd name="T50" fmla="*/ 2147483647 w 550"/>
                <a:gd name="T51" fmla="*/ 2147483647 h 130"/>
                <a:gd name="T52" fmla="*/ 2147483647 w 550"/>
                <a:gd name="T53" fmla="*/ 2147483647 h 130"/>
                <a:gd name="T54" fmla="*/ 2147483647 w 550"/>
                <a:gd name="T55" fmla="*/ 2147483647 h 130"/>
                <a:gd name="T56" fmla="*/ 2147483647 w 550"/>
                <a:gd name="T57" fmla="*/ 2147483647 h 130"/>
                <a:gd name="T58" fmla="*/ 2147483647 w 550"/>
                <a:gd name="T59" fmla="*/ 2147483647 h 130"/>
                <a:gd name="T60" fmla="*/ 2147483647 w 550"/>
                <a:gd name="T61" fmla="*/ 2147483647 h 130"/>
                <a:gd name="T62" fmla="*/ 2147483647 w 550"/>
                <a:gd name="T63" fmla="*/ 2147483647 h 130"/>
                <a:gd name="T64" fmla="*/ 2147483647 w 550"/>
                <a:gd name="T65" fmla="*/ 2147483647 h 130"/>
                <a:gd name="T66" fmla="*/ 2147483647 w 550"/>
                <a:gd name="T67" fmla="*/ 2147483647 h 130"/>
                <a:gd name="T68" fmla="*/ 2147483647 w 550"/>
                <a:gd name="T69" fmla="*/ 2147483647 h 130"/>
                <a:gd name="T70" fmla="*/ 2147483647 w 550"/>
                <a:gd name="T71" fmla="*/ 2147483647 h 130"/>
                <a:gd name="T72" fmla="*/ 2147483647 w 550"/>
                <a:gd name="T73" fmla="*/ 2147483647 h 130"/>
                <a:gd name="T74" fmla="*/ 2147483647 w 550"/>
                <a:gd name="T75" fmla="*/ 2147483647 h 130"/>
                <a:gd name="T76" fmla="*/ 2147483647 w 550"/>
                <a:gd name="T77" fmla="*/ 2147483647 h 130"/>
                <a:gd name="T78" fmla="*/ 2147483647 w 550"/>
                <a:gd name="T79" fmla="*/ 2147483647 h 1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50"/>
                <a:gd name="T121" fmla="*/ 0 h 130"/>
                <a:gd name="T122" fmla="*/ 550 w 550"/>
                <a:gd name="T123" fmla="*/ 130 h 1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50" h="130">
                  <a:moveTo>
                    <a:pt x="550" y="0"/>
                  </a:moveTo>
                  <a:lnTo>
                    <a:pt x="542" y="0"/>
                  </a:lnTo>
                  <a:lnTo>
                    <a:pt x="533" y="0"/>
                  </a:lnTo>
                  <a:lnTo>
                    <a:pt x="533" y="9"/>
                  </a:lnTo>
                  <a:lnTo>
                    <a:pt x="533" y="18"/>
                  </a:lnTo>
                  <a:lnTo>
                    <a:pt x="525" y="18"/>
                  </a:lnTo>
                  <a:lnTo>
                    <a:pt x="525" y="26"/>
                  </a:lnTo>
                  <a:lnTo>
                    <a:pt x="525" y="35"/>
                  </a:lnTo>
                  <a:lnTo>
                    <a:pt x="516" y="26"/>
                  </a:lnTo>
                  <a:lnTo>
                    <a:pt x="507" y="35"/>
                  </a:lnTo>
                  <a:lnTo>
                    <a:pt x="490" y="35"/>
                  </a:lnTo>
                  <a:lnTo>
                    <a:pt x="483" y="43"/>
                  </a:lnTo>
                  <a:lnTo>
                    <a:pt x="483" y="52"/>
                  </a:lnTo>
                  <a:lnTo>
                    <a:pt x="473" y="52"/>
                  </a:lnTo>
                  <a:lnTo>
                    <a:pt x="464" y="61"/>
                  </a:lnTo>
                  <a:lnTo>
                    <a:pt x="456" y="69"/>
                  </a:lnTo>
                  <a:lnTo>
                    <a:pt x="456" y="78"/>
                  </a:lnTo>
                  <a:lnTo>
                    <a:pt x="447" y="78"/>
                  </a:lnTo>
                  <a:lnTo>
                    <a:pt x="447" y="69"/>
                  </a:lnTo>
                  <a:lnTo>
                    <a:pt x="440" y="78"/>
                  </a:lnTo>
                  <a:lnTo>
                    <a:pt x="430" y="87"/>
                  </a:lnTo>
                  <a:lnTo>
                    <a:pt x="421" y="87"/>
                  </a:lnTo>
                  <a:lnTo>
                    <a:pt x="414" y="87"/>
                  </a:lnTo>
                  <a:lnTo>
                    <a:pt x="414" y="78"/>
                  </a:lnTo>
                  <a:lnTo>
                    <a:pt x="404" y="87"/>
                  </a:lnTo>
                  <a:lnTo>
                    <a:pt x="395" y="87"/>
                  </a:lnTo>
                  <a:lnTo>
                    <a:pt x="395" y="78"/>
                  </a:lnTo>
                  <a:lnTo>
                    <a:pt x="388" y="87"/>
                  </a:lnTo>
                  <a:lnTo>
                    <a:pt x="388" y="95"/>
                  </a:lnTo>
                  <a:lnTo>
                    <a:pt x="378" y="95"/>
                  </a:lnTo>
                  <a:lnTo>
                    <a:pt x="371" y="104"/>
                  </a:lnTo>
                  <a:lnTo>
                    <a:pt x="361" y="104"/>
                  </a:lnTo>
                  <a:lnTo>
                    <a:pt x="352" y="112"/>
                  </a:lnTo>
                  <a:lnTo>
                    <a:pt x="345" y="112"/>
                  </a:lnTo>
                  <a:lnTo>
                    <a:pt x="335" y="112"/>
                  </a:lnTo>
                  <a:lnTo>
                    <a:pt x="328" y="121"/>
                  </a:lnTo>
                  <a:lnTo>
                    <a:pt x="319" y="112"/>
                  </a:lnTo>
                  <a:lnTo>
                    <a:pt x="309" y="112"/>
                  </a:lnTo>
                  <a:lnTo>
                    <a:pt x="309" y="104"/>
                  </a:lnTo>
                  <a:lnTo>
                    <a:pt x="302" y="95"/>
                  </a:lnTo>
                  <a:lnTo>
                    <a:pt x="302" y="104"/>
                  </a:lnTo>
                  <a:lnTo>
                    <a:pt x="293" y="104"/>
                  </a:lnTo>
                  <a:lnTo>
                    <a:pt x="285" y="112"/>
                  </a:lnTo>
                  <a:lnTo>
                    <a:pt x="276" y="104"/>
                  </a:lnTo>
                  <a:lnTo>
                    <a:pt x="266" y="112"/>
                  </a:lnTo>
                  <a:lnTo>
                    <a:pt x="259" y="112"/>
                  </a:lnTo>
                  <a:lnTo>
                    <a:pt x="250" y="112"/>
                  </a:lnTo>
                  <a:lnTo>
                    <a:pt x="250" y="121"/>
                  </a:lnTo>
                  <a:lnTo>
                    <a:pt x="240" y="121"/>
                  </a:lnTo>
                  <a:lnTo>
                    <a:pt x="233" y="121"/>
                  </a:lnTo>
                  <a:lnTo>
                    <a:pt x="224" y="112"/>
                  </a:lnTo>
                  <a:lnTo>
                    <a:pt x="216" y="121"/>
                  </a:lnTo>
                  <a:lnTo>
                    <a:pt x="207" y="130"/>
                  </a:lnTo>
                  <a:lnTo>
                    <a:pt x="198" y="121"/>
                  </a:lnTo>
                  <a:lnTo>
                    <a:pt x="190" y="121"/>
                  </a:lnTo>
                  <a:lnTo>
                    <a:pt x="181" y="121"/>
                  </a:lnTo>
                  <a:lnTo>
                    <a:pt x="173" y="121"/>
                  </a:lnTo>
                  <a:lnTo>
                    <a:pt x="164" y="121"/>
                  </a:lnTo>
                  <a:lnTo>
                    <a:pt x="147" y="121"/>
                  </a:lnTo>
                  <a:lnTo>
                    <a:pt x="155" y="112"/>
                  </a:lnTo>
                  <a:lnTo>
                    <a:pt x="147" y="112"/>
                  </a:lnTo>
                  <a:lnTo>
                    <a:pt x="147" y="104"/>
                  </a:lnTo>
                  <a:lnTo>
                    <a:pt x="138" y="104"/>
                  </a:lnTo>
                  <a:lnTo>
                    <a:pt x="138" y="95"/>
                  </a:lnTo>
                  <a:lnTo>
                    <a:pt x="129" y="95"/>
                  </a:lnTo>
                  <a:lnTo>
                    <a:pt x="121" y="104"/>
                  </a:lnTo>
                  <a:lnTo>
                    <a:pt x="112" y="104"/>
                  </a:lnTo>
                  <a:lnTo>
                    <a:pt x="104" y="104"/>
                  </a:lnTo>
                  <a:lnTo>
                    <a:pt x="95" y="104"/>
                  </a:lnTo>
                  <a:lnTo>
                    <a:pt x="86" y="95"/>
                  </a:lnTo>
                  <a:lnTo>
                    <a:pt x="78" y="104"/>
                  </a:lnTo>
                  <a:lnTo>
                    <a:pt x="69" y="104"/>
                  </a:lnTo>
                  <a:lnTo>
                    <a:pt x="61" y="104"/>
                  </a:lnTo>
                  <a:lnTo>
                    <a:pt x="52" y="112"/>
                  </a:lnTo>
                  <a:lnTo>
                    <a:pt x="43" y="112"/>
                  </a:lnTo>
                  <a:lnTo>
                    <a:pt x="35" y="112"/>
                  </a:lnTo>
                  <a:lnTo>
                    <a:pt x="26" y="112"/>
                  </a:lnTo>
                  <a:lnTo>
                    <a:pt x="18" y="121"/>
                  </a:lnTo>
                  <a:lnTo>
                    <a:pt x="9" y="121"/>
                  </a:lnTo>
                  <a:lnTo>
                    <a:pt x="9" y="130"/>
                  </a:lnTo>
                  <a:lnTo>
                    <a:pt x="0" y="13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71" name="Freeform 317"/>
            <p:cNvSpPr>
              <a:spLocks/>
            </p:cNvSpPr>
            <p:nvPr/>
          </p:nvSpPr>
          <p:spPr bwMode="auto">
            <a:xfrm>
              <a:off x="3813175" y="2898775"/>
              <a:ext cx="314325" cy="39688"/>
            </a:xfrm>
            <a:custGeom>
              <a:avLst/>
              <a:gdLst>
                <a:gd name="T0" fmla="*/ 2147483647 w 397"/>
                <a:gd name="T1" fmla="*/ 2147483647 h 51"/>
                <a:gd name="T2" fmla="*/ 2147483647 w 397"/>
                <a:gd name="T3" fmla="*/ 2147483647 h 51"/>
                <a:gd name="T4" fmla="*/ 2147483647 w 397"/>
                <a:gd name="T5" fmla="*/ 2147483647 h 51"/>
                <a:gd name="T6" fmla="*/ 2147483647 w 397"/>
                <a:gd name="T7" fmla="*/ 2147483647 h 51"/>
                <a:gd name="T8" fmla="*/ 2147483647 w 397"/>
                <a:gd name="T9" fmla="*/ 2147483647 h 51"/>
                <a:gd name="T10" fmla="*/ 2147483647 w 397"/>
                <a:gd name="T11" fmla="*/ 2147483647 h 51"/>
                <a:gd name="T12" fmla="*/ 2147483647 w 397"/>
                <a:gd name="T13" fmla="*/ 2147483647 h 51"/>
                <a:gd name="T14" fmla="*/ 2147483647 w 397"/>
                <a:gd name="T15" fmla="*/ 2147483647 h 51"/>
                <a:gd name="T16" fmla="*/ 2147483647 w 397"/>
                <a:gd name="T17" fmla="*/ 2147483647 h 51"/>
                <a:gd name="T18" fmla="*/ 2147483647 w 397"/>
                <a:gd name="T19" fmla="*/ 2147483647 h 51"/>
                <a:gd name="T20" fmla="*/ 2147483647 w 397"/>
                <a:gd name="T21" fmla="*/ 2147483647 h 51"/>
                <a:gd name="T22" fmla="*/ 2147483647 w 397"/>
                <a:gd name="T23" fmla="*/ 2147483647 h 51"/>
                <a:gd name="T24" fmla="*/ 2147483647 w 397"/>
                <a:gd name="T25" fmla="*/ 2147483647 h 51"/>
                <a:gd name="T26" fmla="*/ 2147483647 w 397"/>
                <a:gd name="T27" fmla="*/ 2147483647 h 51"/>
                <a:gd name="T28" fmla="*/ 2147483647 w 397"/>
                <a:gd name="T29" fmla="*/ 2147483647 h 51"/>
                <a:gd name="T30" fmla="*/ 2147483647 w 397"/>
                <a:gd name="T31" fmla="*/ 2147483647 h 51"/>
                <a:gd name="T32" fmla="*/ 2147483647 w 397"/>
                <a:gd name="T33" fmla="*/ 2147483647 h 51"/>
                <a:gd name="T34" fmla="*/ 2147483647 w 397"/>
                <a:gd name="T35" fmla="*/ 2147483647 h 51"/>
                <a:gd name="T36" fmla="*/ 2147483647 w 397"/>
                <a:gd name="T37" fmla="*/ 2147483647 h 51"/>
                <a:gd name="T38" fmla="*/ 2147483647 w 397"/>
                <a:gd name="T39" fmla="*/ 2147483647 h 51"/>
                <a:gd name="T40" fmla="*/ 2147483647 w 397"/>
                <a:gd name="T41" fmla="*/ 0 h 51"/>
                <a:gd name="T42" fmla="*/ 2147483647 w 397"/>
                <a:gd name="T43" fmla="*/ 0 h 51"/>
                <a:gd name="T44" fmla="*/ 2147483647 w 397"/>
                <a:gd name="T45" fmla="*/ 0 h 51"/>
                <a:gd name="T46" fmla="*/ 2147483647 w 397"/>
                <a:gd name="T47" fmla="*/ 2147483647 h 51"/>
                <a:gd name="T48" fmla="*/ 2147483647 w 397"/>
                <a:gd name="T49" fmla="*/ 2147483647 h 51"/>
                <a:gd name="T50" fmla="*/ 2147483647 w 397"/>
                <a:gd name="T51" fmla="*/ 2147483647 h 51"/>
                <a:gd name="T52" fmla="*/ 2147483647 w 397"/>
                <a:gd name="T53" fmla="*/ 2147483647 h 51"/>
                <a:gd name="T54" fmla="*/ 2147483647 w 397"/>
                <a:gd name="T55" fmla="*/ 2147483647 h 51"/>
                <a:gd name="T56" fmla="*/ 2147483647 w 397"/>
                <a:gd name="T57" fmla="*/ 2147483647 h 51"/>
                <a:gd name="T58" fmla="*/ 2147483647 w 397"/>
                <a:gd name="T59" fmla="*/ 2147483647 h 51"/>
                <a:gd name="T60" fmla="*/ 2147483647 w 397"/>
                <a:gd name="T61" fmla="*/ 2147483647 h 51"/>
                <a:gd name="T62" fmla="*/ 2147483647 w 397"/>
                <a:gd name="T63" fmla="*/ 2147483647 h 51"/>
                <a:gd name="T64" fmla="*/ 2147483647 w 397"/>
                <a:gd name="T65" fmla="*/ 2147483647 h 51"/>
                <a:gd name="T66" fmla="*/ 2147483647 w 397"/>
                <a:gd name="T67" fmla="*/ 2147483647 h 51"/>
                <a:gd name="T68" fmla="*/ 2147483647 w 397"/>
                <a:gd name="T69" fmla="*/ 2147483647 h 51"/>
                <a:gd name="T70" fmla="*/ 2147483647 w 397"/>
                <a:gd name="T71" fmla="*/ 2147483647 h 51"/>
                <a:gd name="T72" fmla="*/ 2147483647 w 397"/>
                <a:gd name="T73" fmla="*/ 2147483647 h 51"/>
                <a:gd name="T74" fmla="*/ 2147483647 w 397"/>
                <a:gd name="T75" fmla="*/ 2147483647 h 51"/>
                <a:gd name="T76" fmla="*/ 2147483647 w 397"/>
                <a:gd name="T77" fmla="*/ 2147483647 h 51"/>
                <a:gd name="T78" fmla="*/ 2147483647 w 397"/>
                <a:gd name="T79" fmla="*/ 2147483647 h 51"/>
                <a:gd name="T80" fmla="*/ 2147483647 w 397"/>
                <a:gd name="T81" fmla="*/ 2147483647 h 51"/>
                <a:gd name="T82" fmla="*/ 2147483647 w 397"/>
                <a:gd name="T83" fmla="*/ 2147483647 h 51"/>
                <a:gd name="T84" fmla="*/ 2147483647 w 397"/>
                <a:gd name="T85" fmla="*/ 2147483647 h 51"/>
                <a:gd name="T86" fmla="*/ 2147483647 w 397"/>
                <a:gd name="T87" fmla="*/ 2147483647 h 51"/>
                <a:gd name="T88" fmla="*/ 2147483647 w 397"/>
                <a:gd name="T89" fmla="*/ 2147483647 h 51"/>
                <a:gd name="T90" fmla="*/ 0 w 397"/>
                <a:gd name="T91" fmla="*/ 2147483647 h 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7"/>
                <a:gd name="T139" fmla="*/ 0 h 51"/>
                <a:gd name="T140" fmla="*/ 397 w 397"/>
                <a:gd name="T141" fmla="*/ 51 h 5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7" h="51">
                  <a:moveTo>
                    <a:pt x="397" y="34"/>
                  </a:moveTo>
                  <a:lnTo>
                    <a:pt x="379" y="43"/>
                  </a:lnTo>
                  <a:lnTo>
                    <a:pt x="371" y="43"/>
                  </a:lnTo>
                  <a:lnTo>
                    <a:pt x="362" y="43"/>
                  </a:lnTo>
                  <a:lnTo>
                    <a:pt x="354" y="34"/>
                  </a:lnTo>
                  <a:lnTo>
                    <a:pt x="354" y="43"/>
                  </a:lnTo>
                  <a:lnTo>
                    <a:pt x="345" y="43"/>
                  </a:lnTo>
                  <a:lnTo>
                    <a:pt x="336" y="34"/>
                  </a:lnTo>
                  <a:lnTo>
                    <a:pt x="328" y="34"/>
                  </a:lnTo>
                  <a:lnTo>
                    <a:pt x="319" y="43"/>
                  </a:lnTo>
                  <a:lnTo>
                    <a:pt x="319" y="34"/>
                  </a:lnTo>
                  <a:lnTo>
                    <a:pt x="302" y="25"/>
                  </a:lnTo>
                  <a:lnTo>
                    <a:pt x="293" y="25"/>
                  </a:lnTo>
                  <a:lnTo>
                    <a:pt x="293" y="17"/>
                  </a:lnTo>
                  <a:lnTo>
                    <a:pt x="285" y="17"/>
                  </a:lnTo>
                  <a:lnTo>
                    <a:pt x="276" y="17"/>
                  </a:lnTo>
                  <a:lnTo>
                    <a:pt x="267" y="17"/>
                  </a:lnTo>
                  <a:lnTo>
                    <a:pt x="259" y="17"/>
                  </a:lnTo>
                  <a:lnTo>
                    <a:pt x="250" y="8"/>
                  </a:lnTo>
                  <a:lnTo>
                    <a:pt x="243" y="8"/>
                  </a:lnTo>
                  <a:lnTo>
                    <a:pt x="233" y="0"/>
                  </a:lnTo>
                  <a:lnTo>
                    <a:pt x="224" y="0"/>
                  </a:lnTo>
                  <a:lnTo>
                    <a:pt x="216" y="0"/>
                  </a:lnTo>
                  <a:lnTo>
                    <a:pt x="207" y="8"/>
                  </a:lnTo>
                  <a:lnTo>
                    <a:pt x="200" y="8"/>
                  </a:lnTo>
                  <a:lnTo>
                    <a:pt x="181" y="17"/>
                  </a:lnTo>
                  <a:lnTo>
                    <a:pt x="174" y="25"/>
                  </a:lnTo>
                  <a:lnTo>
                    <a:pt x="164" y="25"/>
                  </a:lnTo>
                  <a:lnTo>
                    <a:pt x="155" y="34"/>
                  </a:lnTo>
                  <a:lnTo>
                    <a:pt x="148" y="34"/>
                  </a:lnTo>
                  <a:lnTo>
                    <a:pt x="138" y="34"/>
                  </a:lnTo>
                  <a:lnTo>
                    <a:pt x="138" y="43"/>
                  </a:lnTo>
                  <a:lnTo>
                    <a:pt x="121" y="43"/>
                  </a:lnTo>
                  <a:lnTo>
                    <a:pt x="112" y="43"/>
                  </a:lnTo>
                  <a:lnTo>
                    <a:pt x="105" y="43"/>
                  </a:lnTo>
                  <a:lnTo>
                    <a:pt x="95" y="51"/>
                  </a:lnTo>
                  <a:lnTo>
                    <a:pt x="88" y="51"/>
                  </a:lnTo>
                  <a:lnTo>
                    <a:pt x="79" y="51"/>
                  </a:lnTo>
                  <a:lnTo>
                    <a:pt x="69" y="51"/>
                  </a:lnTo>
                  <a:lnTo>
                    <a:pt x="53" y="51"/>
                  </a:lnTo>
                  <a:lnTo>
                    <a:pt x="45" y="51"/>
                  </a:lnTo>
                  <a:lnTo>
                    <a:pt x="26" y="51"/>
                  </a:lnTo>
                  <a:lnTo>
                    <a:pt x="19" y="51"/>
                  </a:lnTo>
                  <a:lnTo>
                    <a:pt x="19" y="43"/>
                  </a:lnTo>
                  <a:lnTo>
                    <a:pt x="10" y="43"/>
                  </a:lnTo>
                  <a:lnTo>
                    <a:pt x="0" y="34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72" name="Freeform 318"/>
            <p:cNvSpPr>
              <a:spLocks/>
            </p:cNvSpPr>
            <p:nvPr/>
          </p:nvSpPr>
          <p:spPr bwMode="auto">
            <a:xfrm>
              <a:off x="3451225" y="3000375"/>
              <a:ext cx="642938" cy="55563"/>
            </a:xfrm>
            <a:custGeom>
              <a:avLst/>
              <a:gdLst>
                <a:gd name="T0" fmla="*/ 2147483647 w 809"/>
                <a:gd name="T1" fmla="*/ 2147483647 h 69"/>
                <a:gd name="T2" fmla="*/ 2147483647 w 809"/>
                <a:gd name="T3" fmla="*/ 2147483647 h 69"/>
                <a:gd name="T4" fmla="*/ 2147483647 w 809"/>
                <a:gd name="T5" fmla="*/ 2147483647 h 69"/>
                <a:gd name="T6" fmla="*/ 2147483647 w 809"/>
                <a:gd name="T7" fmla="*/ 2147483647 h 69"/>
                <a:gd name="T8" fmla="*/ 2147483647 w 809"/>
                <a:gd name="T9" fmla="*/ 2147483647 h 69"/>
                <a:gd name="T10" fmla="*/ 2147483647 w 809"/>
                <a:gd name="T11" fmla="*/ 2147483647 h 69"/>
                <a:gd name="T12" fmla="*/ 2147483647 w 809"/>
                <a:gd name="T13" fmla="*/ 2147483647 h 69"/>
                <a:gd name="T14" fmla="*/ 2147483647 w 809"/>
                <a:gd name="T15" fmla="*/ 2147483647 h 69"/>
                <a:gd name="T16" fmla="*/ 2147483647 w 809"/>
                <a:gd name="T17" fmla="*/ 2147483647 h 69"/>
                <a:gd name="T18" fmla="*/ 2147483647 w 809"/>
                <a:gd name="T19" fmla="*/ 2147483647 h 69"/>
                <a:gd name="T20" fmla="*/ 2147483647 w 809"/>
                <a:gd name="T21" fmla="*/ 2147483647 h 69"/>
                <a:gd name="T22" fmla="*/ 2147483647 w 809"/>
                <a:gd name="T23" fmla="*/ 2147483647 h 69"/>
                <a:gd name="T24" fmla="*/ 2147483647 w 809"/>
                <a:gd name="T25" fmla="*/ 2147483647 h 69"/>
                <a:gd name="T26" fmla="*/ 2147483647 w 809"/>
                <a:gd name="T27" fmla="*/ 2147483647 h 69"/>
                <a:gd name="T28" fmla="*/ 2147483647 w 809"/>
                <a:gd name="T29" fmla="*/ 2147483647 h 69"/>
                <a:gd name="T30" fmla="*/ 2147483647 w 809"/>
                <a:gd name="T31" fmla="*/ 2147483647 h 69"/>
                <a:gd name="T32" fmla="*/ 2147483647 w 809"/>
                <a:gd name="T33" fmla="*/ 2147483647 h 69"/>
                <a:gd name="T34" fmla="*/ 2147483647 w 809"/>
                <a:gd name="T35" fmla="*/ 2147483647 h 69"/>
                <a:gd name="T36" fmla="*/ 2147483647 w 809"/>
                <a:gd name="T37" fmla="*/ 2147483647 h 69"/>
                <a:gd name="T38" fmla="*/ 2147483647 w 809"/>
                <a:gd name="T39" fmla="*/ 2147483647 h 69"/>
                <a:gd name="T40" fmla="*/ 2147483647 w 809"/>
                <a:gd name="T41" fmla="*/ 2147483647 h 69"/>
                <a:gd name="T42" fmla="*/ 2147483647 w 809"/>
                <a:gd name="T43" fmla="*/ 2147483647 h 69"/>
                <a:gd name="T44" fmla="*/ 2147483647 w 809"/>
                <a:gd name="T45" fmla="*/ 2147483647 h 69"/>
                <a:gd name="T46" fmla="*/ 2147483647 w 809"/>
                <a:gd name="T47" fmla="*/ 2147483647 h 69"/>
                <a:gd name="T48" fmla="*/ 2147483647 w 809"/>
                <a:gd name="T49" fmla="*/ 2147483647 h 69"/>
                <a:gd name="T50" fmla="*/ 2147483647 w 809"/>
                <a:gd name="T51" fmla="*/ 2147483647 h 69"/>
                <a:gd name="T52" fmla="*/ 2147483647 w 809"/>
                <a:gd name="T53" fmla="*/ 2147483647 h 69"/>
                <a:gd name="T54" fmla="*/ 2147483647 w 809"/>
                <a:gd name="T55" fmla="*/ 2147483647 h 69"/>
                <a:gd name="T56" fmla="*/ 2147483647 w 809"/>
                <a:gd name="T57" fmla="*/ 2147483647 h 69"/>
                <a:gd name="T58" fmla="*/ 2147483647 w 809"/>
                <a:gd name="T59" fmla="*/ 2147483647 h 69"/>
                <a:gd name="T60" fmla="*/ 2147483647 w 809"/>
                <a:gd name="T61" fmla="*/ 2147483647 h 69"/>
                <a:gd name="T62" fmla="*/ 2147483647 w 809"/>
                <a:gd name="T63" fmla="*/ 2147483647 h 69"/>
                <a:gd name="T64" fmla="*/ 2147483647 w 809"/>
                <a:gd name="T65" fmla="*/ 2147483647 h 69"/>
                <a:gd name="T66" fmla="*/ 2147483647 w 809"/>
                <a:gd name="T67" fmla="*/ 2147483647 h 69"/>
                <a:gd name="T68" fmla="*/ 2147483647 w 809"/>
                <a:gd name="T69" fmla="*/ 2147483647 h 69"/>
                <a:gd name="T70" fmla="*/ 2147483647 w 809"/>
                <a:gd name="T71" fmla="*/ 2147483647 h 69"/>
                <a:gd name="T72" fmla="*/ 2147483647 w 809"/>
                <a:gd name="T73" fmla="*/ 2147483647 h 69"/>
                <a:gd name="T74" fmla="*/ 2147483647 w 809"/>
                <a:gd name="T75" fmla="*/ 2147483647 h 69"/>
                <a:gd name="T76" fmla="*/ 2147483647 w 809"/>
                <a:gd name="T77" fmla="*/ 2147483647 h 69"/>
                <a:gd name="T78" fmla="*/ 2147483647 w 809"/>
                <a:gd name="T79" fmla="*/ 2147483647 h 69"/>
                <a:gd name="T80" fmla="*/ 2147483647 w 809"/>
                <a:gd name="T81" fmla="*/ 2147483647 h 69"/>
                <a:gd name="T82" fmla="*/ 2147483647 w 809"/>
                <a:gd name="T83" fmla="*/ 2147483647 h 69"/>
                <a:gd name="T84" fmla="*/ 2147483647 w 809"/>
                <a:gd name="T85" fmla="*/ 2147483647 h 69"/>
                <a:gd name="T86" fmla="*/ 2147483647 w 809"/>
                <a:gd name="T87" fmla="*/ 2147483647 h 69"/>
                <a:gd name="T88" fmla="*/ 2147483647 w 809"/>
                <a:gd name="T89" fmla="*/ 2147483647 h 69"/>
                <a:gd name="T90" fmla="*/ 2147483647 w 809"/>
                <a:gd name="T91" fmla="*/ 2147483647 h 69"/>
                <a:gd name="T92" fmla="*/ 2147483647 w 809"/>
                <a:gd name="T93" fmla="*/ 2147483647 h 69"/>
                <a:gd name="T94" fmla="*/ 2147483647 w 809"/>
                <a:gd name="T95" fmla="*/ 2147483647 h 69"/>
                <a:gd name="T96" fmla="*/ 2147483647 w 809"/>
                <a:gd name="T97" fmla="*/ 2147483647 h 69"/>
                <a:gd name="T98" fmla="*/ 2147483647 w 809"/>
                <a:gd name="T99" fmla="*/ 2147483647 h 69"/>
                <a:gd name="T100" fmla="*/ 2147483647 w 809"/>
                <a:gd name="T101" fmla="*/ 2147483647 h 69"/>
                <a:gd name="T102" fmla="*/ 2147483647 w 809"/>
                <a:gd name="T103" fmla="*/ 2147483647 h 69"/>
                <a:gd name="T104" fmla="*/ 2147483647 w 809"/>
                <a:gd name="T105" fmla="*/ 0 h 69"/>
                <a:gd name="T106" fmla="*/ 2147483647 w 809"/>
                <a:gd name="T107" fmla="*/ 0 h 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9"/>
                <a:gd name="T163" fmla="*/ 0 h 69"/>
                <a:gd name="T164" fmla="*/ 809 w 809"/>
                <a:gd name="T165" fmla="*/ 69 h 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9" h="69">
                  <a:moveTo>
                    <a:pt x="809" y="26"/>
                  </a:moveTo>
                  <a:lnTo>
                    <a:pt x="800" y="26"/>
                  </a:lnTo>
                  <a:lnTo>
                    <a:pt x="791" y="17"/>
                  </a:lnTo>
                  <a:lnTo>
                    <a:pt x="783" y="8"/>
                  </a:lnTo>
                  <a:lnTo>
                    <a:pt x="774" y="17"/>
                  </a:lnTo>
                  <a:lnTo>
                    <a:pt x="765" y="17"/>
                  </a:lnTo>
                  <a:lnTo>
                    <a:pt x="757" y="17"/>
                  </a:lnTo>
                  <a:lnTo>
                    <a:pt x="748" y="17"/>
                  </a:lnTo>
                  <a:lnTo>
                    <a:pt x="748" y="26"/>
                  </a:lnTo>
                  <a:lnTo>
                    <a:pt x="740" y="26"/>
                  </a:lnTo>
                  <a:lnTo>
                    <a:pt x="740" y="17"/>
                  </a:lnTo>
                  <a:lnTo>
                    <a:pt x="731" y="17"/>
                  </a:lnTo>
                  <a:lnTo>
                    <a:pt x="731" y="26"/>
                  </a:lnTo>
                  <a:lnTo>
                    <a:pt x="722" y="17"/>
                  </a:lnTo>
                  <a:lnTo>
                    <a:pt x="714" y="17"/>
                  </a:lnTo>
                  <a:lnTo>
                    <a:pt x="705" y="17"/>
                  </a:lnTo>
                  <a:lnTo>
                    <a:pt x="705" y="26"/>
                  </a:lnTo>
                  <a:lnTo>
                    <a:pt x="705" y="34"/>
                  </a:lnTo>
                  <a:lnTo>
                    <a:pt x="698" y="34"/>
                  </a:lnTo>
                  <a:lnTo>
                    <a:pt x="688" y="26"/>
                  </a:lnTo>
                  <a:lnTo>
                    <a:pt x="679" y="26"/>
                  </a:lnTo>
                  <a:lnTo>
                    <a:pt x="679" y="17"/>
                  </a:lnTo>
                  <a:lnTo>
                    <a:pt x="671" y="26"/>
                  </a:lnTo>
                  <a:lnTo>
                    <a:pt x="662" y="34"/>
                  </a:lnTo>
                  <a:lnTo>
                    <a:pt x="662" y="43"/>
                  </a:lnTo>
                  <a:lnTo>
                    <a:pt x="655" y="43"/>
                  </a:lnTo>
                  <a:lnTo>
                    <a:pt x="645" y="52"/>
                  </a:lnTo>
                  <a:lnTo>
                    <a:pt x="636" y="60"/>
                  </a:lnTo>
                  <a:lnTo>
                    <a:pt x="629" y="60"/>
                  </a:lnTo>
                  <a:lnTo>
                    <a:pt x="619" y="60"/>
                  </a:lnTo>
                  <a:lnTo>
                    <a:pt x="610" y="60"/>
                  </a:lnTo>
                  <a:lnTo>
                    <a:pt x="610" y="69"/>
                  </a:lnTo>
                  <a:lnTo>
                    <a:pt x="603" y="69"/>
                  </a:lnTo>
                  <a:lnTo>
                    <a:pt x="603" y="60"/>
                  </a:lnTo>
                  <a:lnTo>
                    <a:pt x="593" y="60"/>
                  </a:lnTo>
                  <a:lnTo>
                    <a:pt x="593" y="69"/>
                  </a:lnTo>
                  <a:lnTo>
                    <a:pt x="586" y="69"/>
                  </a:lnTo>
                  <a:lnTo>
                    <a:pt x="576" y="69"/>
                  </a:lnTo>
                  <a:lnTo>
                    <a:pt x="567" y="69"/>
                  </a:lnTo>
                  <a:lnTo>
                    <a:pt x="560" y="69"/>
                  </a:lnTo>
                  <a:lnTo>
                    <a:pt x="550" y="69"/>
                  </a:lnTo>
                  <a:lnTo>
                    <a:pt x="543" y="69"/>
                  </a:lnTo>
                  <a:lnTo>
                    <a:pt x="543" y="60"/>
                  </a:lnTo>
                  <a:lnTo>
                    <a:pt x="534" y="60"/>
                  </a:lnTo>
                  <a:lnTo>
                    <a:pt x="524" y="60"/>
                  </a:lnTo>
                  <a:lnTo>
                    <a:pt x="517" y="60"/>
                  </a:lnTo>
                  <a:lnTo>
                    <a:pt x="517" y="52"/>
                  </a:lnTo>
                  <a:lnTo>
                    <a:pt x="508" y="52"/>
                  </a:lnTo>
                  <a:lnTo>
                    <a:pt x="508" y="43"/>
                  </a:lnTo>
                  <a:lnTo>
                    <a:pt x="500" y="43"/>
                  </a:lnTo>
                  <a:lnTo>
                    <a:pt x="481" y="43"/>
                  </a:lnTo>
                  <a:lnTo>
                    <a:pt x="474" y="34"/>
                  </a:lnTo>
                  <a:lnTo>
                    <a:pt x="465" y="43"/>
                  </a:lnTo>
                  <a:lnTo>
                    <a:pt x="455" y="34"/>
                  </a:lnTo>
                  <a:lnTo>
                    <a:pt x="448" y="43"/>
                  </a:lnTo>
                  <a:lnTo>
                    <a:pt x="439" y="43"/>
                  </a:lnTo>
                  <a:lnTo>
                    <a:pt x="431" y="52"/>
                  </a:lnTo>
                  <a:lnTo>
                    <a:pt x="422" y="60"/>
                  </a:lnTo>
                  <a:lnTo>
                    <a:pt x="413" y="60"/>
                  </a:lnTo>
                  <a:lnTo>
                    <a:pt x="413" y="52"/>
                  </a:lnTo>
                  <a:lnTo>
                    <a:pt x="405" y="52"/>
                  </a:lnTo>
                  <a:lnTo>
                    <a:pt x="396" y="60"/>
                  </a:lnTo>
                  <a:lnTo>
                    <a:pt x="388" y="60"/>
                  </a:lnTo>
                  <a:lnTo>
                    <a:pt x="379" y="52"/>
                  </a:lnTo>
                  <a:lnTo>
                    <a:pt x="379" y="43"/>
                  </a:lnTo>
                  <a:lnTo>
                    <a:pt x="370" y="43"/>
                  </a:lnTo>
                  <a:lnTo>
                    <a:pt x="362" y="43"/>
                  </a:lnTo>
                  <a:lnTo>
                    <a:pt x="353" y="34"/>
                  </a:lnTo>
                  <a:lnTo>
                    <a:pt x="353" y="43"/>
                  </a:lnTo>
                  <a:lnTo>
                    <a:pt x="344" y="43"/>
                  </a:lnTo>
                  <a:lnTo>
                    <a:pt x="336" y="34"/>
                  </a:lnTo>
                  <a:lnTo>
                    <a:pt x="327" y="43"/>
                  </a:lnTo>
                  <a:lnTo>
                    <a:pt x="319" y="43"/>
                  </a:lnTo>
                  <a:lnTo>
                    <a:pt x="310" y="43"/>
                  </a:lnTo>
                  <a:lnTo>
                    <a:pt x="301" y="43"/>
                  </a:lnTo>
                  <a:lnTo>
                    <a:pt x="293" y="43"/>
                  </a:lnTo>
                  <a:lnTo>
                    <a:pt x="284" y="43"/>
                  </a:lnTo>
                  <a:lnTo>
                    <a:pt x="276" y="43"/>
                  </a:lnTo>
                  <a:lnTo>
                    <a:pt x="267" y="43"/>
                  </a:lnTo>
                  <a:lnTo>
                    <a:pt x="258" y="43"/>
                  </a:lnTo>
                  <a:lnTo>
                    <a:pt x="250" y="34"/>
                  </a:lnTo>
                  <a:lnTo>
                    <a:pt x="241" y="43"/>
                  </a:lnTo>
                  <a:lnTo>
                    <a:pt x="233" y="43"/>
                  </a:lnTo>
                  <a:lnTo>
                    <a:pt x="224" y="43"/>
                  </a:lnTo>
                  <a:lnTo>
                    <a:pt x="215" y="43"/>
                  </a:lnTo>
                  <a:lnTo>
                    <a:pt x="207" y="43"/>
                  </a:lnTo>
                  <a:lnTo>
                    <a:pt x="198" y="43"/>
                  </a:lnTo>
                  <a:lnTo>
                    <a:pt x="189" y="52"/>
                  </a:lnTo>
                  <a:lnTo>
                    <a:pt x="181" y="52"/>
                  </a:lnTo>
                  <a:lnTo>
                    <a:pt x="172" y="60"/>
                  </a:lnTo>
                  <a:lnTo>
                    <a:pt x="164" y="52"/>
                  </a:lnTo>
                  <a:lnTo>
                    <a:pt x="155" y="43"/>
                  </a:lnTo>
                  <a:lnTo>
                    <a:pt x="146" y="43"/>
                  </a:lnTo>
                  <a:lnTo>
                    <a:pt x="138" y="43"/>
                  </a:lnTo>
                  <a:lnTo>
                    <a:pt x="129" y="43"/>
                  </a:lnTo>
                  <a:lnTo>
                    <a:pt x="112" y="43"/>
                  </a:lnTo>
                  <a:lnTo>
                    <a:pt x="103" y="34"/>
                  </a:lnTo>
                  <a:lnTo>
                    <a:pt x="95" y="34"/>
                  </a:lnTo>
                  <a:lnTo>
                    <a:pt x="86" y="26"/>
                  </a:lnTo>
                  <a:lnTo>
                    <a:pt x="77" y="17"/>
                  </a:lnTo>
                  <a:lnTo>
                    <a:pt x="69" y="17"/>
                  </a:lnTo>
                  <a:lnTo>
                    <a:pt x="60" y="17"/>
                  </a:lnTo>
                  <a:lnTo>
                    <a:pt x="52" y="17"/>
                  </a:lnTo>
                  <a:lnTo>
                    <a:pt x="43" y="17"/>
                  </a:lnTo>
                  <a:lnTo>
                    <a:pt x="34" y="8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73" name="Freeform 319"/>
            <p:cNvSpPr>
              <a:spLocks/>
            </p:cNvSpPr>
            <p:nvPr/>
          </p:nvSpPr>
          <p:spPr bwMode="auto">
            <a:xfrm>
              <a:off x="3717925" y="2971800"/>
              <a:ext cx="252413" cy="63500"/>
            </a:xfrm>
            <a:custGeom>
              <a:avLst/>
              <a:gdLst>
                <a:gd name="T0" fmla="*/ 2147483647 w 319"/>
                <a:gd name="T1" fmla="*/ 2147483647 h 78"/>
                <a:gd name="T2" fmla="*/ 2147483647 w 319"/>
                <a:gd name="T3" fmla="*/ 2147483647 h 78"/>
                <a:gd name="T4" fmla="*/ 2147483647 w 319"/>
                <a:gd name="T5" fmla="*/ 2147483647 h 78"/>
                <a:gd name="T6" fmla="*/ 2147483647 w 319"/>
                <a:gd name="T7" fmla="*/ 2147483647 h 78"/>
                <a:gd name="T8" fmla="*/ 2147483647 w 319"/>
                <a:gd name="T9" fmla="*/ 2147483647 h 78"/>
                <a:gd name="T10" fmla="*/ 2147483647 w 319"/>
                <a:gd name="T11" fmla="*/ 2147483647 h 78"/>
                <a:gd name="T12" fmla="*/ 2147483647 w 319"/>
                <a:gd name="T13" fmla="*/ 2147483647 h 78"/>
                <a:gd name="T14" fmla="*/ 2147483647 w 319"/>
                <a:gd name="T15" fmla="*/ 2147483647 h 78"/>
                <a:gd name="T16" fmla="*/ 2147483647 w 319"/>
                <a:gd name="T17" fmla="*/ 2147483647 h 78"/>
                <a:gd name="T18" fmla="*/ 2147483647 w 319"/>
                <a:gd name="T19" fmla="*/ 2147483647 h 78"/>
                <a:gd name="T20" fmla="*/ 2147483647 w 319"/>
                <a:gd name="T21" fmla="*/ 2147483647 h 78"/>
                <a:gd name="T22" fmla="*/ 2147483647 w 319"/>
                <a:gd name="T23" fmla="*/ 2147483647 h 78"/>
                <a:gd name="T24" fmla="*/ 2147483647 w 319"/>
                <a:gd name="T25" fmla="*/ 2147483647 h 78"/>
                <a:gd name="T26" fmla="*/ 2147483647 w 319"/>
                <a:gd name="T27" fmla="*/ 2147483647 h 78"/>
                <a:gd name="T28" fmla="*/ 2147483647 w 319"/>
                <a:gd name="T29" fmla="*/ 2147483647 h 78"/>
                <a:gd name="T30" fmla="*/ 2147483647 w 319"/>
                <a:gd name="T31" fmla="*/ 2147483647 h 78"/>
                <a:gd name="T32" fmla="*/ 2147483647 w 319"/>
                <a:gd name="T33" fmla="*/ 2147483647 h 78"/>
                <a:gd name="T34" fmla="*/ 2147483647 w 319"/>
                <a:gd name="T35" fmla="*/ 2147483647 h 78"/>
                <a:gd name="T36" fmla="*/ 2147483647 w 319"/>
                <a:gd name="T37" fmla="*/ 2147483647 h 78"/>
                <a:gd name="T38" fmla="*/ 2147483647 w 319"/>
                <a:gd name="T39" fmla="*/ 2147483647 h 78"/>
                <a:gd name="T40" fmla="*/ 2147483647 w 319"/>
                <a:gd name="T41" fmla="*/ 2147483647 h 78"/>
                <a:gd name="T42" fmla="*/ 2147483647 w 319"/>
                <a:gd name="T43" fmla="*/ 2147483647 h 78"/>
                <a:gd name="T44" fmla="*/ 2147483647 w 319"/>
                <a:gd name="T45" fmla="*/ 2147483647 h 78"/>
                <a:gd name="T46" fmla="*/ 2147483647 w 319"/>
                <a:gd name="T47" fmla="*/ 2147483647 h 78"/>
                <a:gd name="T48" fmla="*/ 2147483647 w 319"/>
                <a:gd name="T49" fmla="*/ 2147483647 h 78"/>
                <a:gd name="T50" fmla="*/ 2147483647 w 319"/>
                <a:gd name="T51" fmla="*/ 2147483647 h 78"/>
                <a:gd name="T52" fmla="*/ 2147483647 w 319"/>
                <a:gd name="T53" fmla="*/ 2147483647 h 78"/>
                <a:gd name="T54" fmla="*/ 2147483647 w 319"/>
                <a:gd name="T55" fmla="*/ 2147483647 h 78"/>
                <a:gd name="T56" fmla="*/ 2147483647 w 319"/>
                <a:gd name="T57" fmla="*/ 2147483647 h 78"/>
                <a:gd name="T58" fmla="*/ 2147483647 w 319"/>
                <a:gd name="T59" fmla="*/ 2147483647 h 78"/>
                <a:gd name="T60" fmla="*/ 2147483647 w 319"/>
                <a:gd name="T61" fmla="*/ 2147483647 h 78"/>
                <a:gd name="T62" fmla="*/ 2147483647 w 319"/>
                <a:gd name="T63" fmla="*/ 2147483647 h 78"/>
                <a:gd name="T64" fmla="*/ 2147483647 w 319"/>
                <a:gd name="T65" fmla="*/ 2147483647 h 78"/>
                <a:gd name="T66" fmla="*/ 2147483647 w 319"/>
                <a:gd name="T67" fmla="*/ 2147483647 h 78"/>
                <a:gd name="T68" fmla="*/ 2147483647 w 319"/>
                <a:gd name="T69" fmla="*/ 2147483647 h 78"/>
                <a:gd name="T70" fmla="*/ 2147483647 w 319"/>
                <a:gd name="T71" fmla="*/ 2147483647 h 78"/>
                <a:gd name="T72" fmla="*/ 2147483647 w 319"/>
                <a:gd name="T73" fmla="*/ 2147483647 h 78"/>
                <a:gd name="T74" fmla="*/ 2147483647 w 319"/>
                <a:gd name="T75" fmla="*/ 2147483647 h 78"/>
                <a:gd name="T76" fmla="*/ 2147483647 w 319"/>
                <a:gd name="T77" fmla="*/ 2147483647 h 78"/>
                <a:gd name="T78" fmla="*/ 2147483647 w 319"/>
                <a:gd name="T79" fmla="*/ 2147483647 h 78"/>
                <a:gd name="T80" fmla="*/ 2147483647 w 319"/>
                <a:gd name="T81" fmla="*/ 2147483647 h 78"/>
                <a:gd name="T82" fmla="*/ 2147483647 w 319"/>
                <a:gd name="T83" fmla="*/ 2147483647 h 78"/>
                <a:gd name="T84" fmla="*/ 2147483647 w 319"/>
                <a:gd name="T85" fmla="*/ 0 h 78"/>
                <a:gd name="T86" fmla="*/ 2147483647 w 319"/>
                <a:gd name="T87" fmla="*/ 0 h 78"/>
                <a:gd name="T88" fmla="*/ 0 w 319"/>
                <a:gd name="T89" fmla="*/ 0 h 78"/>
                <a:gd name="T90" fmla="*/ 0 w 319"/>
                <a:gd name="T91" fmla="*/ 2147483647 h 7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19"/>
                <a:gd name="T139" fmla="*/ 0 h 78"/>
                <a:gd name="T140" fmla="*/ 319 w 319"/>
                <a:gd name="T141" fmla="*/ 78 h 7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19" h="78">
                  <a:moveTo>
                    <a:pt x="319" y="78"/>
                  </a:moveTo>
                  <a:lnTo>
                    <a:pt x="309" y="78"/>
                  </a:lnTo>
                  <a:lnTo>
                    <a:pt x="309" y="69"/>
                  </a:lnTo>
                  <a:lnTo>
                    <a:pt x="300" y="61"/>
                  </a:lnTo>
                  <a:lnTo>
                    <a:pt x="293" y="61"/>
                  </a:lnTo>
                  <a:lnTo>
                    <a:pt x="283" y="69"/>
                  </a:lnTo>
                  <a:lnTo>
                    <a:pt x="283" y="61"/>
                  </a:lnTo>
                  <a:lnTo>
                    <a:pt x="274" y="61"/>
                  </a:lnTo>
                  <a:lnTo>
                    <a:pt x="267" y="61"/>
                  </a:lnTo>
                  <a:lnTo>
                    <a:pt x="257" y="61"/>
                  </a:lnTo>
                  <a:lnTo>
                    <a:pt x="250" y="61"/>
                  </a:lnTo>
                  <a:lnTo>
                    <a:pt x="250" y="52"/>
                  </a:lnTo>
                  <a:lnTo>
                    <a:pt x="240" y="52"/>
                  </a:lnTo>
                  <a:lnTo>
                    <a:pt x="231" y="52"/>
                  </a:lnTo>
                  <a:lnTo>
                    <a:pt x="224" y="52"/>
                  </a:lnTo>
                  <a:lnTo>
                    <a:pt x="214" y="52"/>
                  </a:lnTo>
                  <a:lnTo>
                    <a:pt x="207" y="43"/>
                  </a:lnTo>
                  <a:lnTo>
                    <a:pt x="207" y="52"/>
                  </a:lnTo>
                  <a:lnTo>
                    <a:pt x="198" y="52"/>
                  </a:lnTo>
                  <a:lnTo>
                    <a:pt x="188" y="52"/>
                  </a:lnTo>
                  <a:lnTo>
                    <a:pt x="181" y="52"/>
                  </a:lnTo>
                  <a:lnTo>
                    <a:pt x="172" y="52"/>
                  </a:lnTo>
                  <a:lnTo>
                    <a:pt x="172" y="43"/>
                  </a:lnTo>
                  <a:lnTo>
                    <a:pt x="155" y="43"/>
                  </a:lnTo>
                  <a:lnTo>
                    <a:pt x="155" y="35"/>
                  </a:lnTo>
                  <a:lnTo>
                    <a:pt x="145" y="35"/>
                  </a:lnTo>
                  <a:lnTo>
                    <a:pt x="138" y="35"/>
                  </a:lnTo>
                  <a:lnTo>
                    <a:pt x="119" y="26"/>
                  </a:lnTo>
                  <a:lnTo>
                    <a:pt x="112" y="26"/>
                  </a:lnTo>
                  <a:lnTo>
                    <a:pt x="103" y="26"/>
                  </a:lnTo>
                  <a:lnTo>
                    <a:pt x="95" y="26"/>
                  </a:lnTo>
                  <a:lnTo>
                    <a:pt x="86" y="26"/>
                  </a:lnTo>
                  <a:lnTo>
                    <a:pt x="77" y="26"/>
                  </a:lnTo>
                  <a:lnTo>
                    <a:pt x="69" y="26"/>
                  </a:lnTo>
                  <a:lnTo>
                    <a:pt x="60" y="26"/>
                  </a:lnTo>
                  <a:lnTo>
                    <a:pt x="52" y="26"/>
                  </a:lnTo>
                  <a:lnTo>
                    <a:pt x="52" y="18"/>
                  </a:lnTo>
                  <a:lnTo>
                    <a:pt x="43" y="18"/>
                  </a:lnTo>
                  <a:lnTo>
                    <a:pt x="34" y="18"/>
                  </a:lnTo>
                  <a:lnTo>
                    <a:pt x="26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74" name="Freeform 320"/>
            <p:cNvSpPr>
              <a:spLocks/>
            </p:cNvSpPr>
            <p:nvPr/>
          </p:nvSpPr>
          <p:spPr bwMode="auto">
            <a:xfrm>
              <a:off x="3287713" y="3314700"/>
              <a:ext cx="812800" cy="90488"/>
            </a:xfrm>
            <a:custGeom>
              <a:avLst/>
              <a:gdLst>
                <a:gd name="T0" fmla="*/ 2147483647 w 1024"/>
                <a:gd name="T1" fmla="*/ 2147483647 h 114"/>
                <a:gd name="T2" fmla="*/ 2147483647 w 1024"/>
                <a:gd name="T3" fmla="*/ 2147483647 h 114"/>
                <a:gd name="T4" fmla="*/ 2147483647 w 1024"/>
                <a:gd name="T5" fmla="*/ 2147483647 h 114"/>
                <a:gd name="T6" fmla="*/ 2147483647 w 1024"/>
                <a:gd name="T7" fmla="*/ 2147483647 h 114"/>
                <a:gd name="T8" fmla="*/ 2147483647 w 1024"/>
                <a:gd name="T9" fmla="*/ 2147483647 h 114"/>
                <a:gd name="T10" fmla="*/ 2147483647 w 1024"/>
                <a:gd name="T11" fmla="*/ 2147483647 h 114"/>
                <a:gd name="T12" fmla="*/ 2147483647 w 1024"/>
                <a:gd name="T13" fmla="*/ 2147483647 h 114"/>
                <a:gd name="T14" fmla="*/ 2147483647 w 1024"/>
                <a:gd name="T15" fmla="*/ 2147483647 h 114"/>
                <a:gd name="T16" fmla="*/ 2147483647 w 1024"/>
                <a:gd name="T17" fmla="*/ 2147483647 h 114"/>
                <a:gd name="T18" fmla="*/ 2147483647 w 1024"/>
                <a:gd name="T19" fmla="*/ 2147483647 h 114"/>
                <a:gd name="T20" fmla="*/ 2147483647 w 1024"/>
                <a:gd name="T21" fmla="*/ 2147483647 h 114"/>
                <a:gd name="T22" fmla="*/ 2147483647 w 1024"/>
                <a:gd name="T23" fmla="*/ 2147483647 h 114"/>
                <a:gd name="T24" fmla="*/ 2147483647 w 1024"/>
                <a:gd name="T25" fmla="*/ 2147483647 h 114"/>
                <a:gd name="T26" fmla="*/ 2147483647 w 1024"/>
                <a:gd name="T27" fmla="*/ 2147483647 h 114"/>
                <a:gd name="T28" fmla="*/ 2147483647 w 1024"/>
                <a:gd name="T29" fmla="*/ 2147483647 h 114"/>
                <a:gd name="T30" fmla="*/ 2147483647 w 1024"/>
                <a:gd name="T31" fmla="*/ 2147483647 h 114"/>
                <a:gd name="T32" fmla="*/ 2147483647 w 1024"/>
                <a:gd name="T33" fmla="*/ 2147483647 h 114"/>
                <a:gd name="T34" fmla="*/ 2147483647 w 1024"/>
                <a:gd name="T35" fmla="*/ 2147483647 h 114"/>
                <a:gd name="T36" fmla="*/ 2147483647 w 1024"/>
                <a:gd name="T37" fmla="*/ 2147483647 h 114"/>
                <a:gd name="T38" fmla="*/ 2147483647 w 1024"/>
                <a:gd name="T39" fmla="*/ 2147483647 h 114"/>
                <a:gd name="T40" fmla="*/ 2147483647 w 1024"/>
                <a:gd name="T41" fmla="*/ 2147483647 h 114"/>
                <a:gd name="T42" fmla="*/ 2147483647 w 1024"/>
                <a:gd name="T43" fmla="*/ 2147483647 h 114"/>
                <a:gd name="T44" fmla="*/ 2147483647 w 1024"/>
                <a:gd name="T45" fmla="*/ 2147483647 h 114"/>
                <a:gd name="T46" fmla="*/ 2147483647 w 1024"/>
                <a:gd name="T47" fmla="*/ 2147483647 h 114"/>
                <a:gd name="T48" fmla="*/ 2147483647 w 1024"/>
                <a:gd name="T49" fmla="*/ 2147483647 h 114"/>
                <a:gd name="T50" fmla="*/ 2147483647 w 1024"/>
                <a:gd name="T51" fmla="*/ 2147483647 h 114"/>
                <a:gd name="T52" fmla="*/ 2147483647 w 1024"/>
                <a:gd name="T53" fmla="*/ 2147483647 h 114"/>
                <a:gd name="T54" fmla="*/ 2147483647 w 1024"/>
                <a:gd name="T55" fmla="*/ 2147483647 h 114"/>
                <a:gd name="T56" fmla="*/ 2147483647 w 1024"/>
                <a:gd name="T57" fmla="*/ 2147483647 h 114"/>
                <a:gd name="T58" fmla="*/ 2147483647 w 1024"/>
                <a:gd name="T59" fmla="*/ 2147483647 h 114"/>
                <a:gd name="T60" fmla="*/ 2147483647 w 1024"/>
                <a:gd name="T61" fmla="*/ 2147483647 h 114"/>
                <a:gd name="T62" fmla="*/ 2147483647 w 1024"/>
                <a:gd name="T63" fmla="*/ 2147483647 h 114"/>
                <a:gd name="T64" fmla="*/ 2147483647 w 1024"/>
                <a:gd name="T65" fmla="*/ 2147483647 h 114"/>
                <a:gd name="T66" fmla="*/ 2147483647 w 1024"/>
                <a:gd name="T67" fmla="*/ 2147483647 h 114"/>
                <a:gd name="T68" fmla="*/ 2147483647 w 1024"/>
                <a:gd name="T69" fmla="*/ 2147483647 h 114"/>
                <a:gd name="T70" fmla="*/ 2147483647 w 1024"/>
                <a:gd name="T71" fmla="*/ 2147483647 h 114"/>
                <a:gd name="T72" fmla="*/ 2147483647 w 1024"/>
                <a:gd name="T73" fmla="*/ 0 h 114"/>
                <a:gd name="T74" fmla="*/ 2147483647 w 1024"/>
                <a:gd name="T75" fmla="*/ 2147483647 h 114"/>
                <a:gd name="T76" fmla="*/ 2147483647 w 1024"/>
                <a:gd name="T77" fmla="*/ 2147483647 h 114"/>
                <a:gd name="T78" fmla="*/ 2147483647 w 1024"/>
                <a:gd name="T79" fmla="*/ 2147483647 h 114"/>
                <a:gd name="T80" fmla="*/ 2147483647 w 1024"/>
                <a:gd name="T81" fmla="*/ 2147483647 h 114"/>
                <a:gd name="T82" fmla="*/ 2147483647 w 1024"/>
                <a:gd name="T83" fmla="*/ 2147483647 h 114"/>
                <a:gd name="T84" fmla="*/ 2147483647 w 1024"/>
                <a:gd name="T85" fmla="*/ 2147483647 h 114"/>
                <a:gd name="T86" fmla="*/ 2147483647 w 1024"/>
                <a:gd name="T87" fmla="*/ 2147483647 h 114"/>
                <a:gd name="T88" fmla="*/ 2147483647 w 1024"/>
                <a:gd name="T89" fmla="*/ 2147483647 h 114"/>
                <a:gd name="T90" fmla="*/ 2147483647 w 1024"/>
                <a:gd name="T91" fmla="*/ 2147483647 h 114"/>
                <a:gd name="T92" fmla="*/ 2147483647 w 1024"/>
                <a:gd name="T93" fmla="*/ 2147483647 h 114"/>
                <a:gd name="T94" fmla="*/ 2147483647 w 1024"/>
                <a:gd name="T95" fmla="*/ 2147483647 h 114"/>
                <a:gd name="T96" fmla="*/ 2147483647 w 1024"/>
                <a:gd name="T97" fmla="*/ 2147483647 h 114"/>
                <a:gd name="T98" fmla="*/ 2147483647 w 1024"/>
                <a:gd name="T99" fmla="*/ 2147483647 h 114"/>
                <a:gd name="T100" fmla="*/ 2147483647 w 1024"/>
                <a:gd name="T101" fmla="*/ 2147483647 h 114"/>
                <a:gd name="T102" fmla="*/ 2147483647 w 1024"/>
                <a:gd name="T103" fmla="*/ 2147483647 h 114"/>
                <a:gd name="T104" fmla="*/ 2147483647 w 1024"/>
                <a:gd name="T105" fmla="*/ 2147483647 h 114"/>
                <a:gd name="T106" fmla="*/ 2147483647 w 1024"/>
                <a:gd name="T107" fmla="*/ 2147483647 h 1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114"/>
                <a:gd name="T164" fmla="*/ 1024 w 1024"/>
                <a:gd name="T165" fmla="*/ 114 h 1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114">
                  <a:moveTo>
                    <a:pt x="1024" y="19"/>
                  </a:moveTo>
                  <a:lnTo>
                    <a:pt x="1016" y="26"/>
                  </a:lnTo>
                  <a:lnTo>
                    <a:pt x="1007" y="26"/>
                  </a:lnTo>
                  <a:lnTo>
                    <a:pt x="998" y="26"/>
                  </a:lnTo>
                  <a:lnTo>
                    <a:pt x="990" y="36"/>
                  </a:lnTo>
                  <a:lnTo>
                    <a:pt x="981" y="36"/>
                  </a:lnTo>
                  <a:lnTo>
                    <a:pt x="981" y="26"/>
                  </a:lnTo>
                  <a:lnTo>
                    <a:pt x="972" y="26"/>
                  </a:lnTo>
                  <a:lnTo>
                    <a:pt x="964" y="26"/>
                  </a:lnTo>
                  <a:lnTo>
                    <a:pt x="955" y="26"/>
                  </a:lnTo>
                  <a:lnTo>
                    <a:pt x="947" y="26"/>
                  </a:lnTo>
                  <a:lnTo>
                    <a:pt x="947" y="36"/>
                  </a:lnTo>
                  <a:lnTo>
                    <a:pt x="938" y="45"/>
                  </a:lnTo>
                  <a:lnTo>
                    <a:pt x="938" y="36"/>
                  </a:lnTo>
                  <a:lnTo>
                    <a:pt x="929" y="36"/>
                  </a:lnTo>
                  <a:lnTo>
                    <a:pt x="921" y="36"/>
                  </a:lnTo>
                  <a:lnTo>
                    <a:pt x="912" y="45"/>
                  </a:lnTo>
                  <a:lnTo>
                    <a:pt x="905" y="45"/>
                  </a:lnTo>
                  <a:lnTo>
                    <a:pt x="895" y="45"/>
                  </a:lnTo>
                  <a:lnTo>
                    <a:pt x="886" y="52"/>
                  </a:lnTo>
                  <a:lnTo>
                    <a:pt x="878" y="52"/>
                  </a:lnTo>
                  <a:lnTo>
                    <a:pt x="878" y="62"/>
                  </a:lnTo>
                  <a:lnTo>
                    <a:pt x="869" y="62"/>
                  </a:lnTo>
                  <a:lnTo>
                    <a:pt x="869" y="69"/>
                  </a:lnTo>
                  <a:lnTo>
                    <a:pt x="862" y="69"/>
                  </a:lnTo>
                  <a:lnTo>
                    <a:pt x="852" y="69"/>
                  </a:lnTo>
                  <a:lnTo>
                    <a:pt x="843" y="69"/>
                  </a:lnTo>
                  <a:lnTo>
                    <a:pt x="843" y="79"/>
                  </a:lnTo>
                  <a:lnTo>
                    <a:pt x="843" y="88"/>
                  </a:lnTo>
                  <a:lnTo>
                    <a:pt x="836" y="88"/>
                  </a:lnTo>
                  <a:lnTo>
                    <a:pt x="836" y="95"/>
                  </a:lnTo>
                  <a:lnTo>
                    <a:pt x="826" y="95"/>
                  </a:lnTo>
                  <a:lnTo>
                    <a:pt x="817" y="95"/>
                  </a:lnTo>
                  <a:lnTo>
                    <a:pt x="810" y="95"/>
                  </a:lnTo>
                  <a:lnTo>
                    <a:pt x="800" y="95"/>
                  </a:lnTo>
                  <a:lnTo>
                    <a:pt x="793" y="95"/>
                  </a:lnTo>
                  <a:lnTo>
                    <a:pt x="783" y="95"/>
                  </a:lnTo>
                  <a:lnTo>
                    <a:pt x="774" y="105"/>
                  </a:lnTo>
                  <a:lnTo>
                    <a:pt x="767" y="105"/>
                  </a:lnTo>
                  <a:lnTo>
                    <a:pt x="767" y="114"/>
                  </a:lnTo>
                  <a:lnTo>
                    <a:pt x="757" y="114"/>
                  </a:lnTo>
                  <a:lnTo>
                    <a:pt x="750" y="114"/>
                  </a:lnTo>
                  <a:lnTo>
                    <a:pt x="741" y="114"/>
                  </a:lnTo>
                  <a:lnTo>
                    <a:pt x="741" y="105"/>
                  </a:lnTo>
                  <a:lnTo>
                    <a:pt x="731" y="105"/>
                  </a:lnTo>
                  <a:lnTo>
                    <a:pt x="724" y="105"/>
                  </a:lnTo>
                  <a:lnTo>
                    <a:pt x="724" y="114"/>
                  </a:lnTo>
                  <a:lnTo>
                    <a:pt x="715" y="114"/>
                  </a:lnTo>
                  <a:lnTo>
                    <a:pt x="707" y="114"/>
                  </a:lnTo>
                  <a:lnTo>
                    <a:pt x="698" y="114"/>
                  </a:lnTo>
                  <a:lnTo>
                    <a:pt x="688" y="114"/>
                  </a:lnTo>
                  <a:lnTo>
                    <a:pt x="681" y="114"/>
                  </a:lnTo>
                  <a:lnTo>
                    <a:pt x="681" y="105"/>
                  </a:lnTo>
                  <a:lnTo>
                    <a:pt x="672" y="105"/>
                  </a:lnTo>
                  <a:lnTo>
                    <a:pt x="662" y="105"/>
                  </a:lnTo>
                  <a:lnTo>
                    <a:pt x="655" y="95"/>
                  </a:lnTo>
                  <a:lnTo>
                    <a:pt x="646" y="95"/>
                  </a:lnTo>
                  <a:lnTo>
                    <a:pt x="638" y="95"/>
                  </a:lnTo>
                  <a:lnTo>
                    <a:pt x="629" y="95"/>
                  </a:lnTo>
                  <a:lnTo>
                    <a:pt x="629" y="88"/>
                  </a:lnTo>
                  <a:lnTo>
                    <a:pt x="612" y="95"/>
                  </a:lnTo>
                  <a:lnTo>
                    <a:pt x="612" y="88"/>
                  </a:lnTo>
                  <a:lnTo>
                    <a:pt x="612" y="95"/>
                  </a:lnTo>
                  <a:lnTo>
                    <a:pt x="603" y="95"/>
                  </a:lnTo>
                  <a:lnTo>
                    <a:pt x="595" y="95"/>
                  </a:lnTo>
                  <a:lnTo>
                    <a:pt x="595" y="88"/>
                  </a:lnTo>
                  <a:lnTo>
                    <a:pt x="586" y="88"/>
                  </a:lnTo>
                  <a:lnTo>
                    <a:pt x="577" y="88"/>
                  </a:lnTo>
                  <a:lnTo>
                    <a:pt x="577" y="79"/>
                  </a:lnTo>
                  <a:lnTo>
                    <a:pt x="569" y="79"/>
                  </a:lnTo>
                  <a:lnTo>
                    <a:pt x="569" y="69"/>
                  </a:lnTo>
                  <a:lnTo>
                    <a:pt x="569" y="62"/>
                  </a:lnTo>
                  <a:lnTo>
                    <a:pt x="560" y="62"/>
                  </a:lnTo>
                  <a:lnTo>
                    <a:pt x="551" y="62"/>
                  </a:lnTo>
                  <a:lnTo>
                    <a:pt x="551" y="52"/>
                  </a:lnTo>
                  <a:lnTo>
                    <a:pt x="543" y="52"/>
                  </a:lnTo>
                  <a:lnTo>
                    <a:pt x="534" y="52"/>
                  </a:lnTo>
                  <a:lnTo>
                    <a:pt x="526" y="52"/>
                  </a:lnTo>
                  <a:lnTo>
                    <a:pt x="526" y="45"/>
                  </a:lnTo>
                  <a:lnTo>
                    <a:pt x="517" y="52"/>
                  </a:lnTo>
                  <a:lnTo>
                    <a:pt x="517" y="45"/>
                  </a:lnTo>
                  <a:lnTo>
                    <a:pt x="508" y="45"/>
                  </a:lnTo>
                  <a:lnTo>
                    <a:pt x="500" y="45"/>
                  </a:lnTo>
                  <a:lnTo>
                    <a:pt x="491" y="36"/>
                  </a:lnTo>
                  <a:lnTo>
                    <a:pt x="483" y="36"/>
                  </a:lnTo>
                  <a:lnTo>
                    <a:pt x="474" y="36"/>
                  </a:lnTo>
                  <a:lnTo>
                    <a:pt x="465" y="26"/>
                  </a:lnTo>
                  <a:lnTo>
                    <a:pt x="465" y="19"/>
                  </a:lnTo>
                  <a:lnTo>
                    <a:pt x="457" y="19"/>
                  </a:lnTo>
                  <a:lnTo>
                    <a:pt x="457" y="26"/>
                  </a:lnTo>
                  <a:lnTo>
                    <a:pt x="448" y="26"/>
                  </a:lnTo>
                  <a:lnTo>
                    <a:pt x="440" y="19"/>
                  </a:lnTo>
                  <a:lnTo>
                    <a:pt x="431" y="19"/>
                  </a:lnTo>
                  <a:lnTo>
                    <a:pt x="422" y="19"/>
                  </a:lnTo>
                  <a:lnTo>
                    <a:pt x="422" y="26"/>
                  </a:lnTo>
                  <a:lnTo>
                    <a:pt x="414" y="26"/>
                  </a:lnTo>
                  <a:lnTo>
                    <a:pt x="414" y="19"/>
                  </a:lnTo>
                  <a:lnTo>
                    <a:pt x="405" y="26"/>
                  </a:lnTo>
                  <a:lnTo>
                    <a:pt x="396" y="26"/>
                  </a:lnTo>
                  <a:lnTo>
                    <a:pt x="396" y="36"/>
                  </a:lnTo>
                  <a:lnTo>
                    <a:pt x="388" y="36"/>
                  </a:lnTo>
                  <a:lnTo>
                    <a:pt x="388" y="26"/>
                  </a:lnTo>
                  <a:lnTo>
                    <a:pt x="379" y="26"/>
                  </a:lnTo>
                  <a:lnTo>
                    <a:pt x="371" y="26"/>
                  </a:lnTo>
                  <a:lnTo>
                    <a:pt x="371" y="19"/>
                  </a:lnTo>
                  <a:lnTo>
                    <a:pt x="362" y="19"/>
                  </a:lnTo>
                  <a:lnTo>
                    <a:pt x="362" y="9"/>
                  </a:lnTo>
                  <a:lnTo>
                    <a:pt x="353" y="9"/>
                  </a:lnTo>
                  <a:lnTo>
                    <a:pt x="353" y="0"/>
                  </a:lnTo>
                  <a:lnTo>
                    <a:pt x="345" y="0"/>
                  </a:lnTo>
                  <a:lnTo>
                    <a:pt x="336" y="0"/>
                  </a:lnTo>
                  <a:lnTo>
                    <a:pt x="328" y="0"/>
                  </a:lnTo>
                  <a:lnTo>
                    <a:pt x="328" y="9"/>
                  </a:lnTo>
                  <a:lnTo>
                    <a:pt x="319" y="9"/>
                  </a:lnTo>
                  <a:lnTo>
                    <a:pt x="310" y="9"/>
                  </a:lnTo>
                  <a:lnTo>
                    <a:pt x="302" y="9"/>
                  </a:lnTo>
                  <a:lnTo>
                    <a:pt x="302" y="19"/>
                  </a:lnTo>
                  <a:lnTo>
                    <a:pt x="293" y="9"/>
                  </a:lnTo>
                  <a:lnTo>
                    <a:pt x="284" y="9"/>
                  </a:lnTo>
                  <a:lnTo>
                    <a:pt x="284" y="19"/>
                  </a:lnTo>
                  <a:lnTo>
                    <a:pt x="276" y="26"/>
                  </a:lnTo>
                  <a:lnTo>
                    <a:pt x="276" y="36"/>
                  </a:lnTo>
                  <a:lnTo>
                    <a:pt x="267" y="36"/>
                  </a:lnTo>
                  <a:lnTo>
                    <a:pt x="259" y="26"/>
                  </a:lnTo>
                  <a:lnTo>
                    <a:pt x="250" y="26"/>
                  </a:lnTo>
                  <a:lnTo>
                    <a:pt x="241" y="26"/>
                  </a:lnTo>
                  <a:lnTo>
                    <a:pt x="241" y="19"/>
                  </a:lnTo>
                  <a:lnTo>
                    <a:pt x="233" y="26"/>
                  </a:lnTo>
                  <a:lnTo>
                    <a:pt x="224" y="26"/>
                  </a:lnTo>
                  <a:lnTo>
                    <a:pt x="217" y="26"/>
                  </a:lnTo>
                  <a:lnTo>
                    <a:pt x="207" y="36"/>
                  </a:lnTo>
                  <a:lnTo>
                    <a:pt x="198" y="36"/>
                  </a:lnTo>
                  <a:lnTo>
                    <a:pt x="190" y="26"/>
                  </a:lnTo>
                  <a:lnTo>
                    <a:pt x="181" y="36"/>
                  </a:lnTo>
                  <a:lnTo>
                    <a:pt x="174" y="36"/>
                  </a:lnTo>
                  <a:lnTo>
                    <a:pt x="164" y="36"/>
                  </a:lnTo>
                  <a:lnTo>
                    <a:pt x="164" y="45"/>
                  </a:lnTo>
                  <a:lnTo>
                    <a:pt x="148" y="45"/>
                  </a:lnTo>
                  <a:lnTo>
                    <a:pt x="148" y="36"/>
                  </a:lnTo>
                  <a:lnTo>
                    <a:pt x="138" y="36"/>
                  </a:lnTo>
                  <a:lnTo>
                    <a:pt x="129" y="36"/>
                  </a:lnTo>
                  <a:lnTo>
                    <a:pt x="122" y="36"/>
                  </a:lnTo>
                  <a:lnTo>
                    <a:pt x="112" y="26"/>
                  </a:lnTo>
                  <a:lnTo>
                    <a:pt x="112" y="36"/>
                  </a:lnTo>
                  <a:lnTo>
                    <a:pt x="105" y="36"/>
                  </a:lnTo>
                  <a:lnTo>
                    <a:pt x="95" y="36"/>
                  </a:lnTo>
                  <a:lnTo>
                    <a:pt x="105" y="36"/>
                  </a:lnTo>
                  <a:lnTo>
                    <a:pt x="95" y="26"/>
                  </a:lnTo>
                  <a:lnTo>
                    <a:pt x="95" y="36"/>
                  </a:lnTo>
                  <a:lnTo>
                    <a:pt x="86" y="36"/>
                  </a:lnTo>
                  <a:lnTo>
                    <a:pt x="86" y="26"/>
                  </a:lnTo>
                  <a:lnTo>
                    <a:pt x="79" y="26"/>
                  </a:lnTo>
                  <a:lnTo>
                    <a:pt x="79" y="19"/>
                  </a:lnTo>
                  <a:lnTo>
                    <a:pt x="69" y="19"/>
                  </a:lnTo>
                  <a:lnTo>
                    <a:pt x="62" y="19"/>
                  </a:lnTo>
                  <a:lnTo>
                    <a:pt x="53" y="19"/>
                  </a:lnTo>
                  <a:lnTo>
                    <a:pt x="53" y="26"/>
                  </a:lnTo>
                  <a:lnTo>
                    <a:pt x="43" y="26"/>
                  </a:lnTo>
                  <a:lnTo>
                    <a:pt x="36" y="26"/>
                  </a:lnTo>
                  <a:lnTo>
                    <a:pt x="27" y="26"/>
                  </a:lnTo>
                  <a:lnTo>
                    <a:pt x="19" y="36"/>
                  </a:lnTo>
                  <a:lnTo>
                    <a:pt x="19" y="45"/>
                  </a:lnTo>
                  <a:lnTo>
                    <a:pt x="10" y="52"/>
                  </a:lnTo>
                  <a:lnTo>
                    <a:pt x="0" y="52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75" name="Freeform 321"/>
            <p:cNvSpPr>
              <a:spLocks/>
            </p:cNvSpPr>
            <p:nvPr/>
          </p:nvSpPr>
          <p:spPr bwMode="auto">
            <a:xfrm>
              <a:off x="3616325" y="3260725"/>
              <a:ext cx="585788" cy="192088"/>
            </a:xfrm>
            <a:custGeom>
              <a:avLst/>
              <a:gdLst>
                <a:gd name="T0" fmla="*/ 2147483647 w 739"/>
                <a:gd name="T1" fmla="*/ 2147483647 h 243"/>
                <a:gd name="T2" fmla="*/ 2147483647 w 739"/>
                <a:gd name="T3" fmla="*/ 2147483647 h 243"/>
                <a:gd name="T4" fmla="*/ 2147483647 w 739"/>
                <a:gd name="T5" fmla="*/ 2147483647 h 243"/>
                <a:gd name="T6" fmla="*/ 2147483647 w 739"/>
                <a:gd name="T7" fmla="*/ 2147483647 h 243"/>
                <a:gd name="T8" fmla="*/ 2147483647 w 739"/>
                <a:gd name="T9" fmla="*/ 2147483647 h 243"/>
                <a:gd name="T10" fmla="*/ 2147483647 w 739"/>
                <a:gd name="T11" fmla="*/ 2147483647 h 243"/>
                <a:gd name="T12" fmla="*/ 2147483647 w 739"/>
                <a:gd name="T13" fmla="*/ 2147483647 h 243"/>
                <a:gd name="T14" fmla="*/ 2147483647 w 739"/>
                <a:gd name="T15" fmla="*/ 2147483647 h 243"/>
                <a:gd name="T16" fmla="*/ 2147483647 w 739"/>
                <a:gd name="T17" fmla="*/ 2147483647 h 243"/>
                <a:gd name="T18" fmla="*/ 2147483647 w 739"/>
                <a:gd name="T19" fmla="*/ 2147483647 h 243"/>
                <a:gd name="T20" fmla="*/ 2147483647 w 739"/>
                <a:gd name="T21" fmla="*/ 2147483647 h 243"/>
                <a:gd name="T22" fmla="*/ 2147483647 w 739"/>
                <a:gd name="T23" fmla="*/ 2147483647 h 243"/>
                <a:gd name="T24" fmla="*/ 2147483647 w 739"/>
                <a:gd name="T25" fmla="*/ 2147483647 h 243"/>
                <a:gd name="T26" fmla="*/ 2147483647 w 739"/>
                <a:gd name="T27" fmla="*/ 2147483647 h 243"/>
                <a:gd name="T28" fmla="*/ 2147483647 w 739"/>
                <a:gd name="T29" fmla="*/ 2147483647 h 243"/>
                <a:gd name="T30" fmla="*/ 2147483647 w 739"/>
                <a:gd name="T31" fmla="*/ 2147483647 h 243"/>
                <a:gd name="T32" fmla="*/ 2147483647 w 739"/>
                <a:gd name="T33" fmla="*/ 2147483647 h 243"/>
                <a:gd name="T34" fmla="*/ 2147483647 w 739"/>
                <a:gd name="T35" fmla="*/ 2147483647 h 243"/>
                <a:gd name="T36" fmla="*/ 2147483647 w 739"/>
                <a:gd name="T37" fmla="*/ 2147483647 h 243"/>
                <a:gd name="T38" fmla="*/ 2147483647 w 739"/>
                <a:gd name="T39" fmla="*/ 2147483647 h 243"/>
                <a:gd name="T40" fmla="*/ 2147483647 w 739"/>
                <a:gd name="T41" fmla="*/ 2147483647 h 243"/>
                <a:gd name="T42" fmla="*/ 2147483647 w 739"/>
                <a:gd name="T43" fmla="*/ 2147483647 h 243"/>
                <a:gd name="T44" fmla="*/ 2147483647 w 739"/>
                <a:gd name="T45" fmla="*/ 2147483647 h 243"/>
                <a:gd name="T46" fmla="*/ 2147483647 w 739"/>
                <a:gd name="T47" fmla="*/ 2147483647 h 243"/>
                <a:gd name="T48" fmla="*/ 2147483647 w 739"/>
                <a:gd name="T49" fmla="*/ 2147483647 h 243"/>
                <a:gd name="T50" fmla="*/ 2147483647 w 739"/>
                <a:gd name="T51" fmla="*/ 2147483647 h 243"/>
                <a:gd name="T52" fmla="*/ 2147483647 w 739"/>
                <a:gd name="T53" fmla="*/ 2147483647 h 243"/>
                <a:gd name="T54" fmla="*/ 2147483647 w 739"/>
                <a:gd name="T55" fmla="*/ 2147483647 h 243"/>
                <a:gd name="T56" fmla="*/ 2147483647 w 739"/>
                <a:gd name="T57" fmla="*/ 2147483647 h 243"/>
                <a:gd name="T58" fmla="*/ 2147483647 w 739"/>
                <a:gd name="T59" fmla="*/ 2147483647 h 243"/>
                <a:gd name="T60" fmla="*/ 2147483647 w 739"/>
                <a:gd name="T61" fmla="*/ 2147483647 h 243"/>
                <a:gd name="T62" fmla="*/ 2147483647 w 739"/>
                <a:gd name="T63" fmla="*/ 2147483647 h 243"/>
                <a:gd name="T64" fmla="*/ 2147483647 w 739"/>
                <a:gd name="T65" fmla="*/ 2147483647 h 243"/>
                <a:gd name="T66" fmla="*/ 2147483647 w 739"/>
                <a:gd name="T67" fmla="*/ 2147483647 h 243"/>
                <a:gd name="T68" fmla="*/ 2147483647 w 739"/>
                <a:gd name="T69" fmla="*/ 2147483647 h 243"/>
                <a:gd name="T70" fmla="*/ 2147483647 w 739"/>
                <a:gd name="T71" fmla="*/ 2147483647 h 243"/>
                <a:gd name="T72" fmla="*/ 2147483647 w 739"/>
                <a:gd name="T73" fmla="*/ 2147483647 h 243"/>
                <a:gd name="T74" fmla="*/ 2147483647 w 739"/>
                <a:gd name="T75" fmla="*/ 2147483647 h 243"/>
                <a:gd name="T76" fmla="*/ 2147483647 w 739"/>
                <a:gd name="T77" fmla="*/ 2147483647 h 243"/>
                <a:gd name="T78" fmla="*/ 2147483647 w 739"/>
                <a:gd name="T79" fmla="*/ 2147483647 h 243"/>
                <a:gd name="T80" fmla="*/ 2147483647 w 739"/>
                <a:gd name="T81" fmla="*/ 2147483647 h 243"/>
                <a:gd name="T82" fmla="*/ 2147483647 w 739"/>
                <a:gd name="T83" fmla="*/ 2147483647 h 243"/>
                <a:gd name="T84" fmla="*/ 2147483647 w 739"/>
                <a:gd name="T85" fmla="*/ 2147483647 h 243"/>
                <a:gd name="T86" fmla="*/ 2147483647 w 739"/>
                <a:gd name="T87" fmla="*/ 2147483647 h 243"/>
                <a:gd name="T88" fmla="*/ 2147483647 w 739"/>
                <a:gd name="T89" fmla="*/ 2147483647 h 243"/>
                <a:gd name="T90" fmla="*/ 2147483647 w 739"/>
                <a:gd name="T91" fmla="*/ 2147483647 h 243"/>
                <a:gd name="T92" fmla="*/ 2147483647 w 739"/>
                <a:gd name="T93" fmla="*/ 2147483647 h 243"/>
                <a:gd name="T94" fmla="*/ 2147483647 w 739"/>
                <a:gd name="T95" fmla="*/ 2147483647 h 243"/>
                <a:gd name="T96" fmla="*/ 2147483647 w 739"/>
                <a:gd name="T97" fmla="*/ 2147483647 h 243"/>
                <a:gd name="T98" fmla="*/ 2147483647 w 739"/>
                <a:gd name="T99" fmla="*/ 2147483647 h 243"/>
                <a:gd name="T100" fmla="*/ 2147483647 w 739"/>
                <a:gd name="T101" fmla="*/ 2147483647 h 243"/>
                <a:gd name="T102" fmla="*/ 2147483647 w 739"/>
                <a:gd name="T103" fmla="*/ 2147483647 h 243"/>
                <a:gd name="T104" fmla="*/ 2147483647 w 739"/>
                <a:gd name="T105" fmla="*/ 0 h 243"/>
                <a:gd name="T106" fmla="*/ 2147483647 w 739"/>
                <a:gd name="T107" fmla="*/ 0 h 243"/>
                <a:gd name="T108" fmla="*/ 2147483647 w 739"/>
                <a:gd name="T109" fmla="*/ 2147483647 h 243"/>
                <a:gd name="T110" fmla="*/ 2147483647 w 739"/>
                <a:gd name="T111" fmla="*/ 2147483647 h 243"/>
                <a:gd name="T112" fmla="*/ 2147483647 w 739"/>
                <a:gd name="T113" fmla="*/ 2147483647 h 243"/>
                <a:gd name="T114" fmla="*/ 2147483647 w 739"/>
                <a:gd name="T115" fmla="*/ 2147483647 h 2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9"/>
                <a:gd name="T175" fmla="*/ 0 h 243"/>
                <a:gd name="T176" fmla="*/ 739 w 739"/>
                <a:gd name="T177" fmla="*/ 243 h 2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9" h="243">
                  <a:moveTo>
                    <a:pt x="0" y="200"/>
                  </a:moveTo>
                  <a:lnTo>
                    <a:pt x="17" y="207"/>
                  </a:lnTo>
                  <a:lnTo>
                    <a:pt x="17" y="200"/>
                  </a:lnTo>
                  <a:lnTo>
                    <a:pt x="26" y="207"/>
                  </a:lnTo>
                  <a:lnTo>
                    <a:pt x="34" y="207"/>
                  </a:lnTo>
                  <a:lnTo>
                    <a:pt x="43" y="207"/>
                  </a:lnTo>
                  <a:lnTo>
                    <a:pt x="51" y="207"/>
                  </a:lnTo>
                  <a:lnTo>
                    <a:pt x="60" y="207"/>
                  </a:lnTo>
                  <a:lnTo>
                    <a:pt x="60" y="217"/>
                  </a:lnTo>
                  <a:lnTo>
                    <a:pt x="60" y="226"/>
                  </a:lnTo>
                  <a:lnTo>
                    <a:pt x="60" y="234"/>
                  </a:lnTo>
                  <a:lnTo>
                    <a:pt x="69" y="234"/>
                  </a:lnTo>
                  <a:lnTo>
                    <a:pt x="86" y="243"/>
                  </a:lnTo>
                  <a:lnTo>
                    <a:pt x="94" y="243"/>
                  </a:lnTo>
                  <a:lnTo>
                    <a:pt x="103" y="234"/>
                  </a:lnTo>
                  <a:lnTo>
                    <a:pt x="103" y="243"/>
                  </a:lnTo>
                  <a:lnTo>
                    <a:pt x="112" y="243"/>
                  </a:lnTo>
                  <a:lnTo>
                    <a:pt x="120" y="234"/>
                  </a:lnTo>
                  <a:lnTo>
                    <a:pt x="129" y="234"/>
                  </a:lnTo>
                  <a:lnTo>
                    <a:pt x="137" y="234"/>
                  </a:lnTo>
                  <a:lnTo>
                    <a:pt x="146" y="234"/>
                  </a:lnTo>
                  <a:lnTo>
                    <a:pt x="155" y="226"/>
                  </a:lnTo>
                  <a:lnTo>
                    <a:pt x="155" y="207"/>
                  </a:lnTo>
                  <a:lnTo>
                    <a:pt x="172" y="207"/>
                  </a:lnTo>
                  <a:lnTo>
                    <a:pt x="172" y="200"/>
                  </a:lnTo>
                  <a:lnTo>
                    <a:pt x="181" y="207"/>
                  </a:lnTo>
                  <a:lnTo>
                    <a:pt x="189" y="207"/>
                  </a:lnTo>
                  <a:lnTo>
                    <a:pt x="198" y="217"/>
                  </a:lnTo>
                  <a:lnTo>
                    <a:pt x="206" y="217"/>
                  </a:lnTo>
                  <a:lnTo>
                    <a:pt x="206" y="226"/>
                  </a:lnTo>
                  <a:lnTo>
                    <a:pt x="215" y="226"/>
                  </a:lnTo>
                  <a:lnTo>
                    <a:pt x="232" y="226"/>
                  </a:lnTo>
                  <a:lnTo>
                    <a:pt x="241" y="217"/>
                  </a:lnTo>
                  <a:lnTo>
                    <a:pt x="248" y="217"/>
                  </a:lnTo>
                  <a:lnTo>
                    <a:pt x="258" y="207"/>
                  </a:lnTo>
                  <a:lnTo>
                    <a:pt x="267" y="207"/>
                  </a:lnTo>
                  <a:lnTo>
                    <a:pt x="267" y="200"/>
                  </a:lnTo>
                  <a:lnTo>
                    <a:pt x="274" y="200"/>
                  </a:lnTo>
                  <a:lnTo>
                    <a:pt x="293" y="207"/>
                  </a:lnTo>
                  <a:lnTo>
                    <a:pt x="293" y="200"/>
                  </a:lnTo>
                  <a:lnTo>
                    <a:pt x="301" y="200"/>
                  </a:lnTo>
                  <a:lnTo>
                    <a:pt x="310" y="200"/>
                  </a:lnTo>
                  <a:lnTo>
                    <a:pt x="317" y="207"/>
                  </a:lnTo>
                  <a:lnTo>
                    <a:pt x="327" y="207"/>
                  </a:lnTo>
                  <a:lnTo>
                    <a:pt x="336" y="207"/>
                  </a:lnTo>
                  <a:lnTo>
                    <a:pt x="336" y="217"/>
                  </a:lnTo>
                  <a:lnTo>
                    <a:pt x="343" y="217"/>
                  </a:lnTo>
                  <a:lnTo>
                    <a:pt x="353" y="217"/>
                  </a:lnTo>
                  <a:lnTo>
                    <a:pt x="360" y="217"/>
                  </a:lnTo>
                  <a:lnTo>
                    <a:pt x="369" y="217"/>
                  </a:lnTo>
                  <a:lnTo>
                    <a:pt x="369" y="207"/>
                  </a:lnTo>
                  <a:lnTo>
                    <a:pt x="379" y="207"/>
                  </a:lnTo>
                  <a:lnTo>
                    <a:pt x="386" y="207"/>
                  </a:lnTo>
                  <a:lnTo>
                    <a:pt x="396" y="207"/>
                  </a:lnTo>
                  <a:lnTo>
                    <a:pt x="403" y="207"/>
                  </a:lnTo>
                  <a:lnTo>
                    <a:pt x="412" y="207"/>
                  </a:lnTo>
                  <a:lnTo>
                    <a:pt x="422" y="207"/>
                  </a:lnTo>
                  <a:lnTo>
                    <a:pt x="422" y="200"/>
                  </a:lnTo>
                  <a:lnTo>
                    <a:pt x="422" y="191"/>
                  </a:lnTo>
                  <a:lnTo>
                    <a:pt x="429" y="200"/>
                  </a:lnTo>
                  <a:lnTo>
                    <a:pt x="429" y="191"/>
                  </a:lnTo>
                  <a:lnTo>
                    <a:pt x="438" y="183"/>
                  </a:lnTo>
                  <a:lnTo>
                    <a:pt x="448" y="183"/>
                  </a:lnTo>
                  <a:lnTo>
                    <a:pt x="455" y="183"/>
                  </a:lnTo>
                  <a:lnTo>
                    <a:pt x="464" y="183"/>
                  </a:lnTo>
                  <a:lnTo>
                    <a:pt x="472" y="183"/>
                  </a:lnTo>
                  <a:lnTo>
                    <a:pt x="481" y="191"/>
                  </a:lnTo>
                  <a:lnTo>
                    <a:pt x="491" y="191"/>
                  </a:lnTo>
                  <a:lnTo>
                    <a:pt x="507" y="183"/>
                  </a:lnTo>
                  <a:lnTo>
                    <a:pt x="515" y="183"/>
                  </a:lnTo>
                  <a:lnTo>
                    <a:pt x="524" y="174"/>
                  </a:lnTo>
                  <a:lnTo>
                    <a:pt x="524" y="164"/>
                  </a:lnTo>
                  <a:lnTo>
                    <a:pt x="533" y="157"/>
                  </a:lnTo>
                  <a:lnTo>
                    <a:pt x="533" y="148"/>
                  </a:lnTo>
                  <a:lnTo>
                    <a:pt x="541" y="148"/>
                  </a:lnTo>
                  <a:lnTo>
                    <a:pt x="550" y="148"/>
                  </a:lnTo>
                  <a:lnTo>
                    <a:pt x="558" y="148"/>
                  </a:lnTo>
                  <a:lnTo>
                    <a:pt x="567" y="148"/>
                  </a:lnTo>
                  <a:lnTo>
                    <a:pt x="567" y="138"/>
                  </a:lnTo>
                  <a:lnTo>
                    <a:pt x="576" y="148"/>
                  </a:lnTo>
                  <a:lnTo>
                    <a:pt x="584" y="138"/>
                  </a:lnTo>
                  <a:lnTo>
                    <a:pt x="593" y="131"/>
                  </a:lnTo>
                  <a:lnTo>
                    <a:pt x="610" y="131"/>
                  </a:lnTo>
                  <a:lnTo>
                    <a:pt x="610" y="121"/>
                  </a:lnTo>
                  <a:lnTo>
                    <a:pt x="619" y="114"/>
                  </a:lnTo>
                  <a:lnTo>
                    <a:pt x="619" y="105"/>
                  </a:lnTo>
                  <a:lnTo>
                    <a:pt x="619" y="95"/>
                  </a:lnTo>
                  <a:lnTo>
                    <a:pt x="610" y="95"/>
                  </a:lnTo>
                  <a:lnTo>
                    <a:pt x="610" y="88"/>
                  </a:lnTo>
                  <a:lnTo>
                    <a:pt x="619" y="88"/>
                  </a:lnTo>
                  <a:lnTo>
                    <a:pt x="627" y="88"/>
                  </a:lnTo>
                  <a:lnTo>
                    <a:pt x="636" y="88"/>
                  </a:lnTo>
                  <a:lnTo>
                    <a:pt x="636" y="78"/>
                  </a:lnTo>
                  <a:lnTo>
                    <a:pt x="645" y="78"/>
                  </a:lnTo>
                  <a:lnTo>
                    <a:pt x="645" y="69"/>
                  </a:lnTo>
                  <a:lnTo>
                    <a:pt x="653" y="69"/>
                  </a:lnTo>
                  <a:lnTo>
                    <a:pt x="653" y="62"/>
                  </a:lnTo>
                  <a:lnTo>
                    <a:pt x="653" y="52"/>
                  </a:lnTo>
                  <a:lnTo>
                    <a:pt x="653" y="45"/>
                  </a:lnTo>
                  <a:lnTo>
                    <a:pt x="653" y="36"/>
                  </a:lnTo>
                  <a:lnTo>
                    <a:pt x="662" y="26"/>
                  </a:lnTo>
                  <a:lnTo>
                    <a:pt x="670" y="26"/>
                  </a:lnTo>
                  <a:lnTo>
                    <a:pt x="679" y="19"/>
                  </a:lnTo>
                  <a:lnTo>
                    <a:pt x="679" y="9"/>
                  </a:lnTo>
                  <a:lnTo>
                    <a:pt x="688" y="9"/>
                  </a:lnTo>
                  <a:lnTo>
                    <a:pt x="688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5" y="9"/>
                  </a:lnTo>
                  <a:lnTo>
                    <a:pt x="714" y="9"/>
                  </a:lnTo>
                  <a:lnTo>
                    <a:pt x="722" y="9"/>
                  </a:lnTo>
                  <a:lnTo>
                    <a:pt x="714" y="19"/>
                  </a:lnTo>
                  <a:lnTo>
                    <a:pt x="722" y="19"/>
                  </a:lnTo>
                  <a:lnTo>
                    <a:pt x="731" y="19"/>
                  </a:lnTo>
                  <a:lnTo>
                    <a:pt x="739" y="19"/>
                  </a:lnTo>
                  <a:lnTo>
                    <a:pt x="739" y="9"/>
                  </a:lnTo>
                  <a:lnTo>
                    <a:pt x="739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76" name="Freeform 322"/>
            <p:cNvSpPr>
              <a:spLocks/>
            </p:cNvSpPr>
            <p:nvPr/>
          </p:nvSpPr>
          <p:spPr bwMode="auto">
            <a:xfrm>
              <a:off x="2932113" y="3192463"/>
              <a:ext cx="519112" cy="150812"/>
            </a:xfrm>
            <a:custGeom>
              <a:avLst/>
              <a:gdLst>
                <a:gd name="T0" fmla="*/ 2147483647 w 654"/>
                <a:gd name="T1" fmla="*/ 2147483647 h 191"/>
                <a:gd name="T2" fmla="*/ 2147483647 w 654"/>
                <a:gd name="T3" fmla="*/ 2147483647 h 191"/>
                <a:gd name="T4" fmla="*/ 2147483647 w 654"/>
                <a:gd name="T5" fmla="*/ 2147483647 h 191"/>
                <a:gd name="T6" fmla="*/ 2147483647 w 654"/>
                <a:gd name="T7" fmla="*/ 2147483647 h 191"/>
                <a:gd name="T8" fmla="*/ 2147483647 w 654"/>
                <a:gd name="T9" fmla="*/ 2147483647 h 191"/>
                <a:gd name="T10" fmla="*/ 2147483647 w 654"/>
                <a:gd name="T11" fmla="*/ 2147483647 h 191"/>
                <a:gd name="T12" fmla="*/ 2147483647 w 654"/>
                <a:gd name="T13" fmla="*/ 2147483647 h 191"/>
                <a:gd name="T14" fmla="*/ 2147483647 w 654"/>
                <a:gd name="T15" fmla="*/ 2147483647 h 191"/>
                <a:gd name="T16" fmla="*/ 2147483647 w 654"/>
                <a:gd name="T17" fmla="*/ 2147483647 h 191"/>
                <a:gd name="T18" fmla="*/ 2147483647 w 654"/>
                <a:gd name="T19" fmla="*/ 2147483647 h 191"/>
                <a:gd name="T20" fmla="*/ 2147483647 w 654"/>
                <a:gd name="T21" fmla="*/ 2147483647 h 191"/>
                <a:gd name="T22" fmla="*/ 2147483647 w 654"/>
                <a:gd name="T23" fmla="*/ 2147483647 h 191"/>
                <a:gd name="T24" fmla="*/ 2147483647 w 654"/>
                <a:gd name="T25" fmla="*/ 2147483647 h 191"/>
                <a:gd name="T26" fmla="*/ 2147483647 w 654"/>
                <a:gd name="T27" fmla="*/ 2147483647 h 191"/>
                <a:gd name="T28" fmla="*/ 2147483647 w 654"/>
                <a:gd name="T29" fmla="*/ 2147483647 h 191"/>
                <a:gd name="T30" fmla="*/ 2147483647 w 654"/>
                <a:gd name="T31" fmla="*/ 2147483647 h 191"/>
                <a:gd name="T32" fmla="*/ 2147483647 w 654"/>
                <a:gd name="T33" fmla="*/ 2147483647 h 191"/>
                <a:gd name="T34" fmla="*/ 2147483647 w 654"/>
                <a:gd name="T35" fmla="*/ 2147483647 h 191"/>
                <a:gd name="T36" fmla="*/ 2147483647 w 654"/>
                <a:gd name="T37" fmla="*/ 2147483647 h 191"/>
                <a:gd name="T38" fmla="*/ 2147483647 w 654"/>
                <a:gd name="T39" fmla="*/ 2147483647 h 191"/>
                <a:gd name="T40" fmla="*/ 2147483647 w 654"/>
                <a:gd name="T41" fmla="*/ 2147483647 h 191"/>
                <a:gd name="T42" fmla="*/ 2147483647 w 654"/>
                <a:gd name="T43" fmla="*/ 2147483647 h 191"/>
                <a:gd name="T44" fmla="*/ 2147483647 w 654"/>
                <a:gd name="T45" fmla="*/ 2147483647 h 191"/>
                <a:gd name="T46" fmla="*/ 2147483647 w 654"/>
                <a:gd name="T47" fmla="*/ 2147483647 h 191"/>
                <a:gd name="T48" fmla="*/ 2147483647 w 654"/>
                <a:gd name="T49" fmla="*/ 2147483647 h 191"/>
                <a:gd name="T50" fmla="*/ 2147483647 w 654"/>
                <a:gd name="T51" fmla="*/ 2147483647 h 191"/>
                <a:gd name="T52" fmla="*/ 2147483647 w 654"/>
                <a:gd name="T53" fmla="*/ 2147483647 h 191"/>
                <a:gd name="T54" fmla="*/ 2147483647 w 654"/>
                <a:gd name="T55" fmla="*/ 2147483647 h 191"/>
                <a:gd name="T56" fmla="*/ 2147483647 w 654"/>
                <a:gd name="T57" fmla="*/ 2147483647 h 191"/>
                <a:gd name="T58" fmla="*/ 2147483647 w 654"/>
                <a:gd name="T59" fmla="*/ 2147483647 h 191"/>
                <a:gd name="T60" fmla="*/ 2147483647 w 654"/>
                <a:gd name="T61" fmla="*/ 2147483647 h 191"/>
                <a:gd name="T62" fmla="*/ 2147483647 w 654"/>
                <a:gd name="T63" fmla="*/ 2147483647 h 191"/>
                <a:gd name="T64" fmla="*/ 2147483647 w 654"/>
                <a:gd name="T65" fmla="*/ 2147483647 h 191"/>
                <a:gd name="T66" fmla="*/ 2147483647 w 654"/>
                <a:gd name="T67" fmla="*/ 2147483647 h 1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4"/>
                <a:gd name="T103" fmla="*/ 0 h 191"/>
                <a:gd name="T104" fmla="*/ 654 w 654"/>
                <a:gd name="T105" fmla="*/ 191 h 1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4" h="191">
                  <a:moveTo>
                    <a:pt x="654" y="191"/>
                  </a:moveTo>
                  <a:lnTo>
                    <a:pt x="654" y="181"/>
                  </a:lnTo>
                  <a:lnTo>
                    <a:pt x="645" y="181"/>
                  </a:lnTo>
                  <a:lnTo>
                    <a:pt x="628" y="174"/>
                  </a:lnTo>
                  <a:lnTo>
                    <a:pt x="611" y="164"/>
                  </a:lnTo>
                  <a:lnTo>
                    <a:pt x="602" y="164"/>
                  </a:lnTo>
                  <a:lnTo>
                    <a:pt x="595" y="155"/>
                  </a:lnTo>
                  <a:lnTo>
                    <a:pt x="576" y="148"/>
                  </a:lnTo>
                  <a:lnTo>
                    <a:pt x="569" y="148"/>
                  </a:lnTo>
                  <a:lnTo>
                    <a:pt x="552" y="155"/>
                  </a:lnTo>
                  <a:lnTo>
                    <a:pt x="552" y="148"/>
                  </a:lnTo>
                  <a:lnTo>
                    <a:pt x="542" y="148"/>
                  </a:lnTo>
                  <a:lnTo>
                    <a:pt x="533" y="138"/>
                  </a:lnTo>
                  <a:lnTo>
                    <a:pt x="526" y="148"/>
                  </a:lnTo>
                  <a:lnTo>
                    <a:pt x="516" y="138"/>
                  </a:lnTo>
                  <a:lnTo>
                    <a:pt x="509" y="138"/>
                  </a:lnTo>
                  <a:lnTo>
                    <a:pt x="500" y="138"/>
                  </a:lnTo>
                  <a:lnTo>
                    <a:pt x="490" y="138"/>
                  </a:lnTo>
                  <a:lnTo>
                    <a:pt x="483" y="138"/>
                  </a:lnTo>
                  <a:lnTo>
                    <a:pt x="474" y="138"/>
                  </a:lnTo>
                  <a:lnTo>
                    <a:pt x="466" y="131"/>
                  </a:lnTo>
                  <a:lnTo>
                    <a:pt x="457" y="131"/>
                  </a:lnTo>
                  <a:lnTo>
                    <a:pt x="440" y="131"/>
                  </a:lnTo>
                  <a:lnTo>
                    <a:pt x="431" y="131"/>
                  </a:lnTo>
                  <a:lnTo>
                    <a:pt x="421" y="131"/>
                  </a:lnTo>
                  <a:lnTo>
                    <a:pt x="405" y="122"/>
                  </a:lnTo>
                  <a:lnTo>
                    <a:pt x="397" y="122"/>
                  </a:lnTo>
                  <a:lnTo>
                    <a:pt x="388" y="131"/>
                  </a:lnTo>
                  <a:lnTo>
                    <a:pt x="379" y="131"/>
                  </a:lnTo>
                  <a:lnTo>
                    <a:pt x="371" y="131"/>
                  </a:lnTo>
                  <a:lnTo>
                    <a:pt x="362" y="131"/>
                  </a:lnTo>
                  <a:lnTo>
                    <a:pt x="354" y="131"/>
                  </a:lnTo>
                  <a:lnTo>
                    <a:pt x="345" y="122"/>
                  </a:lnTo>
                  <a:lnTo>
                    <a:pt x="336" y="112"/>
                  </a:lnTo>
                  <a:lnTo>
                    <a:pt x="336" y="105"/>
                  </a:lnTo>
                  <a:lnTo>
                    <a:pt x="328" y="105"/>
                  </a:lnTo>
                  <a:lnTo>
                    <a:pt x="319" y="122"/>
                  </a:lnTo>
                  <a:lnTo>
                    <a:pt x="310" y="122"/>
                  </a:lnTo>
                  <a:lnTo>
                    <a:pt x="293" y="122"/>
                  </a:lnTo>
                  <a:lnTo>
                    <a:pt x="293" y="112"/>
                  </a:lnTo>
                  <a:lnTo>
                    <a:pt x="285" y="105"/>
                  </a:lnTo>
                  <a:lnTo>
                    <a:pt x="276" y="105"/>
                  </a:lnTo>
                  <a:lnTo>
                    <a:pt x="267" y="105"/>
                  </a:lnTo>
                  <a:lnTo>
                    <a:pt x="267" y="112"/>
                  </a:lnTo>
                  <a:lnTo>
                    <a:pt x="259" y="105"/>
                  </a:lnTo>
                  <a:lnTo>
                    <a:pt x="250" y="105"/>
                  </a:lnTo>
                  <a:lnTo>
                    <a:pt x="242" y="95"/>
                  </a:lnTo>
                  <a:lnTo>
                    <a:pt x="233" y="86"/>
                  </a:lnTo>
                  <a:lnTo>
                    <a:pt x="224" y="86"/>
                  </a:lnTo>
                  <a:lnTo>
                    <a:pt x="216" y="86"/>
                  </a:lnTo>
                  <a:lnTo>
                    <a:pt x="207" y="86"/>
                  </a:lnTo>
                  <a:lnTo>
                    <a:pt x="199" y="86"/>
                  </a:lnTo>
                  <a:lnTo>
                    <a:pt x="181" y="79"/>
                  </a:lnTo>
                  <a:lnTo>
                    <a:pt x="173" y="79"/>
                  </a:lnTo>
                  <a:lnTo>
                    <a:pt x="155" y="69"/>
                  </a:lnTo>
                  <a:lnTo>
                    <a:pt x="147" y="52"/>
                  </a:lnTo>
                  <a:lnTo>
                    <a:pt x="138" y="43"/>
                  </a:lnTo>
                  <a:lnTo>
                    <a:pt x="130" y="36"/>
                  </a:lnTo>
                  <a:lnTo>
                    <a:pt x="112" y="26"/>
                  </a:lnTo>
                  <a:lnTo>
                    <a:pt x="104" y="26"/>
                  </a:lnTo>
                  <a:lnTo>
                    <a:pt x="87" y="26"/>
                  </a:lnTo>
                  <a:lnTo>
                    <a:pt x="78" y="26"/>
                  </a:lnTo>
                  <a:lnTo>
                    <a:pt x="69" y="26"/>
                  </a:lnTo>
                  <a:lnTo>
                    <a:pt x="61" y="17"/>
                  </a:lnTo>
                  <a:lnTo>
                    <a:pt x="52" y="9"/>
                  </a:lnTo>
                  <a:lnTo>
                    <a:pt x="35" y="9"/>
                  </a:lnTo>
                  <a:lnTo>
                    <a:pt x="26" y="17"/>
                  </a:lnTo>
                  <a:lnTo>
                    <a:pt x="18" y="17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77" name="Freeform 323"/>
            <p:cNvSpPr>
              <a:spLocks/>
            </p:cNvSpPr>
            <p:nvPr/>
          </p:nvSpPr>
          <p:spPr bwMode="auto">
            <a:xfrm>
              <a:off x="2652713" y="3205163"/>
              <a:ext cx="422275" cy="117475"/>
            </a:xfrm>
            <a:custGeom>
              <a:avLst/>
              <a:gdLst>
                <a:gd name="T0" fmla="*/ 2147483647 w 533"/>
                <a:gd name="T1" fmla="*/ 2147483647 h 147"/>
                <a:gd name="T2" fmla="*/ 2147483647 w 533"/>
                <a:gd name="T3" fmla="*/ 2147483647 h 147"/>
                <a:gd name="T4" fmla="*/ 2147483647 w 533"/>
                <a:gd name="T5" fmla="*/ 2147483647 h 147"/>
                <a:gd name="T6" fmla="*/ 2147483647 w 533"/>
                <a:gd name="T7" fmla="*/ 2147483647 h 147"/>
                <a:gd name="T8" fmla="*/ 2147483647 w 533"/>
                <a:gd name="T9" fmla="*/ 2147483647 h 147"/>
                <a:gd name="T10" fmla="*/ 2147483647 w 533"/>
                <a:gd name="T11" fmla="*/ 2147483647 h 147"/>
                <a:gd name="T12" fmla="*/ 2147483647 w 533"/>
                <a:gd name="T13" fmla="*/ 2147483647 h 147"/>
                <a:gd name="T14" fmla="*/ 2147483647 w 533"/>
                <a:gd name="T15" fmla="*/ 2147483647 h 147"/>
                <a:gd name="T16" fmla="*/ 2147483647 w 533"/>
                <a:gd name="T17" fmla="*/ 2147483647 h 147"/>
                <a:gd name="T18" fmla="*/ 2147483647 w 533"/>
                <a:gd name="T19" fmla="*/ 2147483647 h 147"/>
                <a:gd name="T20" fmla="*/ 2147483647 w 533"/>
                <a:gd name="T21" fmla="*/ 2147483647 h 147"/>
                <a:gd name="T22" fmla="*/ 2147483647 w 533"/>
                <a:gd name="T23" fmla="*/ 2147483647 h 147"/>
                <a:gd name="T24" fmla="*/ 2147483647 w 533"/>
                <a:gd name="T25" fmla="*/ 2147483647 h 147"/>
                <a:gd name="T26" fmla="*/ 2147483647 w 533"/>
                <a:gd name="T27" fmla="*/ 2147483647 h 147"/>
                <a:gd name="T28" fmla="*/ 2147483647 w 533"/>
                <a:gd name="T29" fmla="*/ 2147483647 h 147"/>
                <a:gd name="T30" fmla="*/ 2147483647 w 533"/>
                <a:gd name="T31" fmla="*/ 2147483647 h 147"/>
                <a:gd name="T32" fmla="*/ 2147483647 w 533"/>
                <a:gd name="T33" fmla="*/ 2147483647 h 147"/>
                <a:gd name="T34" fmla="*/ 2147483647 w 533"/>
                <a:gd name="T35" fmla="*/ 2147483647 h 147"/>
                <a:gd name="T36" fmla="*/ 2147483647 w 533"/>
                <a:gd name="T37" fmla="*/ 2147483647 h 147"/>
                <a:gd name="T38" fmla="*/ 2147483647 w 533"/>
                <a:gd name="T39" fmla="*/ 2147483647 h 147"/>
                <a:gd name="T40" fmla="*/ 2147483647 w 533"/>
                <a:gd name="T41" fmla="*/ 2147483647 h 147"/>
                <a:gd name="T42" fmla="*/ 2147483647 w 533"/>
                <a:gd name="T43" fmla="*/ 2147483647 h 147"/>
                <a:gd name="T44" fmla="*/ 2147483647 w 533"/>
                <a:gd name="T45" fmla="*/ 2147483647 h 147"/>
                <a:gd name="T46" fmla="*/ 2147483647 w 533"/>
                <a:gd name="T47" fmla="*/ 2147483647 h 147"/>
                <a:gd name="T48" fmla="*/ 2147483647 w 533"/>
                <a:gd name="T49" fmla="*/ 2147483647 h 147"/>
                <a:gd name="T50" fmla="*/ 2147483647 w 533"/>
                <a:gd name="T51" fmla="*/ 2147483647 h 147"/>
                <a:gd name="T52" fmla="*/ 2147483647 w 533"/>
                <a:gd name="T53" fmla="*/ 2147483647 h 147"/>
                <a:gd name="T54" fmla="*/ 2147483647 w 533"/>
                <a:gd name="T55" fmla="*/ 2147483647 h 147"/>
                <a:gd name="T56" fmla="*/ 2147483647 w 533"/>
                <a:gd name="T57" fmla="*/ 2147483647 h 147"/>
                <a:gd name="T58" fmla="*/ 2147483647 w 533"/>
                <a:gd name="T59" fmla="*/ 2147483647 h 147"/>
                <a:gd name="T60" fmla="*/ 2147483647 w 533"/>
                <a:gd name="T61" fmla="*/ 2147483647 h 147"/>
                <a:gd name="T62" fmla="*/ 2147483647 w 533"/>
                <a:gd name="T63" fmla="*/ 2147483647 h 147"/>
                <a:gd name="T64" fmla="*/ 2147483647 w 533"/>
                <a:gd name="T65" fmla="*/ 2147483647 h 147"/>
                <a:gd name="T66" fmla="*/ 2147483647 w 533"/>
                <a:gd name="T67" fmla="*/ 2147483647 h 147"/>
                <a:gd name="T68" fmla="*/ 2147483647 w 533"/>
                <a:gd name="T69" fmla="*/ 2147483647 h 147"/>
                <a:gd name="T70" fmla="*/ 2147483647 w 533"/>
                <a:gd name="T71" fmla="*/ 2147483647 h 147"/>
                <a:gd name="T72" fmla="*/ 2147483647 w 533"/>
                <a:gd name="T73" fmla="*/ 2147483647 h 147"/>
                <a:gd name="T74" fmla="*/ 2147483647 w 533"/>
                <a:gd name="T75" fmla="*/ 2147483647 h 147"/>
                <a:gd name="T76" fmla="*/ 2147483647 w 533"/>
                <a:gd name="T77" fmla="*/ 2147483647 h 147"/>
                <a:gd name="T78" fmla="*/ 2147483647 w 533"/>
                <a:gd name="T79" fmla="*/ 2147483647 h 147"/>
                <a:gd name="T80" fmla="*/ 2147483647 w 533"/>
                <a:gd name="T81" fmla="*/ 2147483647 h 147"/>
                <a:gd name="T82" fmla="*/ 2147483647 w 533"/>
                <a:gd name="T83" fmla="*/ 2147483647 h 147"/>
                <a:gd name="T84" fmla="*/ 2147483647 w 533"/>
                <a:gd name="T85" fmla="*/ 2147483647 h 147"/>
                <a:gd name="T86" fmla="*/ 2147483647 w 533"/>
                <a:gd name="T87" fmla="*/ 0 h 147"/>
                <a:gd name="T88" fmla="*/ 2147483647 w 533"/>
                <a:gd name="T89" fmla="*/ 0 h 147"/>
                <a:gd name="T90" fmla="*/ 0 w 533"/>
                <a:gd name="T91" fmla="*/ 0 h 1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33"/>
                <a:gd name="T139" fmla="*/ 0 h 147"/>
                <a:gd name="T140" fmla="*/ 533 w 533"/>
                <a:gd name="T141" fmla="*/ 147 h 1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33" h="147">
                  <a:moveTo>
                    <a:pt x="533" y="121"/>
                  </a:moveTo>
                  <a:lnTo>
                    <a:pt x="525" y="114"/>
                  </a:lnTo>
                  <a:lnTo>
                    <a:pt x="516" y="105"/>
                  </a:lnTo>
                  <a:lnTo>
                    <a:pt x="499" y="105"/>
                  </a:lnTo>
                  <a:lnTo>
                    <a:pt x="473" y="105"/>
                  </a:lnTo>
                  <a:lnTo>
                    <a:pt x="464" y="114"/>
                  </a:lnTo>
                  <a:lnTo>
                    <a:pt x="439" y="105"/>
                  </a:lnTo>
                  <a:lnTo>
                    <a:pt x="421" y="114"/>
                  </a:lnTo>
                  <a:lnTo>
                    <a:pt x="413" y="121"/>
                  </a:lnTo>
                  <a:lnTo>
                    <a:pt x="396" y="131"/>
                  </a:lnTo>
                  <a:lnTo>
                    <a:pt x="378" y="138"/>
                  </a:lnTo>
                  <a:lnTo>
                    <a:pt x="370" y="131"/>
                  </a:lnTo>
                  <a:lnTo>
                    <a:pt x="361" y="138"/>
                  </a:lnTo>
                  <a:lnTo>
                    <a:pt x="352" y="147"/>
                  </a:lnTo>
                  <a:lnTo>
                    <a:pt x="335" y="138"/>
                  </a:lnTo>
                  <a:lnTo>
                    <a:pt x="309" y="138"/>
                  </a:lnTo>
                  <a:lnTo>
                    <a:pt x="301" y="131"/>
                  </a:lnTo>
                  <a:lnTo>
                    <a:pt x="275" y="147"/>
                  </a:lnTo>
                  <a:lnTo>
                    <a:pt x="259" y="147"/>
                  </a:lnTo>
                  <a:lnTo>
                    <a:pt x="240" y="138"/>
                  </a:lnTo>
                  <a:lnTo>
                    <a:pt x="223" y="131"/>
                  </a:lnTo>
                  <a:lnTo>
                    <a:pt x="206" y="114"/>
                  </a:lnTo>
                  <a:lnTo>
                    <a:pt x="197" y="114"/>
                  </a:lnTo>
                  <a:lnTo>
                    <a:pt x="180" y="105"/>
                  </a:lnTo>
                  <a:lnTo>
                    <a:pt x="164" y="88"/>
                  </a:lnTo>
                  <a:lnTo>
                    <a:pt x="147" y="88"/>
                  </a:lnTo>
                  <a:lnTo>
                    <a:pt x="138" y="78"/>
                  </a:lnTo>
                  <a:lnTo>
                    <a:pt x="121" y="78"/>
                  </a:lnTo>
                  <a:lnTo>
                    <a:pt x="121" y="69"/>
                  </a:lnTo>
                  <a:lnTo>
                    <a:pt x="111" y="62"/>
                  </a:lnTo>
                  <a:lnTo>
                    <a:pt x="104" y="52"/>
                  </a:lnTo>
                  <a:lnTo>
                    <a:pt x="95" y="35"/>
                  </a:lnTo>
                  <a:lnTo>
                    <a:pt x="85" y="35"/>
                  </a:lnTo>
                  <a:lnTo>
                    <a:pt x="78" y="26"/>
                  </a:lnTo>
                  <a:lnTo>
                    <a:pt x="78" y="19"/>
                  </a:lnTo>
                  <a:lnTo>
                    <a:pt x="78" y="9"/>
                  </a:lnTo>
                  <a:lnTo>
                    <a:pt x="69" y="19"/>
                  </a:lnTo>
                  <a:lnTo>
                    <a:pt x="61" y="19"/>
                  </a:lnTo>
                  <a:lnTo>
                    <a:pt x="52" y="19"/>
                  </a:lnTo>
                  <a:lnTo>
                    <a:pt x="43" y="26"/>
                  </a:lnTo>
                  <a:lnTo>
                    <a:pt x="35" y="19"/>
                  </a:lnTo>
                  <a:lnTo>
                    <a:pt x="35" y="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78" name="Freeform 324"/>
            <p:cNvSpPr>
              <a:spLocks/>
            </p:cNvSpPr>
            <p:nvPr/>
          </p:nvSpPr>
          <p:spPr bwMode="auto">
            <a:xfrm>
              <a:off x="2762250" y="3295650"/>
              <a:ext cx="368300" cy="47625"/>
            </a:xfrm>
            <a:custGeom>
              <a:avLst/>
              <a:gdLst>
                <a:gd name="T0" fmla="*/ 2147483647 w 464"/>
                <a:gd name="T1" fmla="*/ 0 h 60"/>
                <a:gd name="T2" fmla="*/ 2147483647 w 464"/>
                <a:gd name="T3" fmla="*/ 0 h 60"/>
                <a:gd name="T4" fmla="*/ 2147483647 w 464"/>
                <a:gd name="T5" fmla="*/ 2147483647 h 60"/>
                <a:gd name="T6" fmla="*/ 2147483647 w 464"/>
                <a:gd name="T7" fmla="*/ 2147483647 h 60"/>
                <a:gd name="T8" fmla="*/ 2147483647 w 464"/>
                <a:gd name="T9" fmla="*/ 0 h 60"/>
                <a:gd name="T10" fmla="*/ 2147483647 w 464"/>
                <a:gd name="T11" fmla="*/ 2147483647 h 60"/>
                <a:gd name="T12" fmla="*/ 2147483647 w 464"/>
                <a:gd name="T13" fmla="*/ 2147483647 h 60"/>
                <a:gd name="T14" fmla="*/ 2147483647 w 464"/>
                <a:gd name="T15" fmla="*/ 2147483647 h 60"/>
                <a:gd name="T16" fmla="*/ 2147483647 w 464"/>
                <a:gd name="T17" fmla="*/ 2147483647 h 60"/>
                <a:gd name="T18" fmla="*/ 2147483647 w 464"/>
                <a:gd name="T19" fmla="*/ 2147483647 h 60"/>
                <a:gd name="T20" fmla="*/ 2147483647 w 464"/>
                <a:gd name="T21" fmla="*/ 2147483647 h 60"/>
                <a:gd name="T22" fmla="*/ 2147483647 w 464"/>
                <a:gd name="T23" fmla="*/ 2147483647 h 60"/>
                <a:gd name="T24" fmla="*/ 2147483647 w 464"/>
                <a:gd name="T25" fmla="*/ 2147483647 h 60"/>
                <a:gd name="T26" fmla="*/ 2147483647 w 464"/>
                <a:gd name="T27" fmla="*/ 2147483647 h 60"/>
                <a:gd name="T28" fmla="*/ 2147483647 w 464"/>
                <a:gd name="T29" fmla="*/ 2147483647 h 60"/>
                <a:gd name="T30" fmla="*/ 2147483647 w 464"/>
                <a:gd name="T31" fmla="*/ 2147483647 h 60"/>
                <a:gd name="T32" fmla="*/ 2147483647 w 464"/>
                <a:gd name="T33" fmla="*/ 2147483647 h 60"/>
                <a:gd name="T34" fmla="*/ 2147483647 w 464"/>
                <a:gd name="T35" fmla="*/ 2147483647 h 60"/>
                <a:gd name="T36" fmla="*/ 2147483647 w 464"/>
                <a:gd name="T37" fmla="*/ 2147483647 h 60"/>
                <a:gd name="T38" fmla="*/ 2147483647 w 464"/>
                <a:gd name="T39" fmla="*/ 2147483647 h 60"/>
                <a:gd name="T40" fmla="*/ 2147483647 w 464"/>
                <a:gd name="T41" fmla="*/ 2147483647 h 60"/>
                <a:gd name="T42" fmla="*/ 2147483647 w 464"/>
                <a:gd name="T43" fmla="*/ 2147483647 h 60"/>
                <a:gd name="T44" fmla="*/ 2147483647 w 464"/>
                <a:gd name="T45" fmla="*/ 2147483647 h 60"/>
                <a:gd name="T46" fmla="*/ 2147483647 w 464"/>
                <a:gd name="T47" fmla="*/ 2147483647 h 60"/>
                <a:gd name="T48" fmla="*/ 2147483647 w 464"/>
                <a:gd name="T49" fmla="*/ 2147483647 h 60"/>
                <a:gd name="T50" fmla="*/ 2147483647 w 464"/>
                <a:gd name="T51" fmla="*/ 2147483647 h 60"/>
                <a:gd name="T52" fmla="*/ 2147483647 w 464"/>
                <a:gd name="T53" fmla="*/ 2147483647 h 60"/>
                <a:gd name="T54" fmla="*/ 2147483647 w 464"/>
                <a:gd name="T55" fmla="*/ 2147483647 h 60"/>
                <a:gd name="T56" fmla="*/ 2147483647 w 464"/>
                <a:gd name="T57" fmla="*/ 2147483647 h 60"/>
                <a:gd name="T58" fmla="*/ 2147483647 w 464"/>
                <a:gd name="T59" fmla="*/ 2147483647 h 60"/>
                <a:gd name="T60" fmla="*/ 2147483647 w 464"/>
                <a:gd name="T61" fmla="*/ 2147483647 h 60"/>
                <a:gd name="T62" fmla="*/ 2147483647 w 464"/>
                <a:gd name="T63" fmla="*/ 2147483647 h 60"/>
                <a:gd name="T64" fmla="*/ 2147483647 w 464"/>
                <a:gd name="T65" fmla="*/ 2147483647 h 60"/>
                <a:gd name="T66" fmla="*/ 2147483647 w 464"/>
                <a:gd name="T67" fmla="*/ 2147483647 h 60"/>
                <a:gd name="T68" fmla="*/ 2147483647 w 464"/>
                <a:gd name="T69" fmla="*/ 2147483647 h 60"/>
                <a:gd name="T70" fmla="*/ 2147483647 w 464"/>
                <a:gd name="T71" fmla="*/ 2147483647 h 60"/>
                <a:gd name="T72" fmla="*/ 2147483647 w 464"/>
                <a:gd name="T73" fmla="*/ 2147483647 h 60"/>
                <a:gd name="T74" fmla="*/ 2147483647 w 464"/>
                <a:gd name="T75" fmla="*/ 2147483647 h 60"/>
                <a:gd name="T76" fmla="*/ 2147483647 w 464"/>
                <a:gd name="T77" fmla="*/ 2147483647 h 60"/>
                <a:gd name="T78" fmla="*/ 2147483647 w 464"/>
                <a:gd name="T79" fmla="*/ 2147483647 h 60"/>
                <a:gd name="T80" fmla="*/ 0 w 464"/>
                <a:gd name="T81" fmla="*/ 2147483647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4"/>
                <a:gd name="T124" fmla="*/ 0 h 60"/>
                <a:gd name="T125" fmla="*/ 464 w 464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4" h="60">
                  <a:moveTo>
                    <a:pt x="464" y="0"/>
                  </a:moveTo>
                  <a:lnTo>
                    <a:pt x="447" y="0"/>
                  </a:lnTo>
                  <a:lnTo>
                    <a:pt x="438" y="7"/>
                  </a:lnTo>
                  <a:lnTo>
                    <a:pt x="430" y="7"/>
                  </a:lnTo>
                  <a:lnTo>
                    <a:pt x="421" y="0"/>
                  </a:lnTo>
                  <a:lnTo>
                    <a:pt x="404" y="7"/>
                  </a:lnTo>
                  <a:lnTo>
                    <a:pt x="395" y="7"/>
                  </a:lnTo>
                  <a:lnTo>
                    <a:pt x="387" y="17"/>
                  </a:lnTo>
                  <a:lnTo>
                    <a:pt x="378" y="24"/>
                  </a:lnTo>
                  <a:lnTo>
                    <a:pt x="369" y="24"/>
                  </a:lnTo>
                  <a:lnTo>
                    <a:pt x="361" y="24"/>
                  </a:lnTo>
                  <a:lnTo>
                    <a:pt x="352" y="24"/>
                  </a:lnTo>
                  <a:lnTo>
                    <a:pt x="344" y="24"/>
                  </a:lnTo>
                  <a:lnTo>
                    <a:pt x="335" y="24"/>
                  </a:lnTo>
                  <a:lnTo>
                    <a:pt x="318" y="24"/>
                  </a:lnTo>
                  <a:lnTo>
                    <a:pt x="309" y="24"/>
                  </a:lnTo>
                  <a:lnTo>
                    <a:pt x="292" y="33"/>
                  </a:lnTo>
                  <a:lnTo>
                    <a:pt x="283" y="43"/>
                  </a:lnTo>
                  <a:lnTo>
                    <a:pt x="275" y="43"/>
                  </a:lnTo>
                  <a:lnTo>
                    <a:pt x="258" y="43"/>
                  </a:lnTo>
                  <a:lnTo>
                    <a:pt x="249" y="43"/>
                  </a:lnTo>
                  <a:lnTo>
                    <a:pt x="240" y="43"/>
                  </a:lnTo>
                  <a:lnTo>
                    <a:pt x="223" y="50"/>
                  </a:lnTo>
                  <a:lnTo>
                    <a:pt x="214" y="43"/>
                  </a:lnTo>
                  <a:lnTo>
                    <a:pt x="197" y="33"/>
                  </a:lnTo>
                  <a:lnTo>
                    <a:pt x="171" y="43"/>
                  </a:lnTo>
                  <a:lnTo>
                    <a:pt x="163" y="50"/>
                  </a:lnTo>
                  <a:lnTo>
                    <a:pt x="147" y="50"/>
                  </a:lnTo>
                  <a:lnTo>
                    <a:pt x="137" y="60"/>
                  </a:lnTo>
                  <a:lnTo>
                    <a:pt x="121" y="60"/>
                  </a:lnTo>
                  <a:lnTo>
                    <a:pt x="111" y="60"/>
                  </a:lnTo>
                  <a:lnTo>
                    <a:pt x="95" y="50"/>
                  </a:lnTo>
                  <a:lnTo>
                    <a:pt x="85" y="50"/>
                  </a:lnTo>
                  <a:lnTo>
                    <a:pt x="78" y="43"/>
                  </a:lnTo>
                  <a:lnTo>
                    <a:pt x="78" y="33"/>
                  </a:lnTo>
                  <a:lnTo>
                    <a:pt x="59" y="24"/>
                  </a:lnTo>
                  <a:lnTo>
                    <a:pt x="52" y="24"/>
                  </a:lnTo>
                  <a:lnTo>
                    <a:pt x="42" y="24"/>
                  </a:lnTo>
                  <a:lnTo>
                    <a:pt x="26" y="24"/>
                  </a:lnTo>
                  <a:lnTo>
                    <a:pt x="9" y="17"/>
                  </a:lnTo>
                  <a:lnTo>
                    <a:pt x="0" y="7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79" name="Freeform 325"/>
            <p:cNvSpPr>
              <a:spLocks/>
            </p:cNvSpPr>
            <p:nvPr/>
          </p:nvSpPr>
          <p:spPr bwMode="auto">
            <a:xfrm>
              <a:off x="3124200" y="3370263"/>
              <a:ext cx="581025" cy="123825"/>
            </a:xfrm>
            <a:custGeom>
              <a:avLst/>
              <a:gdLst>
                <a:gd name="T0" fmla="*/ 2147483647 w 731"/>
                <a:gd name="T1" fmla="*/ 2147483647 h 157"/>
                <a:gd name="T2" fmla="*/ 2147483647 w 731"/>
                <a:gd name="T3" fmla="*/ 2147483647 h 157"/>
                <a:gd name="T4" fmla="*/ 2147483647 w 731"/>
                <a:gd name="T5" fmla="*/ 2147483647 h 157"/>
                <a:gd name="T6" fmla="*/ 2147483647 w 731"/>
                <a:gd name="T7" fmla="*/ 2147483647 h 157"/>
                <a:gd name="T8" fmla="*/ 2147483647 w 731"/>
                <a:gd name="T9" fmla="*/ 2147483647 h 157"/>
                <a:gd name="T10" fmla="*/ 2147483647 w 731"/>
                <a:gd name="T11" fmla="*/ 2147483647 h 157"/>
                <a:gd name="T12" fmla="*/ 2147483647 w 731"/>
                <a:gd name="T13" fmla="*/ 2147483647 h 157"/>
                <a:gd name="T14" fmla="*/ 2147483647 w 731"/>
                <a:gd name="T15" fmla="*/ 2147483647 h 157"/>
                <a:gd name="T16" fmla="*/ 2147483647 w 731"/>
                <a:gd name="T17" fmla="*/ 2147483647 h 157"/>
                <a:gd name="T18" fmla="*/ 2147483647 w 731"/>
                <a:gd name="T19" fmla="*/ 2147483647 h 157"/>
                <a:gd name="T20" fmla="*/ 2147483647 w 731"/>
                <a:gd name="T21" fmla="*/ 2147483647 h 157"/>
                <a:gd name="T22" fmla="*/ 2147483647 w 731"/>
                <a:gd name="T23" fmla="*/ 2147483647 h 157"/>
                <a:gd name="T24" fmla="*/ 2147483647 w 731"/>
                <a:gd name="T25" fmla="*/ 2147483647 h 157"/>
                <a:gd name="T26" fmla="*/ 2147483647 w 731"/>
                <a:gd name="T27" fmla="*/ 2147483647 h 157"/>
                <a:gd name="T28" fmla="*/ 2147483647 w 731"/>
                <a:gd name="T29" fmla="*/ 2147483647 h 157"/>
                <a:gd name="T30" fmla="*/ 2147483647 w 731"/>
                <a:gd name="T31" fmla="*/ 2147483647 h 157"/>
                <a:gd name="T32" fmla="*/ 2147483647 w 731"/>
                <a:gd name="T33" fmla="*/ 2147483647 h 157"/>
                <a:gd name="T34" fmla="*/ 2147483647 w 731"/>
                <a:gd name="T35" fmla="*/ 2147483647 h 157"/>
                <a:gd name="T36" fmla="*/ 2147483647 w 731"/>
                <a:gd name="T37" fmla="*/ 2147483647 h 157"/>
                <a:gd name="T38" fmla="*/ 2147483647 w 731"/>
                <a:gd name="T39" fmla="*/ 2147483647 h 157"/>
                <a:gd name="T40" fmla="*/ 2147483647 w 731"/>
                <a:gd name="T41" fmla="*/ 2147483647 h 157"/>
                <a:gd name="T42" fmla="*/ 2147483647 w 731"/>
                <a:gd name="T43" fmla="*/ 2147483647 h 157"/>
                <a:gd name="T44" fmla="*/ 2147483647 w 731"/>
                <a:gd name="T45" fmla="*/ 2147483647 h 157"/>
                <a:gd name="T46" fmla="*/ 2147483647 w 731"/>
                <a:gd name="T47" fmla="*/ 2147483647 h 157"/>
                <a:gd name="T48" fmla="*/ 2147483647 w 731"/>
                <a:gd name="T49" fmla="*/ 2147483647 h 157"/>
                <a:gd name="T50" fmla="*/ 2147483647 w 731"/>
                <a:gd name="T51" fmla="*/ 2147483647 h 157"/>
                <a:gd name="T52" fmla="*/ 2147483647 w 731"/>
                <a:gd name="T53" fmla="*/ 2147483647 h 157"/>
                <a:gd name="T54" fmla="*/ 2147483647 w 731"/>
                <a:gd name="T55" fmla="*/ 2147483647 h 157"/>
                <a:gd name="T56" fmla="*/ 2147483647 w 731"/>
                <a:gd name="T57" fmla="*/ 2147483647 h 157"/>
                <a:gd name="T58" fmla="*/ 2147483647 w 731"/>
                <a:gd name="T59" fmla="*/ 2147483647 h 157"/>
                <a:gd name="T60" fmla="*/ 2147483647 w 731"/>
                <a:gd name="T61" fmla="*/ 2147483647 h 157"/>
                <a:gd name="T62" fmla="*/ 2147483647 w 731"/>
                <a:gd name="T63" fmla="*/ 2147483647 h 157"/>
                <a:gd name="T64" fmla="*/ 0 w 731"/>
                <a:gd name="T65" fmla="*/ 0 h 1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1"/>
                <a:gd name="T100" fmla="*/ 0 h 157"/>
                <a:gd name="T101" fmla="*/ 731 w 731"/>
                <a:gd name="T102" fmla="*/ 157 h 1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1" h="157">
                  <a:moveTo>
                    <a:pt x="731" y="157"/>
                  </a:moveTo>
                  <a:lnTo>
                    <a:pt x="713" y="148"/>
                  </a:lnTo>
                  <a:lnTo>
                    <a:pt x="696" y="139"/>
                  </a:lnTo>
                  <a:lnTo>
                    <a:pt x="688" y="139"/>
                  </a:lnTo>
                  <a:lnTo>
                    <a:pt x="679" y="131"/>
                  </a:lnTo>
                  <a:lnTo>
                    <a:pt x="670" y="131"/>
                  </a:lnTo>
                  <a:lnTo>
                    <a:pt x="670" y="114"/>
                  </a:lnTo>
                  <a:lnTo>
                    <a:pt x="662" y="105"/>
                  </a:lnTo>
                  <a:lnTo>
                    <a:pt x="645" y="105"/>
                  </a:lnTo>
                  <a:lnTo>
                    <a:pt x="627" y="96"/>
                  </a:lnTo>
                  <a:lnTo>
                    <a:pt x="619" y="96"/>
                  </a:lnTo>
                  <a:lnTo>
                    <a:pt x="610" y="96"/>
                  </a:lnTo>
                  <a:lnTo>
                    <a:pt x="593" y="96"/>
                  </a:lnTo>
                  <a:lnTo>
                    <a:pt x="576" y="88"/>
                  </a:lnTo>
                  <a:lnTo>
                    <a:pt x="567" y="88"/>
                  </a:lnTo>
                  <a:lnTo>
                    <a:pt x="550" y="79"/>
                  </a:lnTo>
                  <a:lnTo>
                    <a:pt x="541" y="79"/>
                  </a:lnTo>
                  <a:lnTo>
                    <a:pt x="533" y="88"/>
                  </a:lnTo>
                  <a:lnTo>
                    <a:pt x="515" y="88"/>
                  </a:lnTo>
                  <a:lnTo>
                    <a:pt x="507" y="88"/>
                  </a:lnTo>
                  <a:lnTo>
                    <a:pt x="498" y="79"/>
                  </a:lnTo>
                  <a:lnTo>
                    <a:pt x="489" y="79"/>
                  </a:lnTo>
                  <a:lnTo>
                    <a:pt x="481" y="88"/>
                  </a:lnTo>
                  <a:lnTo>
                    <a:pt x="464" y="79"/>
                  </a:lnTo>
                  <a:lnTo>
                    <a:pt x="455" y="79"/>
                  </a:lnTo>
                  <a:lnTo>
                    <a:pt x="438" y="69"/>
                  </a:lnTo>
                  <a:lnTo>
                    <a:pt x="429" y="79"/>
                  </a:lnTo>
                  <a:lnTo>
                    <a:pt x="422" y="79"/>
                  </a:lnTo>
                  <a:lnTo>
                    <a:pt x="412" y="79"/>
                  </a:lnTo>
                  <a:lnTo>
                    <a:pt x="403" y="79"/>
                  </a:lnTo>
                  <a:lnTo>
                    <a:pt x="386" y="79"/>
                  </a:lnTo>
                  <a:lnTo>
                    <a:pt x="379" y="88"/>
                  </a:lnTo>
                  <a:lnTo>
                    <a:pt x="369" y="88"/>
                  </a:lnTo>
                  <a:lnTo>
                    <a:pt x="360" y="88"/>
                  </a:lnTo>
                  <a:lnTo>
                    <a:pt x="353" y="88"/>
                  </a:lnTo>
                  <a:lnTo>
                    <a:pt x="343" y="79"/>
                  </a:lnTo>
                  <a:lnTo>
                    <a:pt x="334" y="69"/>
                  </a:lnTo>
                  <a:lnTo>
                    <a:pt x="327" y="69"/>
                  </a:lnTo>
                  <a:lnTo>
                    <a:pt x="310" y="69"/>
                  </a:lnTo>
                  <a:lnTo>
                    <a:pt x="291" y="69"/>
                  </a:lnTo>
                  <a:lnTo>
                    <a:pt x="274" y="69"/>
                  </a:lnTo>
                  <a:lnTo>
                    <a:pt x="267" y="62"/>
                  </a:lnTo>
                  <a:lnTo>
                    <a:pt x="258" y="45"/>
                  </a:lnTo>
                  <a:lnTo>
                    <a:pt x="248" y="53"/>
                  </a:lnTo>
                  <a:lnTo>
                    <a:pt x="232" y="62"/>
                  </a:lnTo>
                  <a:lnTo>
                    <a:pt x="215" y="62"/>
                  </a:lnTo>
                  <a:lnTo>
                    <a:pt x="215" y="53"/>
                  </a:lnTo>
                  <a:lnTo>
                    <a:pt x="198" y="53"/>
                  </a:lnTo>
                  <a:lnTo>
                    <a:pt x="189" y="53"/>
                  </a:lnTo>
                  <a:lnTo>
                    <a:pt x="179" y="53"/>
                  </a:lnTo>
                  <a:lnTo>
                    <a:pt x="172" y="45"/>
                  </a:lnTo>
                  <a:lnTo>
                    <a:pt x="163" y="45"/>
                  </a:lnTo>
                  <a:lnTo>
                    <a:pt x="155" y="36"/>
                  </a:lnTo>
                  <a:lnTo>
                    <a:pt x="137" y="45"/>
                  </a:lnTo>
                  <a:lnTo>
                    <a:pt x="120" y="36"/>
                  </a:lnTo>
                  <a:lnTo>
                    <a:pt x="112" y="36"/>
                  </a:lnTo>
                  <a:lnTo>
                    <a:pt x="94" y="26"/>
                  </a:lnTo>
                  <a:lnTo>
                    <a:pt x="86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68" y="19"/>
                  </a:lnTo>
                  <a:lnTo>
                    <a:pt x="51" y="19"/>
                  </a:lnTo>
                  <a:lnTo>
                    <a:pt x="43" y="19"/>
                  </a:lnTo>
                  <a:lnTo>
                    <a:pt x="25" y="19"/>
                  </a:lnTo>
                  <a:lnTo>
                    <a:pt x="8" y="10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80" name="Freeform 326"/>
            <p:cNvSpPr>
              <a:spLocks/>
            </p:cNvSpPr>
            <p:nvPr/>
          </p:nvSpPr>
          <p:spPr bwMode="auto">
            <a:xfrm>
              <a:off x="3506788" y="3417888"/>
              <a:ext cx="47625" cy="14287"/>
            </a:xfrm>
            <a:custGeom>
              <a:avLst/>
              <a:gdLst>
                <a:gd name="T0" fmla="*/ 2147483647 w 60"/>
                <a:gd name="T1" fmla="*/ 2147483647 h 17"/>
                <a:gd name="T2" fmla="*/ 2147483647 w 60"/>
                <a:gd name="T3" fmla="*/ 2147483647 h 17"/>
                <a:gd name="T4" fmla="*/ 2147483647 w 60"/>
                <a:gd name="T5" fmla="*/ 2147483647 h 17"/>
                <a:gd name="T6" fmla="*/ 2147483647 w 60"/>
                <a:gd name="T7" fmla="*/ 0 h 17"/>
                <a:gd name="T8" fmla="*/ 2147483647 w 60"/>
                <a:gd name="T9" fmla="*/ 0 h 17"/>
                <a:gd name="T10" fmla="*/ 0 w 6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17"/>
                <a:gd name="T20" fmla="*/ 60 w 6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17">
                  <a:moveTo>
                    <a:pt x="60" y="17"/>
                  </a:moveTo>
                  <a:lnTo>
                    <a:pt x="52" y="7"/>
                  </a:lnTo>
                  <a:lnTo>
                    <a:pt x="43" y="7"/>
                  </a:lnTo>
                  <a:lnTo>
                    <a:pt x="2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81" name="Freeform 327"/>
            <p:cNvSpPr>
              <a:spLocks/>
            </p:cNvSpPr>
            <p:nvPr/>
          </p:nvSpPr>
          <p:spPr bwMode="auto">
            <a:xfrm>
              <a:off x="4167188" y="3438525"/>
              <a:ext cx="157162" cy="74613"/>
            </a:xfrm>
            <a:custGeom>
              <a:avLst/>
              <a:gdLst>
                <a:gd name="T0" fmla="*/ 2147483647 w 197"/>
                <a:gd name="T1" fmla="*/ 0 h 94"/>
                <a:gd name="T2" fmla="*/ 2147483647 w 197"/>
                <a:gd name="T3" fmla="*/ 2147483647 h 94"/>
                <a:gd name="T4" fmla="*/ 2147483647 w 197"/>
                <a:gd name="T5" fmla="*/ 2147483647 h 94"/>
                <a:gd name="T6" fmla="*/ 2147483647 w 197"/>
                <a:gd name="T7" fmla="*/ 2147483647 h 94"/>
                <a:gd name="T8" fmla="*/ 2147483647 w 197"/>
                <a:gd name="T9" fmla="*/ 2147483647 h 94"/>
                <a:gd name="T10" fmla="*/ 2147483647 w 197"/>
                <a:gd name="T11" fmla="*/ 2147483647 h 94"/>
                <a:gd name="T12" fmla="*/ 2147483647 w 197"/>
                <a:gd name="T13" fmla="*/ 2147483647 h 94"/>
                <a:gd name="T14" fmla="*/ 2147483647 w 197"/>
                <a:gd name="T15" fmla="*/ 2147483647 h 94"/>
                <a:gd name="T16" fmla="*/ 2147483647 w 197"/>
                <a:gd name="T17" fmla="*/ 2147483647 h 94"/>
                <a:gd name="T18" fmla="*/ 2147483647 w 197"/>
                <a:gd name="T19" fmla="*/ 2147483647 h 94"/>
                <a:gd name="T20" fmla="*/ 2147483647 w 197"/>
                <a:gd name="T21" fmla="*/ 2147483647 h 94"/>
                <a:gd name="T22" fmla="*/ 2147483647 w 197"/>
                <a:gd name="T23" fmla="*/ 2147483647 h 94"/>
                <a:gd name="T24" fmla="*/ 2147483647 w 197"/>
                <a:gd name="T25" fmla="*/ 2147483647 h 94"/>
                <a:gd name="T26" fmla="*/ 2147483647 w 197"/>
                <a:gd name="T27" fmla="*/ 2147483647 h 94"/>
                <a:gd name="T28" fmla="*/ 2147483647 w 197"/>
                <a:gd name="T29" fmla="*/ 2147483647 h 94"/>
                <a:gd name="T30" fmla="*/ 2147483647 w 197"/>
                <a:gd name="T31" fmla="*/ 2147483647 h 94"/>
                <a:gd name="T32" fmla="*/ 2147483647 w 197"/>
                <a:gd name="T33" fmla="*/ 2147483647 h 94"/>
                <a:gd name="T34" fmla="*/ 2147483647 w 197"/>
                <a:gd name="T35" fmla="*/ 2147483647 h 94"/>
                <a:gd name="T36" fmla="*/ 2147483647 w 197"/>
                <a:gd name="T37" fmla="*/ 2147483647 h 94"/>
                <a:gd name="T38" fmla="*/ 2147483647 w 197"/>
                <a:gd name="T39" fmla="*/ 2147483647 h 94"/>
                <a:gd name="T40" fmla="*/ 2147483647 w 197"/>
                <a:gd name="T41" fmla="*/ 2147483647 h 94"/>
                <a:gd name="T42" fmla="*/ 2147483647 w 197"/>
                <a:gd name="T43" fmla="*/ 2147483647 h 94"/>
                <a:gd name="T44" fmla="*/ 2147483647 w 197"/>
                <a:gd name="T45" fmla="*/ 2147483647 h 94"/>
                <a:gd name="T46" fmla="*/ 2147483647 w 197"/>
                <a:gd name="T47" fmla="*/ 2147483647 h 94"/>
                <a:gd name="T48" fmla="*/ 2147483647 w 197"/>
                <a:gd name="T49" fmla="*/ 2147483647 h 94"/>
                <a:gd name="T50" fmla="*/ 2147483647 w 197"/>
                <a:gd name="T51" fmla="*/ 2147483647 h 94"/>
                <a:gd name="T52" fmla="*/ 2147483647 w 197"/>
                <a:gd name="T53" fmla="*/ 2147483647 h 94"/>
                <a:gd name="T54" fmla="*/ 2147483647 w 197"/>
                <a:gd name="T55" fmla="*/ 2147483647 h 94"/>
                <a:gd name="T56" fmla="*/ 2147483647 w 197"/>
                <a:gd name="T57" fmla="*/ 2147483647 h 94"/>
                <a:gd name="T58" fmla="*/ 2147483647 w 197"/>
                <a:gd name="T59" fmla="*/ 2147483647 h 94"/>
                <a:gd name="T60" fmla="*/ 2147483647 w 197"/>
                <a:gd name="T61" fmla="*/ 2147483647 h 94"/>
                <a:gd name="T62" fmla="*/ 2147483647 w 197"/>
                <a:gd name="T63" fmla="*/ 2147483647 h 94"/>
                <a:gd name="T64" fmla="*/ 2147483647 w 197"/>
                <a:gd name="T65" fmla="*/ 2147483647 h 94"/>
                <a:gd name="T66" fmla="*/ 0 w 197"/>
                <a:gd name="T67" fmla="*/ 2147483647 h 94"/>
                <a:gd name="T68" fmla="*/ 0 w 197"/>
                <a:gd name="T69" fmla="*/ 2147483647 h 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7"/>
                <a:gd name="T106" fmla="*/ 0 h 94"/>
                <a:gd name="T107" fmla="*/ 197 w 197"/>
                <a:gd name="T108" fmla="*/ 94 h 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7" h="94">
                  <a:moveTo>
                    <a:pt x="197" y="0"/>
                  </a:moveTo>
                  <a:lnTo>
                    <a:pt x="190" y="8"/>
                  </a:lnTo>
                  <a:lnTo>
                    <a:pt x="181" y="8"/>
                  </a:lnTo>
                  <a:lnTo>
                    <a:pt x="181" y="17"/>
                  </a:lnTo>
                  <a:lnTo>
                    <a:pt x="181" y="26"/>
                  </a:lnTo>
                  <a:lnTo>
                    <a:pt x="173" y="26"/>
                  </a:lnTo>
                  <a:lnTo>
                    <a:pt x="164" y="26"/>
                  </a:lnTo>
                  <a:lnTo>
                    <a:pt x="155" y="26"/>
                  </a:lnTo>
                  <a:lnTo>
                    <a:pt x="155" y="17"/>
                  </a:lnTo>
                  <a:lnTo>
                    <a:pt x="147" y="17"/>
                  </a:lnTo>
                  <a:lnTo>
                    <a:pt x="138" y="26"/>
                  </a:lnTo>
                  <a:lnTo>
                    <a:pt x="129" y="17"/>
                  </a:lnTo>
                  <a:lnTo>
                    <a:pt x="121" y="17"/>
                  </a:lnTo>
                  <a:lnTo>
                    <a:pt x="112" y="17"/>
                  </a:lnTo>
                  <a:lnTo>
                    <a:pt x="104" y="8"/>
                  </a:lnTo>
                  <a:lnTo>
                    <a:pt x="95" y="8"/>
                  </a:lnTo>
                  <a:lnTo>
                    <a:pt x="86" y="17"/>
                  </a:lnTo>
                  <a:lnTo>
                    <a:pt x="95" y="17"/>
                  </a:lnTo>
                  <a:lnTo>
                    <a:pt x="86" y="26"/>
                  </a:lnTo>
                  <a:lnTo>
                    <a:pt x="86" y="34"/>
                  </a:lnTo>
                  <a:lnTo>
                    <a:pt x="78" y="34"/>
                  </a:lnTo>
                  <a:lnTo>
                    <a:pt x="69" y="34"/>
                  </a:lnTo>
                  <a:lnTo>
                    <a:pt x="61" y="43"/>
                  </a:lnTo>
                  <a:lnTo>
                    <a:pt x="61" y="51"/>
                  </a:lnTo>
                  <a:lnTo>
                    <a:pt x="52" y="51"/>
                  </a:lnTo>
                  <a:lnTo>
                    <a:pt x="43" y="51"/>
                  </a:lnTo>
                  <a:lnTo>
                    <a:pt x="35" y="43"/>
                  </a:lnTo>
                  <a:lnTo>
                    <a:pt x="26" y="51"/>
                  </a:lnTo>
                  <a:lnTo>
                    <a:pt x="26" y="60"/>
                  </a:lnTo>
                  <a:lnTo>
                    <a:pt x="26" y="69"/>
                  </a:lnTo>
                  <a:lnTo>
                    <a:pt x="26" y="77"/>
                  </a:lnTo>
                  <a:lnTo>
                    <a:pt x="18" y="86"/>
                  </a:lnTo>
                  <a:lnTo>
                    <a:pt x="9" y="86"/>
                  </a:lnTo>
                  <a:lnTo>
                    <a:pt x="0" y="94"/>
                  </a:lnTo>
                  <a:lnTo>
                    <a:pt x="0" y="86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82" name="Freeform 328"/>
            <p:cNvSpPr>
              <a:spLocks/>
            </p:cNvSpPr>
            <p:nvPr/>
          </p:nvSpPr>
          <p:spPr bwMode="auto">
            <a:xfrm>
              <a:off x="3765550" y="3527425"/>
              <a:ext cx="531813" cy="61913"/>
            </a:xfrm>
            <a:custGeom>
              <a:avLst/>
              <a:gdLst>
                <a:gd name="T0" fmla="*/ 2147483647 w 671"/>
                <a:gd name="T1" fmla="*/ 2147483647 h 77"/>
                <a:gd name="T2" fmla="*/ 2147483647 w 671"/>
                <a:gd name="T3" fmla="*/ 2147483647 h 77"/>
                <a:gd name="T4" fmla="*/ 2147483647 w 671"/>
                <a:gd name="T5" fmla="*/ 2147483647 h 77"/>
                <a:gd name="T6" fmla="*/ 2147483647 w 671"/>
                <a:gd name="T7" fmla="*/ 2147483647 h 77"/>
                <a:gd name="T8" fmla="*/ 2147483647 w 671"/>
                <a:gd name="T9" fmla="*/ 2147483647 h 77"/>
                <a:gd name="T10" fmla="*/ 2147483647 w 671"/>
                <a:gd name="T11" fmla="*/ 2147483647 h 77"/>
                <a:gd name="T12" fmla="*/ 2147483647 w 671"/>
                <a:gd name="T13" fmla="*/ 2147483647 h 77"/>
                <a:gd name="T14" fmla="*/ 2147483647 w 671"/>
                <a:gd name="T15" fmla="*/ 2147483647 h 77"/>
                <a:gd name="T16" fmla="*/ 2147483647 w 671"/>
                <a:gd name="T17" fmla="*/ 2147483647 h 77"/>
                <a:gd name="T18" fmla="*/ 2147483647 w 671"/>
                <a:gd name="T19" fmla="*/ 2147483647 h 77"/>
                <a:gd name="T20" fmla="*/ 2147483647 w 671"/>
                <a:gd name="T21" fmla="*/ 2147483647 h 77"/>
                <a:gd name="T22" fmla="*/ 2147483647 w 671"/>
                <a:gd name="T23" fmla="*/ 0 h 77"/>
                <a:gd name="T24" fmla="*/ 2147483647 w 671"/>
                <a:gd name="T25" fmla="*/ 2147483647 h 77"/>
                <a:gd name="T26" fmla="*/ 2147483647 w 671"/>
                <a:gd name="T27" fmla="*/ 2147483647 h 77"/>
                <a:gd name="T28" fmla="*/ 2147483647 w 671"/>
                <a:gd name="T29" fmla="*/ 2147483647 h 77"/>
                <a:gd name="T30" fmla="*/ 2147483647 w 671"/>
                <a:gd name="T31" fmla="*/ 2147483647 h 77"/>
                <a:gd name="T32" fmla="*/ 2147483647 w 671"/>
                <a:gd name="T33" fmla="*/ 2147483647 h 77"/>
                <a:gd name="T34" fmla="*/ 2147483647 w 671"/>
                <a:gd name="T35" fmla="*/ 2147483647 h 77"/>
                <a:gd name="T36" fmla="*/ 2147483647 w 671"/>
                <a:gd name="T37" fmla="*/ 2147483647 h 77"/>
                <a:gd name="T38" fmla="*/ 2147483647 w 671"/>
                <a:gd name="T39" fmla="*/ 2147483647 h 77"/>
                <a:gd name="T40" fmla="*/ 2147483647 w 671"/>
                <a:gd name="T41" fmla="*/ 2147483647 h 77"/>
                <a:gd name="T42" fmla="*/ 2147483647 w 671"/>
                <a:gd name="T43" fmla="*/ 2147483647 h 77"/>
                <a:gd name="T44" fmla="*/ 2147483647 w 671"/>
                <a:gd name="T45" fmla="*/ 2147483647 h 77"/>
                <a:gd name="T46" fmla="*/ 2147483647 w 671"/>
                <a:gd name="T47" fmla="*/ 2147483647 h 77"/>
                <a:gd name="T48" fmla="*/ 2147483647 w 671"/>
                <a:gd name="T49" fmla="*/ 2147483647 h 77"/>
                <a:gd name="T50" fmla="*/ 2147483647 w 671"/>
                <a:gd name="T51" fmla="*/ 2147483647 h 77"/>
                <a:gd name="T52" fmla="*/ 2147483647 w 671"/>
                <a:gd name="T53" fmla="*/ 2147483647 h 77"/>
                <a:gd name="T54" fmla="*/ 2147483647 w 671"/>
                <a:gd name="T55" fmla="*/ 2147483647 h 77"/>
                <a:gd name="T56" fmla="*/ 2147483647 w 671"/>
                <a:gd name="T57" fmla="*/ 2147483647 h 77"/>
                <a:gd name="T58" fmla="*/ 2147483647 w 671"/>
                <a:gd name="T59" fmla="*/ 2147483647 h 77"/>
                <a:gd name="T60" fmla="*/ 2147483647 w 671"/>
                <a:gd name="T61" fmla="*/ 2147483647 h 77"/>
                <a:gd name="T62" fmla="*/ 2147483647 w 671"/>
                <a:gd name="T63" fmla="*/ 2147483647 h 77"/>
                <a:gd name="T64" fmla="*/ 2147483647 w 671"/>
                <a:gd name="T65" fmla="*/ 2147483647 h 77"/>
                <a:gd name="T66" fmla="*/ 2147483647 w 671"/>
                <a:gd name="T67" fmla="*/ 2147483647 h 77"/>
                <a:gd name="T68" fmla="*/ 2147483647 w 671"/>
                <a:gd name="T69" fmla="*/ 2147483647 h 77"/>
                <a:gd name="T70" fmla="*/ 2147483647 w 671"/>
                <a:gd name="T71" fmla="*/ 2147483647 h 77"/>
                <a:gd name="T72" fmla="*/ 2147483647 w 671"/>
                <a:gd name="T73" fmla="*/ 2147483647 h 77"/>
                <a:gd name="T74" fmla="*/ 2147483647 w 671"/>
                <a:gd name="T75" fmla="*/ 2147483647 h 77"/>
                <a:gd name="T76" fmla="*/ 2147483647 w 671"/>
                <a:gd name="T77" fmla="*/ 2147483647 h 77"/>
                <a:gd name="T78" fmla="*/ 2147483647 w 671"/>
                <a:gd name="T79" fmla="*/ 2147483647 h 77"/>
                <a:gd name="T80" fmla="*/ 2147483647 w 671"/>
                <a:gd name="T81" fmla="*/ 2147483647 h 77"/>
                <a:gd name="T82" fmla="*/ 2147483647 w 671"/>
                <a:gd name="T83" fmla="*/ 2147483647 h 77"/>
                <a:gd name="T84" fmla="*/ 2147483647 w 671"/>
                <a:gd name="T85" fmla="*/ 2147483647 h 77"/>
                <a:gd name="T86" fmla="*/ 2147483647 w 671"/>
                <a:gd name="T87" fmla="*/ 2147483647 h 77"/>
                <a:gd name="T88" fmla="*/ 2147483647 w 671"/>
                <a:gd name="T89" fmla="*/ 2147483647 h 77"/>
                <a:gd name="T90" fmla="*/ 0 w 671"/>
                <a:gd name="T91" fmla="*/ 0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71"/>
                <a:gd name="T139" fmla="*/ 0 h 77"/>
                <a:gd name="T140" fmla="*/ 671 w 671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71" h="77">
                  <a:moveTo>
                    <a:pt x="671" y="34"/>
                  </a:moveTo>
                  <a:lnTo>
                    <a:pt x="662" y="26"/>
                  </a:lnTo>
                  <a:lnTo>
                    <a:pt x="654" y="26"/>
                  </a:lnTo>
                  <a:lnTo>
                    <a:pt x="645" y="34"/>
                  </a:lnTo>
                  <a:lnTo>
                    <a:pt x="636" y="34"/>
                  </a:lnTo>
                  <a:lnTo>
                    <a:pt x="628" y="43"/>
                  </a:lnTo>
                  <a:lnTo>
                    <a:pt x="619" y="43"/>
                  </a:lnTo>
                  <a:lnTo>
                    <a:pt x="611" y="43"/>
                  </a:lnTo>
                  <a:lnTo>
                    <a:pt x="602" y="43"/>
                  </a:lnTo>
                  <a:lnTo>
                    <a:pt x="602" y="34"/>
                  </a:lnTo>
                  <a:lnTo>
                    <a:pt x="585" y="43"/>
                  </a:lnTo>
                  <a:lnTo>
                    <a:pt x="576" y="43"/>
                  </a:lnTo>
                  <a:lnTo>
                    <a:pt x="576" y="34"/>
                  </a:lnTo>
                  <a:lnTo>
                    <a:pt x="568" y="34"/>
                  </a:lnTo>
                  <a:lnTo>
                    <a:pt x="559" y="26"/>
                  </a:lnTo>
                  <a:lnTo>
                    <a:pt x="559" y="17"/>
                  </a:lnTo>
                  <a:lnTo>
                    <a:pt x="550" y="17"/>
                  </a:lnTo>
                  <a:lnTo>
                    <a:pt x="542" y="26"/>
                  </a:lnTo>
                  <a:lnTo>
                    <a:pt x="533" y="17"/>
                  </a:lnTo>
                  <a:lnTo>
                    <a:pt x="525" y="17"/>
                  </a:lnTo>
                  <a:lnTo>
                    <a:pt x="516" y="8"/>
                  </a:lnTo>
                  <a:lnTo>
                    <a:pt x="507" y="8"/>
                  </a:lnTo>
                  <a:lnTo>
                    <a:pt x="499" y="8"/>
                  </a:lnTo>
                  <a:lnTo>
                    <a:pt x="499" y="0"/>
                  </a:lnTo>
                  <a:lnTo>
                    <a:pt x="490" y="0"/>
                  </a:lnTo>
                  <a:lnTo>
                    <a:pt x="481" y="8"/>
                  </a:lnTo>
                  <a:lnTo>
                    <a:pt x="473" y="8"/>
                  </a:lnTo>
                  <a:lnTo>
                    <a:pt x="464" y="8"/>
                  </a:lnTo>
                  <a:lnTo>
                    <a:pt x="464" y="17"/>
                  </a:lnTo>
                  <a:lnTo>
                    <a:pt x="456" y="17"/>
                  </a:lnTo>
                  <a:lnTo>
                    <a:pt x="438" y="17"/>
                  </a:lnTo>
                  <a:lnTo>
                    <a:pt x="430" y="17"/>
                  </a:lnTo>
                  <a:lnTo>
                    <a:pt x="421" y="17"/>
                  </a:lnTo>
                  <a:lnTo>
                    <a:pt x="413" y="26"/>
                  </a:lnTo>
                  <a:lnTo>
                    <a:pt x="413" y="34"/>
                  </a:lnTo>
                  <a:lnTo>
                    <a:pt x="413" y="43"/>
                  </a:lnTo>
                  <a:lnTo>
                    <a:pt x="404" y="51"/>
                  </a:lnTo>
                  <a:lnTo>
                    <a:pt x="395" y="51"/>
                  </a:lnTo>
                  <a:lnTo>
                    <a:pt x="387" y="43"/>
                  </a:lnTo>
                  <a:lnTo>
                    <a:pt x="387" y="51"/>
                  </a:lnTo>
                  <a:lnTo>
                    <a:pt x="378" y="51"/>
                  </a:lnTo>
                  <a:lnTo>
                    <a:pt x="369" y="43"/>
                  </a:lnTo>
                  <a:lnTo>
                    <a:pt x="361" y="43"/>
                  </a:lnTo>
                  <a:lnTo>
                    <a:pt x="361" y="51"/>
                  </a:lnTo>
                  <a:lnTo>
                    <a:pt x="352" y="51"/>
                  </a:lnTo>
                  <a:lnTo>
                    <a:pt x="344" y="43"/>
                  </a:lnTo>
                  <a:lnTo>
                    <a:pt x="344" y="51"/>
                  </a:lnTo>
                  <a:lnTo>
                    <a:pt x="335" y="51"/>
                  </a:lnTo>
                  <a:lnTo>
                    <a:pt x="326" y="51"/>
                  </a:lnTo>
                  <a:lnTo>
                    <a:pt x="318" y="51"/>
                  </a:lnTo>
                  <a:lnTo>
                    <a:pt x="309" y="51"/>
                  </a:lnTo>
                  <a:lnTo>
                    <a:pt x="309" y="60"/>
                  </a:lnTo>
                  <a:lnTo>
                    <a:pt x="302" y="69"/>
                  </a:lnTo>
                  <a:lnTo>
                    <a:pt x="292" y="69"/>
                  </a:lnTo>
                  <a:lnTo>
                    <a:pt x="292" y="77"/>
                  </a:lnTo>
                  <a:lnTo>
                    <a:pt x="283" y="77"/>
                  </a:lnTo>
                  <a:lnTo>
                    <a:pt x="266" y="77"/>
                  </a:lnTo>
                  <a:lnTo>
                    <a:pt x="266" y="69"/>
                  </a:lnTo>
                  <a:lnTo>
                    <a:pt x="259" y="60"/>
                  </a:lnTo>
                  <a:lnTo>
                    <a:pt x="259" y="51"/>
                  </a:lnTo>
                  <a:lnTo>
                    <a:pt x="249" y="51"/>
                  </a:lnTo>
                  <a:lnTo>
                    <a:pt x="240" y="51"/>
                  </a:lnTo>
                  <a:lnTo>
                    <a:pt x="233" y="43"/>
                  </a:lnTo>
                  <a:lnTo>
                    <a:pt x="223" y="51"/>
                  </a:lnTo>
                  <a:lnTo>
                    <a:pt x="214" y="51"/>
                  </a:lnTo>
                  <a:lnTo>
                    <a:pt x="207" y="51"/>
                  </a:lnTo>
                  <a:lnTo>
                    <a:pt x="197" y="51"/>
                  </a:lnTo>
                  <a:lnTo>
                    <a:pt x="190" y="51"/>
                  </a:lnTo>
                  <a:lnTo>
                    <a:pt x="190" y="43"/>
                  </a:lnTo>
                  <a:lnTo>
                    <a:pt x="180" y="43"/>
                  </a:lnTo>
                  <a:lnTo>
                    <a:pt x="171" y="43"/>
                  </a:lnTo>
                  <a:lnTo>
                    <a:pt x="171" y="34"/>
                  </a:lnTo>
                  <a:lnTo>
                    <a:pt x="164" y="43"/>
                  </a:lnTo>
                  <a:lnTo>
                    <a:pt x="154" y="34"/>
                  </a:lnTo>
                  <a:lnTo>
                    <a:pt x="138" y="34"/>
                  </a:lnTo>
                  <a:lnTo>
                    <a:pt x="138" y="26"/>
                  </a:lnTo>
                  <a:lnTo>
                    <a:pt x="128" y="26"/>
                  </a:lnTo>
                  <a:lnTo>
                    <a:pt x="121" y="34"/>
                  </a:lnTo>
                  <a:lnTo>
                    <a:pt x="121" y="26"/>
                  </a:lnTo>
                  <a:lnTo>
                    <a:pt x="112" y="34"/>
                  </a:lnTo>
                  <a:lnTo>
                    <a:pt x="104" y="34"/>
                  </a:lnTo>
                  <a:lnTo>
                    <a:pt x="95" y="34"/>
                  </a:lnTo>
                  <a:lnTo>
                    <a:pt x="95" y="26"/>
                  </a:lnTo>
                  <a:lnTo>
                    <a:pt x="78" y="26"/>
                  </a:lnTo>
                  <a:lnTo>
                    <a:pt x="69" y="26"/>
                  </a:lnTo>
                  <a:lnTo>
                    <a:pt x="59" y="26"/>
                  </a:lnTo>
                  <a:lnTo>
                    <a:pt x="52" y="17"/>
                  </a:lnTo>
                  <a:lnTo>
                    <a:pt x="43" y="17"/>
                  </a:lnTo>
                  <a:lnTo>
                    <a:pt x="35" y="17"/>
                  </a:lnTo>
                  <a:lnTo>
                    <a:pt x="26" y="17"/>
                  </a:lnTo>
                  <a:lnTo>
                    <a:pt x="9" y="8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83" name="Freeform 329"/>
            <p:cNvSpPr>
              <a:spLocks/>
            </p:cNvSpPr>
            <p:nvPr/>
          </p:nvSpPr>
          <p:spPr bwMode="auto">
            <a:xfrm>
              <a:off x="3082925" y="3589338"/>
              <a:ext cx="1214438" cy="123825"/>
            </a:xfrm>
            <a:custGeom>
              <a:avLst/>
              <a:gdLst>
                <a:gd name="T0" fmla="*/ 2147483647 w 1531"/>
                <a:gd name="T1" fmla="*/ 2147483647 h 156"/>
                <a:gd name="T2" fmla="*/ 2147483647 w 1531"/>
                <a:gd name="T3" fmla="*/ 2147483647 h 156"/>
                <a:gd name="T4" fmla="*/ 2147483647 w 1531"/>
                <a:gd name="T5" fmla="*/ 2147483647 h 156"/>
                <a:gd name="T6" fmla="*/ 2147483647 w 1531"/>
                <a:gd name="T7" fmla="*/ 2147483647 h 156"/>
                <a:gd name="T8" fmla="*/ 2147483647 w 1531"/>
                <a:gd name="T9" fmla="*/ 2147483647 h 156"/>
                <a:gd name="T10" fmla="*/ 2147483647 w 1531"/>
                <a:gd name="T11" fmla="*/ 2147483647 h 156"/>
                <a:gd name="T12" fmla="*/ 2147483647 w 1531"/>
                <a:gd name="T13" fmla="*/ 2147483647 h 156"/>
                <a:gd name="T14" fmla="*/ 2147483647 w 1531"/>
                <a:gd name="T15" fmla="*/ 2147483647 h 156"/>
                <a:gd name="T16" fmla="*/ 2147483647 w 1531"/>
                <a:gd name="T17" fmla="*/ 2147483647 h 156"/>
                <a:gd name="T18" fmla="*/ 2147483647 w 1531"/>
                <a:gd name="T19" fmla="*/ 2147483647 h 156"/>
                <a:gd name="T20" fmla="*/ 2147483647 w 1531"/>
                <a:gd name="T21" fmla="*/ 2147483647 h 156"/>
                <a:gd name="T22" fmla="*/ 2147483647 w 1531"/>
                <a:gd name="T23" fmla="*/ 2147483647 h 156"/>
                <a:gd name="T24" fmla="*/ 2147483647 w 1531"/>
                <a:gd name="T25" fmla="*/ 2147483647 h 156"/>
                <a:gd name="T26" fmla="*/ 2147483647 w 1531"/>
                <a:gd name="T27" fmla="*/ 2147483647 h 156"/>
                <a:gd name="T28" fmla="*/ 2147483647 w 1531"/>
                <a:gd name="T29" fmla="*/ 2147483647 h 156"/>
                <a:gd name="T30" fmla="*/ 2147483647 w 1531"/>
                <a:gd name="T31" fmla="*/ 2147483647 h 156"/>
                <a:gd name="T32" fmla="*/ 2147483647 w 1531"/>
                <a:gd name="T33" fmla="*/ 2147483647 h 156"/>
                <a:gd name="T34" fmla="*/ 2147483647 w 1531"/>
                <a:gd name="T35" fmla="*/ 2147483647 h 156"/>
                <a:gd name="T36" fmla="*/ 2147483647 w 1531"/>
                <a:gd name="T37" fmla="*/ 2147483647 h 156"/>
                <a:gd name="T38" fmla="*/ 2147483647 w 1531"/>
                <a:gd name="T39" fmla="*/ 2147483647 h 156"/>
                <a:gd name="T40" fmla="*/ 2147483647 w 1531"/>
                <a:gd name="T41" fmla="*/ 2147483647 h 156"/>
                <a:gd name="T42" fmla="*/ 2147483647 w 1531"/>
                <a:gd name="T43" fmla="*/ 2147483647 h 156"/>
                <a:gd name="T44" fmla="*/ 2147483647 w 1531"/>
                <a:gd name="T45" fmla="*/ 2147483647 h 156"/>
                <a:gd name="T46" fmla="*/ 2147483647 w 1531"/>
                <a:gd name="T47" fmla="*/ 2147483647 h 156"/>
                <a:gd name="T48" fmla="*/ 2147483647 w 1531"/>
                <a:gd name="T49" fmla="*/ 2147483647 h 156"/>
                <a:gd name="T50" fmla="*/ 2147483647 w 1531"/>
                <a:gd name="T51" fmla="*/ 2147483647 h 156"/>
                <a:gd name="T52" fmla="*/ 2147483647 w 1531"/>
                <a:gd name="T53" fmla="*/ 2147483647 h 156"/>
                <a:gd name="T54" fmla="*/ 2147483647 w 1531"/>
                <a:gd name="T55" fmla="*/ 2147483647 h 156"/>
                <a:gd name="T56" fmla="*/ 2147483647 w 1531"/>
                <a:gd name="T57" fmla="*/ 2147483647 h 156"/>
                <a:gd name="T58" fmla="*/ 2147483647 w 1531"/>
                <a:gd name="T59" fmla="*/ 2147483647 h 156"/>
                <a:gd name="T60" fmla="*/ 2147483647 w 1531"/>
                <a:gd name="T61" fmla="*/ 2147483647 h 156"/>
                <a:gd name="T62" fmla="*/ 2147483647 w 1531"/>
                <a:gd name="T63" fmla="*/ 2147483647 h 156"/>
                <a:gd name="T64" fmla="*/ 2147483647 w 1531"/>
                <a:gd name="T65" fmla="*/ 2147483647 h 156"/>
                <a:gd name="T66" fmla="*/ 2147483647 w 1531"/>
                <a:gd name="T67" fmla="*/ 2147483647 h 156"/>
                <a:gd name="T68" fmla="*/ 2147483647 w 1531"/>
                <a:gd name="T69" fmla="*/ 2147483647 h 156"/>
                <a:gd name="T70" fmla="*/ 2147483647 w 1531"/>
                <a:gd name="T71" fmla="*/ 2147483647 h 156"/>
                <a:gd name="T72" fmla="*/ 2147483647 w 1531"/>
                <a:gd name="T73" fmla="*/ 2147483647 h 156"/>
                <a:gd name="T74" fmla="*/ 2147483647 w 1531"/>
                <a:gd name="T75" fmla="*/ 2147483647 h 156"/>
                <a:gd name="T76" fmla="*/ 2147483647 w 1531"/>
                <a:gd name="T77" fmla="*/ 2147483647 h 156"/>
                <a:gd name="T78" fmla="*/ 2147483647 w 1531"/>
                <a:gd name="T79" fmla="*/ 2147483647 h 156"/>
                <a:gd name="T80" fmla="*/ 2147483647 w 1531"/>
                <a:gd name="T81" fmla="*/ 2147483647 h 156"/>
                <a:gd name="T82" fmla="*/ 2147483647 w 1531"/>
                <a:gd name="T83" fmla="*/ 2147483647 h 156"/>
                <a:gd name="T84" fmla="*/ 2147483647 w 1531"/>
                <a:gd name="T85" fmla="*/ 2147483647 h 156"/>
                <a:gd name="T86" fmla="*/ 2147483647 w 1531"/>
                <a:gd name="T87" fmla="*/ 0 h 156"/>
                <a:gd name="T88" fmla="*/ 2147483647 w 1531"/>
                <a:gd name="T89" fmla="*/ 2147483647 h 156"/>
                <a:gd name="T90" fmla="*/ 2147483647 w 1531"/>
                <a:gd name="T91" fmla="*/ 2147483647 h 156"/>
                <a:gd name="T92" fmla="*/ 2147483647 w 1531"/>
                <a:gd name="T93" fmla="*/ 2147483647 h 156"/>
                <a:gd name="T94" fmla="*/ 2147483647 w 1531"/>
                <a:gd name="T95" fmla="*/ 2147483647 h 156"/>
                <a:gd name="T96" fmla="*/ 2147483647 w 1531"/>
                <a:gd name="T97" fmla="*/ 2147483647 h 156"/>
                <a:gd name="T98" fmla="*/ 2147483647 w 1531"/>
                <a:gd name="T99" fmla="*/ 2147483647 h 156"/>
                <a:gd name="T100" fmla="*/ 2147483647 w 1531"/>
                <a:gd name="T101" fmla="*/ 2147483647 h 156"/>
                <a:gd name="T102" fmla="*/ 2147483647 w 1531"/>
                <a:gd name="T103" fmla="*/ 2147483647 h 156"/>
                <a:gd name="T104" fmla="*/ 2147483647 w 1531"/>
                <a:gd name="T105" fmla="*/ 2147483647 h 156"/>
                <a:gd name="T106" fmla="*/ 2147483647 w 1531"/>
                <a:gd name="T107" fmla="*/ 2147483647 h 156"/>
                <a:gd name="T108" fmla="*/ 2147483647 w 1531"/>
                <a:gd name="T109" fmla="*/ 2147483647 h 156"/>
                <a:gd name="T110" fmla="*/ 2147483647 w 1531"/>
                <a:gd name="T111" fmla="*/ 2147483647 h 156"/>
                <a:gd name="T112" fmla="*/ 2147483647 w 1531"/>
                <a:gd name="T113" fmla="*/ 2147483647 h 156"/>
                <a:gd name="T114" fmla="*/ 2147483647 w 1531"/>
                <a:gd name="T115" fmla="*/ 2147483647 h 1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31"/>
                <a:gd name="T175" fmla="*/ 0 h 156"/>
                <a:gd name="T176" fmla="*/ 1531 w 1531"/>
                <a:gd name="T177" fmla="*/ 156 h 1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31" h="156">
                  <a:moveTo>
                    <a:pt x="1531" y="156"/>
                  </a:moveTo>
                  <a:lnTo>
                    <a:pt x="1522" y="138"/>
                  </a:lnTo>
                  <a:lnTo>
                    <a:pt x="1514" y="130"/>
                  </a:lnTo>
                  <a:lnTo>
                    <a:pt x="1505" y="130"/>
                  </a:lnTo>
                  <a:lnTo>
                    <a:pt x="1505" y="121"/>
                  </a:lnTo>
                  <a:lnTo>
                    <a:pt x="1488" y="121"/>
                  </a:lnTo>
                  <a:lnTo>
                    <a:pt x="1479" y="121"/>
                  </a:lnTo>
                  <a:lnTo>
                    <a:pt x="1471" y="112"/>
                  </a:lnTo>
                  <a:lnTo>
                    <a:pt x="1462" y="112"/>
                  </a:lnTo>
                  <a:lnTo>
                    <a:pt x="1453" y="104"/>
                  </a:lnTo>
                  <a:lnTo>
                    <a:pt x="1445" y="104"/>
                  </a:lnTo>
                  <a:lnTo>
                    <a:pt x="1445" y="95"/>
                  </a:lnTo>
                  <a:lnTo>
                    <a:pt x="1436" y="95"/>
                  </a:lnTo>
                  <a:lnTo>
                    <a:pt x="1428" y="95"/>
                  </a:lnTo>
                  <a:lnTo>
                    <a:pt x="1419" y="95"/>
                  </a:lnTo>
                  <a:lnTo>
                    <a:pt x="1410" y="95"/>
                  </a:lnTo>
                  <a:lnTo>
                    <a:pt x="1402" y="95"/>
                  </a:lnTo>
                  <a:lnTo>
                    <a:pt x="1393" y="95"/>
                  </a:lnTo>
                  <a:lnTo>
                    <a:pt x="1385" y="87"/>
                  </a:lnTo>
                  <a:lnTo>
                    <a:pt x="1376" y="87"/>
                  </a:lnTo>
                  <a:lnTo>
                    <a:pt x="1367" y="78"/>
                  </a:lnTo>
                  <a:lnTo>
                    <a:pt x="1359" y="78"/>
                  </a:lnTo>
                  <a:lnTo>
                    <a:pt x="1350" y="87"/>
                  </a:lnTo>
                  <a:lnTo>
                    <a:pt x="1341" y="95"/>
                  </a:lnTo>
                  <a:lnTo>
                    <a:pt x="1333" y="104"/>
                  </a:lnTo>
                  <a:lnTo>
                    <a:pt x="1333" y="95"/>
                  </a:lnTo>
                  <a:lnTo>
                    <a:pt x="1324" y="95"/>
                  </a:lnTo>
                  <a:lnTo>
                    <a:pt x="1324" y="104"/>
                  </a:lnTo>
                  <a:lnTo>
                    <a:pt x="1316" y="95"/>
                  </a:lnTo>
                  <a:lnTo>
                    <a:pt x="1307" y="95"/>
                  </a:lnTo>
                  <a:lnTo>
                    <a:pt x="1298" y="104"/>
                  </a:lnTo>
                  <a:lnTo>
                    <a:pt x="1290" y="95"/>
                  </a:lnTo>
                  <a:lnTo>
                    <a:pt x="1273" y="95"/>
                  </a:lnTo>
                  <a:lnTo>
                    <a:pt x="1273" y="104"/>
                  </a:lnTo>
                  <a:lnTo>
                    <a:pt x="1264" y="104"/>
                  </a:lnTo>
                  <a:lnTo>
                    <a:pt x="1255" y="104"/>
                  </a:lnTo>
                  <a:lnTo>
                    <a:pt x="1255" y="112"/>
                  </a:lnTo>
                  <a:lnTo>
                    <a:pt x="1247" y="112"/>
                  </a:lnTo>
                  <a:lnTo>
                    <a:pt x="1238" y="112"/>
                  </a:lnTo>
                  <a:lnTo>
                    <a:pt x="1229" y="121"/>
                  </a:lnTo>
                  <a:lnTo>
                    <a:pt x="1221" y="121"/>
                  </a:lnTo>
                  <a:lnTo>
                    <a:pt x="1212" y="121"/>
                  </a:lnTo>
                  <a:lnTo>
                    <a:pt x="1204" y="121"/>
                  </a:lnTo>
                  <a:lnTo>
                    <a:pt x="1195" y="112"/>
                  </a:lnTo>
                  <a:lnTo>
                    <a:pt x="1186" y="112"/>
                  </a:lnTo>
                  <a:lnTo>
                    <a:pt x="1186" y="121"/>
                  </a:lnTo>
                  <a:lnTo>
                    <a:pt x="1178" y="121"/>
                  </a:lnTo>
                  <a:lnTo>
                    <a:pt x="1169" y="112"/>
                  </a:lnTo>
                  <a:lnTo>
                    <a:pt x="1162" y="112"/>
                  </a:lnTo>
                  <a:lnTo>
                    <a:pt x="1152" y="112"/>
                  </a:lnTo>
                  <a:lnTo>
                    <a:pt x="1135" y="104"/>
                  </a:lnTo>
                  <a:lnTo>
                    <a:pt x="1126" y="104"/>
                  </a:lnTo>
                  <a:lnTo>
                    <a:pt x="1119" y="95"/>
                  </a:lnTo>
                  <a:lnTo>
                    <a:pt x="1109" y="95"/>
                  </a:lnTo>
                  <a:lnTo>
                    <a:pt x="1100" y="95"/>
                  </a:lnTo>
                  <a:lnTo>
                    <a:pt x="1093" y="95"/>
                  </a:lnTo>
                  <a:lnTo>
                    <a:pt x="1083" y="95"/>
                  </a:lnTo>
                  <a:lnTo>
                    <a:pt x="1074" y="87"/>
                  </a:lnTo>
                  <a:lnTo>
                    <a:pt x="1074" y="95"/>
                  </a:lnTo>
                  <a:lnTo>
                    <a:pt x="1067" y="104"/>
                  </a:lnTo>
                  <a:lnTo>
                    <a:pt x="1057" y="95"/>
                  </a:lnTo>
                  <a:lnTo>
                    <a:pt x="1057" y="104"/>
                  </a:lnTo>
                  <a:lnTo>
                    <a:pt x="1050" y="104"/>
                  </a:lnTo>
                  <a:lnTo>
                    <a:pt x="1050" y="95"/>
                  </a:lnTo>
                  <a:lnTo>
                    <a:pt x="1040" y="95"/>
                  </a:lnTo>
                  <a:lnTo>
                    <a:pt x="1040" y="104"/>
                  </a:lnTo>
                  <a:lnTo>
                    <a:pt x="1024" y="95"/>
                  </a:lnTo>
                  <a:lnTo>
                    <a:pt x="1024" y="104"/>
                  </a:lnTo>
                  <a:lnTo>
                    <a:pt x="1014" y="95"/>
                  </a:lnTo>
                  <a:lnTo>
                    <a:pt x="1007" y="95"/>
                  </a:lnTo>
                  <a:lnTo>
                    <a:pt x="998" y="87"/>
                  </a:lnTo>
                  <a:lnTo>
                    <a:pt x="988" y="87"/>
                  </a:lnTo>
                  <a:lnTo>
                    <a:pt x="981" y="87"/>
                  </a:lnTo>
                  <a:lnTo>
                    <a:pt x="972" y="87"/>
                  </a:lnTo>
                  <a:lnTo>
                    <a:pt x="964" y="87"/>
                  </a:lnTo>
                  <a:lnTo>
                    <a:pt x="955" y="95"/>
                  </a:lnTo>
                  <a:lnTo>
                    <a:pt x="945" y="95"/>
                  </a:lnTo>
                  <a:lnTo>
                    <a:pt x="945" y="87"/>
                  </a:lnTo>
                  <a:lnTo>
                    <a:pt x="938" y="95"/>
                  </a:lnTo>
                  <a:lnTo>
                    <a:pt x="929" y="95"/>
                  </a:lnTo>
                  <a:lnTo>
                    <a:pt x="919" y="95"/>
                  </a:lnTo>
                  <a:lnTo>
                    <a:pt x="912" y="95"/>
                  </a:lnTo>
                  <a:lnTo>
                    <a:pt x="903" y="95"/>
                  </a:lnTo>
                  <a:lnTo>
                    <a:pt x="895" y="95"/>
                  </a:lnTo>
                  <a:lnTo>
                    <a:pt x="895" y="87"/>
                  </a:lnTo>
                  <a:lnTo>
                    <a:pt x="886" y="87"/>
                  </a:lnTo>
                  <a:lnTo>
                    <a:pt x="886" y="78"/>
                  </a:lnTo>
                  <a:lnTo>
                    <a:pt x="877" y="69"/>
                  </a:lnTo>
                  <a:lnTo>
                    <a:pt x="877" y="78"/>
                  </a:lnTo>
                  <a:lnTo>
                    <a:pt x="869" y="78"/>
                  </a:lnTo>
                  <a:lnTo>
                    <a:pt x="860" y="69"/>
                  </a:lnTo>
                  <a:lnTo>
                    <a:pt x="852" y="69"/>
                  </a:lnTo>
                  <a:lnTo>
                    <a:pt x="843" y="69"/>
                  </a:lnTo>
                  <a:lnTo>
                    <a:pt x="834" y="69"/>
                  </a:lnTo>
                  <a:lnTo>
                    <a:pt x="834" y="61"/>
                  </a:lnTo>
                  <a:lnTo>
                    <a:pt x="826" y="61"/>
                  </a:lnTo>
                  <a:lnTo>
                    <a:pt x="817" y="61"/>
                  </a:lnTo>
                  <a:lnTo>
                    <a:pt x="808" y="61"/>
                  </a:lnTo>
                  <a:lnTo>
                    <a:pt x="808" y="69"/>
                  </a:lnTo>
                  <a:lnTo>
                    <a:pt x="808" y="61"/>
                  </a:lnTo>
                  <a:lnTo>
                    <a:pt x="800" y="61"/>
                  </a:lnTo>
                  <a:lnTo>
                    <a:pt x="791" y="52"/>
                  </a:lnTo>
                  <a:lnTo>
                    <a:pt x="783" y="52"/>
                  </a:lnTo>
                  <a:lnTo>
                    <a:pt x="774" y="61"/>
                  </a:lnTo>
                  <a:lnTo>
                    <a:pt x="774" y="52"/>
                  </a:lnTo>
                  <a:lnTo>
                    <a:pt x="765" y="52"/>
                  </a:lnTo>
                  <a:lnTo>
                    <a:pt x="757" y="43"/>
                  </a:lnTo>
                  <a:lnTo>
                    <a:pt x="748" y="43"/>
                  </a:lnTo>
                  <a:lnTo>
                    <a:pt x="740" y="35"/>
                  </a:lnTo>
                  <a:lnTo>
                    <a:pt x="731" y="35"/>
                  </a:lnTo>
                  <a:lnTo>
                    <a:pt x="722" y="35"/>
                  </a:lnTo>
                  <a:lnTo>
                    <a:pt x="714" y="35"/>
                  </a:lnTo>
                  <a:lnTo>
                    <a:pt x="714" y="43"/>
                  </a:lnTo>
                  <a:lnTo>
                    <a:pt x="705" y="43"/>
                  </a:lnTo>
                  <a:lnTo>
                    <a:pt x="697" y="35"/>
                  </a:lnTo>
                  <a:lnTo>
                    <a:pt x="688" y="35"/>
                  </a:lnTo>
                  <a:lnTo>
                    <a:pt x="679" y="43"/>
                  </a:lnTo>
                  <a:lnTo>
                    <a:pt x="671" y="35"/>
                  </a:lnTo>
                  <a:lnTo>
                    <a:pt x="662" y="35"/>
                  </a:lnTo>
                  <a:lnTo>
                    <a:pt x="653" y="26"/>
                  </a:lnTo>
                  <a:lnTo>
                    <a:pt x="645" y="26"/>
                  </a:lnTo>
                  <a:lnTo>
                    <a:pt x="636" y="26"/>
                  </a:lnTo>
                  <a:lnTo>
                    <a:pt x="636" y="18"/>
                  </a:lnTo>
                  <a:lnTo>
                    <a:pt x="628" y="18"/>
                  </a:lnTo>
                  <a:lnTo>
                    <a:pt x="619" y="18"/>
                  </a:lnTo>
                  <a:lnTo>
                    <a:pt x="610" y="18"/>
                  </a:lnTo>
                  <a:lnTo>
                    <a:pt x="602" y="18"/>
                  </a:lnTo>
                  <a:lnTo>
                    <a:pt x="593" y="18"/>
                  </a:lnTo>
                  <a:lnTo>
                    <a:pt x="585" y="18"/>
                  </a:lnTo>
                  <a:lnTo>
                    <a:pt x="576" y="9"/>
                  </a:lnTo>
                  <a:lnTo>
                    <a:pt x="567" y="9"/>
                  </a:lnTo>
                  <a:lnTo>
                    <a:pt x="559" y="0"/>
                  </a:lnTo>
                  <a:lnTo>
                    <a:pt x="550" y="9"/>
                  </a:lnTo>
                  <a:lnTo>
                    <a:pt x="533" y="9"/>
                  </a:lnTo>
                  <a:lnTo>
                    <a:pt x="524" y="9"/>
                  </a:lnTo>
                  <a:lnTo>
                    <a:pt x="524" y="18"/>
                  </a:lnTo>
                  <a:lnTo>
                    <a:pt x="524" y="26"/>
                  </a:lnTo>
                  <a:lnTo>
                    <a:pt x="516" y="26"/>
                  </a:lnTo>
                  <a:lnTo>
                    <a:pt x="498" y="35"/>
                  </a:lnTo>
                  <a:lnTo>
                    <a:pt x="490" y="35"/>
                  </a:lnTo>
                  <a:lnTo>
                    <a:pt x="481" y="35"/>
                  </a:lnTo>
                  <a:lnTo>
                    <a:pt x="474" y="26"/>
                  </a:lnTo>
                  <a:lnTo>
                    <a:pt x="464" y="26"/>
                  </a:lnTo>
                  <a:lnTo>
                    <a:pt x="438" y="26"/>
                  </a:lnTo>
                  <a:lnTo>
                    <a:pt x="438" y="18"/>
                  </a:lnTo>
                  <a:lnTo>
                    <a:pt x="421" y="26"/>
                  </a:lnTo>
                  <a:lnTo>
                    <a:pt x="412" y="18"/>
                  </a:lnTo>
                  <a:lnTo>
                    <a:pt x="405" y="18"/>
                  </a:lnTo>
                  <a:lnTo>
                    <a:pt x="395" y="18"/>
                  </a:lnTo>
                  <a:lnTo>
                    <a:pt x="379" y="18"/>
                  </a:lnTo>
                  <a:lnTo>
                    <a:pt x="362" y="18"/>
                  </a:lnTo>
                  <a:lnTo>
                    <a:pt x="343" y="26"/>
                  </a:lnTo>
                  <a:lnTo>
                    <a:pt x="336" y="26"/>
                  </a:lnTo>
                  <a:lnTo>
                    <a:pt x="319" y="35"/>
                  </a:lnTo>
                  <a:lnTo>
                    <a:pt x="300" y="43"/>
                  </a:lnTo>
                  <a:lnTo>
                    <a:pt x="284" y="43"/>
                  </a:lnTo>
                  <a:lnTo>
                    <a:pt x="267" y="35"/>
                  </a:lnTo>
                  <a:lnTo>
                    <a:pt x="241" y="18"/>
                  </a:lnTo>
                  <a:lnTo>
                    <a:pt x="231" y="9"/>
                  </a:lnTo>
                  <a:lnTo>
                    <a:pt x="224" y="0"/>
                  </a:lnTo>
                  <a:lnTo>
                    <a:pt x="207" y="9"/>
                  </a:lnTo>
                  <a:lnTo>
                    <a:pt x="189" y="9"/>
                  </a:lnTo>
                  <a:lnTo>
                    <a:pt x="181" y="9"/>
                  </a:lnTo>
                  <a:lnTo>
                    <a:pt x="172" y="9"/>
                  </a:lnTo>
                  <a:lnTo>
                    <a:pt x="138" y="18"/>
                  </a:lnTo>
                  <a:lnTo>
                    <a:pt x="129" y="9"/>
                  </a:lnTo>
                  <a:lnTo>
                    <a:pt x="120" y="9"/>
                  </a:lnTo>
                  <a:lnTo>
                    <a:pt x="103" y="9"/>
                  </a:lnTo>
                  <a:lnTo>
                    <a:pt x="95" y="18"/>
                  </a:lnTo>
                  <a:lnTo>
                    <a:pt x="77" y="18"/>
                  </a:lnTo>
                  <a:lnTo>
                    <a:pt x="69" y="9"/>
                  </a:lnTo>
                  <a:lnTo>
                    <a:pt x="52" y="18"/>
                  </a:lnTo>
                  <a:lnTo>
                    <a:pt x="34" y="9"/>
                  </a:lnTo>
                  <a:lnTo>
                    <a:pt x="26" y="9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84" name="Freeform 330"/>
            <p:cNvSpPr>
              <a:spLocks/>
            </p:cNvSpPr>
            <p:nvPr/>
          </p:nvSpPr>
          <p:spPr bwMode="auto">
            <a:xfrm>
              <a:off x="3294063" y="3671888"/>
              <a:ext cx="1071562" cy="295275"/>
            </a:xfrm>
            <a:custGeom>
              <a:avLst/>
              <a:gdLst>
                <a:gd name="T0" fmla="*/ 2147483647 w 1350"/>
                <a:gd name="T1" fmla="*/ 2147483647 h 372"/>
                <a:gd name="T2" fmla="*/ 2147483647 w 1350"/>
                <a:gd name="T3" fmla="*/ 2147483647 h 372"/>
                <a:gd name="T4" fmla="*/ 2147483647 w 1350"/>
                <a:gd name="T5" fmla="*/ 2147483647 h 372"/>
                <a:gd name="T6" fmla="*/ 2147483647 w 1350"/>
                <a:gd name="T7" fmla="*/ 2147483647 h 372"/>
                <a:gd name="T8" fmla="*/ 2147483647 w 1350"/>
                <a:gd name="T9" fmla="*/ 2147483647 h 372"/>
                <a:gd name="T10" fmla="*/ 2147483647 w 1350"/>
                <a:gd name="T11" fmla="*/ 2147483647 h 372"/>
                <a:gd name="T12" fmla="*/ 2147483647 w 1350"/>
                <a:gd name="T13" fmla="*/ 2147483647 h 372"/>
                <a:gd name="T14" fmla="*/ 2147483647 w 1350"/>
                <a:gd name="T15" fmla="*/ 2147483647 h 372"/>
                <a:gd name="T16" fmla="*/ 2147483647 w 1350"/>
                <a:gd name="T17" fmla="*/ 2147483647 h 372"/>
                <a:gd name="T18" fmla="*/ 2147483647 w 1350"/>
                <a:gd name="T19" fmla="*/ 2147483647 h 372"/>
                <a:gd name="T20" fmla="*/ 2147483647 w 1350"/>
                <a:gd name="T21" fmla="*/ 2147483647 h 372"/>
                <a:gd name="T22" fmla="*/ 2147483647 w 1350"/>
                <a:gd name="T23" fmla="*/ 2147483647 h 372"/>
                <a:gd name="T24" fmla="*/ 2147483647 w 1350"/>
                <a:gd name="T25" fmla="*/ 2147483647 h 372"/>
                <a:gd name="T26" fmla="*/ 2147483647 w 1350"/>
                <a:gd name="T27" fmla="*/ 2147483647 h 372"/>
                <a:gd name="T28" fmla="*/ 2147483647 w 1350"/>
                <a:gd name="T29" fmla="*/ 2147483647 h 372"/>
                <a:gd name="T30" fmla="*/ 2147483647 w 1350"/>
                <a:gd name="T31" fmla="*/ 2147483647 h 372"/>
                <a:gd name="T32" fmla="*/ 2147483647 w 1350"/>
                <a:gd name="T33" fmla="*/ 2147483647 h 372"/>
                <a:gd name="T34" fmla="*/ 2147483647 w 1350"/>
                <a:gd name="T35" fmla="*/ 2147483647 h 372"/>
                <a:gd name="T36" fmla="*/ 2147483647 w 1350"/>
                <a:gd name="T37" fmla="*/ 2147483647 h 372"/>
                <a:gd name="T38" fmla="*/ 2147483647 w 1350"/>
                <a:gd name="T39" fmla="*/ 2147483647 h 372"/>
                <a:gd name="T40" fmla="*/ 2147483647 w 1350"/>
                <a:gd name="T41" fmla="*/ 2147483647 h 372"/>
                <a:gd name="T42" fmla="*/ 2147483647 w 1350"/>
                <a:gd name="T43" fmla="*/ 2147483647 h 372"/>
                <a:gd name="T44" fmla="*/ 2147483647 w 1350"/>
                <a:gd name="T45" fmla="*/ 2147483647 h 372"/>
                <a:gd name="T46" fmla="*/ 2147483647 w 1350"/>
                <a:gd name="T47" fmla="*/ 2147483647 h 372"/>
                <a:gd name="T48" fmla="*/ 2147483647 w 1350"/>
                <a:gd name="T49" fmla="*/ 2147483647 h 372"/>
                <a:gd name="T50" fmla="*/ 2147483647 w 1350"/>
                <a:gd name="T51" fmla="*/ 2147483647 h 372"/>
                <a:gd name="T52" fmla="*/ 2147483647 w 1350"/>
                <a:gd name="T53" fmla="*/ 2147483647 h 372"/>
                <a:gd name="T54" fmla="*/ 2147483647 w 1350"/>
                <a:gd name="T55" fmla="*/ 2147483647 h 372"/>
                <a:gd name="T56" fmla="*/ 2147483647 w 1350"/>
                <a:gd name="T57" fmla="*/ 2147483647 h 372"/>
                <a:gd name="T58" fmla="*/ 2147483647 w 1350"/>
                <a:gd name="T59" fmla="*/ 2147483647 h 372"/>
                <a:gd name="T60" fmla="*/ 2147483647 w 1350"/>
                <a:gd name="T61" fmla="*/ 2147483647 h 372"/>
                <a:gd name="T62" fmla="*/ 2147483647 w 1350"/>
                <a:gd name="T63" fmla="*/ 2147483647 h 372"/>
                <a:gd name="T64" fmla="*/ 2147483647 w 1350"/>
                <a:gd name="T65" fmla="*/ 2147483647 h 372"/>
                <a:gd name="T66" fmla="*/ 2147483647 w 1350"/>
                <a:gd name="T67" fmla="*/ 2147483647 h 372"/>
                <a:gd name="T68" fmla="*/ 2147483647 w 1350"/>
                <a:gd name="T69" fmla="*/ 2147483647 h 372"/>
                <a:gd name="T70" fmla="*/ 2147483647 w 1350"/>
                <a:gd name="T71" fmla="*/ 2147483647 h 372"/>
                <a:gd name="T72" fmla="*/ 2147483647 w 1350"/>
                <a:gd name="T73" fmla="*/ 2147483647 h 372"/>
                <a:gd name="T74" fmla="*/ 2147483647 w 1350"/>
                <a:gd name="T75" fmla="*/ 2147483647 h 372"/>
                <a:gd name="T76" fmla="*/ 2147483647 w 1350"/>
                <a:gd name="T77" fmla="*/ 2147483647 h 372"/>
                <a:gd name="T78" fmla="*/ 2147483647 w 1350"/>
                <a:gd name="T79" fmla="*/ 2147483647 h 372"/>
                <a:gd name="T80" fmla="*/ 2147483647 w 1350"/>
                <a:gd name="T81" fmla="*/ 2147483647 h 372"/>
                <a:gd name="T82" fmla="*/ 2147483647 w 1350"/>
                <a:gd name="T83" fmla="*/ 2147483647 h 372"/>
                <a:gd name="T84" fmla="*/ 2147483647 w 1350"/>
                <a:gd name="T85" fmla="*/ 2147483647 h 372"/>
                <a:gd name="T86" fmla="*/ 2147483647 w 1350"/>
                <a:gd name="T87" fmla="*/ 2147483647 h 372"/>
                <a:gd name="T88" fmla="*/ 2147483647 w 1350"/>
                <a:gd name="T89" fmla="*/ 2147483647 h 372"/>
                <a:gd name="T90" fmla="*/ 2147483647 w 1350"/>
                <a:gd name="T91" fmla="*/ 2147483647 h 372"/>
                <a:gd name="T92" fmla="*/ 2147483647 w 1350"/>
                <a:gd name="T93" fmla="*/ 2147483647 h 372"/>
                <a:gd name="T94" fmla="*/ 2147483647 w 1350"/>
                <a:gd name="T95" fmla="*/ 2147483647 h 372"/>
                <a:gd name="T96" fmla="*/ 2147483647 w 1350"/>
                <a:gd name="T97" fmla="*/ 2147483647 h 372"/>
                <a:gd name="T98" fmla="*/ 2147483647 w 1350"/>
                <a:gd name="T99" fmla="*/ 2147483647 h 372"/>
                <a:gd name="T100" fmla="*/ 2147483647 w 1350"/>
                <a:gd name="T101" fmla="*/ 2147483647 h 372"/>
                <a:gd name="T102" fmla="*/ 2147483647 w 1350"/>
                <a:gd name="T103" fmla="*/ 2147483647 h 372"/>
                <a:gd name="T104" fmla="*/ 2147483647 w 1350"/>
                <a:gd name="T105" fmla="*/ 2147483647 h 372"/>
                <a:gd name="T106" fmla="*/ 2147483647 w 1350"/>
                <a:gd name="T107" fmla="*/ 2147483647 h 372"/>
                <a:gd name="T108" fmla="*/ 2147483647 w 1350"/>
                <a:gd name="T109" fmla="*/ 0 h 372"/>
                <a:gd name="T110" fmla="*/ 2147483647 w 1350"/>
                <a:gd name="T111" fmla="*/ 2147483647 h 372"/>
                <a:gd name="T112" fmla="*/ 2147483647 w 1350"/>
                <a:gd name="T113" fmla="*/ 2147483647 h 372"/>
                <a:gd name="T114" fmla="*/ 2147483647 w 1350"/>
                <a:gd name="T115" fmla="*/ 2147483647 h 372"/>
                <a:gd name="T116" fmla="*/ 0 w 1350"/>
                <a:gd name="T117" fmla="*/ 2147483647 h 3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0"/>
                <a:gd name="T178" fmla="*/ 0 h 372"/>
                <a:gd name="T179" fmla="*/ 1350 w 1350"/>
                <a:gd name="T180" fmla="*/ 372 h 3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0" h="372">
                  <a:moveTo>
                    <a:pt x="1350" y="320"/>
                  </a:moveTo>
                  <a:lnTo>
                    <a:pt x="1340" y="327"/>
                  </a:lnTo>
                  <a:lnTo>
                    <a:pt x="1333" y="327"/>
                  </a:lnTo>
                  <a:lnTo>
                    <a:pt x="1324" y="327"/>
                  </a:lnTo>
                  <a:lnTo>
                    <a:pt x="1324" y="320"/>
                  </a:lnTo>
                  <a:lnTo>
                    <a:pt x="1324" y="310"/>
                  </a:lnTo>
                  <a:lnTo>
                    <a:pt x="1316" y="310"/>
                  </a:lnTo>
                  <a:lnTo>
                    <a:pt x="1316" y="320"/>
                  </a:lnTo>
                  <a:lnTo>
                    <a:pt x="1316" y="310"/>
                  </a:lnTo>
                  <a:lnTo>
                    <a:pt x="1307" y="320"/>
                  </a:lnTo>
                  <a:lnTo>
                    <a:pt x="1297" y="327"/>
                  </a:lnTo>
                  <a:lnTo>
                    <a:pt x="1297" y="320"/>
                  </a:lnTo>
                  <a:lnTo>
                    <a:pt x="1290" y="327"/>
                  </a:lnTo>
                  <a:lnTo>
                    <a:pt x="1290" y="320"/>
                  </a:lnTo>
                  <a:lnTo>
                    <a:pt x="1281" y="327"/>
                  </a:lnTo>
                  <a:lnTo>
                    <a:pt x="1281" y="336"/>
                  </a:lnTo>
                  <a:lnTo>
                    <a:pt x="1273" y="336"/>
                  </a:lnTo>
                  <a:lnTo>
                    <a:pt x="1264" y="336"/>
                  </a:lnTo>
                  <a:lnTo>
                    <a:pt x="1255" y="346"/>
                  </a:lnTo>
                  <a:lnTo>
                    <a:pt x="1247" y="346"/>
                  </a:lnTo>
                  <a:lnTo>
                    <a:pt x="1247" y="353"/>
                  </a:lnTo>
                  <a:lnTo>
                    <a:pt x="1238" y="363"/>
                  </a:lnTo>
                  <a:lnTo>
                    <a:pt x="1229" y="363"/>
                  </a:lnTo>
                  <a:lnTo>
                    <a:pt x="1229" y="372"/>
                  </a:lnTo>
                  <a:lnTo>
                    <a:pt x="1221" y="372"/>
                  </a:lnTo>
                  <a:lnTo>
                    <a:pt x="1212" y="372"/>
                  </a:lnTo>
                  <a:lnTo>
                    <a:pt x="1204" y="372"/>
                  </a:lnTo>
                  <a:lnTo>
                    <a:pt x="1195" y="372"/>
                  </a:lnTo>
                  <a:lnTo>
                    <a:pt x="1186" y="372"/>
                  </a:lnTo>
                  <a:lnTo>
                    <a:pt x="1178" y="372"/>
                  </a:lnTo>
                  <a:lnTo>
                    <a:pt x="1169" y="372"/>
                  </a:lnTo>
                  <a:lnTo>
                    <a:pt x="1161" y="372"/>
                  </a:lnTo>
                  <a:lnTo>
                    <a:pt x="1152" y="363"/>
                  </a:lnTo>
                  <a:lnTo>
                    <a:pt x="1152" y="353"/>
                  </a:lnTo>
                  <a:lnTo>
                    <a:pt x="1143" y="353"/>
                  </a:lnTo>
                  <a:lnTo>
                    <a:pt x="1143" y="346"/>
                  </a:lnTo>
                  <a:lnTo>
                    <a:pt x="1135" y="336"/>
                  </a:lnTo>
                  <a:lnTo>
                    <a:pt x="1126" y="336"/>
                  </a:lnTo>
                  <a:lnTo>
                    <a:pt x="1118" y="336"/>
                  </a:lnTo>
                  <a:lnTo>
                    <a:pt x="1109" y="327"/>
                  </a:lnTo>
                  <a:lnTo>
                    <a:pt x="1109" y="320"/>
                  </a:lnTo>
                  <a:lnTo>
                    <a:pt x="1100" y="320"/>
                  </a:lnTo>
                  <a:lnTo>
                    <a:pt x="1092" y="320"/>
                  </a:lnTo>
                  <a:lnTo>
                    <a:pt x="1092" y="310"/>
                  </a:lnTo>
                  <a:lnTo>
                    <a:pt x="1083" y="310"/>
                  </a:lnTo>
                  <a:lnTo>
                    <a:pt x="1074" y="310"/>
                  </a:lnTo>
                  <a:lnTo>
                    <a:pt x="1074" y="303"/>
                  </a:lnTo>
                  <a:lnTo>
                    <a:pt x="1066" y="303"/>
                  </a:lnTo>
                  <a:lnTo>
                    <a:pt x="1066" y="293"/>
                  </a:lnTo>
                  <a:lnTo>
                    <a:pt x="1066" y="284"/>
                  </a:lnTo>
                  <a:lnTo>
                    <a:pt x="1057" y="284"/>
                  </a:lnTo>
                  <a:lnTo>
                    <a:pt x="1049" y="284"/>
                  </a:lnTo>
                  <a:lnTo>
                    <a:pt x="1040" y="284"/>
                  </a:lnTo>
                  <a:lnTo>
                    <a:pt x="1031" y="277"/>
                  </a:lnTo>
                  <a:lnTo>
                    <a:pt x="1023" y="277"/>
                  </a:lnTo>
                  <a:lnTo>
                    <a:pt x="1014" y="277"/>
                  </a:lnTo>
                  <a:lnTo>
                    <a:pt x="1014" y="284"/>
                  </a:lnTo>
                  <a:lnTo>
                    <a:pt x="1006" y="284"/>
                  </a:lnTo>
                  <a:lnTo>
                    <a:pt x="1006" y="293"/>
                  </a:lnTo>
                  <a:lnTo>
                    <a:pt x="997" y="293"/>
                  </a:lnTo>
                  <a:lnTo>
                    <a:pt x="988" y="303"/>
                  </a:lnTo>
                  <a:lnTo>
                    <a:pt x="980" y="310"/>
                  </a:lnTo>
                  <a:lnTo>
                    <a:pt x="962" y="310"/>
                  </a:lnTo>
                  <a:lnTo>
                    <a:pt x="962" y="303"/>
                  </a:lnTo>
                  <a:lnTo>
                    <a:pt x="954" y="303"/>
                  </a:lnTo>
                  <a:lnTo>
                    <a:pt x="937" y="303"/>
                  </a:lnTo>
                  <a:lnTo>
                    <a:pt x="928" y="303"/>
                  </a:lnTo>
                  <a:lnTo>
                    <a:pt x="928" y="293"/>
                  </a:lnTo>
                  <a:lnTo>
                    <a:pt x="919" y="293"/>
                  </a:lnTo>
                  <a:lnTo>
                    <a:pt x="919" y="284"/>
                  </a:lnTo>
                  <a:lnTo>
                    <a:pt x="911" y="284"/>
                  </a:lnTo>
                  <a:lnTo>
                    <a:pt x="902" y="284"/>
                  </a:lnTo>
                  <a:lnTo>
                    <a:pt x="895" y="277"/>
                  </a:lnTo>
                  <a:lnTo>
                    <a:pt x="885" y="284"/>
                  </a:lnTo>
                  <a:lnTo>
                    <a:pt x="876" y="277"/>
                  </a:lnTo>
                  <a:lnTo>
                    <a:pt x="868" y="267"/>
                  </a:lnTo>
                  <a:lnTo>
                    <a:pt x="868" y="258"/>
                  </a:lnTo>
                  <a:lnTo>
                    <a:pt x="859" y="258"/>
                  </a:lnTo>
                  <a:lnTo>
                    <a:pt x="852" y="267"/>
                  </a:lnTo>
                  <a:lnTo>
                    <a:pt x="833" y="267"/>
                  </a:lnTo>
                  <a:lnTo>
                    <a:pt x="826" y="267"/>
                  </a:lnTo>
                  <a:lnTo>
                    <a:pt x="816" y="250"/>
                  </a:lnTo>
                  <a:lnTo>
                    <a:pt x="807" y="250"/>
                  </a:lnTo>
                  <a:lnTo>
                    <a:pt x="807" y="241"/>
                  </a:lnTo>
                  <a:lnTo>
                    <a:pt x="800" y="250"/>
                  </a:lnTo>
                  <a:lnTo>
                    <a:pt x="790" y="250"/>
                  </a:lnTo>
                  <a:lnTo>
                    <a:pt x="790" y="241"/>
                  </a:lnTo>
                  <a:lnTo>
                    <a:pt x="783" y="234"/>
                  </a:lnTo>
                  <a:lnTo>
                    <a:pt x="783" y="224"/>
                  </a:lnTo>
                  <a:lnTo>
                    <a:pt x="773" y="224"/>
                  </a:lnTo>
                  <a:lnTo>
                    <a:pt x="764" y="224"/>
                  </a:lnTo>
                  <a:lnTo>
                    <a:pt x="757" y="224"/>
                  </a:lnTo>
                  <a:lnTo>
                    <a:pt x="747" y="215"/>
                  </a:lnTo>
                  <a:lnTo>
                    <a:pt x="747" y="207"/>
                  </a:lnTo>
                  <a:lnTo>
                    <a:pt x="740" y="207"/>
                  </a:lnTo>
                  <a:lnTo>
                    <a:pt x="731" y="207"/>
                  </a:lnTo>
                  <a:lnTo>
                    <a:pt x="721" y="215"/>
                  </a:lnTo>
                  <a:lnTo>
                    <a:pt x="714" y="215"/>
                  </a:lnTo>
                  <a:lnTo>
                    <a:pt x="705" y="215"/>
                  </a:lnTo>
                  <a:lnTo>
                    <a:pt x="697" y="215"/>
                  </a:lnTo>
                  <a:lnTo>
                    <a:pt x="688" y="215"/>
                  </a:lnTo>
                  <a:lnTo>
                    <a:pt x="678" y="207"/>
                  </a:lnTo>
                  <a:lnTo>
                    <a:pt x="671" y="207"/>
                  </a:lnTo>
                  <a:lnTo>
                    <a:pt x="662" y="207"/>
                  </a:lnTo>
                  <a:lnTo>
                    <a:pt x="652" y="215"/>
                  </a:lnTo>
                  <a:lnTo>
                    <a:pt x="645" y="207"/>
                  </a:lnTo>
                  <a:lnTo>
                    <a:pt x="645" y="198"/>
                  </a:lnTo>
                  <a:lnTo>
                    <a:pt x="645" y="181"/>
                  </a:lnTo>
                  <a:lnTo>
                    <a:pt x="636" y="181"/>
                  </a:lnTo>
                  <a:lnTo>
                    <a:pt x="628" y="181"/>
                  </a:lnTo>
                  <a:lnTo>
                    <a:pt x="628" y="172"/>
                  </a:lnTo>
                  <a:lnTo>
                    <a:pt x="619" y="172"/>
                  </a:lnTo>
                  <a:lnTo>
                    <a:pt x="610" y="172"/>
                  </a:lnTo>
                  <a:lnTo>
                    <a:pt x="602" y="172"/>
                  </a:lnTo>
                  <a:lnTo>
                    <a:pt x="593" y="172"/>
                  </a:lnTo>
                  <a:lnTo>
                    <a:pt x="576" y="172"/>
                  </a:lnTo>
                  <a:lnTo>
                    <a:pt x="567" y="172"/>
                  </a:lnTo>
                  <a:lnTo>
                    <a:pt x="559" y="164"/>
                  </a:lnTo>
                  <a:lnTo>
                    <a:pt x="550" y="172"/>
                  </a:lnTo>
                  <a:lnTo>
                    <a:pt x="541" y="172"/>
                  </a:lnTo>
                  <a:lnTo>
                    <a:pt x="533" y="172"/>
                  </a:lnTo>
                  <a:lnTo>
                    <a:pt x="516" y="172"/>
                  </a:lnTo>
                  <a:lnTo>
                    <a:pt x="507" y="164"/>
                  </a:lnTo>
                  <a:lnTo>
                    <a:pt x="498" y="164"/>
                  </a:lnTo>
                  <a:lnTo>
                    <a:pt x="490" y="164"/>
                  </a:lnTo>
                  <a:lnTo>
                    <a:pt x="481" y="155"/>
                  </a:lnTo>
                  <a:lnTo>
                    <a:pt x="464" y="146"/>
                  </a:lnTo>
                  <a:lnTo>
                    <a:pt x="455" y="146"/>
                  </a:lnTo>
                  <a:lnTo>
                    <a:pt x="438" y="146"/>
                  </a:lnTo>
                  <a:lnTo>
                    <a:pt x="430" y="129"/>
                  </a:lnTo>
                  <a:lnTo>
                    <a:pt x="430" y="120"/>
                  </a:lnTo>
                  <a:lnTo>
                    <a:pt x="421" y="112"/>
                  </a:lnTo>
                  <a:lnTo>
                    <a:pt x="412" y="103"/>
                  </a:lnTo>
                  <a:lnTo>
                    <a:pt x="395" y="95"/>
                  </a:lnTo>
                  <a:lnTo>
                    <a:pt x="386" y="86"/>
                  </a:lnTo>
                  <a:lnTo>
                    <a:pt x="386" y="77"/>
                  </a:lnTo>
                  <a:lnTo>
                    <a:pt x="378" y="69"/>
                  </a:lnTo>
                  <a:lnTo>
                    <a:pt x="369" y="69"/>
                  </a:lnTo>
                  <a:lnTo>
                    <a:pt x="352" y="60"/>
                  </a:lnTo>
                  <a:lnTo>
                    <a:pt x="335" y="60"/>
                  </a:lnTo>
                  <a:lnTo>
                    <a:pt x="326" y="60"/>
                  </a:lnTo>
                  <a:lnTo>
                    <a:pt x="318" y="52"/>
                  </a:lnTo>
                  <a:lnTo>
                    <a:pt x="309" y="43"/>
                  </a:lnTo>
                  <a:lnTo>
                    <a:pt x="292" y="34"/>
                  </a:lnTo>
                  <a:lnTo>
                    <a:pt x="283" y="34"/>
                  </a:lnTo>
                  <a:lnTo>
                    <a:pt x="266" y="34"/>
                  </a:lnTo>
                  <a:lnTo>
                    <a:pt x="257" y="34"/>
                  </a:lnTo>
                  <a:lnTo>
                    <a:pt x="249" y="43"/>
                  </a:lnTo>
                  <a:lnTo>
                    <a:pt x="240" y="34"/>
                  </a:lnTo>
                  <a:lnTo>
                    <a:pt x="231" y="26"/>
                  </a:lnTo>
                  <a:lnTo>
                    <a:pt x="214" y="17"/>
                  </a:lnTo>
                  <a:lnTo>
                    <a:pt x="207" y="8"/>
                  </a:lnTo>
                  <a:lnTo>
                    <a:pt x="197" y="8"/>
                  </a:lnTo>
                  <a:lnTo>
                    <a:pt x="188" y="8"/>
                  </a:lnTo>
                  <a:lnTo>
                    <a:pt x="180" y="8"/>
                  </a:lnTo>
                  <a:lnTo>
                    <a:pt x="171" y="8"/>
                  </a:lnTo>
                  <a:lnTo>
                    <a:pt x="164" y="8"/>
                  </a:lnTo>
                  <a:lnTo>
                    <a:pt x="154" y="8"/>
                  </a:lnTo>
                  <a:lnTo>
                    <a:pt x="145" y="17"/>
                  </a:lnTo>
                  <a:lnTo>
                    <a:pt x="138" y="17"/>
                  </a:lnTo>
                  <a:lnTo>
                    <a:pt x="128" y="17"/>
                  </a:lnTo>
                  <a:lnTo>
                    <a:pt x="119" y="17"/>
                  </a:lnTo>
                  <a:lnTo>
                    <a:pt x="119" y="8"/>
                  </a:lnTo>
                  <a:lnTo>
                    <a:pt x="102" y="8"/>
                  </a:lnTo>
                  <a:lnTo>
                    <a:pt x="95" y="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9" y="8"/>
                  </a:lnTo>
                  <a:lnTo>
                    <a:pt x="59" y="8"/>
                  </a:lnTo>
                  <a:lnTo>
                    <a:pt x="52" y="17"/>
                  </a:lnTo>
                  <a:lnTo>
                    <a:pt x="43" y="17"/>
                  </a:lnTo>
                  <a:lnTo>
                    <a:pt x="33" y="26"/>
                  </a:lnTo>
                  <a:lnTo>
                    <a:pt x="26" y="26"/>
                  </a:lnTo>
                  <a:lnTo>
                    <a:pt x="26" y="17"/>
                  </a:lnTo>
                  <a:lnTo>
                    <a:pt x="17" y="17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85" name="Freeform 331"/>
            <p:cNvSpPr>
              <a:spLocks/>
            </p:cNvSpPr>
            <p:nvPr/>
          </p:nvSpPr>
          <p:spPr bwMode="auto">
            <a:xfrm>
              <a:off x="4052888" y="3836988"/>
              <a:ext cx="285750" cy="80962"/>
            </a:xfrm>
            <a:custGeom>
              <a:avLst/>
              <a:gdLst>
                <a:gd name="T0" fmla="*/ 2147483647 w 362"/>
                <a:gd name="T1" fmla="*/ 2147483647 h 103"/>
                <a:gd name="T2" fmla="*/ 2147483647 w 362"/>
                <a:gd name="T3" fmla="*/ 2147483647 h 103"/>
                <a:gd name="T4" fmla="*/ 2147483647 w 362"/>
                <a:gd name="T5" fmla="*/ 2147483647 h 103"/>
                <a:gd name="T6" fmla="*/ 2147483647 w 362"/>
                <a:gd name="T7" fmla="*/ 2147483647 h 103"/>
                <a:gd name="T8" fmla="*/ 2147483647 w 362"/>
                <a:gd name="T9" fmla="*/ 2147483647 h 103"/>
                <a:gd name="T10" fmla="*/ 2147483647 w 362"/>
                <a:gd name="T11" fmla="*/ 2147483647 h 103"/>
                <a:gd name="T12" fmla="*/ 2147483647 w 362"/>
                <a:gd name="T13" fmla="*/ 2147483647 h 103"/>
                <a:gd name="T14" fmla="*/ 2147483647 w 362"/>
                <a:gd name="T15" fmla="*/ 2147483647 h 103"/>
                <a:gd name="T16" fmla="*/ 2147483647 w 362"/>
                <a:gd name="T17" fmla="*/ 2147483647 h 103"/>
                <a:gd name="T18" fmla="*/ 2147483647 w 362"/>
                <a:gd name="T19" fmla="*/ 2147483647 h 103"/>
                <a:gd name="T20" fmla="*/ 2147483647 w 362"/>
                <a:gd name="T21" fmla="*/ 2147483647 h 103"/>
                <a:gd name="T22" fmla="*/ 2147483647 w 362"/>
                <a:gd name="T23" fmla="*/ 2147483647 h 103"/>
                <a:gd name="T24" fmla="*/ 2147483647 w 362"/>
                <a:gd name="T25" fmla="*/ 2147483647 h 103"/>
                <a:gd name="T26" fmla="*/ 2147483647 w 362"/>
                <a:gd name="T27" fmla="*/ 2147483647 h 103"/>
                <a:gd name="T28" fmla="*/ 2147483647 w 362"/>
                <a:gd name="T29" fmla="*/ 2147483647 h 103"/>
                <a:gd name="T30" fmla="*/ 2147483647 w 362"/>
                <a:gd name="T31" fmla="*/ 2147483647 h 103"/>
                <a:gd name="T32" fmla="*/ 2147483647 w 362"/>
                <a:gd name="T33" fmla="*/ 2147483647 h 103"/>
                <a:gd name="T34" fmla="*/ 2147483647 w 362"/>
                <a:gd name="T35" fmla="*/ 2147483647 h 103"/>
                <a:gd name="T36" fmla="*/ 2147483647 w 362"/>
                <a:gd name="T37" fmla="*/ 2147483647 h 103"/>
                <a:gd name="T38" fmla="*/ 2147483647 w 362"/>
                <a:gd name="T39" fmla="*/ 2147483647 h 103"/>
                <a:gd name="T40" fmla="*/ 2147483647 w 362"/>
                <a:gd name="T41" fmla="*/ 2147483647 h 103"/>
                <a:gd name="T42" fmla="*/ 2147483647 w 362"/>
                <a:gd name="T43" fmla="*/ 2147483647 h 103"/>
                <a:gd name="T44" fmla="*/ 2147483647 w 362"/>
                <a:gd name="T45" fmla="*/ 2147483647 h 103"/>
                <a:gd name="T46" fmla="*/ 2147483647 w 362"/>
                <a:gd name="T47" fmla="*/ 2147483647 h 103"/>
                <a:gd name="T48" fmla="*/ 2147483647 w 362"/>
                <a:gd name="T49" fmla="*/ 2147483647 h 103"/>
                <a:gd name="T50" fmla="*/ 2147483647 w 362"/>
                <a:gd name="T51" fmla="*/ 2147483647 h 103"/>
                <a:gd name="T52" fmla="*/ 2147483647 w 362"/>
                <a:gd name="T53" fmla="*/ 2147483647 h 103"/>
                <a:gd name="T54" fmla="*/ 2147483647 w 362"/>
                <a:gd name="T55" fmla="*/ 2147483647 h 103"/>
                <a:gd name="T56" fmla="*/ 2147483647 w 362"/>
                <a:gd name="T57" fmla="*/ 2147483647 h 103"/>
                <a:gd name="T58" fmla="*/ 2147483647 w 362"/>
                <a:gd name="T59" fmla="*/ 2147483647 h 103"/>
                <a:gd name="T60" fmla="*/ 2147483647 w 362"/>
                <a:gd name="T61" fmla="*/ 2147483647 h 103"/>
                <a:gd name="T62" fmla="*/ 2147483647 w 362"/>
                <a:gd name="T63" fmla="*/ 2147483647 h 103"/>
                <a:gd name="T64" fmla="*/ 2147483647 w 362"/>
                <a:gd name="T65" fmla="*/ 2147483647 h 103"/>
                <a:gd name="T66" fmla="*/ 2147483647 w 362"/>
                <a:gd name="T67" fmla="*/ 2147483647 h 103"/>
                <a:gd name="T68" fmla="*/ 2147483647 w 362"/>
                <a:gd name="T69" fmla="*/ 2147483647 h 103"/>
                <a:gd name="T70" fmla="*/ 2147483647 w 362"/>
                <a:gd name="T71" fmla="*/ 2147483647 h 103"/>
                <a:gd name="T72" fmla="*/ 2147483647 w 362"/>
                <a:gd name="T73" fmla="*/ 2147483647 h 103"/>
                <a:gd name="T74" fmla="*/ 2147483647 w 362"/>
                <a:gd name="T75" fmla="*/ 2147483647 h 103"/>
                <a:gd name="T76" fmla="*/ 2147483647 w 362"/>
                <a:gd name="T77" fmla="*/ 2147483647 h 103"/>
                <a:gd name="T78" fmla="*/ 2147483647 w 362"/>
                <a:gd name="T79" fmla="*/ 2147483647 h 103"/>
                <a:gd name="T80" fmla="*/ 2147483647 w 362"/>
                <a:gd name="T81" fmla="*/ 2147483647 h 103"/>
                <a:gd name="T82" fmla="*/ 2147483647 w 362"/>
                <a:gd name="T83" fmla="*/ 2147483647 h 103"/>
                <a:gd name="T84" fmla="*/ 2147483647 w 362"/>
                <a:gd name="T85" fmla="*/ 2147483647 h 103"/>
                <a:gd name="T86" fmla="*/ 2147483647 w 362"/>
                <a:gd name="T87" fmla="*/ 2147483647 h 103"/>
                <a:gd name="T88" fmla="*/ 2147483647 w 362"/>
                <a:gd name="T89" fmla="*/ 2147483647 h 103"/>
                <a:gd name="T90" fmla="*/ 2147483647 w 362"/>
                <a:gd name="T91" fmla="*/ 2147483647 h 103"/>
                <a:gd name="T92" fmla="*/ 2147483647 w 362"/>
                <a:gd name="T93" fmla="*/ 2147483647 h 103"/>
                <a:gd name="T94" fmla="*/ 2147483647 w 362"/>
                <a:gd name="T95" fmla="*/ 0 h 103"/>
                <a:gd name="T96" fmla="*/ 2147483647 w 362"/>
                <a:gd name="T97" fmla="*/ 0 h 103"/>
                <a:gd name="T98" fmla="*/ 2147483647 w 362"/>
                <a:gd name="T99" fmla="*/ 0 h 103"/>
                <a:gd name="T100" fmla="*/ 2147483647 w 362"/>
                <a:gd name="T101" fmla="*/ 0 h 103"/>
                <a:gd name="T102" fmla="*/ 2147483647 w 362"/>
                <a:gd name="T103" fmla="*/ 2147483647 h 103"/>
                <a:gd name="T104" fmla="*/ 2147483647 w 362"/>
                <a:gd name="T105" fmla="*/ 2147483647 h 103"/>
                <a:gd name="T106" fmla="*/ 2147483647 w 362"/>
                <a:gd name="T107" fmla="*/ 2147483647 h 103"/>
                <a:gd name="T108" fmla="*/ 0 w 362"/>
                <a:gd name="T109" fmla="*/ 2147483647 h 1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62"/>
                <a:gd name="T166" fmla="*/ 0 h 103"/>
                <a:gd name="T167" fmla="*/ 362 w 362"/>
                <a:gd name="T168" fmla="*/ 103 h 1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62" h="103">
                  <a:moveTo>
                    <a:pt x="362" y="103"/>
                  </a:moveTo>
                  <a:lnTo>
                    <a:pt x="353" y="103"/>
                  </a:lnTo>
                  <a:lnTo>
                    <a:pt x="343" y="103"/>
                  </a:lnTo>
                  <a:lnTo>
                    <a:pt x="336" y="103"/>
                  </a:lnTo>
                  <a:lnTo>
                    <a:pt x="336" y="96"/>
                  </a:lnTo>
                  <a:lnTo>
                    <a:pt x="327" y="96"/>
                  </a:lnTo>
                  <a:lnTo>
                    <a:pt x="319" y="96"/>
                  </a:lnTo>
                  <a:lnTo>
                    <a:pt x="319" y="86"/>
                  </a:lnTo>
                  <a:lnTo>
                    <a:pt x="319" y="96"/>
                  </a:lnTo>
                  <a:lnTo>
                    <a:pt x="310" y="96"/>
                  </a:lnTo>
                  <a:lnTo>
                    <a:pt x="310" y="86"/>
                  </a:lnTo>
                  <a:lnTo>
                    <a:pt x="301" y="86"/>
                  </a:lnTo>
                  <a:lnTo>
                    <a:pt x="293" y="86"/>
                  </a:lnTo>
                  <a:lnTo>
                    <a:pt x="284" y="86"/>
                  </a:lnTo>
                  <a:lnTo>
                    <a:pt x="275" y="86"/>
                  </a:lnTo>
                  <a:lnTo>
                    <a:pt x="275" y="77"/>
                  </a:lnTo>
                  <a:lnTo>
                    <a:pt x="267" y="77"/>
                  </a:lnTo>
                  <a:lnTo>
                    <a:pt x="258" y="70"/>
                  </a:lnTo>
                  <a:lnTo>
                    <a:pt x="250" y="70"/>
                  </a:lnTo>
                  <a:lnTo>
                    <a:pt x="241" y="70"/>
                  </a:lnTo>
                  <a:lnTo>
                    <a:pt x="232" y="70"/>
                  </a:lnTo>
                  <a:lnTo>
                    <a:pt x="232" y="60"/>
                  </a:lnTo>
                  <a:lnTo>
                    <a:pt x="224" y="60"/>
                  </a:lnTo>
                  <a:lnTo>
                    <a:pt x="215" y="51"/>
                  </a:lnTo>
                  <a:lnTo>
                    <a:pt x="207" y="51"/>
                  </a:lnTo>
                  <a:lnTo>
                    <a:pt x="198" y="51"/>
                  </a:lnTo>
                  <a:lnTo>
                    <a:pt x="189" y="51"/>
                  </a:lnTo>
                  <a:lnTo>
                    <a:pt x="189" y="43"/>
                  </a:lnTo>
                  <a:lnTo>
                    <a:pt x="181" y="43"/>
                  </a:lnTo>
                  <a:lnTo>
                    <a:pt x="172" y="43"/>
                  </a:lnTo>
                  <a:lnTo>
                    <a:pt x="164" y="43"/>
                  </a:lnTo>
                  <a:lnTo>
                    <a:pt x="164" y="51"/>
                  </a:lnTo>
                  <a:lnTo>
                    <a:pt x="155" y="51"/>
                  </a:lnTo>
                  <a:lnTo>
                    <a:pt x="146" y="51"/>
                  </a:lnTo>
                  <a:lnTo>
                    <a:pt x="138" y="51"/>
                  </a:lnTo>
                  <a:lnTo>
                    <a:pt x="129" y="51"/>
                  </a:lnTo>
                  <a:lnTo>
                    <a:pt x="120" y="43"/>
                  </a:lnTo>
                  <a:lnTo>
                    <a:pt x="120" y="34"/>
                  </a:lnTo>
                  <a:lnTo>
                    <a:pt x="112" y="34"/>
                  </a:lnTo>
                  <a:lnTo>
                    <a:pt x="112" y="27"/>
                  </a:lnTo>
                  <a:lnTo>
                    <a:pt x="103" y="27"/>
                  </a:lnTo>
                  <a:lnTo>
                    <a:pt x="95" y="27"/>
                  </a:lnTo>
                  <a:lnTo>
                    <a:pt x="86" y="27"/>
                  </a:lnTo>
                  <a:lnTo>
                    <a:pt x="77" y="27"/>
                  </a:lnTo>
                  <a:lnTo>
                    <a:pt x="69" y="27"/>
                  </a:lnTo>
                  <a:lnTo>
                    <a:pt x="60" y="17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7" y="8"/>
                  </a:lnTo>
                  <a:lnTo>
                    <a:pt x="8" y="8"/>
                  </a:lnTo>
                  <a:lnTo>
                    <a:pt x="8" y="17"/>
                  </a:lnTo>
                  <a:lnTo>
                    <a:pt x="0" y="17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86" name="Freeform 332"/>
            <p:cNvSpPr>
              <a:spLocks/>
            </p:cNvSpPr>
            <p:nvPr/>
          </p:nvSpPr>
          <p:spPr bwMode="auto">
            <a:xfrm>
              <a:off x="3608388" y="3836988"/>
              <a:ext cx="825500" cy="341312"/>
            </a:xfrm>
            <a:custGeom>
              <a:avLst/>
              <a:gdLst>
                <a:gd name="T0" fmla="*/ 2147483647 w 1040"/>
                <a:gd name="T1" fmla="*/ 2147483647 h 432"/>
                <a:gd name="T2" fmla="*/ 2147483647 w 1040"/>
                <a:gd name="T3" fmla="*/ 2147483647 h 432"/>
                <a:gd name="T4" fmla="*/ 2147483647 w 1040"/>
                <a:gd name="T5" fmla="*/ 2147483647 h 432"/>
                <a:gd name="T6" fmla="*/ 2147483647 w 1040"/>
                <a:gd name="T7" fmla="*/ 2147483647 h 432"/>
                <a:gd name="T8" fmla="*/ 2147483647 w 1040"/>
                <a:gd name="T9" fmla="*/ 0 h 432"/>
                <a:gd name="T10" fmla="*/ 2147483647 w 1040"/>
                <a:gd name="T11" fmla="*/ 2147483647 h 432"/>
                <a:gd name="T12" fmla="*/ 2147483647 w 1040"/>
                <a:gd name="T13" fmla="*/ 2147483647 h 432"/>
                <a:gd name="T14" fmla="*/ 2147483647 w 1040"/>
                <a:gd name="T15" fmla="*/ 2147483647 h 432"/>
                <a:gd name="T16" fmla="*/ 2147483647 w 1040"/>
                <a:gd name="T17" fmla="*/ 2147483647 h 432"/>
                <a:gd name="T18" fmla="*/ 2147483647 w 1040"/>
                <a:gd name="T19" fmla="*/ 2147483647 h 432"/>
                <a:gd name="T20" fmla="*/ 2147483647 w 1040"/>
                <a:gd name="T21" fmla="*/ 2147483647 h 432"/>
                <a:gd name="T22" fmla="*/ 2147483647 w 1040"/>
                <a:gd name="T23" fmla="*/ 2147483647 h 432"/>
                <a:gd name="T24" fmla="*/ 2147483647 w 1040"/>
                <a:gd name="T25" fmla="*/ 2147483647 h 432"/>
                <a:gd name="T26" fmla="*/ 2147483647 w 1040"/>
                <a:gd name="T27" fmla="*/ 2147483647 h 432"/>
                <a:gd name="T28" fmla="*/ 2147483647 w 1040"/>
                <a:gd name="T29" fmla="*/ 2147483647 h 432"/>
                <a:gd name="T30" fmla="*/ 2147483647 w 1040"/>
                <a:gd name="T31" fmla="*/ 2147483647 h 432"/>
                <a:gd name="T32" fmla="*/ 2147483647 w 1040"/>
                <a:gd name="T33" fmla="*/ 2147483647 h 432"/>
                <a:gd name="T34" fmla="*/ 2147483647 w 1040"/>
                <a:gd name="T35" fmla="*/ 2147483647 h 432"/>
                <a:gd name="T36" fmla="*/ 2147483647 w 1040"/>
                <a:gd name="T37" fmla="*/ 2147483647 h 432"/>
                <a:gd name="T38" fmla="*/ 2147483647 w 1040"/>
                <a:gd name="T39" fmla="*/ 2147483647 h 432"/>
                <a:gd name="T40" fmla="*/ 2147483647 w 1040"/>
                <a:gd name="T41" fmla="*/ 2147483647 h 432"/>
                <a:gd name="T42" fmla="*/ 2147483647 w 1040"/>
                <a:gd name="T43" fmla="*/ 2147483647 h 432"/>
                <a:gd name="T44" fmla="*/ 2147483647 w 1040"/>
                <a:gd name="T45" fmla="*/ 2147483647 h 432"/>
                <a:gd name="T46" fmla="*/ 2147483647 w 1040"/>
                <a:gd name="T47" fmla="*/ 2147483647 h 432"/>
                <a:gd name="T48" fmla="*/ 2147483647 w 1040"/>
                <a:gd name="T49" fmla="*/ 2147483647 h 432"/>
                <a:gd name="T50" fmla="*/ 2147483647 w 1040"/>
                <a:gd name="T51" fmla="*/ 2147483647 h 432"/>
                <a:gd name="T52" fmla="*/ 2147483647 w 1040"/>
                <a:gd name="T53" fmla="*/ 2147483647 h 432"/>
                <a:gd name="T54" fmla="*/ 2147483647 w 1040"/>
                <a:gd name="T55" fmla="*/ 2147483647 h 432"/>
                <a:gd name="T56" fmla="*/ 2147483647 w 1040"/>
                <a:gd name="T57" fmla="*/ 2147483647 h 432"/>
                <a:gd name="T58" fmla="*/ 2147483647 w 1040"/>
                <a:gd name="T59" fmla="*/ 2147483647 h 432"/>
                <a:gd name="T60" fmla="*/ 2147483647 w 1040"/>
                <a:gd name="T61" fmla="*/ 2147483647 h 432"/>
                <a:gd name="T62" fmla="*/ 2147483647 w 1040"/>
                <a:gd name="T63" fmla="*/ 2147483647 h 432"/>
                <a:gd name="T64" fmla="*/ 2147483647 w 1040"/>
                <a:gd name="T65" fmla="*/ 2147483647 h 432"/>
                <a:gd name="T66" fmla="*/ 2147483647 w 1040"/>
                <a:gd name="T67" fmla="*/ 2147483647 h 432"/>
                <a:gd name="T68" fmla="*/ 2147483647 w 1040"/>
                <a:gd name="T69" fmla="*/ 2147483647 h 432"/>
                <a:gd name="T70" fmla="*/ 2147483647 w 1040"/>
                <a:gd name="T71" fmla="*/ 2147483647 h 432"/>
                <a:gd name="T72" fmla="*/ 2147483647 w 1040"/>
                <a:gd name="T73" fmla="*/ 2147483647 h 432"/>
                <a:gd name="T74" fmla="*/ 2147483647 w 1040"/>
                <a:gd name="T75" fmla="*/ 2147483647 h 432"/>
                <a:gd name="T76" fmla="*/ 2147483647 w 1040"/>
                <a:gd name="T77" fmla="*/ 2147483647 h 432"/>
                <a:gd name="T78" fmla="*/ 2147483647 w 1040"/>
                <a:gd name="T79" fmla="*/ 2147483647 h 432"/>
                <a:gd name="T80" fmla="*/ 2147483647 w 1040"/>
                <a:gd name="T81" fmla="*/ 2147483647 h 432"/>
                <a:gd name="T82" fmla="*/ 2147483647 w 1040"/>
                <a:gd name="T83" fmla="*/ 2147483647 h 432"/>
                <a:gd name="T84" fmla="*/ 2147483647 w 1040"/>
                <a:gd name="T85" fmla="*/ 2147483647 h 432"/>
                <a:gd name="T86" fmla="*/ 2147483647 w 1040"/>
                <a:gd name="T87" fmla="*/ 2147483647 h 432"/>
                <a:gd name="T88" fmla="*/ 2147483647 w 1040"/>
                <a:gd name="T89" fmla="*/ 2147483647 h 432"/>
                <a:gd name="T90" fmla="*/ 2147483647 w 1040"/>
                <a:gd name="T91" fmla="*/ 2147483647 h 432"/>
                <a:gd name="T92" fmla="*/ 2147483647 w 1040"/>
                <a:gd name="T93" fmla="*/ 2147483647 h 432"/>
                <a:gd name="T94" fmla="*/ 2147483647 w 1040"/>
                <a:gd name="T95" fmla="*/ 2147483647 h 432"/>
                <a:gd name="T96" fmla="*/ 2147483647 w 1040"/>
                <a:gd name="T97" fmla="*/ 2147483647 h 432"/>
                <a:gd name="T98" fmla="*/ 2147483647 w 1040"/>
                <a:gd name="T99" fmla="*/ 2147483647 h 4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40"/>
                <a:gd name="T151" fmla="*/ 0 h 432"/>
                <a:gd name="T152" fmla="*/ 1040 w 1040"/>
                <a:gd name="T153" fmla="*/ 432 h 4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40" h="432">
                  <a:moveTo>
                    <a:pt x="0" y="8"/>
                  </a:moveTo>
                  <a:lnTo>
                    <a:pt x="17" y="8"/>
                  </a:lnTo>
                  <a:lnTo>
                    <a:pt x="26" y="8"/>
                  </a:lnTo>
                  <a:lnTo>
                    <a:pt x="35" y="17"/>
                  </a:lnTo>
                  <a:lnTo>
                    <a:pt x="43" y="17"/>
                  </a:lnTo>
                  <a:lnTo>
                    <a:pt x="52" y="17"/>
                  </a:lnTo>
                  <a:lnTo>
                    <a:pt x="60" y="17"/>
                  </a:lnTo>
                  <a:lnTo>
                    <a:pt x="69" y="8"/>
                  </a:lnTo>
                  <a:lnTo>
                    <a:pt x="78" y="17"/>
                  </a:lnTo>
                  <a:lnTo>
                    <a:pt x="86" y="8"/>
                  </a:lnTo>
                  <a:lnTo>
                    <a:pt x="86" y="0"/>
                  </a:lnTo>
                  <a:lnTo>
                    <a:pt x="95" y="8"/>
                  </a:lnTo>
                  <a:lnTo>
                    <a:pt x="103" y="8"/>
                  </a:lnTo>
                  <a:lnTo>
                    <a:pt x="112" y="8"/>
                  </a:lnTo>
                  <a:lnTo>
                    <a:pt x="121" y="0"/>
                  </a:lnTo>
                  <a:lnTo>
                    <a:pt x="121" y="8"/>
                  </a:lnTo>
                  <a:lnTo>
                    <a:pt x="129" y="17"/>
                  </a:lnTo>
                  <a:lnTo>
                    <a:pt x="129" y="27"/>
                  </a:lnTo>
                  <a:lnTo>
                    <a:pt x="129" y="34"/>
                  </a:lnTo>
                  <a:lnTo>
                    <a:pt x="138" y="34"/>
                  </a:lnTo>
                  <a:lnTo>
                    <a:pt x="138" y="43"/>
                  </a:lnTo>
                  <a:lnTo>
                    <a:pt x="146" y="43"/>
                  </a:lnTo>
                  <a:lnTo>
                    <a:pt x="146" y="51"/>
                  </a:lnTo>
                  <a:lnTo>
                    <a:pt x="146" y="60"/>
                  </a:lnTo>
                  <a:lnTo>
                    <a:pt x="155" y="60"/>
                  </a:lnTo>
                  <a:lnTo>
                    <a:pt x="155" y="70"/>
                  </a:lnTo>
                  <a:lnTo>
                    <a:pt x="172" y="70"/>
                  </a:lnTo>
                  <a:lnTo>
                    <a:pt x="172" y="77"/>
                  </a:lnTo>
                  <a:lnTo>
                    <a:pt x="172" y="86"/>
                  </a:lnTo>
                  <a:lnTo>
                    <a:pt x="181" y="86"/>
                  </a:lnTo>
                  <a:lnTo>
                    <a:pt x="190" y="86"/>
                  </a:lnTo>
                  <a:lnTo>
                    <a:pt x="207" y="96"/>
                  </a:lnTo>
                  <a:lnTo>
                    <a:pt x="215" y="96"/>
                  </a:lnTo>
                  <a:lnTo>
                    <a:pt x="224" y="103"/>
                  </a:lnTo>
                  <a:lnTo>
                    <a:pt x="233" y="103"/>
                  </a:lnTo>
                  <a:lnTo>
                    <a:pt x="241" y="103"/>
                  </a:lnTo>
                  <a:lnTo>
                    <a:pt x="250" y="103"/>
                  </a:lnTo>
                  <a:lnTo>
                    <a:pt x="250" y="113"/>
                  </a:lnTo>
                  <a:lnTo>
                    <a:pt x="257" y="120"/>
                  </a:lnTo>
                  <a:lnTo>
                    <a:pt x="267" y="120"/>
                  </a:lnTo>
                  <a:lnTo>
                    <a:pt x="276" y="129"/>
                  </a:lnTo>
                  <a:lnTo>
                    <a:pt x="283" y="129"/>
                  </a:lnTo>
                  <a:lnTo>
                    <a:pt x="302" y="139"/>
                  </a:lnTo>
                  <a:lnTo>
                    <a:pt x="302" y="146"/>
                  </a:lnTo>
                  <a:lnTo>
                    <a:pt x="310" y="156"/>
                  </a:lnTo>
                  <a:lnTo>
                    <a:pt x="319" y="156"/>
                  </a:lnTo>
                  <a:lnTo>
                    <a:pt x="319" y="165"/>
                  </a:lnTo>
                  <a:lnTo>
                    <a:pt x="326" y="172"/>
                  </a:lnTo>
                  <a:lnTo>
                    <a:pt x="336" y="165"/>
                  </a:lnTo>
                  <a:lnTo>
                    <a:pt x="345" y="165"/>
                  </a:lnTo>
                  <a:lnTo>
                    <a:pt x="352" y="165"/>
                  </a:lnTo>
                  <a:lnTo>
                    <a:pt x="369" y="172"/>
                  </a:lnTo>
                  <a:lnTo>
                    <a:pt x="378" y="172"/>
                  </a:lnTo>
                  <a:lnTo>
                    <a:pt x="378" y="182"/>
                  </a:lnTo>
                  <a:lnTo>
                    <a:pt x="388" y="189"/>
                  </a:lnTo>
                  <a:lnTo>
                    <a:pt x="388" y="199"/>
                  </a:lnTo>
                  <a:lnTo>
                    <a:pt x="395" y="199"/>
                  </a:lnTo>
                  <a:lnTo>
                    <a:pt x="405" y="199"/>
                  </a:lnTo>
                  <a:lnTo>
                    <a:pt x="412" y="189"/>
                  </a:lnTo>
                  <a:lnTo>
                    <a:pt x="421" y="182"/>
                  </a:lnTo>
                  <a:lnTo>
                    <a:pt x="431" y="182"/>
                  </a:lnTo>
                  <a:lnTo>
                    <a:pt x="438" y="182"/>
                  </a:lnTo>
                  <a:lnTo>
                    <a:pt x="438" y="189"/>
                  </a:lnTo>
                  <a:lnTo>
                    <a:pt x="447" y="189"/>
                  </a:lnTo>
                  <a:lnTo>
                    <a:pt x="457" y="189"/>
                  </a:lnTo>
                  <a:lnTo>
                    <a:pt x="464" y="199"/>
                  </a:lnTo>
                  <a:lnTo>
                    <a:pt x="473" y="189"/>
                  </a:lnTo>
                  <a:lnTo>
                    <a:pt x="473" y="199"/>
                  </a:lnTo>
                  <a:lnTo>
                    <a:pt x="481" y="199"/>
                  </a:lnTo>
                  <a:lnTo>
                    <a:pt x="481" y="208"/>
                  </a:lnTo>
                  <a:lnTo>
                    <a:pt x="490" y="215"/>
                  </a:lnTo>
                  <a:lnTo>
                    <a:pt x="500" y="225"/>
                  </a:lnTo>
                  <a:lnTo>
                    <a:pt x="507" y="232"/>
                  </a:lnTo>
                  <a:lnTo>
                    <a:pt x="516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33" y="251"/>
                  </a:lnTo>
                  <a:lnTo>
                    <a:pt x="550" y="258"/>
                  </a:lnTo>
                  <a:lnTo>
                    <a:pt x="567" y="258"/>
                  </a:lnTo>
                  <a:lnTo>
                    <a:pt x="576" y="258"/>
                  </a:lnTo>
                  <a:lnTo>
                    <a:pt x="585" y="258"/>
                  </a:lnTo>
                  <a:lnTo>
                    <a:pt x="593" y="251"/>
                  </a:lnTo>
                  <a:lnTo>
                    <a:pt x="602" y="258"/>
                  </a:lnTo>
                  <a:lnTo>
                    <a:pt x="602" y="251"/>
                  </a:lnTo>
                  <a:lnTo>
                    <a:pt x="611" y="251"/>
                  </a:lnTo>
                  <a:lnTo>
                    <a:pt x="619" y="242"/>
                  </a:lnTo>
                  <a:lnTo>
                    <a:pt x="628" y="242"/>
                  </a:lnTo>
                  <a:lnTo>
                    <a:pt x="636" y="242"/>
                  </a:lnTo>
                  <a:lnTo>
                    <a:pt x="645" y="242"/>
                  </a:lnTo>
                  <a:lnTo>
                    <a:pt x="645" y="251"/>
                  </a:lnTo>
                  <a:lnTo>
                    <a:pt x="654" y="251"/>
                  </a:lnTo>
                  <a:lnTo>
                    <a:pt x="671" y="258"/>
                  </a:lnTo>
                  <a:lnTo>
                    <a:pt x="688" y="268"/>
                  </a:lnTo>
                  <a:lnTo>
                    <a:pt x="697" y="268"/>
                  </a:lnTo>
                  <a:lnTo>
                    <a:pt x="697" y="277"/>
                  </a:lnTo>
                  <a:lnTo>
                    <a:pt x="705" y="277"/>
                  </a:lnTo>
                  <a:lnTo>
                    <a:pt x="714" y="277"/>
                  </a:lnTo>
                  <a:lnTo>
                    <a:pt x="714" y="285"/>
                  </a:lnTo>
                  <a:lnTo>
                    <a:pt x="723" y="285"/>
                  </a:lnTo>
                  <a:lnTo>
                    <a:pt x="723" y="294"/>
                  </a:lnTo>
                  <a:lnTo>
                    <a:pt x="731" y="294"/>
                  </a:lnTo>
                  <a:lnTo>
                    <a:pt x="740" y="294"/>
                  </a:lnTo>
                  <a:lnTo>
                    <a:pt x="740" y="301"/>
                  </a:lnTo>
                  <a:lnTo>
                    <a:pt x="748" y="301"/>
                  </a:lnTo>
                  <a:lnTo>
                    <a:pt x="757" y="294"/>
                  </a:lnTo>
                  <a:lnTo>
                    <a:pt x="757" y="301"/>
                  </a:lnTo>
                  <a:lnTo>
                    <a:pt x="766" y="301"/>
                  </a:lnTo>
                  <a:lnTo>
                    <a:pt x="766" y="311"/>
                  </a:lnTo>
                  <a:lnTo>
                    <a:pt x="774" y="311"/>
                  </a:lnTo>
                  <a:lnTo>
                    <a:pt x="774" y="320"/>
                  </a:lnTo>
                  <a:lnTo>
                    <a:pt x="783" y="328"/>
                  </a:lnTo>
                  <a:lnTo>
                    <a:pt x="783" y="337"/>
                  </a:lnTo>
                  <a:lnTo>
                    <a:pt x="791" y="346"/>
                  </a:lnTo>
                  <a:lnTo>
                    <a:pt x="791" y="354"/>
                  </a:lnTo>
                  <a:lnTo>
                    <a:pt x="800" y="363"/>
                  </a:lnTo>
                  <a:lnTo>
                    <a:pt x="809" y="363"/>
                  </a:lnTo>
                  <a:lnTo>
                    <a:pt x="809" y="371"/>
                  </a:lnTo>
                  <a:lnTo>
                    <a:pt x="809" y="380"/>
                  </a:lnTo>
                  <a:lnTo>
                    <a:pt x="809" y="389"/>
                  </a:lnTo>
                  <a:lnTo>
                    <a:pt x="817" y="389"/>
                  </a:lnTo>
                  <a:lnTo>
                    <a:pt x="834" y="389"/>
                  </a:lnTo>
                  <a:lnTo>
                    <a:pt x="834" y="397"/>
                  </a:lnTo>
                  <a:lnTo>
                    <a:pt x="843" y="406"/>
                  </a:lnTo>
                  <a:lnTo>
                    <a:pt x="852" y="406"/>
                  </a:lnTo>
                  <a:lnTo>
                    <a:pt x="860" y="406"/>
                  </a:lnTo>
                  <a:lnTo>
                    <a:pt x="869" y="406"/>
                  </a:lnTo>
                  <a:lnTo>
                    <a:pt x="869" y="415"/>
                  </a:lnTo>
                  <a:lnTo>
                    <a:pt x="878" y="423"/>
                  </a:lnTo>
                  <a:lnTo>
                    <a:pt x="886" y="432"/>
                  </a:lnTo>
                  <a:lnTo>
                    <a:pt x="895" y="423"/>
                  </a:lnTo>
                  <a:lnTo>
                    <a:pt x="895" y="415"/>
                  </a:lnTo>
                  <a:lnTo>
                    <a:pt x="902" y="406"/>
                  </a:lnTo>
                  <a:lnTo>
                    <a:pt x="912" y="406"/>
                  </a:lnTo>
                  <a:lnTo>
                    <a:pt x="912" y="415"/>
                  </a:lnTo>
                  <a:lnTo>
                    <a:pt x="929" y="415"/>
                  </a:lnTo>
                  <a:lnTo>
                    <a:pt x="938" y="406"/>
                  </a:lnTo>
                  <a:lnTo>
                    <a:pt x="938" y="397"/>
                  </a:lnTo>
                  <a:lnTo>
                    <a:pt x="945" y="397"/>
                  </a:lnTo>
                  <a:lnTo>
                    <a:pt x="964" y="397"/>
                  </a:lnTo>
                  <a:lnTo>
                    <a:pt x="964" y="389"/>
                  </a:lnTo>
                  <a:lnTo>
                    <a:pt x="981" y="389"/>
                  </a:lnTo>
                  <a:lnTo>
                    <a:pt x="988" y="389"/>
                  </a:lnTo>
                  <a:lnTo>
                    <a:pt x="988" y="380"/>
                  </a:lnTo>
                  <a:lnTo>
                    <a:pt x="997" y="371"/>
                  </a:lnTo>
                  <a:lnTo>
                    <a:pt x="1007" y="371"/>
                  </a:lnTo>
                  <a:lnTo>
                    <a:pt x="1014" y="363"/>
                  </a:lnTo>
                  <a:lnTo>
                    <a:pt x="1024" y="363"/>
                  </a:lnTo>
                  <a:lnTo>
                    <a:pt x="1024" y="371"/>
                  </a:lnTo>
                  <a:lnTo>
                    <a:pt x="1033" y="371"/>
                  </a:lnTo>
                  <a:lnTo>
                    <a:pt x="1040" y="371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87" name="Freeform 333"/>
            <p:cNvSpPr>
              <a:spLocks/>
            </p:cNvSpPr>
            <p:nvPr/>
          </p:nvSpPr>
          <p:spPr bwMode="auto">
            <a:xfrm>
              <a:off x="4243388" y="4083050"/>
              <a:ext cx="109537" cy="68263"/>
            </a:xfrm>
            <a:custGeom>
              <a:avLst/>
              <a:gdLst>
                <a:gd name="T0" fmla="*/ 2147483647 w 138"/>
                <a:gd name="T1" fmla="*/ 2147483647 h 86"/>
                <a:gd name="T2" fmla="*/ 2147483647 w 138"/>
                <a:gd name="T3" fmla="*/ 2147483647 h 86"/>
                <a:gd name="T4" fmla="*/ 2147483647 w 138"/>
                <a:gd name="T5" fmla="*/ 2147483647 h 86"/>
                <a:gd name="T6" fmla="*/ 2147483647 w 138"/>
                <a:gd name="T7" fmla="*/ 2147483647 h 86"/>
                <a:gd name="T8" fmla="*/ 2147483647 w 138"/>
                <a:gd name="T9" fmla="*/ 2147483647 h 86"/>
                <a:gd name="T10" fmla="*/ 2147483647 w 138"/>
                <a:gd name="T11" fmla="*/ 2147483647 h 86"/>
                <a:gd name="T12" fmla="*/ 2147483647 w 138"/>
                <a:gd name="T13" fmla="*/ 2147483647 h 86"/>
                <a:gd name="T14" fmla="*/ 2147483647 w 138"/>
                <a:gd name="T15" fmla="*/ 2147483647 h 86"/>
                <a:gd name="T16" fmla="*/ 2147483647 w 138"/>
                <a:gd name="T17" fmla="*/ 2147483647 h 86"/>
                <a:gd name="T18" fmla="*/ 2147483647 w 138"/>
                <a:gd name="T19" fmla="*/ 2147483647 h 86"/>
                <a:gd name="T20" fmla="*/ 2147483647 w 138"/>
                <a:gd name="T21" fmla="*/ 2147483647 h 86"/>
                <a:gd name="T22" fmla="*/ 2147483647 w 138"/>
                <a:gd name="T23" fmla="*/ 2147483647 h 86"/>
                <a:gd name="T24" fmla="*/ 2147483647 w 138"/>
                <a:gd name="T25" fmla="*/ 2147483647 h 86"/>
                <a:gd name="T26" fmla="*/ 2147483647 w 138"/>
                <a:gd name="T27" fmla="*/ 2147483647 h 86"/>
                <a:gd name="T28" fmla="*/ 2147483647 w 138"/>
                <a:gd name="T29" fmla="*/ 2147483647 h 86"/>
                <a:gd name="T30" fmla="*/ 2147483647 w 138"/>
                <a:gd name="T31" fmla="*/ 2147483647 h 86"/>
                <a:gd name="T32" fmla="*/ 2147483647 w 138"/>
                <a:gd name="T33" fmla="*/ 2147483647 h 86"/>
                <a:gd name="T34" fmla="*/ 2147483647 w 138"/>
                <a:gd name="T35" fmla="*/ 2147483647 h 86"/>
                <a:gd name="T36" fmla="*/ 2147483647 w 138"/>
                <a:gd name="T37" fmla="*/ 2147483647 h 86"/>
                <a:gd name="T38" fmla="*/ 2147483647 w 138"/>
                <a:gd name="T39" fmla="*/ 2147483647 h 86"/>
                <a:gd name="T40" fmla="*/ 2147483647 w 138"/>
                <a:gd name="T41" fmla="*/ 2147483647 h 86"/>
                <a:gd name="T42" fmla="*/ 2147483647 w 138"/>
                <a:gd name="T43" fmla="*/ 0 h 86"/>
                <a:gd name="T44" fmla="*/ 0 w 138"/>
                <a:gd name="T45" fmla="*/ 0 h 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8"/>
                <a:gd name="T70" fmla="*/ 0 h 86"/>
                <a:gd name="T71" fmla="*/ 138 w 138"/>
                <a:gd name="T72" fmla="*/ 86 h 8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8" h="86">
                  <a:moveTo>
                    <a:pt x="138" y="86"/>
                  </a:moveTo>
                  <a:lnTo>
                    <a:pt x="129" y="78"/>
                  </a:lnTo>
                  <a:lnTo>
                    <a:pt x="129" y="69"/>
                  </a:lnTo>
                  <a:lnTo>
                    <a:pt x="121" y="69"/>
                  </a:lnTo>
                  <a:lnTo>
                    <a:pt x="112" y="69"/>
                  </a:lnTo>
                  <a:lnTo>
                    <a:pt x="102" y="69"/>
                  </a:lnTo>
                  <a:lnTo>
                    <a:pt x="102" y="60"/>
                  </a:lnTo>
                  <a:lnTo>
                    <a:pt x="102" y="52"/>
                  </a:lnTo>
                  <a:lnTo>
                    <a:pt x="95" y="52"/>
                  </a:lnTo>
                  <a:lnTo>
                    <a:pt x="86" y="52"/>
                  </a:lnTo>
                  <a:lnTo>
                    <a:pt x="78" y="43"/>
                  </a:lnTo>
                  <a:lnTo>
                    <a:pt x="69" y="43"/>
                  </a:lnTo>
                  <a:lnTo>
                    <a:pt x="60" y="43"/>
                  </a:lnTo>
                  <a:lnTo>
                    <a:pt x="60" y="35"/>
                  </a:lnTo>
                  <a:lnTo>
                    <a:pt x="43" y="35"/>
                  </a:lnTo>
                  <a:lnTo>
                    <a:pt x="34" y="43"/>
                  </a:lnTo>
                  <a:lnTo>
                    <a:pt x="26" y="35"/>
                  </a:lnTo>
                  <a:lnTo>
                    <a:pt x="17" y="26"/>
                  </a:lnTo>
                  <a:lnTo>
                    <a:pt x="9" y="26"/>
                  </a:lnTo>
                  <a:lnTo>
                    <a:pt x="9" y="17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88" name="Freeform 334"/>
            <p:cNvSpPr>
              <a:spLocks/>
            </p:cNvSpPr>
            <p:nvPr/>
          </p:nvSpPr>
          <p:spPr bwMode="auto">
            <a:xfrm>
              <a:off x="4311650" y="4062413"/>
              <a:ext cx="74613" cy="82550"/>
            </a:xfrm>
            <a:custGeom>
              <a:avLst/>
              <a:gdLst>
                <a:gd name="T0" fmla="*/ 2147483647 w 95"/>
                <a:gd name="T1" fmla="*/ 2147483647 h 104"/>
                <a:gd name="T2" fmla="*/ 2147483647 w 95"/>
                <a:gd name="T3" fmla="*/ 2147483647 h 104"/>
                <a:gd name="T4" fmla="*/ 2147483647 w 95"/>
                <a:gd name="T5" fmla="*/ 2147483647 h 104"/>
                <a:gd name="T6" fmla="*/ 2147483647 w 95"/>
                <a:gd name="T7" fmla="*/ 2147483647 h 104"/>
                <a:gd name="T8" fmla="*/ 2147483647 w 95"/>
                <a:gd name="T9" fmla="*/ 2147483647 h 104"/>
                <a:gd name="T10" fmla="*/ 2147483647 w 95"/>
                <a:gd name="T11" fmla="*/ 2147483647 h 104"/>
                <a:gd name="T12" fmla="*/ 2147483647 w 95"/>
                <a:gd name="T13" fmla="*/ 2147483647 h 104"/>
                <a:gd name="T14" fmla="*/ 2147483647 w 95"/>
                <a:gd name="T15" fmla="*/ 2147483647 h 104"/>
                <a:gd name="T16" fmla="*/ 2147483647 w 95"/>
                <a:gd name="T17" fmla="*/ 2147483647 h 104"/>
                <a:gd name="T18" fmla="*/ 2147483647 w 95"/>
                <a:gd name="T19" fmla="*/ 2147483647 h 104"/>
                <a:gd name="T20" fmla="*/ 2147483647 w 95"/>
                <a:gd name="T21" fmla="*/ 2147483647 h 104"/>
                <a:gd name="T22" fmla="*/ 2147483647 w 95"/>
                <a:gd name="T23" fmla="*/ 2147483647 h 104"/>
                <a:gd name="T24" fmla="*/ 2147483647 w 95"/>
                <a:gd name="T25" fmla="*/ 2147483647 h 104"/>
                <a:gd name="T26" fmla="*/ 2147483647 w 95"/>
                <a:gd name="T27" fmla="*/ 2147483647 h 104"/>
                <a:gd name="T28" fmla="*/ 0 w 95"/>
                <a:gd name="T29" fmla="*/ 0 h 1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5"/>
                <a:gd name="T46" fmla="*/ 0 h 104"/>
                <a:gd name="T47" fmla="*/ 95 w 95"/>
                <a:gd name="T48" fmla="*/ 104 h 1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5" h="104">
                  <a:moveTo>
                    <a:pt x="95" y="104"/>
                  </a:moveTo>
                  <a:lnTo>
                    <a:pt x="95" y="86"/>
                  </a:lnTo>
                  <a:lnTo>
                    <a:pt x="95" y="78"/>
                  </a:lnTo>
                  <a:lnTo>
                    <a:pt x="95" y="69"/>
                  </a:lnTo>
                  <a:lnTo>
                    <a:pt x="95" y="61"/>
                  </a:lnTo>
                  <a:lnTo>
                    <a:pt x="85" y="52"/>
                  </a:lnTo>
                  <a:lnTo>
                    <a:pt x="78" y="43"/>
                  </a:lnTo>
                  <a:lnTo>
                    <a:pt x="69" y="35"/>
                  </a:lnTo>
                  <a:lnTo>
                    <a:pt x="69" y="26"/>
                  </a:lnTo>
                  <a:lnTo>
                    <a:pt x="52" y="35"/>
                  </a:lnTo>
                  <a:lnTo>
                    <a:pt x="26" y="35"/>
                  </a:lnTo>
                  <a:lnTo>
                    <a:pt x="16" y="26"/>
                  </a:lnTo>
                  <a:lnTo>
                    <a:pt x="9" y="16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89" name="Freeform 335"/>
            <p:cNvSpPr>
              <a:spLocks/>
            </p:cNvSpPr>
            <p:nvPr/>
          </p:nvSpPr>
          <p:spPr bwMode="auto">
            <a:xfrm>
              <a:off x="4373563" y="4130675"/>
              <a:ext cx="1587" cy="14288"/>
            </a:xfrm>
            <a:custGeom>
              <a:avLst/>
              <a:gdLst>
                <a:gd name="T0" fmla="*/ 0 w 1587"/>
                <a:gd name="T1" fmla="*/ 2147483647 h 18"/>
                <a:gd name="T2" fmla="*/ 0 w 1587"/>
                <a:gd name="T3" fmla="*/ 2147483647 h 18"/>
                <a:gd name="T4" fmla="*/ 0 w 1587"/>
                <a:gd name="T5" fmla="*/ 0 h 18"/>
                <a:gd name="T6" fmla="*/ 0 60000 65536"/>
                <a:gd name="T7" fmla="*/ 0 60000 65536"/>
                <a:gd name="T8" fmla="*/ 0 60000 65536"/>
                <a:gd name="T9" fmla="*/ 0 w 1587"/>
                <a:gd name="T10" fmla="*/ 0 h 18"/>
                <a:gd name="T11" fmla="*/ 1587 w 1587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18">
                  <a:moveTo>
                    <a:pt x="0" y="18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90" name="Freeform 336"/>
            <p:cNvSpPr>
              <a:spLocks/>
            </p:cNvSpPr>
            <p:nvPr/>
          </p:nvSpPr>
          <p:spPr bwMode="auto">
            <a:xfrm>
              <a:off x="3246438" y="3816350"/>
              <a:ext cx="1030287" cy="533400"/>
            </a:xfrm>
            <a:custGeom>
              <a:avLst/>
              <a:gdLst>
                <a:gd name="T0" fmla="*/ 2147483647 w 1298"/>
                <a:gd name="T1" fmla="*/ 2147483647 h 673"/>
                <a:gd name="T2" fmla="*/ 2147483647 w 1298"/>
                <a:gd name="T3" fmla="*/ 2147483647 h 673"/>
                <a:gd name="T4" fmla="*/ 2147483647 w 1298"/>
                <a:gd name="T5" fmla="*/ 2147483647 h 673"/>
                <a:gd name="T6" fmla="*/ 2147483647 w 1298"/>
                <a:gd name="T7" fmla="*/ 2147483647 h 673"/>
                <a:gd name="T8" fmla="*/ 2147483647 w 1298"/>
                <a:gd name="T9" fmla="*/ 2147483647 h 673"/>
                <a:gd name="T10" fmla="*/ 2147483647 w 1298"/>
                <a:gd name="T11" fmla="*/ 2147483647 h 673"/>
                <a:gd name="T12" fmla="*/ 2147483647 w 1298"/>
                <a:gd name="T13" fmla="*/ 2147483647 h 673"/>
                <a:gd name="T14" fmla="*/ 2147483647 w 1298"/>
                <a:gd name="T15" fmla="*/ 2147483647 h 673"/>
                <a:gd name="T16" fmla="*/ 2147483647 w 1298"/>
                <a:gd name="T17" fmla="*/ 2147483647 h 673"/>
                <a:gd name="T18" fmla="*/ 2147483647 w 1298"/>
                <a:gd name="T19" fmla="*/ 2147483647 h 673"/>
                <a:gd name="T20" fmla="*/ 2147483647 w 1298"/>
                <a:gd name="T21" fmla="*/ 2147483647 h 673"/>
                <a:gd name="T22" fmla="*/ 2147483647 w 1298"/>
                <a:gd name="T23" fmla="*/ 2147483647 h 673"/>
                <a:gd name="T24" fmla="*/ 2147483647 w 1298"/>
                <a:gd name="T25" fmla="*/ 2147483647 h 673"/>
                <a:gd name="T26" fmla="*/ 2147483647 w 1298"/>
                <a:gd name="T27" fmla="*/ 2147483647 h 673"/>
                <a:gd name="T28" fmla="*/ 2147483647 w 1298"/>
                <a:gd name="T29" fmla="*/ 2147483647 h 673"/>
                <a:gd name="T30" fmla="*/ 2147483647 w 1298"/>
                <a:gd name="T31" fmla="*/ 2147483647 h 673"/>
                <a:gd name="T32" fmla="*/ 2147483647 w 1298"/>
                <a:gd name="T33" fmla="*/ 2147483647 h 673"/>
                <a:gd name="T34" fmla="*/ 2147483647 w 1298"/>
                <a:gd name="T35" fmla="*/ 2147483647 h 673"/>
                <a:gd name="T36" fmla="*/ 2147483647 w 1298"/>
                <a:gd name="T37" fmla="*/ 2147483647 h 673"/>
                <a:gd name="T38" fmla="*/ 2147483647 w 1298"/>
                <a:gd name="T39" fmla="*/ 2147483647 h 673"/>
                <a:gd name="T40" fmla="*/ 2147483647 w 1298"/>
                <a:gd name="T41" fmla="*/ 2147483647 h 673"/>
                <a:gd name="T42" fmla="*/ 2147483647 w 1298"/>
                <a:gd name="T43" fmla="*/ 2147483647 h 673"/>
                <a:gd name="T44" fmla="*/ 2147483647 w 1298"/>
                <a:gd name="T45" fmla="*/ 2147483647 h 673"/>
                <a:gd name="T46" fmla="*/ 2147483647 w 1298"/>
                <a:gd name="T47" fmla="*/ 2147483647 h 673"/>
                <a:gd name="T48" fmla="*/ 2147483647 w 1298"/>
                <a:gd name="T49" fmla="*/ 2147483647 h 673"/>
                <a:gd name="T50" fmla="*/ 2147483647 w 1298"/>
                <a:gd name="T51" fmla="*/ 2147483647 h 673"/>
                <a:gd name="T52" fmla="*/ 2147483647 w 1298"/>
                <a:gd name="T53" fmla="*/ 2147483647 h 673"/>
                <a:gd name="T54" fmla="*/ 2147483647 w 1298"/>
                <a:gd name="T55" fmla="*/ 2147483647 h 673"/>
                <a:gd name="T56" fmla="*/ 2147483647 w 1298"/>
                <a:gd name="T57" fmla="*/ 2147483647 h 673"/>
                <a:gd name="T58" fmla="*/ 2147483647 w 1298"/>
                <a:gd name="T59" fmla="*/ 2147483647 h 673"/>
                <a:gd name="T60" fmla="*/ 2147483647 w 1298"/>
                <a:gd name="T61" fmla="*/ 2147483647 h 673"/>
                <a:gd name="T62" fmla="*/ 2147483647 w 1298"/>
                <a:gd name="T63" fmla="*/ 2147483647 h 673"/>
                <a:gd name="T64" fmla="*/ 2147483647 w 1298"/>
                <a:gd name="T65" fmla="*/ 2147483647 h 673"/>
                <a:gd name="T66" fmla="*/ 2147483647 w 1298"/>
                <a:gd name="T67" fmla="*/ 2147483647 h 673"/>
                <a:gd name="T68" fmla="*/ 2147483647 w 1298"/>
                <a:gd name="T69" fmla="*/ 2147483647 h 673"/>
                <a:gd name="T70" fmla="*/ 2147483647 w 1298"/>
                <a:gd name="T71" fmla="*/ 2147483647 h 673"/>
                <a:gd name="T72" fmla="*/ 2147483647 w 1298"/>
                <a:gd name="T73" fmla="*/ 2147483647 h 673"/>
                <a:gd name="T74" fmla="*/ 2147483647 w 1298"/>
                <a:gd name="T75" fmla="*/ 2147483647 h 673"/>
                <a:gd name="T76" fmla="*/ 2147483647 w 1298"/>
                <a:gd name="T77" fmla="*/ 2147483647 h 673"/>
                <a:gd name="T78" fmla="*/ 2147483647 w 1298"/>
                <a:gd name="T79" fmla="*/ 2147483647 h 673"/>
                <a:gd name="T80" fmla="*/ 2147483647 w 1298"/>
                <a:gd name="T81" fmla="*/ 2147483647 h 673"/>
                <a:gd name="T82" fmla="*/ 2147483647 w 1298"/>
                <a:gd name="T83" fmla="*/ 2147483647 h 673"/>
                <a:gd name="T84" fmla="*/ 2147483647 w 1298"/>
                <a:gd name="T85" fmla="*/ 2147483647 h 673"/>
                <a:gd name="T86" fmla="*/ 2147483647 w 1298"/>
                <a:gd name="T87" fmla="*/ 2147483647 h 673"/>
                <a:gd name="T88" fmla="*/ 2147483647 w 1298"/>
                <a:gd name="T89" fmla="*/ 2147483647 h 673"/>
                <a:gd name="T90" fmla="*/ 2147483647 w 1298"/>
                <a:gd name="T91" fmla="*/ 2147483647 h 673"/>
                <a:gd name="T92" fmla="*/ 2147483647 w 1298"/>
                <a:gd name="T93" fmla="*/ 2147483647 h 673"/>
                <a:gd name="T94" fmla="*/ 2147483647 w 1298"/>
                <a:gd name="T95" fmla="*/ 2147483647 h 673"/>
                <a:gd name="T96" fmla="*/ 2147483647 w 1298"/>
                <a:gd name="T97" fmla="*/ 2147483647 h 673"/>
                <a:gd name="T98" fmla="*/ 2147483647 w 1298"/>
                <a:gd name="T99" fmla="*/ 2147483647 h 673"/>
                <a:gd name="T100" fmla="*/ 2147483647 w 1298"/>
                <a:gd name="T101" fmla="*/ 2147483647 h 673"/>
                <a:gd name="T102" fmla="*/ 2147483647 w 1298"/>
                <a:gd name="T103" fmla="*/ 2147483647 h 673"/>
                <a:gd name="T104" fmla="*/ 2147483647 w 1298"/>
                <a:gd name="T105" fmla="*/ 2147483647 h 673"/>
                <a:gd name="T106" fmla="*/ 2147483647 w 1298"/>
                <a:gd name="T107" fmla="*/ 2147483647 h 673"/>
                <a:gd name="T108" fmla="*/ 2147483647 w 1298"/>
                <a:gd name="T109" fmla="*/ 2147483647 h 673"/>
                <a:gd name="T110" fmla="*/ 2147483647 w 1298"/>
                <a:gd name="T111" fmla="*/ 2147483647 h 673"/>
                <a:gd name="T112" fmla="*/ 2147483647 w 1298"/>
                <a:gd name="T113" fmla="*/ 2147483647 h 673"/>
                <a:gd name="T114" fmla="*/ 2147483647 w 1298"/>
                <a:gd name="T115" fmla="*/ 2147483647 h 673"/>
                <a:gd name="T116" fmla="*/ 2147483647 w 1298"/>
                <a:gd name="T117" fmla="*/ 2147483647 h 673"/>
                <a:gd name="T118" fmla="*/ 2147483647 w 1298"/>
                <a:gd name="T119" fmla="*/ 2147483647 h 673"/>
                <a:gd name="T120" fmla="*/ 2147483647 w 1298"/>
                <a:gd name="T121" fmla="*/ 2147483647 h 673"/>
                <a:gd name="T122" fmla="*/ 2147483647 w 1298"/>
                <a:gd name="T123" fmla="*/ 0 h 6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8"/>
                <a:gd name="T187" fmla="*/ 0 h 673"/>
                <a:gd name="T188" fmla="*/ 1298 w 1298"/>
                <a:gd name="T189" fmla="*/ 673 h 67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8" h="673">
                  <a:moveTo>
                    <a:pt x="1298" y="673"/>
                  </a:moveTo>
                  <a:lnTo>
                    <a:pt x="1281" y="673"/>
                  </a:lnTo>
                  <a:lnTo>
                    <a:pt x="1281" y="665"/>
                  </a:lnTo>
                  <a:lnTo>
                    <a:pt x="1281" y="656"/>
                  </a:lnTo>
                  <a:lnTo>
                    <a:pt x="1272" y="656"/>
                  </a:lnTo>
                  <a:lnTo>
                    <a:pt x="1272" y="647"/>
                  </a:lnTo>
                  <a:lnTo>
                    <a:pt x="1272" y="639"/>
                  </a:lnTo>
                  <a:lnTo>
                    <a:pt x="1272" y="630"/>
                  </a:lnTo>
                  <a:lnTo>
                    <a:pt x="1272" y="613"/>
                  </a:lnTo>
                  <a:lnTo>
                    <a:pt x="1272" y="604"/>
                  </a:lnTo>
                  <a:lnTo>
                    <a:pt x="1264" y="596"/>
                  </a:lnTo>
                  <a:lnTo>
                    <a:pt x="1255" y="596"/>
                  </a:lnTo>
                  <a:lnTo>
                    <a:pt x="1246" y="578"/>
                  </a:lnTo>
                  <a:lnTo>
                    <a:pt x="1238" y="570"/>
                  </a:lnTo>
                  <a:lnTo>
                    <a:pt x="1229" y="570"/>
                  </a:lnTo>
                  <a:lnTo>
                    <a:pt x="1221" y="570"/>
                  </a:lnTo>
                  <a:lnTo>
                    <a:pt x="1221" y="561"/>
                  </a:lnTo>
                  <a:lnTo>
                    <a:pt x="1229" y="553"/>
                  </a:lnTo>
                  <a:lnTo>
                    <a:pt x="1229" y="544"/>
                  </a:lnTo>
                  <a:lnTo>
                    <a:pt x="1221" y="535"/>
                  </a:lnTo>
                  <a:lnTo>
                    <a:pt x="1212" y="527"/>
                  </a:lnTo>
                  <a:lnTo>
                    <a:pt x="1203" y="518"/>
                  </a:lnTo>
                  <a:lnTo>
                    <a:pt x="1195" y="527"/>
                  </a:lnTo>
                  <a:lnTo>
                    <a:pt x="1186" y="527"/>
                  </a:lnTo>
                  <a:lnTo>
                    <a:pt x="1169" y="527"/>
                  </a:lnTo>
                  <a:lnTo>
                    <a:pt x="1169" y="518"/>
                  </a:lnTo>
                  <a:lnTo>
                    <a:pt x="1169" y="510"/>
                  </a:lnTo>
                  <a:lnTo>
                    <a:pt x="1169" y="501"/>
                  </a:lnTo>
                  <a:lnTo>
                    <a:pt x="1160" y="492"/>
                  </a:lnTo>
                  <a:lnTo>
                    <a:pt x="1152" y="492"/>
                  </a:lnTo>
                  <a:lnTo>
                    <a:pt x="1143" y="492"/>
                  </a:lnTo>
                  <a:lnTo>
                    <a:pt x="1134" y="492"/>
                  </a:lnTo>
                  <a:lnTo>
                    <a:pt x="1126" y="501"/>
                  </a:lnTo>
                  <a:lnTo>
                    <a:pt x="1117" y="492"/>
                  </a:lnTo>
                  <a:lnTo>
                    <a:pt x="1109" y="484"/>
                  </a:lnTo>
                  <a:lnTo>
                    <a:pt x="1100" y="484"/>
                  </a:lnTo>
                  <a:lnTo>
                    <a:pt x="1083" y="484"/>
                  </a:lnTo>
                  <a:lnTo>
                    <a:pt x="1083" y="475"/>
                  </a:lnTo>
                  <a:lnTo>
                    <a:pt x="1074" y="466"/>
                  </a:lnTo>
                  <a:lnTo>
                    <a:pt x="1066" y="475"/>
                  </a:lnTo>
                  <a:lnTo>
                    <a:pt x="1066" y="466"/>
                  </a:lnTo>
                  <a:lnTo>
                    <a:pt x="1057" y="466"/>
                  </a:lnTo>
                  <a:lnTo>
                    <a:pt x="1048" y="466"/>
                  </a:lnTo>
                  <a:lnTo>
                    <a:pt x="1048" y="458"/>
                  </a:lnTo>
                  <a:lnTo>
                    <a:pt x="1040" y="449"/>
                  </a:lnTo>
                  <a:lnTo>
                    <a:pt x="1040" y="441"/>
                  </a:lnTo>
                  <a:lnTo>
                    <a:pt x="1040" y="432"/>
                  </a:lnTo>
                  <a:lnTo>
                    <a:pt x="1048" y="423"/>
                  </a:lnTo>
                  <a:lnTo>
                    <a:pt x="1040" y="415"/>
                  </a:lnTo>
                  <a:lnTo>
                    <a:pt x="1031" y="406"/>
                  </a:lnTo>
                  <a:lnTo>
                    <a:pt x="1022" y="406"/>
                  </a:lnTo>
                  <a:lnTo>
                    <a:pt x="1022" y="389"/>
                  </a:lnTo>
                  <a:lnTo>
                    <a:pt x="1022" y="380"/>
                  </a:lnTo>
                  <a:lnTo>
                    <a:pt x="1014" y="372"/>
                  </a:lnTo>
                  <a:lnTo>
                    <a:pt x="1005" y="372"/>
                  </a:lnTo>
                  <a:lnTo>
                    <a:pt x="997" y="372"/>
                  </a:lnTo>
                  <a:lnTo>
                    <a:pt x="988" y="380"/>
                  </a:lnTo>
                  <a:lnTo>
                    <a:pt x="988" y="372"/>
                  </a:lnTo>
                  <a:lnTo>
                    <a:pt x="979" y="372"/>
                  </a:lnTo>
                  <a:lnTo>
                    <a:pt x="971" y="363"/>
                  </a:lnTo>
                  <a:lnTo>
                    <a:pt x="962" y="363"/>
                  </a:lnTo>
                  <a:lnTo>
                    <a:pt x="955" y="372"/>
                  </a:lnTo>
                  <a:lnTo>
                    <a:pt x="945" y="372"/>
                  </a:lnTo>
                  <a:lnTo>
                    <a:pt x="936" y="372"/>
                  </a:lnTo>
                  <a:lnTo>
                    <a:pt x="928" y="372"/>
                  </a:lnTo>
                  <a:lnTo>
                    <a:pt x="919" y="372"/>
                  </a:lnTo>
                  <a:lnTo>
                    <a:pt x="912" y="372"/>
                  </a:lnTo>
                  <a:lnTo>
                    <a:pt x="902" y="363"/>
                  </a:lnTo>
                  <a:lnTo>
                    <a:pt x="893" y="372"/>
                  </a:lnTo>
                  <a:lnTo>
                    <a:pt x="886" y="372"/>
                  </a:lnTo>
                  <a:lnTo>
                    <a:pt x="876" y="363"/>
                  </a:lnTo>
                  <a:lnTo>
                    <a:pt x="876" y="354"/>
                  </a:lnTo>
                  <a:lnTo>
                    <a:pt x="867" y="354"/>
                  </a:lnTo>
                  <a:lnTo>
                    <a:pt x="860" y="354"/>
                  </a:lnTo>
                  <a:lnTo>
                    <a:pt x="850" y="354"/>
                  </a:lnTo>
                  <a:lnTo>
                    <a:pt x="833" y="354"/>
                  </a:lnTo>
                  <a:lnTo>
                    <a:pt x="824" y="354"/>
                  </a:lnTo>
                  <a:lnTo>
                    <a:pt x="824" y="346"/>
                  </a:lnTo>
                  <a:lnTo>
                    <a:pt x="817" y="346"/>
                  </a:lnTo>
                  <a:lnTo>
                    <a:pt x="800" y="346"/>
                  </a:lnTo>
                  <a:lnTo>
                    <a:pt x="791" y="337"/>
                  </a:lnTo>
                  <a:lnTo>
                    <a:pt x="781" y="327"/>
                  </a:lnTo>
                  <a:lnTo>
                    <a:pt x="781" y="320"/>
                  </a:lnTo>
                  <a:lnTo>
                    <a:pt x="781" y="311"/>
                  </a:lnTo>
                  <a:lnTo>
                    <a:pt x="781" y="294"/>
                  </a:lnTo>
                  <a:lnTo>
                    <a:pt x="774" y="284"/>
                  </a:lnTo>
                  <a:lnTo>
                    <a:pt x="774" y="277"/>
                  </a:lnTo>
                  <a:lnTo>
                    <a:pt x="765" y="268"/>
                  </a:lnTo>
                  <a:lnTo>
                    <a:pt x="765" y="258"/>
                  </a:lnTo>
                  <a:lnTo>
                    <a:pt x="757" y="251"/>
                  </a:lnTo>
                  <a:lnTo>
                    <a:pt x="757" y="241"/>
                  </a:lnTo>
                  <a:lnTo>
                    <a:pt x="748" y="234"/>
                  </a:lnTo>
                  <a:lnTo>
                    <a:pt x="738" y="225"/>
                  </a:lnTo>
                  <a:lnTo>
                    <a:pt x="731" y="225"/>
                  </a:lnTo>
                  <a:lnTo>
                    <a:pt x="722" y="225"/>
                  </a:lnTo>
                  <a:lnTo>
                    <a:pt x="705" y="234"/>
                  </a:lnTo>
                  <a:lnTo>
                    <a:pt x="688" y="234"/>
                  </a:lnTo>
                  <a:lnTo>
                    <a:pt x="670" y="241"/>
                  </a:lnTo>
                  <a:lnTo>
                    <a:pt x="662" y="241"/>
                  </a:lnTo>
                  <a:lnTo>
                    <a:pt x="653" y="234"/>
                  </a:lnTo>
                  <a:lnTo>
                    <a:pt x="636" y="234"/>
                  </a:lnTo>
                  <a:lnTo>
                    <a:pt x="627" y="234"/>
                  </a:lnTo>
                  <a:lnTo>
                    <a:pt x="610" y="241"/>
                  </a:lnTo>
                  <a:lnTo>
                    <a:pt x="601" y="241"/>
                  </a:lnTo>
                  <a:lnTo>
                    <a:pt x="593" y="241"/>
                  </a:lnTo>
                  <a:lnTo>
                    <a:pt x="576" y="241"/>
                  </a:lnTo>
                  <a:lnTo>
                    <a:pt x="567" y="241"/>
                  </a:lnTo>
                  <a:lnTo>
                    <a:pt x="558" y="241"/>
                  </a:lnTo>
                  <a:lnTo>
                    <a:pt x="550" y="241"/>
                  </a:lnTo>
                  <a:lnTo>
                    <a:pt x="541" y="251"/>
                  </a:lnTo>
                  <a:lnTo>
                    <a:pt x="533" y="251"/>
                  </a:lnTo>
                  <a:lnTo>
                    <a:pt x="524" y="241"/>
                  </a:lnTo>
                  <a:lnTo>
                    <a:pt x="515" y="241"/>
                  </a:lnTo>
                  <a:lnTo>
                    <a:pt x="498" y="234"/>
                  </a:lnTo>
                  <a:lnTo>
                    <a:pt x="490" y="225"/>
                  </a:lnTo>
                  <a:lnTo>
                    <a:pt x="481" y="234"/>
                  </a:lnTo>
                  <a:lnTo>
                    <a:pt x="464" y="234"/>
                  </a:lnTo>
                  <a:lnTo>
                    <a:pt x="455" y="234"/>
                  </a:lnTo>
                  <a:lnTo>
                    <a:pt x="455" y="225"/>
                  </a:lnTo>
                  <a:lnTo>
                    <a:pt x="446" y="225"/>
                  </a:lnTo>
                  <a:lnTo>
                    <a:pt x="446" y="215"/>
                  </a:lnTo>
                  <a:lnTo>
                    <a:pt x="429" y="215"/>
                  </a:lnTo>
                  <a:lnTo>
                    <a:pt x="421" y="215"/>
                  </a:lnTo>
                  <a:lnTo>
                    <a:pt x="421" y="208"/>
                  </a:lnTo>
                  <a:lnTo>
                    <a:pt x="412" y="198"/>
                  </a:lnTo>
                  <a:lnTo>
                    <a:pt x="403" y="198"/>
                  </a:lnTo>
                  <a:lnTo>
                    <a:pt x="403" y="191"/>
                  </a:lnTo>
                  <a:lnTo>
                    <a:pt x="395" y="191"/>
                  </a:lnTo>
                  <a:lnTo>
                    <a:pt x="386" y="191"/>
                  </a:lnTo>
                  <a:lnTo>
                    <a:pt x="378" y="182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0" y="165"/>
                  </a:lnTo>
                  <a:lnTo>
                    <a:pt x="352" y="165"/>
                  </a:lnTo>
                  <a:lnTo>
                    <a:pt x="343" y="172"/>
                  </a:lnTo>
                  <a:lnTo>
                    <a:pt x="334" y="172"/>
                  </a:lnTo>
                  <a:lnTo>
                    <a:pt x="326" y="172"/>
                  </a:lnTo>
                  <a:lnTo>
                    <a:pt x="326" y="165"/>
                  </a:lnTo>
                  <a:lnTo>
                    <a:pt x="317" y="165"/>
                  </a:lnTo>
                  <a:lnTo>
                    <a:pt x="317" y="155"/>
                  </a:lnTo>
                  <a:lnTo>
                    <a:pt x="309" y="155"/>
                  </a:lnTo>
                  <a:lnTo>
                    <a:pt x="309" y="165"/>
                  </a:lnTo>
                  <a:lnTo>
                    <a:pt x="300" y="165"/>
                  </a:lnTo>
                  <a:lnTo>
                    <a:pt x="291" y="165"/>
                  </a:lnTo>
                  <a:lnTo>
                    <a:pt x="291" y="172"/>
                  </a:lnTo>
                  <a:lnTo>
                    <a:pt x="283" y="172"/>
                  </a:lnTo>
                  <a:lnTo>
                    <a:pt x="274" y="182"/>
                  </a:lnTo>
                  <a:lnTo>
                    <a:pt x="274" y="172"/>
                  </a:lnTo>
                  <a:lnTo>
                    <a:pt x="267" y="165"/>
                  </a:lnTo>
                  <a:lnTo>
                    <a:pt x="257" y="165"/>
                  </a:lnTo>
                  <a:lnTo>
                    <a:pt x="248" y="165"/>
                  </a:lnTo>
                  <a:lnTo>
                    <a:pt x="248" y="172"/>
                  </a:lnTo>
                  <a:lnTo>
                    <a:pt x="231" y="165"/>
                  </a:lnTo>
                  <a:lnTo>
                    <a:pt x="224" y="155"/>
                  </a:lnTo>
                  <a:lnTo>
                    <a:pt x="214" y="146"/>
                  </a:lnTo>
                  <a:lnTo>
                    <a:pt x="205" y="146"/>
                  </a:lnTo>
                  <a:lnTo>
                    <a:pt x="205" y="139"/>
                  </a:lnTo>
                  <a:lnTo>
                    <a:pt x="198" y="139"/>
                  </a:lnTo>
                  <a:lnTo>
                    <a:pt x="188" y="129"/>
                  </a:lnTo>
                  <a:lnTo>
                    <a:pt x="179" y="122"/>
                  </a:lnTo>
                  <a:lnTo>
                    <a:pt x="179" y="112"/>
                  </a:lnTo>
                  <a:lnTo>
                    <a:pt x="172" y="103"/>
                  </a:lnTo>
                  <a:lnTo>
                    <a:pt x="172" y="96"/>
                  </a:lnTo>
                  <a:lnTo>
                    <a:pt x="162" y="96"/>
                  </a:lnTo>
                  <a:lnTo>
                    <a:pt x="155" y="96"/>
                  </a:lnTo>
                  <a:lnTo>
                    <a:pt x="162" y="86"/>
                  </a:lnTo>
                  <a:lnTo>
                    <a:pt x="155" y="77"/>
                  </a:lnTo>
                  <a:lnTo>
                    <a:pt x="155" y="69"/>
                  </a:lnTo>
                  <a:lnTo>
                    <a:pt x="155" y="60"/>
                  </a:lnTo>
                  <a:lnTo>
                    <a:pt x="145" y="53"/>
                  </a:lnTo>
                  <a:lnTo>
                    <a:pt x="129" y="53"/>
                  </a:lnTo>
                  <a:lnTo>
                    <a:pt x="119" y="53"/>
                  </a:lnTo>
                  <a:lnTo>
                    <a:pt x="112" y="43"/>
                  </a:lnTo>
                  <a:lnTo>
                    <a:pt x="103" y="43"/>
                  </a:lnTo>
                  <a:lnTo>
                    <a:pt x="93" y="43"/>
                  </a:lnTo>
                  <a:lnTo>
                    <a:pt x="86" y="34"/>
                  </a:lnTo>
                  <a:lnTo>
                    <a:pt x="77" y="34"/>
                  </a:lnTo>
                  <a:lnTo>
                    <a:pt x="69" y="26"/>
                  </a:lnTo>
                  <a:lnTo>
                    <a:pt x="60" y="26"/>
                  </a:lnTo>
                  <a:lnTo>
                    <a:pt x="43" y="26"/>
                  </a:lnTo>
                  <a:lnTo>
                    <a:pt x="43" y="17"/>
                  </a:lnTo>
                  <a:lnTo>
                    <a:pt x="34" y="17"/>
                  </a:lnTo>
                  <a:lnTo>
                    <a:pt x="24" y="17"/>
                  </a:lnTo>
                  <a:lnTo>
                    <a:pt x="24" y="8"/>
                  </a:lnTo>
                  <a:lnTo>
                    <a:pt x="17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91" name="Freeform 337"/>
            <p:cNvSpPr>
              <a:spLocks/>
            </p:cNvSpPr>
            <p:nvPr/>
          </p:nvSpPr>
          <p:spPr bwMode="auto">
            <a:xfrm>
              <a:off x="3465513" y="4027488"/>
              <a:ext cx="477837" cy="219075"/>
            </a:xfrm>
            <a:custGeom>
              <a:avLst/>
              <a:gdLst>
                <a:gd name="T0" fmla="*/ 2147483647 w 602"/>
                <a:gd name="T1" fmla="*/ 2147483647 h 276"/>
                <a:gd name="T2" fmla="*/ 2147483647 w 602"/>
                <a:gd name="T3" fmla="*/ 2147483647 h 276"/>
                <a:gd name="T4" fmla="*/ 2147483647 w 602"/>
                <a:gd name="T5" fmla="*/ 2147483647 h 276"/>
                <a:gd name="T6" fmla="*/ 2147483647 w 602"/>
                <a:gd name="T7" fmla="*/ 2147483647 h 276"/>
                <a:gd name="T8" fmla="*/ 2147483647 w 602"/>
                <a:gd name="T9" fmla="*/ 2147483647 h 276"/>
                <a:gd name="T10" fmla="*/ 2147483647 w 602"/>
                <a:gd name="T11" fmla="*/ 2147483647 h 276"/>
                <a:gd name="T12" fmla="*/ 2147483647 w 602"/>
                <a:gd name="T13" fmla="*/ 2147483647 h 276"/>
                <a:gd name="T14" fmla="*/ 2147483647 w 602"/>
                <a:gd name="T15" fmla="*/ 2147483647 h 276"/>
                <a:gd name="T16" fmla="*/ 2147483647 w 602"/>
                <a:gd name="T17" fmla="*/ 2147483647 h 276"/>
                <a:gd name="T18" fmla="*/ 2147483647 w 602"/>
                <a:gd name="T19" fmla="*/ 2147483647 h 276"/>
                <a:gd name="T20" fmla="*/ 2147483647 w 602"/>
                <a:gd name="T21" fmla="*/ 2147483647 h 276"/>
                <a:gd name="T22" fmla="*/ 2147483647 w 602"/>
                <a:gd name="T23" fmla="*/ 2147483647 h 276"/>
                <a:gd name="T24" fmla="*/ 2147483647 w 602"/>
                <a:gd name="T25" fmla="*/ 2147483647 h 276"/>
                <a:gd name="T26" fmla="*/ 2147483647 w 602"/>
                <a:gd name="T27" fmla="*/ 2147483647 h 276"/>
                <a:gd name="T28" fmla="*/ 2147483647 w 602"/>
                <a:gd name="T29" fmla="*/ 2147483647 h 276"/>
                <a:gd name="T30" fmla="*/ 2147483647 w 602"/>
                <a:gd name="T31" fmla="*/ 2147483647 h 276"/>
                <a:gd name="T32" fmla="*/ 2147483647 w 602"/>
                <a:gd name="T33" fmla="*/ 2147483647 h 276"/>
                <a:gd name="T34" fmla="*/ 2147483647 w 602"/>
                <a:gd name="T35" fmla="*/ 2147483647 h 276"/>
                <a:gd name="T36" fmla="*/ 2147483647 w 602"/>
                <a:gd name="T37" fmla="*/ 2147483647 h 276"/>
                <a:gd name="T38" fmla="*/ 2147483647 w 602"/>
                <a:gd name="T39" fmla="*/ 2147483647 h 276"/>
                <a:gd name="T40" fmla="*/ 2147483647 w 602"/>
                <a:gd name="T41" fmla="*/ 2147483647 h 276"/>
                <a:gd name="T42" fmla="*/ 2147483647 w 602"/>
                <a:gd name="T43" fmla="*/ 2147483647 h 276"/>
                <a:gd name="T44" fmla="*/ 2147483647 w 602"/>
                <a:gd name="T45" fmla="*/ 2147483647 h 276"/>
                <a:gd name="T46" fmla="*/ 2147483647 w 602"/>
                <a:gd name="T47" fmla="*/ 2147483647 h 276"/>
                <a:gd name="T48" fmla="*/ 2147483647 w 602"/>
                <a:gd name="T49" fmla="*/ 2147483647 h 276"/>
                <a:gd name="T50" fmla="*/ 2147483647 w 602"/>
                <a:gd name="T51" fmla="*/ 2147483647 h 276"/>
                <a:gd name="T52" fmla="*/ 2147483647 w 602"/>
                <a:gd name="T53" fmla="*/ 2147483647 h 276"/>
                <a:gd name="T54" fmla="*/ 2147483647 w 602"/>
                <a:gd name="T55" fmla="*/ 0 h 276"/>
                <a:gd name="T56" fmla="*/ 2147483647 w 602"/>
                <a:gd name="T57" fmla="*/ 2147483647 h 276"/>
                <a:gd name="T58" fmla="*/ 2147483647 w 602"/>
                <a:gd name="T59" fmla="*/ 2147483647 h 276"/>
                <a:gd name="T60" fmla="*/ 2147483647 w 602"/>
                <a:gd name="T61" fmla="*/ 2147483647 h 276"/>
                <a:gd name="T62" fmla="*/ 2147483647 w 602"/>
                <a:gd name="T63" fmla="*/ 2147483647 h 2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2"/>
                <a:gd name="T97" fmla="*/ 0 h 276"/>
                <a:gd name="T98" fmla="*/ 602 w 602"/>
                <a:gd name="T99" fmla="*/ 276 h 2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2" h="276">
                  <a:moveTo>
                    <a:pt x="602" y="276"/>
                  </a:moveTo>
                  <a:lnTo>
                    <a:pt x="576" y="259"/>
                  </a:lnTo>
                  <a:lnTo>
                    <a:pt x="569" y="259"/>
                  </a:lnTo>
                  <a:lnTo>
                    <a:pt x="559" y="259"/>
                  </a:lnTo>
                  <a:lnTo>
                    <a:pt x="543" y="250"/>
                  </a:lnTo>
                  <a:lnTo>
                    <a:pt x="533" y="250"/>
                  </a:lnTo>
                  <a:lnTo>
                    <a:pt x="533" y="242"/>
                  </a:lnTo>
                  <a:lnTo>
                    <a:pt x="526" y="242"/>
                  </a:lnTo>
                  <a:lnTo>
                    <a:pt x="517" y="242"/>
                  </a:lnTo>
                  <a:lnTo>
                    <a:pt x="507" y="233"/>
                  </a:lnTo>
                  <a:lnTo>
                    <a:pt x="500" y="224"/>
                  </a:lnTo>
                  <a:lnTo>
                    <a:pt x="491" y="216"/>
                  </a:lnTo>
                  <a:lnTo>
                    <a:pt x="474" y="207"/>
                  </a:lnTo>
                  <a:lnTo>
                    <a:pt x="464" y="207"/>
                  </a:lnTo>
                  <a:lnTo>
                    <a:pt x="448" y="207"/>
                  </a:lnTo>
                  <a:lnTo>
                    <a:pt x="438" y="198"/>
                  </a:lnTo>
                  <a:lnTo>
                    <a:pt x="422" y="198"/>
                  </a:lnTo>
                  <a:lnTo>
                    <a:pt x="414" y="190"/>
                  </a:lnTo>
                  <a:lnTo>
                    <a:pt x="388" y="173"/>
                  </a:lnTo>
                  <a:lnTo>
                    <a:pt x="379" y="164"/>
                  </a:lnTo>
                  <a:lnTo>
                    <a:pt x="379" y="155"/>
                  </a:lnTo>
                  <a:lnTo>
                    <a:pt x="362" y="147"/>
                  </a:lnTo>
                  <a:lnTo>
                    <a:pt x="353" y="129"/>
                  </a:lnTo>
                  <a:lnTo>
                    <a:pt x="345" y="129"/>
                  </a:lnTo>
                  <a:lnTo>
                    <a:pt x="336" y="121"/>
                  </a:lnTo>
                  <a:lnTo>
                    <a:pt x="336" y="112"/>
                  </a:lnTo>
                  <a:lnTo>
                    <a:pt x="327" y="95"/>
                  </a:lnTo>
                  <a:lnTo>
                    <a:pt x="319" y="95"/>
                  </a:lnTo>
                  <a:lnTo>
                    <a:pt x="310" y="95"/>
                  </a:lnTo>
                  <a:lnTo>
                    <a:pt x="302" y="95"/>
                  </a:lnTo>
                  <a:lnTo>
                    <a:pt x="284" y="86"/>
                  </a:lnTo>
                  <a:lnTo>
                    <a:pt x="276" y="78"/>
                  </a:lnTo>
                  <a:lnTo>
                    <a:pt x="267" y="78"/>
                  </a:lnTo>
                  <a:lnTo>
                    <a:pt x="259" y="78"/>
                  </a:lnTo>
                  <a:lnTo>
                    <a:pt x="250" y="69"/>
                  </a:lnTo>
                  <a:lnTo>
                    <a:pt x="250" y="59"/>
                  </a:lnTo>
                  <a:lnTo>
                    <a:pt x="250" y="43"/>
                  </a:lnTo>
                  <a:lnTo>
                    <a:pt x="241" y="35"/>
                  </a:lnTo>
                  <a:lnTo>
                    <a:pt x="241" y="26"/>
                  </a:lnTo>
                  <a:lnTo>
                    <a:pt x="224" y="16"/>
                  </a:lnTo>
                  <a:lnTo>
                    <a:pt x="216" y="16"/>
                  </a:lnTo>
                  <a:lnTo>
                    <a:pt x="207" y="16"/>
                  </a:lnTo>
                  <a:lnTo>
                    <a:pt x="190" y="16"/>
                  </a:lnTo>
                  <a:lnTo>
                    <a:pt x="181" y="16"/>
                  </a:lnTo>
                  <a:lnTo>
                    <a:pt x="181" y="9"/>
                  </a:lnTo>
                  <a:lnTo>
                    <a:pt x="172" y="9"/>
                  </a:lnTo>
                  <a:lnTo>
                    <a:pt x="164" y="16"/>
                  </a:lnTo>
                  <a:lnTo>
                    <a:pt x="164" y="26"/>
                  </a:lnTo>
                  <a:lnTo>
                    <a:pt x="155" y="16"/>
                  </a:lnTo>
                  <a:lnTo>
                    <a:pt x="138" y="16"/>
                  </a:lnTo>
                  <a:lnTo>
                    <a:pt x="129" y="9"/>
                  </a:lnTo>
                  <a:lnTo>
                    <a:pt x="121" y="9"/>
                  </a:lnTo>
                  <a:lnTo>
                    <a:pt x="112" y="9"/>
                  </a:lnTo>
                  <a:lnTo>
                    <a:pt x="104" y="9"/>
                  </a:lnTo>
                  <a:lnTo>
                    <a:pt x="95" y="9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69" y="9"/>
                  </a:lnTo>
                  <a:lnTo>
                    <a:pt x="60" y="16"/>
                  </a:lnTo>
                  <a:lnTo>
                    <a:pt x="52" y="16"/>
                  </a:lnTo>
                  <a:lnTo>
                    <a:pt x="43" y="9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7" y="26"/>
                  </a:lnTo>
                  <a:lnTo>
                    <a:pt x="0" y="26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92" name="Freeform 338"/>
            <p:cNvSpPr>
              <a:spLocks/>
            </p:cNvSpPr>
            <p:nvPr/>
          </p:nvSpPr>
          <p:spPr bwMode="auto">
            <a:xfrm>
              <a:off x="2003425" y="1698625"/>
              <a:ext cx="452438" cy="109538"/>
            </a:xfrm>
            <a:custGeom>
              <a:avLst/>
              <a:gdLst>
                <a:gd name="T0" fmla="*/ 2147483647 w 568"/>
                <a:gd name="T1" fmla="*/ 0 h 138"/>
                <a:gd name="T2" fmla="*/ 2147483647 w 568"/>
                <a:gd name="T3" fmla="*/ 2147483647 h 138"/>
                <a:gd name="T4" fmla="*/ 2147483647 w 568"/>
                <a:gd name="T5" fmla="*/ 2147483647 h 138"/>
                <a:gd name="T6" fmla="*/ 2147483647 w 568"/>
                <a:gd name="T7" fmla="*/ 2147483647 h 138"/>
                <a:gd name="T8" fmla="*/ 2147483647 w 568"/>
                <a:gd name="T9" fmla="*/ 2147483647 h 138"/>
                <a:gd name="T10" fmla="*/ 2147483647 w 568"/>
                <a:gd name="T11" fmla="*/ 2147483647 h 138"/>
                <a:gd name="T12" fmla="*/ 2147483647 w 568"/>
                <a:gd name="T13" fmla="*/ 2147483647 h 138"/>
                <a:gd name="T14" fmla="*/ 2147483647 w 568"/>
                <a:gd name="T15" fmla="*/ 2147483647 h 138"/>
                <a:gd name="T16" fmla="*/ 2147483647 w 568"/>
                <a:gd name="T17" fmla="*/ 2147483647 h 138"/>
                <a:gd name="T18" fmla="*/ 2147483647 w 568"/>
                <a:gd name="T19" fmla="*/ 2147483647 h 138"/>
                <a:gd name="T20" fmla="*/ 2147483647 w 568"/>
                <a:gd name="T21" fmla="*/ 2147483647 h 138"/>
                <a:gd name="T22" fmla="*/ 2147483647 w 568"/>
                <a:gd name="T23" fmla="*/ 2147483647 h 138"/>
                <a:gd name="T24" fmla="*/ 2147483647 w 568"/>
                <a:gd name="T25" fmla="*/ 2147483647 h 138"/>
                <a:gd name="T26" fmla="*/ 2147483647 w 568"/>
                <a:gd name="T27" fmla="*/ 2147483647 h 138"/>
                <a:gd name="T28" fmla="*/ 2147483647 w 568"/>
                <a:gd name="T29" fmla="*/ 2147483647 h 138"/>
                <a:gd name="T30" fmla="*/ 2147483647 w 568"/>
                <a:gd name="T31" fmla="*/ 2147483647 h 138"/>
                <a:gd name="T32" fmla="*/ 2147483647 w 568"/>
                <a:gd name="T33" fmla="*/ 2147483647 h 138"/>
                <a:gd name="T34" fmla="*/ 2147483647 w 568"/>
                <a:gd name="T35" fmla="*/ 2147483647 h 138"/>
                <a:gd name="T36" fmla="*/ 2147483647 w 568"/>
                <a:gd name="T37" fmla="*/ 2147483647 h 138"/>
                <a:gd name="T38" fmla="*/ 2147483647 w 568"/>
                <a:gd name="T39" fmla="*/ 2147483647 h 138"/>
                <a:gd name="T40" fmla="*/ 2147483647 w 568"/>
                <a:gd name="T41" fmla="*/ 2147483647 h 138"/>
                <a:gd name="T42" fmla="*/ 2147483647 w 568"/>
                <a:gd name="T43" fmla="*/ 2147483647 h 138"/>
                <a:gd name="T44" fmla="*/ 2147483647 w 568"/>
                <a:gd name="T45" fmla="*/ 2147483647 h 138"/>
                <a:gd name="T46" fmla="*/ 2147483647 w 568"/>
                <a:gd name="T47" fmla="*/ 2147483647 h 138"/>
                <a:gd name="T48" fmla="*/ 2147483647 w 568"/>
                <a:gd name="T49" fmla="*/ 2147483647 h 138"/>
                <a:gd name="T50" fmla="*/ 2147483647 w 568"/>
                <a:gd name="T51" fmla="*/ 2147483647 h 138"/>
                <a:gd name="T52" fmla="*/ 2147483647 w 568"/>
                <a:gd name="T53" fmla="*/ 2147483647 h 138"/>
                <a:gd name="T54" fmla="*/ 2147483647 w 568"/>
                <a:gd name="T55" fmla="*/ 2147483647 h 138"/>
                <a:gd name="T56" fmla="*/ 2147483647 w 568"/>
                <a:gd name="T57" fmla="*/ 2147483647 h 138"/>
                <a:gd name="T58" fmla="*/ 2147483647 w 568"/>
                <a:gd name="T59" fmla="*/ 2147483647 h 138"/>
                <a:gd name="T60" fmla="*/ 2147483647 w 568"/>
                <a:gd name="T61" fmla="*/ 2147483647 h 138"/>
                <a:gd name="T62" fmla="*/ 2147483647 w 568"/>
                <a:gd name="T63" fmla="*/ 2147483647 h 138"/>
                <a:gd name="T64" fmla="*/ 2147483647 w 568"/>
                <a:gd name="T65" fmla="*/ 2147483647 h 138"/>
                <a:gd name="T66" fmla="*/ 2147483647 w 568"/>
                <a:gd name="T67" fmla="*/ 2147483647 h 138"/>
                <a:gd name="T68" fmla="*/ 2147483647 w 568"/>
                <a:gd name="T69" fmla="*/ 2147483647 h 138"/>
                <a:gd name="T70" fmla="*/ 2147483647 w 568"/>
                <a:gd name="T71" fmla="*/ 2147483647 h 138"/>
                <a:gd name="T72" fmla="*/ 2147483647 w 568"/>
                <a:gd name="T73" fmla="*/ 2147483647 h 138"/>
                <a:gd name="T74" fmla="*/ 2147483647 w 568"/>
                <a:gd name="T75" fmla="*/ 2147483647 h 138"/>
                <a:gd name="T76" fmla="*/ 2147483647 w 568"/>
                <a:gd name="T77" fmla="*/ 2147483647 h 138"/>
                <a:gd name="T78" fmla="*/ 2147483647 w 568"/>
                <a:gd name="T79" fmla="*/ 2147483647 h 138"/>
                <a:gd name="T80" fmla="*/ 2147483647 w 568"/>
                <a:gd name="T81" fmla="*/ 2147483647 h 138"/>
                <a:gd name="T82" fmla="*/ 0 w 568"/>
                <a:gd name="T83" fmla="*/ 2147483647 h 1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68"/>
                <a:gd name="T127" fmla="*/ 0 h 138"/>
                <a:gd name="T128" fmla="*/ 568 w 568"/>
                <a:gd name="T129" fmla="*/ 138 h 1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68" h="138">
                  <a:moveTo>
                    <a:pt x="568" y="0"/>
                  </a:moveTo>
                  <a:lnTo>
                    <a:pt x="550" y="17"/>
                  </a:lnTo>
                  <a:lnTo>
                    <a:pt x="533" y="34"/>
                  </a:lnTo>
                  <a:lnTo>
                    <a:pt x="507" y="51"/>
                  </a:lnTo>
                  <a:lnTo>
                    <a:pt x="490" y="60"/>
                  </a:lnTo>
                  <a:lnTo>
                    <a:pt x="481" y="69"/>
                  </a:lnTo>
                  <a:lnTo>
                    <a:pt x="464" y="86"/>
                  </a:lnTo>
                  <a:lnTo>
                    <a:pt x="447" y="103"/>
                  </a:lnTo>
                  <a:lnTo>
                    <a:pt x="438" y="112"/>
                  </a:lnTo>
                  <a:lnTo>
                    <a:pt x="431" y="120"/>
                  </a:lnTo>
                  <a:lnTo>
                    <a:pt x="414" y="129"/>
                  </a:lnTo>
                  <a:lnTo>
                    <a:pt x="395" y="129"/>
                  </a:lnTo>
                  <a:lnTo>
                    <a:pt x="378" y="138"/>
                  </a:lnTo>
                  <a:lnTo>
                    <a:pt x="371" y="138"/>
                  </a:lnTo>
                  <a:lnTo>
                    <a:pt x="362" y="129"/>
                  </a:lnTo>
                  <a:lnTo>
                    <a:pt x="345" y="138"/>
                  </a:lnTo>
                  <a:lnTo>
                    <a:pt x="336" y="129"/>
                  </a:lnTo>
                  <a:lnTo>
                    <a:pt x="309" y="120"/>
                  </a:lnTo>
                  <a:lnTo>
                    <a:pt x="276" y="129"/>
                  </a:lnTo>
                  <a:lnTo>
                    <a:pt x="267" y="129"/>
                  </a:lnTo>
                  <a:lnTo>
                    <a:pt x="250" y="120"/>
                  </a:lnTo>
                  <a:lnTo>
                    <a:pt x="250" y="112"/>
                  </a:lnTo>
                  <a:lnTo>
                    <a:pt x="224" y="95"/>
                  </a:lnTo>
                  <a:lnTo>
                    <a:pt x="224" y="86"/>
                  </a:lnTo>
                  <a:lnTo>
                    <a:pt x="207" y="86"/>
                  </a:lnTo>
                  <a:lnTo>
                    <a:pt x="198" y="77"/>
                  </a:lnTo>
                  <a:lnTo>
                    <a:pt x="181" y="77"/>
                  </a:lnTo>
                  <a:lnTo>
                    <a:pt x="164" y="77"/>
                  </a:lnTo>
                  <a:lnTo>
                    <a:pt x="155" y="77"/>
                  </a:lnTo>
                  <a:lnTo>
                    <a:pt x="155" y="86"/>
                  </a:lnTo>
                  <a:lnTo>
                    <a:pt x="138" y="77"/>
                  </a:lnTo>
                  <a:lnTo>
                    <a:pt x="121" y="77"/>
                  </a:lnTo>
                  <a:lnTo>
                    <a:pt x="112" y="69"/>
                  </a:lnTo>
                  <a:lnTo>
                    <a:pt x="95" y="69"/>
                  </a:lnTo>
                  <a:lnTo>
                    <a:pt x="86" y="69"/>
                  </a:lnTo>
                  <a:lnTo>
                    <a:pt x="69" y="60"/>
                  </a:lnTo>
                  <a:lnTo>
                    <a:pt x="43" y="43"/>
                  </a:lnTo>
                  <a:lnTo>
                    <a:pt x="35" y="34"/>
                  </a:lnTo>
                  <a:lnTo>
                    <a:pt x="26" y="34"/>
                  </a:lnTo>
                  <a:lnTo>
                    <a:pt x="17" y="34"/>
                  </a:lnTo>
                  <a:lnTo>
                    <a:pt x="9" y="26"/>
                  </a:lnTo>
                  <a:lnTo>
                    <a:pt x="0" y="17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93" name="Freeform 339"/>
            <p:cNvSpPr>
              <a:spLocks/>
            </p:cNvSpPr>
            <p:nvPr/>
          </p:nvSpPr>
          <p:spPr bwMode="auto">
            <a:xfrm>
              <a:off x="2249488" y="1411288"/>
              <a:ext cx="409575" cy="68262"/>
            </a:xfrm>
            <a:custGeom>
              <a:avLst/>
              <a:gdLst>
                <a:gd name="T0" fmla="*/ 0 w 517"/>
                <a:gd name="T1" fmla="*/ 2147483647 h 86"/>
                <a:gd name="T2" fmla="*/ 2147483647 w 517"/>
                <a:gd name="T3" fmla="*/ 2147483647 h 86"/>
                <a:gd name="T4" fmla="*/ 2147483647 w 517"/>
                <a:gd name="T5" fmla="*/ 2147483647 h 86"/>
                <a:gd name="T6" fmla="*/ 2147483647 w 517"/>
                <a:gd name="T7" fmla="*/ 2147483647 h 86"/>
                <a:gd name="T8" fmla="*/ 2147483647 w 517"/>
                <a:gd name="T9" fmla="*/ 2147483647 h 86"/>
                <a:gd name="T10" fmla="*/ 2147483647 w 517"/>
                <a:gd name="T11" fmla="*/ 2147483647 h 86"/>
                <a:gd name="T12" fmla="*/ 2147483647 w 517"/>
                <a:gd name="T13" fmla="*/ 2147483647 h 86"/>
                <a:gd name="T14" fmla="*/ 2147483647 w 517"/>
                <a:gd name="T15" fmla="*/ 2147483647 h 86"/>
                <a:gd name="T16" fmla="*/ 2147483647 w 517"/>
                <a:gd name="T17" fmla="*/ 2147483647 h 86"/>
                <a:gd name="T18" fmla="*/ 2147483647 w 517"/>
                <a:gd name="T19" fmla="*/ 2147483647 h 86"/>
                <a:gd name="T20" fmla="*/ 2147483647 w 517"/>
                <a:gd name="T21" fmla="*/ 2147483647 h 86"/>
                <a:gd name="T22" fmla="*/ 2147483647 w 517"/>
                <a:gd name="T23" fmla="*/ 2147483647 h 86"/>
                <a:gd name="T24" fmla="*/ 2147483647 w 517"/>
                <a:gd name="T25" fmla="*/ 2147483647 h 86"/>
                <a:gd name="T26" fmla="*/ 2147483647 w 517"/>
                <a:gd name="T27" fmla="*/ 2147483647 h 86"/>
                <a:gd name="T28" fmla="*/ 2147483647 w 517"/>
                <a:gd name="T29" fmla="*/ 2147483647 h 86"/>
                <a:gd name="T30" fmla="*/ 2147483647 w 517"/>
                <a:gd name="T31" fmla="*/ 2147483647 h 86"/>
                <a:gd name="T32" fmla="*/ 2147483647 w 517"/>
                <a:gd name="T33" fmla="*/ 2147483647 h 86"/>
                <a:gd name="T34" fmla="*/ 2147483647 w 517"/>
                <a:gd name="T35" fmla="*/ 2147483647 h 86"/>
                <a:gd name="T36" fmla="*/ 2147483647 w 517"/>
                <a:gd name="T37" fmla="*/ 2147483647 h 86"/>
                <a:gd name="T38" fmla="*/ 2147483647 w 517"/>
                <a:gd name="T39" fmla="*/ 2147483647 h 86"/>
                <a:gd name="T40" fmla="*/ 2147483647 w 517"/>
                <a:gd name="T41" fmla="*/ 2147483647 h 86"/>
                <a:gd name="T42" fmla="*/ 2147483647 w 517"/>
                <a:gd name="T43" fmla="*/ 2147483647 h 86"/>
                <a:gd name="T44" fmla="*/ 2147483647 w 517"/>
                <a:gd name="T45" fmla="*/ 2147483647 h 86"/>
                <a:gd name="T46" fmla="*/ 2147483647 w 517"/>
                <a:gd name="T47" fmla="*/ 2147483647 h 86"/>
                <a:gd name="T48" fmla="*/ 2147483647 w 517"/>
                <a:gd name="T49" fmla="*/ 2147483647 h 86"/>
                <a:gd name="T50" fmla="*/ 2147483647 w 517"/>
                <a:gd name="T51" fmla="*/ 0 h 86"/>
                <a:gd name="T52" fmla="*/ 2147483647 w 517"/>
                <a:gd name="T53" fmla="*/ 0 h 86"/>
                <a:gd name="T54" fmla="*/ 2147483647 w 517"/>
                <a:gd name="T55" fmla="*/ 0 h 86"/>
                <a:gd name="T56" fmla="*/ 2147483647 w 517"/>
                <a:gd name="T57" fmla="*/ 0 h 86"/>
                <a:gd name="T58" fmla="*/ 2147483647 w 517"/>
                <a:gd name="T59" fmla="*/ 0 h 86"/>
                <a:gd name="T60" fmla="*/ 2147483647 w 517"/>
                <a:gd name="T61" fmla="*/ 0 h 86"/>
                <a:gd name="T62" fmla="*/ 2147483647 w 517"/>
                <a:gd name="T63" fmla="*/ 2147483647 h 86"/>
                <a:gd name="T64" fmla="*/ 2147483647 w 517"/>
                <a:gd name="T65" fmla="*/ 2147483647 h 86"/>
                <a:gd name="T66" fmla="*/ 2147483647 w 517"/>
                <a:gd name="T67" fmla="*/ 2147483647 h 86"/>
                <a:gd name="T68" fmla="*/ 2147483647 w 517"/>
                <a:gd name="T69" fmla="*/ 2147483647 h 86"/>
                <a:gd name="T70" fmla="*/ 2147483647 w 517"/>
                <a:gd name="T71" fmla="*/ 2147483647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7"/>
                <a:gd name="T109" fmla="*/ 0 h 86"/>
                <a:gd name="T110" fmla="*/ 517 w 517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7" h="86">
                  <a:moveTo>
                    <a:pt x="0" y="8"/>
                  </a:moveTo>
                  <a:lnTo>
                    <a:pt x="17" y="8"/>
                  </a:lnTo>
                  <a:lnTo>
                    <a:pt x="36" y="17"/>
                  </a:lnTo>
                  <a:lnTo>
                    <a:pt x="36" y="24"/>
                  </a:lnTo>
                  <a:lnTo>
                    <a:pt x="36" y="43"/>
                  </a:lnTo>
                  <a:lnTo>
                    <a:pt x="53" y="51"/>
                  </a:lnTo>
                  <a:lnTo>
                    <a:pt x="69" y="60"/>
                  </a:lnTo>
                  <a:lnTo>
                    <a:pt x="86" y="60"/>
                  </a:lnTo>
                  <a:lnTo>
                    <a:pt x="105" y="60"/>
                  </a:lnTo>
                  <a:lnTo>
                    <a:pt x="112" y="69"/>
                  </a:lnTo>
                  <a:lnTo>
                    <a:pt x="129" y="86"/>
                  </a:lnTo>
                  <a:lnTo>
                    <a:pt x="138" y="77"/>
                  </a:lnTo>
                  <a:lnTo>
                    <a:pt x="164" y="69"/>
                  </a:lnTo>
                  <a:lnTo>
                    <a:pt x="172" y="69"/>
                  </a:lnTo>
                  <a:lnTo>
                    <a:pt x="181" y="77"/>
                  </a:lnTo>
                  <a:lnTo>
                    <a:pt x="207" y="69"/>
                  </a:lnTo>
                  <a:lnTo>
                    <a:pt x="207" y="60"/>
                  </a:lnTo>
                  <a:lnTo>
                    <a:pt x="217" y="51"/>
                  </a:lnTo>
                  <a:lnTo>
                    <a:pt x="224" y="34"/>
                  </a:lnTo>
                  <a:lnTo>
                    <a:pt x="233" y="24"/>
                  </a:lnTo>
                  <a:lnTo>
                    <a:pt x="259" y="17"/>
                  </a:lnTo>
                  <a:lnTo>
                    <a:pt x="276" y="17"/>
                  </a:lnTo>
                  <a:lnTo>
                    <a:pt x="284" y="17"/>
                  </a:lnTo>
                  <a:lnTo>
                    <a:pt x="302" y="17"/>
                  </a:lnTo>
                  <a:lnTo>
                    <a:pt x="310" y="8"/>
                  </a:lnTo>
                  <a:lnTo>
                    <a:pt x="327" y="0"/>
                  </a:lnTo>
                  <a:lnTo>
                    <a:pt x="345" y="0"/>
                  </a:lnTo>
                  <a:lnTo>
                    <a:pt x="353" y="0"/>
                  </a:lnTo>
                  <a:lnTo>
                    <a:pt x="379" y="0"/>
                  </a:lnTo>
                  <a:lnTo>
                    <a:pt x="396" y="0"/>
                  </a:lnTo>
                  <a:lnTo>
                    <a:pt x="431" y="0"/>
                  </a:lnTo>
                  <a:lnTo>
                    <a:pt x="439" y="8"/>
                  </a:lnTo>
                  <a:lnTo>
                    <a:pt x="465" y="8"/>
                  </a:lnTo>
                  <a:lnTo>
                    <a:pt x="483" y="8"/>
                  </a:lnTo>
                  <a:lnTo>
                    <a:pt x="500" y="17"/>
                  </a:lnTo>
                  <a:lnTo>
                    <a:pt x="517" y="8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94" name="Freeform 340"/>
            <p:cNvSpPr>
              <a:spLocks/>
            </p:cNvSpPr>
            <p:nvPr/>
          </p:nvSpPr>
          <p:spPr bwMode="auto">
            <a:xfrm>
              <a:off x="2317750" y="1403350"/>
              <a:ext cx="103188" cy="47625"/>
            </a:xfrm>
            <a:custGeom>
              <a:avLst/>
              <a:gdLst>
                <a:gd name="T0" fmla="*/ 2147483647 w 131"/>
                <a:gd name="T1" fmla="*/ 2147483647 h 60"/>
                <a:gd name="T2" fmla="*/ 2147483647 w 131"/>
                <a:gd name="T3" fmla="*/ 2147483647 h 60"/>
                <a:gd name="T4" fmla="*/ 2147483647 w 131"/>
                <a:gd name="T5" fmla="*/ 2147483647 h 60"/>
                <a:gd name="T6" fmla="*/ 2147483647 w 131"/>
                <a:gd name="T7" fmla="*/ 2147483647 h 60"/>
                <a:gd name="T8" fmla="*/ 2147483647 w 131"/>
                <a:gd name="T9" fmla="*/ 2147483647 h 60"/>
                <a:gd name="T10" fmla="*/ 2147483647 w 131"/>
                <a:gd name="T11" fmla="*/ 2147483647 h 60"/>
                <a:gd name="T12" fmla="*/ 2147483647 w 131"/>
                <a:gd name="T13" fmla="*/ 2147483647 h 60"/>
                <a:gd name="T14" fmla="*/ 2147483647 w 131"/>
                <a:gd name="T15" fmla="*/ 2147483647 h 60"/>
                <a:gd name="T16" fmla="*/ 2147483647 w 131"/>
                <a:gd name="T17" fmla="*/ 2147483647 h 60"/>
                <a:gd name="T18" fmla="*/ 2147483647 w 131"/>
                <a:gd name="T19" fmla="*/ 2147483647 h 60"/>
                <a:gd name="T20" fmla="*/ 2147483647 w 131"/>
                <a:gd name="T21" fmla="*/ 2147483647 h 60"/>
                <a:gd name="T22" fmla="*/ 0 w 131"/>
                <a:gd name="T23" fmla="*/ 0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1"/>
                <a:gd name="T37" fmla="*/ 0 h 60"/>
                <a:gd name="T38" fmla="*/ 131 w 131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1" h="60">
                  <a:moveTo>
                    <a:pt x="131" y="60"/>
                  </a:moveTo>
                  <a:lnTo>
                    <a:pt x="112" y="60"/>
                  </a:lnTo>
                  <a:lnTo>
                    <a:pt x="104" y="60"/>
                  </a:lnTo>
                  <a:lnTo>
                    <a:pt x="95" y="52"/>
                  </a:lnTo>
                  <a:lnTo>
                    <a:pt x="78" y="52"/>
                  </a:lnTo>
                  <a:lnTo>
                    <a:pt x="69" y="43"/>
                  </a:lnTo>
                  <a:lnTo>
                    <a:pt x="52" y="33"/>
                  </a:lnTo>
                  <a:lnTo>
                    <a:pt x="43" y="26"/>
                  </a:lnTo>
                  <a:lnTo>
                    <a:pt x="36" y="26"/>
                  </a:lnTo>
                  <a:lnTo>
                    <a:pt x="26" y="17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95" name="Freeform 341"/>
            <p:cNvSpPr>
              <a:spLocks/>
            </p:cNvSpPr>
            <p:nvPr/>
          </p:nvSpPr>
          <p:spPr bwMode="auto">
            <a:xfrm>
              <a:off x="2338388" y="1397000"/>
              <a:ext cx="1587" cy="20638"/>
            </a:xfrm>
            <a:custGeom>
              <a:avLst/>
              <a:gdLst>
                <a:gd name="T0" fmla="*/ 0 w 1587"/>
                <a:gd name="T1" fmla="*/ 2147483647 h 27"/>
                <a:gd name="T2" fmla="*/ 0 w 1587"/>
                <a:gd name="T3" fmla="*/ 2147483647 h 27"/>
                <a:gd name="T4" fmla="*/ 0 w 1587"/>
                <a:gd name="T5" fmla="*/ 0 h 27"/>
                <a:gd name="T6" fmla="*/ 0 60000 65536"/>
                <a:gd name="T7" fmla="*/ 0 60000 65536"/>
                <a:gd name="T8" fmla="*/ 0 60000 65536"/>
                <a:gd name="T9" fmla="*/ 0 w 1587"/>
                <a:gd name="T10" fmla="*/ 0 h 27"/>
                <a:gd name="T11" fmla="*/ 1587 w 1587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27">
                  <a:moveTo>
                    <a:pt x="0" y="27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96" name="Freeform 342"/>
            <p:cNvSpPr>
              <a:spLocks/>
            </p:cNvSpPr>
            <p:nvPr/>
          </p:nvSpPr>
          <p:spPr bwMode="auto">
            <a:xfrm>
              <a:off x="2243138" y="1568450"/>
              <a:ext cx="839787" cy="314325"/>
            </a:xfrm>
            <a:custGeom>
              <a:avLst/>
              <a:gdLst>
                <a:gd name="T0" fmla="*/ 2147483647 w 1057"/>
                <a:gd name="T1" fmla="*/ 2147483647 h 396"/>
                <a:gd name="T2" fmla="*/ 2147483647 w 1057"/>
                <a:gd name="T3" fmla="*/ 2147483647 h 396"/>
                <a:gd name="T4" fmla="*/ 2147483647 w 1057"/>
                <a:gd name="T5" fmla="*/ 2147483647 h 396"/>
                <a:gd name="T6" fmla="*/ 2147483647 w 1057"/>
                <a:gd name="T7" fmla="*/ 2147483647 h 396"/>
                <a:gd name="T8" fmla="*/ 2147483647 w 1057"/>
                <a:gd name="T9" fmla="*/ 2147483647 h 396"/>
                <a:gd name="T10" fmla="*/ 2147483647 w 1057"/>
                <a:gd name="T11" fmla="*/ 2147483647 h 396"/>
                <a:gd name="T12" fmla="*/ 2147483647 w 1057"/>
                <a:gd name="T13" fmla="*/ 2147483647 h 396"/>
                <a:gd name="T14" fmla="*/ 2147483647 w 1057"/>
                <a:gd name="T15" fmla="*/ 2147483647 h 396"/>
                <a:gd name="T16" fmla="*/ 2147483647 w 1057"/>
                <a:gd name="T17" fmla="*/ 2147483647 h 396"/>
                <a:gd name="T18" fmla="*/ 2147483647 w 1057"/>
                <a:gd name="T19" fmla="*/ 2147483647 h 396"/>
                <a:gd name="T20" fmla="*/ 2147483647 w 1057"/>
                <a:gd name="T21" fmla="*/ 2147483647 h 396"/>
                <a:gd name="T22" fmla="*/ 2147483647 w 1057"/>
                <a:gd name="T23" fmla="*/ 2147483647 h 396"/>
                <a:gd name="T24" fmla="*/ 2147483647 w 1057"/>
                <a:gd name="T25" fmla="*/ 2147483647 h 396"/>
                <a:gd name="T26" fmla="*/ 2147483647 w 1057"/>
                <a:gd name="T27" fmla="*/ 2147483647 h 396"/>
                <a:gd name="T28" fmla="*/ 2147483647 w 1057"/>
                <a:gd name="T29" fmla="*/ 2147483647 h 396"/>
                <a:gd name="T30" fmla="*/ 2147483647 w 1057"/>
                <a:gd name="T31" fmla="*/ 2147483647 h 396"/>
                <a:gd name="T32" fmla="*/ 2147483647 w 1057"/>
                <a:gd name="T33" fmla="*/ 2147483647 h 396"/>
                <a:gd name="T34" fmla="*/ 2147483647 w 1057"/>
                <a:gd name="T35" fmla="*/ 2147483647 h 396"/>
                <a:gd name="T36" fmla="*/ 2147483647 w 1057"/>
                <a:gd name="T37" fmla="*/ 2147483647 h 396"/>
                <a:gd name="T38" fmla="*/ 2147483647 w 1057"/>
                <a:gd name="T39" fmla="*/ 2147483647 h 396"/>
                <a:gd name="T40" fmla="*/ 2147483647 w 1057"/>
                <a:gd name="T41" fmla="*/ 2147483647 h 396"/>
                <a:gd name="T42" fmla="*/ 2147483647 w 1057"/>
                <a:gd name="T43" fmla="*/ 2147483647 h 396"/>
                <a:gd name="T44" fmla="*/ 2147483647 w 1057"/>
                <a:gd name="T45" fmla="*/ 2147483647 h 396"/>
                <a:gd name="T46" fmla="*/ 2147483647 w 1057"/>
                <a:gd name="T47" fmla="*/ 2147483647 h 396"/>
                <a:gd name="T48" fmla="*/ 2147483647 w 1057"/>
                <a:gd name="T49" fmla="*/ 2147483647 h 396"/>
                <a:gd name="T50" fmla="*/ 2147483647 w 1057"/>
                <a:gd name="T51" fmla="*/ 2147483647 h 396"/>
                <a:gd name="T52" fmla="*/ 2147483647 w 1057"/>
                <a:gd name="T53" fmla="*/ 2147483647 h 396"/>
                <a:gd name="T54" fmla="*/ 2147483647 w 1057"/>
                <a:gd name="T55" fmla="*/ 2147483647 h 396"/>
                <a:gd name="T56" fmla="*/ 2147483647 w 1057"/>
                <a:gd name="T57" fmla="*/ 2147483647 h 396"/>
                <a:gd name="T58" fmla="*/ 2147483647 w 1057"/>
                <a:gd name="T59" fmla="*/ 2147483647 h 396"/>
                <a:gd name="T60" fmla="*/ 2147483647 w 1057"/>
                <a:gd name="T61" fmla="*/ 2147483647 h 396"/>
                <a:gd name="T62" fmla="*/ 2147483647 w 1057"/>
                <a:gd name="T63" fmla="*/ 2147483647 h 396"/>
                <a:gd name="T64" fmla="*/ 2147483647 w 1057"/>
                <a:gd name="T65" fmla="*/ 2147483647 h 396"/>
                <a:gd name="T66" fmla="*/ 2147483647 w 1057"/>
                <a:gd name="T67" fmla="*/ 2147483647 h 396"/>
                <a:gd name="T68" fmla="*/ 2147483647 w 1057"/>
                <a:gd name="T69" fmla="*/ 2147483647 h 396"/>
                <a:gd name="T70" fmla="*/ 2147483647 w 1057"/>
                <a:gd name="T71" fmla="*/ 2147483647 h 396"/>
                <a:gd name="T72" fmla="*/ 2147483647 w 1057"/>
                <a:gd name="T73" fmla="*/ 2147483647 h 396"/>
                <a:gd name="T74" fmla="*/ 2147483647 w 1057"/>
                <a:gd name="T75" fmla="*/ 2147483647 h 396"/>
                <a:gd name="T76" fmla="*/ 2147483647 w 1057"/>
                <a:gd name="T77" fmla="*/ 2147483647 h 396"/>
                <a:gd name="T78" fmla="*/ 2147483647 w 1057"/>
                <a:gd name="T79" fmla="*/ 2147483647 h 396"/>
                <a:gd name="T80" fmla="*/ 2147483647 w 1057"/>
                <a:gd name="T81" fmla="*/ 2147483647 h 396"/>
                <a:gd name="T82" fmla="*/ 2147483647 w 1057"/>
                <a:gd name="T83" fmla="*/ 0 h 396"/>
                <a:gd name="T84" fmla="*/ 2147483647 w 1057"/>
                <a:gd name="T85" fmla="*/ 0 h 396"/>
                <a:gd name="T86" fmla="*/ 2147483647 w 1057"/>
                <a:gd name="T87" fmla="*/ 2147483647 h 396"/>
                <a:gd name="T88" fmla="*/ 2147483647 w 1057"/>
                <a:gd name="T89" fmla="*/ 2147483647 h 396"/>
                <a:gd name="T90" fmla="*/ 2147483647 w 1057"/>
                <a:gd name="T91" fmla="*/ 2147483647 h 396"/>
                <a:gd name="T92" fmla="*/ 2147483647 w 1057"/>
                <a:gd name="T93" fmla="*/ 2147483647 h 396"/>
                <a:gd name="T94" fmla="*/ 2147483647 w 1057"/>
                <a:gd name="T95" fmla="*/ 2147483647 h 396"/>
                <a:gd name="T96" fmla="*/ 2147483647 w 1057"/>
                <a:gd name="T97" fmla="*/ 2147483647 h 396"/>
                <a:gd name="T98" fmla="*/ 2147483647 w 1057"/>
                <a:gd name="T99" fmla="*/ 2147483647 h 396"/>
                <a:gd name="T100" fmla="*/ 2147483647 w 1057"/>
                <a:gd name="T101" fmla="*/ 2147483647 h 396"/>
                <a:gd name="T102" fmla="*/ 2147483647 w 1057"/>
                <a:gd name="T103" fmla="*/ 2147483647 h 396"/>
                <a:gd name="T104" fmla="*/ 2147483647 w 1057"/>
                <a:gd name="T105" fmla="*/ 2147483647 h 396"/>
                <a:gd name="T106" fmla="*/ 2147483647 w 1057"/>
                <a:gd name="T107" fmla="*/ 2147483647 h 396"/>
                <a:gd name="T108" fmla="*/ 2147483647 w 1057"/>
                <a:gd name="T109" fmla="*/ 2147483647 h 396"/>
                <a:gd name="T110" fmla="*/ 2147483647 w 1057"/>
                <a:gd name="T111" fmla="*/ 2147483647 h 396"/>
                <a:gd name="T112" fmla="*/ 2147483647 w 1057"/>
                <a:gd name="T113" fmla="*/ 2147483647 h 396"/>
                <a:gd name="T114" fmla="*/ 2147483647 w 1057"/>
                <a:gd name="T115" fmla="*/ 2147483647 h 396"/>
                <a:gd name="T116" fmla="*/ 2147483647 w 1057"/>
                <a:gd name="T117" fmla="*/ 2147483647 h 396"/>
                <a:gd name="T118" fmla="*/ 2147483647 w 1057"/>
                <a:gd name="T119" fmla="*/ 2147483647 h 396"/>
                <a:gd name="T120" fmla="*/ 2147483647 w 1057"/>
                <a:gd name="T121" fmla="*/ 2147483647 h 396"/>
                <a:gd name="T122" fmla="*/ 0 w 1057"/>
                <a:gd name="T123" fmla="*/ 2147483647 h 3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7"/>
                <a:gd name="T187" fmla="*/ 0 h 396"/>
                <a:gd name="T188" fmla="*/ 1057 w 1057"/>
                <a:gd name="T189" fmla="*/ 396 h 3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7" h="396">
                  <a:moveTo>
                    <a:pt x="1057" y="396"/>
                  </a:moveTo>
                  <a:lnTo>
                    <a:pt x="1022" y="388"/>
                  </a:lnTo>
                  <a:lnTo>
                    <a:pt x="1005" y="372"/>
                  </a:lnTo>
                  <a:lnTo>
                    <a:pt x="997" y="362"/>
                  </a:lnTo>
                  <a:lnTo>
                    <a:pt x="979" y="362"/>
                  </a:lnTo>
                  <a:lnTo>
                    <a:pt x="954" y="345"/>
                  </a:lnTo>
                  <a:lnTo>
                    <a:pt x="936" y="329"/>
                  </a:lnTo>
                  <a:lnTo>
                    <a:pt x="911" y="310"/>
                  </a:lnTo>
                  <a:lnTo>
                    <a:pt x="893" y="302"/>
                  </a:lnTo>
                  <a:lnTo>
                    <a:pt x="885" y="276"/>
                  </a:lnTo>
                  <a:lnTo>
                    <a:pt x="859" y="267"/>
                  </a:lnTo>
                  <a:lnTo>
                    <a:pt x="859" y="250"/>
                  </a:lnTo>
                  <a:lnTo>
                    <a:pt x="850" y="233"/>
                  </a:lnTo>
                  <a:lnTo>
                    <a:pt x="850" y="224"/>
                  </a:lnTo>
                  <a:lnTo>
                    <a:pt x="833" y="215"/>
                  </a:lnTo>
                  <a:lnTo>
                    <a:pt x="800" y="207"/>
                  </a:lnTo>
                  <a:lnTo>
                    <a:pt x="781" y="198"/>
                  </a:lnTo>
                  <a:lnTo>
                    <a:pt x="774" y="190"/>
                  </a:lnTo>
                  <a:lnTo>
                    <a:pt x="755" y="181"/>
                  </a:lnTo>
                  <a:lnTo>
                    <a:pt x="748" y="164"/>
                  </a:lnTo>
                  <a:lnTo>
                    <a:pt x="731" y="155"/>
                  </a:lnTo>
                  <a:lnTo>
                    <a:pt x="712" y="155"/>
                  </a:lnTo>
                  <a:lnTo>
                    <a:pt x="679" y="155"/>
                  </a:lnTo>
                  <a:lnTo>
                    <a:pt x="662" y="155"/>
                  </a:lnTo>
                  <a:lnTo>
                    <a:pt x="645" y="146"/>
                  </a:lnTo>
                  <a:lnTo>
                    <a:pt x="619" y="138"/>
                  </a:lnTo>
                  <a:lnTo>
                    <a:pt x="600" y="138"/>
                  </a:lnTo>
                  <a:lnTo>
                    <a:pt x="576" y="129"/>
                  </a:lnTo>
                  <a:lnTo>
                    <a:pt x="541" y="103"/>
                  </a:lnTo>
                  <a:lnTo>
                    <a:pt x="515" y="86"/>
                  </a:lnTo>
                  <a:lnTo>
                    <a:pt x="498" y="77"/>
                  </a:lnTo>
                  <a:lnTo>
                    <a:pt x="472" y="60"/>
                  </a:lnTo>
                  <a:lnTo>
                    <a:pt x="446" y="52"/>
                  </a:lnTo>
                  <a:lnTo>
                    <a:pt x="421" y="52"/>
                  </a:lnTo>
                  <a:lnTo>
                    <a:pt x="403" y="52"/>
                  </a:lnTo>
                  <a:lnTo>
                    <a:pt x="395" y="43"/>
                  </a:lnTo>
                  <a:lnTo>
                    <a:pt x="369" y="43"/>
                  </a:lnTo>
                  <a:lnTo>
                    <a:pt x="343" y="34"/>
                  </a:lnTo>
                  <a:lnTo>
                    <a:pt x="334" y="26"/>
                  </a:lnTo>
                  <a:lnTo>
                    <a:pt x="317" y="17"/>
                  </a:lnTo>
                  <a:lnTo>
                    <a:pt x="300" y="9"/>
                  </a:lnTo>
                  <a:lnTo>
                    <a:pt x="274" y="0"/>
                  </a:lnTo>
                  <a:lnTo>
                    <a:pt x="257" y="0"/>
                  </a:lnTo>
                  <a:lnTo>
                    <a:pt x="240" y="9"/>
                  </a:lnTo>
                  <a:lnTo>
                    <a:pt x="224" y="17"/>
                  </a:lnTo>
                  <a:lnTo>
                    <a:pt x="205" y="17"/>
                  </a:lnTo>
                  <a:lnTo>
                    <a:pt x="188" y="34"/>
                  </a:lnTo>
                  <a:lnTo>
                    <a:pt x="179" y="52"/>
                  </a:lnTo>
                  <a:lnTo>
                    <a:pt x="171" y="69"/>
                  </a:lnTo>
                  <a:lnTo>
                    <a:pt x="171" y="86"/>
                  </a:lnTo>
                  <a:lnTo>
                    <a:pt x="155" y="86"/>
                  </a:lnTo>
                  <a:lnTo>
                    <a:pt x="136" y="95"/>
                  </a:lnTo>
                  <a:lnTo>
                    <a:pt x="112" y="95"/>
                  </a:lnTo>
                  <a:lnTo>
                    <a:pt x="102" y="86"/>
                  </a:lnTo>
                  <a:lnTo>
                    <a:pt x="86" y="69"/>
                  </a:lnTo>
                  <a:lnTo>
                    <a:pt x="76" y="60"/>
                  </a:lnTo>
                  <a:lnTo>
                    <a:pt x="60" y="52"/>
                  </a:lnTo>
                  <a:lnTo>
                    <a:pt x="50" y="52"/>
                  </a:lnTo>
                  <a:lnTo>
                    <a:pt x="34" y="52"/>
                  </a:lnTo>
                  <a:lnTo>
                    <a:pt x="17" y="52"/>
                  </a:lnTo>
                  <a:lnTo>
                    <a:pt x="7" y="60"/>
                  </a:lnTo>
                  <a:lnTo>
                    <a:pt x="0" y="6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97" name="Freeform 343"/>
            <p:cNvSpPr>
              <a:spLocks/>
            </p:cNvSpPr>
            <p:nvPr/>
          </p:nvSpPr>
          <p:spPr bwMode="auto">
            <a:xfrm>
              <a:off x="2400300" y="1506538"/>
              <a:ext cx="82550" cy="69850"/>
            </a:xfrm>
            <a:custGeom>
              <a:avLst/>
              <a:gdLst>
                <a:gd name="T0" fmla="*/ 2147483647 w 103"/>
                <a:gd name="T1" fmla="*/ 2147483647 h 87"/>
                <a:gd name="T2" fmla="*/ 2147483647 w 103"/>
                <a:gd name="T3" fmla="*/ 2147483647 h 87"/>
                <a:gd name="T4" fmla="*/ 2147483647 w 103"/>
                <a:gd name="T5" fmla="*/ 2147483647 h 87"/>
                <a:gd name="T6" fmla="*/ 2147483647 w 103"/>
                <a:gd name="T7" fmla="*/ 2147483647 h 87"/>
                <a:gd name="T8" fmla="*/ 2147483647 w 103"/>
                <a:gd name="T9" fmla="*/ 2147483647 h 87"/>
                <a:gd name="T10" fmla="*/ 2147483647 w 103"/>
                <a:gd name="T11" fmla="*/ 2147483647 h 87"/>
                <a:gd name="T12" fmla="*/ 2147483647 w 103"/>
                <a:gd name="T13" fmla="*/ 2147483647 h 87"/>
                <a:gd name="T14" fmla="*/ 2147483647 w 103"/>
                <a:gd name="T15" fmla="*/ 2147483647 h 87"/>
                <a:gd name="T16" fmla="*/ 2147483647 w 103"/>
                <a:gd name="T17" fmla="*/ 0 h 87"/>
                <a:gd name="T18" fmla="*/ 2147483647 w 103"/>
                <a:gd name="T19" fmla="*/ 0 h 87"/>
                <a:gd name="T20" fmla="*/ 0 w 103"/>
                <a:gd name="T21" fmla="*/ 0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87"/>
                <a:gd name="T35" fmla="*/ 103 w 103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87">
                  <a:moveTo>
                    <a:pt x="103" y="87"/>
                  </a:moveTo>
                  <a:lnTo>
                    <a:pt x="94" y="78"/>
                  </a:lnTo>
                  <a:lnTo>
                    <a:pt x="86" y="61"/>
                  </a:lnTo>
                  <a:lnTo>
                    <a:pt x="77" y="52"/>
                  </a:lnTo>
                  <a:lnTo>
                    <a:pt x="69" y="35"/>
                  </a:lnTo>
                  <a:lnTo>
                    <a:pt x="69" y="26"/>
                  </a:lnTo>
                  <a:lnTo>
                    <a:pt x="60" y="18"/>
                  </a:lnTo>
                  <a:lnTo>
                    <a:pt x="43" y="9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98" name="Line 344"/>
            <p:cNvSpPr>
              <a:spLocks noChangeShapeType="1"/>
            </p:cNvSpPr>
            <p:nvPr/>
          </p:nvSpPr>
          <p:spPr bwMode="auto">
            <a:xfrm flipV="1">
              <a:off x="2659063" y="1411288"/>
              <a:ext cx="7937" cy="6350"/>
            </a:xfrm>
            <a:prstGeom prst="line">
              <a:avLst/>
            </a:prstGeom>
            <a:grpFill/>
            <a:ln w="7938">
              <a:solidFill>
                <a:srgbClr val="C3FC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99" name="Line 345"/>
            <p:cNvSpPr>
              <a:spLocks noChangeShapeType="1"/>
            </p:cNvSpPr>
            <p:nvPr/>
          </p:nvSpPr>
          <p:spPr bwMode="auto">
            <a:xfrm>
              <a:off x="2667000" y="1411288"/>
              <a:ext cx="6350" cy="1587"/>
            </a:xfrm>
            <a:prstGeom prst="line">
              <a:avLst/>
            </a:prstGeom>
            <a:grpFill/>
            <a:ln w="7938">
              <a:solidFill>
                <a:srgbClr val="C3FC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00" name="Freeform 346"/>
            <p:cNvSpPr>
              <a:spLocks/>
            </p:cNvSpPr>
            <p:nvPr/>
          </p:nvSpPr>
          <p:spPr bwMode="auto">
            <a:xfrm>
              <a:off x="5594350" y="4514850"/>
              <a:ext cx="14288" cy="6350"/>
            </a:xfrm>
            <a:custGeom>
              <a:avLst/>
              <a:gdLst>
                <a:gd name="T0" fmla="*/ 2147483647 w 17"/>
                <a:gd name="T1" fmla="*/ 0 h 9"/>
                <a:gd name="T2" fmla="*/ 2147483647 w 17"/>
                <a:gd name="T3" fmla="*/ 0 h 9"/>
                <a:gd name="T4" fmla="*/ 2147483647 w 17"/>
                <a:gd name="T5" fmla="*/ 2147483647 h 9"/>
                <a:gd name="T6" fmla="*/ 0 w 17"/>
                <a:gd name="T7" fmla="*/ 2147483647 h 9"/>
                <a:gd name="T8" fmla="*/ 0 w 17"/>
                <a:gd name="T9" fmla="*/ 0 h 9"/>
                <a:gd name="T10" fmla="*/ 2147483647 w 17"/>
                <a:gd name="T11" fmla="*/ 0 h 9"/>
                <a:gd name="T12" fmla="*/ 2147483647 w 17"/>
                <a:gd name="T13" fmla="*/ 0 h 9"/>
                <a:gd name="T14" fmla="*/ 2147483647 w 17"/>
                <a:gd name="T15" fmla="*/ 0 h 9"/>
                <a:gd name="T16" fmla="*/ 2147483647 w 17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9"/>
                <a:gd name="T29" fmla="*/ 17 w 1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9">
                  <a:moveTo>
                    <a:pt x="17" y="0"/>
                  </a:move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01" name="Freeform 347"/>
            <p:cNvSpPr>
              <a:spLocks/>
            </p:cNvSpPr>
            <p:nvPr/>
          </p:nvSpPr>
          <p:spPr bwMode="auto">
            <a:xfrm>
              <a:off x="4475163" y="5603875"/>
              <a:ext cx="6350" cy="7938"/>
            </a:xfrm>
            <a:custGeom>
              <a:avLst/>
              <a:gdLst>
                <a:gd name="T0" fmla="*/ 0 w 8"/>
                <a:gd name="T1" fmla="*/ 0 h 9"/>
                <a:gd name="T2" fmla="*/ 2147483647 w 8"/>
                <a:gd name="T3" fmla="*/ 0 h 9"/>
                <a:gd name="T4" fmla="*/ 2147483647 w 8"/>
                <a:gd name="T5" fmla="*/ 2147483647 h 9"/>
                <a:gd name="T6" fmla="*/ 2147483647 w 8"/>
                <a:gd name="T7" fmla="*/ 0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0"/>
                  </a:moveTo>
                  <a:lnTo>
                    <a:pt x="8" y="0"/>
                  </a:lnTo>
                  <a:lnTo>
                    <a:pt x="8" y="9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02" name="Freeform 348"/>
            <p:cNvSpPr>
              <a:spLocks/>
            </p:cNvSpPr>
            <p:nvPr/>
          </p:nvSpPr>
          <p:spPr bwMode="auto">
            <a:xfrm>
              <a:off x="4462463" y="5597525"/>
              <a:ext cx="6350" cy="6350"/>
            </a:xfrm>
            <a:custGeom>
              <a:avLst/>
              <a:gdLst>
                <a:gd name="T0" fmla="*/ 0 w 7"/>
                <a:gd name="T1" fmla="*/ 0 h 8"/>
                <a:gd name="T2" fmla="*/ 2147483647 w 7"/>
                <a:gd name="T3" fmla="*/ 0 h 8"/>
                <a:gd name="T4" fmla="*/ 2147483647 w 7"/>
                <a:gd name="T5" fmla="*/ 2147483647 h 8"/>
                <a:gd name="T6" fmla="*/ 2147483647 w 7"/>
                <a:gd name="T7" fmla="*/ 0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0" y="0"/>
                  </a:moveTo>
                  <a:lnTo>
                    <a:pt x="7" y="0"/>
                  </a:lnTo>
                  <a:lnTo>
                    <a:pt x="7" y="8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03" name="Freeform 349"/>
            <p:cNvSpPr>
              <a:spLocks/>
            </p:cNvSpPr>
            <p:nvPr/>
          </p:nvSpPr>
          <p:spPr bwMode="auto">
            <a:xfrm>
              <a:off x="4448175" y="5589588"/>
              <a:ext cx="6350" cy="7937"/>
            </a:xfrm>
            <a:custGeom>
              <a:avLst/>
              <a:gdLst>
                <a:gd name="T0" fmla="*/ 2147483647 w 9"/>
                <a:gd name="T1" fmla="*/ 2147483647 h 9"/>
                <a:gd name="T2" fmla="*/ 0 w 9"/>
                <a:gd name="T3" fmla="*/ 2147483647 h 9"/>
                <a:gd name="T4" fmla="*/ 0 w 9"/>
                <a:gd name="T5" fmla="*/ 0 h 9"/>
                <a:gd name="T6" fmla="*/ 0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04" name="Freeform 350"/>
            <p:cNvSpPr>
              <a:spLocks/>
            </p:cNvSpPr>
            <p:nvPr/>
          </p:nvSpPr>
          <p:spPr bwMode="auto">
            <a:xfrm>
              <a:off x="4406900" y="5589588"/>
              <a:ext cx="6350" cy="1587"/>
            </a:xfrm>
            <a:custGeom>
              <a:avLst/>
              <a:gdLst>
                <a:gd name="T0" fmla="*/ 2147483647 w 7"/>
                <a:gd name="T1" fmla="*/ 0 h 1587"/>
                <a:gd name="T2" fmla="*/ 0 w 7"/>
                <a:gd name="T3" fmla="*/ 0 h 1587"/>
                <a:gd name="T4" fmla="*/ 2147483647 w 7"/>
                <a:gd name="T5" fmla="*/ 0 h 1587"/>
                <a:gd name="T6" fmla="*/ 0 w 7"/>
                <a:gd name="T7" fmla="*/ 0 h 1587"/>
                <a:gd name="T8" fmla="*/ 2147483647 w 7"/>
                <a:gd name="T9" fmla="*/ 0 h 1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587"/>
                <a:gd name="T17" fmla="*/ 7 w 7"/>
                <a:gd name="T18" fmla="*/ 1587 h 1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58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05" name="Freeform 351"/>
            <p:cNvSpPr>
              <a:spLocks/>
            </p:cNvSpPr>
            <p:nvPr/>
          </p:nvSpPr>
          <p:spPr bwMode="auto">
            <a:xfrm>
              <a:off x="4078288" y="5500688"/>
              <a:ext cx="7937" cy="6350"/>
            </a:xfrm>
            <a:custGeom>
              <a:avLst/>
              <a:gdLst>
                <a:gd name="T0" fmla="*/ 2147483647 w 9"/>
                <a:gd name="T1" fmla="*/ 0 h 8"/>
                <a:gd name="T2" fmla="*/ 0 w 9"/>
                <a:gd name="T3" fmla="*/ 2147483647 h 8"/>
                <a:gd name="T4" fmla="*/ 0 w 9"/>
                <a:gd name="T5" fmla="*/ 0 h 8"/>
                <a:gd name="T6" fmla="*/ 2147483647 w 9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9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06" name="Freeform 352"/>
            <p:cNvSpPr>
              <a:spLocks/>
            </p:cNvSpPr>
            <p:nvPr/>
          </p:nvSpPr>
          <p:spPr bwMode="auto">
            <a:xfrm>
              <a:off x="4086225" y="5500688"/>
              <a:ext cx="7938" cy="6350"/>
            </a:xfrm>
            <a:custGeom>
              <a:avLst/>
              <a:gdLst>
                <a:gd name="T0" fmla="*/ 2147483647 w 9"/>
                <a:gd name="T1" fmla="*/ 2147483647 h 8"/>
                <a:gd name="T2" fmla="*/ 0 w 9"/>
                <a:gd name="T3" fmla="*/ 2147483647 h 8"/>
                <a:gd name="T4" fmla="*/ 0 w 9"/>
                <a:gd name="T5" fmla="*/ 0 h 8"/>
                <a:gd name="T6" fmla="*/ 0 w 9"/>
                <a:gd name="T7" fmla="*/ 2147483647 h 8"/>
                <a:gd name="T8" fmla="*/ 2147483647 w 9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9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07" name="Freeform 353"/>
            <p:cNvSpPr>
              <a:spLocks/>
            </p:cNvSpPr>
            <p:nvPr/>
          </p:nvSpPr>
          <p:spPr bwMode="auto">
            <a:xfrm>
              <a:off x="3854450" y="5500688"/>
              <a:ext cx="12700" cy="6350"/>
            </a:xfrm>
            <a:custGeom>
              <a:avLst/>
              <a:gdLst>
                <a:gd name="T0" fmla="*/ 2147483647 w 16"/>
                <a:gd name="T1" fmla="*/ 2147483647 h 8"/>
                <a:gd name="T2" fmla="*/ 0 w 16"/>
                <a:gd name="T3" fmla="*/ 2147483647 h 8"/>
                <a:gd name="T4" fmla="*/ 2147483647 w 16"/>
                <a:gd name="T5" fmla="*/ 2147483647 h 8"/>
                <a:gd name="T6" fmla="*/ 0 w 16"/>
                <a:gd name="T7" fmla="*/ 2147483647 h 8"/>
                <a:gd name="T8" fmla="*/ 0 w 16"/>
                <a:gd name="T9" fmla="*/ 0 h 8"/>
                <a:gd name="T10" fmla="*/ 2147483647 w 16"/>
                <a:gd name="T11" fmla="*/ 0 h 8"/>
                <a:gd name="T12" fmla="*/ 2147483647 w 16"/>
                <a:gd name="T13" fmla="*/ 2147483647 h 8"/>
                <a:gd name="T14" fmla="*/ 0 w 16"/>
                <a:gd name="T15" fmla="*/ 2147483647 h 8"/>
                <a:gd name="T16" fmla="*/ 2147483647 w 16"/>
                <a:gd name="T17" fmla="*/ 2147483647 h 8"/>
                <a:gd name="T18" fmla="*/ 2147483647 w 16"/>
                <a:gd name="T19" fmla="*/ 0 h 8"/>
                <a:gd name="T20" fmla="*/ 2147483647 w 16"/>
                <a:gd name="T21" fmla="*/ 0 h 8"/>
                <a:gd name="T22" fmla="*/ 2147483647 w 16"/>
                <a:gd name="T23" fmla="*/ 2147483647 h 8"/>
                <a:gd name="T24" fmla="*/ 2147483647 w 16"/>
                <a:gd name="T25" fmla="*/ 2147483647 h 8"/>
                <a:gd name="T26" fmla="*/ 2147483647 w 16"/>
                <a:gd name="T27" fmla="*/ 2147483647 h 8"/>
                <a:gd name="T28" fmla="*/ 2147483647 w 16"/>
                <a:gd name="T29" fmla="*/ 0 h 8"/>
                <a:gd name="T30" fmla="*/ 2147483647 w 16"/>
                <a:gd name="T31" fmla="*/ 0 h 8"/>
                <a:gd name="T32" fmla="*/ 2147483647 w 16"/>
                <a:gd name="T33" fmla="*/ 0 h 8"/>
                <a:gd name="T34" fmla="*/ 2147483647 w 16"/>
                <a:gd name="T35" fmla="*/ 0 h 8"/>
                <a:gd name="T36" fmla="*/ 2147483647 w 16"/>
                <a:gd name="T37" fmla="*/ 214748364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8"/>
                <a:gd name="T59" fmla="*/ 16 w 16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8">
                  <a:moveTo>
                    <a:pt x="9" y="8"/>
                  </a:moveTo>
                  <a:lnTo>
                    <a:pt x="0" y="8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8"/>
                  </a:lnTo>
                  <a:lnTo>
                    <a:pt x="9" y="8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9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08" name="Freeform 354"/>
            <p:cNvSpPr>
              <a:spLocks/>
            </p:cNvSpPr>
            <p:nvPr/>
          </p:nvSpPr>
          <p:spPr bwMode="auto">
            <a:xfrm>
              <a:off x="3860800" y="5507038"/>
              <a:ext cx="1588" cy="7937"/>
            </a:xfrm>
            <a:custGeom>
              <a:avLst/>
              <a:gdLst>
                <a:gd name="T0" fmla="*/ 0 w 1588"/>
                <a:gd name="T1" fmla="*/ 2147483647 h 9"/>
                <a:gd name="T2" fmla="*/ 0 w 1588"/>
                <a:gd name="T3" fmla="*/ 0 h 9"/>
                <a:gd name="T4" fmla="*/ 0 w 1588"/>
                <a:gd name="T5" fmla="*/ 2147483647 h 9"/>
                <a:gd name="T6" fmla="*/ 0 w 1588"/>
                <a:gd name="T7" fmla="*/ 0 h 9"/>
                <a:gd name="T8" fmla="*/ 0 w 1588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8"/>
                <a:gd name="T16" fmla="*/ 0 h 9"/>
                <a:gd name="T17" fmla="*/ 1588 w 158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8" h="9">
                  <a:moveTo>
                    <a:pt x="0" y="9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09" name="Freeform 355"/>
            <p:cNvSpPr>
              <a:spLocks/>
            </p:cNvSpPr>
            <p:nvPr/>
          </p:nvSpPr>
          <p:spPr bwMode="auto">
            <a:xfrm>
              <a:off x="3860800" y="5507038"/>
              <a:ext cx="14288" cy="7937"/>
            </a:xfrm>
            <a:custGeom>
              <a:avLst/>
              <a:gdLst>
                <a:gd name="T0" fmla="*/ 2147483647 w 17"/>
                <a:gd name="T1" fmla="*/ 0 h 9"/>
                <a:gd name="T2" fmla="*/ 0 w 17"/>
                <a:gd name="T3" fmla="*/ 0 h 9"/>
                <a:gd name="T4" fmla="*/ 2147483647 w 17"/>
                <a:gd name="T5" fmla="*/ 0 h 9"/>
                <a:gd name="T6" fmla="*/ 2147483647 w 17"/>
                <a:gd name="T7" fmla="*/ 2147483647 h 9"/>
                <a:gd name="T8" fmla="*/ 2147483647 w 17"/>
                <a:gd name="T9" fmla="*/ 2147483647 h 9"/>
                <a:gd name="T10" fmla="*/ 2147483647 w 17"/>
                <a:gd name="T11" fmla="*/ 0 h 9"/>
                <a:gd name="T12" fmla="*/ 2147483647 w 17"/>
                <a:gd name="T13" fmla="*/ 2147483647 h 9"/>
                <a:gd name="T14" fmla="*/ 2147483647 w 17"/>
                <a:gd name="T15" fmla="*/ 2147483647 h 9"/>
                <a:gd name="T16" fmla="*/ 2147483647 w 17"/>
                <a:gd name="T17" fmla="*/ 2147483647 h 9"/>
                <a:gd name="T18" fmla="*/ 2147483647 w 17"/>
                <a:gd name="T19" fmla="*/ 2147483647 h 9"/>
                <a:gd name="T20" fmla="*/ 2147483647 w 1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9"/>
                <a:gd name="T35" fmla="*/ 17 w 1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9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7" y="9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10" name="Rectangle 356"/>
            <p:cNvSpPr>
              <a:spLocks noChangeArrowheads="1"/>
            </p:cNvSpPr>
            <p:nvPr/>
          </p:nvSpPr>
          <p:spPr bwMode="auto">
            <a:xfrm>
              <a:off x="3786188" y="5514975"/>
              <a:ext cx="6350" cy="6350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11" name="Freeform 357"/>
            <p:cNvSpPr>
              <a:spLocks/>
            </p:cNvSpPr>
            <p:nvPr/>
          </p:nvSpPr>
          <p:spPr bwMode="auto">
            <a:xfrm>
              <a:off x="3798888" y="5514975"/>
              <a:ext cx="14287" cy="6350"/>
            </a:xfrm>
            <a:custGeom>
              <a:avLst/>
              <a:gdLst>
                <a:gd name="T0" fmla="*/ 2147483647 w 16"/>
                <a:gd name="T1" fmla="*/ 2147483647 h 9"/>
                <a:gd name="T2" fmla="*/ 0 w 16"/>
                <a:gd name="T3" fmla="*/ 2147483647 h 9"/>
                <a:gd name="T4" fmla="*/ 2147483647 w 16"/>
                <a:gd name="T5" fmla="*/ 2147483647 h 9"/>
                <a:gd name="T6" fmla="*/ 0 w 16"/>
                <a:gd name="T7" fmla="*/ 2147483647 h 9"/>
                <a:gd name="T8" fmla="*/ 2147483647 w 16"/>
                <a:gd name="T9" fmla="*/ 2147483647 h 9"/>
                <a:gd name="T10" fmla="*/ 2147483647 w 16"/>
                <a:gd name="T11" fmla="*/ 0 h 9"/>
                <a:gd name="T12" fmla="*/ 2147483647 w 16"/>
                <a:gd name="T13" fmla="*/ 0 h 9"/>
                <a:gd name="T14" fmla="*/ 2147483647 w 16"/>
                <a:gd name="T15" fmla="*/ 0 h 9"/>
                <a:gd name="T16" fmla="*/ 2147483647 w 16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9"/>
                <a:gd name="T29" fmla="*/ 16 w 1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9">
                  <a:moveTo>
                    <a:pt x="9" y="9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12" name="Rectangle 358"/>
            <p:cNvSpPr>
              <a:spLocks noChangeArrowheads="1"/>
            </p:cNvSpPr>
            <p:nvPr/>
          </p:nvSpPr>
          <p:spPr bwMode="auto">
            <a:xfrm>
              <a:off x="3813175" y="5514975"/>
              <a:ext cx="6350" cy="6350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13" name="Freeform 359"/>
            <p:cNvSpPr>
              <a:spLocks/>
            </p:cNvSpPr>
            <p:nvPr/>
          </p:nvSpPr>
          <p:spPr bwMode="auto">
            <a:xfrm>
              <a:off x="3848100" y="5500688"/>
              <a:ext cx="6350" cy="6350"/>
            </a:xfrm>
            <a:custGeom>
              <a:avLst/>
              <a:gdLst>
                <a:gd name="T0" fmla="*/ 0 w 8"/>
                <a:gd name="T1" fmla="*/ 2147483647 h 8"/>
                <a:gd name="T2" fmla="*/ 0 w 8"/>
                <a:gd name="T3" fmla="*/ 0 h 8"/>
                <a:gd name="T4" fmla="*/ 2147483647 w 8"/>
                <a:gd name="T5" fmla="*/ 0 h 8"/>
                <a:gd name="T6" fmla="*/ 0 w 8"/>
                <a:gd name="T7" fmla="*/ 0 h 8"/>
                <a:gd name="T8" fmla="*/ 0 w 8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14" name="Rectangle 360"/>
            <p:cNvSpPr>
              <a:spLocks noChangeArrowheads="1"/>
            </p:cNvSpPr>
            <p:nvPr/>
          </p:nvSpPr>
          <p:spPr bwMode="auto">
            <a:xfrm>
              <a:off x="3867150" y="5494338"/>
              <a:ext cx="7938" cy="6350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15" name="Freeform 361"/>
            <p:cNvSpPr>
              <a:spLocks/>
            </p:cNvSpPr>
            <p:nvPr/>
          </p:nvSpPr>
          <p:spPr bwMode="auto">
            <a:xfrm>
              <a:off x="3895725" y="5494338"/>
              <a:ext cx="6350" cy="6350"/>
            </a:xfrm>
            <a:custGeom>
              <a:avLst/>
              <a:gdLst>
                <a:gd name="T0" fmla="*/ 2147483647 w 7"/>
                <a:gd name="T1" fmla="*/ 0 h 9"/>
                <a:gd name="T2" fmla="*/ 2147483647 w 7"/>
                <a:gd name="T3" fmla="*/ 2147483647 h 9"/>
                <a:gd name="T4" fmla="*/ 0 w 7"/>
                <a:gd name="T5" fmla="*/ 2147483647 h 9"/>
                <a:gd name="T6" fmla="*/ 2147483647 w 7"/>
                <a:gd name="T7" fmla="*/ 2147483647 h 9"/>
                <a:gd name="T8" fmla="*/ 2147483647 w 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0"/>
                  </a:moveTo>
                  <a:lnTo>
                    <a:pt x="7" y="9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16" name="Freeform 362"/>
            <p:cNvSpPr>
              <a:spLocks/>
            </p:cNvSpPr>
            <p:nvPr/>
          </p:nvSpPr>
          <p:spPr bwMode="auto">
            <a:xfrm>
              <a:off x="3887788" y="5500688"/>
              <a:ext cx="7937" cy="6350"/>
            </a:xfrm>
            <a:custGeom>
              <a:avLst/>
              <a:gdLst>
                <a:gd name="T0" fmla="*/ 2147483647 w 10"/>
                <a:gd name="T1" fmla="*/ 2147483647 h 8"/>
                <a:gd name="T2" fmla="*/ 0 w 10"/>
                <a:gd name="T3" fmla="*/ 2147483647 h 8"/>
                <a:gd name="T4" fmla="*/ 0 w 10"/>
                <a:gd name="T5" fmla="*/ 0 h 8"/>
                <a:gd name="T6" fmla="*/ 2147483647 w 10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8"/>
                <a:gd name="T14" fmla="*/ 10 w 1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8">
                  <a:moveTo>
                    <a:pt x="10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17" name="Freeform 363"/>
            <p:cNvSpPr>
              <a:spLocks/>
            </p:cNvSpPr>
            <p:nvPr/>
          </p:nvSpPr>
          <p:spPr bwMode="auto">
            <a:xfrm>
              <a:off x="3875088" y="5507038"/>
              <a:ext cx="12700" cy="1587"/>
            </a:xfrm>
            <a:custGeom>
              <a:avLst/>
              <a:gdLst>
                <a:gd name="T0" fmla="*/ 2147483647 w 16"/>
                <a:gd name="T1" fmla="*/ 0 h 1587"/>
                <a:gd name="T2" fmla="*/ 2147483647 w 16"/>
                <a:gd name="T3" fmla="*/ 0 h 1587"/>
                <a:gd name="T4" fmla="*/ 2147483647 w 16"/>
                <a:gd name="T5" fmla="*/ 0 h 1587"/>
                <a:gd name="T6" fmla="*/ 0 w 16"/>
                <a:gd name="T7" fmla="*/ 0 h 1587"/>
                <a:gd name="T8" fmla="*/ 2147483647 w 16"/>
                <a:gd name="T9" fmla="*/ 0 h 1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587"/>
                <a:gd name="T17" fmla="*/ 16 w 16"/>
                <a:gd name="T18" fmla="*/ 1587 h 1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587">
                  <a:moveTo>
                    <a:pt x="9" y="0"/>
                  </a:move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18" name="Freeform 364"/>
            <p:cNvSpPr>
              <a:spLocks/>
            </p:cNvSpPr>
            <p:nvPr/>
          </p:nvSpPr>
          <p:spPr bwMode="auto">
            <a:xfrm>
              <a:off x="3867150" y="5500688"/>
              <a:ext cx="7938" cy="6350"/>
            </a:xfrm>
            <a:custGeom>
              <a:avLst/>
              <a:gdLst>
                <a:gd name="T0" fmla="*/ 2147483647 w 10"/>
                <a:gd name="T1" fmla="*/ 2147483647 h 8"/>
                <a:gd name="T2" fmla="*/ 0 w 10"/>
                <a:gd name="T3" fmla="*/ 2147483647 h 8"/>
                <a:gd name="T4" fmla="*/ 2147483647 w 10"/>
                <a:gd name="T5" fmla="*/ 2147483647 h 8"/>
                <a:gd name="T6" fmla="*/ 0 w 10"/>
                <a:gd name="T7" fmla="*/ 2147483647 h 8"/>
                <a:gd name="T8" fmla="*/ 0 w 10"/>
                <a:gd name="T9" fmla="*/ 0 h 8"/>
                <a:gd name="T10" fmla="*/ 2147483647 w 10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8"/>
                <a:gd name="T20" fmla="*/ 10 w 10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8">
                  <a:moveTo>
                    <a:pt x="10" y="8"/>
                  </a:moveTo>
                  <a:lnTo>
                    <a:pt x="0" y="8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19" name="Freeform 365"/>
            <p:cNvSpPr>
              <a:spLocks/>
            </p:cNvSpPr>
            <p:nvPr/>
          </p:nvSpPr>
          <p:spPr bwMode="auto">
            <a:xfrm>
              <a:off x="3881438" y="5507038"/>
              <a:ext cx="6350" cy="7937"/>
            </a:xfrm>
            <a:custGeom>
              <a:avLst/>
              <a:gdLst>
                <a:gd name="T0" fmla="*/ 0 w 7"/>
                <a:gd name="T1" fmla="*/ 0 h 9"/>
                <a:gd name="T2" fmla="*/ 2147483647 w 7"/>
                <a:gd name="T3" fmla="*/ 0 h 9"/>
                <a:gd name="T4" fmla="*/ 0 w 7"/>
                <a:gd name="T5" fmla="*/ 0 h 9"/>
                <a:gd name="T6" fmla="*/ 0 w 7"/>
                <a:gd name="T7" fmla="*/ 2147483647 h 9"/>
                <a:gd name="T8" fmla="*/ 0 w 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20" name="Freeform 366"/>
            <p:cNvSpPr>
              <a:spLocks/>
            </p:cNvSpPr>
            <p:nvPr/>
          </p:nvSpPr>
          <p:spPr bwMode="auto">
            <a:xfrm>
              <a:off x="3963988" y="5494338"/>
              <a:ext cx="12700" cy="1587"/>
            </a:xfrm>
            <a:custGeom>
              <a:avLst/>
              <a:gdLst>
                <a:gd name="T0" fmla="*/ 2147483647 w 17"/>
                <a:gd name="T1" fmla="*/ 0 h 1587"/>
                <a:gd name="T2" fmla="*/ 2147483647 w 17"/>
                <a:gd name="T3" fmla="*/ 0 h 1587"/>
                <a:gd name="T4" fmla="*/ 2147483647 w 17"/>
                <a:gd name="T5" fmla="*/ 0 h 1587"/>
                <a:gd name="T6" fmla="*/ 0 w 17"/>
                <a:gd name="T7" fmla="*/ 0 h 1587"/>
                <a:gd name="T8" fmla="*/ 2147483647 w 17"/>
                <a:gd name="T9" fmla="*/ 0 h 1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587"/>
                <a:gd name="T17" fmla="*/ 17 w 17"/>
                <a:gd name="T18" fmla="*/ 1587 h 1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587">
                  <a:moveTo>
                    <a:pt x="10" y="0"/>
                  </a:moveTo>
                  <a:lnTo>
                    <a:pt x="17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21" name="Freeform 367"/>
            <p:cNvSpPr>
              <a:spLocks/>
            </p:cNvSpPr>
            <p:nvPr/>
          </p:nvSpPr>
          <p:spPr bwMode="auto">
            <a:xfrm>
              <a:off x="3997325" y="5494338"/>
              <a:ext cx="7938" cy="6350"/>
            </a:xfrm>
            <a:custGeom>
              <a:avLst/>
              <a:gdLst>
                <a:gd name="T0" fmla="*/ 2147483647 w 10"/>
                <a:gd name="T1" fmla="*/ 2147483647 h 9"/>
                <a:gd name="T2" fmla="*/ 0 w 10"/>
                <a:gd name="T3" fmla="*/ 2147483647 h 9"/>
                <a:gd name="T4" fmla="*/ 2147483647 w 10"/>
                <a:gd name="T5" fmla="*/ 2147483647 h 9"/>
                <a:gd name="T6" fmla="*/ 2147483647 w 10"/>
                <a:gd name="T7" fmla="*/ 0 h 9"/>
                <a:gd name="T8" fmla="*/ 2147483647 w 10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0" y="9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10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22" name="Rectangle 368"/>
            <p:cNvSpPr>
              <a:spLocks noChangeArrowheads="1"/>
            </p:cNvSpPr>
            <p:nvPr/>
          </p:nvSpPr>
          <p:spPr bwMode="auto">
            <a:xfrm>
              <a:off x="3990975" y="5487988"/>
              <a:ext cx="6350" cy="6350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23" name="Freeform 369"/>
            <p:cNvSpPr>
              <a:spLocks/>
            </p:cNvSpPr>
            <p:nvPr/>
          </p:nvSpPr>
          <p:spPr bwMode="auto">
            <a:xfrm>
              <a:off x="3990975" y="5487988"/>
              <a:ext cx="1588" cy="6350"/>
            </a:xfrm>
            <a:custGeom>
              <a:avLst/>
              <a:gdLst>
                <a:gd name="T0" fmla="*/ 0 w 1588"/>
                <a:gd name="T1" fmla="*/ 0 h 8"/>
                <a:gd name="T2" fmla="*/ 0 w 1588"/>
                <a:gd name="T3" fmla="*/ 2147483647 h 8"/>
                <a:gd name="T4" fmla="*/ 0 w 1588"/>
                <a:gd name="T5" fmla="*/ 0 h 8"/>
                <a:gd name="T6" fmla="*/ 0 w 1588"/>
                <a:gd name="T7" fmla="*/ 2147483647 h 8"/>
                <a:gd name="T8" fmla="*/ 0 w 158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8"/>
                <a:gd name="T16" fmla="*/ 0 h 8"/>
                <a:gd name="T17" fmla="*/ 1588 w 158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8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24" name="Freeform 370"/>
            <p:cNvSpPr>
              <a:spLocks/>
            </p:cNvSpPr>
            <p:nvPr/>
          </p:nvSpPr>
          <p:spPr bwMode="auto">
            <a:xfrm>
              <a:off x="4011613" y="5494338"/>
              <a:ext cx="20637" cy="6350"/>
            </a:xfrm>
            <a:custGeom>
              <a:avLst/>
              <a:gdLst>
                <a:gd name="T0" fmla="*/ 2147483647 w 26"/>
                <a:gd name="T1" fmla="*/ 0 h 9"/>
                <a:gd name="T2" fmla="*/ 2147483647 w 26"/>
                <a:gd name="T3" fmla="*/ 0 h 9"/>
                <a:gd name="T4" fmla="*/ 2147483647 w 26"/>
                <a:gd name="T5" fmla="*/ 2147483647 h 9"/>
                <a:gd name="T6" fmla="*/ 2147483647 w 26"/>
                <a:gd name="T7" fmla="*/ 0 h 9"/>
                <a:gd name="T8" fmla="*/ 2147483647 w 26"/>
                <a:gd name="T9" fmla="*/ 0 h 9"/>
                <a:gd name="T10" fmla="*/ 2147483647 w 26"/>
                <a:gd name="T11" fmla="*/ 0 h 9"/>
                <a:gd name="T12" fmla="*/ 0 w 26"/>
                <a:gd name="T13" fmla="*/ 0 h 9"/>
                <a:gd name="T14" fmla="*/ 2147483647 w 26"/>
                <a:gd name="T15" fmla="*/ 0 h 9"/>
                <a:gd name="T16" fmla="*/ 2147483647 w 26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9"/>
                <a:gd name="T29" fmla="*/ 26 w 2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9">
                  <a:moveTo>
                    <a:pt x="17" y="0"/>
                  </a:moveTo>
                  <a:lnTo>
                    <a:pt x="26" y="0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25" name="Freeform 371"/>
            <p:cNvSpPr>
              <a:spLocks/>
            </p:cNvSpPr>
            <p:nvPr/>
          </p:nvSpPr>
          <p:spPr bwMode="auto">
            <a:xfrm>
              <a:off x="4011613" y="5500688"/>
              <a:ext cx="6350" cy="6350"/>
            </a:xfrm>
            <a:custGeom>
              <a:avLst/>
              <a:gdLst>
                <a:gd name="T0" fmla="*/ 0 w 9"/>
                <a:gd name="T1" fmla="*/ 0 h 8"/>
                <a:gd name="T2" fmla="*/ 2147483647 w 9"/>
                <a:gd name="T3" fmla="*/ 0 h 8"/>
                <a:gd name="T4" fmla="*/ 2147483647 w 9"/>
                <a:gd name="T5" fmla="*/ 2147483647 h 8"/>
                <a:gd name="T6" fmla="*/ 0 w 9"/>
                <a:gd name="T7" fmla="*/ 2147483647 h 8"/>
                <a:gd name="T8" fmla="*/ 0 w 9"/>
                <a:gd name="T9" fmla="*/ 0 h 8"/>
                <a:gd name="T10" fmla="*/ 0 w 9"/>
                <a:gd name="T11" fmla="*/ 2147483647 h 8"/>
                <a:gd name="T12" fmla="*/ 0 w 9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8"/>
                <a:gd name="T23" fmla="*/ 9 w 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8">
                  <a:moveTo>
                    <a:pt x="0" y="0"/>
                  </a:moveTo>
                  <a:lnTo>
                    <a:pt x="9" y="0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26" name="Freeform 372"/>
            <p:cNvSpPr>
              <a:spLocks/>
            </p:cNvSpPr>
            <p:nvPr/>
          </p:nvSpPr>
          <p:spPr bwMode="auto">
            <a:xfrm>
              <a:off x="4038600" y="5487988"/>
              <a:ext cx="6350" cy="6350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2147483647 h 8"/>
                <a:gd name="T4" fmla="*/ 2147483647 w 8"/>
                <a:gd name="T5" fmla="*/ 0 h 8"/>
                <a:gd name="T6" fmla="*/ 0 w 8"/>
                <a:gd name="T7" fmla="*/ 0 h 8"/>
                <a:gd name="T8" fmla="*/ 2147483647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8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27" name="Rectangle 373"/>
            <p:cNvSpPr>
              <a:spLocks noChangeArrowheads="1"/>
            </p:cNvSpPr>
            <p:nvPr/>
          </p:nvSpPr>
          <p:spPr bwMode="auto">
            <a:xfrm>
              <a:off x="4044950" y="5487988"/>
              <a:ext cx="7938" cy="6350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28" name="Freeform 374"/>
            <p:cNvSpPr>
              <a:spLocks/>
            </p:cNvSpPr>
            <p:nvPr/>
          </p:nvSpPr>
          <p:spPr bwMode="auto">
            <a:xfrm>
              <a:off x="4052888" y="5480050"/>
              <a:ext cx="4762" cy="7938"/>
            </a:xfrm>
            <a:custGeom>
              <a:avLst/>
              <a:gdLst>
                <a:gd name="T0" fmla="*/ 2147483647 w 8"/>
                <a:gd name="T1" fmla="*/ 0 h 9"/>
                <a:gd name="T2" fmla="*/ 2147483647 w 8"/>
                <a:gd name="T3" fmla="*/ 2147483647 h 9"/>
                <a:gd name="T4" fmla="*/ 0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8" y="0"/>
                  </a:moveTo>
                  <a:lnTo>
                    <a:pt x="8" y="9"/>
                  </a:lnTo>
                  <a:lnTo>
                    <a:pt x="0" y="9"/>
                  </a:lnTo>
                  <a:lnTo>
                    <a:pt x="8" y="9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29" name="Freeform 375"/>
            <p:cNvSpPr>
              <a:spLocks/>
            </p:cNvSpPr>
            <p:nvPr/>
          </p:nvSpPr>
          <p:spPr bwMode="auto">
            <a:xfrm>
              <a:off x="4133850" y="5535613"/>
              <a:ext cx="7938" cy="7937"/>
            </a:xfrm>
            <a:custGeom>
              <a:avLst/>
              <a:gdLst>
                <a:gd name="T0" fmla="*/ 2147483647 w 9"/>
                <a:gd name="T1" fmla="*/ 0 h 9"/>
                <a:gd name="T2" fmla="*/ 2147483647 w 9"/>
                <a:gd name="T3" fmla="*/ 2147483647 h 9"/>
                <a:gd name="T4" fmla="*/ 2147483647 w 9"/>
                <a:gd name="T5" fmla="*/ 0 h 9"/>
                <a:gd name="T6" fmla="*/ 0 w 9"/>
                <a:gd name="T7" fmla="*/ 0 h 9"/>
                <a:gd name="T8" fmla="*/ 2147483647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0"/>
                  </a:move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30" name="Freeform 376"/>
            <p:cNvSpPr>
              <a:spLocks/>
            </p:cNvSpPr>
            <p:nvPr/>
          </p:nvSpPr>
          <p:spPr bwMode="auto">
            <a:xfrm>
              <a:off x="4537075" y="5583238"/>
              <a:ext cx="20638" cy="1587"/>
            </a:xfrm>
            <a:custGeom>
              <a:avLst/>
              <a:gdLst>
                <a:gd name="T0" fmla="*/ 2147483647 w 26"/>
                <a:gd name="T1" fmla="*/ 0 h 1587"/>
                <a:gd name="T2" fmla="*/ 2147483647 w 26"/>
                <a:gd name="T3" fmla="*/ 0 h 1587"/>
                <a:gd name="T4" fmla="*/ 2147483647 w 26"/>
                <a:gd name="T5" fmla="*/ 0 h 1587"/>
                <a:gd name="T6" fmla="*/ 0 w 26"/>
                <a:gd name="T7" fmla="*/ 0 h 1587"/>
                <a:gd name="T8" fmla="*/ 2147483647 w 26"/>
                <a:gd name="T9" fmla="*/ 0 h 1587"/>
                <a:gd name="T10" fmla="*/ 2147483647 w 26"/>
                <a:gd name="T11" fmla="*/ 0 h 1587"/>
                <a:gd name="T12" fmla="*/ 2147483647 w 26"/>
                <a:gd name="T13" fmla="*/ 0 h 1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587"/>
                <a:gd name="T23" fmla="*/ 26 w 26"/>
                <a:gd name="T24" fmla="*/ 1587 h 15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587">
                  <a:moveTo>
                    <a:pt x="26" y="0"/>
                  </a:move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31" name="Freeform 377"/>
            <p:cNvSpPr>
              <a:spLocks/>
            </p:cNvSpPr>
            <p:nvPr/>
          </p:nvSpPr>
          <p:spPr bwMode="auto">
            <a:xfrm>
              <a:off x="4187825" y="4645025"/>
              <a:ext cx="7938" cy="20638"/>
            </a:xfrm>
            <a:custGeom>
              <a:avLst/>
              <a:gdLst>
                <a:gd name="T0" fmla="*/ 0 w 9"/>
                <a:gd name="T1" fmla="*/ 0 h 27"/>
                <a:gd name="T2" fmla="*/ 0 w 9"/>
                <a:gd name="T3" fmla="*/ 2147483647 h 27"/>
                <a:gd name="T4" fmla="*/ 0 w 9"/>
                <a:gd name="T5" fmla="*/ 2147483647 h 27"/>
                <a:gd name="T6" fmla="*/ 0 w 9"/>
                <a:gd name="T7" fmla="*/ 2147483647 h 27"/>
                <a:gd name="T8" fmla="*/ 0 w 9"/>
                <a:gd name="T9" fmla="*/ 2147483647 h 27"/>
                <a:gd name="T10" fmla="*/ 2147483647 w 9"/>
                <a:gd name="T11" fmla="*/ 2147483647 h 27"/>
                <a:gd name="T12" fmla="*/ 2147483647 w 9"/>
                <a:gd name="T13" fmla="*/ 2147483647 h 27"/>
                <a:gd name="T14" fmla="*/ 2147483647 w 9"/>
                <a:gd name="T15" fmla="*/ 2147483647 h 27"/>
                <a:gd name="T16" fmla="*/ 0 w 9"/>
                <a:gd name="T17" fmla="*/ 2147483647 h 27"/>
                <a:gd name="T18" fmla="*/ 0 w 9"/>
                <a:gd name="T19" fmla="*/ 2147483647 h 27"/>
                <a:gd name="T20" fmla="*/ 0 w 9"/>
                <a:gd name="T21" fmla="*/ 0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27"/>
                <a:gd name="T35" fmla="*/ 9 w 9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27">
                  <a:moveTo>
                    <a:pt x="0" y="0"/>
                  </a:moveTo>
                  <a:lnTo>
                    <a:pt x="0" y="10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9" y="27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32" name="Freeform 378"/>
            <p:cNvSpPr>
              <a:spLocks/>
            </p:cNvSpPr>
            <p:nvPr/>
          </p:nvSpPr>
          <p:spPr bwMode="auto">
            <a:xfrm>
              <a:off x="4373563" y="4310063"/>
              <a:ext cx="6350" cy="4762"/>
            </a:xfrm>
            <a:custGeom>
              <a:avLst/>
              <a:gdLst>
                <a:gd name="T0" fmla="*/ 0 w 7"/>
                <a:gd name="T1" fmla="*/ 2147483647 h 8"/>
                <a:gd name="T2" fmla="*/ 0 w 7"/>
                <a:gd name="T3" fmla="*/ 0 h 8"/>
                <a:gd name="T4" fmla="*/ 0 w 7"/>
                <a:gd name="T5" fmla="*/ 2147483647 h 8"/>
                <a:gd name="T6" fmla="*/ 0 w 7"/>
                <a:gd name="T7" fmla="*/ 0 h 8"/>
                <a:gd name="T8" fmla="*/ 2147483647 w 7"/>
                <a:gd name="T9" fmla="*/ 0 h 8"/>
                <a:gd name="T10" fmla="*/ 0 w 7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33" name="Freeform 379"/>
            <p:cNvSpPr>
              <a:spLocks/>
            </p:cNvSpPr>
            <p:nvPr/>
          </p:nvSpPr>
          <p:spPr bwMode="auto">
            <a:xfrm>
              <a:off x="4386263" y="4310063"/>
              <a:ext cx="6350" cy="4762"/>
            </a:xfrm>
            <a:custGeom>
              <a:avLst/>
              <a:gdLst>
                <a:gd name="T0" fmla="*/ 0 w 7"/>
                <a:gd name="T1" fmla="*/ 2147483647 h 8"/>
                <a:gd name="T2" fmla="*/ 0 w 7"/>
                <a:gd name="T3" fmla="*/ 0 h 8"/>
                <a:gd name="T4" fmla="*/ 2147483647 w 7"/>
                <a:gd name="T5" fmla="*/ 0 h 8"/>
                <a:gd name="T6" fmla="*/ 0 w 7"/>
                <a:gd name="T7" fmla="*/ 0 h 8"/>
                <a:gd name="T8" fmla="*/ 0 w 7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34" name="Freeform 380"/>
            <p:cNvSpPr>
              <a:spLocks/>
            </p:cNvSpPr>
            <p:nvPr/>
          </p:nvSpPr>
          <p:spPr bwMode="auto">
            <a:xfrm>
              <a:off x="4386263" y="4294188"/>
              <a:ext cx="6350" cy="1587"/>
            </a:xfrm>
            <a:custGeom>
              <a:avLst/>
              <a:gdLst>
                <a:gd name="T0" fmla="*/ 2147483647 w 7"/>
                <a:gd name="T1" fmla="*/ 0 h 1587"/>
                <a:gd name="T2" fmla="*/ 0 w 7"/>
                <a:gd name="T3" fmla="*/ 0 h 1587"/>
                <a:gd name="T4" fmla="*/ 2147483647 w 7"/>
                <a:gd name="T5" fmla="*/ 0 h 1587"/>
                <a:gd name="T6" fmla="*/ 0 w 7"/>
                <a:gd name="T7" fmla="*/ 0 h 1587"/>
                <a:gd name="T8" fmla="*/ 2147483647 w 7"/>
                <a:gd name="T9" fmla="*/ 0 h 1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587"/>
                <a:gd name="T17" fmla="*/ 7 w 7"/>
                <a:gd name="T18" fmla="*/ 1587 h 1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58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35" name="Freeform 381"/>
            <p:cNvSpPr>
              <a:spLocks/>
            </p:cNvSpPr>
            <p:nvPr/>
          </p:nvSpPr>
          <p:spPr bwMode="auto">
            <a:xfrm>
              <a:off x="4338638" y="4294188"/>
              <a:ext cx="6350" cy="7937"/>
            </a:xfrm>
            <a:custGeom>
              <a:avLst/>
              <a:gdLst>
                <a:gd name="T0" fmla="*/ 2147483647 w 8"/>
                <a:gd name="T1" fmla="*/ 2147483647 h 9"/>
                <a:gd name="T2" fmla="*/ 0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0 h 9"/>
                <a:gd name="T8" fmla="*/ 2147483647 w 8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8" y="9"/>
                  </a:moveTo>
                  <a:lnTo>
                    <a:pt x="0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36" name="Freeform 382"/>
            <p:cNvSpPr>
              <a:spLocks/>
            </p:cNvSpPr>
            <p:nvPr/>
          </p:nvSpPr>
          <p:spPr bwMode="auto">
            <a:xfrm>
              <a:off x="4365625" y="4310063"/>
              <a:ext cx="7938" cy="12700"/>
            </a:xfrm>
            <a:custGeom>
              <a:avLst/>
              <a:gdLst>
                <a:gd name="T0" fmla="*/ 2147483647 w 9"/>
                <a:gd name="T1" fmla="*/ 2147483647 h 17"/>
                <a:gd name="T2" fmla="*/ 0 w 9"/>
                <a:gd name="T3" fmla="*/ 2147483647 h 17"/>
                <a:gd name="T4" fmla="*/ 0 w 9"/>
                <a:gd name="T5" fmla="*/ 2147483647 h 17"/>
                <a:gd name="T6" fmla="*/ 0 w 9"/>
                <a:gd name="T7" fmla="*/ 2147483647 h 17"/>
                <a:gd name="T8" fmla="*/ 2147483647 w 9"/>
                <a:gd name="T9" fmla="*/ 2147483647 h 17"/>
                <a:gd name="T10" fmla="*/ 2147483647 w 9"/>
                <a:gd name="T11" fmla="*/ 0 h 17"/>
                <a:gd name="T12" fmla="*/ 2147483647 w 9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7"/>
                <a:gd name="T23" fmla="*/ 9 w 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7">
                  <a:moveTo>
                    <a:pt x="9" y="8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8"/>
                  </a:lnTo>
                  <a:lnTo>
                    <a:pt x="9" y="8"/>
                  </a:lnTo>
                  <a:lnTo>
                    <a:pt x="9" y="0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37" name="Rectangle 383"/>
            <p:cNvSpPr>
              <a:spLocks noChangeArrowheads="1"/>
            </p:cNvSpPr>
            <p:nvPr/>
          </p:nvSpPr>
          <p:spPr bwMode="auto">
            <a:xfrm>
              <a:off x="4332288" y="4335463"/>
              <a:ext cx="6350" cy="7937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38" name="Freeform 384"/>
            <p:cNvSpPr>
              <a:spLocks/>
            </p:cNvSpPr>
            <p:nvPr/>
          </p:nvSpPr>
          <p:spPr bwMode="auto">
            <a:xfrm>
              <a:off x="4311650" y="4329113"/>
              <a:ext cx="6350" cy="6350"/>
            </a:xfrm>
            <a:custGeom>
              <a:avLst/>
              <a:gdLst>
                <a:gd name="T0" fmla="*/ 2147483647 w 9"/>
                <a:gd name="T1" fmla="*/ 2147483647 h 9"/>
                <a:gd name="T2" fmla="*/ 0 w 9"/>
                <a:gd name="T3" fmla="*/ 2147483647 h 9"/>
                <a:gd name="T4" fmla="*/ 0 w 9"/>
                <a:gd name="T5" fmla="*/ 0 h 9"/>
                <a:gd name="T6" fmla="*/ 0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39" name="Freeform 385"/>
            <p:cNvSpPr>
              <a:spLocks/>
            </p:cNvSpPr>
            <p:nvPr/>
          </p:nvSpPr>
          <p:spPr bwMode="auto">
            <a:xfrm>
              <a:off x="4127500" y="4746625"/>
              <a:ext cx="1588" cy="14288"/>
            </a:xfrm>
            <a:custGeom>
              <a:avLst/>
              <a:gdLst>
                <a:gd name="T0" fmla="*/ 0 w 1588"/>
                <a:gd name="T1" fmla="*/ 2147483647 h 19"/>
                <a:gd name="T2" fmla="*/ 0 w 1588"/>
                <a:gd name="T3" fmla="*/ 2147483647 h 19"/>
                <a:gd name="T4" fmla="*/ 0 w 1588"/>
                <a:gd name="T5" fmla="*/ 0 h 19"/>
                <a:gd name="T6" fmla="*/ 0 w 1588"/>
                <a:gd name="T7" fmla="*/ 2147483647 h 19"/>
                <a:gd name="T8" fmla="*/ 0 w 1588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8"/>
                <a:gd name="T16" fmla="*/ 0 h 19"/>
                <a:gd name="T17" fmla="*/ 1588 w 158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8" h="19">
                  <a:moveTo>
                    <a:pt x="0" y="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40" name="Freeform 386"/>
            <p:cNvSpPr>
              <a:spLocks/>
            </p:cNvSpPr>
            <p:nvPr/>
          </p:nvSpPr>
          <p:spPr bwMode="auto">
            <a:xfrm>
              <a:off x="4127500" y="4746625"/>
              <a:ext cx="6350" cy="14288"/>
            </a:xfrm>
            <a:custGeom>
              <a:avLst/>
              <a:gdLst>
                <a:gd name="T0" fmla="*/ 2147483647 w 8"/>
                <a:gd name="T1" fmla="*/ 0 h 19"/>
                <a:gd name="T2" fmla="*/ 0 w 8"/>
                <a:gd name="T3" fmla="*/ 0 h 19"/>
                <a:gd name="T4" fmla="*/ 0 w 8"/>
                <a:gd name="T5" fmla="*/ 2147483647 h 19"/>
                <a:gd name="T6" fmla="*/ 0 w 8"/>
                <a:gd name="T7" fmla="*/ 2147483647 h 19"/>
                <a:gd name="T8" fmla="*/ 0 w 8"/>
                <a:gd name="T9" fmla="*/ 2147483647 h 19"/>
                <a:gd name="T10" fmla="*/ 0 w 8"/>
                <a:gd name="T11" fmla="*/ 0 h 19"/>
                <a:gd name="T12" fmla="*/ 2147483647 w 8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9"/>
                <a:gd name="T23" fmla="*/ 8 w 8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9">
                  <a:moveTo>
                    <a:pt x="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41" name="Rectangle 387"/>
            <p:cNvSpPr>
              <a:spLocks noChangeArrowheads="1"/>
            </p:cNvSpPr>
            <p:nvPr/>
          </p:nvSpPr>
          <p:spPr bwMode="auto">
            <a:xfrm>
              <a:off x="4141788" y="4775200"/>
              <a:ext cx="4762" cy="6350"/>
            </a:xfrm>
            <a:prstGeom prst="rect">
              <a:avLst/>
            </a:prstGeom>
            <a:grpFill/>
            <a:ln w="7938">
              <a:solidFill>
                <a:srgbClr val="C3F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42" name="Freeform 388"/>
            <p:cNvSpPr>
              <a:spLocks/>
            </p:cNvSpPr>
            <p:nvPr/>
          </p:nvSpPr>
          <p:spPr bwMode="auto">
            <a:xfrm>
              <a:off x="4162425" y="4727575"/>
              <a:ext cx="4763" cy="12700"/>
            </a:xfrm>
            <a:custGeom>
              <a:avLst/>
              <a:gdLst>
                <a:gd name="T0" fmla="*/ 0 w 8"/>
                <a:gd name="T1" fmla="*/ 0 h 17"/>
                <a:gd name="T2" fmla="*/ 2147483647 w 8"/>
                <a:gd name="T3" fmla="*/ 2147483647 h 17"/>
                <a:gd name="T4" fmla="*/ 0 w 8"/>
                <a:gd name="T5" fmla="*/ 2147483647 h 17"/>
                <a:gd name="T6" fmla="*/ 0 w 8"/>
                <a:gd name="T7" fmla="*/ 2147483647 h 17"/>
                <a:gd name="T8" fmla="*/ 0 w 8"/>
                <a:gd name="T9" fmla="*/ 2147483647 h 17"/>
                <a:gd name="T10" fmla="*/ 0 w 8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7"/>
                <a:gd name="T20" fmla="*/ 8 w 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7">
                  <a:moveTo>
                    <a:pt x="0" y="0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43" name="Freeform 389"/>
            <p:cNvSpPr>
              <a:spLocks/>
            </p:cNvSpPr>
            <p:nvPr/>
          </p:nvSpPr>
          <p:spPr bwMode="auto">
            <a:xfrm>
              <a:off x="4187825" y="4637088"/>
              <a:ext cx="14288" cy="1587"/>
            </a:xfrm>
            <a:custGeom>
              <a:avLst/>
              <a:gdLst>
                <a:gd name="T0" fmla="*/ 2147483647 w 17"/>
                <a:gd name="T1" fmla="*/ 0 h 1587"/>
                <a:gd name="T2" fmla="*/ 2147483647 w 17"/>
                <a:gd name="T3" fmla="*/ 0 h 1587"/>
                <a:gd name="T4" fmla="*/ 2147483647 w 17"/>
                <a:gd name="T5" fmla="*/ 0 h 1587"/>
                <a:gd name="T6" fmla="*/ 0 w 17"/>
                <a:gd name="T7" fmla="*/ 0 h 1587"/>
                <a:gd name="T8" fmla="*/ 2147483647 w 17"/>
                <a:gd name="T9" fmla="*/ 0 h 1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587"/>
                <a:gd name="T17" fmla="*/ 17 w 17"/>
                <a:gd name="T18" fmla="*/ 1587 h 1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587">
                  <a:moveTo>
                    <a:pt x="9" y="0"/>
                  </a:moveTo>
                  <a:lnTo>
                    <a:pt x="17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7938">
              <a:solidFill>
                <a:srgbClr val="C3F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44" name="AutoShape 391"/>
            <p:cNvSpPr>
              <a:spLocks noChangeArrowheads="1"/>
            </p:cNvSpPr>
            <p:nvPr/>
          </p:nvSpPr>
          <p:spPr bwMode="auto">
            <a:xfrm>
              <a:off x="4657725" y="5476875"/>
              <a:ext cx="114300" cy="142875"/>
            </a:xfrm>
            <a:prstGeom prst="triangle">
              <a:avLst>
                <a:gd name="adj" fmla="val 50000"/>
              </a:avLst>
            </a:prstGeom>
            <a:grp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45" name="AutoShape 392"/>
            <p:cNvSpPr>
              <a:spLocks noChangeArrowheads="1"/>
            </p:cNvSpPr>
            <p:nvPr/>
          </p:nvSpPr>
          <p:spPr bwMode="auto">
            <a:xfrm>
              <a:off x="5626100" y="4492625"/>
              <a:ext cx="114300" cy="142875"/>
            </a:xfrm>
            <a:prstGeom prst="triangle">
              <a:avLst>
                <a:gd name="adj" fmla="val 50000"/>
              </a:avLst>
            </a:prstGeom>
            <a:grp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46" name="AutoShape 393"/>
            <p:cNvSpPr>
              <a:spLocks noChangeArrowheads="1"/>
            </p:cNvSpPr>
            <p:nvPr/>
          </p:nvSpPr>
          <p:spPr bwMode="auto">
            <a:xfrm>
              <a:off x="5645150" y="4654550"/>
              <a:ext cx="114300" cy="142875"/>
            </a:xfrm>
            <a:prstGeom prst="triangle">
              <a:avLst>
                <a:gd name="adj" fmla="val 50000"/>
              </a:avLst>
            </a:prstGeom>
            <a:grp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91" name="Line 394"/>
            <p:cNvSpPr>
              <a:spLocks noChangeShapeType="1"/>
            </p:cNvSpPr>
            <p:nvPr/>
          </p:nvSpPr>
          <p:spPr bwMode="auto">
            <a:xfrm flipH="1">
              <a:off x="5725070" y="1844474"/>
              <a:ext cx="1078085" cy="2664064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round/>
              <a:headEnd type="oval" w="med" len="med"/>
              <a:tailEnd type="stealth" w="med" len="lg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PY">
                <a:latin typeface="Arial" charset="0"/>
              </a:endParaRPr>
            </a:p>
          </p:txBody>
        </p:sp>
        <p:sp>
          <p:nvSpPr>
            <p:cNvPr id="10" name="Line 390"/>
            <p:cNvSpPr>
              <a:spLocks noChangeShapeType="1"/>
            </p:cNvSpPr>
            <p:nvPr/>
          </p:nvSpPr>
          <p:spPr bwMode="auto">
            <a:xfrm>
              <a:off x="893372" y="3985050"/>
              <a:ext cx="3749622" cy="1530748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round/>
              <a:headEnd type="oval" w="med" len="med"/>
              <a:tailEnd type="stealth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PY">
                <a:latin typeface="Arial" charset="0"/>
              </a:endParaRPr>
            </a:p>
          </p:txBody>
        </p:sp>
      </p:grpSp>
      <p:graphicFrame>
        <p:nvGraphicFramePr>
          <p:cNvPr id="28677" name="Object 6"/>
          <p:cNvGraphicFramePr>
            <a:graphicFrameLocks/>
          </p:cNvGraphicFramePr>
          <p:nvPr/>
        </p:nvGraphicFramePr>
        <p:xfrm>
          <a:off x="250825" y="3068638"/>
          <a:ext cx="2179638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6" name="Imagen de mapa de bits" r:id="rId4" imgW="4543502" imgH="2819512" progId="PBrush">
                  <p:embed/>
                </p:oleObj>
              </mc:Choice>
              <mc:Fallback>
                <p:oleObj name="Imagen de mapa de bits" r:id="rId4" imgW="4543502" imgH="2819512" progId="PBrush">
                  <p:embed/>
                  <p:pic>
                    <p:nvPicPr>
                      <p:cNvPr id="0" name="Picture 9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320"/>
                      <a:stretch>
                        <a:fillRect/>
                      </a:stretch>
                    </p:blipFill>
                    <p:spPr bwMode="auto">
                      <a:xfrm>
                        <a:off x="250825" y="3068638"/>
                        <a:ext cx="2179638" cy="12430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4"/>
          <p:cNvGraphicFramePr>
            <a:graphicFrameLocks/>
          </p:cNvGraphicFramePr>
          <p:nvPr/>
        </p:nvGraphicFramePr>
        <p:xfrm>
          <a:off x="6715125" y="1214438"/>
          <a:ext cx="2109788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7" name="Imagen de mapa de bits" r:id="rId6" imgW="2114176" imgH="1533186" progId="PBrush">
                  <p:embed/>
                </p:oleObj>
              </mc:Choice>
              <mc:Fallback>
                <p:oleObj name="Imagen de mapa de bits" r:id="rId6" imgW="2114176" imgH="1533186" progId="PBrush">
                  <p:embed/>
                  <p:pic>
                    <p:nvPicPr>
                      <p:cNvPr id="0" name="Picture 9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1505"/>
                      <a:stretch>
                        <a:fillRect/>
                      </a:stretch>
                    </p:blipFill>
                    <p:spPr bwMode="auto">
                      <a:xfrm>
                        <a:off x="6715125" y="1214438"/>
                        <a:ext cx="2109788" cy="1416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5"/>
          <p:cNvGraphicFramePr>
            <a:graphicFrameLocks/>
          </p:cNvGraphicFramePr>
          <p:nvPr/>
        </p:nvGraphicFramePr>
        <p:xfrm>
          <a:off x="6732588" y="3716338"/>
          <a:ext cx="21177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8" name="Imagen de mapa de bits" r:id="rId8" imgW="2238687" imgH="1428949" progId="PBrush">
                  <p:embed/>
                </p:oleObj>
              </mc:Choice>
              <mc:Fallback>
                <p:oleObj name="Imagen de mapa de bits" r:id="rId8" imgW="2238687" imgH="1428949" progId="PBrush">
                  <p:embed/>
                  <p:pic>
                    <p:nvPicPr>
                      <p:cNvPr id="0" name="Picture 9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716338"/>
                        <a:ext cx="2117725" cy="1485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179388" y="4365625"/>
            <a:ext cx="2720296" cy="103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60000"/>
              </a:lnSpc>
            </a:pPr>
            <a:r>
              <a:rPr lang="es-ES_tradnl" sz="1400" b="1" dirty="0">
                <a:solidFill>
                  <a:srgbClr val="2C0CB4"/>
                </a:solidFill>
                <a:latin typeface="Verdana" pitchFamily="34" charset="0"/>
              </a:rPr>
              <a:t>ENTIDAD BINACIONAL </a:t>
            </a:r>
          </a:p>
          <a:p>
            <a:pPr eaLnBrk="0" hangingPunct="0">
              <a:lnSpc>
                <a:spcPct val="60000"/>
              </a:lnSpc>
            </a:pPr>
            <a:endParaRPr lang="es-ES_tradnl" sz="1400" b="1" dirty="0">
              <a:solidFill>
                <a:srgbClr val="2C0CB4"/>
              </a:solidFill>
              <a:latin typeface="Verdana" pitchFamily="34" charset="0"/>
            </a:endParaRPr>
          </a:p>
          <a:p>
            <a:pPr eaLnBrk="0" hangingPunct="0">
              <a:lnSpc>
                <a:spcPct val="60000"/>
              </a:lnSpc>
            </a:pPr>
            <a:r>
              <a:rPr lang="es-ES_tradnl" sz="1400" b="1" dirty="0">
                <a:solidFill>
                  <a:srgbClr val="2C0CB4"/>
                </a:solidFill>
                <a:latin typeface="Verdana" pitchFamily="34" charset="0"/>
              </a:rPr>
              <a:t>YACYRETA</a:t>
            </a:r>
          </a:p>
          <a:p>
            <a:pPr eaLnBrk="0" hangingPunct="0">
              <a:lnSpc>
                <a:spcPct val="60000"/>
              </a:lnSpc>
            </a:pPr>
            <a:r>
              <a:rPr lang="es-ES_tradnl" sz="1000" b="1" dirty="0">
                <a:latin typeface="Verdana" pitchFamily="34" charset="0"/>
              </a:rPr>
              <a:t> </a:t>
            </a:r>
          </a:p>
          <a:p>
            <a:pPr eaLnBrk="0" hangingPunct="0">
              <a:lnSpc>
                <a:spcPct val="60000"/>
              </a:lnSpc>
            </a:pPr>
            <a:r>
              <a:rPr lang="es-ES_tradnl" sz="1000" b="1" dirty="0" smtClean="0">
                <a:latin typeface="Verdana" pitchFamily="34" charset="0"/>
              </a:rPr>
              <a:t>POTENCIA FINAL: </a:t>
            </a:r>
            <a:r>
              <a:rPr lang="es-ES_tradnl" sz="1000" b="1" dirty="0">
                <a:latin typeface="Verdana" pitchFamily="34" charset="0"/>
              </a:rPr>
              <a:t>1.550 MW</a:t>
            </a:r>
          </a:p>
          <a:p>
            <a:pPr eaLnBrk="0" hangingPunct="0">
              <a:lnSpc>
                <a:spcPct val="60000"/>
              </a:lnSpc>
            </a:pPr>
            <a:r>
              <a:rPr lang="es-ES_tradnl" sz="1000" b="1" dirty="0">
                <a:latin typeface="Verdana" pitchFamily="34" charset="0"/>
              </a:rPr>
              <a:t> </a:t>
            </a:r>
          </a:p>
          <a:p>
            <a:pPr eaLnBrk="0" hangingPunct="0">
              <a:lnSpc>
                <a:spcPct val="60000"/>
              </a:lnSpc>
            </a:pPr>
            <a:r>
              <a:rPr lang="es-ES_tradnl" sz="1000" b="1" dirty="0" smtClean="0">
                <a:latin typeface="Verdana" pitchFamily="34" charset="0"/>
              </a:rPr>
              <a:t>ENERGIA FINAL: </a:t>
            </a:r>
            <a:r>
              <a:rPr lang="es-ES_tradnl" sz="1000" b="1" dirty="0">
                <a:latin typeface="Verdana" pitchFamily="34" charset="0"/>
              </a:rPr>
              <a:t>10.500 </a:t>
            </a:r>
            <a:r>
              <a:rPr lang="es-ES_tradnl" sz="1000" b="1" dirty="0" err="1">
                <a:latin typeface="Verdana" pitchFamily="34" charset="0"/>
              </a:rPr>
              <a:t>GWh</a:t>
            </a:r>
            <a:r>
              <a:rPr lang="es-ES_tradnl" sz="1000" b="1" dirty="0">
                <a:latin typeface="Verdana" pitchFamily="34" charset="0"/>
              </a:rPr>
              <a:t>/AÑO</a:t>
            </a:r>
          </a:p>
          <a:p>
            <a:pPr eaLnBrk="0" hangingPunct="0">
              <a:lnSpc>
                <a:spcPct val="60000"/>
              </a:lnSpc>
            </a:pPr>
            <a:endParaRPr lang="es-ES_tradnl" sz="1000" b="1" dirty="0">
              <a:latin typeface="Verdana" pitchFamily="34" charset="0"/>
            </a:endParaRPr>
          </a:p>
          <a:p>
            <a:pPr eaLnBrk="0" hangingPunct="0">
              <a:lnSpc>
                <a:spcPct val="60000"/>
              </a:lnSpc>
            </a:pPr>
            <a:r>
              <a:rPr lang="es-ES_tradnl" sz="1000" b="1" dirty="0" smtClean="0">
                <a:latin typeface="Verdana" pitchFamily="34" charset="0"/>
              </a:rPr>
              <a:t>PARTICIPACION</a:t>
            </a:r>
            <a:r>
              <a:rPr lang="es-ES_tradnl" sz="1000" b="1" dirty="0">
                <a:latin typeface="Verdana" pitchFamily="34" charset="0"/>
              </a:rPr>
              <a:t>: 10 %</a:t>
            </a:r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6910388" y="5355877"/>
            <a:ext cx="2233612" cy="85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>
              <a:lnSpc>
                <a:spcPct val="60000"/>
              </a:lnSpc>
            </a:pPr>
            <a:r>
              <a:rPr lang="es-ES_tradnl" sz="1400" b="1" dirty="0">
                <a:solidFill>
                  <a:srgbClr val="2C0CB4"/>
                </a:solidFill>
                <a:latin typeface="Verdana" pitchFamily="34" charset="0"/>
              </a:rPr>
              <a:t>CENTRAL ACARAY</a:t>
            </a:r>
          </a:p>
          <a:p>
            <a:pPr eaLnBrk="0" hangingPunct="0">
              <a:lnSpc>
                <a:spcPct val="60000"/>
              </a:lnSpc>
            </a:pPr>
            <a:endParaRPr lang="es-ES_tradnl" sz="1000" b="1" dirty="0">
              <a:latin typeface="Verdana" pitchFamily="34" charset="0"/>
            </a:endParaRPr>
          </a:p>
          <a:p>
            <a:pPr eaLnBrk="0" hangingPunct="0">
              <a:lnSpc>
                <a:spcPct val="70000"/>
              </a:lnSpc>
            </a:pPr>
            <a:r>
              <a:rPr lang="es-ES_tradnl" sz="1000" b="1" dirty="0" smtClean="0">
                <a:latin typeface="Verdana" pitchFamily="34" charset="0"/>
              </a:rPr>
              <a:t>POTENCIA FINAL: </a:t>
            </a:r>
            <a:r>
              <a:rPr lang="es-ES_tradnl" sz="1000" b="1" dirty="0">
                <a:latin typeface="Verdana" pitchFamily="34" charset="0"/>
              </a:rPr>
              <a:t>252 MW</a:t>
            </a:r>
          </a:p>
          <a:p>
            <a:pPr eaLnBrk="0" hangingPunct="0">
              <a:lnSpc>
                <a:spcPct val="70000"/>
              </a:lnSpc>
            </a:pPr>
            <a:endParaRPr lang="es-ES_tradnl" sz="1000" b="1" dirty="0">
              <a:latin typeface="Verdana" pitchFamily="34" charset="0"/>
            </a:endParaRPr>
          </a:p>
          <a:p>
            <a:pPr eaLnBrk="0" hangingPunct="0">
              <a:lnSpc>
                <a:spcPct val="70000"/>
              </a:lnSpc>
            </a:pPr>
            <a:r>
              <a:rPr lang="es-ES_tradnl" sz="1000" b="1" dirty="0" smtClean="0">
                <a:latin typeface="Verdana" pitchFamily="34" charset="0"/>
              </a:rPr>
              <a:t>ENERGIA: </a:t>
            </a:r>
            <a:r>
              <a:rPr lang="es-ES_tradnl" sz="1000" b="1" dirty="0">
                <a:latin typeface="Verdana" pitchFamily="34" charset="0"/>
              </a:rPr>
              <a:t>950 </a:t>
            </a:r>
            <a:r>
              <a:rPr lang="es-ES_tradnl" sz="1000" b="1" dirty="0" err="1">
                <a:latin typeface="Verdana" pitchFamily="34" charset="0"/>
              </a:rPr>
              <a:t>GWh</a:t>
            </a:r>
            <a:r>
              <a:rPr lang="es-ES_tradnl" sz="1000" b="1" dirty="0">
                <a:latin typeface="Verdana" pitchFamily="34" charset="0"/>
              </a:rPr>
              <a:t>/YEAR</a:t>
            </a:r>
          </a:p>
          <a:p>
            <a:pPr eaLnBrk="0" hangingPunct="0">
              <a:lnSpc>
                <a:spcPct val="70000"/>
              </a:lnSpc>
            </a:pPr>
            <a:endParaRPr lang="es-ES_tradnl" sz="1000" b="1" dirty="0">
              <a:latin typeface="Verdana" pitchFamily="34" charset="0"/>
            </a:endParaRPr>
          </a:p>
          <a:p>
            <a:pPr eaLnBrk="0" hangingPunct="0">
              <a:lnSpc>
                <a:spcPct val="70000"/>
              </a:lnSpc>
            </a:pPr>
            <a:r>
              <a:rPr lang="es-ES_tradnl" sz="1000" b="1" dirty="0" smtClean="0">
                <a:latin typeface="Verdana" pitchFamily="34" charset="0"/>
              </a:rPr>
              <a:t>PARTICIPACION</a:t>
            </a:r>
            <a:r>
              <a:rPr lang="es-ES_tradnl" sz="1000" b="1" dirty="0">
                <a:latin typeface="Verdana" pitchFamily="34" charset="0"/>
              </a:rPr>
              <a:t>: 5 %</a:t>
            </a:r>
          </a:p>
        </p:txBody>
      </p:sp>
      <p:sp>
        <p:nvSpPr>
          <p:cNvPr id="28682" name="Rectangle 7"/>
          <p:cNvSpPr>
            <a:spLocks noChangeArrowheads="1"/>
          </p:cNvSpPr>
          <p:nvPr/>
        </p:nvSpPr>
        <p:spPr bwMode="auto">
          <a:xfrm>
            <a:off x="6834188" y="2714625"/>
            <a:ext cx="230981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ES_tradnl" sz="1400" b="1" dirty="0">
                <a:solidFill>
                  <a:srgbClr val="2C0CB4"/>
                </a:solidFill>
                <a:latin typeface="Verdana" pitchFamily="34" charset="0"/>
              </a:rPr>
              <a:t>ITAIPU BINACIONAL</a:t>
            </a:r>
          </a:p>
          <a:p>
            <a:pPr eaLnBrk="0" hangingPunct="0">
              <a:lnSpc>
                <a:spcPct val="70000"/>
              </a:lnSpc>
            </a:pPr>
            <a:endParaRPr lang="es-ES_tradnl" sz="1000" b="1" dirty="0">
              <a:latin typeface="Verdana" pitchFamily="34" charset="0"/>
            </a:endParaRPr>
          </a:p>
          <a:p>
            <a:pPr eaLnBrk="0" hangingPunct="0">
              <a:lnSpc>
                <a:spcPct val="70000"/>
              </a:lnSpc>
            </a:pPr>
            <a:r>
              <a:rPr lang="es-ES_tradnl" sz="1000" b="1" dirty="0" smtClean="0">
                <a:latin typeface="Verdana" pitchFamily="34" charset="0"/>
              </a:rPr>
              <a:t>POTENCIA: </a:t>
            </a:r>
            <a:r>
              <a:rPr lang="es-ES_tradnl" sz="1000" b="1" dirty="0">
                <a:latin typeface="Verdana" pitchFamily="34" charset="0"/>
              </a:rPr>
              <a:t>7.000 MW</a:t>
            </a:r>
          </a:p>
          <a:p>
            <a:pPr eaLnBrk="0" hangingPunct="0">
              <a:lnSpc>
                <a:spcPct val="70000"/>
              </a:lnSpc>
            </a:pPr>
            <a:endParaRPr lang="es-ES_tradnl" sz="1000" b="1" dirty="0">
              <a:latin typeface="Verdana" pitchFamily="34" charset="0"/>
            </a:endParaRPr>
          </a:p>
          <a:p>
            <a:pPr eaLnBrk="0" hangingPunct="0">
              <a:lnSpc>
                <a:spcPct val="70000"/>
              </a:lnSpc>
            </a:pPr>
            <a:r>
              <a:rPr lang="es-ES_tradnl" sz="1000" b="1" dirty="0" smtClean="0">
                <a:latin typeface="Verdana" pitchFamily="34" charset="0"/>
              </a:rPr>
              <a:t>ENERGIA: </a:t>
            </a:r>
            <a:r>
              <a:rPr lang="es-ES_tradnl" sz="1000" b="1" dirty="0">
                <a:latin typeface="Verdana" pitchFamily="34" charset="0"/>
              </a:rPr>
              <a:t>37.500 </a:t>
            </a:r>
            <a:r>
              <a:rPr lang="es-ES_tradnl" sz="1000" b="1" dirty="0" err="1">
                <a:latin typeface="Verdana" pitchFamily="34" charset="0"/>
              </a:rPr>
              <a:t>GWh</a:t>
            </a:r>
            <a:r>
              <a:rPr lang="es-ES_tradnl" sz="1000" b="1" dirty="0">
                <a:latin typeface="Verdana" pitchFamily="34" charset="0"/>
              </a:rPr>
              <a:t>/YEAR</a:t>
            </a:r>
          </a:p>
          <a:p>
            <a:pPr eaLnBrk="0" hangingPunct="0">
              <a:lnSpc>
                <a:spcPct val="70000"/>
              </a:lnSpc>
            </a:pPr>
            <a:endParaRPr lang="es-ES_tradnl" sz="1000" b="1" dirty="0">
              <a:latin typeface="Verdana" pitchFamily="34" charset="0"/>
            </a:endParaRPr>
          </a:p>
          <a:p>
            <a:pPr eaLnBrk="0" hangingPunct="0">
              <a:lnSpc>
                <a:spcPct val="70000"/>
              </a:lnSpc>
            </a:pPr>
            <a:r>
              <a:rPr lang="es-ES_tradnl" sz="1000" b="1" dirty="0" smtClean="0">
                <a:latin typeface="Verdana" pitchFamily="34" charset="0"/>
              </a:rPr>
              <a:t>PARTICIPACION</a:t>
            </a:r>
            <a:r>
              <a:rPr lang="es-ES_tradnl" sz="1000" b="1" dirty="0">
                <a:latin typeface="Verdana" pitchFamily="34" charset="0"/>
              </a:rPr>
              <a:t>: 85 %</a:t>
            </a:r>
          </a:p>
        </p:txBody>
      </p:sp>
      <p:sp>
        <p:nvSpPr>
          <p:cNvPr id="28683" name="33 Título"/>
          <p:cNvSpPr>
            <a:spLocks noGrp="1"/>
          </p:cNvSpPr>
          <p:nvPr>
            <p:ph type="title"/>
          </p:nvPr>
        </p:nvSpPr>
        <p:spPr>
          <a:xfrm>
            <a:off x="5508104" y="152400"/>
            <a:ext cx="3178696" cy="990600"/>
          </a:xfrm>
        </p:spPr>
        <p:txBody>
          <a:bodyPr/>
          <a:lstStyle/>
          <a:p>
            <a:pPr eaLnBrk="1" hangingPunct="1"/>
            <a:r>
              <a:rPr lang="es-ES" smtClean="0"/>
              <a:t>Energia </a:t>
            </a:r>
            <a:r>
              <a:rPr lang="es-ES" sz="2400" smtClean="0"/>
              <a:t>Hidroelectrica</a:t>
            </a:r>
          </a:p>
        </p:txBody>
      </p:sp>
      <p:pic>
        <p:nvPicPr>
          <p:cNvPr id="40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3553544" y="152400"/>
            <a:ext cx="5987008" cy="990600"/>
          </a:xfrm>
        </p:spPr>
        <p:txBody>
          <a:bodyPr/>
          <a:lstStyle/>
          <a:p>
            <a:pPr algn="l"/>
            <a:r>
              <a:rPr lang="en-US" dirty="0" err="1" smtClean="0"/>
              <a:t>Menor</a:t>
            </a:r>
            <a:r>
              <a:rPr lang="en-US" dirty="0" smtClean="0"/>
              <a:t> </a:t>
            </a:r>
            <a:r>
              <a:rPr lang="en-US" dirty="0" err="1" smtClean="0"/>
              <a:t>Costo</a:t>
            </a:r>
            <a:r>
              <a:rPr lang="en-US" dirty="0" smtClean="0"/>
              <a:t> de la </a:t>
            </a:r>
            <a:r>
              <a:rPr lang="en-US" dirty="0" err="1" smtClean="0"/>
              <a:t>Electricidad</a:t>
            </a:r>
            <a:endParaRPr lang="pt-BR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4500562" y="6453188"/>
            <a:ext cx="423224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PY" sz="1000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Fuente: </a:t>
            </a:r>
            <a:r>
              <a:rPr lang="es-ES" sz="10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CIER </a:t>
            </a:r>
            <a:r>
              <a:rPr lang="es-ES" sz="1000" i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Report</a:t>
            </a:r>
            <a:r>
              <a:rPr lang="es-ES" sz="10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1000" i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about</a:t>
            </a:r>
            <a:r>
              <a:rPr lang="es-ES" sz="10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Electric </a:t>
            </a:r>
            <a:r>
              <a:rPr lang="es-ES" sz="1000" i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Tariff</a:t>
            </a:r>
            <a:r>
              <a:rPr lang="es-ES" sz="10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in </a:t>
            </a:r>
            <a:r>
              <a:rPr lang="es-ES" sz="1000" i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Distribution</a:t>
            </a:r>
            <a:r>
              <a:rPr lang="es-ES" sz="10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1000" i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January</a:t>
            </a:r>
            <a:r>
              <a:rPr lang="es-ES" sz="10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/ 2012</a:t>
            </a:r>
            <a:r>
              <a:rPr lang="es-PY" sz="10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894159"/>
              </p:ext>
            </p:extLst>
          </p:nvPr>
        </p:nvGraphicFramePr>
        <p:xfrm>
          <a:off x="251520" y="1412776"/>
          <a:ext cx="4508511" cy="468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611583"/>
              </p:ext>
            </p:extLst>
          </p:nvPr>
        </p:nvGraphicFramePr>
        <p:xfrm>
          <a:off x="4788024" y="1412776"/>
          <a:ext cx="3960440" cy="4700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763688" y="602128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b="1" dirty="0" smtClean="0"/>
              <a:t>$/</a:t>
            </a:r>
            <a:r>
              <a:rPr lang="es-PY" sz="1200" b="1" dirty="0" err="1" smtClean="0"/>
              <a:t>MWh</a:t>
            </a:r>
            <a:endParaRPr lang="es-PY" sz="12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6084168" y="602128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b="1" dirty="0" smtClean="0"/>
              <a:t>$/</a:t>
            </a:r>
            <a:r>
              <a:rPr lang="es-PY" sz="1200" b="1" dirty="0" err="1" smtClean="0"/>
              <a:t>MWh</a:t>
            </a:r>
            <a:endParaRPr lang="es-PY" sz="12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7845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4860032" y="152400"/>
            <a:ext cx="3826768" cy="990600"/>
          </a:xfrm>
        </p:spPr>
        <p:txBody>
          <a:bodyPr/>
          <a:lstStyle/>
          <a:p>
            <a:r>
              <a:rPr lang="en-US" dirty="0" err="1" smtClean="0"/>
              <a:t>Costos</a:t>
            </a:r>
            <a:r>
              <a:rPr lang="en-US" dirty="0" smtClean="0"/>
              <a:t> </a:t>
            </a:r>
            <a:r>
              <a:rPr lang="en-US" dirty="0" err="1" smtClean="0"/>
              <a:t>Competitivos</a:t>
            </a:r>
            <a:endParaRPr lang="pt-BR" dirty="0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Gráfico"/>
          <p:cNvGraphicFramePr/>
          <p:nvPr/>
        </p:nvGraphicFramePr>
        <p:xfrm>
          <a:off x="971600" y="1196752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07845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>
          <a:xfrm>
            <a:off x="3923928" y="152400"/>
            <a:ext cx="504056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Regimen Tributario Simple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544045" y="6397625"/>
            <a:ext cx="45005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 err="1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Fuente</a:t>
            </a:r>
            <a:r>
              <a:rPr lang="en-US" sz="1050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: Ministerio de Hacienda (www.hacienda.gov.py) </a:t>
            </a:r>
            <a:endParaRPr lang="en-US" sz="1050" i="1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441712"/>
              </p:ext>
            </p:extLst>
          </p:nvPr>
        </p:nvGraphicFramePr>
        <p:xfrm>
          <a:off x="179512" y="2708920"/>
          <a:ext cx="8856984" cy="262185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35100"/>
                <a:gridCol w="1500198"/>
                <a:gridCol w="1500198"/>
                <a:gridCol w="1285884"/>
                <a:gridCol w="1037600"/>
                <a:gridCol w="998004"/>
              </a:tblGrid>
              <a:tr h="4272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Impuestos (%)</a:t>
                      </a:r>
                      <a:endParaRPr lang="es-ES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1D0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PARAGUAY</a:t>
                      </a:r>
                      <a:endParaRPr lang="es-ES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1D0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ARGENTINA</a:t>
                      </a:r>
                      <a:endParaRPr lang="es-ES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1D0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URUGUAY</a:t>
                      </a:r>
                      <a:endParaRPr lang="es-ES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1D0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BRAZIL</a:t>
                      </a:r>
                      <a:endParaRPr lang="es-ES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1D0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CHILE</a:t>
                      </a:r>
                      <a:endParaRPr lang="es-ES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1D0A"/>
                    </a:solidFill>
                  </a:tcPr>
                </a:tc>
              </a:tr>
              <a:tr h="49977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la Renta Corporativa </a:t>
                      </a:r>
                      <a:r>
                        <a:rPr lang="es-ES" sz="2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(*)</a:t>
                      </a:r>
                      <a:endParaRPr lang="es-E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≤10%</a:t>
                      </a:r>
                      <a:endParaRPr lang="es-ES" sz="2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1D0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  <a:endParaRPr lang="es-E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s-E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  <a:endParaRPr lang="es-E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es-E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7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la Renta Personal</a:t>
                      </a:r>
                      <a:endParaRPr lang="es-E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s-ES" sz="2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1D0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  <a:endParaRPr lang="es-E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s-E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27,5%</a:t>
                      </a:r>
                      <a:endParaRPr lang="es-E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es-E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70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Valor Agregado </a:t>
                      </a:r>
                      <a:r>
                        <a:rPr lang="es-ES" sz="2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(IVA)</a:t>
                      </a:r>
                      <a:endParaRPr lang="es-E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≤10%</a:t>
                      </a:r>
                      <a:endParaRPr lang="es-ES" sz="2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1D0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es-E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  <a:endParaRPr lang="es-E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s-E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endParaRPr lang="es-E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539552" y="155679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i="1" dirty="0" smtClean="0">
                <a:latin typeface="+mj-lt"/>
              </a:rPr>
              <a:t>Paraguay ofrece el Régimen Tributario más competitivo de la región</a:t>
            </a:r>
            <a:endParaRPr lang="es-PY" sz="2400" i="1" dirty="0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 flipH="1">
            <a:off x="1357290" y="5786454"/>
            <a:ext cx="614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err="1" smtClean="0"/>
              <a:t>Obs</a:t>
            </a:r>
            <a:r>
              <a:rPr lang="es-PY" dirty="0" smtClean="0"/>
              <a:t>: con reparto internacional de dividendos 27.5%</a:t>
            </a:r>
            <a:endParaRPr lang="es-PY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Beneficios Fiscales</a:t>
            </a:r>
            <a:endParaRPr lang="es-PY" dirty="0"/>
          </a:p>
        </p:txBody>
      </p:sp>
      <p:sp>
        <p:nvSpPr>
          <p:cNvPr id="4" name="3 Recortar rectángulo de esquina diagonal"/>
          <p:cNvSpPr/>
          <p:nvPr/>
        </p:nvSpPr>
        <p:spPr>
          <a:xfrm>
            <a:off x="971600" y="5157192"/>
            <a:ext cx="6957986" cy="1008112"/>
          </a:xfrm>
          <a:prstGeom prst="snip2DiagRect">
            <a:avLst/>
          </a:prstGeom>
          <a:solidFill>
            <a:srgbClr val="5C92B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Ingresos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Impuesto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aplicado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dividendos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y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utilidades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</a:t>
            </a:r>
            <a:endParaRPr lang="en-US" sz="2000" i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Inversiones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mayores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a US$ 5 mill., </a:t>
            </a:r>
            <a:r>
              <a:rPr lang="en-US" sz="1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periodos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de 10 </a:t>
            </a:r>
            <a:r>
              <a:rPr lang="en-US" sz="1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años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4 Elipse"/>
          <p:cNvSpPr/>
          <p:nvPr/>
        </p:nvSpPr>
        <p:spPr>
          <a:xfrm>
            <a:off x="7236296" y="5085184"/>
            <a:ext cx="1264794" cy="1129898"/>
          </a:xfrm>
          <a:prstGeom prst="ellipse">
            <a:avLst/>
          </a:prstGeom>
          <a:solidFill>
            <a:srgbClr val="5C92B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800" dirty="0"/>
              <a:t>0%</a:t>
            </a:r>
          </a:p>
        </p:txBody>
      </p:sp>
      <p:sp>
        <p:nvSpPr>
          <p:cNvPr id="6" name="5 Recortar rectángulo de esquina diagonal"/>
          <p:cNvSpPr/>
          <p:nvPr/>
        </p:nvSpPr>
        <p:spPr>
          <a:xfrm>
            <a:off x="971600" y="3861048"/>
            <a:ext cx="6717452" cy="1008112"/>
          </a:xfrm>
          <a:prstGeom prst="snip2DiagRect">
            <a:avLst/>
          </a:prstGeom>
          <a:solidFill>
            <a:srgbClr val="CC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Deuda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Impuesto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aplicado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las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rentas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del Capital,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Intereses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y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Comisiones</a:t>
            </a:r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Inversiones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mayores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a US$ 5 mill. )</a:t>
            </a:r>
          </a:p>
        </p:txBody>
      </p:sp>
      <p:sp>
        <p:nvSpPr>
          <p:cNvPr id="7" name="6 Elipse"/>
          <p:cNvSpPr/>
          <p:nvPr/>
        </p:nvSpPr>
        <p:spPr>
          <a:xfrm>
            <a:off x="7236296" y="3789040"/>
            <a:ext cx="1296144" cy="1143008"/>
          </a:xfrm>
          <a:prstGeom prst="ellipse">
            <a:avLst/>
          </a:prstGeom>
          <a:solidFill>
            <a:srgbClr val="CC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800" dirty="0"/>
              <a:t>0%</a:t>
            </a:r>
            <a:endParaRPr lang="es-PY" sz="1000" dirty="0"/>
          </a:p>
        </p:txBody>
      </p:sp>
      <p:sp>
        <p:nvSpPr>
          <p:cNvPr id="8" name="7 Recortar rectángulo de esquina diagonal"/>
          <p:cNvSpPr/>
          <p:nvPr/>
        </p:nvSpPr>
        <p:spPr>
          <a:xfrm>
            <a:off x="971600" y="2564904"/>
            <a:ext cx="6859758" cy="1008112"/>
          </a:xfrm>
          <a:prstGeom prst="snip2Diag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(IVA)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Bienes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de Capital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Adentro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o </a:t>
            </a:r>
            <a:r>
              <a:rPr lang="en-US" sz="1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afuera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del </a:t>
            </a:r>
            <a:r>
              <a:rPr lang="en-US" sz="1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país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) </a:t>
            </a:r>
          </a:p>
        </p:txBody>
      </p:sp>
      <p:sp>
        <p:nvSpPr>
          <p:cNvPr id="9" name="8 Elipse"/>
          <p:cNvSpPr/>
          <p:nvPr/>
        </p:nvSpPr>
        <p:spPr>
          <a:xfrm>
            <a:off x="7236296" y="2492896"/>
            <a:ext cx="1283034" cy="1140728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800" dirty="0"/>
              <a:t>0%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ortar rectángulo de esquina diagonal"/>
          <p:cNvSpPr/>
          <p:nvPr/>
        </p:nvSpPr>
        <p:spPr>
          <a:xfrm>
            <a:off x="971600" y="1340768"/>
            <a:ext cx="6984776" cy="936104"/>
          </a:xfrm>
          <a:prstGeom prst="snip2DiagRect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Tarifas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para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la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Importación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de Capital</a:t>
            </a:r>
            <a:r>
              <a:rPr lang="en-US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Maquinaria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 y </a:t>
            </a:r>
            <a:r>
              <a:rPr lang="en-US" sz="1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Equipos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)</a:t>
            </a:r>
          </a:p>
        </p:txBody>
      </p:sp>
      <p:sp>
        <p:nvSpPr>
          <p:cNvPr id="12" name="11 Elipse"/>
          <p:cNvSpPr/>
          <p:nvPr/>
        </p:nvSpPr>
        <p:spPr>
          <a:xfrm>
            <a:off x="7236296" y="1268760"/>
            <a:ext cx="1224136" cy="108468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800" dirty="0"/>
              <a:t>0%</a:t>
            </a:r>
            <a:endParaRPr lang="es-PY" sz="1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8" y="260350"/>
            <a:ext cx="7350125" cy="102235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/>
              <a:t>Mano de </a:t>
            </a:r>
            <a:r>
              <a:rPr lang="en-GB" dirty="0" err="1"/>
              <a:t>obra</a:t>
            </a:r>
            <a:r>
              <a:rPr lang="en-GB" dirty="0"/>
              <a:t> </a:t>
            </a:r>
            <a:r>
              <a:rPr lang="en-GB" dirty="0" err="1" smtClean="0"/>
              <a:t>joven</a:t>
            </a:r>
            <a:endParaRPr lang="en-GB" dirty="0"/>
          </a:p>
        </p:txBody>
      </p:sp>
      <p:pic>
        <p:nvPicPr>
          <p:cNvPr id="18" name="9 Imagen" descr="uruguay.png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4959350"/>
            <a:ext cx="731838" cy="457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10 Imagen" descr="argentina.png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326188" y="4959350"/>
            <a:ext cx="731837" cy="457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3126" name="11 Imagen" descr="brasil.png"/>
          <p:cNvPicPr preferRelativeResize="0"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8975" y="4959350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12 Imagen" descr="chile.png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411788" y="4972050"/>
            <a:ext cx="731837" cy="457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3128" name="14 Imagen" descr="Paraguay.png"/>
          <p:cNvPicPr preferRelativeResize="0"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1700" y="4959350"/>
            <a:ext cx="73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9" name="16 Imagen" descr="colombia.png"/>
          <p:cNvPicPr preferRelativeResize="0"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86163" y="4959350"/>
            <a:ext cx="73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0" name="18 Imagen" descr="perú.jpg"/>
          <p:cNvPicPr preferRelativeResize="0"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73350" y="4959350"/>
            <a:ext cx="73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755171"/>
              </p:ext>
            </p:extLst>
          </p:nvPr>
        </p:nvGraphicFramePr>
        <p:xfrm>
          <a:off x="660400" y="2260600"/>
          <a:ext cx="7442200" cy="261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609600" y="1676400"/>
            <a:ext cx="7543800" cy="358775"/>
          </a:xfrm>
          <a:prstGeom prst="roundRect">
            <a:avLst>
              <a:gd name="adj" fmla="val 22125"/>
            </a:avLst>
          </a:prstGeom>
          <a:solidFill>
            <a:schemeClr val="accent6"/>
          </a:solidFill>
          <a:ln>
            <a:noFill/>
          </a:ln>
          <a:extLst/>
        </p:spPr>
        <p:txBody>
          <a:bodyPr anchor="ctr"/>
          <a:lstStyle/>
          <a:p>
            <a:pPr algn="ctr" eaLnBrk="0" latinLnBrk="1" hangingPunct="0">
              <a:defRPr/>
            </a:pPr>
            <a:r>
              <a:rPr lang="es-PY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Población </a:t>
            </a:r>
            <a:r>
              <a:rPr lang="es-PY" sz="12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entre </a:t>
            </a:r>
            <a:r>
              <a:rPr lang="es-PY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0-39 años </a:t>
            </a:r>
            <a:r>
              <a:rPr lang="es-PY" sz="12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/ </a:t>
            </a:r>
            <a:r>
              <a:rPr lang="es-PY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Población Total 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(2011)</a:t>
            </a:r>
            <a:endParaRPr lang="en-GB" sz="1200" b="1" baseline="7000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3133" name="7 Rectángulo"/>
          <p:cNvSpPr>
            <a:spLocks noChangeArrowheads="1"/>
          </p:cNvSpPr>
          <p:nvPr/>
        </p:nvSpPr>
        <p:spPr bwMode="auto">
          <a:xfrm>
            <a:off x="142875" y="6021288"/>
            <a:ext cx="3853940" cy="1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1" hangingPunct="0"/>
            <a:r>
              <a:rPr lang="es-PY" sz="1000" i="1" baseline="30000" dirty="0" smtClean="0">
                <a:solidFill>
                  <a:srgbClr val="000000"/>
                </a:solidFill>
              </a:rPr>
              <a:t>Fuente</a:t>
            </a:r>
            <a:r>
              <a:rPr lang="es-PY" sz="1000" i="1" baseline="30000" dirty="0">
                <a:solidFill>
                  <a:srgbClr val="000000"/>
                </a:solidFill>
              </a:rPr>
              <a:t>: Centro Latinoamericano y </a:t>
            </a:r>
            <a:r>
              <a:rPr lang="es-PY" sz="1000" i="1" baseline="30000" dirty="0" smtClean="0">
                <a:solidFill>
                  <a:srgbClr val="000000"/>
                </a:solidFill>
              </a:rPr>
              <a:t>del Caribe de Demografía (CELADE).</a:t>
            </a:r>
            <a:endParaRPr lang="en-US" sz="1000" i="1" baseline="30000" dirty="0">
              <a:solidFill>
                <a:srgbClr val="000000"/>
              </a:solidFill>
            </a:endParaRPr>
          </a:p>
        </p:txBody>
      </p:sp>
      <p:pic>
        <p:nvPicPr>
          <p:cNvPr id="133134" name="Picture 4" descr="https://www.cia.gov/library/publications/the-world-factbook/graphics/flags/large/bl-lgflag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14513" y="495935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24842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>
          <a:xfrm>
            <a:off x="2428860" y="214290"/>
            <a:ext cx="6257925" cy="990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GSP+</a:t>
            </a:r>
          </a:p>
        </p:txBody>
      </p:sp>
      <p:sp>
        <p:nvSpPr>
          <p:cNvPr id="37892" name="2 CuadroTexto"/>
          <p:cNvSpPr txBox="1">
            <a:spLocks noChangeArrowheads="1"/>
          </p:cNvSpPr>
          <p:nvPr/>
        </p:nvSpPr>
        <p:spPr bwMode="auto">
          <a:xfrm>
            <a:off x="468313" y="1268413"/>
            <a:ext cx="626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PY" sz="2400" dirty="0" smtClean="0"/>
              <a:t>Ventajas competitivas para la exportación</a:t>
            </a:r>
            <a:endParaRPr lang="es-PY" sz="2400" dirty="0"/>
          </a:p>
        </p:txBody>
      </p:sp>
      <p:sp>
        <p:nvSpPr>
          <p:cNvPr id="37893" name="1 CuadroTexto"/>
          <p:cNvSpPr txBox="1">
            <a:spLocks noChangeArrowheads="1"/>
          </p:cNvSpPr>
          <p:nvPr/>
        </p:nvSpPr>
        <p:spPr bwMode="auto">
          <a:xfrm>
            <a:off x="467544" y="1916832"/>
            <a:ext cx="5544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1" dirty="0" err="1" smtClean="0"/>
              <a:t>Desde</a:t>
            </a:r>
            <a:r>
              <a:rPr lang="en-US" sz="1600" i="1" dirty="0" smtClean="0"/>
              <a:t> el 2014, Paraguay </a:t>
            </a:r>
            <a:r>
              <a:rPr lang="en-US" sz="1600" i="1" dirty="0" err="1" smtClean="0"/>
              <a:t>será</a:t>
            </a:r>
            <a:r>
              <a:rPr lang="en-US" sz="1600" i="1" dirty="0" smtClean="0"/>
              <a:t> el </a:t>
            </a:r>
            <a:r>
              <a:rPr lang="en-US" sz="1600" i="1" dirty="0" err="1" smtClean="0"/>
              <a:t>único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país</a:t>
            </a:r>
            <a:r>
              <a:rPr lang="en-US" sz="1600" i="1" dirty="0" smtClean="0"/>
              <a:t> del MERCOSUR con </a:t>
            </a:r>
            <a:r>
              <a:rPr lang="en-US" sz="1600" i="1" dirty="0" err="1" smtClean="0"/>
              <a:t>acceso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preferencial</a:t>
            </a:r>
            <a:r>
              <a:rPr lang="en-US" sz="1600" i="1" dirty="0" smtClean="0"/>
              <a:t> a la CE.</a:t>
            </a:r>
            <a:endParaRPr lang="es-PY" sz="1600" i="1" dirty="0"/>
          </a:p>
        </p:txBody>
      </p:sp>
      <p:sp>
        <p:nvSpPr>
          <p:cNvPr id="37894" name="4 CuadroTexto"/>
          <p:cNvSpPr txBox="1">
            <a:spLocks noChangeArrowheads="1"/>
          </p:cNvSpPr>
          <p:nvPr/>
        </p:nvSpPr>
        <p:spPr bwMode="auto">
          <a:xfrm>
            <a:off x="467544" y="2636912"/>
            <a:ext cx="79787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s-PY" sz="1400" dirty="0"/>
              <a:t> </a:t>
            </a:r>
            <a:r>
              <a:rPr lang="en-US" sz="1400" dirty="0" err="1" smtClean="0"/>
              <a:t>Liberalizacion</a:t>
            </a:r>
            <a:r>
              <a:rPr lang="en-US" sz="1400" dirty="0" smtClean="0"/>
              <a:t> </a:t>
            </a:r>
            <a:r>
              <a:rPr lang="en-US" sz="1400" dirty="0" err="1" smtClean="0"/>
              <a:t>tarifaria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 </a:t>
            </a:r>
            <a:r>
              <a:rPr lang="en-US" sz="1400" dirty="0"/>
              <a:t>9,749 </a:t>
            </a:r>
            <a:r>
              <a:rPr lang="en-US" sz="1400" dirty="0" err="1" smtClean="0"/>
              <a:t>productos</a:t>
            </a:r>
            <a:endParaRPr lang="es-PY" sz="1400" dirty="0"/>
          </a:p>
          <a:p>
            <a:pPr eaLnBrk="1" hangingPunct="1">
              <a:buFont typeface="Arial" pitchFamily="34" charset="0"/>
              <a:buChar char="•"/>
            </a:pPr>
            <a:r>
              <a:rPr lang="es-PY" sz="1400" dirty="0"/>
              <a:t> </a:t>
            </a:r>
            <a:r>
              <a:rPr lang="en-US" sz="1400" dirty="0" err="1" smtClean="0"/>
              <a:t>Potencial</a:t>
            </a:r>
            <a:r>
              <a:rPr lang="en-US" sz="1400" dirty="0" smtClean="0"/>
              <a:t> de </a:t>
            </a:r>
            <a:r>
              <a:rPr lang="en-US" sz="1400" dirty="0" err="1" smtClean="0"/>
              <a:t>integracion</a:t>
            </a:r>
            <a:r>
              <a:rPr lang="en-US" sz="1400" dirty="0" smtClean="0"/>
              <a:t> </a:t>
            </a:r>
            <a:r>
              <a:rPr lang="en-US" sz="1400" dirty="0" err="1" smtClean="0"/>
              <a:t>como</a:t>
            </a:r>
            <a:r>
              <a:rPr lang="en-US" sz="1400" dirty="0" smtClean="0"/>
              <a:t> </a:t>
            </a:r>
            <a:r>
              <a:rPr lang="en-US" sz="1400" dirty="0" err="1" smtClean="0"/>
              <a:t>productor</a:t>
            </a:r>
            <a:r>
              <a:rPr lang="en-US" sz="1400" dirty="0" smtClean="0"/>
              <a:t> y </a:t>
            </a:r>
            <a:r>
              <a:rPr lang="en-US" sz="1400" dirty="0" err="1" smtClean="0"/>
              <a:t>exportador</a:t>
            </a:r>
            <a:r>
              <a:rPr lang="en-US" sz="1400" dirty="0" smtClean="0"/>
              <a:t>.</a:t>
            </a:r>
            <a:endParaRPr lang="es-PY" sz="1400" dirty="0"/>
          </a:p>
          <a:p>
            <a:pPr eaLnBrk="1" hangingPunct="1">
              <a:buFont typeface="Arial" pitchFamily="34" charset="0"/>
              <a:buChar char="•"/>
            </a:pPr>
            <a:r>
              <a:rPr lang="es-PY" sz="1400" dirty="0"/>
              <a:t> </a:t>
            </a:r>
            <a:r>
              <a:rPr lang="en-US" sz="1400" dirty="0" err="1" smtClean="0"/>
              <a:t>Acceso</a:t>
            </a:r>
            <a:r>
              <a:rPr lang="en-US" sz="1400" dirty="0" smtClean="0"/>
              <a:t> director a un </a:t>
            </a:r>
            <a:r>
              <a:rPr lang="en-US" sz="1400" dirty="0" err="1" smtClean="0"/>
              <a:t>mercado</a:t>
            </a:r>
            <a:r>
              <a:rPr lang="en-US" sz="1400" dirty="0" smtClean="0"/>
              <a:t> con </a:t>
            </a:r>
            <a:r>
              <a:rPr lang="en-US" sz="1400" dirty="0" err="1" smtClean="0"/>
              <a:t>más</a:t>
            </a:r>
            <a:r>
              <a:rPr lang="en-US" sz="1400" dirty="0" smtClean="0"/>
              <a:t> de </a:t>
            </a:r>
            <a:r>
              <a:rPr lang="en-US" sz="1400" dirty="0"/>
              <a:t>500 </a:t>
            </a:r>
            <a:r>
              <a:rPr lang="en-US" sz="1400" dirty="0" err="1" smtClean="0"/>
              <a:t>milliones</a:t>
            </a:r>
            <a:r>
              <a:rPr lang="en-US" sz="1400" dirty="0" smtClean="0"/>
              <a:t> de personas.</a:t>
            </a:r>
            <a:endParaRPr lang="es-PY" sz="1400" dirty="0"/>
          </a:p>
        </p:txBody>
      </p:sp>
      <p:pic>
        <p:nvPicPr>
          <p:cNvPr id="37895" name="Picture 2" descr="Europaflag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41438"/>
            <a:ext cx="193040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039956"/>
              </p:ext>
            </p:extLst>
          </p:nvPr>
        </p:nvGraphicFramePr>
        <p:xfrm>
          <a:off x="539750" y="3716338"/>
          <a:ext cx="8137525" cy="2522538"/>
        </p:xfrm>
        <a:graphic>
          <a:graphicData uri="http://schemas.openxmlformats.org/drawingml/2006/table">
            <a:tbl>
              <a:tblPr/>
              <a:tblGrid>
                <a:gridCol w="2033588"/>
                <a:gridCol w="808037"/>
                <a:gridCol w="958850"/>
                <a:gridCol w="433705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Productos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Tarifa General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Tarifa para Paraguay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Requerimientos de origen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Pepinillo vinagre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17,6%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0%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Procesado en Paraguay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Aceite crudo de soja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6,4%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0%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Compresión en Paraguay (soja importada o local)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Palmitos enlatados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10,0%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0%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Procesado en Paraguay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Madera prensada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7,0%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0%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Hecho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 en Paraguay (laminas locales o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importada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)</a:t>
                      </a:r>
                      <a:endParaRPr kumimoji="0" lang="es-PY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Blusas para damas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12,0%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0%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Confección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 con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fibras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importadas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 con valor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máx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. 40 %</a:t>
                      </a:r>
                      <a:endParaRPr kumimoji="0" lang="es-PY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Tubos de acero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3,7%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Y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0%</a:t>
                      </a: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Con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piezas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forjadas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importadas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cs typeface="Arial" pitchFamily="34" charset="0"/>
                        </a:rPr>
                        <a:t> max. 35%</a:t>
                      </a:r>
                      <a:endParaRPr kumimoji="0" lang="es-PY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7" marR="91447" marT="33846" marB="33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  <p:sp>
        <p:nvSpPr>
          <p:cNvPr id="37939" name="6 CuadroTexto"/>
          <p:cNvSpPr txBox="1">
            <a:spLocks noChangeArrowheads="1"/>
          </p:cNvSpPr>
          <p:nvPr/>
        </p:nvSpPr>
        <p:spPr bwMode="auto">
          <a:xfrm>
            <a:off x="539750" y="3429000"/>
            <a:ext cx="9220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PY" sz="1400" dirty="0" smtClean="0"/>
              <a:t>Ejemplos</a:t>
            </a:r>
            <a:endParaRPr lang="es-PY" sz="14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2306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125760"/>
            <a:ext cx="555496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</a:pPr>
            <a:r>
              <a:rPr lang="en-US" sz="2400" dirty="0" smtClean="0">
                <a:ea typeface="+mn-ea"/>
              </a:rPr>
              <a:t/>
            </a:r>
            <a:br>
              <a:rPr lang="en-US" sz="2400" dirty="0" smtClean="0">
                <a:ea typeface="+mn-ea"/>
              </a:rPr>
            </a:br>
            <a:r>
              <a:rPr lang="en-US" sz="2400" dirty="0" smtClean="0">
                <a:ea typeface="+mn-ea"/>
              </a:rPr>
              <a:t>Vision</a:t>
            </a:r>
            <a:endParaRPr kumimoji="0" lang="es-PY" sz="2400" dirty="0">
              <a:ea typeface="+mn-ea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81000" y="1592282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800" i="1" dirty="0" smtClean="0">
                <a:latin typeface="+mj-lt"/>
              </a:rPr>
              <a:t>¨</a:t>
            </a:r>
            <a:r>
              <a:rPr lang="es-ES" sz="2800" i="1" dirty="0" smtClean="0">
                <a:latin typeface="+mj-lt"/>
              </a:rPr>
              <a:t>Un productor de clase mundial de alimentos, abierto y conectado al mundo, con altos índices de desarrollo, estado de derecho y seguridad pública, ambientalmente sostenible, con inclusión de la mujer y de los jóvenes y con un Gobierno que promueve la equidad, solidaridad, transparencia y la tolerancia cero a corrupción</a:t>
            </a:r>
            <a:r>
              <a:rPr lang="es-PY" sz="2800" i="1" dirty="0" smtClean="0">
                <a:latin typeface="+mj-lt"/>
              </a:rPr>
              <a:t>¨</a:t>
            </a:r>
            <a:endParaRPr lang="es-PY" sz="4800" i="1" dirty="0"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77133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>
          <a:xfrm>
            <a:off x="3275856" y="152400"/>
            <a:ext cx="5904656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MERCOSUR “</a:t>
            </a:r>
            <a:r>
              <a:rPr lang="en-US" dirty="0" err="1" smtClean="0"/>
              <a:t>Reglas</a:t>
            </a:r>
            <a:r>
              <a:rPr lang="en-US" dirty="0" smtClean="0"/>
              <a:t> de Origen”</a:t>
            </a:r>
          </a:p>
        </p:txBody>
      </p:sp>
      <p:sp>
        <p:nvSpPr>
          <p:cNvPr id="50179" name="2 Marcador de contenido"/>
          <p:cNvSpPr>
            <a:spLocks noGrp="1"/>
          </p:cNvSpPr>
          <p:nvPr>
            <p:ph sz="quarter" idx="1"/>
          </p:nvPr>
        </p:nvSpPr>
        <p:spPr>
          <a:xfrm>
            <a:off x="323850" y="5157788"/>
            <a:ext cx="8472488" cy="1223962"/>
          </a:xfrm>
        </p:spPr>
        <p:txBody>
          <a:bodyPr/>
          <a:lstStyle/>
          <a:p>
            <a:pPr eaLnBrk="1" hangingPunct="1"/>
            <a:r>
              <a:rPr lang="en-US" sz="1800" dirty="0" smtClean="0"/>
              <a:t>Paraguay </a:t>
            </a:r>
            <a:r>
              <a:rPr lang="en-US" sz="1800" dirty="0" err="1" smtClean="0"/>
              <a:t>tiene</a:t>
            </a:r>
            <a:r>
              <a:rPr lang="en-US" sz="1800" dirty="0" smtClean="0"/>
              <a:t> un “</a:t>
            </a:r>
            <a:r>
              <a:rPr lang="en-US" sz="1800" dirty="0" err="1" smtClean="0"/>
              <a:t>tratamiento</a:t>
            </a:r>
            <a:r>
              <a:rPr lang="en-US" sz="1800" dirty="0" smtClean="0"/>
              <a:t> especial” </a:t>
            </a:r>
            <a:r>
              <a:rPr lang="en-US" sz="1800" dirty="0" err="1" smtClean="0"/>
              <a:t>relacionado</a:t>
            </a:r>
            <a:r>
              <a:rPr lang="en-US" sz="1800" dirty="0" smtClean="0"/>
              <a:t> a </a:t>
            </a:r>
            <a:r>
              <a:rPr lang="en-US" sz="1800" dirty="0" err="1" smtClean="0"/>
              <a:t>las</a:t>
            </a:r>
            <a:r>
              <a:rPr lang="en-US" sz="1800" dirty="0" smtClean="0"/>
              <a:t> “</a:t>
            </a:r>
            <a:r>
              <a:rPr lang="en-US" sz="1800" u="sng" dirty="0" err="1" smtClean="0"/>
              <a:t>reglas</a:t>
            </a:r>
            <a:r>
              <a:rPr lang="en-US" sz="1800" u="sng" dirty="0" smtClean="0"/>
              <a:t> de </a:t>
            </a:r>
            <a:r>
              <a:rPr lang="en-US" sz="1800" u="sng" dirty="0" err="1" smtClean="0"/>
              <a:t>origen</a:t>
            </a:r>
            <a:r>
              <a:rPr lang="en-US" sz="1800" dirty="0" smtClean="0"/>
              <a:t>” de los </a:t>
            </a:r>
            <a:r>
              <a:rPr lang="en-US" sz="1800" dirty="0" err="1" smtClean="0"/>
              <a:t>productos</a:t>
            </a:r>
            <a:r>
              <a:rPr lang="en-US" sz="1800" dirty="0" smtClean="0"/>
              <a:t> </a:t>
            </a:r>
            <a:r>
              <a:rPr lang="en-US" sz="1800" dirty="0" err="1" smtClean="0"/>
              <a:t>manufacturados</a:t>
            </a:r>
            <a:r>
              <a:rPr lang="en-US" sz="1800" dirty="0" smtClean="0"/>
              <a:t> </a:t>
            </a:r>
            <a:r>
              <a:rPr lang="en-US" sz="1800" dirty="0" err="1" smtClean="0"/>
              <a:t>hasta</a:t>
            </a:r>
            <a:r>
              <a:rPr lang="en-US" sz="1800" dirty="0" smtClean="0"/>
              <a:t> el 2023</a:t>
            </a:r>
          </a:p>
          <a:p>
            <a:pPr eaLnBrk="1" hangingPunct="1"/>
            <a:r>
              <a:rPr lang="en-US" sz="1800" dirty="0" smtClean="0"/>
              <a:t>En Paraguay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más</a:t>
            </a:r>
            <a:r>
              <a:rPr lang="en-US" sz="1800" dirty="0" smtClean="0"/>
              <a:t> </a:t>
            </a:r>
            <a:r>
              <a:rPr lang="en-US" sz="1800" dirty="0" err="1" smtClean="0"/>
              <a:t>facil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un </a:t>
            </a:r>
            <a:r>
              <a:rPr lang="en-US" sz="1800" dirty="0" err="1" smtClean="0"/>
              <a:t>producto</a:t>
            </a:r>
            <a:r>
              <a:rPr lang="en-US" sz="1800" dirty="0" smtClean="0"/>
              <a:t> </a:t>
            </a:r>
            <a:r>
              <a:rPr lang="en-US" sz="1800" dirty="0" err="1" smtClean="0"/>
              <a:t>adquirir</a:t>
            </a:r>
            <a:r>
              <a:rPr lang="en-US" sz="1800" dirty="0" smtClean="0"/>
              <a:t> el “</a:t>
            </a:r>
            <a:r>
              <a:rPr lang="en-US" sz="1800" u="sng" dirty="0" smtClean="0"/>
              <a:t>Origen MERCOSUR</a:t>
            </a:r>
            <a:r>
              <a:rPr lang="en-US" sz="1800" dirty="0" smtClean="0"/>
              <a:t>”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572000" y="6423298"/>
            <a:ext cx="34290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 err="1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Fuente</a:t>
            </a:r>
            <a:r>
              <a:rPr lang="en-US" sz="1000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: </a:t>
            </a:r>
            <a:r>
              <a:rPr lang="en-US" sz="1000" i="1" dirty="0" smtClean="0">
                <a:solidFill>
                  <a:schemeClr val="bg2">
                    <a:lumMod val="50000"/>
                  </a:schemeClr>
                </a:solidFill>
              </a:rPr>
              <a:t>Decision </a:t>
            </a:r>
            <a:r>
              <a:rPr lang="en-US" sz="1000" i="1" dirty="0" err="1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Mercosur</a:t>
            </a:r>
            <a:r>
              <a:rPr lang="en-US" sz="1000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01/04– </a:t>
            </a:r>
            <a:r>
              <a:rPr lang="en-US" sz="1000" i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hlinkClick r:id="rId3"/>
              </a:rPr>
              <a:t>www.mercosur.int</a:t>
            </a:r>
            <a:r>
              <a:rPr lang="en-US" sz="1000" i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graphicFrame>
        <p:nvGraphicFramePr>
          <p:cNvPr id="2" name="9 Gráfico"/>
          <p:cNvGraphicFramePr>
            <a:graphicFrameLocks/>
          </p:cNvGraphicFramePr>
          <p:nvPr/>
        </p:nvGraphicFramePr>
        <p:xfrm>
          <a:off x="3759200" y="1392238"/>
          <a:ext cx="6424613" cy="382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929454" y="1628800"/>
            <a:ext cx="2071702" cy="1815882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Componentes</a:t>
            </a:r>
            <a:r>
              <a:rPr lang="en-US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nacionales</a:t>
            </a:r>
            <a:r>
              <a:rPr lang="en-US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requeridos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obra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-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Servicios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-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Energia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08104" y="3645024"/>
            <a:ext cx="1849978" cy="830997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Componentes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importados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de la Extra-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zona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7715272" y="3500438"/>
            <a:ext cx="10715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40%</a:t>
            </a: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5219700" y="3068638"/>
            <a:ext cx="1285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60%</a:t>
            </a:r>
          </a:p>
        </p:txBody>
      </p:sp>
      <p:graphicFrame>
        <p:nvGraphicFramePr>
          <p:cNvPr id="14" name="2 Gráfico"/>
          <p:cNvGraphicFramePr/>
          <p:nvPr/>
        </p:nvGraphicFramePr>
        <p:xfrm>
          <a:off x="251520" y="1844824"/>
          <a:ext cx="486003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0193" name="14 CuadroTexto"/>
          <p:cNvSpPr txBox="1">
            <a:spLocks noChangeArrowheads="1"/>
          </p:cNvSpPr>
          <p:nvPr/>
        </p:nvSpPr>
        <p:spPr bwMode="auto">
          <a:xfrm>
            <a:off x="1116013" y="1341438"/>
            <a:ext cx="3529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b="1" dirty="0" smtClean="0"/>
              <a:t>Contenido regional necesario </a:t>
            </a:r>
            <a:r>
              <a:rPr lang="es-ES" b="1" dirty="0"/>
              <a:t>(MERCOSUR) </a:t>
            </a:r>
            <a:r>
              <a:rPr lang="es-ES" b="1" dirty="0" smtClean="0"/>
              <a:t>%</a:t>
            </a:r>
            <a:endParaRPr lang="es-ES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Imagen 7" descr="http://t2.gstatic.com/images?q=tbn:VP1u4oDCDoe1WM:http://luduran.files.wordpress.com/2008/02/energi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644900"/>
            <a:ext cx="2016125" cy="1728788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  <a:extLst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2325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PY">
              <a:latin typeface="Calibri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163830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2325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PY">
              <a:latin typeface="Calibri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6125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2325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PY">
              <a:latin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 bwMode="auto">
          <a:xfrm>
            <a:off x="179388" y="2997200"/>
            <a:ext cx="2305050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Infraestructura</a:t>
            </a: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Portuaria</a:t>
            </a:r>
            <a:endParaRPr lang="es-PY" sz="1400" b="1" dirty="0" smtClean="0">
              <a:solidFill>
                <a:srgbClr val="32606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 bwMode="auto">
          <a:xfrm>
            <a:off x="6464300" y="5354638"/>
            <a:ext cx="2500313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Generación y Distribución de Energía</a:t>
            </a:r>
          </a:p>
        </p:txBody>
      </p:sp>
      <p:pic>
        <p:nvPicPr>
          <p:cNvPr id="129031" name="Picture 7" descr="http://t1.gstatic.com/images?q=tbn:6pMVOLc0NtR_SM:http://1.bp.blogspot.com/_kdKWRjTUu0E/Sj4ao3MVURI/AAAAAAAAAoU/lT8wEYLgSKI/s400/vista-puert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913" y="1268413"/>
            <a:ext cx="1952625" cy="1728787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  <a:extLst/>
        </p:spPr>
      </p:pic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5141912" y="404664"/>
            <a:ext cx="3678560" cy="58593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s-PY" sz="2000" dirty="0" smtClean="0">
                <a:ea typeface="ＭＳ Ｐゴシック" pitchFamily="34" charset="-128"/>
              </a:rPr>
              <a:t>Potencial para Inversiones</a:t>
            </a:r>
            <a:endParaRPr lang="es-PY" sz="2000" kern="1200" dirty="0">
              <a:ea typeface="ＭＳ Ｐゴシック" pitchFamily="34" charset="-128"/>
            </a:endParaRPr>
          </a:p>
        </p:txBody>
      </p:sp>
      <p:pic>
        <p:nvPicPr>
          <p:cNvPr id="2356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68413"/>
            <a:ext cx="1944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CuadroTexto"/>
          <p:cNvSpPr txBox="1"/>
          <p:nvPr/>
        </p:nvSpPr>
        <p:spPr bwMode="auto">
          <a:xfrm>
            <a:off x="2411413" y="3068638"/>
            <a:ext cx="2305050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Infraestructura Vial</a:t>
            </a:r>
            <a:endParaRPr lang="es-PY" sz="1400" b="1" dirty="0" smtClean="0">
              <a:solidFill>
                <a:srgbClr val="32606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2356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29 CuadroTexto"/>
          <p:cNvSpPr txBox="1"/>
          <p:nvPr/>
        </p:nvSpPr>
        <p:spPr bwMode="auto">
          <a:xfrm>
            <a:off x="4356100" y="2978150"/>
            <a:ext cx="2303463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Y" sz="1400" b="1" dirty="0" smtClean="0">
              <a:solidFill>
                <a:srgbClr val="32606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Transporte Ferroviario</a:t>
            </a:r>
            <a:endParaRPr lang="es-PY" sz="1400" b="1" dirty="0" smtClean="0">
              <a:solidFill>
                <a:srgbClr val="32606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 bwMode="auto">
          <a:xfrm>
            <a:off x="6732588" y="3068638"/>
            <a:ext cx="2303462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Transporte Ferroviario de Cargas</a:t>
            </a:r>
            <a:endParaRPr lang="es-PY" sz="1400" b="1" dirty="0" smtClean="0">
              <a:solidFill>
                <a:srgbClr val="32606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2356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268413"/>
            <a:ext cx="21637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2089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32 CuadroTexto"/>
          <p:cNvSpPr txBox="1"/>
          <p:nvPr/>
        </p:nvSpPr>
        <p:spPr bwMode="auto">
          <a:xfrm>
            <a:off x="179388" y="5354638"/>
            <a:ext cx="2305050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Aeropuerto de Pasajeros</a:t>
            </a:r>
          </a:p>
        </p:txBody>
      </p:sp>
      <p:pic>
        <p:nvPicPr>
          <p:cNvPr id="23570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644900"/>
            <a:ext cx="20161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34 CuadroTexto"/>
          <p:cNvSpPr txBox="1"/>
          <p:nvPr/>
        </p:nvSpPr>
        <p:spPr bwMode="auto">
          <a:xfrm>
            <a:off x="2266950" y="5445224"/>
            <a:ext cx="2305050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Aeropuerto de cargas</a:t>
            </a:r>
            <a:endParaRPr lang="es-PY" sz="1400" b="1" dirty="0" smtClean="0">
              <a:solidFill>
                <a:srgbClr val="32606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2357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44900"/>
            <a:ext cx="2159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36 CuadroTexto"/>
          <p:cNvSpPr txBox="1"/>
          <p:nvPr/>
        </p:nvSpPr>
        <p:spPr bwMode="auto">
          <a:xfrm>
            <a:off x="4499198" y="5425479"/>
            <a:ext cx="2305050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Distribución de agua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82921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notebook"/>
          <p:cNvPicPr>
            <a:picLocks noChangeAspect="1" noChangeArrowheads="1"/>
          </p:cNvPicPr>
          <p:nvPr/>
        </p:nvPicPr>
        <p:blipFill>
          <a:blip r:embed="rId2" cstate="print"/>
          <a:srcRect l="10228" r="6198"/>
          <a:stretch>
            <a:fillRect/>
          </a:stretch>
        </p:blipFill>
        <p:spPr bwMode="auto">
          <a:xfrm>
            <a:off x="2987824" y="3573016"/>
            <a:ext cx="2298741" cy="1815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20 CuadroTexto"/>
          <p:cNvSpPr txBox="1"/>
          <p:nvPr/>
        </p:nvSpPr>
        <p:spPr bwMode="auto">
          <a:xfrm>
            <a:off x="864337" y="5445125"/>
            <a:ext cx="148951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Biocombustibles</a:t>
            </a:r>
          </a:p>
        </p:txBody>
      </p:sp>
      <p:sp>
        <p:nvSpPr>
          <p:cNvPr id="22" name="21 CuadroTexto"/>
          <p:cNvSpPr txBox="1"/>
          <p:nvPr/>
        </p:nvSpPr>
        <p:spPr bwMode="auto">
          <a:xfrm>
            <a:off x="3779912" y="5589240"/>
            <a:ext cx="7916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IT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23764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35 CuadroTexto"/>
          <p:cNvSpPr txBox="1"/>
          <p:nvPr/>
        </p:nvSpPr>
        <p:spPr bwMode="auto">
          <a:xfrm>
            <a:off x="539750" y="3111500"/>
            <a:ext cx="179664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rial" pitchFamily="34" charset="0"/>
              </a:rPr>
              <a:t>Telecomunicaciones</a:t>
            </a:r>
          </a:p>
        </p:txBody>
      </p:sp>
      <p:pic>
        <p:nvPicPr>
          <p:cNvPr id="2458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268413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37 CuadroTexto"/>
          <p:cNvSpPr txBox="1"/>
          <p:nvPr/>
        </p:nvSpPr>
        <p:spPr bwMode="auto">
          <a:xfrm>
            <a:off x="2916238" y="2997200"/>
            <a:ext cx="2568575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Cemento</a:t>
            </a:r>
            <a:endParaRPr lang="es-PY" sz="1400" dirty="0" smtClean="0">
              <a:solidFill>
                <a:srgbClr val="32606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2458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96975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9 CuadroTexto"/>
          <p:cNvSpPr txBox="1"/>
          <p:nvPr/>
        </p:nvSpPr>
        <p:spPr bwMode="auto">
          <a:xfrm>
            <a:off x="5867400" y="2924175"/>
            <a:ext cx="2568575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dirty="0" smtClean="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Aceites combustibles</a:t>
            </a:r>
            <a:endParaRPr lang="es-PY" sz="1400" dirty="0" smtClean="0">
              <a:solidFill>
                <a:srgbClr val="32606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2458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23764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41 Imagen" descr="costureras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940152" y="3625342"/>
            <a:ext cx="2355850" cy="1800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42 CuadroTexto"/>
          <p:cNvSpPr txBox="1"/>
          <p:nvPr/>
        </p:nvSpPr>
        <p:spPr bwMode="auto">
          <a:xfrm>
            <a:off x="6732240" y="5568950"/>
            <a:ext cx="78194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Textiles</a:t>
            </a:r>
            <a:endParaRPr lang="es-PY" sz="1400" b="1" dirty="0">
              <a:latin typeface="+mn-lt"/>
              <a:cs typeface="+mn-cs"/>
            </a:endParaRPr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5141912" y="404664"/>
            <a:ext cx="3678560" cy="58593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s-PY" sz="2000" dirty="0" smtClean="0">
                <a:ea typeface="ＭＳ Ｐゴシック" pitchFamily="34" charset="-128"/>
              </a:rPr>
              <a:t>Potencial para Inversiones</a:t>
            </a:r>
            <a:endParaRPr lang="es-PY" sz="2000" kern="1200" dirty="0">
              <a:ea typeface="ＭＳ Ｐゴシック" pitchFamily="34" charset="-12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933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/>
              <a:t>Muchas Gracias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91881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1962436" y="134144"/>
            <a:ext cx="7362092" cy="990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400" kern="1200" dirty="0">
                <a:ea typeface="ＭＳ Ｐゴシック" pitchFamily="34" charset="-128"/>
              </a:rPr>
              <a:t>Razones </a:t>
            </a:r>
            <a:r>
              <a:rPr lang="es-ES" sz="2400" kern="1200" dirty="0" smtClean="0">
                <a:ea typeface="ＭＳ Ｐゴシック" pitchFamily="34" charset="-128"/>
              </a:rPr>
              <a:t>para </a:t>
            </a:r>
            <a:r>
              <a:rPr lang="es-ES" sz="2400" kern="1200" dirty="0">
                <a:ea typeface="ＭＳ Ｐゴシック" pitchFamily="34" charset="-128"/>
              </a:rPr>
              <a:t>Invertir en Paraguay</a:t>
            </a:r>
            <a:endParaRPr lang="es-PY" sz="2400" kern="1200" dirty="0">
              <a:ea typeface="ＭＳ Ｐゴシック" pitchFamily="34" charset="-128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2325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PY">
              <a:latin typeface="Calibri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63830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2325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PY">
              <a:latin typeface="Calibri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6125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2325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PY">
              <a:latin typeface="Calibri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23528" y="947911"/>
            <a:ext cx="8424936" cy="5001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s-ES" sz="2400" dirty="0">
              <a:solidFill>
                <a:schemeClr val="tx1"/>
              </a:solidFill>
              <a:cs typeface="Arial" pitchFamily="34" charset="0"/>
            </a:endParaRPr>
          </a:p>
          <a:p>
            <a:pPr marL="342900" lvl="7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Localización geográfica </a:t>
            </a:r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estratégica</a:t>
            </a:r>
            <a:endParaRPr lang="es-ES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Macroeconomía 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estable.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Política fiscal con la carga tributaria más baja de la 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región</a:t>
            </a:r>
            <a:endParaRPr lang="es-ES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Costos industriales y laborales bajos.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Comparados con promedio de la 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región</a:t>
            </a:r>
            <a:endParaRPr lang="es-ES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Estructura de población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mayormente joven y abierta al 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entrenamiento</a:t>
            </a:r>
            <a:endParaRPr lang="es-ES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Ventajas e incentivos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amplios para la inversión de capital extranjero y 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nacional</a:t>
            </a:r>
            <a:endParaRPr lang="es-ES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Sectores con atractivos en recuperación de la inversión</a:t>
            </a:r>
            <a:endParaRPr lang="es-ES" sz="2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430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635 Título"/>
          <p:cNvSpPr>
            <a:spLocks noGrp="1"/>
          </p:cNvSpPr>
          <p:nvPr>
            <p:ph type="title"/>
          </p:nvPr>
        </p:nvSpPr>
        <p:spPr>
          <a:xfrm>
            <a:off x="3203848" y="188640"/>
            <a:ext cx="5709061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Posición</a:t>
            </a:r>
            <a:r>
              <a:rPr lang="en-US" dirty="0" smtClean="0"/>
              <a:t> </a:t>
            </a:r>
            <a:r>
              <a:rPr lang="en-US" dirty="0" err="1" smtClean="0"/>
              <a:t>geográfica</a:t>
            </a:r>
            <a:endParaRPr lang="es-PY" dirty="0" smtClean="0"/>
          </a:p>
        </p:txBody>
      </p:sp>
      <p:sp>
        <p:nvSpPr>
          <p:cNvPr id="795" name="794 Marcador de contenido"/>
          <p:cNvSpPr>
            <a:spLocks noGrp="1"/>
          </p:cNvSpPr>
          <p:nvPr>
            <p:ph sz="quarter" idx="1"/>
          </p:nvPr>
        </p:nvSpPr>
        <p:spPr>
          <a:xfrm>
            <a:off x="4067944" y="2924944"/>
            <a:ext cx="4543425" cy="1224136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PY" sz="2800" b="1" dirty="0" smtClean="0">
                <a:solidFill>
                  <a:srgbClr val="2C0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Paraguay</a:t>
            </a:r>
            <a:r>
              <a:rPr lang="es-PY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rgbClr val="373737"/>
                </a:solidFill>
              </a:rPr>
              <a:t>esta</a:t>
            </a:r>
            <a:r>
              <a:rPr lang="en-US" sz="2000" dirty="0" smtClean="0">
                <a:solidFill>
                  <a:srgbClr val="373737"/>
                </a:solidFill>
              </a:rPr>
              <a:t> </a:t>
            </a:r>
            <a:r>
              <a:rPr lang="en-US" sz="2000" dirty="0" err="1" smtClean="0">
                <a:solidFill>
                  <a:srgbClr val="373737"/>
                </a:solidFill>
              </a:rPr>
              <a:t>situado</a:t>
            </a:r>
            <a:r>
              <a:rPr lang="en-US" sz="2000" dirty="0" smtClean="0">
                <a:solidFill>
                  <a:srgbClr val="373737"/>
                </a:solidFill>
              </a:rPr>
              <a:t> en el </a:t>
            </a:r>
            <a:r>
              <a:rPr lang="en-US" sz="2000" dirty="0" err="1" smtClean="0">
                <a:solidFill>
                  <a:srgbClr val="373737"/>
                </a:solidFill>
              </a:rPr>
              <a:t>centro</a:t>
            </a:r>
            <a:r>
              <a:rPr lang="en-US" sz="2000" dirty="0" smtClean="0">
                <a:solidFill>
                  <a:srgbClr val="373737"/>
                </a:solidFill>
              </a:rPr>
              <a:t> de la </a:t>
            </a:r>
            <a:r>
              <a:rPr lang="en-US" sz="2000" dirty="0" err="1" smtClean="0">
                <a:solidFill>
                  <a:srgbClr val="373737"/>
                </a:solidFill>
              </a:rPr>
              <a:t>región</a:t>
            </a:r>
            <a:r>
              <a:rPr lang="en-US" sz="2000" dirty="0" smtClean="0">
                <a:solidFill>
                  <a:srgbClr val="373737"/>
                </a:solidFill>
              </a:rPr>
              <a:t> con el </a:t>
            </a:r>
            <a:r>
              <a:rPr lang="en-US" sz="2000" u="sng" dirty="0" smtClean="0">
                <a:solidFill>
                  <a:srgbClr val="373737"/>
                </a:solidFill>
              </a:rPr>
              <a:t>mayor </a:t>
            </a:r>
            <a:r>
              <a:rPr lang="en-US" sz="2000" u="sng" dirty="0" err="1" smtClean="0">
                <a:solidFill>
                  <a:srgbClr val="373737"/>
                </a:solidFill>
              </a:rPr>
              <a:t>ingreso</a:t>
            </a:r>
            <a:r>
              <a:rPr lang="en-US" sz="2000" dirty="0" smtClean="0">
                <a:solidFill>
                  <a:srgbClr val="373737"/>
                </a:solidFill>
              </a:rPr>
              <a:t> de America del Sur.</a:t>
            </a:r>
            <a:endParaRPr lang="es-PY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804 Grupo"/>
          <p:cNvGrpSpPr>
            <a:grpSpLocks/>
          </p:cNvGrpSpPr>
          <p:nvPr/>
        </p:nvGrpSpPr>
        <p:grpSpPr bwMode="auto">
          <a:xfrm>
            <a:off x="-12700" y="1273175"/>
            <a:ext cx="4121150" cy="5000625"/>
            <a:chOff x="5009268" y="1285860"/>
            <a:chExt cx="4120509" cy="5000288"/>
          </a:xfrm>
        </p:grpSpPr>
        <p:sp>
          <p:nvSpPr>
            <p:cNvPr id="2256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39657" y="1285860"/>
              <a:ext cx="3890120" cy="5000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5885432" y="1760491"/>
              <a:ext cx="3234822" cy="2928740"/>
            </a:xfrm>
            <a:custGeom>
              <a:avLst/>
              <a:gdLst/>
              <a:ahLst/>
              <a:cxnLst>
                <a:cxn ang="0">
                  <a:pos x="2269" y="3460"/>
                </a:cxn>
                <a:cxn ang="0">
                  <a:pos x="2276" y="3365"/>
                </a:cxn>
                <a:cxn ang="0">
                  <a:pos x="2172" y="3369"/>
                </a:cxn>
                <a:cxn ang="0">
                  <a:pos x="2148" y="3288"/>
                </a:cxn>
                <a:cxn ang="0">
                  <a:pos x="2121" y="3158"/>
                </a:cxn>
                <a:cxn ang="0">
                  <a:pos x="2050" y="3138"/>
                </a:cxn>
                <a:cxn ang="0">
                  <a:pos x="1991" y="3143"/>
                </a:cxn>
                <a:cxn ang="0">
                  <a:pos x="1919" y="3125"/>
                </a:cxn>
                <a:cxn ang="0">
                  <a:pos x="1897" y="3069"/>
                </a:cxn>
                <a:cxn ang="0">
                  <a:pos x="1900" y="2975"/>
                </a:cxn>
                <a:cxn ang="0">
                  <a:pos x="1878" y="2908"/>
                </a:cxn>
                <a:cxn ang="0">
                  <a:pos x="1915" y="2654"/>
                </a:cxn>
                <a:cxn ang="0">
                  <a:pos x="1682" y="2486"/>
                </a:cxn>
                <a:cxn ang="0">
                  <a:pos x="1576" y="2238"/>
                </a:cxn>
                <a:cxn ang="0">
                  <a:pos x="1399" y="2116"/>
                </a:cxn>
                <a:cxn ang="0">
                  <a:pos x="1084" y="2036"/>
                </a:cxn>
                <a:cxn ang="0">
                  <a:pos x="1014" y="1788"/>
                </a:cxn>
                <a:cxn ang="0">
                  <a:pos x="788" y="1858"/>
                </a:cxn>
                <a:cxn ang="0">
                  <a:pos x="436" y="1951"/>
                </a:cxn>
                <a:cxn ang="0">
                  <a:pos x="353" y="1868"/>
                </a:cxn>
                <a:cxn ang="0">
                  <a:pos x="181" y="1819"/>
                </a:cxn>
                <a:cxn ang="0">
                  <a:pos x="7" y="1645"/>
                </a:cxn>
                <a:cxn ang="0">
                  <a:pos x="94" y="1471"/>
                </a:cxn>
                <a:cxn ang="0">
                  <a:pos x="224" y="1236"/>
                </a:cxn>
                <a:cxn ang="0">
                  <a:pos x="479" y="872"/>
                </a:cxn>
                <a:cxn ang="0">
                  <a:pos x="383" y="672"/>
                </a:cxn>
                <a:cxn ang="0">
                  <a:pos x="457" y="581"/>
                </a:cxn>
                <a:cxn ang="0">
                  <a:pos x="546" y="496"/>
                </a:cxn>
                <a:cxn ang="0">
                  <a:pos x="747" y="533"/>
                </a:cxn>
                <a:cxn ang="0">
                  <a:pos x="1029" y="459"/>
                </a:cxn>
                <a:cxn ang="0">
                  <a:pos x="1140" y="201"/>
                </a:cxn>
                <a:cxn ang="0">
                  <a:pos x="1217" y="151"/>
                </a:cxn>
                <a:cxn ang="0">
                  <a:pos x="1417" y="31"/>
                </a:cxn>
                <a:cxn ang="0">
                  <a:pos x="1545" y="105"/>
                </a:cxn>
                <a:cxn ang="0">
                  <a:pos x="1576" y="387"/>
                </a:cxn>
                <a:cxn ang="0">
                  <a:pos x="1739" y="414"/>
                </a:cxn>
                <a:cxn ang="0">
                  <a:pos x="1948" y="337"/>
                </a:cxn>
                <a:cxn ang="0">
                  <a:pos x="2039" y="259"/>
                </a:cxn>
                <a:cxn ang="0">
                  <a:pos x="2344" y="283"/>
                </a:cxn>
                <a:cxn ang="0">
                  <a:pos x="2452" y="53"/>
                </a:cxn>
                <a:cxn ang="0">
                  <a:pos x="2555" y="159"/>
                </a:cxn>
                <a:cxn ang="0">
                  <a:pos x="2679" y="344"/>
                </a:cxn>
                <a:cxn ang="0">
                  <a:pos x="2580" y="518"/>
                </a:cxn>
                <a:cxn ang="0">
                  <a:pos x="2818" y="525"/>
                </a:cxn>
                <a:cxn ang="0">
                  <a:pos x="2976" y="561"/>
                </a:cxn>
                <a:cxn ang="0">
                  <a:pos x="3399" y="744"/>
                </a:cxn>
                <a:cxn ang="0">
                  <a:pos x="3890" y="777"/>
                </a:cxn>
                <a:cxn ang="0">
                  <a:pos x="4203" y="972"/>
                </a:cxn>
                <a:cxn ang="0">
                  <a:pos x="4421" y="1194"/>
                </a:cxn>
                <a:cxn ang="0">
                  <a:pos x="4338" y="1551"/>
                </a:cxn>
                <a:cxn ang="0">
                  <a:pos x="4051" y="1973"/>
                </a:cxn>
                <a:cxn ang="0">
                  <a:pos x="3951" y="2430"/>
                </a:cxn>
                <a:cxn ang="0">
                  <a:pos x="3764" y="2891"/>
                </a:cxn>
                <a:cxn ang="0">
                  <a:pos x="3608" y="3149"/>
                </a:cxn>
                <a:cxn ang="0">
                  <a:pos x="3294" y="3232"/>
                </a:cxn>
                <a:cxn ang="0">
                  <a:pos x="2898" y="3550"/>
                </a:cxn>
                <a:cxn ang="0">
                  <a:pos x="2844" y="3806"/>
                </a:cxn>
                <a:cxn ang="0">
                  <a:pos x="2565" y="4215"/>
                </a:cxn>
                <a:cxn ang="0">
                  <a:pos x="2498" y="4200"/>
                </a:cxn>
                <a:cxn ang="0">
                  <a:pos x="2335" y="4465"/>
                </a:cxn>
                <a:cxn ang="0">
                  <a:pos x="2104" y="4152"/>
                </a:cxn>
                <a:cxn ang="0">
                  <a:pos x="1987" y="4026"/>
                </a:cxn>
                <a:cxn ang="0">
                  <a:pos x="2317" y="3691"/>
                </a:cxn>
              </a:cxnLst>
              <a:rect l="0" t="0" r="r" b="b"/>
              <a:pathLst>
                <a:path w="4430" h="4476">
                  <a:moveTo>
                    <a:pt x="2332" y="3597"/>
                  </a:moveTo>
                  <a:lnTo>
                    <a:pt x="2330" y="3586"/>
                  </a:lnTo>
                  <a:lnTo>
                    <a:pt x="2322" y="3576"/>
                  </a:lnTo>
                  <a:lnTo>
                    <a:pt x="2315" y="3565"/>
                  </a:lnTo>
                  <a:lnTo>
                    <a:pt x="2302" y="3556"/>
                  </a:lnTo>
                  <a:lnTo>
                    <a:pt x="2289" y="3549"/>
                  </a:lnTo>
                  <a:lnTo>
                    <a:pt x="2274" y="3541"/>
                  </a:lnTo>
                  <a:lnTo>
                    <a:pt x="2259" y="3534"/>
                  </a:lnTo>
                  <a:lnTo>
                    <a:pt x="2245" y="3526"/>
                  </a:lnTo>
                  <a:lnTo>
                    <a:pt x="2246" y="3524"/>
                  </a:lnTo>
                  <a:lnTo>
                    <a:pt x="2248" y="3523"/>
                  </a:lnTo>
                  <a:lnTo>
                    <a:pt x="2252" y="3521"/>
                  </a:lnTo>
                  <a:lnTo>
                    <a:pt x="2256" y="3513"/>
                  </a:lnTo>
                  <a:lnTo>
                    <a:pt x="2257" y="3504"/>
                  </a:lnTo>
                  <a:lnTo>
                    <a:pt x="2261" y="3491"/>
                  </a:lnTo>
                  <a:lnTo>
                    <a:pt x="2263" y="3478"/>
                  </a:lnTo>
                  <a:lnTo>
                    <a:pt x="2267" y="3465"/>
                  </a:lnTo>
                  <a:lnTo>
                    <a:pt x="2269" y="3460"/>
                  </a:lnTo>
                  <a:lnTo>
                    <a:pt x="2270" y="3454"/>
                  </a:lnTo>
                  <a:lnTo>
                    <a:pt x="2276" y="3449"/>
                  </a:lnTo>
                  <a:lnTo>
                    <a:pt x="2282" y="3441"/>
                  </a:lnTo>
                  <a:lnTo>
                    <a:pt x="2276" y="3445"/>
                  </a:lnTo>
                  <a:lnTo>
                    <a:pt x="2276" y="3441"/>
                  </a:lnTo>
                  <a:lnTo>
                    <a:pt x="2276" y="3434"/>
                  </a:lnTo>
                  <a:lnTo>
                    <a:pt x="2278" y="3430"/>
                  </a:lnTo>
                  <a:lnTo>
                    <a:pt x="2280" y="3423"/>
                  </a:lnTo>
                  <a:lnTo>
                    <a:pt x="2282" y="3415"/>
                  </a:lnTo>
                  <a:lnTo>
                    <a:pt x="2287" y="3406"/>
                  </a:lnTo>
                  <a:lnTo>
                    <a:pt x="2283" y="3402"/>
                  </a:lnTo>
                  <a:lnTo>
                    <a:pt x="2280" y="3397"/>
                  </a:lnTo>
                  <a:lnTo>
                    <a:pt x="2278" y="3389"/>
                  </a:lnTo>
                  <a:lnTo>
                    <a:pt x="2278" y="3386"/>
                  </a:lnTo>
                  <a:lnTo>
                    <a:pt x="2283" y="3373"/>
                  </a:lnTo>
                  <a:lnTo>
                    <a:pt x="2280" y="3371"/>
                  </a:lnTo>
                  <a:lnTo>
                    <a:pt x="2278" y="3367"/>
                  </a:lnTo>
                  <a:lnTo>
                    <a:pt x="2276" y="3365"/>
                  </a:lnTo>
                  <a:lnTo>
                    <a:pt x="2267" y="3358"/>
                  </a:lnTo>
                  <a:lnTo>
                    <a:pt x="2257" y="3354"/>
                  </a:lnTo>
                  <a:lnTo>
                    <a:pt x="2250" y="3350"/>
                  </a:lnTo>
                  <a:lnTo>
                    <a:pt x="2246" y="3352"/>
                  </a:lnTo>
                  <a:lnTo>
                    <a:pt x="2243" y="3354"/>
                  </a:lnTo>
                  <a:lnTo>
                    <a:pt x="2237" y="3354"/>
                  </a:lnTo>
                  <a:lnTo>
                    <a:pt x="2233" y="3354"/>
                  </a:lnTo>
                  <a:lnTo>
                    <a:pt x="2230" y="3356"/>
                  </a:lnTo>
                  <a:lnTo>
                    <a:pt x="2226" y="3358"/>
                  </a:lnTo>
                  <a:lnTo>
                    <a:pt x="2222" y="3362"/>
                  </a:lnTo>
                  <a:lnTo>
                    <a:pt x="2219" y="3363"/>
                  </a:lnTo>
                  <a:lnTo>
                    <a:pt x="2215" y="3363"/>
                  </a:lnTo>
                  <a:lnTo>
                    <a:pt x="2211" y="3363"/>
                  </a:lnTo>
                  <a:lnTo>
                    <a:pt x="2206" y="3365"/>
                  </a:lnTo>
                  <a:lnTo>
                    <a:pt x="2189" y="3369"/>
                  </a:lnTo>
                  <a:lnTo>
                    <a:pt x="2180" y="3369"/>
                  </a:lnTo>
                  <a:lnTo>
                    <a:pt x="2176" y="3369"/>
                  </a:lnTo>
                  <a:lnTo>
                    <a:pt x="2172" y="3369"/>
                  </a:lnTo>
                  <a:lnTo>
                    <a:pt x="2167" y="3367"/>
                  </a:lnTo>
                  <a:lnTo>
                    <a:pt x="2163" y="3365"/>
                  </a:lnTo>
                  <a:lnTo>
                    <a:pt x="2161" y="3363"/>
                  </a:lnTo>
                  <a:lnTo>
                    <a:pt x="2159" y="3360"/>
                  </a:lnTo>
                  <a:lnTo>
                    <a:pt x="2158" y="3354"/>
                  </a:lnTo>
                  <a:lnTo>
                    <a:pt x="2156" y="3347"/>
                  </a:lnTo>
                  <a:lnTo>
                    <a:pt x="2156" y="3341"/>
                  </a:lnTo>
                  <a:lnTo>
                    <a:pt x="2156" y="3334"/>
                  </a:lnTo>
                  <a:lnTo>
                    <a:pt x="2156" y="3328"/>
                  </a:lnTo>
                  <a:lnTo>
                    <a:pt x="2154" y="3325"/>
                  </a:lnTo>
                  <a:lnTo>
                    <a:pt x="2152" y="3319"/>
                  </a:lnTo>
                  <a:lnTo>
                    <a:pt x="2150" y="3317"/>
                  </a:lnTo>
                  <a:lnTo>
                    <a:pt x="2150" y="3312"/>
                  </a:lnTo>
                  <a:lnTo>
                    <a:pt x="2150" y="3306"/>
                  </a:lnTo>
                  <a:lnTo>
                    <a:pt x="2152" y="3299"/>
                  </a:lnTo>
                  <a:lnTo>
                    <a:pt x="2148" y="3306"/>
                  </a:lnTo>
                  <a:lnTo>
                    <a:pt x="2148" y="3297"/>
                  </a:lnTo>
                  <a:lnTo>
                    <a:pt x="2148" y="3288"/>
                  </a:lnTo>
                  <a:lnTo>
                    <a:pt x="2148" y="3280"/>
                  </a:lnTo>
                  <a:lnTo>
                    <a:pt x="2148" y="3273"/>
                  </a:lnTo>
                  <a:lnTo>
                    <a:pt x="2145" y="3260"/>
                  </a:lnTo>
                  <a:lnTo>
                    <a:pt x="2141" y="3245"/>
                  </a:lnTo>
                  <a:lnTo>
                    <a:pt x="2139" y="3236"/>
                  </a:lnTo>
                  <a:lnTo>
                    <a:pt x="2137" y="3228"/>
                  </a:lnTo>
                  <a:lnTo>
                    <a:pt x="2137" y="3219"/>
                  </a:lnTo>
                  <a:lnTo>
                    <a:pt x="2139" y="3212"/>
                  </a:lnTo>
                  <a:lnTo>
                    <a:pt x="2141" y="3201"/>
                  </a:lnTo>
                  <a:lnTo>
                    <a:pt x="2141" y="3199"/>
                  </a:lnTo>
                  <a:lnTo>
                    <a:pt x="2139" y="3197"/>
                  </a:lnTo>
                  <a:lnTo>
                    <a:pt x="2137" y="3193"/>
                  </a:lnTo>
                  <a:lnTo>
                    <a:pt x="2135" y="3189"/>
                  </a:lnTo>
                  <a:lnTo>
                    <a:pt x="2130" y="3180"/>
                  </a:lnTo>
                  <a:lnTo>
                    <a:pt x="2126" y="3173"/>
                  </a:lnTo>
                  <a:lnTo>
                    <a:pt x="2126" y="3165"/>
                  </a:lnTo>
                  <a:lnTo>
                    <a:pt x="2122" y="3162"/>
                  </a:lnTo>
                  <a:lnTo>
                    <a:pt x="2121" y="3158"/>
                  </a:lnTo>
                  <a:lnTo>
                    <a:pt x="2119" y="3152"/>
                  </a:lnTo>
                  <a:lnTo>
                    <a:pt x="2113" y="3152"/>
                  </a:lnTo>
                  <a:lnTo>
                    <a:pt x="2111" y="3152"/>
                  </a:lnTo>
                  <a:lnTo>
                    <a:pt x="2108" y="3154"/>
                  </a:lnTo>
                  <a:lnTo>
                    <a:pt x="2096" y="3154"/>
                  </a:lnTo>
                  <a:lnTo>
                    <a:pt x="2089" y="3154"/>
                  </a:lnTo>
                  <a:lnTo>
                    <a:pt x="2084" y="3154"/>
                  </a:lnTo>
                  <a:lnTo>
                    <a:pt x="2080" y="3152"/>
                  </a:lnTo>
                  <a:lnTo>
                    <a:pt x="2074" y="3151"/>
                  </a:lnTo>
                  <a:lnTo>
                    <a:pt x="2071" y="3149"/>
                  </a:lnTo>
                  <a:lnTo>
                    <a:pt x="2069" y="3143"/>
                  </a:lnTo>
                  <a:lnTo>
                    <a:pt x="2065" y="3139"/>
                  </a:lnTo>
                  <a:lnTo>
                    <a:pt x="2063" y="3134"/>
                  </a:lnTo>
                  <a:lnTo>
                    <a:pt x="2063" y="3128"/>
                  </a:lnTo>
                  <a:lnTo>
                    <a:pt x="2056" y="3130"/>
                  </a:lnTo>
                  <a:lnTo>
                    <a:pt x="2054" y="3132"/>
                  </a:lnTo>
                  <a:lnTo>
                    <a:pt x="2052" y="3134"/>
                  </a:lnTo>
                  <a:lnTo>
                    <a:pt x="2050" y="3138"/>
                  </a:lnTo>
                  <a:lnTo>
                    <a:pt x="2047" y="3141"/>
                  </a:lnTo>
                  <a:lnTo>
                    <a:pt x="2047" y="3143"/>
                  </a:lnTo>
                  <a:lnTo>
                    <a:pt x="2045" y="3145"/>
                  </a:lnTo>
                  <a:lnTo>
                    <a:pt x="2043" y="3145"/>
                  </a:lnTo>
                  <a:lnTo>
                    <a:pt x="2039" y="3145"/>
                  </a:lnTo>
                  <a:lnTo>
                    <a:pt x="2034" y="3145"/>
                  </a:lnTo>
                  <a:lnTo>
                    <a:pt x="2032" y="3145"/>
                  </a:lnTo>
                  <a:lnTo>
                    <a:pt x="2026" y="3145"/>
                  </a:lnTo>
                  <a:lnTo>
                    <a:pt x="2021" y="3147"/>
                  </a:lnTo>
                  <a:lnTo>
                    <a:pt x="2019" y="3149"/>
                  </a:lnTo>
                  <a:lnTo>
                    <a:pt x="2015" y="3151"/>
                  </a:lnTo>
                  <a:lnTo>
                    <a:pt x="2013" y="3149"/>
                  </a:lnTo>
                  <a:lnTo>
                    <a:pt x="2009" y="3147"/>
                  </a:lnTo>
                  <a:lnTo>
                    <a:pt x="2008" y="3145"/>
                  </a:lnTo>
                  <a:lnTo>
                    <a:pt x="2002" y="3143"/>
                  </a:lnTo>
                  <a:lnTo>
                    <a:pt x="1998" y="3143"/>
                  </a:lnTo>
                  <a:lnTo>
                    <a:pt x="1995" y="3141"/>
                  </a:lnTo>
                  <a:lnTo>
                    <a:pt x="1991" y="3143"/>
                  </a:lnTo>
                  <a:lnTo>
                    <a:pt x="1987" y="3145"/>
                  </a:lnTo>
                  <a:lnTo>
                    <a:pt x="1982" y="3143"/>
                  </a:lnTo>
                  <a:lnTo>
                    <a:pt x="1980" y="3141"/>
                  </a:lnTo>
                  <a:lnTo>
                    <a:pt x="1976" y="3141"/>
                  </a:lnTo>
                  <a:lnTo>
                    <a:pt x="1974" y="3143"/>
                  </a:lnTo>
                  <a:lnTo>
                    <a:pt x="1971" y="3143"/>
                  </a:lnTo>
                  <a:lnTo>
                    <a:pt x="1967" y="3141"/>
                  </a:lnTo>
                  <a:lnTo>
                    <a:pt x="1965" y="3141"/>
                  </a:lnTo>
                  <a:lnTo>
                    <a:pt x="1958" y="3139"/>
                  </a:lnTo>
                  <a:lnTo>
                    <a:pt x="1950" y="3138"/>
                  </a:lnTo>
                  <a:lnTo>
                    <a:pt x="1941" y="3134"/>
                  </a:lnTo>
                  <a:lnTo>
                    <a:pt x="1939" y="3134"/>
                  </a:lnTo>
                  <a:lnTo>
                    <a:pt x="1935" y="3134"/>
                  </a:lnTo>
                  <a:lnTo>
                    <a:pt x="1932" y="3134"/>
                  </a:lnTo>
                  <a:lnTo>
                    <a:pt x="1928" y="3132"/>
                  </a:lnTo>
                  <a:lnTo>
                    <a:pt x="1926" y="3128"/>
                  </a:lnTo>
                  <a:lnTo>
                    <a:pt x="1923" y="3125"/>
                  </a:lnTo>
                  <a:lnTo>
                    <a:pt x="1919" y="3125"/>
                  </a:lnTo>
                  <a:lnTo>
                    <a:pt x="1917" y="3126"/>
                  </a:lnTo>
                  <a:lnTo>
                    <a:pt x="1913" y="3128"/>
                  </a:lnTo>
                  <a:lnTo>
                    <a:pt x="1910" y="3130"/>
                  </a:lnTo>
                  <a:lnTo>
                    <a:pt x="1906" y="3128"/>
                  </a:lnTo>
                  <a:lnTo>
                    <a:pt x="1898" y="3126"/>
                  </a:lnTo>
                  <a:lnTo>
                    <a:pt x="1895" y="3123"/>
                  </a:lnTo>
                  <a:lnTo>
                    <a:pt x="1891" y="3119"/>
                  </a:lnTo>
                  <a:lnTo>
                    <a:pt x="1887" y="3117"/>
                  </a:lnTo>
                  <a:lnTo>
                    <a:pt x="1885" y="3115"/>
                  </a:lnTo>
                  <a:lnTo>
                    <a:pt x="1884" y="3114"/>
                  </a:lnTo>
                  <a:lnTo>
                    <a:pt x="1884" y="3110"/>
                  </a:lnTo>
                  <a:lnTo>
                    <a:pt x="1885" y="3108"/>
                  </a:lnTo>
                  <a:lnTo>
                    <a:pt x="1887" y="3104"/>
                  </a:lnTo>
                  <a:lnTo>
                    <a:pt x="1889" y="3101"/>
                  </a:lnTo>
                  <a:lnTo>
                    <a:pt x="1889" y="3097"/>
                  </a:lnTo>
                  <a:lnTo>
                    <a:pt x="1891" y="3089"/>
                  </a:lnTo>
                  <a:lnTo>
                    <a:pt x="1893" y="3080"/>
                  </a:lnTo>
                  <a:lnTo>
                    <a:pt x="1897" y="3069"/>
                  </a:lnTo>
                  <a:lnTo>
                    <a:pt x="1895" y="3064"/>
                  </a:lnTo>
                  <a:lnTo>
                    <a:pt x="1893" y="3058"/>
                  </a:lnTo>
                  <a:lnTo>
                    <a:pt x="1891" y="3047"/>
                  </a:lnTo>
                  <a:lnTo>
                    <a:pt x="1891" y="3043"/>
                  </a:lnTo>
                  <a:lnTo>
                    <a:pt x="1893" y="3039"/>
                  </a:lnTo>
                  <a:lnTo>
                    <a:pt x="1897" y="3034"/>
                  </a:lnTo>
                  <a:lnTo>
                    <a:pt x="1900" y="3027"/>
                  </a:lnTo>
                  <a:lnTo>
                    <a:pt x="1900" y="3025"/>
                  </a:lnTo>
                  <a:lnTo>
                    <a:pt x="1900" y="3023"/>
                  </a:lnTo>
                  <a:lnTo>
                    <a:pt x="1902" y="3019"/>
                  </a:lnTo>
                  <a:lnTo>
                    <a:pt x="1904" y="3014"/>
                  </a:lnTo>
                  <a:lnTo>
                    <a:pt x="1904" y="3008"/>
                  </a:lnTo>
                  <a:lnTo>
                    <a:pt x="1904" y="3002"/>
                  </a:lnTo>
                  <a:lnTo>
                    <a:pt x="1906" y="2991"/>
                  </a:lnTo>
                  <a:lnTo>
                    <a:pt x="1908" y="2982"/>
                  </a:lnTo>
                  <a:lnTo>
                    <a:pt x="1902" y="2978"/>
                  </a:lnTo>
                  <a:lnTo>
                    <a:pt x="1900" y="2977"/>
                  </a:lnTo>
                  <a:lnTo>
                    <a:pt x="1900" y="2975"/>
                  </a:lnTo>
                  <a:lnTo>
                    <a:pt x="1900" y="2971"/>
                  </a:lnTo>
                  <a:lnTo>
                    <a:pt x="1900" y="2969"/>
                  </a:lnTo>
                  <a:lnTo>
                    <a:pt x="1900" y="2965"/>
                  </a:lnTo>
                  <a:lnTo>
                    <a:pt x="1898" y="2962"/>
                  </a:lnTo>
                  <a:lnTo>
                    <a:pt x="1898" y="2958"/>
                  </a:lnTo>
                  <a:lnTo>
                    <a:pt x="1900" y="2956"/>
                  </a:lnTo>
                  <a:lnTo>
                    <a:pt x="1900" y="2952"/>
                  </a:lnTo>
                  <a:lnTo>
                    <a:pt x="1898" y="2954"/>
                  </a:lnTo>
                  <a:lnTo>
                    <a:pt x="1897" y="2954"/>
                  </a:lnTo>
                  <a:lnTo>
                    <a:pt x="1895" y="2954"/>
                  </a:lnTo>
                  <a:lnTo>
                    <a:pt x="1893" y="2954"/>
                  </a:lnTo>
                  <a:lnTo>
                    <a:pt x="1891" y="2952"/>
                  </a:lnTo>
                  <a:lnTo>
                    <a:pt x="1889" y="2947"/>
                  </a:lnTo>
                  <a:lnTo>
                    <a:pt x="1889" y="2930"/>
                  </a:lnTo>
                  <a:lnTo>
                    <a:pt x="1885" y="2923"/>
                  </a:lnTo>
                  <a:lnTo>
                    <a:pt x="1885" y="2915"/>
                  </a:lnTo>
                  <a:lnTo>
                    <a:pt x="1882" y="2912"/>
                  </a:lnTo>
                  <a:lnTo>
                    <a:pt x="1878" y="2908"/>
                  </a:lnTo>
                  <a:lnTo>
                    <a:pt x="1878" y="2902"/>
                  </a:lnTo>
                  <a:lnTo>
                    <a:pt x="1878" y="2899"/>
                  </a:lnTo>
                  <a:lnTo>
                    <a:pt x="1876" y="2897"/>
                  </a:lnTo>
                  <a:lnTo>
                    <a:pt x="1874" y="2895"/>
                  </a:lnTo>
                  <a:lnTo>
                    <a:pt x="1873" y="2891"/>
                  </a:lnTo>
                  <a:lnTo>
                    <a:pt x="1874" y="2890"/>
                  </a:lnTo>
                  <a:lnTo>
                    <a:pt x="1874" y="2882"/>
                  </a:lnTo>
                  <a:lnTo>
                    <a:pt x="1874" y="2867"/>
                  </a:lnTo>
                  <a:lnTo>
                    <a:pt x="1874" y="2852"/>
                  </a:lnTo>
                  <a:lnTo>
                    <a:pt x="1874" y="2845"/>
                  </a:lnTo>
                  <a:lnTo>
                    <a:pt x="1891" y="2799"/>
                  </a:lnTo>
                  <a:lnTo>
                    <a:pt x="1908" y="2753"/>
                  </a:lnTo>
                  <a:lnTo>
                    <a:pt x="1913" y="2730"/>
                  </a:lnTo>
                  <a:lnTo>
                    <a:pt x="1919" y="2710"/>
                  </a:lnTo>
                  <a:lnTo>
                    <a:pt x="1921" y="2691"/>
                  </a:lnTo>
                  <a:lnTo>
                    <a:pt x="1921" y="2677"/>
                  </a:lnTo>
                  <a:lnTo>
                    <a:pt x="1919" y="2666"/>
                  </a:lnTo>
                  <a:lnTo>
                    <a:pt x="1915" y="2654"/>
                  </a:lnTo>
                  <a:lnTo>
                    <a:pt x="1911" y="2643"/>
                  </a:lnTo>
                  <a:lnTo>
                    <a:pt x="1906" y="2634"/>
                  </a:lnTo>
                  <a:lnTo>
                    <a:pt x="1898" y="2623"/>
                  </a:lnTo>
                  <a:lnTo>
                    <a:pt x="1891" y="2612"/>
                  </a:lnTo>
                  <a:lnTo>
                    <a:pt x="1874" y="2591"/>
                  </a:lnTo>
                  <a:lnTo>
                    <a:pt x="1858" y="2567"/>
                  </a:lnTo>
                  <a:lnTo>
                    <a:pt x="1848" y="2556"/>
                  </a:lnTo>
                  <a:lnTo>
                    <a:pt x="1841" y="2543"/>
                  </a:lnTo>
                  <a:lnTo>
                    <a:pt x="1836" y="2529"/>
                  </a:lnTo>
                  <a:lnTo>
                    <a:pt x="1830" y="2514"/>
                  </a:lnTo>
                  <a:lnTo>
                    <a:pt x="1826" y="2497"/>
                  </a:lnTo>
                  <a:lnTo>
                    <a:pt x="1824" y="2480"/>
                  </a:lnTo>
                  <a:lnTo>
                    <a:pt x="1736" y="2488"/>
                  </a:lnTo>
                  <a:lnTo>
                    <a:pt x="1723" y="2490"/>
                  </a:lnTo>
                  <a:lnTo>
                    <a:pt x="1712" y="2490"/>
                  </a:lnTo>
                  <a:lnTo>
                    <a:pt x="1700" y="2490"/>
                  </a:lnTo>
                  <a:lnTo>
                    <a:pt x="1691" y="2488"/>
                  </a:lnTo>
                  <a:lnTo>
                    <a:pt x="1682" y="2486"/>
                  </a:lnTo>
                  <a:lnTo>
                    <a:pt x="1673" y="2484"/>
                  </a:lnTo>
                  <a:lnTo>
                    <a:pt x="1665" y="2480"/>
                  </a:lnTo>
                  <a:lnTo>
                    <a:pt x="1660" y="2477"/>
                  </a:lnTo>
                  <a:lnTo>
                    <a:pt x="1652" y="2473"/>
                  </a:lnTo>
                  <a:lnTo>
                    <a:pt x="1647" y="2469"/>
                  </a:lnTo>
                  <a:lnTo>
                    <a:pt x="1641" y="2464"/>
                  </a:lnTo>
                  <a:lnTo>
                    <a:pt x="1637" y="2458"/>
                  </a:lnTo>
                  <a:lnTo>
                    <a:pt x="1630" y="2447"/>
                  </a:lnTo>
                  <a:lnTo>
                    <a:pt x="1623" y="2432"/>
                  </a:lnTo>
                  <a:lnTo>
                    <a:pt x="1619" y="2417"/>
                  </a:lnTo>
                  <a:lnTo>
                    <a:pt x="1613" y="2401"/>
                  </a:lnTo>
                  <a:lnTo>
                    <a:pt x="1608" y="2362"/>
                  </a:lnTo>
                  <a:lnTo>
                    <a:pt x="1600" y="2321"/>
                  </a:lnTo>
                  <a:lnTo>
                    <a:pt x="1597" y="2301"/>
                  </a:lnTo>
                  <a:lnTo>
                    <a:pt x="1591" y="2279"/>
                  </a:lnTo>
                  <a:lnTo>
                    <a:pt x="1589" y="2266"/>
                  </a:lnTo>
                  <a:lnTo>
                    <a:pt x="1586" y="2256"/>
                  </a:lnTo>
                  <a:lnTo>
                    <a:pt x="1576" y="2238"/>
                  </a:lnTo>
                  <a:lnTo>
                    <a:pt x="1571" y="2230"/>
                  </a:lnTo>
                  <a:lnTo>
                    <a:pt x="1565" y="2223"/>
                  </a:lnTo>
                  <a:lnTo>
                    <a:pt x="1558" y="2218"/>
                  </a:lnTo>
                  <a:lnTo>
                    <a:pt x="1552" y="2212"/>
                  </a:lnTo>
                  <a:lnTo>
                    <a:pt x="1545" y="2206"/>
                  </a:lnTo>
                  <a:lnTo>
                    <a:pt x="1539" y="2203"/>
                  </a:lnTo>
                  <a:lnTo>
                    <a:pt x="1525" y="2193"/>
                  </a:lnTo>
                  <a:lnTo>
                    <a:pt x="1510" y="2188"/>
                  </a:lnTo>
                  <a:lnTo>
                    <a:pt x="1495" y="2182"/>
                  </a:lnTo>
                  <a:lnTo>
                    <a:pt x="1465" y="2173"/>
                  </a:lnTo>
                  <a:lnTo>
                    <a:pt x="1451" y="2168"/>
                  </a:lnTo>
                  <a:lnTo>
                    <a:pt x="1438" y="2160"/>
                  </a:lnTo>
                  <a:lnTo>
                    <a:pt x="1425" y="2153"/>
                  </a:lnTo>
                  <a:lnTo>
                    <a:pt x="1419" y="2149"/>
                  </a:lnTo>
                  <a:lnTo>
                    <a:pt x="1415" y="2143"/>
                  </a:lnTo>
                  <a:lnTo>
                    <a:pt x="1406" y="2130"/>
                  </a:lnTo>
                  <a:lnTo>
                    <a:pt x="1402" y="2125"/>
                  </a:lnTo>
                  <a:lnTo>
                    <a:pt x="1399" y="2116"/>
                  </a:lnTo>
                  <a:lnTo>
                    <a:pt x="1393" y="2118"/>
                  </a:lnTo>
                  <a:lnTo>
                    <a:pt x="1388" y="2119"/>
                  </a:lnTo>
                  <a:lnTo>
                    <a:pt x="1382" y="2119"/>
                  </a:lnTo>
                  <a:lnTo>
                    <a:pt x="1378" y="2119"/>
                  </a:lnTo>
                  <a:lnTo>
                    <a:pt x="1367" y="2119"/>
                  </a:lnTo>
                  <a:lnTo>
                    <a:pt x="1356" y="2119"/>
                  </a:lnTo>
                  <a:lnTo>
                    <a:pt x="1332" y="2121"/>
                  </a:lnTo>
                  <a:lnTo>
                    <a:pt x="1306" y="2119"/>
                  </a:lnTo>
                  <a:lnTo>
                    <a:pt x="1278" y="2116"/>
                  </a:lnTo>
                  <a:lnTo>
                    <a:pt x="1251" y="2110"/>
                  </a:lnTo>
                  <a:lnTo>
                    <a:pt x="1223" y="2103"/>
                  </a:lnTo>
                  <a:lnTo>
                    <a:pt x="1193" y="2093"/>
                  </a:lnTo>
                  <a:lnTo>
                    <a:pt x="1164" y="2082"/>
                  </a:lnTo>
                  <a:lnTo>
                    <a:pt x="1136" y="2068"/>
                  </a:lnTo>
                  <a:lnTo>
                    <a:pt x="1123" y="2060"/>
                  </a:lnTo>
                  <a:lnTo>
                    <a:pt x="1110" y="2053"/>
                  </a:lnTo>
                  <a:lnTo>
                    <a:pt x="1097" y="2043"/>
                  </a:lnTo>
                  <a:lnTo>
                    <a:pt x="1084" y="2036"/>
                  </a:lnTo>
                  <a:lnTo>
                    <a:pt x="1073" y="2025"/>
                  </a:lnTo>
                  <a:lnTo>
                    <a:pt x="1062" y="2016"/>
                  </a:lnTo>
                  <a:lnTo>
                    <a:pt x="1051" y="2006"/>
                  </a:lnTo>
                  <a:lnTo>
                    <a:pt x="1042" y="1995"/>
                  </a:lnTo>
                  <a:lnTo>
                    <a:pt x="1032" y="1984"/>
                  </a:lnTo>
                  <a:lnTo>
                    <a:pt x="1025" y="1971"/>
                  </a:lnTo>
                  <a:lnTo>
                    <a:pt x="1018" y="1960"/>
                  </a:lnTo>
                  <a:lnTo>
                    <a:pt x="1010" y="1947"/>
                  </a:lnTo>
                  <a:lnTo>
                    <a:pt x="1006" y="1934"/>
                  </a:lnTo>
                  <a:lnTo>
                    <a:pt x="1001" y="1921"/>
                  </a:lnTo>
                  <a:lnTo>
                    <a:pt x="999" y="1906"/>
                  </a:lnTo>
                  <a:lnTo>
                    <a:pt x="997" y="1894"/>
                  </a:lnTo>
                  <a:lnTo>
                    <a:pt x="997" y="1877"/>
                  </a:lnTo>
                  <a:lnTo>
                    <a:pt x="997" y="1862"/>
                  </a:lnTo>
                  <a:lnTo>
                    <a:pt x="1005" y="1832"/>
                  </a:lnTo>
                  <a:lnTo>
                    <a:pt x="1008" y="1819"/>
                  </a:lnTo>
                  <a:lnTo>
                    <a:pt x="1012" y="1805"/>
                  </a:lnTo>
                  <a:lnTo>
                    <a:pt x="1014" y="1788"/>
                  </a:lnTo>
                  <a:lnTo>
                    <a:pt x="1014" y="1781"/>
                  </a:lnTo>
                  <a:lnTo>
                    <a:pt x="1012" y="1771"/>
                  </a:lnTo>
                  <a:lnTo>
                    <a:pt x="1012" y="1768"/>
                  </a:lnTo>
                  <a:lnTo>
                    <a:pt x="1010" y="1762"/>
                  </a:lnTo>
                  <a:lnTo>
                    <a:pt x="1008" y="1762"/>
                  </a:lnTo>
                  <a:lnTo>
                    <a:pt x="1006" y="1760"/>
                  </a:lnTo>
                  <a:lnTo>
                    <a:pt x="1003" y="1758"/>
                  </a:lnTo>
                  <a:lnTo>
                    <a:pt x="997" y="1757"/>
                  </a:lnTo>
                  <a:lnTo>
                    <a:pt x="992" y="1757"/>
                  </a:lnTo>
                  <a:lnTo>
                    <a:pt x="984" y="1758"/>
                  </a:lnTo>
                  <a:lnTo>
                    <a:pt x="977" y="1758"/>
                  </a:lnTo>
                  <a:lnTo>
                    <a:pt x="960" y="1764"/>
                  </a:lnTo>
                  <a:lnTo>
                    <a:pt x="942" y="1771"/>
                  </a:lnTo>
                  <a:lnTo>
                    <a:pt x="903" y="1790"/>
                  </a:lnTo>
                  <a:lnTo>
                    <a:pt x="862" y="1812"/>
                  </a:lnTo>
                  <a:lnTo>
                    <a:pt x="827" y="1834"/>
                  </a:lnTo>
                  <a:lnTo>
                    <a:pt x="801" y="1851"/>
                  </a:lnTo>
                  <a:lnTo>
                    <a:pt x="788" y="1858"/>
                  </a:lnTo>
                  <a:lnTo>
                    <a:pt x="758" y="1871"/>
                  </a:lnTo>
                  <a:lnTo>
                    <a:pt x="731" y="1886"/>
                  </a:lnTo>
                  <a:lnTo>
                    <a:pt x="703" y="1901"/>
                  </a:lnTo>
                  <a:lnTo>
                    <a:pt x="675" y="1914"/>
                  </a:lnTo>
                  <a:lnTo>
                    <a:pt x="646" y="1927"/>
                  </a:lnTo>
                  <a:lnTo>
                    <a:pt x="631" y="1932"/>
                  </a:lnTo>
                  <a:lnTo>
                    <a:pt x="614" y="1938"/>
                  </a:lnTo>
                  <a:lnTo>
                    <a:pt x="596" y="1942"/>
                  </a:lnTo>
                  <a:lnTo>
                    <a:pt x="577" y="1945"/>
                  </a:lnTo>
                  <a:lnTo>
                    <a:pt x="559" y="1949"/>
                  </a:lnTo>
                  <a:lnTo>
                    <a:pt x="538" y="1951"/>
                  </a:lnTo>
                  <a:lnTo>
                    <a:pt x="509" y="1953"/>
                  </a:lnTo>
                  <a:lnTo>
                    <a:pt x="485" y="1956"/>
                  </a:lnTo>
                  <a:lnTo>
                    <a:pt x="473" y="1956"/>
                  </a:lnTo>
                  <a:lnTo>
                    <a:pt x="462" y="1956"/>
                  </a:lnTo>
                  <a:lnTo>
                    <a:pt x="453" y="1956"/>
                  </a:lnTo>
                  <a:lnTo>
                    <a:pt x="446" y="1955"/>
                  </a:lnTo>
                  <a:lnTo>
                    <a:pt x="436" y="1951"/>
                  </a:lnTo>
                  <a:lnTo>
                    <a:pt x="431" y="1947"/>
                  </a:lnTo>
                  <a:lnTo>
                    <a:pt x="425" y="1942"/>
                  </a:lnTo>
                  <a:lnTo>
                    <a:pt x="420" y="1936"/>
                  </a:lnTo>
                  <a:lnTo>
                    <a:pt x="416" y="1927"/>
                  </a:lnTo>
                  <a:lnTo>
                    <a:pt x="412" y="1918"/>
                  </a:lnTo>
                  <a:lnTo>
                    <a:pt x="409" y="1905"/>
                  </a:lnTo>
                  <a:lnTo>
                    <a:pt x="407" y="1892"/>
                  </a:lnTo>
                  <a:lnTo>
                    <a:pt x="407" y="1879"/>
                  </a:lnTo>
                  <a:lnTo>
                    <a:pt x="407" y="1868"/>
                  </a:lnTo>
                  <a:lnTo>
                    <a:pt x="407" y="1857"/>
                  </a:lnTo>
                  <a:lnTo>
                    <a:pt x="409" y="1847"/>
                  </a:lnTo>
                  <a:lnTo>
                    <a:pt x="412" y="1810"/>
                  </a:lnTo>
                  <a:lnTo>
                    <a:pt x="405" y="1814"/>
                  </a:lnTo>
                  <a:lnTo>
                    <a:pt x="399" y="1819"/>
                  </a:lnTo>
                  <a:lnTo>
                    <a:pt x="392" y="1825"/>
                  </a:lnTo>
                  <a:lnTo>
                    <a:pt x="386" y="1831"/>
                  </a:lnTo>
                  <a:lnTo>
                    <a:pt x="364" y="1857"/>
                  </a:lnTo>
                  <a:lnTo>
                    <a:pt x="353" y="1868"/>
                  </a:lnTo>
                  <a:lnTo>
                    <a:pt x="346" y="1873"/>
                  </a:lnTo>
                  <a:lnTo>
                    <a:pt x="340" y="1879"/>
                  </a:lnTo>
                  <a:lnTo>
                    <a:pt x="333" y="1882"/>
                  </a:lnTo>
                  <a:lnTo>
                    <a:pt x="325" y="1886"/>
                  </a:lnTo>
                  <a:lnTo>
                    <a:pt x="318" y="1890"/>
                  </a:lnTo>
                  <a:lnTo>
                    <a:pt x="309" y="1890"/>
                  </a:lnTo>
                  <a:lnTo>
                    <a:pt x="296" y="1890"/>
                  </a:lnTo>
                  <a:lnTo>
                    <a:pt x="283" y="1888"/>
                  </a:lnTo>
                  <a:lnTo>
                    <a:pt x="270" y="1884"/>
                  </a:lnTo>
                  <a:lnTo>
                    <a:pt x="264" y="1882"/>
                  </a:lnTo>
                  <a:lnTo>
                    <a:pt x="259" y="1879"/>
                  </a:lnTo>
                  <a:lnTo>
                    <a:pt x="249" y="1873"/>
                  </a:lnTo>
                  <a:lnTo>
                    <a:pt x="240" y="1866"/>
                  </a:lnTo>
                  <a:lnTo>
                    <a:pt x="222" y="1849"/>
                  </a:lnTo>
                  <a:lnTo>
                    <a:pt x="212" y="1842"/>
                  </a:lnTo>
                  <a:lnTo>
                    <a:pt x="203" y="1832"/>
                  </a:lnTo>
                  <a:lnTo>
                    <a:pt x="192" y="1825"/>
                  </a:lnTo>
                  <a:lnTo>
                    <a:pt x="181" y="1819"/>
                  </a:lnTo>
                  <a:lnTo>
                    <a:pt x="170" y="1814"/>
                  </a:lnTo>
                  <a:lnTo>
                    <a:pt x="157" y="1810"/>
                  </a:lnTo>
                  <a:lnTo>
                    <a:pt x="140" y="1808"/>
                  </a:lnTo>
                  <a:lnTo>
                    <a:pt x="133" y="1808"/>
                  </a:lnTo>
                  <a:lnTo>
                    <a:pt x="124" y="1808"/>
                  </a:lnTo>
                  <a:lnTo>
                    <a:pt x="124" y="1799"/>
                  </a:lnTo>
                  <a:lnTo>
                    <a:pt x="122" y="1792"/>
                  </a:lnTo>
                  <a:lnTo>
                    <a:pt x="116" y="1775"/>
                  </a:lnTo>
                  <a:lnTo>
                    <a:pt x="111" y="1762"/>
                  </a:lnTo>
                  <a:lnTo>
                    <a:pt x="101" y="1749"/>
                  </a:lnTo>
                  <a:lnTo>
                    <a:pt x="92" y="1738"/>
                  </a:lnTo>
                  <a:lnTo>
                    <a:pt x="83" y="1729"/>
                  </a:lnTo>
                  <a:lnTo>
                    <a:pt x="63" y="1710"/>
                  </a:lnTo>
                  <a:lnTo>
                    <a:pt x="40" y="1692"/>
                  </a:lnTo>
                  <a:lnTo>
                    <a:pt x="31" y="1681"/>
                  </a:lnTo>
                  <a:lnTo>
                    <a:pt x="22" y="1670"/>
                  </a:lnTo>
                  <a:lnTo>
                    <a:pt x="14" y="1658"/>
                  </a:lnTo>
                  <a:lnTo>
                    <a:pt x="7" y="1645"/>
                  </a:lnTo>
                  <a:lnTo>
                    <a:pt x="3" y="1631"/>
                  </a:lnTo>
                  <a:lnTo>
                    <a:pt x="1" y="1623"/>
                  </a:lnTo>
                  <a:lnTo>
                    <a:pt x="0" y="1614"/>
                  </a:lnTo>
                  <a:lnTo>
                    <a:pt x="0" y="1599"/>
                  </a:lnTo>
                  <a:lnTo>
                    <a:pt x="0" y="1594"/>
                  </a:lnTo>
                  <a:lnTo>
                    <a:pt x="1" y="1586"/>
                  </a:lnTo>
                  <a:lnTo>
                    <a:pt x="3" y="1575"/>
                  </a:lnTo>
                  <a:lnTo>
                    <a:pt x="7" y="1566"/>
                  </a:lnTo>
                  <a:lnTo>
                    <a:pt x="13" y="1558"/>
                  </a:lnTo>
                  <a:lnTo>
                    <a:pt x="20" y="1551"/>
                  </a:lnTo>
                  <a:lnTo>
                    <a:pt x="26" y="1544"/>
                  </a:lnTo>
                  <a:lnTo>
                    <a:pt x="33" y="1538"/>
                  </a:lnTo>
                  <a:lnTo>
                    <a:pt x="64" y="1518"/>
                  </a:lnTo>
                  <a:lnTo>
                    <a:pt x="77" y="1505"/>
                  </a:lnTo>
                  <a:lnTo>
                    <a:pt x="83" y="1499"/>
                  </a:lnTo>
                  <a:lnTo>
                    <a:pt x="87" y="1490"/>
                  </a:lnTo>
                  <a:lnTo>
                    <a:pt x="90" y="1481"/>
                  </a:lnTo>
                  <a:lnTo>
                    <a:pt x="94" y="1471"/>
                  </a:lnTo>
                  <a:lnTo>
                    <a:pt x="96" y="1453"/>
                  </a:lnTo>
                  <a:lnTo>
                    <a:pt x="98" y="1433"/>
                  </a:lnTo>
                  <a:lnTo>
                    <a:pt x="98" y="1412"/>
                  </a:lnTo>
                  <a:lnTo>
                    <a:pt x="98" y="1392"/>
                  </a:lnTo>
                  <a:lnTo>
                    <a:pt x="98" y="1373"/>
                  </a:lnTo>
                  <a:lnTo>
                    <a:pt x="100" y="1364"/>
                  </a:lnTo>
                  <a:lnTo>
                    <a:pt x="101" y="1355"/>
                  </a:lnTo>
                  <a:lnTo>
                    <a:pt x="105" y="1346"/>
                  </a:lnTo>
                  <a:lnTo>
                    <a:pt x="109" y="1336"/>
                  </a:lnTo>
                  <a:lnTo>
                    <a:pt x="122" y="1316"/>
                  </a:lnTo>
                  <a:lnTo>
                    <a:pt x="137" y="1297"/>
                  </a:lnTo>
                  <a:lnTo>
                    <a:pt x="144" y="1288"/>
                  </a:lnTo>
                  <a:lnTo>
                    <a:pt x="151" y="1281"/>
                  </a:lnTo>
                  <a:lnTo>
                    <a:pt x="159" y="1273"/>
                  </a:lnTo>
                  <a:lnTo>
                    <a:pt x="168" y="1268"/>
                  </a:lnTo>
                  <a:lnTo>
                    <a:pt x="185" y="1255"/>
                  </a:lnTo>
                  <a:lnTo>
                    <a:pt x="203" y="1246"/>
                  </a:lnTo>
                  <a:lnTo>
                    <a:pt x="224" y="1236"/>
                  </a:lnTo>
                  <a:lnTo>
                    <a:pt x="233" y="1233"/>
                  </a:lnTo>
                  <a:lnTo>
                    <a:pt x="242" y="1229"/>
                  </a:lnTo>
                  <a:lnTo>
                    <a:pt x="264" y="1223"/>
                  </a:lnTo>
                  <a:lnTo>
                    <a:pt x="286" y="1218"/>
                  </a:lnTo>
                  <a:lnTo>
                    <a:pt x="309" y="1214"/>
                  </a:lnTo>
                  <a:lnTo>
                    <a:pt x="331" y="1210"/>
                  </a:lnTo>
                  <a:lnTo>
                    <a:pt x="379" y="1207"/>
                  </a:lnTo>
                  <a:lnTo>
                    <a:pt x="427" y="1203"/>
                  </a:lnTo>
                  <a:lnTo>
                    <a:pt x="427" y="1194"/>
                  </a:lnTo>
                  <a:lnTo>
                    <a:pt x="435" y="1149"/>
                  </a:lnTo>
                  <a:lnTo>
                    <a:pt x="442" y="1107"/>
                  </a:lnTo>
                  <a:lnTo>
                    <a:pt x="460" y="1022"/>
                  </a:lnTo>
                  <a:lnTo>
                    <a:pt x="470" y="977"/>
                  </a:lnTo>
                  <a:lnTo>
                    <a:pt x="473" y="957"/>
                  </a:lnTo>
                  <a:lnTo>
                    <a:pt x="475" y="935"/>
                  </a:lnTo>
                  <a:lnTo>
                    <a:pt x="477" y="914"/>
                  </a:lnTo>
                  <a:lnTo>
                    <a:pt x="479" y="892"/>
                  </a:lnTo>
                  <a:lnTo>
                    <a:pt x="479" y="872"/>
                  </a:lnTo>
                  <a:lnTo>
                    <a:pt x="477" y="849"/>
                  </a:lnTo>
                  <a:lnTo>
                    <a:pt x="475" y="836"/>
                  </a:lnTo>
                  <a:lnTo>
                    <a:pt x="472" y="825"/>
                  </a:lnTo>
                  <a:lnTo>
                    <a:pt x="466" y="814"/>
                  </a:lnTo>
                  <a:lnTo>
                    <a:pt x="460" y="805"/>
                  </a:lnTo>
                  <a:lnTo>
                    <a:pt x="453" y="796"/>
                  </a:lnTo>
                  <a:lnTo>
                    <a:pt x="446" y="786"/>
                  </a:lnTo>
                  <a:lnTo>
                    <a:pt x="431" y="770"/>
                  </a:lnTo>
                  <a:lnTo>
                    <a:pt x="414" y="751"/>
                  </a:lnTo>
                  <a:lnTo>
                    <a:pt x="407" y="744"/>
                  </a:lnTo>
                  <a:lnTo>
                    <a:pt x="399" y="735"/>
                  </a:lnTo>
                  <a:lnTo>
                    <a:pt x="394" y="724"/>
                  </a:lnTo>
                  <a:lnTo>
                    <a:pt x="388" y="712"/>
                  </a:lnTo>
                  <a:lnTo>
                    <a:pt x="385" y="701"/>
                  </a:lnTo>
                  <a:lnTo>
                    <a:pt x="383" y="696"/>
                  </a:lnTo>
                  <a:lnTo>
                    <a:pt x="383" y="688"/>
                  </a:lnTo>
                  <a:lnTo>
                    <a:pt x="383" y="677"/>
                  </a:lnTo>
                  <a:lnTo>
                    <a:pt x="383" y="672"/>
                  </a:lnTo>
                  <a:lnTo>
                    <a:pt x="385" y="666"/>
                  </a:lnTo>
                  <a:lnTo>
                    <a:pt x="386" y="662"/>
                  </a:lnTo>
                  <a:lnTo>
                    <a:pt x="388" y="659"/>
                  </a:lnTo>
                  <a:lnTo>
                    <a:pt x="392" y="655"/>
                  </a:lnTo>
                  <a:lnTo>
                    <a:pt x="394" y="653"/>
                  </a:lnTo>
                  <a:lnTo>
                    <a:pt x="401" y="648"/>
                  </a:lnTo>
                  <a:lnTo>
                    <a:pt x="409" y="644"/>
                  </a:lnTo>
                  <a:lnTo>
                    <a:pt x="425" y="637"/>
                  </a:lnTo>
                  <a:lnTo>
                    <a:pt x="444" y="629"/>
                  </a:lnTo>
                  <a:lnTo>
                    <a:pt x="451" y="625"/>
                  </a:lnTo>
                  <a:lnTo>
                    <a:pt x="459" y="620"/>
                  </a:lnTo>
                  <a:lnTo>
                    <a:pt x="464" y="614"/>
                  </a:lnTo>
                  <a:lnTo>
                    <a:pt x="468" y="605"/>
                  </a:lnTo>
                  <a:lnTo>
                    <a:pt x="470" y="601"/>
                  </a:lnTo>
                  <a:lnTo>
                    <a:pt x="472" y="596"/>
                  </a:lnTo>
                  <a:lnTo>
                    <a:pt x="472" y="588"/>
                  </a:lnTo>
                  <a:lnTo>
                    <a:pt x="472" y="583"/>
                  </a:lnTo>
                  <a:lnTo>
                    <a:pt x="457" y="581"/>
                  </a:lnTo>
                  <a:lnTo>
                    <a:pt x="444" y="579"/>
                  </a:lnTo>
                  <a:lnTo>
                    <a:pt x="433" y="577"/>
                  </a:lnTo>
                  <a:lnTo>
                    <a:pt x="422" y="574"/>
                  </a:lnTo>
                  <a:lnTo>
                    <a:pt x="403" y="568"/>
                  </a:lnTo>
                  <a:lnTo>
                    <a:pt x="381" y="564"/>
                  </a:lnTo>
                  <a:lnTo>
                    <a:pt x="381" y="537"/>
                  </a:lnTo>
                  <a:lnTo>
                    <a:pt x="381" y="514"/>
                  </a:lnTo>
                  <a:lnTo>
                    <a:pt x="381" y="507"/>
                  </a:lnTo>
                  <a:lnTo>
                    <a:pt x="379" y="498"/>
                  </a:lnTo>
                  <a:lnTo>
                    <a:pt x="377" y="492"/>
                  </a:lnTo>
                  <a:lnTo>
                    <a:pt x="373" y="485"/>
                  </a:lnTo>
                  <a:lnTo>
                    <a:pt x="436" y="479"/>
                  </a:lnTo>
                  <a:lnTo>
                    <a:pt x="462" y="487"/>
                  </a:lnTo>
                  <a:lnTo>
                    <a:pt x="477" y="488"/>
                  </a:lnTo>
                  <a:lnTo>
                    <a:pt x="494" y="492"/>
                  </a:lnTo>
                  <a:lnTo>
                    <a:pt x="512" y="494"/>
                  </a:lnTo>
                  <a:lnTo>
                    <a:pt x="529" y="496"/>
                  </a:lnTo>
                  <a:lnTo>
                    <a:pt x="546" y="496"/>
                  </a:lnTo>
                  <a:lnTo>
                    <a:pt x="562" y="494"/>
                  </a:lnTo>
                  <a:lnTo>
                    <a:pt x="571" y="494"/>
                  </a:lnTo>
                  <a:lnTo>
                    <a:pt x="583" y="490"/>
                  </a:lnTo>
                  <a:lnTo>
                    <a:pt x="592" y="488"/>
                  </a:lnTo>
                  <a:lnTo>
                    <a:pt x="599" y="485"/>
                  </a:lnTo>
                  <a:lnTo>
                    <a:pt x="616" y="477"/>
                  </a:lnTo>
                  <a:lnTo>
                    <a:pt x="631" y="468"/>
                  </a:lnTo>
                  <a:lnTo>
                    <a:pt x="647" y="461"/>
                  </a:lnTo>
                  <a:lnTo>
                    <a:pt x="662" y="451"/>
                  </a:lnTo>
                  <a:lnTo>
                    <a:pt x="681" y="444"/>
                  </a:lnTo>
                  <a:lnTo>
                    <a:pt x="690" y="440"/>
                  </a:lnTo>
                  <a:lnTo>
                    <a:pt x="699" y="438"/>
                  </a:lnTo>
                  <a:lnTo>
                    <a:pt x="707" y="457"/>
                  </a:lnTo>
                  <a:lnTo>
                    <a:pt x="716" y="477"/>
                  </a:lnTo>
                  <a:lnTo>
                    <a:pt x="727" y="500"/>
                  </a:lnTo>
                  <a:lnTo>
                    <a:pt x="733" y="511"/>
                  </a:lnTo>
                  <a:lnTo>
                    <a:pt x="740" y="522"/>
                  </a:lnTo>
                  <a:lnTo>
                    <a:pt x="747" y="533"/>
                  </a:lnTo>
                  <a:lnTo>
                    <a:pt x="755" y="542"/>
                  </a:lnTo>
                  <a:lnTo>
                    <a:pt x="764" y="551"/>
                  </a:lnTo>
                  <a:lnTo>
                    <a:pt x="771" y="559"/>
                  </a:lnTo>
                  <a:lnTo>
                    <a:pt x="781" y="564"/>
                  </a:lnTo>
                  <a:lnTo>
                    <a:pt x="790" y="568"/>
                  </a:lnTo>
                  <a:lnTo>
                    <a:pt x="799" y="570"/>
                  </a:lnTo>
                  <a:lnTo>
                    <a:pt x="810" y="572"/>
                  </a:lnTo>
                  <a:lnTo>
                    <a:pt x="821" y="570"/>
                  </a:lnTo>
                  <a:lnTo>
                    <a:pt x="832" y="568"/>
                  </a:lnTo>
                  <a:lnTo>
                    <a:pt x="857" y="562"/>
                  </a:lnTo>
                  <a:lnTo>
                    <a:pt x="879" y="553"/>
                  </a:lnTo>
                  <a:lnTo>
                    <a:pt x="901" y="544"/>
                  </a:lnTo>
                  <a:lnTo>
                    <a:pt x="923" y="533"/>
                  </a:lnTo>
                  <a:lnTo>
                    <a:pt x="945" y="520"/>
                  </a:lnTo>
                  <a:lnTo>
                    <a:pt x="968" y="505"/>
                  </a:lnTo>
                  <a:lnTo>
                    <a:pt x="988" y="490"/>
                  </a:lnTo>
                  <a:lnTo>
                    <a:pt x="1008" y="475"/>
                  </a:lnTo>
                  <a:lnTo>
                    <a:pt x="1029" y="459"/>
                  </a:lnTo>
                  <a:lnTo>
                    <a:pt x="1066" y="427"/>
                  </a:lnTo>
                  <a:lnTo>
                    <a:pt x="1130" y="370"/>
                  </a:lnTo>
                  <a:lnTo>
                    <a:pt x="1116" y="363"/>
                  </a:lnTo>
                  <a:lnTo>
                    <a:pt x="1103" y="353"/>
                  </a:lnTo>
                  <a:lnTo>
                    <a:pt x="1090" y="344"/>
                  </a:lnTo>
                  <a:lnTo>
                    <a:pt x="1079" y="333"/>
                  </a:lnTo>
                  <a:lnTo>
                    <a:pt x="1067" y="322"/>
                  </a:lnTo>
                  <a:lnTo>
                    <a:pt x="1058" y="311"/>
                  </a:lnTo>
                  <a:lnTo>
                    <a:pt x="1042" y="287"/>
                  </a:lnTo>
                  <a:lnTo>
                    <a:pt x="1027" y="261"/>
                  </a:lnTo>
                  <a:lnTo>
                    <a:pt x="1012" y="235"/>
                  </a:lnTo>
                  <a:lnTo>
                    <a:pt x="997" y="209"/>
                  </a:lnTo>
                  <a:lnTo>
                    <a:pt x="990" y="194"/>
                  </a:lnTo>
                  <a:lnTo>
                    <a:pt x="981" y="181"/>
                  </a:lnTo>
                  <a:lnTo>
                    <a:pt x="1104" y="170"/>
                  </a:lnTo>
                  <a:lnTo>
                    <a:pt x="1114" y="177"/>
                  </a:lnTo>
                  <a:lnTo>
                    <a:pt x="1123" y="185"/>
                  </a:lnTo>
                  <a:lnTo>
                    <a:pt x="1140" y="201"/>
                  </a:lnTo>
                  <a:lnTo>
                    <a:pt x="1147" y="209"/>
                  </a:lnTo>
                  <a:lnTo>
                    <a:pt x="1151" y="211"/>
                  </a:lnTo>
                  <a:lnTo>
                    <a:pt x="1156" y="214"/>
                  </a:lnTo>
                  <a:lnTo>
                    <a:pt x="1162" y="216"/>
                  </a:lnTo>
                  <a:lnTo>
                    <a:pt x="1167" y="216"/>
                  </a:lnTo>
                  <a:lnTo>
                    <a:pt x="1173" y="218"/>
                  </a:lnTo>
                  <a:lnTo>
                    <a:pt x="1180" y="218"/>
                  </a:lnTo>
                  <a:lnTo>
                    <a:pt x="1190" y="216"/>
                  </a:lnTo>
                  <a:lnTo>
                    <a:pt x="1197" y="214"/>
                  </a:lnTo>
                  <a:lnTo>
                    <a:pt x="1206" y="213"/>
                  </a:lnTo>
                  <a:lnTo>
                    <a:pt x="1216" y="214"/>
                  </a:lnTo>
                  <a:lnTo>
                    <a:pt x="1212" y="200"/>
                  </a:lnTo>
                  <a:lnTo>
                    <a:pt x="1210" y="192"/>
                  </a:lnTo>
                  <a:lnTo>
                    <a:pt x="1208" y="189"/>
                  </a:lnTo>
                  <a:lnTo>
                    <a:pt x="1210" y="177"/>
                  </a:lnTo>
                  <a:lnTo>
                    <a:pt x="1210" y="161"/>
                  </a:lnTo>
                  <a:lnTo>
                    <a:pt x="1214" y="155"/>
                  </a:lnTo>
                  <a:lnTo>
                    <a:pt x="1217" y="151"/>
                  </a:lnTo>
                  <a:lnTo>
                    <a:pt x="1223" y="146"/>
                  </a:lnTo>
                  <a:lnTo>
                    <a:pt x="1228" y="142"/>
                  </a:lnTo>
                  <a:lnTo>
                    <a:pt x="1241" y="135"/>
                  </a:lnTo>
                  <a:lnTo>
                    <a:pt x="1258" y="129"/>
                  </a:lnTo>
                  <a:lnTo>
                    <a:pt x="1293" y="118"/>
                  </a:lnTo>
                  <a:lnTo>
                    <a:pt x="1312" y="113"/>
                  </a:lnTo>
                  <a:lnTo>
                    <a:pt x="1330" y="105"/>
                  </a:lnTo>
                  <a:lnTo>
                    <a:pt x="1349" y="100"/>
                  </a:lnTo>
                  <a:lnTo>
                    <a:pt x="1367" y="90"/>
                  </a:lnTo>
                  <a:lnTo>
                    <a:pt x="1375" y="87"/>
                  </a:lnTo>
                  <a:lnTo>
                    <a:pt x="1382" y="81"/>
                  </a:lnTo>
                  <a:lnTo>
                    <a:pt x="1390" y="76"/>
                  </a:lnTo>
                  <a:lnTo>
                    <a:pt x="1395" y="70"/>
                  </a:lnTo>
                  <a:lnTo>
                    <a:pt x="1402" y="64"/>
                  </a:lnTo>
                  <a:lnTo>
                    <a:pt x="1406" y="57"/>
                  </a:lnTo>
                  <a:lnTo>
                    <a:pt x="1412" y="50"/>
                  </a:lnTo>
                  <a:lnTo>
                    <a:pt x="1415" y="40"/>
                  </a:lnTo>
                  <a:lnTo>
                    <a:pt x="1417" y="31"/>
                  </a:lnTo>
                  <a:lnTo>
                    <a:pt x="1419" y="22"/>
                  </a:lnTo>
                  <a:lnTo>
                    <a:pt x="1421" y="11"/>
                  </a:lnTo>
                  <a:lnTo>
                    <a:pt x="1419" y="0"/>
                  </a:lnTo>
                  <a:lnTo>
                    <a:pt x="1428" y="0"/>
                  </a:lnTo>
                  <a:lnTo>
                    <a:pt x="1438" y="2"/>
                  </a:lnTo>
                  <a:lnTo>
                    <a:pt x="1449" y="3"/>
                  </a:lnTo>
                  <a:lnTo>
                    <a:pt x="1458" y="7"/>
                  </a:lnTo>
                  <a:lnTo>
                    <a:pt x="1469" y="11"/>
                  </a:lnTo>
                  <a:lnTo>
                    <a:pt x="1478" y="16"/>
                  </a:lnTo>
                  <a:lnTo>
                    <a:pt x="1489" y="22"/>
                  </a:lnTo>
                  <a:lnTo>
                    <a:pt x="1499" y="29"/>
                  </a:lnTo>
                  <a:lnTo>
                    <a:pt x="1515" y="46"/>
                  </a:lnTo>
                  <a:lnTo>
                    <a:pt x="1523" y="55"/>
                  </a:lnTo>
                  <a:lnTo>
                    <a:pt x="1530" y="64"/>
                  </a:lnTo>
                  <a:lnTo>
                    <a:pt x="1536" y="74"/>
                  </a:lnTo>
                  <a:lnTo>
                    <a:pt x="1539" y="85"/>
                  </a:lnTo>
                  <a:lnTo>
                    <a:pt x="1543" y="94"/>
                  </a:lnTo>
                  <a:lnTo>
                    <a:pt x="1545" y="105"/>
                  </a:lnTo>
                  <a:lnTo>
                    <a:pt x="1545" y="116"/>
                  </a:lnTo>
                  <a:lnTo>
                    <a:pt x="1545" y="126"/>
                  </a:lnTo>
                  <a:lnTo>
                    <a:pt x="1545" y="146"/>
                  </a:lnTo>
                  <a:lnTo>
                    <a:pt x="1541" y="164"/>
                  </a:lnTo>
                  <a:lnTo>
                    <a:pt x="1538" y="181"/>
                  </a:lnTo>
                  <a:lnTo>
                    <a:pt x="1536" y="201"/>
                  </a:lnTo>
                  <a:lnTo>
                    <a:pt x="1532" y="220"/>
                  </a:lnTo>
                  <a:lnTo>
                    <a:pt x="1532" y="242"/>
                  </a:lnTo>
                  <a:lnTo>
                    <a:pt x="1532" y="255"/>
                  </a:lnTo>
                  <a:lnTo>
                    <a:pt x="1532" y="266"/>
                  </a:lnTo>
                  <a:lnTo>
                    <a:pt x="1534" y="285"/>
                  </a:lnTo>
                  <a:lnTo>
                    <a:pt x="1538" y="301"/>
                  </a:lnTo>
                  <a:lnTo>
                    <a:pt x="1543" y="318"/>
                  </a:lnTo>
                  <a:lnTo>
                    <a:pt x="1549" y="335"/>
                  </a:lnTo>
                  <a:lnTo>
                    <a:pt x="1556" y="351"/>
                  </a:lnTo>
                  <a:lnTo>
                    <a:pt x="1563" y="366"/>
                  </a:lnTo>
                  <a:lnTo>
                    <a:pt x="1573" y="379"/>
                  </a:lnTo>
                  <a:lnTo>
                    <a:pt x="1576" y="387"/>
                  </a:lnTo>
                  <a:lnTo>
                    <a:pt x="1582" y="392"/>
                  </a:lnTo>
                  <a:lnTo>
                    <a:pt x="1593" y="403"/>
                  </a:lnTo>
                  <a:lnTo>
                    <a:pt x="1604" y="414"/>
                  </a:lnTo>
                  <a:lnTo>
                    <a:pt x="1617" y="422"/>
                  </a:lnTo>
                  <a:lnTo>
                    <a:pt x="1625" y="427"/>
                  </a:lnTo>
                  <a:lnTo>
                    <a:pt x="1630" y="429"/>
                  </a:lnTo>
                  <a:lnTo>
                    <a:pt x="1645" y="435"/>
                  </a:lnTo>
                  <a:lnTo>
                    <a:pt x="1660" y="438"/>
                  </a:lnTo>
                  <a:lnTo>
                    <a:pt x="1675" y="440"/>
                  </a:lnTo>
                  <a:lnTo>
                    <a:pt x="1682" y="440"/>
                  </a:lnTo>
                  <a:lnTo>
                    <a:pt x="1689" y="440"/>
                  </a:lnTo>
                  <a:lnTo>
                    <a:pt x="1700" y="438"/>
                  </a:lnTo>
                  <a:lnTo>
                    <a:pt x="1706" y="437"/>
                  </a:lnTo>
                  <a:lnTo>
                    <a:pt x="1712" y="435"/>
                  </a:lnTo>
                  <a:lnTo>
                    <a:pt x="1721" y="429"/>
                  </a:lnTo>
                  <a:lnTo>
                    <a:pt x="1726" y="425"/>
                  </a:lnTo>
                  <a:lnTo>
                    <a:pt x="1730" y="422"/>
                  </a:lnTo>
                  <a:lnTo>
                    <a:pt x="1739" y="414"/>
                  </a:lnTo>
                  <a:lnTo>
                    <a:pt x="1747" y="407"/>
                  </a:lnTo>
                  <a:lnTo>
                    <a:pt x="1752" y="398"/>
                  </a:lnTo>
                  <a:lnTo>
                    <a:pt x="1758" y="390"/>
                  </a:lnTo>
                  <a:lnTo>
                    <a:pt x="1765" y="387"/>
                  </a:lnTo>
                  <a:lnTo>
                    <a:pt x="1773" y="385"/>
                  </a:lnTo>
                  <a:lnTo>
                    <a:pt x="1787" y="377"/>
                  </a:lnTo>
                  <a:lnTo>
                    <a:pt x="1813" y="359"/>
                  </a:lnTo>
                  <a:lnTo>
                    <a:pt x="1826" y="351"/>
                  </a:lnTo>
                  <a:lnTo>
                    <a:pt x="1839" y="344"/>
                  </a:lnTo>
                  <a:lnTo>
                    <a:pt x="1847" y="340"/>
                  </a:lnTo>
                  <a:lnTo>
                    <a:pt x="1852" y="338"/>
                  </a:lnTo>
                  <a:lnTo>
                    <a:pt x="1860" y="337"/>
                  </a:lnTo>
                  <a:lnTo>
                    <a:pt x="1869" y="335"/>
                  </a:lnTo>
                  <a:lnTo>
                    <a:pt x="1885" y="335"/>
                  </a:lnTo>
                  <a:lnTo>
                    <a:pt x="1900" y="335"/>
                  </a:lnTo>
                  <a:lnTo>
                    <a:pt x="1926" y="337"/>
                  </a:lnTo>
                  <a:lnTo>
                    <a:pt x="1937" y="337"/>
                  </a:lnTo>
                  <a:lnTo>
                    <a:pt x="1948" y="337"/>
                  </a:lnTo>
                  <a:lnTo>
                    <a:pt x="1961" y="333"/>
                  </a:lnTo>
                  <a:lnTo>
                    <a:pt x="1967" y="329"/>
                  </a:lnTo>
                  <a:lnTo>
                    <a:pt x="1974" y="326"/>
                  </a:lnTo>
                  <a:lnTo>
                    <a:pt x="1971" y="316"/>
                  </a:lnTo>
                  <a:lnTo>
                    <a:pt x="1969" y="307"/>
                  </a:lnTo>
                  <a:lnTo>
                    <a:pt x="1969" y="298"/>
                  </a:lnTo>
                  <a:lnTo>
                    <a:pt x="1969" y="290"/>
                  </a:lnTo>
                  <a:lnTo>
                    <a:pt x="1969" y="285"/>
                  </a:lnTo>
                  <a:lnTo>
                    <a:pt x="1971" y="279"/>
                  </a:lnTo>
                  <a:lnTo>
                    <a:pt x="1972" y="277"/>
                  </a:lnTo>
                  <a:lnTo>
                    <a:pt x="1974" y="276"/>
                  </a:lnTo>
                  <a:lnTo>
                    <a:pt x="1976" y="274"/>
                  </a:lnTo>
                  <a:lnTo>
                    <a:pt x="1978" y="272"/>
                  </a:lnTo>
                  <a:lnTo>
                    <a:pt x="1984" y="268"/>
                  </a:lnTo>
                  <a:lnTo>
                    <a:pt x="1989" y="266"/>
                  </a:lnTo>
                  <a:lnTo>
                    <a:pt x="2002" y="263"/>
                  </a:lnTo>
                  <a:lnTo>
                    <a:pt x="2021" y="261"/>
                  </a:lnTo>
                  <a:lnTo>
                    <a:pt x="2039" y="259"/>
                  </a:lnTo>
                  <a:lnTo>
                    <a:pt x="2058" y="257"/>
                  </a:lnTo>
                  <a:lnTo>
                    <a:pt x="2076" y="257"/>
                  </a:lnTo>
                  <a:lnTo>
                    <a:pt x="2093" y="259"/>
                  </a:lnTo>
                  <a:lnTo>
                    <a:pt x="2102" y="261"/>
                  </a:lnTo>
                  <a:lnTo>
                    <a:pt x="2109" y="263"/>
                  </a:lnTo>
                  <a:lnTo>
                    <a:pt x="2126" y="264"/>
                  </a:lnTo>
                  <a:lnTo>
                    <a:pt x="2141" y="268"/>
                  </a:lnTo>
                  <a:lnTo>
                    <a:pt x="2170" y="277"/>
                  </a:lnTo>
                  <a:lnTo>
                    <a:pt x="2200" y="287"/>
                  </a:lnTo>
                  <a:lnTo>
                    <a:pt x="2232" y="294"/>
                  </a:lnTo>
                  <a:lnTo>
                    <a:pt x="2248" y="296"/>
                  </a:lnTo>
                  <a:lnTo>
                    <a:pt x="2265" y="298"/>
                  </a:lnTo>
                  <a:lnTo>
                    <a:pt x="2283" y="298"/>
                  </a:lnTo>
                  <a:lnTo>
                    <a:pt x="2302" y="298"/>
                  </a:lnTo>
                  <a:lnTo>
                    <a:pt x="2315" y="296"/>
                  </a:lnTo>
                  <a:lnTo>
                    <a:pt x="2326" y="292"/>
                  </a:lnTo>
                  <a:lnTo>
                    <a:pt x="2335" y="288"/>
                  </a:lnTo>
                  <a:lnTo>
                    <a:pt x="2344" y="283"/>
                  </a:lnTo>
                  <a:lnTo>
                    <a:pt x="2354" y="277"/>
                  </a:lnTo>
                  <a:lnTo>
                    <a:pt x="2361" y="270"/>
                  </a:lnTo>
                  <a:lnTo>
                    <a:pt x="2369" y="263"/>
                  </a:lnTo>
                  <a:lnTo>
                    <a:pt x="2374" y="253"/>
                  </a:lnTo>
                  <a:lnTo>
                    <a:pt x="2380" y="244"/>
                  </a:lnTo>
                  <a:lnTo>
                    <a:pt x="2385" y="235"/>
                  </a:lnTo>
                  <a:lnTo>
                    <a:pt x="2389" y="224"/>
                  </a:lnTo>
                  <a:lnTo>
                    <a:pt x="2393" y="213"/>
                  </a:lnTo>
                  <a:lnTo>
                    <a:pt x="2400" y="190"/>
                  </a:lnTo>
                  <a:lnTo>
                    <a:pt x="2406" y="168"/>
                  </a:lnTo>
                  <a:lnTo>
                    <a:pt x="2417" y="124"/>
                  </a:lnTo>
                  <a:lnTo>
                    <a:pt x="2424" y="102"/>
                  </a:lnTo>
                  <a:lnTo>
                    <a:pt x="2428" y="92"/>
                  </a:lnTo>
                  <a:lnTo>
                    <a:pt x="2431" y="83"/>
                  </a:lnTo>
                  <a:lnTo>
                    <a:pt x="2435" y="74"/>
                  </a:lnTo>
                  <a:lnTo>
                    <a:pt x="2441" y="66"/>
                  </a:lnTo>
                  <a:lnTo>
                    <a:pt x="2446" y="61"/>
                  </a:lnTo>
                  <a:lnTo>
                    <a:pt x="2452" y="53"/>
                  </a:lnTo>
                  <a:lnTo>
                    <a:pt x="2459" y="50"/>
                  </a:lnTo>
                  <a:lnTo>
                    <a:pt x="2467" y="44"/>
                  </a:lnTo>
                  <a:lnTo>
                    <a:pt x="2476" y="42"/>
                  </a:lnTo>
                  <a:lnTo>
                    <a:pt x="2485" y="40"/>
                  </a:lnTo>
                  <a:lnTo>
                    <a:pt x="2487" y="40"/>
                  </a:lnTo>
                  <a:lnTo>
                    <a:pt x="2491" y="42"/>
                  </a:lnTo>
                  <a:lnTo>
                    <a:pt x="2498" y="44"/>
                  </a:lnTo>
                  <a:lnTo>
                    <a:pt x="2505" y="48"/>
                  </a:lnTo>
                  <a:lnTo>
                    <a:pt x="2513" y="53"/>
                  </a:lnTo>
                  <a:lnTo>
                    <a:pt x="2520" y="59"/>
                  </a:lnTo>
                  <a:lnTo>
                    <a:pt x="2526" y="64"/>
                  </a:lnTo>
                  <a:lnTo>
                    <a:pt x="2530" y="70"/>
                  </a:lnTo>
                  <a:lnTo>
                    <a:pt x="2531" y="72"/>
                  </a:lnTo>
                  <a:lnTo>
                    <a:pt x="2541" y="96"/>
                  </a:lnTo>
                  <a:lnTo>
                    <a:pt x="2544" y="107"/>
                  </a:lnTo>
                  <a:lnTo>
                    <a:pt x="2546" y="118"/>
                  </a:lnTo>
                  <a:lnTo>
                    <a:pt x="2552" y="139"/>
                  </a:lnTo>
                  <a:lnTo>
                    <a:pt x="2555" y="159"/>
                  </a:lnTo>
                  <a:lnTo>
                    <a:pt x="2559" y="179"/>
                  </a:lnTo>
                  <a:lnTo>
                    <a:pt x="2565" y="200"/>
                  </a:lnTo>
                  <a:lnTo>
                    <a:pt x="2568" y="209"/>
                  </a:lnTo>
                  <a:lnTo>
                    <a:pt x="2572" y="218"/>
                  </a:lnTo>
                  <a:lnTo>
                    <a:pt x="2576" y="227"/>
                  </a:lnTo>
                  <a:lnTo>
                    <a:pt x="2581" y="237"/>
                  </a:lnTo>
                  <a:lnTo>
                    <a:pt x="2589" y="246"/>
                  </a:lnTo>
                  <a:lnTo>
                    <a:pt x="2594" y="255"/>
                  </a:lnTo>
                  <a:lnTo>
                    <a:pt x="2609" y="268"/>
                  </a:lnTo>
                  <a:lnTo>
                    <a:pt x="2626" y="281"/>
                  </a:lnTo>
                  <a:lnTo>
                    <a:pt x="2642" y="292"/>
                  </a:lnTo>
                  <a:lnTo>
                    <a:pt x="2650" y="300"/>
                  </a:lnTo>
                  <a:lnTo>
                    <a:pt x="2655" y="305"/>
                  </a:lnTo>
                  <a:lnTo>
                    <a:pt x="2663" y="313"/>
                  </a:lnTo>
                  <a:lnTo>
                    <a:pt x="2668" y="322"/>
                  </a:lnTo>
                  <a:lnTo>
                    <a:pt x="2674" y="329"/>
                  </a:lnTo>
                  <a:lnTo>
                    <a:pt x="2678" y="338"/>
                  </a:lnTo>
                  <a:lnTo>
                    <a:pt x="2679" y="344"/>
                  </a:lnTo>
                  <a:lnTo>
                    <a:pt x="2681" y="350"/>
                  </a:lnTo>
                  <a:lnTo>
                    <a:pt x="2681" y="363"/>
                  </a:lnTo>
                  <a:lnTo>
                    <a:pt x="2681" y="379"/>
                  </a:lnTo>
                  <a:lnTo>
                    <a:pt x="2681" y="387"/>
                  </a:lnTo>
                  <a:lnTo>
                    <a:pt x="2679" y="394"/>
                  </a:lnTo>
                  <a:lnTo>
                    <a:pt x="2674" y="409"/>
                  </a:lnTo>
                  <a:lnTo>
                    <a:pt x="2665" y="422"/>
                  </a:lnTo>
                  <a:lnTo>
                    <a:pt x="2655" y="433"/>
                  </a:lnTo>
                  <a:lnTo>
                    <a:pt x="2646" y="444"/>
                  </a:lnTo>
                  <a:lnTo>
                    <a:pt x="2622" y="464"/>
                  </a:lnTo>
                  <a:lnTo>
                    <a:pt x="2613" y="474"/>
                  </a:lnTo>
                  <a:lnTo>
                    <a:pt x="2602" y="483"/>
                  </a:lnTo>
                  <a:lnTo>
                    <a:pt x="2592" y="494"/>
                  </a:lnTo>
                  <a:lnTo>
                    <a:pt x="2589" y="498"/>
                  </a:lnTo>
                  <a:lnTo>
                    <a:pt x="2587" y="503"/>
                  </a:lnTo>
                  <a:lnTo>
                    <a:pt x="2583" y="509"/>
                  </a:lnTo>
                  <a:lnTo>
                    <a:pt x="2581" y="514"/>
                  </a:lnTo>
                  <a:lnTo>
                    <a:pt x="2580" y="518"/>
                  </a:lnTo>
                  <a:lnTo>
                    <a:pt x="2580" y="525"/>
                  </a:lnTo>
                  <a:lnTo>
                    <a:pt x="2581" y="537"/>
                  </a:lnTo>
                  <a:lnTo>
                    <a:pt x="2583" y="542"/>
                  </a:lnTo>
                  <a:lnTo>
                    <a:pt x="2587" y="550"/>
                  </a:lnTo>
                  <a:lnTo>
                    <a:pt x="2594" y="546"/>
                  </a:lnTo>
                  <a:lnTo>
                    <a:pt x="2600" y="540"/>
                  </a:lnTo>
                  <a:lnTo>
                    <a:pt x="2613" y="529"/>
                  </a:lnTo>
                  <a:lnTo>
                    <a:pt x="2633" y="507"/>
                  </a:lnTo>
                  <a:lnTo>
                    <a:pt x="2642" y="498"/>
                  </a:lnTo>
                  <a:lnTo>
                    <a:pt x="2655" y="488"/>
                  </a:lnTo>
                  <a:lnTo>
                    <a:pt x="2661" y="485"/>
                  </a:lnTo>
                  <a:lnTo>
                    <a:pt x="2668" y="481"/>
                  </a:lnTo>
                  <a:lnTo>
                    <a:pt x="2676" y="479"/>
                  </a:lnTo>
                  <a:lnTo>
                    <a:pt x="2683" y="479"/>
                  </a:lnTo>
                  <a:lnTo>
                    <a:pt x="2694" y="479"/>
                  </a:lnTo>
                  <a:lnTo>
                    <a:pt x="2713" y="485"/>
                  </a:lnTo>
                  <a:lnTo>
                    <a:pt x="2765" y="503"/>
                  </a:lnTo>
                  <a:lnTo>
                    <a:pt x="2818" y="525"/>
                  </a:lnTo>
                  <a:lnTo>
                    <a:pt x="2842" y="535"/>
                  </a:lnTo>
                  <a:lnTo>
                    <a:pt x="2859" y="544"/>
                  </a:lnTo>
                  <a:lnTo>
                    <a:pt x="2822" y="690"/>
                  </a:lnTo>
                  <a:lnTo>
                    <a:pt x="2831" y="685"/>
                  </a:lnTo>
                  <a:lnTo>
                    <a:pt x="2840" y="677"/>
                  </a:lnTo>
                  <a:lnTo>
                    <a:pt x="2850" y="670"/>
                  </a:lnTo>
                  <a:lnTo>
                    <a:pt x="2857" y="661"/>
                  </a:lnTo>
                  <a:lnTo>
                    <a:pt x="2872" y="642"/>
                  </a:lnTo>
                  <a:lnTo>
                    <a:pt x="2887" y="620"/>
                  </a:lnTo>
                  <a:lnTo>
                    <a:pt x="2894" y="609"/>
                  </a:lnTo>
                  <a:lnTo>
                    <a:pt x="2902" y="600"/>
                  </a:lnTo>
                  <a:lnTo>
                    <a:pt x="2911" y="588"/>
                  </a:lnTo>
                  <a:lnTo>
                    <a:pt x="2922" y="581"/>
                  </a:lnTo>
                  <a:lnTo>
                    <a:pt x="2933" y="574"/>
                  </a:lnTo>
                  <a:lnTo>
                    <a:pt x="2946" y="566"/>
                  </a:lnTo>
                  <a:lnTo>
                    <a:pt x="2961" y="562"/>
                  </a:lnTo>
                  <a:lnTo>
                    <a:pt x="2968" y="561"/>
                  </a:lnTo>
                  <a:lnTo>
                    <a:pt x="2976" y="561"/>
                  </a:lnTo>
                  <a:lnTo>
                    <a:pt x="2990" y="559"/>
                  </a:lnTo>
                  <a:lnTo>
                    <a:pt x="3005" y="559"/>
                  </a:lnTo>
                  <a:lnTo>
                    <a:pt x="3020" y="559"/>
                  </a:lnTo>
                  <a:lnTo>
                    <a:pt x="3033" y="561"/>
                  </a:lnTo>
                  <a:lnTo>
                    <a:pt x="3048" y="562"/>
                  </a:lnTo>
                  <a:lnTo>
                    <a:pt x="3061" y="566"/>
                  </a:lnTo>
                  <a:lnTo>
                    <a:pt x="3088" y="574"/>
                  </a:lnTo>
                  <a:lnTo>
                    <a:pt x="3114" y="583"/>
                  </a:lnTo>
                  <a:lnTo>
                    <a:pt x="3140" y="594"/>
                  </a:lnTo>
                  <a:lnTo>
                    <a:pt x="3166" y="607"/>
                  </a:lnTo>
                  <a:lnTo>
                    <a:pt x="3190" y="622"/>
                  </a:lnTo>
                  <a:lnTo>
                    <a:pt x="3236" y="651"/>
                  </a:lnTo>
                  <a:lnTo>
                    <a:pt x="3283" y="681"/>
                  </a:lnTo>
                  <a:lnTo>
                    <a:pt x="3325" y="709"/>
                  </a:lnTo>
                  <a:lnTo>
                    <a:pt x="3346" y="720"/>
                  </a:lnTo>
                  <a:lnTo>
                    <a:pt x="3366" y="731"/>
                  </a:lnTo>
                  <a:lnTo>
                    <a:pt x="3386" y="740"/>
                  </a:lnTo>
                  <a:lnTo>
                    <a:pt x="3399" y="744"/>
                  </a:lnTo>
                  <a:lnTo>
                    <a:pt x="3410" y="748"/>
                  </a:lnTo>
                  <a:lnTo>
                    <a:pt x="3423" y="749"/>
                  </a:lnTo>
                  <a:lnTo>
                    <a:pt x="3436" y="753"/>
                  </a:lnTo>
                  <a:lnTo>
                    <a:pt x="3449" y="755"/>
                  </a:lnTo>
                  <a:lnTo>
                    <a:pt x="3464" y="757"/>
                  </a:lnTo>
                  <a:lnTo>
                    <a:pt x="3494" y="759"/>
                  </a:lnTo>
                  <a:lnTo>
                    <a:pt x="3523" y="762"/>
                  </a:lnTo>
                  <a:lnTo>
                    <a:pt x="3584" y="764"/>
                  </a:lnTo>
                  <a:lnTo>
                    <a:pt x="3647" y="762"/>
                  </a:lnTo>
                  <a:lnTo>
                    <a:pt x="3708" y="762"/>
                  </a:lnTo>
                  <a:lnTo>
                    <a:pt x="3764" y="762"/>
                  </a:lnTo>
                  <a:lnTo>
                    <a:pt x="3790" y="762"/>
                  </a:lnTo>
                  <a:lnTo>
                    <a:pt x="3814" y="762"/>
                  </a:lnTo>
                  <a:lnTo>
                    <a:pt x="3829" y="764"/>
                  </a:lnTo>
                  <a:lnTo>
                    <a:pt x="3842" y="766"/>
                  </a:lnTo>
                  <a:lnTo>
                    <a:pt x="3855" y="768"/>
                  </a:lnTo>
                  <a:lnTo>
                    <a:pt x="3868" y="772"/>
                  </a:lnTo>
                  <a:lnTo>
                    <a:pt x="3890" y="777"/>
                  </a:lnTo>
                  <a:lnTo>
                    <a:pt x="3903" y="781"/>
                  </a:lnTo>
                  <a:lnTo>
                    <a:pt x="3912" y="786"/>
                  </a:lnTo>
                  <a:lnTo>
                    <a:pt x="3923" y="790"/>
                  </a:lnTo>
                  <a:lnTo>
                    <a:pt x="3932" y="796"/>
                  </a:lnTo>
                  <a:lnTo>
                    <a:pt x="3953" y="807"/>
                  </a:lnTo>
                  <a:lnTo>
                    <a:pt x="3971" y="818"/>
                  </a:lnTo>
                  <a:lnTo>
                    <a:pt x="3988" y="831"/>
                  </a:lnTo>
                  <a:lnTo>
                    <a:pt x="4005" y="844"/>
                  </a:lnTo>
                  <a:lnTo>
                    <a:pt x="4021" y="859"/>
                  </a:lnTo>
                  <a:lnTo>
                    <a:pt x="4055" y="886"/>
                  </a:lnTo>
                  <a:lnTo>
                    <a:pt x="4088" y="914"/>
                  </a:lnTo>
                  <a:lnTo>
                    <a:pt x="4106" y="929"/>
                  </a:lnTo>
                  <a:lnTo>
                    <a:pt x="4125" y="942"/>
                  </a:lnTo>
                  <a:lnTo>
                    <a:pt x="4138" y="949"/>
                  </a:lnTo>
                  <a:lnTo>
                    <a:pt x="4151" y="955"/>
                  </a:lnTo>
                  <a:lnTo>
                    <a:pt x="4177" y="964"/>
                  </a:lnTo>
                  <a:lnTo>
                    <a:pt x="4190" y="968"/>
                  </a:lnTo>
                  <a:lnTo>
                    <a:pt x="4203" y="972"/>
                  </a:lnTo>
                  <a:lnTo>
                    <a:pt x="4230" y="975"/>
                  </a:lnTo>
                  <a:lnTo>
                    <a:pt x="4256" y="981"/>
                  </a:lnTo>
                  <a:lnTo>
                    <a:pt x="4284" y="985"/>
                  </a:lnTo>
                  <a:lnTo>
                    <a:pt x="4314" y="992"/>
                  </a:lnTo>
                  <a:lnTo>
                    <a:pt x="4328" y="998"/>
                  </a:lnTo>
                  <a:lnTo>
                    <a:pt x="4343" y="1003"/>
                  </a:lnTo>
                  <a:lnTo>
                    <a:pt x="4349" y="1005"/>
                  </a:lnTo>
                  <a:lnTo>
                    <a:pt x="4354" y="1009"/>
                  </a:lnTo>
                  <a:lnTo>
                    <a:pt x="4364" y="1018"/>
                  </a:lnTo>
                  <a:lnTo>
                    <a:pt x="4369" y="1022"/>
                  </a:lnTo>
                  <a:lnTo>
                    <a:pt x="4373" y="1029"/>
                  </a:lnTo>
                  <a:lnTo>
                    <a:pt x="4380" y="1042"/>
                  </a:lnTo>
                  <a:lnTo>
                    <a:pt x="4388" y="1059"/>
                  </a:lnTo>
                  <a:lnTo>
                    <a:pt x="4395" y="1075"/>
                  </a:lnTo>
                  <a:lnTo>
                    <a:pt x="4401" y="1094"/>
                  </a:lnTo>
                  <a:lnTo>
                    <a:pt x="4406" y="1112"/>
                  </a:lnTo>
                  <a:lnTo>
                    <a:pt x="4415" y="1153"/>
                  </a:lnTo>
                  <a:lnTo>
                    <a:pt x="4421" y="1194"/>
                  </a:lnTo>
                  <a:lnTo>
                    <a:pt x="4426" y="1231"/>
                  </a:lnTo>
                  <a:lnTo>
                    <a:pt x="4428" y="1262"/>
                  </a:lnTo>
                  <a:lnTo>
                    <a:pt x="4430" y="1283"/>
                  </a:lnTo>
                  <a:lnTo>
                    <a:pt x="4430" y="1301"/>
                  </a:lnTo>
                  <a:lnTo>
                    <a:pt x="4430" y="1320"/>
                  </a:lnTo>
                  <a:lnTo>
                    <a:pt x="4428" y="1338"/>
                  </a:lnTo>
                  <a:lnTo>
                    <a:pt x="4426" y="1357"/>
                  </a:lnTo>
                  <a:lnTo>
                    <a:pt x="4423" y="1373"/>
                  </a:lnTo>
                  <a:lnTo>
                    <a:pt x="4419" y="1390"/>
                  </a:lnTo>
                  <a:lnTo>
                    <a:pt x="4414" y="1407"/>
                  </a:lnTo>
                  <a:lnTo>
                    <a:pt x="4408" y="1423"/>
                  </a:lnTo>
                  <a:lnTo>
                    <a:pt x="4402" y="1438"/>
                  </a:lnTo>
                  <a:lnTo>
                    <a:pt x="4395" y="1453"/>
                  </a:lnTo>
                  <a:lnTo>
                    <a:pt x="4388" y="1468"/>
                  </a:lnTo>
                  <a:lnTo>
                    <a:pt x="4373" y="1497"/>
                  </a:lnTo>
                  <a:lnTo>
                    <a:pt x="4356" y="1525"/>
                  </a:lnTo>
                  <a:lnTo>
                    <a:pt x="4347" y="1538"/>
                  </a:lnTo>
                  <a:lnTo>
                    <a:pt x="4338" y="1551"/>
                  </a:lnTo>
                  <a:lnTo>
                    <a:pt x="4317" y="1577"/>
                  </a:lnTo>
                  <a:lnTo>
                    <a:pt x="4277" y="1625"/>
                  </a:lnTo>
                  <a:lnTo>
                    <a:pt x="4238" y="1673"/>
                  </a:lnTo>
                  <a:lnTo>
                    <a:pt x="4219" y="1695"/>
                  </a:lnTo>
                  <a:lnTo>
                    <a:pt x="4201" y="1720"/>
                  </a:lnTo>
                  <a:lnTo>
                    <a:pt x="4186" y="1744"/>
                  </a:lnTo>
                  <a:lnTo>
                    <a:pt x="4171" y="1768"/>
                  </a:lnTo>
                  <a:lnTo>
                    <a:pt x="4160" y="1795"/>
                  </a:lnTo>
                  <a:lnTo>
                    <a:pt x="4149" y="1821"/>
                  </a:lnTo>
                  <a:lnTo>
                    <a:pt x="4127" y="1875"/>
                  </a:lnTo>
                  <a:lnTo>
                    <a:pt x="4116" y="1901"/>
                  </a:lnTo>
                  <a:lnTo>
                    <a:pt x="4103" y="1925"/>
                  </a:lnTo>
                  <a:lnTo>
                    <a:pt x="4097" y="1934"/>
                  </a:lnTo>
                  <a:lnTo>
                    <a:pt x="4092" y="1942"/>
                  </a:lnTo>
                  <a:lnTo>
                    <a:pt x="4086" y="1949"/>
                  </a:lnTo>
                  <a:lnTo>
                    <a:pt x="4079" y="1955"/>
                  </a:lnTo>
                  <a:lnTo>
                    <a:pt x="4066" y="1964"/>
                  </a:lnTo>
                  <a:lnTo>
                    <a:pt x="4051" y="1973"/>
                  </a:lnTo>
                  <a:lnTo>
                    <a:pt x="4036" y="1981"/>
                  </a:lnTo>
                  <a:lnTo>
                    <a:pt x="4021" y="1990"/>
                  </a:lnTo>
                  <a:lnTo>
                    <a:pt x="4008" y="1999"/>
                  </a:lnTo>
                  <a:lnTo>
                    <a:pt x="4001" y="2006"/>
                  </a:lnTo>
                  <a:lnTo>
                    <a:pt x="3995" y="2014"/>
                  </a:lnTo>
                  <a:lnTo>
                    <a:pt x="3990" y="2027"/>
                  </a:lnTo>
                  <a:lnTo>
                    <a:pt x="3986" y="2043"/>
                  </a:lnTo>
                  <a:lnTo>
                    <a:pt x="3980" y="2066"/>
                  </a:lnTo>
                  <a:lnTo>
                    <a:pt x="3979" y="2088"/>
                  </a:lnTo>
                  <a:lnTo>
                    <a:pt x="3971" y="2134"/>
                  </a:lnTo>
                  <a:lnTo>
                    <a:pt x="3968" y="2155"/>
                  </a:lnTo>
                  <a:lnTo>
                    <a:pt x="3964" y="2169"/>
                  </a:lnTo>
                  <a:lnTo>
                    <a:pt x="3980" y="2354"/>
                  </a:lnTo>
                  <a:lnTo>
                    <a:pt x="3973" y="2364"/>
                  </a:lnTo>
                  <a:lnTo>
                    <a:pt x="3969" y="2373"/>
                  </a:lnTo>
                  <a:lnTo>
                    <a:pt x="3960" y="2393"/>
                  </a:lnTo>
                  <a:lnTo>
                    <a:pt x="3955" y="2412"/>
                  </a:lnTo>
                  <a:lnTo>
                    <a:pt x="3951" y="2430"/>
                  </a:lnTo>
                  <a:lnTo>
                    <a:pt x="3947" y="2473"/>
                  </a:lnTo>
                  <a:lnTo>
                    <a:pt x="3943" y="2495"/>
                  </a:lnTo>
                  <a:lnTo>
                    <a:pt x="3942" y="2519"/>
                  </a:lnTo>
                  <a:lnTo>
                    <a:pt x="3938" y="2534"/>
                  </a:lnTo>
                  <a:lnTo>
                    <a:pt x="3932" y="2551"/>
                  </a:lnTo>
                  <a:lnTo>
                    <a:pt x="3919" y="2586"/>
                  </a:lnTo>
                  <a:lnTo>
                    <a:pt x="3903" y="2625"/>
                  </a:lnTo>
                  <a:lnTo>
                    <a:pt x="3884" y="2664"/>
                  </a:lnTo>
                  <a:lnTo>
                    <a:pt x="3866" y="2703"/>
                  </a:lnTo>
                  <a:lnTo>
                    <a:pt x="3858" y="2723"/>
                  </a:lnTo>
                  <a:lnTo>
                    <a:pt x="3849" y="2741"/>
                  </a:lnTo>
                  <a:lnTo>
                    <a:pt x="3834" y="2778"/>
                  </a:lnTo>
                  <a:lnTo>
                    <a:pt x="3829" y="2797"/>
                  </a:lnTo>
                  <a:lnTo>
                    <a:pt x="3825" y="2814"/>
                  </a:lnTo>
                  <a:lnTo>
                    <a:pt x="3816" y="2827"/>
                  </a:lnTo>
                  <a:lnTo>
                    <a:pt x="3807" y="2840"/>
                  </a:lnTo>
                  <a:lnTo>
                    <a:pt x="3786" y="2865"/>
                  </a:lnTo>
                  <a:lnTo>
                    <a:pt x="3764" y="2891"/>
                  </a:lnTo>
                  <a:lnTo>
                    <a:pt x="3744" y="2919"/>
                  </a:lnTo>
                  <a:lnTo>
                    <a:pt x="3734" y="2934"/>
                  </a:lnTo>
                  <a:lnTo>
                    <a:pt x="3725" y="2951"/>
                  </a:lnTo>
                  <a:lnTo>
                    <a:pt x="3718" y="2967"/>
                  </a:lnTo>
                  <a:lnTo>
                    <a:pt x="3712" y="2984"/>
                  </a:lnTo>
                  <a:lnTo>
                    <a:pt x="3707" y="3002"/>
                  </a:lnTo>
                  <a:lnTo>
                    <a:pt x="3705" y="3023"/>
                  </a:lnTo>
                  <a:lnTo>
                    <a:pt x="3703" y="3043"/>
                  </a:lnTo>
                  <a:lnTo>
                    <a:pt x="3703" y="3054"/>
                  </a:lnTo>
                  <a:lnTo>
                    <a:pt x="3703" y="3065"/>
                  </a:lnTo>
                  <a:lnTo>
                    <a:pt x="3690" y="3069"/>
                  </a:lnTo>
                  <a:lnTo>
                    <a:pt x="3679" y="3075"/>
                  </a:lnTo>
                  <a:lnTo>
                    <a:pt x="3670" y="3080"/>
                  </a:lnTo>
                  <a:lnTo>
                    <a:pt x="3660" y="3086"/>
                  </a:lnTo>
                  <a:lnTo>
                    <a:pt x="3653" y="3093"/>
                  </a:lnTo>
                  <a:lnTo>
                    <a:pt x="3646" y="3101"/>
                  </a:lnTo>
                  <a:lnTo>
                    <a:pt x="3633" y="3117"/>
                  </a:lnTo>
                  <a:lnTo>
                    <a:pt x="3608" y="3149"/>
                  </a:lnTo>
                  <a:lnTo>
                    <a:pt x="3601" y="3156"/>
                  </a:lnTo>
                  <a:lnTo>
                    <a:pt x="3596" y="3163"/>
                  </a:lnTo>
                  <a:lnTo>
                    <a:pt x="3588" y="3169"/>
                  </a:lnTo>
                  <a:lnTo>
                    <a:pt x="3579" y="3175"/>
                  </a:lnTo>
                  <a:lnTo>
                    <a:pt x="3566" y="3180"/>
                  </a:lnTo>
                  <a:lnTo>
                    <a:pt x="3553" y="3186"/>
                  </a:lnTo>
                  <a:lnTo>
                    <a:pt x="3538" y="3189"/>
                  </a:lnTo>
                  <a:lnTo>
                    <a:pt x="3523" y="3191"/>
                  </a:lnTo>
                  <a:lnTo>
                    <a:pt x="3509" y="3195"/>
                  </a:lnTo>
                  <a:lnTo>
                    <a:pt x="3494" y="3195"/>
                  </a:lnTo>
                  <a:lnTo>
                    <a:pt x="3462" y="3197"/>
                  </a:lnTo>
                  <a:lnTo>
                    <a:pt x="3429" y="3199"/>
                  </a:lnTo>
                  <a:lnTo>
                    <a:pt x="3399" y="3201"/>
                  </a:lnTo>
                  <a:lnTo>
                    <a:pt x="3383" y="3202"/>
                  </a:lnTo>
                  <a:lnTo>
                    <a:pt x="3370" y="3206"/>
                  </a:lnTo>
                  <a:lnTo>
                    <a:pt x="3355" y="3208"/>
                  </a:lnTo>
                  <a:lnTo>
                    <a:pt x="3342" y="3213"/>
                  </a:lnTo>
                  <a:lnTo>
                    <a:pt x="3294" y="3232"/>
                  </a:lnTo>
                  <a:lnTo>
                    <a:pt x="3248" y="3252"/>
                  </a:lnTo>
                  <a:lnTo>
                    <a:pt x="3203" y="3275"/>
                  </a:lnTo>
                  <a:lnTo>
                    <a:pt x="3159" y="3297"/>
                  </a:lnTo>
                  <a:lnTo>
                    <a:pt x="3116" y="3321"/>
                  </a:lnTo>
                  <a:lnTo>
                    <a:pt x="3075" y="3347"/>
                  </a:lnTo>
                  <a:lnTo>
                    <a:pt x="3055" y="3360"/>
                  </a:lnTo>
                  <a:lnTo>
                    <a:pt x="3037" y="3375"/>
                  </a:lnTo>
                  <a:lnTo>
                    <a:pt x="3020" y="3389"/>
                  </a:lnTo>
                  <a:lnTo>
                    <a:pt x="3001" y="3404"/>
                  </a:lnTo>
                  <a:lnTo>
                    <a:pt x="2987" y="3421"/>
                  </a:lnTo>
                  <a:lnTo>
                    <a:pt x="2970" y="3437"/>
                  </a:lnTo>
                  <a:lnTo>
                    <a:pt x="2955" y="3454"/>
                  </a:lnTo>
                  <a:lnTo>
                    <a:pt x="2942" y="3473"/>
                  </a:lnTo>
                  <a:lnTo>
                    <a:pt x="2935" y="3480"/>
                  </a:lnTo>
                  <a:lnTo>
                    <a:pt x="2929" y="3491"/>
                  </a:lnTo>
                  <a:lnTo>
                    <a:pt x="2918" y="3510"/>
                  </a:lnTo>
                  <a:lnTo>
                    <a:pt x="2907" y="3530"/>
                  </a:lnTo>
                  <a:lnTo>
                    <a:pt x="2898" y="3550"/>
                  </a:lnTo>
                  <a:lnTo>
                    <a:pt x="2890" y="3571"/>
                  </a:lnTo>
                  <a:lnTo>
                    <a:pt x="2883" y="3593"/>
                  </a:lnTo>
                  <a:lnTo>
                    <a:pt x="2877" y="3617"/>
                  </a:lnTo>
                  <a:lnTo>
                    <a:pt x="2876" y="3628"/>
                  </a:lnTo>
                  <a:lnTo>
                    <a:pt x="2874" y="3641"/>
                  </a:lnTo>
                  <a:lnTo>
                    <a:pt x="2872" y="3652"/>
                  </a:lnTo>
                  <a:lnTo>
                    <a:pt x="2870" y="3665"/>
                  </a:lnTo>
                  <a:lnTo>
                    <a:pt x="2870" y="3678"/>
                  </a:lnTo>
                  <a:lnTo>
                    <a:pt x="2870" y="3691"/>
                  </a:lnTo>
                  <a:lnTo>
                    <a:pt x="2870" y="3717"/>
                  </a:lnTo>
                  <a:lnTo>
                    <a:pt x="2872" y="3745"/>
                  </a:lnTo>
                  <a:lnTo>
                    <a:pt x="2872" y="3754"/>
                  </a:lnTo>
                  <a:lnTo>
                    <a:pt x="2870" y="3761"/>
                  </a:lnTo>
                  <a:lnTo>
                    <a:pt x="2868" y="3769"/>
                  </a:lnTo>
                  <a:lnTo>
                    <a:pt x="2865" y="3776"/>
                  </a:lnTo>
                  <a:lnTo>
                    <a:pt x="2861" y="3786"/>
                  </a:lnTo>
                  <a:lnTo>
                    <a:pt x="2855" y="3791"/>
                  </a:lnTo>
                  <a:lnTo>
                    <a:pt x="2844" y="3806"/>
                  </a:lnTo>
                  <a:lnTo>
                    <a:pt x="2833" y="3819"/>
                  </a:lnTo>
                  <a:lnTo>
                    <a:pt x="2820" y="3830"/>
                  </a:lnTo>
                  <a:lnTo>
                    <a:pt x="2800" y="3850"/>
                  </a:lnTo>
                  <a:lnTo>
                    <a:pt x="2783" y="3869"/>
                  </a:lnTo>
                  <a:lnTo>
                    <a:pt x="2766" y="3891"/>
                  </a:lnTo>
                  <a:lnTo>
                    <a:pt x="2752" y="3913"/>
                  </a:lnTo>
                  <a:lnTo>
                    <a:pt x="2737" y="3937"/>
                  </a:lnTo>
                  <a:lnTo>
                    <a:pt x="2724" y="3961"/>
                  </a:lnTo>
                  <a:lnTo>
                    <a:pt x="2711" y="3987"/>
                  </a:lnTo>
                  <a:lnTo>
                    <a:pt x="2685" y="4039"/>
                  </a:lnTo>
                  <a:lnTo>
                    <a:pt x="2659" y="4089"/>
                  </a:lnTo>
                  <a:lnTo>
                    <a:pt x="2646" y="4113"/>
                  </a:lnTo>
                  <a:lnTo>
                    <a:pt x="2631" y="4135"/>
                  </a:lnTo>
                  <a:lnTo>
                    <a:pt x="2617" y="4158"/>
                  </a:lnTo>
                  <a:lnTo>
                    <a:pt x="2600" y="4178"/>
                  </a:lnTo>
                  <a:lnTo>
                    <a:pt x="2583" y="4198"/>
                  </a:lnTo>
                  <a:lnTo>
                    <a:pt x="2574" y="4206"/>
                  </a:lnTo>
                  <a:lnTo>
                    <a:pt x="2565" y="4215"/>
                  </a:lnTo>
                  <a:lnTo>
                    <a:pt x="2570" y="4193"/>
                  </a:lnTo>
                  <a:lnTo>
                    <a:pt x="2576" y="4174"/>
                  </a:lnTo>
                  <a:lnTo>
                    <a:pt x="2585" y="4158"/>
                  </a:lnTo>
                  <a:lnTo>
                    <a:pt x="2594" y="4143"/>
                  </a:lnTo>
                  <a:lnTo>
                    <a:pt x="2604" y="4126"/>
                  </a:lnTo>
                  <a:lnTo>
                    <a:pt x="2613" y="4109"/>
                  </a:lnTo>
                  <a:lnTo>
                    <a:pt x="2620" y="4091"/>
                  </a:lnTo>
                  <a:lnTo>
                    <a:pt x="2626" y="4071"/>
                  </a:lnTo>
                  <a:lnTo>
                    <a:pt x="2615" y="4074"/>
                  </a:lnTo>
                  <a:lnTo>
                    <a:pt x="2604" y="4082"/>
                  </a:lnTo>
                  <a:lnTo>
                    <a:pt x="2592" y="4091"/>
                  </a:lnTo>
                  <a:lnTo>
                    <a:pt x="2580" y="4100"/>
                  </a:lnTo>
                  <a:lnTo>
                    <a:pt x="2568" y="4111"/>
                  </a:lnTo>
                  <a:lnTo>
                    <a:pt x="2557" y="4122"/>
                  </a:lnTo>
                  <a:lnTo>
                    <a:pt x="2546" y="4135"/>
                  </a:lnTo>
                  <a:lnTo>
                    <a:pt x="2537" y="4148"/>
                  </a:lnTo>
                  <a:lnTo>
                    <a:pt x="2517" y="4174"/>
                  </a:lnTo>
                  <a:lnTo>
                    <a:pt x="2498" y="4200"/>
                  </a:lnTo>
                  <a:lnTo>
                    <a:pt x="2468" y="4245"/>
                  </a:lnTo>
                  <a:lnTo>
                    <a:pt x="2478" y="4245"/>
                  </a:lnTo>
                  <a:lnTo>
                    <a:pt x="2487" y="4245"/>
                  </a:lnTo>
                  <a:lnTo>
                    <a:pt x="2496" y="4243"/>
                  </a:lnTo>
                  <a:lnTo>
                    <a:pt x="2505" y="4239"/>
                  </a:lnTo>
                  <a:lnTo>
                    <a:pt x="2522" y="4230"/>
                  </a:lnTo>
                  <a:lnTo>
                    <a:pt x="2541" y="4221"/>
                  </a:lnTo>
                  <a:lnTo>
                    <a:pt x="2522" y="4245"/>
                  </a:lnTo>
                  <a:lnTo>
                    <a:pt x="2505" y="4267"/>
                  </a:lnTo>
                  <a:lnTo>
                    <a:pt x="2470" y="4306"/>
                  </a:lnTo>
                  <a:lnTo>
                    <a:pt x="2435" y="4345"/>
                  </a:lnTo>
                  <a:lnTo>
                    <a:pt x="2417" y="4365"/>
                  </a:lnTo>
                  <a:lnTo>
                    <a:pt x="2398" y="4389"/>
                  </a:lnTo>
                  <a:lnTo>
                    <a:pt x="2380" y="4413"/>
                  </a:lnTo>
                  <a:lnTo>
                    <a:pt x="2363" y="4435"/>
                  </a:lnTo>
                  <a:lnTo>
                    <a:pt x="2354" y="4446"/>
                  </a:lnTo>
                  <a:lnTo>
                    <a:pt x="2346" y="4456"/>
                  </a:lnTo>
                  <a:lnTo>
                    <a:pt x="2335" y="4465"/>
                  </a:lnTo>
                  <a:lnTo>
                    <a:pt x="2330" y="4470"/>
                  </a:lnTo>
                  <a:lnTo>
                    <a:pt x="2324" y="4476"/>
                  </a:lnTo>
                  <a:lnTo>
                    <a:pt x="2326" y="4454"/>
                  </a:lnTo>
                  <a:lnTo>
                    <a:pt x="2328" y="4435"/>
                  </a:lnTo>
                  <a:lnTo>
                    <a:pt x="2330" y="4419"/>
                  </a:lnTo>
                  <a:lnTo>
                    <a:pt x="2332" y="4402"/>
                  </a:lnTo>
                  <a:lnTo>
                    <a:pt x="2337" y="4387"/>
                  </a:lnTo>
                  <a:lnTo>
                    <a:pt x="2343" y="4374"/>
                  </a:lnTo>
                  <a:lnTo>
                    <a:pt x="2346" y="4367"/>
                  </a:lnTo>
                  <a:lnTo>
                    <a:pt x="2352" y="4359"/>
                  </a:lnTo>
                  <a:lnTo>
                    <a:pt x="2361" y="4346"/>
                  </a:lnTo>
                  <a:lnTo>
                    <a:pt x="2328" y="4326"/>
                  </a:lnTo>
                  <a:lnTo>
                    <a:pt x="2294" y="4302"/>
                  </a:lnTo>
                  <a:lnTo>
                    <a:pt x="2263" y="4278"/>
                  </a:lnTo>
                  <a:lnTo>
                    <a:pt x="2232" y="4254"/>
                  </a:lnTo>
                  <a:lnTo>
                    <a:pt x="2169" y="4202"/>
                  </a:lnTo>
                  <a:lnTo>
                    <a:pt x="2137" y="4176"/>
                  </a:lnTo>
                  <a:lnTo>
                    <a:pt x="2104" y="4152"/>
                  </a:lnTo>
                  <a:lnTo>
                    <a:pt x="2098" y="4147"/>
                  </a:lnTo>
                  <a:lnTo>
                    <a:pt x="2091" y="4139"/>
                  </a:lnTo>
                  <a:lnTo>
                    <a:pt x="2080" y="4124"/>
                  </a:lnTo>
                  <a:lnTo>
                    <a:pt x="2067" y="4108"/>
                  </a:lnTo>
                  <a:lnTo>
                    <a:pt x="2052" y="4091"/>
                  </a:lnTo>
                  <a:lnTo>
                    <a:pt x="2045" y="4084"/>
                  </a:lnTo>
                  <a:lnTo>
                    <a:pt x="2039" y="4078"/>
                  </a:lnTo>
                  <a:lnTo>
                    <a:pt x="2030" y="4072"/>
                  </a:lnTo>
                  <a:lnTo>
                    <a:pt x="2022" y="4069"/>
                  </a:lnTo>
                  <a:lnTo>
                    <a:pt x="2015" y="4067"/>
                  </a:lnTo>
                  <a:lnTo>
                    <a:pt x="2008" y="4067"/>
                  </a:lnTo>
                  <a:lnTo>
                    <a:pt x="2002" y="4067"/>
                  </a:lnTo>
                  <a:lnTo>
                    <a:pt x="1998" y="4069"/>
                  </a:lnTo>
                  <a:lnTo>
                    <a:pt x="1989" y="4072"/>
                  </a:lnTo>
                  <a:lnTo>
                    <a:pt x="1937" y="4076"/>
                  </a:lnTo>
                  <a:lnTo>
                    <a:pt x="1954" y="4061"/>
                  </a:lnTo>
                  <a:lnTo>
                    <a:pt x="1971" y="4045"/>
                  </a:lnTo>
                  <a:lnTo>
                    <a:pt x="1987" y="4026"/>
                  </a:lnTo>
                  <a:lnTo>
                    <a:pt x="2006" y="4008"/>
                  </a:lnTo>
                  <a:lnTo>
                    <a:pt x="2039" y="3967"/>
                  </a:lnTo>
                  <a:lnTo>
                    <a:pt x="2071" y="3924"/>
                  </a:lnTo>
                  <a:lnTo>
                    <a:pt x="2102" y="3884"/>
                  </a:lnTo>
                  <a:lnTo>
                    <a:pt x="2132" y="3848"/>
                  </a:lnTo>
                  <a:lnTo>
                    <a:pt x="2146" y="3832"/>
                  </a:lnTo>
                  <a:lnTo>
                    <a:pt x="2161" y="3817"/>
                  </a:lnTo>
                  <a:lnTo>
                    <a:pt x="2176" y="3806"/>
                  </a:lnTo>
                  <a:lnTo>
                    <a:pt x="2189" y="3797"/>
                  </a:lnTo>
                  <a:lnTo>
                    <a:pt x="2239" y="3767"/>
                  </a:lnTo>
                  <a:lnTo>
                    <a:pt x="2252" y="3760"/>
                  </a:lnTo>
                  <a:lnTo>
                    <a:pt x="2263" y="3750"/>
                  </a:lnTo>
                  <a:lnTo>
                    <a:pt x="2270" y="3745"/>
                  </a:lnTo>
                  <a:lnTo>
                    <a:pt x="2276" y="3741"/>
                  </a:lnTo>
                  <a:lnTo>
                    <a:pt x="2287" y="3730"/>
                  </a:lnTo>
                  <a:lnTo>
                    <a:pt x="2298" y="3719"/>
                  </a:lnTo>
                  <a:lnTo>
                    <a:pt x="2307" y="3706"/>
                  </a:lnTo>
                  <a:lnTo>
                    <a:pt x="2317" y="3691"/>
                  </a:lnTo>
                  <a:lnTo>
                    <a:pt x="2322" y="3676"/>
                  </a:lnTo>
                  <a:lnTo>
                    <a:pt x="2328" y="3658"/>
                  </a:lnTo>
                  <a:lnTo>
                    <a:pt x="2330" y="3649"/>
                  </a:lnTo>
                  <a:lnTo>
                    <a:pt x="2332" y="3639"/>
                  </a:lnTo>
                  <a:lnTo>
                    <a:pt x="2332" y="3630"/>
                  </a:lnTo>
                  <a:lnTo>
                    <a:pt x="2333" y="3619"/>
                  </a:lnTo>
                  <a:lnTo>
                    <a:pt x="2333" y="3608"/>
                  </a:lnTo>
                  <a:lnTo>
                    <a:pt x="2332" y="359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n-lt"/>
                <a:cs typeface="+mn-cs"/>
              </a:endParaRPr>
            </a:p>
          </p:txBody>
        </p:sp>
        <p:sp>
          <p:nvSpPr>
            <p:cNvPr id="22565" name="Freeform 6"/>
            <p:cNvSpPr>
              <a:spLocks/>
            </p:cNvSpPr>
            <p:nvPr/>
          </p:nvSpPr>
          <p:spPr bwMode="auto">
            <a:xfrm>
              <a:off x="7518259" y="4061471"/>
              <a:ext cx="77364" cy="54963"/>
            </a:xfrm>
            <a:custGeom>
              <a:avLst/>
              <a:gdLst>
                <a:gd name="T0" fmla="*/ 2147483647 w 106"/>
                <a:gd name="T1" fmla="*/ 2147483647 h 85"/>
                <a:gd name="T2" fmla="*/ 2147483647 w 106"/>
                <a:gd name="T3" fmla="*/ 2147483647 h 85"/>
                <a:gd name="T4" fmla="*/ 2147483647 w 106"/>
                <a:gd name="T5" fmla="*/ 2147483647 h 85"/>
                <a:gd name="T6" fmla="*/ 2147483647 w 106"/>
                <a:gd name="T7" fmla="*/ 2147483647 h 85"/>
                <a:gd name="T8" fmla="*/ 2147483647 w 106"/>
                <a:gd name="T9" fmla="*/ 2147483647 h 85"/>
                <a:gd name="T10" fmla="*/ 0 w 106"/>
                <a:gd name="T11" fmla="*/ 2147483647 h 85"/>
                <a:gd name="T12" fmla="*/ 2147483647 w 106"/>
                <a:gd name="T13" fmla="*/ 0 h 85"/>
                <a:gd name="T14" fmla="*/ 2147483647 w 106"/>
                <a:gd name="T15" fmla="*/ 2147483647 h 85"/>
                <a:gd name="T16" fmla="*/ 2147483647 w 106"/>
                <a:gd name="T17" fmla="*/ 2147483647 h 85"/>
                <a:gd name="T18" fmla="*/ 2147483647 w 106"/>
                <a:gd name="T19" fmla="*/ 2147483647 h 85"/>
                <a:gd name="T20" fmla="*/ 2147483647 w 106"/>
                <a:gd name="T21" fmla="*/ 2147483647 h 85"/>
                <a:gd name="T22" fmla="*/ 2147483647 w 106"/>
                <a:gd name="T23" fmla="*/ 2147483647 h 85"/>
                <a:gd name="T24" fmla="*/ 2147483647 w 106"/>
                <a:gd name="T25" fmla="*/ 2147483647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6"/>
                <a:gd name="T40" fmla="*/ 0 h 85"/>
                <a:gd name="T41" fmla="*/ 106 w 106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6" h="85">
                  <a:moveTo>
                    <a:pt x="82" y="85"/>
                  </a:moveTo>
                  <a:lnTo>
                    <a:pt x="82" y="76"/>
                  </a:lnTo>
                  <a:lnTo>
                    <a:pt x="76" y="69"/>
                  </a:lnTo>
                  <a:lnTo>
                    <a:pt x="56" y="52"/>
                  </a:lnTo>
                  <a:lnTo>
                    <a:pt x="30" y="37"/>
                  </a:lnTo>
                  <a:lnTo>
                    <a:pt x="0" y="22"/>
                  </a:lnTo>
                  <a:lnTo>
                    <a:pt x="11" y="0"/>
                  </a:lnTo>
                  <a:lnTo>
                    <a:pt x="43" y="15"/>
                  </a:lnTo>
                  <a:lnTo>
                    <a:pt x="72" y="32"/>
                  </a:lnTo>
                  <a:lnTo>
                    <a:pt x="95" y="50"/>
                  </a:lnTo>
                  <a:lnTo>
                    <a:pt x="104" y="65"/>
                  </a:lnTo>
                  <a:lnTo>
                    <a:pt x="106" y="78"/>
                  </a:lnTo>
                  <a:lnTo>
                    <a:pt x="82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240"/>
            <p:cNvSpPr>
              <a:spLocks/>
            </p:cNvSpPr>
            <p:nvPr/>
          </p:nvSpPr>
          <p:spPr bwMode="auto">
            <a:xfrm>
              <a:off x="7243835" y="3510537"/>
              <a:ext cx="51090" cy="115160"/>
            </a:xfrm>
            <a:custGeom>
              <a:avLst/>
              <a:gdLst>
                <a:gd name="T0" fmla="*/ 0 w 71"/>
                <a:gd name="T1" fmla="*/ 2147483647 h 176"/>
                <a:gd name="T2" fmla="*/ 2147483647 w 71"/>
                <a:gd name="T3" fmla="*/ 2147483647 h 176"/>
                <a:gd name="T4" fmla="*/ 2147483647 w 71"/>
                <a:gd name="T5" fmla="*/ 2147483647 h 176"/>
                <a:gd name="T6" fmla="*/ 2147483647 w 71"/>
                <a:gd name="T7" fmla="*/ 0 h 176"/>
                <a:gd name="T8" fmla="*/ 2147483647 w 71"/>
                <a:gd name="T9" fmla="*/ 2147483647 h 176"/>
                <a:gd name="T10" fmla="*/ 2147483647 w 71"/>
                <a:gd name="T11" fmla="*/ 2147483647 h 176"/>
                <a:gd name="T12" fmla="*/ 2147483647 w 71"/>
                <a:gd name="T13" fmla="*/ 2147483647 h 176"/>
                <a:gd name="T14" fmla="*/ 2147483647 w 71"/>
                <a:gd name="T15" fmla="*/ 2147483647 h 176"/>
                <a:gd name="T16" fmla="*/ 0 w 71"/>
                <a:gd name="T17" fmla="*/ 2147483647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76"/>
                <a:gd name="T29" fmla="*/ 71 w 71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76">
                  <a:moveTo>
                    <a:pt x="0" y="166"/>
                  </a:moveTo>
                  <a:lnTo>
                    <a:pt x="34" y="72"/>
                  </a:lnTo>
                  <a:lnTo>
                    <a:pt x="45" y="31"/>
                  </a:lnTo>
                  <a:lnTo>
                    <a:pt x="47" y="0"/>
                  </a:lnTo>
                  <a:lnTo>
                    <a:pt x="71" y="3"/>
                  </a:lnTo>
                  <a:lnTo>
                    <a:pt x="69" y="37"/>
                  </a:lnTo>
                  <a:lnTo>
                    <a:pt x="58" y="81"/>
                  </a:lnTo>
                  <a:lnTo>
                    <a:pt x="24" y="17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242"/>
            <p:cNvSpPr>
              <a:spLocks/>
            </p:cNvSpPr>
            <p:nvPr/>
          </p:nvSpPr>
          <p:spPr bwMode="auto">
            <a:xfrm>
              <a:off x="7207342" y="3382291"/>
              <a:ext cx="87582" cy="132172"/>
            </a:xfrm>
            <a:custGeom>
              <a:avLst/>
              <a:gdLst>
                <a:gd name="T0" fmla="*/ 2147483647 w 121"/>
                <a:gd name="T1" fmla="*/ 2147483647 h 201"/>
                <a:gd name="T2" fmla="*/ 2147483647 w 121"/>
                <a:gd name="T3" fmla="*/ 2147483647 h 201"/>
                <a:gd name="T4" fmla="*/ 2147483647 w 121"/>
                <a:gd name="T5" fmla="*/ 2147483647 h 201"/>
                <a:gd name="T6" fmla="*/ 2147483647 w 121"/>
                <a:gd name="T7" fmla="*/ 2147483647 h 201"/>
                <a:gd name="T8" fmla="*/ 2147483647 w 121"/>
                <a:gd name="T9" fmla="*/ 2147483647 h 201"/>
                <a:gd name="T10" fmla="*/ 2147483647 w 121"/>
                <a:gd name="T11" fmla="*/ 2147483647 h 201"/>
                <a:gd name="T12" fmla="*/ 2147483647 w 121"/>
                <a:gd name="T13" fmla="*/ 2147483647 h 201"/>
                <a:gd name="T14" fmla="*/ 2147483647 w 121"/>
                <a:gd name="T15" fmla="*/ 2147483647 h 201"/>
                <a:gd name="T16" fmla="*/ 0 w 121"/>
                <a:gd name="T17" fmla="*/ 2147483647 h 201"/>
                <a:gd name="T18" fmla="*/ 2147483647 w 121"/>
                <a:gd name="T19" fmla="*/ 0 h 201"/>
                <a:gd name="T20" fmla="*/ 2147483647 w 121"/>
                <a:gd name="T21" fmla="*/ 2147483647 h 201"/>
                <a:gd name="T22" fmla="*/ 2147483647 w 121"/>
                <a:gd name="T23" fmla="*/ 2147483647 h 201"/>
                <a:gd name="T24" fmla="*/ 2147483647 w 121"/>
                <a:gd name="T25" fmla="*/ 2147483647 h 201"/>
                <a:gd name="T26" fmla="*/ 2147483647 w 121"/>
                <a:gd name="T27" fmla="*/ 2147483647 h 201"/>
                <a:gd name="T28" fmla="*/ 2147483647 w 121"/>
                <a:gd name="T29" fmla="*/ 2147483647 h 201"/>
                <a:gd name="T30" fmla="*/ 2147483647 w 121"/>
                <a:gd name="T31" fmla="*/ 2147483647 h 201"/>
                <a:gd name="T32" fmla="*/ 2147483647 w 121"/>
                <a:gd name="T33" fmla="*/ 2147483647 h 201"/>
                <a:gd name="T34" fmla="*/ 2147483647 w 121"/>
                <a:gd name="T35" fmla="*/ 2147483647 h 201"/>
                <a:gd name="T36" fmla="*/ 2147483647 w 121"/>
                <a:gd name="T37" fmla="*/ 2147483647 h 2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201"/>
                <a:gd name="T59" fmla="*/ 121 w 121"/>
                <a:gd name="T60" fmla="*/ 201 h 2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201">
                  <a:moveTo>
                    <a:pt x="97" y="201"/>
                  </a:moveTo>
                  <a:lnTo>
                    <a:pt x="91" y="181"/>
                  </a:lnTo>
                  <a:lnTo>
                    <a:pt x="82" y="161"/>
                  </a:lnTo>
                  <a:lnTo>
                    <a:pt x="50" y="122"/>
                  </a:lnTo>
                  <a:lnTo>
                    <a:pt x="34" y="96"/>
                  </a:lnTo>
                  <a:lnTo>
                    <a:pt x="19" y="72"/>
                  </a:lnTo>
                  <a:lnTo>
                    <a:pt x="12" y="55"/>
                  </a:lnTo>
                  <a:lnTo>
                    <a:pt x="6" y="38"/>
                  </a:lnTo>
                  <a:lnTo>
                    <a:pt x="0" y="5"/>
                  </a:lnTo>
                  <a:lnTo>
                    <a:pt x="25" y="0"/>
                  </a:lnTo>
                  <a:lnTo>
                    <a:pt x="30" y="31"/>
                  </a:lnTo>
                  <a:lnTo>
                    <a:pt x="36" y="46"/>
                  </a:lnTo>
                  <a:lnTo>
                    <a:pt x="41" y="59"/>
                  </a:lnTo>
                  <a:lnTo>
                    <a:pt x="54" y="81"/>
                  </a:lnTo>
                  <a:lnTo>
                    <a:pt x="71" y="105"/>
                  </a:lnTo>
                  <a:lnTo>
                    <a:pt x="102" y="146"/>
                  </a:lnTo>
                  <a:lnTo>
                    <a:pt x="115" y="172"/>
                  </a:lnTo>
                  <a:lnTo>
                    <a:pt x="121" y="194"/>
                  </a:lnTo>
                  <a:lnTo>
                    <a:pt x="97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243"/>
            <p:cNvSpPr>
              <a:spLocks/>
            </p:cNvSpPr>
            <p:nvPr/>
          </p:nvSpPr>
          <p:spPr bwMode="auto">
            <a:xfrm>
              <a:off x="7277408" y="3509228"/>
              <a:ext cx="17516" cy="5235"/>
            </a:xfrm>
            <a:custGeom>
              <a:avLst/>
              <a:gdLst>
                <a:gd name="T0" fmla="*/ 2147483647 w 24"/>
                <a:gd name="T1" fmla="*/ 2147483647 h 7"/>
                <a:gd name="T2" fmla="*/ 2147483647 w 24"/>
                <a:gd name="T3" fmla="*/ 2147483647 h 7"/>
                <a:gd name="T4" fmla="*/ 2147483647 w 24"/>
                <a:gd name="T5" fmla="*/ 0 h 7"/>
                <a:gd name="T6" fmla="*/ 0 w 24"/>
                <a:gd name="T7" fmla="*/ 2147483647 h 7"/>
                <a:gd name="T8" fmla="*/ 0 w 24"/>
                <a:gd name="T9" fmla="*/ 2147483647 h 7"/>
                <a:gd name="T10" fmla="*/ 2147483647 w 24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"/>
                <a:gd name="T20" fmla="*/ 24 w 2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">
                  <a:moveTo>
                    <a:pt x="24" y="5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0" y="7"/>
                  </a:lnTo>
                  <a:lnTo>
                    <a:pt x="0" y="2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244"/>
            <p:cNvSpPr>
              <a:spLocks/>
            </p:cNvSpPr>
            <p:nvPr/>
          </p:nvSpPr>
          <p:spPr bwMode="auto">
            <a:xfrm>
              <a:off x="7150413" y="3377056"/>
              <a:ext cx="68606" cy="19629"/>
            </a:xfrm>
            <a:custGeom>
              <a:avLst/>
              <a:gdLst>
                <a:gd name="T0" fmla="*/ 2147483647 w 92"/>
                <a:gd name="T1" fmla="*/ 2147483647 h 32"/>
                <a:gd name="T2" fmla="*/ 2147483647 w 92"/>
                <a:gd name="T3" fmla="*/ 0 h 32"/>
                <a:gd name="T4" fmla="*/ 0 w 92"/>
                <a:gd name="T5" fmla="*/ 2147483647 h 32"/>
                <a:gd name="T6" fmla="*/ 2147483647 w 92"/>
                <a:gd name="T7" fmla="*/ 2147483647 h 32"/>
                <a:gd name="T8" fmla="*/ 2147483647 w 92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32"/>
                <a:gd name="T17" fmla="*/ 92 w 9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32">
                  <a:moveTo>
                    <a:pt x="92" y="24"/>
                  </a:moveTo>
                  <a:lnTo>
                    <a:pt x="89" y="0"/>
                  </a:lnTo>
                  <a:lnTo>
                    <a:pt x="0" y="8"/>
                  </a:lnTo>
                  <a:lnTo>
                    <a:pt x="3" y="32"/>
                  </a:lnTo>
                  <a:lnTo>
                    <a:pt x="9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245"/>
            <p:cNvSpPr>
              <a:spLocks/>
            </p:cNvSpPr>
            <p:nvPr/>
          </p:nvSpPr>
          <p:spPr bwMode="auto">
            <a:xfrm>
              <a:off x="7207342" y="3375748"/>
              <a:ext cx="17516" cy="17012"/>
            </a:xfrm>
            <a:custGeom>
              <a:avLst/>
              <a:gdLst>
                <a:gd name="T0" fmla="*/ 2147483647 w 25"/>
                <a:gd name="T1" fmla="*/ 2147483647 h 26"/>
                <a:gd name="T2" fmla="*/ 2147483647 w 25"/>
                <a:gd name="T3" fmla="*/ 0 h 26"/>
                <a:gd name="T4" fmla="*/ 2147483647 w 25"/>
                <a:gd name="T5" fmla="*/ 2147483647 h 26"/>
                <a:gd name="T6" fmla="*/ 2147483647 w 25"/>
                <a:gd name="T7" fmla="*/ 2147483647 h 26"/>
                <a:gd name="T8" fmla="*/ 0 w 25"/>
                <a:gd name="T9" fmla="*/ 2147483647 h 26"/>
                <a:gd name="T10" fmla="*/ 2147483647 w 25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6"/>
                <a:gd name="T20" fmla="*/ 25 w 25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6">
                  <a:moveTo>
                    <a:pt x="25" y="12"/>
                  </a:moveTo>
                  <a:lnTo>
                    <a:pt x="23" y="0"/>
                  </a:lnTo>
                  <a:lnTo>
                    <a:pt x="12" y="2"/>
                  </a:lnTo>
                  <a:lnTo>
                    <a:pt x="15" y="26"/>
                  </a:lnTo>
                  <a:lnTo>
                    <a:pt x="0" y="1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246"/>
            <p:cNvSpPr>
              <a:spLocks/>
            </p:cNvSpPr>
            <p:nvPr/>
          </p:nvSpPr>
          <p:spPr bwMode="auto">
            <a:xfrm>
              <a:off x="7038016" y="3250119"/>
              <a:ext cx="113857" cy="146567"/>
            </a:xfrm>
            <a:custGeom>
              <a:avLst/>
              <a:gdLst>
                <a:gd name="T0" fmla="*/ 2147483647 w 158"/>
                <a:gd name="T1" fmla="*/ 2147483647 h 224"/>
                <a:gd name="T2" fmla="*/ 2147483647 w 158"/>
                <a:gd name="T3" fmla="*/ 2147483647 h 224"/>
                <a:gd name="T4" fmla="*/ 2147483647 w 158"/>
                <a:gd name="T5" fmla="*/ 2147483647 h 224"/>
                <a:gd name="T6" fmla="*/ 2147483647 w 158"/>
                <a:gd name="T7" fmla="*/ 2147483647 h 224"/>
                <a:gd name="T8" fmla="*/ 2147483647 w 158"/>
                <a:gd name="T9" fmla="*/ 2147483647 h 224"/>
                <a:gd name="T10" fmla="*/ 2147483647 w 158"/>
                <a:gd name="T11" fmla="*/ 2147483647 h 224"/>
                <a:gd name="T12" fmla="*/ 2147483647 w 158"/>
                <a:gd name="T13" fmla="*/ 2147483647 h 224"/>
                <a:gd name="T14" fmla="*/ 2147483647 w 158"/>
                <a:gd name="T15" fmla="*/ 2147483647 h 224"/>
                <a:gd name="T16" fmla="*/ 2147483647 w 158"/>
                <a:gd name="T17" fmla="*/ 2147483647 h 224"/>
                <a:gd name="T18" fmla="*/ 2147483647 w 158"/>
                <a:gd name="T19" fmla="*/ 2147483647 h 224"/>
                <a:gd name="T20" fmla="*/ 0 w 158"/>
                <a:gd name="T21" fmla="*/ 2147483647 h 224"/>
                <a:gd name="T22" fmla="*/ 2147483647 w 158"/>
                <a:gd name="T23" fmla="*/ 0 h 224"/>
                <a:gd name="T24" fmla="*/ 2147483647 w 158"/>
                <a:gd name="T25" fmla="*/ 2147483647 h 224"/>
                <a:gd name="T26" fmla="*/ 2147483647 w 158"/>
                <a:gd name="T27" fmla="*/ 2147483647 h 224"/>
                <a:gd name="T28" fmla="*/ 2147483647 w 158"/>
                <a:gd name="T29" fmla="*/ 2147483647 h 224"/>
                <a:gd name="T30" fmla="*/ 2147483647 w 158"/>
                <a:gd name="T31" fmla="*/ 2147483647 h 224"/>
                <a:gd name="T32" fmla="*/ 2147483647 w 158"/>
                <a:gd name="T33" fmla="*/ 2147483647 h 224"/>
                <a:gd name="T34" fmla="*/ 2147483647 w 158"/>
                <a:gd name="T35" fmla="*/ 2147483647 h 224"/>
                <a:gd name="T36" fmla="*/ 2147483647 w 158"/>
                <a:gd name="T37" fmla="*/ 2147483647 h 224"/>
                <a:gd name="T38" fmla="*/ 2147483647 w 158"/>
                <a:gd name="T39" fmla="*/ 2147483647 h 224"/>
                <a:gd name="T40" fmla="*/ 2147483647 w 158"/>
                <a:gd name="T41" fmla="*/ 2147483647 h 224"/>
                <a:gd name="T42" fmla="*/ 2147483647 w 158"/>
                <a:gd name="T43" fmla="*/ 2147483647 h 224"/>
                <a:gd name="T44" fmla="*/ 2147483647 w 158"/>
                <a:gd name="T45" fmla="*/ 2147483647 h 2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8"/>
                <a:gd name="T70" fmla="*/ 0 h 224"/>
                <a:gd name="T71" fmla="*/ 158 w 158"/>
                <a:gd name="T72" fmla="*/ 224 h 2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8" h="224">
                  <a:moveTo>
                    <a:pt x="158" y="224"/>
                  </a:moveTo>
                  <a:lnTo>
                    <a:pt x="111" y="224"/>
                  </a:lnTo>
                  <a:lnTo>
                    <a:pt x="89" y="220"/>
                  </a:lnTo>
                  <a:lnTo>
                    <a:pt x="72" y="211"/>
                  </a:lnTo>
                  <a:lnTo>
                    <a:pt x="59" y="202"/>
                  </a:lnTo>
                  <a:lnTo>
                    <a:pt x="48" y="189"/>
                  </a:lnTo>
                  <a:lnTo>
                    <a:pt x="32" y="161"/>
                  </a:lnTo>
                  <a:lnTo>
                    <a:pt x="22" y="126"/>
                  </a:lnTo>
                  <a:lnTo>
                    <a:pt x="17" y="89"/>
                  </a:lnTo>
                  <a:lnTo>
                    <a:pt x="10" y="48"/>
                  </a:lnTo>
                  <a:lnTo>
                    <a:pt x="0" y="5"/>
                  </a:lnTo>
                  <a:lnTo>
                    <a:pt x="24" y="0"/>
                  </a:lnTo>
                  <a:lnTo>
                    <a:pt x="34" y="42"/>
                  </a:lnTo>
                  <a:lnTo>
                    <a:pt x="41" y="83"/>
                  </a:lnTo>
                  <a:lnTo>
                    <a:pt x="47" y="118"/>
                  </a:lnTo>
                  <a:lnTo>
                    <a:pt x="56" y="152"/>
                  </a:lnTo>
                  <a:lnTo>
                    <a:pt x="69" y="174"/>
                  </a:lnTo>
                  <a:lnTo>
                    <a:pt x="78" y="183"/>
                  </a:lnTo>
                  <a:lnTo>
                    <a:pt x="85" y="189"/>
                  </a:lnTo>
                  <a:lnTo>
                    <a:pt x="98" y="196"/>
                  </a:lnTo>
                  <a:lnTo>
                    <a:pt x="115" y="200"/>
                  </a:lnTo>
                  <a:lnTo>
                    <a:pt x="158" y="200"/>
                  </a:lnTo>
                  <a:lnTo>
                    <a:pt x="158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247"/>
            <p:cNvSpPr>
              <a:spLocks/>
            </p:cNvSpPr>
            <p:nvPr/>
          </p:nvSpPr>
          <p:spPr bwMode="auto">
            <a:xfrm>
              <a:off x="7150413" y="3380982"/>
              <a:ext cx="2919" cy="15704"/>
            </a:xfrm>
            <a:custGeom>
              <a:avLst/>
              <a:gdLst>
                <a:gd name="T0" fmla="*/ 2147483647 w 3"/>
                <a:gd name="T1" fmla="*/ 2147483647 h 24"/>
                <a:gd name="T2" fmla="*/ 2147483647 w 3"/>
                <a:gd name="T3" fmla="*/ 2147483647 h 24"/>
                <a:gd name="T4" fmla="*/ 2147483647 w 3"/>
                <a:gd name="T5" fmla="*/ 0 h 24"/>
                <a:gd name="T6" fmla="*/ 0 w 3"/>
                <a:gd name="T7" fmla="*/ 0 h 24"/>
                <a:gd name="T8" fmla="*/ 2147483647 w 3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4"/>
                <a:gd name="T17" fmla="*/ 3 w 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4">
                  <a:moveTo>
                    <a:pt x="3" y="24"/>
                  </a:moveTo>
                  <a:lnTo>
                    <a:pt x="2" y="24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248"/>
            <p:cNvSpPr>
              <a:spLocks/>
            </p:cNvSpPr>
            <p:nvPr/>
          </p:nvSpPr>
          <p:spPr bwMode="auto">
            <a:xfrm>
              <a:off x="6897884" y="3141502"/>
              <a:ext cx="157648" cy="113851"/>
            </a:xfrm>
            <a:custGeom>
              <a:avLst/>
              <a:gdLst>
                <a:gd name="T0" fmla="*/ 2147483647 w 214"/>
                <a:gd name="T1" fmla="*/ 2147483647 h 174"/>
                <a:gd name="T2" fmla="*/ 2147483647 w 214"/>
                <a:gd name="T3" fmla="*/ 2147483647 h 174"/>
                <a:gd name="T4" fmla="*/ 2147483647 w 214"/>
                <a:gd name="T5" fmla="*/ 2147483647 h 174"/>
                <a:gd name="T6" fmla="*/ 2147483647 w 214"/>
                <a:gd name="T7" fmla="*/ 2147483647 h 174"/>
                <a:gd name="T8" fmla="*/ 2147483647 w 214"/>
                <a:gd name="T9" fmla="*/ 2147483647 h 174"/>
                <a:gd name="T10" fmla="*/ 2147483647 w 214"/>
                <a:gd name="T11" fmla="*/ 2147483647 h 174"/>
                <a:gd name="T12" fmla="*/ 2147483647 w 214"/>
                <a:gd name="T13" fmla="*/ 2147483647 h 174"/>
                <a:gd name="T14" fmla="*/ 2147483647 w 214"/>
                <a:gd name="T15" fmla="*/ 2147483647 h 174"/>
                <a:gd name="T16" fmla="*/ 2147483647 w 214"/>
                <a:gd name="T17" fmla="*/ 2147483647 h 174"/>
                <a:gd name="T18" fmla="*/ 2147483647 w 214"/>
                <a:gd name="T19" fmla="*/ 2147483647 h 174"/>
                <a:gd name="T20" fmla="*/ 2147483647 w 214"/>
                <a:gd name="T21" fmla="*/ 2147483647 h 174"/>
                <a:gd name="T22" fmla="*/ 0 w 214"/>
                <a:gd name="T23" fmla="*/ 2147483647 h 174"/>
                <a:gd name="T24" fmla="*/ 2147483647 w 214"/>
                <a:gd name="T25" fmla="*/ 0 h 174"/>
                <a:gd name="T26" fmla="*/ 2147483647 w 214"/>
                <a:gd name="T27" fmla="*/ 2147483647 h 174"/>
                <a:gd name="T28" fmla="*/ 2147483647 w 214"/>
                <a:gd name="T29" fmla="*/ 2147483647 h 174"/>
                <a:gd name="T30" fmla="*/ 2147483647 w 214"/>
                <a:gd name="T31" fmla="*/ 2147483647 h 174"/>
                <a:gd name="T32" fmla="*/ 2147483647 w 214"/>
                <a:gd name="T33" fmla="*/ 2147483647 h 174"/>
                <a:gd name="T34" fmla="*/ 2147483647 w 214"/>
                <a:gd name="T35" fmla="*/ 2147483647 h 174"/>
                <a:gd name="T36" fmla="*/ 2147483647 w 214"/>
                <a:gd name="T37" fmla="*/ 2147483647 h 174"/>
                <a:gd name="T38" fmla="*/ 2147483647 w 214"/>
                <a:gd name="T39" fmla="*/ 2147483647 h 174"/>
                <a:gd name="T40" fmla="*/ 2147483647 w 214"/>
                <a:gd name="T41" fmla="*/ 2147483647 h 174"/>
                <a:gd name="T42" fmla="*/ 2147483647 w 214"/>
                <a:gd name="T43" fmla="*/ 2147483647 h 174"/>
                <a:gd name="T44" fmla="*/ 2147483647 w 214"/>
                <a:gd name="T45" fmla="*/ 2147483647 h 174"/>
                <a:gd name="T46" fmla="*/ 2147483647 w 214"/>
                <a:gd name="T47" fmla="*/ 2147483647 h 174"/>
                <a:gd name="T48" fmla="*/ 2147483647 w 214"/>
                <a:gd name="T49" fmla="*/ 2147483647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4"/>
                <a:gd name="T76" fmla="*/ 0 h 174"/>
                <a:gd name="T77" fmla="*/ 214 w 21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4" h="174">
                  <a:moveTo>
                    <a:pt x="190" y="174"/>
                  </a:moveTo>
                  <a:lnTo>
                    <a:pt x="185" y="152"/>
                  </a:lnTo>
                  <a:lnTo>
                    <a:pt x="175" y="135"/>
                  </a:lnTo>
                  <a:lnTo>
                    <a:pt x="168" y="122"/>
                  </a:lnTo>
                  <a:lnTo>
                    <a:pt x="161" y="117"/>
                  </a:lnTo>
                  <a:lnTo>
                    <a:pt x="157" y="113"/>
                  </a:lnTo>
                  <a:lnTo>
                    <a:pt x="129" y="95"/>
                  </a:lnTo>
                  <a:lnTo>
                    <a:pt x="101" y="85"/>
                  </a:lnTo>
                  <a:lnTo>
                    <a:pt x="72" y="76"/>
                  </a:lnTo>
                  <a:lnTo>
                    <a:pt x="42" y="61"/>
                  </a:lnTo>
                  <a:lnTo>
                    <a:pt x="18" y="43"/>
                  </a:lnTo>
                  <a:lnTo>
                    <a:pt x="0" y="13"/>
                  </a:lnTo>
                  <a:lnTo>
                    <a:pt x="22" y="0"/>
                  </a:lnTo>
                  <a:lnTo>
                    <a:pt x="37" y="24"/>
                  </a:lnTo>
                  <a:lnTo>
                    <a:pt x="57" y="41"/>
                  </a:lnTo>
                  <a:lnTo>
                    <a:pt x="81" y="52"/>
                  </a:lnTo>
                  <a:lnTo>
                    <a:pt x="111" y="61"/>
                  </a:lnTo>
                  <a:lnTo>
                    <a:pt x="142" y="72"/>
                  </a:lnTo>
                  <a:lnTo>
                    <a:pt x="172" y="93"/>
                  </a:lnTo>
                  <a:lnTo>
                    <a:pt x="179" y="98"/>
                  </a:lnTo>
                  <a:lnTo>
                    <a:pt x="187" y="106"/>
                  </a:lnTo>
                  <a:lnTo>
                    <a:pt x="196" y="120"/>
                  </a:lnTo>
                  <a:lnTo>
                    <a:pt x="207" y="141"/>
                  </a:lnTo>
                  <a:lnTo>
                    <a:pt x="214" y="165"/>
                  </a:lnTo>
                  <a:lnTo>
                    <a:pt x="19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Freeform 249"/>
            <p:cNvSpPr>
              <a:spLocks/>
            </p:cNvSpPr>
            <p:nvPr/>
          </p:nvSpPr>
          <p:spPr bwMode="auto">
            <a:xfrm>
              <a:off x="7038016" y="3248810"/>
              <a:ext cx="17516" cy="6543"/>
            </a:xfrm>
            <a:custGeom>
              <a:avLst/>
              <a:gdLst>
                <a:gd name="T0" fmla="*/ 2147483647 w 24"/>
                <a:gd name="T1" fmla="*/ 2147483647 h 9"/>
                <a:gd name="T2" fmla="*/ 2147483647 w 24"/>
                <a:gd name="T3" fmla="*/ 0 h 9"/>
                <a:gd name="T4" fmla="*/ 0 w 24"/>
                <a:gd name="T5" fmla="*/ 2147483647 h 9"/>
                <a:gd name="T6" fmla="*/ 0 w 24"/>
                <a:gd name="T7" fmla="*/ 2147483647 h 9"/>
                <a:gd name="T8" fmla="*/ 2147483647 w 24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9"/>
                <a:gd name="T17" fmla="*/ 24 w 2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9">
                  <a:moveTo>
                    <a:pt x="24" y="2"/>
                  </a:moveTo>
                  <a:lnTo>
                    <a:pt x="24" y="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Freeform 250"/>
            <p:cNvSpPr>
              <a:spLocks/>
            </p:cNvSpPr>
            <p:nvPr/>
          </p:nvSpPr>
          <p:spPr bwMode="auto">
            <a:xfrm>
              <a:off x="6874529" y="3137577"/>
              <a:ext cx="35033" cy="18321"/>
            </a:xfrm>
            <a:custGeom>
              <a:avLst/>
              <a:gdLst>
                <a:gd name="T0" fmla="*/ 2147483647 w 48"/>
                <a:gd name="T1" fmla="*/ 2147483647 h 27"/>
                <a:gd name="T2" fmla="*/ 2147483647 w 48"/>
                <a:gd name="T3" fmla="*/ 2147483647 h 27"/>
                <a:gd name="T4" fmla="*/ 2147483647 w 48"/>
                <a:gd name="T5" fmla="*/ 2147483647 h 27"/>
                <a:gd name="T6" fmla="*/ 0 w 48"/>
                <a:gd name="T7" fmla="*/ 2147483647 h 27"/>
                <a:gd name="T8" fmla="*/ 0 w 48"/>
                <a:gd name="T9" fmla="*/ 2147483647 h 27"/>
                <a:gd name="T10" fmla="*/ 2147483647 w 48"/>
                <a:gd name="T11" fmla="*/ 2147483647 h 27"/>
                <a:gd name="T12" fmla="*/ 2147483647 w 48"/>
                <a:gd name="T13" fmla="*/ 2147483647 h 27"/>
                <a:gd name="T14" fmla="*/ 2147483647 w 48"/>
                <a:gd name="T15" fmla="*/ 0 h 27"/>
                <a:gd name="T16" fmla="*/ 2147483647 w 48"/>
                <a:gd name="T17" fmla="*/ 214748364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27"/>
                <a:gd name="T29" fmla="*/ 48 w 48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27">
                  <a:moveTo>
                    <a:pt x="48" y="24"/>
                  </a:moveTo>
                  <a:lnTo>
                    <a:pt x="36" y="27"/>
                  </a:lnTo>
                  <a:lnTo>
                    <a:pt x="23" y="27"/>
                  </a:lnTo>
                  <a:lnTo>
                    <a:pt x="0" y="27"/>
                  </a:lnTo>
                  <a:lnTo>
                    <a:pt x="0" y="1"/>
                  </a:lnTo>
                  <a:lnTo>
                    <a:pt x="23" y="3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Freeform 251"/>
            <p:cNvSpPr>
              <a:spLocks/>
            </p:cNvSpPr>
            <p:nvPr/>
          </p:nvSpPr>
          <p:spPr bwMode="auto">
            <a:xfrm>
              <a:off x="6897884" y="3134959"/>
              <a:ext cx="16057" cy="18321"/>
            </a:xfrm>
            <a:custGeom>
              <a:avLst/>
              <a:gdLst>
                <a:gd name="T0" fmla="*/ 2147483647 w 22"/>
                <a:gd name="T1" fmla="*/ 2147483647 h 28"/>
                <a:gd name="T2" fmla="*/ 2147483647 w 22"/>
                <a:gd name="T3" fmla="*/ 0 h 28"/>
                <a:gd name="T4" fmla="*/ 2147483647 w 22"/>
                <a:gd name="T5" fmla="*/ 2147483647 h 28"/>
                <a:gd name="T6" fmla="*/ 2147483647 w 22"/>
                <a:gd name="T7" fmla="*/ 2147483647 h 28"/>
                <a:gd name="T8" fmla="*/ 0 w 22"/>
                <a:gd name="T9" fmla="*/ 2147483647 h 28"/>
                <a:gd name="T10" fmla="*/ 2147483647 w 22"/>
                <a:gd name="T11" fmla="*/ 214748364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8"/>
                <a:gd name="T20" fmla="*/ 22 w 2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8">
                  <a:moveTo>
                    <a:pt x="22" y="9"/>
                  </a:moveTo>
                  <a:lnTo>
                    <a:pt x="16" y="0"/>
                  </a:lnTo>
                  <a:lnTo>
                    <a:pt x="5" y="4"/>
                  </a:lnTo>
                  <a:lnTo>
                    <a:pt x="14" y="28"/>
                  </a:lnTo>
                  <a:lnTo>
                    <a:pt x="0" y="22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Freeform 252"/>
            <p:cNvSpPr>
              <a:spLocks/>
            </p:cNvSpPr>
            <p:nvPr/>
          </p:nvSpPr>
          <p:spPr bwMode="auto">
            <a:xfrm>
              <a:off x="6604483" y="2998861"/>
              <a:ext cx="270046" cy="157036"/>
            </a:xfrm>
            <a:custGeom>
              <a:avLst/>
              <a:gdLst>
                <a:gd name="T0" fmla="*/ 2147483647 w 370"/>
                <a:gd name="T1" fmla="*/ 2147483647 h 240"/>
                <a:gd name="T2" fmla="*/ 2147483647 w 370"/>
                <a:gd name="T3" fmla="*/ 2147483647 h 240"/>
                <a:gd name="T4" fmla="*/ 2147483647 w 370"/>
                <a:gd name="T5" fmla="*/ 2147483647 h 240"/>
                <a:gd name="T6" fmla="*/ 2147483647 w 370"/>
                <a:gd name="T7" fmla="*/ 2147483647 h 240"/>
                <a:gd name="T8" fmla="*/ 2147483647 w 370"/>
                <a:gd name="T9" fmla="*/ 2147483647 h 240"/>
                <a:gd name="T10" fmla="*/ 2147483647 w 370"/>
                <a:gd name="T11" fmla="*/ 2147483647 h 240"/>
                <a:gd name="T12" fmla="*/ 2147483647 w 370"/>
                <a:gd name="T13" fmla="*/ 2147483647 h 240"/>
                <a:gd name="T14" fmla="*/ 2147483647 w 370"/>
                <a:gd name="T15" fmla="*/ 2147483647 h 240"/>
                <a:gd name="T16" fmla="*/ 2147483647 w 370"/>
                <a:gd name="T17" fmla="*/ 2147483647 h 240"/>
                <a:gd name="T18" fmla="*/ 2147483647 w 370"/>
                <a:gd name="T19" fmla="*/ 2147483647 h 240"/>
                <a:gd name="T20" fmla="*/ 2147483647 w 370"/>
                <a:gd name="T21" fmla="*/ 2147483647 h 240"/>
                <a:gd name="T22" fmla="*/ 2147483647 w 370"/>
                <a:gd name="T23" fmla="*/ 2147483647 h 240"/>
                <a:gd name="T24" fmla="*/ 2147483647 w 370"/>
                <a:gd name="T25" fmla="*/ 2147483647 h 240"/>
                <a:gd name="T26" fmla="*/ 2147483647 w 370"/>
                <a:gd name="T27" fmla="*/ 2147483647 h 240"/>
                <a:gd name="T28" fmla="*/ 0 w 370"/>
                <a:gd name="T29" fmla="*/ 2147483647 h 240"/>
                <a:gd name="T30" fmla="*/ 2147483647 w 370"/>
                <a:gd name="T31" fmla="*/ 0 h 240"/>
                <a:gd name="T32" fmla="*/ 2147483647 w 370"/>
                <a:gd name="T33" fmla="*/ 2147483647 h 240"/>
                <a:gd name="T34" fmla="*/ 2147483647 w 370"/>
                <a:gd name="T35" fmla="*/ 2147483647 h 240"/>
                <a:gd name="T36" fmla="*/ 2147483647 w 370"/>
                <a:gd name="T37" fmla="*/ 2147483647 h 240"/>
                <a:gd name="T38" fmla="*/ 2147483647 w 370"/>
                <a:gd name="T39" fmla="*/ 2147483647 h 240"/>
                <a:gd name="T40" fmla="*/ 2147483647 w 370"/>
                <a:gd name="T41" fmla="*/ 2147483647 h 240"/>
                <a:gd name="T42" fmla="*/ 2147483647 w 370"/>
                <a:gd name="T43" fmla="*/ 2147483647 h 240"/>
                <a:gd name="T44" fmla="*/ 2147483647 w 370"/>
                <a:gd name="T45" fmla="*/ 2147483647 h 240"/>
                <a:gd name="T46" fmla="*/ 2147483647 w 370"/>
                <a:gd name="T47" fmla="*/ 2147483647 h 240"/>
                <a:gd name="T48" fmla="*/ 2147483647 w 370"/>
                <a:gd name="T49" fmla="*/ 2147483647 h 240"/>
                <a:gd name="T50" fmla="*/ 2147483647 w 370"/>
                <a:gd name="T51" fmla="*/ 2147483647 h 240"/>
                <a:gd name="T52" fmla="*/ 2147483647 w 370"/>
                <a:gd name="T53" fmla="*/ 2147483647 h 240"/>
                <a:gd name="T54" fmla="*/ 2147483647 w 370"/>
                <a:gd name="T55" fmla="*/ 2147483647 h 240"/>
                <a:gd name="T56" fmla="*/ 2147483647 w 370"/>
                <a:gd name="T57" fmla="*/ 2147483647 h 240"/>
                <a:gd name="T58" fmla="*/ 2147483647 w 370"/>
                <a:gd name="T59" fmla="*/ 2147483647 h 240"/>
                <a:gd name="T60" fmla="*/ 2147483647 w 370"/>
                <a:gd name="T61" fmla="*/ 2147483647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0"/>
                <a:gd name="T94" fmla="*/ 0 h 240"/>
                <a:gd name="T95" fmla="*/ 370 w 370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0" h="240">
                  <a:moveTo>
                    <a:pt x="370" y="240"/>
                  </a:moveTo>
                  <a:lnTo>
                    <a:pt x="322" y="240"/>
                  </a:lnTo>
                  <a:lnTo>
                    <a:pt x="291" y="237"/>
                  </a:lnTo>
                  <a:lnTo>
                    <a:pt x="263" y="231"/>
                  </a:lnTo>
                  <a:lnTo>
                    <a:pt x="204" y="214"/>
                  </a:lnTo>
                  <a:lnTo>
                    <a:pt x="174" y="201"/>
                  </a:lnTo>
                  <a:lnTo>
                    <a:pt x="145" y="187"/>
                  </a:lnTo>
                  <a:lnTo>
                    <a:pt x="119" y="172"/>
                  </a:lnTo>
                  <a:lnTo>
                    <a:pt x="91" y="153"/>
                  </a:lnTo>
                  <a:lnTo>
                    <a:pt x="69" y="133"/>
                  </a:lnTo>
                  <a:lnTo>
                    <a:pt x="48" y="113"/>
                  </a:lnTo>
                  <a:lnTo>
                    <a:pt x="30" y="87"/>
                  </a:lnTo>
                  <a:lnTo>
                    <a:pt x="15" y="61"/>
                  </a:lnTo>
                  <a:lnTo>
                    <a:pt x="4" y="33"/>
                  </a:lnTo>
                  <a:lnTo>
                    <a:pt x="0" y="5"/>
                  </a:lnTo>
                  <a:lnTo>
                    <a:pt x="24" y="0"/>
                  </a:lnTo>
                  <a:lnTo>
                    <a:pt x="28" y="26"/>
                  </a:lnTo>
                  <a:lnTo>
                    <a:pt x="37" y="50"/>
                  </a:lnTo>
                  <a:lnTo>
                    <a:pt x="50" y="72"/>
                  </a:lnTo>
                  <a:lnTo>
                    <a:pt x="67" y="94"/>
                  </a:lnTo>
                  <a:lnTo>
                    <a:pt x="87" y="114"/>
                  </a:lnTo>
                  <a:lnTo>
                    <a:pt x="108" y="133"/>
                  </a:lnTo>
                  <a:lnTo>
                    <a:pt x="133" y="151"/>
                  </a:lnTo>
                  <a:lnTo>
                    <a:pt x="158" y="164"/>
                  </a:lnTo>
                  <a:lnTo>
                    <a:pt x="185" y="179"/>
                  </a:lnTo>
                  <a:lnTo>
                    <a:pt x="213" y="190"/>
                  </a:lnTo>
                  <a:lnTo>
                    <a:pt x="270" y="207"/>
                  </a:lnTo>
                  <a:lnTo>
                    <a:pt x="296" y="213"/>
                  </a:lnTo>
                  <a:lnTo>
                    <a:pt x="322" y="216"/>
                  </a:lnTo>
                  <a:lnTo>
                    <a:pt x="370" y="214"/>
                  </a:lnTo>
                  <a:lnTo>
                    <a:pt x="370" y="2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Freeform 253"/>
            <p:cNvSpPr>
              <a:spLocks/>
            </p:cNvSpPr>
            <p:nvPr/>
          </p:nvSpPr>
          <p:spPr bwMode="auto">
            <a:xfrm>
              <a:off x="6874529" y="3138885"/>
              <a:ext cx="1460" cy="17012"/>
            </a:xfrm>
            <a:custGeom>
              <a:avLst/>
              <a:gdLst>
                <a:gd name="T0" fmla="*/ 0 w 1460"/>
                <a:gd name="T1" fmla="*/ 2147483647 h 26"/>
                <a:gd name="T2" fmla="*/ 0 w 1460"/>
                <a:gd name="T3" fmla="*/ 0 h 26"/>
                <a:gd name="T4" fmla="*/ 0 w 1460"/>
                <a:gd name="T5" fmla="*/ 2147483647 h 26"/>
                <a:gd name="T6" fmla="*/ 0 60000 65536"/>
                <a:gd name="T7" fmla="*/ 0 60000 65536"/>
                <a:gd name="T8" fmla="*/ 0 60000 65536"/>
                <a:gd name="T9" fmla="*/ 0 w 1460"/>
                <a:gd name="T10" fmla="*/ 0 h 26"/>
                <a:gd name="T11" fmla="*/ 1460 w 1460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0" h="26">
                  <a:moveTo>
                    <a:pt x="0" y="26"/>
                  </a:move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Freeform 254"/>
            <p:cNvSpPr>
              <a:spLocks/>
            </p:cNvSpPr>
            <p:nvPr/>
          </p:nvSpPr>
          <p:spPr bwMode="auto">
            <a:xfrm>
              <a:off x="6603023" y="2919035"/>
              <a:ext cx="29194" cy="81135"/>
            </a:xfrm>
            <a:custGeom>
              <a:avLst/>
              <a:gdLst>
                <a:gd name="T0" fmla="*/ 2147483647 w 41"/>
                <a:gd name="T1" fmla="*/ 2147483647 h 125"/>
                <a:gd name="T2" fmla="*/ 0 w 41"/>
                <a:gd name="T3" fmla="*/ 2147483647 h 125"/>
                <a:gd name="T4" fmla="*/ 2147483647 w 41"/>
                <a:gd name="T5" fmla="*/ 2147483647 h 125"/>
                <a:gd name="T6" fmla="*/ 2147483647 w 41"/>
                <a:gd name="T7" fmla="*/ 2147483647 h 125"/>
                <a:gd name="T8" fmla="*/ 2147483647 w 41"/>
                <a:gd name="T9" fmla="*/ 2147483647 h 125"/>
                <a:gd name="T10" fmla="*/ 2147483647 w 41"/>
                <a:gd name="T11" fmla="*/ 0 h 125"/>
                <a:gd name="T12" fmla="*/ 2147483647 w 41"/>
                <a:gd name="T13" fmla="*/ 2147483647 h 125"/>
                <a:gd name="T14" fmla="*/ 2147483647 w 41"/>
                <a:gd name="T15" fmla="*/ 2147483647 h 125"/>
                <a:gd name="T16" fmla="*/ 2147483647 w 41"/>
                <a:gd name="T17" fmla="*/ 2147483647 h 125"/>
                <a:gd name="T18" fmla="*/ 2147483647 w 41"/>
                <a:gd name="T19" fmla="*/ 2147483647 h 125"/>
                <a:gd name="T20" fmla="*/ 2147483647 w 41"/>
                <a:gd name="T21" fmla="*/ 2147483647 h 125"/>
                <a:gd name="T22" fmla="*/ 2147483647 w 41"/>
                <a:gd name="T23" fmla="*/ 2147483647 h 125"/>
                <a:gd name="T24" fmla="*/ 2147483647 w 41"/>
                <a:gd name="T25" fmla="*/ 2147483647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125"/>
                <a:gd name="T41" fmla="*/ 41 w 41"/>
                <a:gd name="T42" fmla="*/ 125 h 1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125">
                  <a:moveTo>
                    <a:pt x="2" y="125"/>
                  </a:moveTo>
                  <a:lnTo>
                    <a:pt x="0" y="106"/>
                  </a:lnTo>
                  <a:lnTo>
                    <a:pt x="2" y="89"/>
                  </a:lnTo>
                  <a:lnTo>
                    <a:pt x="10" y="60"/>
                  </a:lnTo>
                  <a:lnTo>
                    <a:pt x="17" y="34"/>
                  </a:lnTo>
                  <a:lnTo>
                    <a:pt x="17" y="0"/>
                  </a:lnTo>
                  <a:lnTo>
                    <a:pt x="41" y="4"/>
                  </a:lnTo>
                  <a:lnTo>
                    <a:pt x="41" y="39"/>
                  </a:lnTo>
                  <a:lnTo>
                    <a:pt x="34" y="67"/>
                  </a:lnTo>
                  <a:lnTo>
                    <a:pt x="26" y="97"/>
                  </a:lnTo>
                  <a:lnTo>
                    <a:pt x="24" y="110"/>
                  </a:lnTo>
                  <a:lnTo>
                    <a:pt x="26" y="125"/>
                  </a:lnTo>
                  <a:lnTo>
                    <a:pt x="2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Freeform 255"/>
            <p:cNvSpPr>
              <a:spLocks/>
            </p:cNvSpPr>
            <p:nvPr/>
          </p:nvSpPr>
          <p:spPr bwMode="auto">
            <a:xfrm>
              <a:off x="6604483" y="2998861"/>
              <a:ext cx="17516" cy="3926"/>
            </a:xfrm>
            <a:custGeom>
              <a:avLst/>
              <a:gdLst>
                <a:gd name="T0" fmla="*/ 0 w 24"/>
                <a:gd name="T1" fmla="*/ 2147483647 h 5"/>
                <a:gd name="T2" fmla="*/ 0 w 24"/>
                <a:gd name="T3" fmla="*/ 2147483647 h 5"/>
                <a:gd name="T4" fmla="*/ 2147483647 w 24"/>
                <a:gd name="T5" fmla="*/ 2147483647 h 5"/>
                <a:gd name="T6" fmla="*/ 2147483647 w 24"/>
                <a:gd name="T7" fmla="*/ 0 h 5"/>
                <a:gd name="T8" fmla="*/ 0 w 24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"/>
                <a:gd name="T17" fmla="*/ 24 w 2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">
                  <a:moveTo>
                    <a:pt x="0" y="5"/>
                  </a:moveTo>
                  <a:lnTo>
                    <a:pt x="0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Freeform 256"/>
            <p:cNvSpPr>
              <a:spLocks/>
            </p:cNvSpPr>
            <p:nvPr/>
          </p:nvSpPr>
          <p:spPr bwMode="auto">
            <a:xfrm>
              <a:off x="6455593" y="2903331"/>
              <a:ext cx="176625" cy="79827"/>
            </a:xfrm>
            <a:custGeom>
              <a:avLst/>
              <a:gdLst>
                <a:gd name="T0" fmla="*/ 2147483647 w 242"/>
                <a:gd name="T1" fmla="*/ 2147483647 h 123"/>
                <a:gd name="T2" fmla="*/ 2147483647 w 242"/>
                <a:gd name="T3" fmla="*/ 2147483647 h 123"/>
                <a:gd name="T4" fmla="*/ 2147483647 w 242"/>
                <a:gd name="T5" fmla="*/ 2147483647 h 123"/>
                <a:gd name="T6" fmla="*/ 2147483647 w 242"/>
                <a:gd name="T7" fmla="*/ 2147483647 h 123"/>
                <a:gd name="T8" fmla="*/ 2147483647 w 242"/>
                <a:gd name="T9" fmla="*/ 2147483647 h 123"/>
                <a:gd name="T10" fmla="*/ 2147483647 w 242"/>
                <a:gd name="T11" fmla="*/ 2147483647 h 123"/>
                <a:gd name="T12" fmla="*/ 2147483647 w 242"/>
                <a:gd name="T13" fmla="*/ 2147483647 h 123"/>
                <a:gd name="T14" fmla="*/ 2147483647 w 242"/>
                <a:gd name="T15" fmla="*/ 2147483647 h 123"/>
                <a:gd name="T16" fmla="*/ 2147483647 w 242"/>
                <a:gd name="T17" fmla="*/ 2147483647 h 123"/>
                <a:gd name="T18" fmla="*/ 0 w 242"/>
                <a:gd name="T19" fmla="*/ 2147483647 h 123"/>
                <a:gd name="T20" fmla="*/ 2147483647 w 242"/>
                <a:gd name="T21" fmla="*/ 2147483647 h 123"/>
                <a:gd name="T22" fmla="*/ 2147483647 w 242"/>
                <a:gd name="T23" fmla="*/ 2147483647 h 123"/>
                <a:gd name="T24" fmla="*/ 2147483647 w 242"/>
                <a:gd name="T25" fmla="*/ 2147483647 h 123"/>
                <a:gd name="T26" fmla="*/ 2147483647 w 242"/>
                <a:gd name="T27" fmla="*/ 2147483647 h 123"/>
                <a:gd name="T28" fmla="*/ 2147483647 w 242"/>
                <a:gd name="T29" fmla="*/ 0 h 123"/>
                <a:gd name="T30" fmla="*/ 2147483647 w 242"/>
                <a:gd name="T31" fmla="*/ 2147483647 h 123"/>
                <a:gd name="T32" fmla="*/ 2147483647 w 242"/>
                <a:gd name="T33" fmla="*/ 2147483647 h 123"/>
                <a:gd name="T34" fmla="*/ 2147483647 w 242"/>
                <a:gd name="T35" fmla="*/ 2147483647 h 123"/>
                <a:gd name="T36" fmla="*/ 2147483647 w 242"/>
                <a:gd name="T37" fmla="*/ 2147483647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2"/>
                <a:gd name="T58" fmla="*/ 0 h 123"/>
                <a:gd name="T59" fmla="*/ 242 w 242"/>
                <a:gd name="T60" fmla="*/ 123 h 1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2" h="123">
                  <a:moveTo>
                    <a:pt x="218" y="32"/>
                  </a:moveTo>
                  <a:lnTo>
                    <a:pt x="216" y="26"/>
                  </a:lnTo>
                  <a:lnTo>
                    <a:pt x="214" y="26"/>
                  </a:lnTo>
                  <a:lnTo>
                    <a:pt x="211" y="24"/>
                  </a:lnTo>
                  <a:lnTo>
                    <a:pt x="200" y="26"/>
                  </a:lnTo>
                  <a:lnTo>
                    <a:pt x="166" y="37"/>
                  </a:lnTo>
                  <a:lnTo>
                    <a:pt x="127" y="56"/>
                  </a:lnTo>
                  <a:lnTo>
                    <a:pt x="51" y="100"/>
                  </a:lnTo>
                  <a:lnTo>
                    <a:pt x="14" y="123"/>
                  </a:lnTo>
                  <a:lnTo>
                    <a:pt x="0" y="102"/>
                  </a:lnTo>
                  <a:lnTo>
                    <a:pt x="38" y="78"/>
                  </a:lnTo>
                  <a:lnTo>
                    <a:pt x="114" y="34"/>
                  </a:lnTo>
                  <a:lnTo>
                    <a:pt x="155" y="15"/>
                  </a:lnTo>
                  <a:lnTo>
                    <a:pt x="190" y="2"/>
                  </a:lnTo>
                  <a:lnTo>
                    <a:pt x="207" y="0"/>
                  </a:lnTo>
                  <a:lnTo>
                    <a:pt x="224" y="2"/>
                  </a:lnTo>
                  <a:lnTo>
                    <a:pt x="237" y="10"/>
                  </a:lnTo>
                  <a:lnTo>
                    <a:pt x="242" y="23"/>
                  </a:lnTo>
                  <a:lnTo>
                    <a:pt x="21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Freeform 257"/>
            <p:cNvSpPr>
              <a:spLocks/>
            </p:cNvSpPr>
            <p:nvPr/>
          </p:nvSpPr>
          <p:spPr bwMode="auto">
            <a:xfrm>
              <a:off x="6614701" y="2917726"/>
              <a:ext cx="17516" cy="5235"/>
            </a:xfrm>
            <a:custGeom>
              <a:avLst/>
              <a:gdLst>
                <a:gd name="T0" fmla="*/ 2147483647 w 24"/>
                <a:gd name="T1" fmla="*/ 2147483647 h 9"/>
                <a:gd name="T2" fmla="*/ 2147483647 w 24"/>
                <a:gd name="T3" fmla="*/ 0 h 9"/>
                <a:gd name="T4" fmla="*/ 0 w 24"/>
                <a:gd name="T5" fmla="*/ 2147483647 h 9"/>
                <a:gd name="T6" fmla="*/ 0 w 24"/>
                <a:gd name="T7" fmla="*/ 2147483647 h 9"/>
                <a:gd name="T8" fmla="*/ 2147483647 w 24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9"/>
                <a:gd name="T17" fmla="*/ 24 w 2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9">
                  <a:moveTo>
                    <a:pt x="24" y="5"/>
                  </a:moveTo>
                  <a:lnTo>
                    <a:pt x="24" y="0"/>
                  </a:lnTo>
                  <a:lnTo>
                    <a:pt x="0" y="9"/>
                  </a:lnTo>
                  <a:lnTo>
                    <a:pt x="0" y="1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Freeform 258"/>
            <p:cNvSpPr>
              <a:spLocks/>
            </p:cNvSpPr>
            <p:nvPr/>
          </p:nvSpPr>
          <p:spPr bwMode="auto">
            <a:xfrm>
              <a:off x="6276049" y="2968763"/>
              <a:ext cx="188302" cy="77209"/>
            </a:xfrm>
            <a:custGeom>
              <a:avLst/>
              <a:gdLst>
                <a:gd name="T0" fmla="*/ 2147483647 w 260"/>
                <a:gd name="T1" fmla="*/ 2147483647 h 119"/>
                <a:gd name="T2" fmla="*/ 2147483647 w 260"/>
                <a:gd name="T3" fmla="*/ 2147483647 h 119"/>
                <a:gd name="T4" fmla="*/ 2147483647 w 260"/>
                <a:gd name="T5" fmla="*/ 2147483647 h 119"/>
                <a:gd name="T6" fmla="*/ 2147483647 w 260"/>
                <a:gd name="T7" fmla="*/ 2147483647 h 119"/>
                <a:gd name="T8" fmla="*/ 2147483647 w 260"/>
                <a:gd name="T9" fmla="*/ 2147483647 h 119"/>
                <a:gd name="T10" fmla="*/ 2147483647 w 260"/>
                <a:gd name="T11" fmla="*/ 2147483647 h 119"/>
                <a:gd name="T12" fmla="*/ 0 w 260"/>
                <a:gd name="T13" fmla="*/ 2147483647 h 119"/>
                <a:gd name="T14" fmla="*/ 2147483647 w 260"/>
                <a:gd name="T15" fmla="*/ 2147483647 h 119"/>
                <a:gd name="T16" fmla="*/ 2147483647 w 260"/>
                <a:gd name="T17" fmla="*/ 2147483647 h 119"/>
                <a:gd name="T18" fmla="*/ 2147483647 w 260"/>
                <a:gd name="T19" fmla="*/ 2147483647 h 119"/>
                <a:gd name="T20" fmla="*/ 2147483647 w 260"/>
                <a:gd name="T21" fmla="*/ 2147483647 h 119"/>
                <a:gd name="T22" fmla="*/ 2147483647 w 260"/>
                <a:gd name="T23" fmla="*/ 0 h 119"/>
                <a:gd name="T24" fmla="*/ 2147483647 w 260"/>
                <a:gd name="T25" fmla="*/ 2147483647 h 1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0"/>
                <a:gd name="T40" fmla="*/ 0 h 119"/>
                <a:gd name="T41" fmla="*/ 260 w 260"/>
                <a:gd name="T42" fmla="*/ 119 h 1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0" h="119">
                  <a:moveTo>
                    <a:pt x="260" y="23"/>
                  </a:moveTo>
                  <a:lnTo>
                    <a:pt x="147" y="80"/>
                  </a:lnTo>
                  <a:lnTo>
                    <a:pt x="115" y="95"/>
                  </a:lnTo>
                  <a:lnTo>
                    <a:pt x="84" y="106"/>
                  </a:lnTo>
                  <a:lnTo>
                    <a:pt x="45" y="113"/>
                  </a:lnTo>
                  <a:lnTo>
                    <a:pt x="6" y="119"/>
                  </a:lnTo>
                  <a:lnTo>
                    <a:pt x="0" y="95"/>
                  </a:lnTo>
                  <a:lnTo>
                    <a:pt x="39" y="89"/>
                  </a:lnTo>
                  <a:lnTo>
                    <a:pt x="75" y="82"/>
                  </a:lnTo>
                  <a:lnTo>
                    <a:pt x="106" y="71"/>
                  </a:lnTo>
                  <a:lnTo>
                    <a:pt x="134" y="58"/>
                  </a:lnTo>
                  <a:lnTo>
                    <a:pt x="247" y="0"/>
                  </a:lnTo>
                  <a:lnTo>
                    <a:pt x="260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Freeform 259"/>
            <p:cNvSpPr>
              <a:spLocks/>
            </p:cNvSpPr>
            <p:nvPr/>
          </p:nvSpPr>
          <p:spPr bwMode="auto">
            <a:xfrm>
              <a:off x="6455593" y="2968763"/>
              <a:ext cx="10218" cy="14395"/>
            </a:xfrm>
            <a:custGeom>
              <a:avLst/>
              <a:gdLst>
                <a:gd name="T0" fmla="*/ 2147483647 w 14"/>
                <a:gd name="T1" fmla="*/ 2147483647 h 23"/>
                <a:gd name="T2" fmla="*/ 2147483647 w 14"/>
                <a:gd name="T3" fmla="*/ 2147483647 h 23"/>
                <a:gd name="T4" fmla="*/ 0 w 14"/>
                <a:gd name="T5" fmla="*/ 0 h 23"/>
                <a:gd name="T6" fmla="*/ 0 w 14"/>
                <a:gd name="T7" fmla="*/ 2147483647 h 23"/>
                <a:gd name="T8" fmla="*/ 2147483647 w 14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3"/>
                <a:gd name="T17" fmla="*/ 14 w 1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3">
                  <a:moveTo>
                    <a:pt x="14" y="23"/>
                  </a:moveTo>
                  <a:lnTo>
                    <a:pt x="13" y="23"/>
                  </a:lnTo>
                  <a:lnTo>
                    <a:pt x="0" y="0"/>
                  </a:lnTo>
                  <a:lnTo>
                    <a:pt x="0" y="2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Freeform 260"/>
            <p:cNvSpPr>
              <a:spLocks/>
            </p:cNvSpPr>
            <p:nvPr/>
          </p:nvSpPr>
          <p:spPr bwMode="auto">
            <a:xfrm>
              <a:off x="6172410" y="2996244"/>
              <a:ext cx="108018" cy="53654"/>
            </a:xfrm>
            <a:custGeom>
              <a:avLst/>
              <a:gdLst>
                <a:gd name="T0" fmla="*/ 2147483647 w 146"/>
                <a:gd name="T1" fmla="*/ 2147483647 h 81"/>
                <a:gd name="T2" fmla="*/ 2147483647 w 146"/>
                <a:gd name="T3" fmla="*/ 2147483647 h 81"/>
                <a:gd name="T4" fmla="*/ 2147483647 w 146"/>
                <a:gd name="T5" fmla="*/ 2147483647 h 81"/>
                <a:gd name="T6" fmla="*/ 2147483647 w 146"/>
                <a:gd name="T7" fmla="*/ 2147483647 h 81"/>
                <a:gd name="T8" fmla="*/ 2147483647 w 146"/>
                <a:gd name="T9" fmla="*/ 2147483647 h 81"/>
                <a:gd name="T10" fmla="*/ 2147483647 w 146"/>
                <a:gd name="T11" fmla="*/ 2147483647 h 81"/>
                <a:gd name="T12" fmla="*/ 2147483647 w 146"/>
                <a:gd name="T13" fmla="*/ 2147483647 h 81"/>
                <a:gd name="T14" fmla="*/ 0 w 146"/>
                <a:gd name="T15" fmla="*/ 2147483647 h 81"/>
                <a:gd name="T16" fmla="*/ 2147483647 w 146"/>
                <a:gd name="T17" fmla="*/ 0 h 81"/>
                <a:gd name="T18" fmla="*/ 2147483647 w 146"/>
                <a:gd name="T19" fmla="*/ 2147483647 h 81"/>
                <a:gd name="T20" fmla="*/ 2147483647 w 146"/>
                <a:gd name="T21" fmla="*/ 2147483647 h 81"/>
                <a:gd name="T22" fmla="*/ 2147483647 w 146"/>
                <a:gd name="T23" fmla="*/ 2147483647 h 81"/>
                <a:gd name="T24" fmla="*/ 2147483647 w 146"/>
                <a:gd name="T25" fmla="*/ 2147483647 h 81"/>
                <a:gd name="T26" fmla="*/ 2147483647 w 146"/>
                <a:gd name="T27" fmla="*/ 2147483647 h 81"/>
                <a:gd name="T28" fmla="*/ 2147483647 w 146"/>
                <a:gd name="T29" fmla="*/ 2147483647 h 81"/>
                <a:gd name="T30" fmla="*/ 2147483647 w 146"/>
                <a:gd name="T31" fmla="*/ 2147483647 h 81"/>
                <a:gd name="T32" fmla="*/ 2147483647 w 146"/>
                <a:gd name="T33" fmla="*/ 2147483647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6"/>
                <a:gd name="T52" fmla="*/ 0 h 81"/>
                <a:gd name="T53" fmla="*/ 146 w 146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6" h="81">
                  <a:moveTo>
                    <a:pt x="146" y="76"/>
                  </a:moveTo>
                  <a:lnTo>
                    <a:pt x="92" y="81"/>
                  </a:lnTo>
                  <a:lnTo>
                    <a:pt x="66" y="81"/>
                  </a:lnTo>
                  <a:lnTo>
                    <a:pt x="46" y="80"/>
                  </a:lnTo>
                  <a:lnTo>
                    <a:pt x="28" y="68"/>
                  </a:lnTo>
                  <a:lnTo>
                    <a:pt x="15" y="56"/>
                  </a:lnTo>
                  <a:lnTo>
                    <a:pt x="5" y="33"/>
                  </a:lnTo>
                  <a:lnTo>
                    <a:pt x="0" y="6"/>
                  </a:lnTo>
                  <a:lnTo>
                    <a:pt x="24" y="0"/>
                  </a:lnTo>
                  <a:lnTo>
                    <a:pt x="29" y="26"/>
                  </a:lnTo>
                  <a:lnTo>
                    <a:pt x="35" y="41"/>
                  </a:lnTo>
                  <a:lnTo>
                    <a:pt x="44" y="50"/>
                  </a:lnTo>
                  <a:lnTo>
                    <a:pt x="54" y="56"/>
                  </a:lnTo>
                  <a:lnTo>
                    <a:pt x="70" y="57"/>
                  </a:lnTo>
                  <a:lnTo>
                    <a:pt x="89" y="57"/>
                  </a:lnTo>
                  <a:lnTo>
                    <a:pt x="142" y="52"/>
                  </a:lnTo>
                  <a:lnTo>
                    <a:pt x="146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Freeform 261"/>
            <p:cNvSpPr>
              <a:spLocks/>
            </p:cNvSpPr>
            <p:nvPr/>
          </p:nvSpPr>
          <p:spPr bwMode="auto">
            <a:xfrm>
              <a:off x="6276049" y="3030269"/>
              <a:ext cx="4379" cy="15704"/>
            </a:xfrm>
            <a:custGeom>
              <a:avLst/>
              <a:gdLst>
                <a:gd name="T0" fmla="*/ 2147483647 w 6"/>
                <a:gd name="T1" fmla="*/ 2147483647 h 24"/>
                <a:gd name="T2" fmla="*/ 2147483647 w 6"/>
                <a:gd name="T3" fmla="*/ 0 h 24"/>
                <a:gd name="T4" fmla="*/ 0 w 6"/>
                <a:gd name="T5" fmla="*/ 0 h 24"/>
                <a:gd name="T6" fmla="*/ 2147483647 w 6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4"/>
                <a:gd name="T14" fmla="*/ 6 w 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4">
                  <a:moveTo>
                    <a:pt x="6" y="2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Freeform 262"/>
            <p:cNvSpPr>
              <a:spLocks/>
            </p:cNvSpPr>
            <p:nvPr/>
          </p:nvSpPr>
          <p:spPr bwMode="auto">
            <a:xfrm>
              <a:off x="6172410" y="2943899"/>
              <a:ext cx="21896" cy="53654"/>
            </a:xfrm>
            <a:custGeom>
              <a:avLst/>
              <a:gdLst>
                <a:gd name="T0" fmla="*/ 0 w 29"/>
                <a:gd name="T1" fmla="*/ 2147483647 h 82"/>
                <a:gd name="T2" fmla="*/ 2147483647 w 29"/>
                <a:gd name="T3" fmla="*/ 2147483647 h 82"/>
                <a:gd name="T4" fmla="*/ 2147483647 w 29"/>
                <a:gd name="T5" fmla="*/ 0 h 82"/>
                <a:gd name="T6" fmla="*/ 2147483647 w 29"/>
                <a:gd name="T7" fmla="*/ 2147483647 h 82"/>
                <a:gd name="T8" fmla="*/ 2147483647 w 29"/>
                <a:gd name="T9" fmla="*/ 2147483647 h 82"/>
                <a:gd name="T10" fmla="*/ 2147483647 w 29"/>
                <a:gd name="T11" fmla="*/ 2147483647 h 82"/>
                <a:gd name="T12" fmla="*/ 0 w 29"/>
                <a:gd name="T13" fmla="*/ 2147483647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82"/>
                <a:gd name="T23" fmla="*/ 29 w 29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82">
                  <a:moveTo>
                    <a:pt x="0" y="82"/>
                  </a:moveTo>
                  <a:lnTo>
                    <a:pt x="2" y="37"/>
                  </a:lnTo>
                  <a:lnTo>
                    <a:pt x="5" y="0"/>
                  </a:lnTo>
                  <a:lnTo>
                    <a:pt x="29" y="4"/>
                  </a:lnTo>
                  <a:lnTo>
                    <a:pt x="26" y="41"/>
                  </a:lnTo>
                  <a:lnTo>
                    <a:pt x="26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Freeform 263"/>
            <p:cNvSpPr>
              <a:spLocks/>
            </p:cNvSpPr>
            <p:nvPr/>
          </p:nvSpPr>
          <p:spPr bwMode="auto">
            <a:xfrm>
              <a:off x="6172410" y="2996244"/>
              <a:ext cx="18976" cy="3926"/>
            </a:xfrm>
            <a:custGeom>
              <a:avLst/>
              <a:gdLst>
                <a:gd name="T0" fmla="*/ 0 w 26"/>
                <a:gd name="T1" fmla="*/ 2147483647 h 6"/>
                <a:gd name="T2" fmla="*/ 0 w 26"/>
                <a:gd name="T3" fmla="*/ 2147483647 h 6"/>
                <a:gd name="T4" fmla="*/ 2147483647 w 26"/>
                <a:gd name="T5" fmla="*/ 2147483647 h 6"/>
                <a:gd name="T6" fmla="*/ 2147483647 w 26"/>
                <a:gd name="T7" fmla="*/ 0 h 6"/>
                <a:gd name="T8" fmla="*/ 0 w 2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6"/>
                <a:gd name="T17" fmla="*/ 26 w 2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6">
                  <a:moveTo>
                    <a:pt x="0" y="6"/>
                  </a:moveTo>
                  <a:lnTo>
                    <a:pt x="0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Freeform 264"/>
            <p:cNvSpPr>
              <a:spLocks/>
            </p:cNvSpPr>
            <p:nvPr/>
          </p:nvSpPr>
          <p:spPr bwMode="auto">
            <a:xfrm>
              <a:off x="6108182" y="2938664"/>
              <a:ext cx="83203" cy="66740"/>
            </a:xfrm>
            <a:custGeom>
              <a:avLst/>
              <a:gdLst>
                <a:gd name="T0" fmla="*/ 2147483647 w 115"/>
                <a:gd name="T1" fmla="*/ 2147483647 h 102"/>
                <a:gd name="T2" fmla="*/ 2147483647 w 115"/>
                <a:gd name="T3" fmla="*/ 2147483647 h 102"/>
                <a:gd name="T4" fmla="*/ 2147483647 w 115"/>
                <a:gd name="T5" fmla="*/ 2147483647 h 102"/>
                <a:gd name="T6" fmla="*/ 2147483647 w 115"/>
                <a:gd name="T7" fmla="*/ 2147483647 h 102"/>
                <a:gd name="T8" fmla="*/ 2147483647 w 115"/>
                <a:gd name="T9" fmla="*/ 2147483647 h 102"/>
                <a:gd name="T10" fmla="*/ 2147483647 w 115"/>
                <a:gd name="T11" fmla="*/ 2147483647 h 102"/>
                <a:gd name="T12" fmla="*/ 2147483647 w 115"/>
                <a:gd name="T13" fmla="*/ 2147483647 h 102"/>
                <a:gd name="T14" fmla="*/ 2147483647 w 115"/>
                <a:gd name="T15" fmla="*/ 2147483647 h 102"/>
                <a:gd name="T16" fmla="*/ 0 w 115"/>
                <a:gd name="T17" fmla="*/ 2147483647 h 102"/>
                <a:gd name="T18" fmla="*/ 2147483647 w 115"/>
                <a:gd name="T19" fmla="*/ 2147483647 h 102"/>
                <a:gd name="T20" fmla="*/ 2147483647 w 115"/>
                <a:gd name="T21" fmla="*/ 2147483647 h 102"/>
                <a:gd name="T22" fmla="*/ 2147483647 w 115"/>
                <a:gd name="T23" fmla="*/ 2147483647 h 102"/>
                <a:gd name="T24" fmla="*/ 2147483647 w 115"/>
                <a:gd name="T25" fmla="*/ 2147483647 h 102"/>
                <a:gd name="T26" fmla="*/ 2147483647 w 115"/>
                <a:gd name="T27" fmla="*/ 2147483647 h 102"/>
                <a:gd name="T28" fmla="*/ 2147483647 w 115"/>
                <a:gd name="T29" fmla="*/ 2147483647 h 102"/>
                <a:gd name="T30" fmla="*/ 2147483647 w 115"/>
                <a:gd name="T31" fmla="*/ 0 h 102"/>
                <a:gd name="T32" fmla="*/ 2147483647 w 115"/>
                <a:gd name="T33" fmla="*/ 2147483647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02"/>
                <a:gd name="T53" fmla="*/ 115 w 115"/>
                <a:gd name="T54" fmla="*/ 102 h 1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02">
                  <a:moveTo>
                    <a:pt x="115" y="20"/>
                  </a:moveTo>
                  <a:lnTo>
                    <a:pt x="102" y="30"/>
                  </a:lnTo>
                  <a:lnTo>
                    <a:pt x="91" y="39"/>
                  </a:lnTo>
                  <a:lnTo>
                    <a:pt x="68" y="65"/>
                  </a:lnTo>
                  <a:lnTo>
                    <a:pt x="57" y="76"/>
                  </a:lnTo>
                  <a:lnTo>
                    <a:pt x="43" y="89"/>
                  </a:lnTo>
                  <a:lnTo>
                    <a:pt x="24" y="98"/>
                  </a:lnTo>
                  <a:lnTo>
                    <a:pt x="7" y="102"/>
                  </a:lnTo>
                  <a:lnTo>
                    <a:pt x="0" y="78"/>
                  </a:lnTo>
                  <a:lnTo>
                    <a:pt x="15" y="74"/>
                  </a:lnTo>
                  <a:lnTo>
                    <a:pt x="26" y="68"/>
                  </a:lnTo>
                  <a:lnTo>
                    <a:pt x="39" y="57"/>
                  </a:lnTo>
                  <a:lnTo>
                    <a:pt x="50" y="46"/>
                  </a:lnTo>
                  <a:lnTo>
                    <a:pt x="72" y="20"/>
                  </a:lnTo>
                  <a:lnTo>
                    <a:pt x="85" y="9"/>
                  </a:lnTo>
                  <a:lnTo>
                    <a:pt x="100" y="0"/>
                  </a:lnTo>
                  <a:lnTo>
                    <a:pt x="115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Freeform 265"/>
            <p:cNvSpPr>
              <a:spLocks/>
            </p:cNvSpPr>
            <p:nvPr/>
          </p:nvSpPr>
          <p:spPr bwMode="auto">
            <a:xfrm>
              <a:off x="6176789" y="2930813"/>
              <a:ext cx="18976" cy="22247"/>
            </a:xfrm>
            <a:custGeom>
              <a:avLst/>
              <a:gdLst>
                <a:gd name="T0" fmla="*/ 2147483647 w 26"/>
                <a:gd name="T1" fmla="*/ 2147483647 h 33"/>
                <a:gd name="T2" fmla="*/ 2147483647 w 26"/>
                <a:gd name="T3" fmla="*/ 0 h 33"/>
                <a:gd name="T4" fmla="*/ 2147483647 w 26"/>
                <a:gd name="T5" fmla="*/ 2147483647 h 33"/>
                <a:gd name="T6" fmla="*/ 2147483647 w 26"/>
                <a:gd name="T7" fmla="*/ 2147483647 h 33"/>
                <a:gd name="T8" fmla="*/ 0 w 26"/>
                <a:gd name="T9" fmla="*/ 2147483647 h 33"/>
                <a:gd name="T10" fmla="*/ 2147483647 w 26"/>
                <a:gd name="T11" fmla="*/ 214748364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3"/>
                <a:gd name="T20" fmla="*/ 26 w 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3">
                  <a:moveTo>
                    <a:pt x="24" y="24"/>
                  </a:moveTo>
                  <a:lnTo>
                    <a:pt x="26" y="0"/>
                  </a:lnTo>
                  <a:lnTo>
                    <a:pt x="6" y="13"/>
                  </a:lnTo>
                  <a:lnTo>
                    <a:pt x="21" y="33"/>
                  </a:lnTo>
                  <a:lnTo>
                    <a:pt x="0" y="2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Freeform 266"/>
            <p:cNvSpPr>
              <a:spLocks/>
            </p:cNvSpPr>
            <p:nvPr/>
          </p:nvSpPr>
          <p:spPr bwMode="auto">
            <a:xfrm>
              <a:off x="5975349" y="2937356"/>
              <a:ext cx="135753" cy="68049"/>
            </a:xfrm>
            <a:custGeom>
              <a:avLst/>
              <a:gdLst>
                <a:gd name="T0" fmla="*/ 2147483647 w 185"/>
                <a:gd name="T1" fmla="*/ 2147483647 h 106"/>
                <a:gd name="T2" fmla="*/ 2147483647 w 185"/>
                <a:gd name="T3" fmla="*/ 2147483647 h 106"/>
                <a:gd name="T4" fmla="*/ 2147483647 w 185"/>
                <a:gd name="T5" fmla="*/ 2147483647 h 106"/>
                <a:gd name="T6" fmla="*/ 2147483647 w 185"/>
                <a:gd name="T7" fmla="*/ 2147483647 h 106"/>
                <a:gd name="T8" fmla="*/ 2147483647 w 185"/>
                <a:gd name="T9" fmla="*/ 2147483647 h 106"/>
                <a:gd name="T10" fmla="*/ 2147483647 w 185"/>
                <a:gd name="T11" fmla="*/ 2147483647 h 106"/>
                <a:gd name="T12" fmla="*/ 2147483647 w 185"/>
                <a:gd name="T13" fmla="*/ 2147483647 h 106"/>
                <a:gd name="T14" fmla="*/ 2147483647 w 185"/>
                <a:gd name="T15" fmla="*/ 2147483647 h 106"/>
                <a:gd name="T16" fmla="*/ 0 w 185"/>
                <a:gd name="T17" fmla="*/ 2147483647 h 106"/>
                <a:gd name="T18" fmla="*/ 0 w 185"/>
                <a:gd name="T19" fmla="*/ 0 h 106"/>
                <a:gd name="T20" fmla="*/ 2147483647 w 185"/>
                <a:gd name="T21" fmla="*/ 2147483647 h 106"/>
                <a:gd name="T22" fmla="*/ 2147483647 w 185"/>
                <a:gd name="T23" fmla="*/ 2147483647 h 106"/>
                <a:gd name="T24" fmla="*/ 2147483647 w 185"/>
                <a:gd name="T25" fmla="*/ 2147483647 h 106"/>
                <a:gd name="T26" fmla="*/ 2147483647 w 185"/>
                <a:gd name="T27" fmla="*/ 2147483647 h 106"/>
                <a:gd name="T28" fmla="*/ 2147483647 w 185"/>
                <a:gd name="T29" fmla="*/ 2147483647 h 106"/>
                <a:gd name="T30" fmla="*/ 2147483647 w 185"/>
                <a:gd name="T31" fmla="*/ 2147483647 h 106"/>
                <a:gd name="T32" fmla="*/ 2147483647 w 185"/>
                <a:gd name="T33" fmla="*/ 2147483647 h 106"/>
                <a:gd name="T34" fmla="*/ 2147483647 w 185"/>
                <a:gd name="T35" fmla="*/ 2147483647 h 106"/>
                <a:gd name="T36" fmla="*/ 2147483647 w 185"/>
                <a:gd name="T37" fmla="*/ 2147483647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5"/>
                <a:gd name="T58" fmla="*/ 0 h 106"/>
                <a:gd name="T59" fmla="*/ 185 w 185"/>
                <a:gd name="T60" fmla="*/ 106 h 1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5" h="106">
                  <a:moveTo>
                    <a:pt x="185" y="106"/>
                  </a:moveTo>
                  <a:lnTo>
                    <a:pt x="155" y="104"/>
                  </a:lnTo>
                  <a:lnTo>
                    <a:pt x="127" y="93"/>
                  </a:lnTo>
                  <a:lnTo>
                    <a:pt x="107" y="78"/>
                  </a:lnTo>
                  <a:lnTo>
                    <a:pt x="88" y="61"/>
                  </a:lnTo>
                  <a:lnTo>
                    <a:pt x="70" y="47"/>
                  </a:lnTo>
                  <a:lnTo>
                    <a:pt x="50" y="34"/>
                  </a:lnTo>
                  <a:lnTo>
                    <a:pt x="27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33" y="2"/>
                  </a:lnTo>
                  <a:lnTo>
                    <a:pt x="63" y="11"/>
                  </a:lnTo>
                  <a:lnTo>
                    <a:pt x="87" y="26"/>
                  </a:lnTo>
                  <a:lnTo>
                    <a:pt x="107" y="43"/>
                  </a:lnTo>
                  <a:lnTo>
                    <a:pt x="124" y="60"/>
                  </a:lnTo>
                  <a:lnTo>
                    <a:pt x="140" y="71"/>
                  </a:lnTo>
                  <a:lnTo>
                    <a:pt x="162" y="80"/>
                  </a:lnTo>
                  <a:lnTo>
                    <a:pt x="185" y="82"/>
                  </a:lnTo>
                  <a:lnTo>
                    <a:pt x="185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Freeform 267"/>
            <p:cNvSpPr>
              <a:spLocks/>
            </p:cNvSpPr>
            <p:nvPr/>
          </p:nvSpPr>
          <p:spPr bwMode="auto">
            <a:xfrm>
              <a:off x="6108182" y="2989701"/>
              <a:ext cx="5839" cy="15704"/>
            </a:xfrm>
            <a:custGeom>
              <a:avLst/>
              <a:gdLst>
                <a:gd name="T0" fmla="*/ 2147483647 w 7"/>
                <a:gd name="T1" fmla="*/ 2147483647 h 24"/>
                <a:gd name="T2" fmla="*/ 2147483647 w 7"/>
                <a:gd name="T3" fmla="*/ 2147483647 h 24"/>
                <a:gd name="T4" fmla="*/ 2147483647 w 7"/>
                <a:gd name="T5" fmla="*/ 0 h 24"/>
                <a:gd name="T6" fmla="*/ 0 w 7"/>
                <a:gd name="T7" fmla="*/ 0 h 24"/>
                <a:gd name="T8" fmla="*/ 2147483647 w 7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4"/>
                <a:gd name="T17" fmla="*/ 7 w 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4">
                  <a:moveTo>
                    <a:pt x="7" y="24"/>
                  </a:moveTo>
                  <a:lnTo>
                    <a:pt x="4" y="24"/>
                  </a:lnTo>
                  <a:lnTo>
                    <a:pt x="4" y="0"/>
                  </a:lnTo>
                  <a:lnTo>
                    <a:pt x="0" y="0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Freeform 268"/>
            <p:cNvSpPr>
              <a:spLocks/>
            </p:cNvSpPr>
            <p:nvPr/>
          </p:nvSpPr>
          <p:spPr bwMode="auto">
            <a:xfrm>
              <a:off x="5876089" y="2814344"/>
              <a:ext cx="108018" cy="132172"/>
            </a:xfrm>
            <a:custGeom>
              <a:avLst/>
              <a:gdLst>
                <a:gd name="T0" fmla="*/ 2147483647 w 148"/>
                <a:gd name="T1" fmla="*/ 2147483647 h 202"/>
                <a:gd name="T2" fmla="*/ 2147483647 w 148"/>
                <a:gd name="T3" fmla="*/ 2147483647 h 202"/>
                <a:gd name="T4" fmla="*/ 2147483647 w 148"/>
                <a:gd name="T5" fmla="*/ 2147483647 h 202"/>
                <a:gd name="T6" fmla="*/ 2147483647 w 148"/>
                <a:gd name="T7" fmla="*/ 2147483647 h 202"/>
                <a:gd name="T8" fmla="*/ 2147483647 w 148"/>
                <a:gd name="T9" fmla="*/ 2147483647 h 202"/>
                <a:gd name="T10" fmla="*/ 2147483647 w 148"/>
                <a:gd name="T11" fmla="*/ 2147483647 h 202"/>
                <a:gd name="T12" fmla="*/ 2147483647 w 148"/>
                <a:gd name="T13" fmla="*/ 2147483647 h 202"/>
                <a:gd name="T14" fmla="*/ 2147483647 w 148"/>
                <a:gd name="T15" fmla="*/ 2147483647 h 202"/>
                <a:gd name="T16" fmla="*/ 0 w 148"/>
                <a:gd name="T17" fmla="*/ 2147483647 h 202"/>
                <a:gd name="T18" fmla="*/ 2147483647 w 148"/>
                <a:gd name="T19" fmla="*/ 0 h 202"/>
                <a:gd name="T20" fmla="*/ 2147483647 w 148"/>
                <a:gd name="T21" fmla="*/ 2147483647 h 202"/>
                <a:gd name="T22" fmla="*/ 2147483647 w 148"/>
                <a:gd name="T23" fmla="*/ 2147483647 h 202"/>
                <a:gd name="T24" fmla="*/ 2147483647 w 148"/>
                <a:gd name="T25" fmla="*/ 2147483647 h 202"/>
                <a:gd name="T26" fmla="*/ 2147483647 w 148"/>
                <a:gd name="T27" fmla="*/ 2147483647 h 202"/>
                <a:gd name="T28" fmla="*/ 2147483647 w 148"/>
                <a:gd name="T29" fmla="*/ 2147483647 h 202"/>
                <a:gd name="T30" fmla="*/ 2147483647 w 148"/>
                <a:gd name="T31" fmla="*/ 2147483647 h 202"/>
                <a:gd name="T32" fmla="*/ 2147483647 w 148"/>
                <a:gd name="T33" fmla="*/ 2147483647 h 202"/>
                <a:gd name="T34" fmla="*/ 2147483647 w 148"/>
                <a:gd name="T35" fmla="*/ 2147483647 h 202"/>
                <a:gd name="T36" fmla="*/ 2147483647 w 148"/>
                <a:gd name="T37" fmla="*/ 2147483647 h 2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8"/>
                <a:gd name="T58" fmla="*/ 0 h 202"/>
                <a:gd name="T59" fmla="*/ 148 w 148"/>
                <a:gd name="T60" fmla="*/ 202 h 2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8" h="202">
                  <a:moveTo>
                    <a:pt x="124" y="202"/>
                  </a:moveTo>
                  <a:lnTo>
                    <a:pt x="116" y="171"/>
                  </a:lnTo>
                  <a:lnTo>
                    <a:pt x="103" y="148"/>
                  </a:lnTo>
                  <a:lnTo>
                    <a:pt x="87" y="128"/>
                  </a:lnTo>
                  <a:lnTo>
                    <a:pt x="64" y="108"/>
                  </a:lnTo>
                  <a:lnTo>
                    <a:pt x="44" y="89"/>
                  </a:lnTo>
                  <a:lnTo>
                    <a:pt x="24" y="69"/>
                  </a:lnTo>
                  <a:lnTo>
                    <a:pt x="7" y="41"/>
                  </a:lnTo>
                  <a:lnTo>
                    <a:pt x="0" y="8"/>
                  </a:lnTo>
                  <a:lnTo>
                    <a:pt x="24" y="0"/>
                  </a:lnTo>
                  <a:lnTo>
                    <a:pt x="31" y="32"/>
                  </a:lnTo>
                  <a:lnTo>
                    <a:pt x="44" y="52"/>
                  </a:lnTo>
                  <a:lnTo>
                    <a:pt x="63" y="71"/>
                  </a:lnTo>
                  <a:lnTo>
                    <a:pt x="83" y="89"/>
                  </a:lnTo>
                  <a:lnTo>
                    <a:pt x="103" y="110"/>
                  </a:lnTo>
                  <a:lnTo>
                    <a:pt x="124" y="132"/>
                  </a:lnTo>
                  <a:lnTo>
                    <a:pt x="140" y="161"/>
                  </a:lnTo>
                  <a:lnTo>
                    <a:pt x="148" y="195"/>
                  </a:lnTo>
                  <a:lnTo>
                    <a:pt x="124" y="2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Freeform 269"/>
            <p:cNvSpPr>
              <a:spLocks/>
            </p:cNvSpPr>
            <p:nvPr/>
          </p:nvSpPr>
          <p:spPr bwMode="auto">
            <a:xfrm>
              <a:off x="5966591" y="2937356"/>
              <a:ext cx="17516" cy="15704"/>
            </a:xfrm>
            <a:custGeom>
              <a:avLst/>
              <a:gdLst>
                <a:gd name="T0" fmla="*/ 2147483647 w 24"/>
                <a:gd name="T1" fmla="*/ 2147483647 h 24"/>
                <a:gd name="T2" fmla="*/ 2147483647 w 24"/>
                <a:gd name="T3" fmla="*/ 2147483647 h 24"/>
                <a:gd name="T4" fmla="*/ 0 w 24"/>
                <a:gd name="T5" fmla="*/ 2147483647 h 24"/>
                <a:gd name="T6" fmla="*/ 2147483647 w 24"/>
                <a:gd name="T7" fmla="*/ 2147483647 h 24"/>
                <a:gd name="T8" fmla="*/ 2147483647 w 24"/>
                <a:gd name="T9" fmla="*/ 0 h 24"/>
                <a:gd name="T10" fmla="*/ 2147483647 w 24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13" y="24"/>
                  </a:moveTo>
                  <a:lnTo>
                    <a:pt x="2" y="24"/>
                  </a:lnTo>
                  <a:lnTo>
                    <a:pt x="0" y="15"/>
                  </a:lnTo>
                  <a:lnTo>
                    <a:pt x="24" y="8"/>
                  </a:lnTo>
                  <a:lnTo>
                    <a:pt x="13" y="0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Freeform 270"/>
            <p:cNvSpPr>
              <a:spLocks/>
            </p:cNvSpPr>
            <p:nvPr/>
          </p:nvSpPr>
          <p:spPr bwMode="auto">
            <a:xfrm>
              <a:off x="5876089" y="2730592"/>
              <a:ext cx="78824" cy="86370"/>
            </a:xfrm>
            <a:custGeom>
              <a:avLst/>
              <a:gdLst>
                <a:gd name="T0" fmla="*/ 0 w 109"/>
                <a:gd name="T1" fmla="*/ 2147483647 h 131"/>
                <a:gd name="T2" fmla="*/ 2147483647 w 109"/>
                <a:gd name="T3" fmla="*/ 2147483647 h 131"/>
                <a:gd name="T4" fmla="*/ 2147483647 w 109"/>
                <a:gd name="T5" fmla="*/ 2147483647 h 131"/>
                <a:gd name="T6" fmla="*/ 2147483647 w 109"/>
                <a:gd name="T7" fmla="*/ 2147483647 h 131"/>
                <a:gd name="T8" fmla="*/ 2147483647 w 109"/>
                <a:gd name="T9" fmla="*/ 2147483647 h 131"/>
                <a:gd name="T10" fmla="*/ 2147483647 w 109"/>
                <a:gd name="T11" fmla="*/ 2147483647 h 131"/>
                <a:gd name="T12" fmla="*/ 2147483647 w 109"/>
                <a:gd name="T13" fmla="*/ 2147483647 h 131"/>
                <a:gd name="T14" fmla="*/ 2147483647 w 109"/>
                <a:gd name="T15" fmla="*/ 0 h 131"/>
                <a:gd name="T16" fmla="*/ 2147483647 w 109"/>
                <a:gd name="T17" fmla="*/ 2147483647 h 131"/>
                <a:gd name="T18" fmla="*/ 2147483647 w 109"/>
                <a:gd name="T19" fmla="*/ 2147483647 h 131"/>
                <a:gd name="T20" fmla="*/ 2147483647 w 109"/>
                <a:gd name="T21" fmla="*/ 2147483647 h 131"/>
                <a:gd name="T22" fmla="*/ 2147483647 w 109"/>
                <a:gd name="T23" fmla="*/ 2147483647 h 131"/>
                <a:gd name="T24" fmla="*/ 2147483647 w 109"/>
                <a:gd name="T25" fmla="*/ 2147483647 h 131"/>
                <a:gd name="T26" fmla="*/ 2147483647 w 109"/>
                <a:gd name="T27" fmla="*/ 2147483647 h 131"/>
                <a:gd name="T28" fmla="*/ 2147483647 w 109"/>
                <a:gd name="T29" fmla="*/ 2147483647 h 131"/>
                <a:gd name="T30" fmla="*/ 2147483647 w 109"/>
                <a:gd name="T31" fmla="*/ 2147483647 h 131"/>
                <a:gd name="T32" fmla="*/ 0 w 109"/>
                <a:gd name="T33" fmla="*/ 2147483647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131"/>
                <a:gd name="T53" fmla="*/ 109 w 109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131">
                  <a:moveTo>
                    <a:pt x="0" y="131"/>
                  </a:moveTo>
                  <a:lnTo>
                    <a:pt x="2" y="101"/>
                  </a:lnTo>
                  <a:lnTo>
                    <a:pt x="9" y="77"/>
                  </a:lnTo>
                  <a:lnTo>
                    <a:pt x="22" y="59"/>
                  </a:lnTo>
                  <a:lnTo>
                    <a:pt x="37" y="46"/>
                  </a:lnTo>
                  <a:lnTo>
                    <a:pt x="68" y="25"/>
                  </a:lnTo>
                  <a:lnTo>
                    <a:pt x="79" y="14"/>
                  </a:lnTo>
                  <a:lnTo>
                    <a:pt x="89" y="0"/>
                  </a:lnTo>
                  <a:lnTo>
                    <a:pt x="109" y="16"/>
                  </a:lnTo>
                  <a:lnTo>
                    <a:pt x="100" y="31"/>
                  </a:lnTo>
                  <a:lnTo>
                    <a:pt x="85" y="46"/>
                  </a:lnTo>
                  <a:lnTo>
                    <a:pt x="53" y="66"/>
                  </a:lnTo>
                  <a:lnTo>
                    <a:pt x="40" y="77"/>
                  </a:lnTo>
                  <a:lnTo>
                    <a:pt x="31" y="90"/>
                  </a:lnTo>
                  <a:lnTo>
                    <a:pt x="26" y="107"/>
                  </a:lnTo>
                  <a:lnTo>
                    <a:pt x="24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Freeform 271"/>
            <p:cNvSpPr>
              <a:spLocks/>
            </p:cNvSpPr>
            <p:nvPr/>
          </p:nvSpPr>
          <p:spPr bwMode="auto">
            <a:xfrm>
              <a:off x="5876089" y="2814344"/>
              <a:ext cx="17516" cy="5235"/>
            </a:xfrm>
            <a:custGeom>
              <a:avLst/>
              <a:gdLst>
                <a:gd name="T0" fmla="*/ 0 w 24"/>
                <a:gd name="T1" fmla="*/ 2147483647 h 8"/>
                <a:gd name="T2" fmla="*/ 0 w 24"/>
                <a:gd name="T3" fmla="*/ 2147483647 h 8"/>
                <a:gd name="T4" fmla="*/ 2147483647 w 24"/>
                <a:gd name="T5" fmla="*/ 2147483647 h 8"/>
                <a:gd name="T6" fmla="*/ 2147483647 w 24"/>
                <a:gd name="T7" fmla="*/ 0 h 8"/>
                <a:gd name="T8" fmla="*/ 0 w 24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0" y="8"/>
                  </a:moveTo>
                  <a:lnTo>
                    <a:pt x="0" y="4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Freeform 272"/>
            <p:cNvSpPr>
              <a:spLocks/>
            </p:cNvSpPr>
            <p:nvPr/>
          </p:nvSpPr>
          <p:spPr bwMode="auto">
            <a:xfrm>
              <a:off x="5938856" y="2632444"/>
              <a:ext cx="33573" cy="107308"/>
            </a:xfrm>
            <a:custGeom>
              <a:avLst/>
              <a:gdLst>
                <a:gd name="T0" fmla="*/ 0 w 46"/>
                <a:gd name="T1" fmla="*/ 2147483647 h 163"/>
                <a:gd name="T2" fmla="*/ 2147483647 w 46"/>
                <a:gd name="T3" fmla="*/ 2147483647 h 163"/>
                <a:gd name="T4" fmla="*/ 2147483647 w 46"/>
                <a:gd name="T5" fmla="*/ 2147483647 h 163"/>
                <a:gd name="T6" fmla="*/ 2147483647 w 46"/>
                <a:gd name="T7" fmla="*/ 2147483647 h 163"/>
                <a:gd name="T8" fmla="*/ 2147483647 w 46"/>
                <a:gd name="T9" fmla="*/ 2147483647 h 163"/>
                <a:gd name="T10" fmla="*/ 2147483647 w 46"/>
                <a:gd name="T11" fmla="*/ 0 h 163"/>
                <a:gd name="T12" fmla="*/ 2147483647 w 46"/>
                <a:gd name="T13" fmla="*/ 2147483647 h 163"/>
                <a:gd name="T14" fmla="*/ 2147483647 w 46"/>
                <a:gd name="T15" fmla="*/ 2147483647 h 163"/>
                <a:gd name="T16" fmla="*/ 2147483647 w 46"/>
                <a:gd name="T17" fmla="*/ 2147483647 h 163"/>
                <a:gd name="T18" fmla="*/ 2147483647 w 46"/>
                <a:gd name="T19" fmla="*/ 2147483647 h 163"/>
                <a:gd name="T20" fmla="*/ 2147483647 w 46"/>
                <a:gd name="T21" fmla="*/ 2147483647 h 163"/>
                <a:gd name="T22" fmla="*/ 2147483647 w 46"/>
                <a:gd name="T23" fmla="*/ 2147483647 h 163"/>
                <a:gd name="T24" fmla="*/ 0 w 46"/>
                <a:gd name="T25" fmla="*/ 2147483647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163"/>
                <a:gd name="T41" fmla="*/ 46 w 46"/>
                <a:gd name="T42" fmla="*/ 163 h 1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163">
                  <a:moveTo>
                    <a:pt x="0" y="153"/>
                  </a:moveTo>
                  <a:lnTo>
                    <a:pt x="5" y="135"/>
                  </a:lnTo>
                  <a:lnTo>
                    <a:pt x="9" y="118"/>
                  </a:lnTo>
                  <a:lnTo>
                    <a:pt x="9" y="79"/>
                  </a:lnTo>
                  <a:lnTo>
                    <a:pt x="11" y="38"/>
                  </a:lnTo>
                  <a:lnTo>
                    <a:pt x="22" y="0"/>
                  </a:lnTo>
                  <a:lnTo>
                    <a:pt x="46" y="9"/>
                  </a:lnTo>
                  <a:lnTo>
                    <a:pt x="35" y="44"/>
                  </a:lnTo>
                  <a:lnTo>
                    <a:pt x="33" y="79"/>
                  </a:lnTo>
                  <a:lnTo>
                    <a:pt x="33" y="122"/>
                  </a:lnTo>
                  <a:lnTo>
                    <a:pt x="29" y="142"/>
                  </a:lnTo>
                  <a:lnTo>
                    <a:pt x="24" y="16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Freeform 273"/>
            <p:cNvSpPr>
              <a:spLocks/>
            </p:cNvSpPr>
            <p:nvPr/>
          </p:nvSpPr>
          <p:spPr bwMode="auto">
            <a:xfrm>
              <a:off x="5938856" y="2730592"/>
              <a:ext cx="17516" cy="11778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2147483647 h 16"/>
                <a:gd name="T4" fmla="*/ 2147483647 w 24"/>
                <a:gd name="T5" fmla="*/ 2147483647 h 16"/>
                <a:gd name="T6" fmla="*/ 0 w 24"/>
                <a:gd name="T7" fmla="*/ 2147483647 h 16"/>
                <a:gd name="T8" fmla="*/ 2147483647 w 24"/>
                <a:gd name="T9" fmla="*/ 0 h 16"/>
                <a:gd name="T10" fmla="*/ 2147483647 w 24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22" y="16"/>
                  </a:moveTo>
                  <a:lnTo>
                    <a:pt x="24" y="14"/>
                  </a:lnTo>
                  <a:lnTo>
                    <a:pt x="24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2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Freeform 274"/>
            <p:cNvSpPr>
              <a:spLocks/>
            </p:cNvSpPr>
            <p:nvPr/>
          </p:nvSpPr>
          <p:spPr bwMode="auto">
            <a:xfrm>
              <a:off x="5956373" y="2538223"/>
              <a:ext cx="242311" cy="103382"/>
            </a:xfrm>
            <a:custGeom>
              <a:avLst/>
              <a:gdLst>
                <a:gd name="T0" fmla="*/ 0 w 331"/>
                <a:gd name="T1" fmla="*/ 2147483647 h 158"/>
                <a:gd name="T2" fmla="*/ 2147483647 w 331"/>
                <a:gd name="T3" fmla="*/ 2147483647 h 158"/>
                <a:gd name="T4" fmla="*/ 2147483647 w 331"/>
                <a:gd name="T5" fmla="*/ 2147483647 h 158"/>
                <a:gd name="T6" fmla="*/ 2147483647 w 331"/>
                <a:gd name="T7" fmla="*/ 2147483647 h 158"/>
                <a:gd name="T8" fmla="*/ 2147483647 w 331"/>
                <a:gd name="T9" fmla="*/ 2147483647 h 158"/>
                <a:gd name="T10" fmla="*/ 2147483647 w 331"/>
                <a:gd name="T11" fmla="*/ 2147483647 h 158"/>
                <a:gd name="T12" fmla="*/ 2147483647 w 331"/>
                <a:gd name="T13" fmla="*/ 2147483647 h 158"/>
                <a:gd name="T14" fmla="*/ 2147483647 w 331"/>
                <a:gd name="T15" fmla="*/ 2147483647 h 158"/>
                <a:gd name="T16" fmla="*/ 2147483647 w 331"/>
                <a:gd name="T17" fmla="*/ 0 h 158"/>
                <a:gd name="T18" fmla="*/ 2147483647 w 331"/>
                <a:gd name="T19" fmla="*/ 2147483647 h 158"/>
                <a:gd name="T20" fmla="*/ 2147483647 w 331"/>
                <a:gd name="T21" fmla="*/ 2147483647 h 158"/>
                <a:gd name="T22" fmla="*/ 2147483647 w 331"/>
                <a:gd name="T23" fmla="*/ 2147483647 h 158"/>
                <a:gd name="T24" fmla="*/ 2147483647 w 331"/>
                <a:gd name="T25" fmla="*/ 2147483647 h 158"/>
                <a:gd name="T26" fmla="*/ 2147483647 w 331"/>
                <a:gd name="T27" fmla="*/ 2147483647 h 158"/>
                <a:gd name="T28" fmla="*/ 2147483647 w 331"/>
                <a:gd name="T29" fmla="*/ 2147483647 h 158"/>
                <a:gd name="T30" fmla="*/ 2147483647 w 331"/>
                <a:gd name="T31" fmla="*/ 2147483647 h 158"/>
                <a:gd name="T32" fmla="*/ 2147483647 w 331"/>
                <a:gd name="T33" fmla="*/ 2147483647 h 158"/>
                <a:gd name="T34" fmla="*/ 2147483647 w 331"/>
                <a:gd name="T35" fmla="*/ 2147483647 h 158"/>
                <a:gd name="T36" fmla="*/ 0 w 331"/>
                <a:gd name="T37" fmla="*/ 2147483647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1"/>
                <a:gd name="T58" fmla="*/ 0 h 158"/>
                <a:gd name="T59" fmla="*/ 331 w 331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1" h="158">
                  <a:moveTo>
                    <a:pt x="0" y="141"/>
                  </a:moveTo>
                  <a:lnTo>
                    <a:pt x="27" y="102"/>
                  </a:lnTo>
                  <a:lnTo>
                    <a:pt x="44" y="84"/>
                  </a:lnTo>
                  <a:lnTo>
                    <a:pt x="61" y="69"/>
                  </a:lnTo>
                  <a:lnTo>
                    <a:pt x="98" y="45"/>
                  </a:lnTo>
                  <a:lnTo>
                    <a:pt x="139" y="30"/>
                  </a:lnTo>
                  <a:lnTo>
                    <a:pt x="185" y="17"/>
                  </a:lnTo>
                  <a:lnTo>
                    <a:pt x="233" y="9"/>
                  </a:lnTo>
                  <a:lnTo>
                    <a:pt x="329" y="0"/>
                  </a:lnTo>
                  <a:lnTo>
                    <a:pt x="331" y="26"/>
                  </a:lnTo>
                  <a:lnTo>
                    <a:pt x="235" y="35"/>
                  </a:lnTo>
                  <a:lnTo>
                    <a:pt x="188" y="43"/>
                  </a:lnTo>
                  <a:lnTo>
                    <a:pt x="148" y="54"/>
                  </a:lnTo>
                  <a:lnTo>
                    <a:pt x="111" y="67"/>
                  </a:lnTo>
                  <a:lnTo>
                    <a:pt x="77" y="89"/>
                  </a:lnTo>
                  <a:lnTo>
                    <a:pt x="63" y="102"/>
                  </a:lnTo>
                  <a:lnTo>
                    <a:pt x="48" y="119"/>
                  </a:lnTo>
                  <a:lnTo>
                    <a:pt x="20" y="158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Freeform 275"/>
            <p:cNvSpPr>
              <a:spLocks/>
            </p:cNvSpPr>
            <p:nvPr/>
          </p:nvSpPr>
          <p:spPr bwMode="auto">
            <a:xfrm>
              <a:off x="5954913" y="2629827"/>
              <a:ext cx="17516" cy="11778"/>
            </a:xfrm>
            <a:custGeom>
              <a:avLst/>
              <a:gdLst>
                <a:gd name="T0" fmla="*/ 0 w 24"/>
                <a:gd name="T1" fmla="*/ 2147483647 h 17"/>
                <a:gd name="T2" fmla="*/ 0 w 24"/>
                <a:gd name="T3" fmla="*/ 2147483647 h 17"/>
                <a:gd name="T4" fmla="*/ 2147483647 w 24"/>
                <a:gd name="T5" fmla="*/ 0 h 17"/>
                <a:gd name="T6" fmla="*/ 2147483647 w 24"/>
                <a:gd name="T7" fmla="*/ 2147483647 h 17"/>
                <a:gd name="T8" fmla="*/ 2147483647 w 24"/>
                <a:gd name="T9" fmla="*/ 2147483647 h 17"/>
                <a:gd name="T10" fmla="*/ 0 w 24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7"/>
                <a:gd name="T20" fmla="*/ 24 w 2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7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2" y="17"/>
                  </a:lnTo>
                  <a:lnTo>
                    <a:pt x="24" y="1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Freeform 276"/>
            <p:cNvSpPr>
              <a:spLocks/>
            </p:cNvSpPr>
            <p:nvPr/>
          </p:nvSpPr>
          <p:spPr bwMode="auto">
            <a:xfrm>
              <a:off x="6188466" y="2540840"/>
              <a:ext cx="17516" cy="7852"/>
            </a:xfrm>
            <a:custGeom>
              <a:avLst/>
              <a:gdLst>
                <a:gd name="T0" fmla="*/ 0 w 24"/>
                <a:gd name="T1" fmla="*/ 2147483647 h 11"/>
                <a:gd name="T2" fmla="*/ 2147483647 w 24"/>
                <a:gd name="T3" fmla="*/ 2147483647 h 11"/>
                <a:gd name="T4" fmla="*/ 2147483647 w 24"/>
                <a:gd name="T5" fmla="*/ 0 h 11"/>
                <a:gd name="T6" fmla="*/ 0 w 24"/>
                <a:gd name="T7" fmla="*/ 2147483647 h 11"/>
                <a:gd name="T8" fmla="*/ 0 w 24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1"/>
                <a:gd name="T17" fmla="*/ 24 w 2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1">
                  <a:moveTo>
                    <a:pt x="0" y="11"/>
                  </a:moveTo>
                  <a:lnTo>
                    <a:pt x="24" y="7"/>
                  </a:lnTo>
                  <a:lnTo>
                    <a:pt x="24" y="0"/>
                  </a:lnTo>
                  <a:lnTo>
                    <a:pt x="0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Freeform 277"/>
            <p:cNvSpPr>
              <a:spLocks/>
            </p:cNvSpPr>
            <p:nvPr/>
          </p:nvSpPr>
          <p:spPr bwMode="auto">
            <a:xfrm>
              <a:off x="6188466" y="2538223"/>
              <a:ext cx="18976" cy="17012"/>
            </a:xfrm>
            <a:custGeom>
              <a:avLst/>
              <a:gdLst>
                <a:gd name="T0" fmla="*/ 2147483647 w 26"/>
                <a:gd name="T1" fmla="*/ 2147483647 h 26"/>
                <a:gd name="T2" fmla="*/ 2147483647 w 26"/>
                <a:gd name="T3" fmla="*/ 2147483647 h 26"/>
                <a:gd name="T4" fmla="*/ 2147483647 w 26"/>
                <a:gd name="T5" fmla="*/ 2147483647 h 26"/>
                <a:gd name="T6" fmla="*/ 0 w 26"/>
                <a:gd name="T7" fmla="*/ 2147483647 h 26"/>
                <a:gd name="T8" fmla="*/ 2147483647 w 26"/>
                <a:gd name="T9" fmla="*/ 0 h 26"/>
                <a:gd name="T10" fmla="*/ 2147483647 w 26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6"/>
                <a:gd name="T20" fmla="*/ 26 w 2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6">
                  <a:moveTo>
                    <a:pt x="15" y="26"/>
                  </a:moveTo>
                  <a:lnTo>
                    <a:pt x="26" y="24"/>
                  </a:lnTo>
                  <a:lnTo>
                    <a:pt x="24" y="11"/>
                  </a:lnTo>
                  <a:lnTo>
                    <a:pt x="0" y="15"/>
                  </a:lnTo>
                  <a:lnTo>
                    <a:pt x="13" y="0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Freeform 278"/>
            <p:cNvSpPr>
              <a:spLocks/>
            </p:cNvSpPr>
            <p:nvPr/>
          </p:nvSpPr>
          <p:spPr bwMode="auto">
            <a:xfrm>
              <a:off x="6188466" y="2317064"/>
              <a:ext cx="55469" cy="227702"/>
            </a:xfrm>
            <a:custGeom>
              <a:avLst/>
              <a:gdLst>
                <a:gd name="T0" fmla="*/ 0 w 78"/>
                <a:gd name="T1" fmla="*/ 2147483647 h 348"/>
                <a:gd name="T2" fmla="*/ 2147483647 w 78"/>
                <a:gd name="T3" fmla="*/ 2147483647 h 348"/>
                <a:gd name="T4" fmla="*/ 2147483647 w 78"/>
                <a:gd name="T5" fmla="*/ 2147483647 h 348"/>
                <a:gd name="T6" fmla="*/ 2147483647 w 78"/>
                <a:gd name="T7" fmla="*/ 2147483647 h 348"/>
                <a:gd name="T8" fmla="*/ 2147483647 w 78"/>
                <a:gd name="T9" fmla="*/ 2147483647 h 348"/>
                <a:gd name="T10" fmla="*/ 2147483647 w 78"/>
                <a:gd name="T11" fmla="*/ 0 h 348"/>
                <a:gd name="T12" fmla="*/ 2147483647 w 78"/>
                <a:gd name="T13" fmla="*/ 0 h 348"/>
                <a:gd name="T14" fmla="*/ 2147483647 w 78"/>
                <a:gd name="T15" fmla="*/ 2147483647 h 348"/>
                <a:gd name="T16" fmla="*/ 2147483647 w 78"/>
                <a:gd name="T17" fmla="*/ 2147483647 h 348"/>
                <a:gd name="T18" fmla="*/ 2147483647 w 78"/>
                <a:gd name="T19" fmla="*/ 2147483647 h 348"/>
                <a:gd name="T20" fmla="*/ 2147483647 w 78"/>
                <a:gd name="T21" fmla="*/ 2147483647 h 348"/>
                <a:gd name="T22" fmla="*/ 2147483647 w 78"/>
                <a:gd name="T23" fmla="*/ 2147483647 h 348"/>
                <a:gd name="T24" fmla="*/ 0 w 78"/>
                <a:gd name="T25" fmla="*/ 2147483647 h 3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348"/>
                <a:gd name="T41" fmla="*/ 78 w 78"/>
                <a:gd name="T42" fmla="*/ 348 h 3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348">
                  <a:moveTo>
                    <a:pt x="0" y="343"/>
                  </a:moveTo>
                  <a:lnTo>
                    <a:pt x="15" y="254"/>
                  </a:lnTo>
                  <a:lnTo>
                    <a:pt x="34" y="167"/>
                  </a:lnTo>
                  <a:lnTo>
                    <a:pt x="48" y="84"/>
                  </a:lnTo>
                  <a:lnTo>
                    <a:pt x="52" y="43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78" y="43"/>
                  </a:lnTo>
                  <a:lnTo>
                    <a:pt x="72" y="89"/>
                  </a:lnTo>
                  <a:lnTo>
                    <a:pt x="58" y="174"/>
                  </a:lnTo>
                  <a:lnTo>
                    <a:pt x="39" y="261"/>
                  </a:lnTo>
                  <a:lnTo>
                    <a:pt x="24" y="348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Freeform 279"/>
            <p:cNvSpPr>
              <a:spLocks/>
            </p:cNvSpPr>
            <p:nvPr/>
          </p:nvSpPr>
          <p:spPr bwMode="auto">
            <a:xfrm>
              <a:off x="6188466" y="2540840"/>
              <a:ext cx="17516" cy="3926"/>
            </a:xfrm>
            <a:custGeom>
              <a:avLst/>
              <a:gdLst>
                <a:gd name="T0" fmla="*/ 0 w 24"/>
                <a:gd name="T1" fmla="*/ 2147483647 h 5"/>
                <a:gd name="T2" fmla="*/ 0 w 24"/>
                <a:gd name="T3" fmla="*/ 2147483647 h 5"/>
                <a:gd name="T4" fmla="*/ 0 w 24"/>
                <a:gd name="T5" fmla="*/ 0 h 5"/>
                <a:gd name="T6" fmla="*/ 2147483647 w 24"/>
                <a:gd name="T7" fmla="*/ 2147483647 h 5"/>
                <a:gd name="T8" fmla="*/ 2147483647 w 24"/>
                <a:gd name="T9" fmla="*/ 0 h 5"/>
                <a:gd name="T10" fmla="*/ 0 w 24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5"/>
                <a:gd name="T20" fmla="*/ 24 w 2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5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Freeform 280"/>
            <p:cNvSpPr>
              <a:spLocks/>
            </p:cNvSpPr>
            <p:nvPr/>
          </p:nvSpPr>
          <p:spPr bwMode="auto">
            <a:xfrm>
              <a:off x="6154893" y="2209756"/>
              <a:ext cx="87582" cy="109925"/>
            </a:xfrm>
            <a:custGeom>
              <a:avLst/>
              <a:gdLst>
                <a:gd name="T0" fmla="*/ 2147483647 w 118"/>
                <a:gd name="T1" fmla="*/ 2147483647 h 166"/>
                <a:gd name="T2" fmla="*/ 2147483647 w 118"/>
                <a:gd name="T3" fmla="*/ 2147483647 h 166"/>
                <a:gd name="T4" fmla="*/ 2147483647 w 118"/>
                <a:gd name="T5" fmla="*/ 2147483647 h 166"/>
                <a:gd name="T6" fmla="*/ 2147483647 w 118"/>
                <a:gd name="T7" fmla="*/ 2147483647 h 166"/>
                <a:gd name="T8" fmla="*/ 2147483647 w 118"/>
                <a:gd name="T9" fmla="*/ 2147483647 h 166"/>
                <a:gd name="T10" fmla="*/ 2147483647 w 118"/>
                <a:gd name="T11" fmla="*/ 2147483647 h 166"/>
                <a:gd name="T12" fmla="*/ 2147483647 w 118"/>
                <a:gd name="T13" fmla="*/ 2147483647 h 166"/>
                <a:gd name="T14" fmla="*/ 2147483647 w 118"/>
                <a:gd name="T15" fmla="*/ 2147483647 h 166"/>
                <a:gd name="T16" fmla="*/ 0 w 118"/>
                <a:gd name="T17" fmla="*/ 2147483647 h 166"/>
                <a:gd name="T18" fmla="*/ 2147483647 w 118"/>
                <a:gd name="T19" fmla="*/ 0 h 166"/>
                <a:gd name="T20" fmla="*/ 2147483647 w 118"/>
                <a:gd name="T21" fmla="*/ 2147483647 h 166"/>
                <a:gd name="T22" fmla="*/ 2147483647 w 118"/>
                <a:gd name="T23" fmla="*/ 2147483647 h 166"/>
                <a:gd name="T24" fmla="*/ 2147483647 w 118"/>
                <a:gd name="T25" fmla="*/ 2147483647 h 166"/>
                <a:gd name="T26" fmla="*/ 2147483647 w 118"/>
                <a:gd name="T27" fmla="*/ 2147483647 h 166"/>
                <a:gd name="T28" fmla="*/ 2147483647 w 118"/>
                <a:gd name="T29" fmla="*/ 2147483647 h 166"/>
                <a:gd name="T30" fmla="*/ 2147483647 w 118"/>
                <a:gd name="T31" fmla="*/ 2147483647 h 166"/>
                <a:gd name="T32" fmla="*/ 2147483647 w 118"/>
                <a:gd name="T33" fmla="*/ 2147483647 h 166"/>
                <a:gd name="T34" fmla="*/ 2147483647 w 118"/>
                <a:gd name="T35" fmla="*/ 2147483647 h 166"/>
                <a:gd name="T36" fmla="*/ 2147483647 w 118"/>
                <a:gd name="T37" fmla="*/ 2147483647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8"/>
                <a:gd name="T58" fmla="*/ 0 h 166"/>
                <a:gd name="T59" fmla="*/ 118 w 118"/>
                <a:gd name="T60" fmla="*/ 166 h 1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8" h="166">
                  <a:moveTo>
                    <a:pt x="94" y="166"/>
                  </a:moveTo>
                  <a:lnTo>
                    <a:pt x="92" y="153"/>
                  </a:lnTo>
                  <a:lnTo>
                    <a:pt x="90" y="144"/>
                  </a:lnTo>
                  <a:lnTo>
                    <a:pt x="79" y="127"/>
                  </a:lnTo>
                  <a:lnTo>
                    <a:pt x="50" y="92"/>
                  </a:lnTo>
                  <a:lnTo>
                    <a:pt x="18" y="55"/>
                  </a:lnTo>
                  <a:lnTo>
                    <a:pt x="7" y="31"/>
                  </a:lnTo>
                  <a:lnTo>
                    <a:pt x="2" y="18"/>
                  </a:lnTo>
                  <a:lnTo>
                    <a:pt x="0" y="5"/>
                  </a:lnTo>
                  <a:lnTo>
                    <a:pt x="24" y="0"/>
                  </a:lnTo>
                  <a:lnTo>
                    <a:pt x="26" y="12"/>
                  </a:lnTo>
                  <a:lnTo>
                    <a:pt x="29" y="20"/>
                  </a:lnTo>
                  <a:lnTo>
                    <a:pt x="39" y="38"/>
                  </a:lnTo>
                  <a:lnTo>
                    <a:pt x="68" y="74"/>
                  </a:lnTo>
                  <a:lnTo>
                    <a:pt x="100" y="111"/>
                  </a:lnTo>
                  <a:lnTo>
                    <a:pt x="113" y="133"/>
                  </a:lnTo>
                  <a:lnTo>
                    <a:pt x="116" y="146"/>
                  </a:lnTo>
                  <a:lnTo>
                    <a:pt x="118" y="161"/>
                  </a:lnTo>
                  <a:lnTo>
                    <a:pt x="94" y="1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Freeform 281"/>
            <p:cNvSpPr>
              <a:spLocks/>
            </p:cNvSpPr>
            <p:nvPr/>
          </p:nvSpPr>
          <p:spPr bwMode="auto">
            <a:xfrm>
              <a:off x="6224959" y="2315755"/>
              <a:ext cx="17516" cy="3926"/>
            </a:xfrm>
            <a:custGeom>
              <a:avLst/>
              <a:gdLst>
                <a:gd name="T0" fmla="*/ 2147483647 w 24"/>
                <a:gd name="T1" fmla="*/ 2147483647 h 5"/>
                <a:gd name="T2" fmla="*/ 2147483647 w 24"/>
                <a:gd name="T3" fmla="*/ 0 h 5"/>
                <a:gd name="T4" fmla="*/ 0 w 24"/>
                <a:gd name="T5" fmla="*/ 2147483647 h 5"/>
                <a:gd name="T6" fmla="*/ 0 w 24"/>
                <a:gd name="T7" fmla="*/ 2147483647 h 5"/>
                <a:gd name="T8" fmla="*/ 2147483647 w 24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"/>
                <a:gd name="T17" fmla="*/ 24 w 2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">
                  <a:moveTo>
                    <a:pt x="24" y="1"/>
                  </a:moveTo>
                  <a:lnTo>
                    <a:pt x="24" y="0"/>
                  </a:lnTo>
                  <a:lnTo>
                    <a:pt x="0" y="5"/>
                  </a:lnTo>
                  <a:lnTo>
                    <a:pt x="0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282"/>
            <p:cNvSpPr>
              <a:spLocks/>
            </p:cNvSpPr>
            <p:nvPr/>
          </p:nvSpPr>
          <p:spPr bwMode="auto">
            <a:xfrm>
              <a:off x="6154893" y="2140398"/>
              <a:ext cx="83203" cy="71975"/>
            </a:xfrm>
            <a:custGeom>
              <a:avLst/>
              <a:gdLst>
                <a:gd name="T0" fmla="*/ 0 w 113"/>
                <a:gd name="T1" fmla="*/ 2147483647 h 109"/>
                <a:gd name="T2" fmla="*/ 2147483647 w 113"/>
                <a:gd name="T3" fmla="*/ 2147483647 h 109"/>
                <a:gd name="T4" fmla="*/ 2147483647 w 113"/>
                <a:gd name="T5" fmla="*/ 2147483647 h 109"/>
                <a:gd name="T6" fmla="*/ 2147483647 w 113"/>
                <a:gd name="T7" fmla="*/ 2147483647 h 109"/>
                <a:gd name="T8" fmla="*/ 2147483647 w 113"/>
                <a:gd name="T9" fmla="*/ 2147483647 h 109"/>
                <a:gd name="T10" fmla="*/ 2147483647 w 113"/>
                <a:gd name="T11" fmla="*/ 2147483647 h 109"/>
                <a:gd name="T12" fmla="*/ 2147483647 w 113"/>
                <a:gd name="T13" fmla="*/ 2147483647 h 109"/>
                <a:gd name="T14" fmla="*/ 2147483647 w 113"/>
                <a:gd name="T15" fmla="*/ 2147483647 h 109"/>
                <a:gd name="T16" fmla="*/ 2147483647 w 113"/>
                <a:gd name="T17" fmla="*/ 0 h 109"/>
                <a:gd name="T18" fmla="*/ 2147483647 w 113"/>
                <a:gd name="T19" fmla="*/ 2147483647 h 109"/>
                <a:gd name="T20" fmla="*/ 2147483647 w 113"/>
                <a:gd name="T21" fmla="*/ 2147483647 h 109"/>
                <a:gd name="T22" fmla="*/ 2147483647 w 113"/>
                <a:gd name="T23" fmla="*/ 2147483647 h 109"/>
                <a:gd name="T24" fmla="*/ 2147483647 w 113"/>
                <a:gd name="T25" fmla="*/ 2147483647 h 109"/>
                <a:gd name="T26" fmla="*/ 2147483647 w 113"/>
                <a:gd name="T27" fmla="*/ 2147483647 h 109"/>
                <a:gd name="T28" fmla="*/ 2147483647 w 113"/>
                <a:gd name="T29" fmla="*/ 2147483647 h 109"/>
                <a:gd name="T30" fmla="*/ 2147483647 w 113"/>
                <a:gd name="T31" fmla="*/ 2147483647 h 109"/>
                <a:gd name="T32" fmla="*/ 2147483647 w 113"/>
                <a:gd name="T33" fmla="*/ 2147483647 h 109"/>
                <a:gd name="T34" fmla="*/ 2147483647 w 113"/>
                <a:gd name="T35" fmla="*/ 2147483647 h 109"/>
                <a:gd name="T36" fmla="*/ 0 w 113"/>
                <a:gd name="T37" fmla="*/ 2147483647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3"/>
                <a:gd name="T58" fmla="*/ 0 h 109"/>
                <a:gd name="T59" fmla="*/ 113 w 113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3" h="109">
                  <a:moveTo>
                    <a:pt x="0" y="106"/>
                  </a:moveTo>
                  <a:lnTo>
                    <a:pt x="2" y="81"/>
                  </a:lnTo>
                  <a:lnTo>
                    <a:pt x="15" y="61"/>
                  </a:lnTo>
                  <a:lnTo>
                    <a:pt x="31" y="50"/>
                  </a:lnTo>
                  <a:lnTo>
                    <a:pt x="50" y="44"/>
                  </a:lnTo>
                  <a:lnTo>
                    <a:pt x="66" y="37"/>
                  </a:lnTo>
                  <a:lnTo>
                    <a:pt x="79" y="30"/>
                  </a:lnTo>
                  <a:lnTo>
                    <a:pt x="85" y="20"/>
                  </a:lnTo>
                  <a:lnTo>
                    <a:pt x="89" y="0"/>
                  </a:lnTo>
                  <a:lnTo>
                    <a:pt x="113" y="6"/>
                  </a:lnTo>
                  <a:lnTo>
                    <a:pt x="109" y="30"/>
                  </a:lnTo>
                  <a:lnTo>
                    <a:pt x="98" y="48"/>
                  </a:lnTo>
                  <a:lnTo>
                    <a:pt x="79" y="59"/>
                  </a:lnTo>
                  <a:lnTo>
                    <a:pt x="59" y="68"/>
                  </a:lnTo>
                  <a:lnTo>
                    <a:pt x="44" y="72"/>
                  </a:lnTo>
                  <a:lnTo>
                    <a:pt x="31" y="81"/>
                  </a:lnTo>
                  <a:lnTo>
                    <a:pt x="26" y="91"/>
                  </a:lnTo>
                  <a:lnTo>
                    <a:pt x="24" y="109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Freeform 283"/>
            <p:cNvSpPr>
              <a:spLocks/>
            </p:cNvSpPr>
            <p:nvPr/>
          </p:nvSpPr>
          <p:spPr bwMode="auto">
            <a:xfrm>
              <a:off x="6154893" y="2209756"/>
              <a:ext cx="17516" cy="3926"/>
            </a:xfrm>
            <a:custGeom>
              <a:avLst/>
              <a:gdLst>
                <a:gd name="T0" fmla="*/ 0 w 24"/>
                <a:gd name="T1" fmla="*/ 2147483647 h 5"/>
                <a:gd name="T2" fmla="*/ 0 w 24"/>
                <a:gd name="T3" fmla="*/ 2147483647 h 5"/>
                <a:gd name="T4" fmla="*/ 0 w 24"/>
                <a:gd name="T5" fmla="*/ 0 h 5"/>
                <a:gd name="T6" fmla="*/ 2147483647 w 24"/>
                <a:gd name="T7" fmla="*/ 2147483647 h 5"/>
                <a:gd name="T8" fmla="*/ 2147483647 w 24"/>
                <a:gd name="T9" fmla="*/ 0 h 5"/>
                <a:gd name="T10" fmla="*/ 0 w 24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5"/>
                <a:gd name="T20" fmla="*/ 24 w 2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5">
                  <a:moveTo>
                    <a:pt x="0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Freeform 284"/>
            <p:cNvSpPr>
              <a:spLocks/>
            </p:cNvSpPr>
            <p:nvPr/>
          </p:nvSpPr>
          <p:spPr bwMode="auto">
            <a:xfrm>
              <a:off x="6160732" y="2123386"/>
              <a:ext cx="70066" cy="27481"/>
            </a:xfrm>
            <a:custGeom>
              <a:avLst/>
              <a:gdLst>
                <a:gd name="T0" fmla="*/ 2147483647 w 96"/>
                <a:gd name="T1" fmla="*/ 2147483647 h 43"/>
                <a:gd name="T2" fmla="*/ 2147483647 w 96"/>
                <a:gd name="T3" fmla="*/ 2147483647 h 43"/>
                <a:gd name="T4" fmla="*/ 2147483647 w 96"/>
                <a:gd name="T5" fmla="*/ 2147483647 h 43"/>
                <a:gd name="T6" fmla="*/ 2147483647 w 96"/>
                <a:gd name="T7" fmla="*/ 2147483647 h 43"/>
                <a:gd name="T8" fmla="*/ 0 w 96"/>
                <a:gd name="T9" fmla="*/ 2147483647 h 43"/>
                <a:gd name="T10" fmla="*/ 2147483647 w 96"/>
                <a:gd name="T11" fmla="*/ 0 h 43"/>
                <a:gd name="T12" fmla="*/ 2147483647 w 96"/>
                <a:gd name="T13" fmla="*/ 2147483647 h 43"/>
                <a:gd name="T14" fmla="*/ 2147483647 w 96"/>
                <a:gd name="T15" fmla="*/ 2147483647 h 43"/>
                <a:gd name="T16" fmla="*/ 2147483647 w 96"/>
                <a:gd name="T17" fmla="*/ 2147483647 h 43"/>
                <a:gd name="T18" fmla="*/ 2147483647 w 96"/>
                <a:gd name="T19" fmla="*/ 2147483647 h 43"/>
                <a:gd name="T20" fmla="*/ 2147483647 w 96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43"/>
                <a:gd name="T35" fmla="*/ 96 w 9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43">
                  <a:moveTo>
                    <a:pt x="93" y="43"/>
                  </a:moveTo>
                  <a:lnTo>
                    <a:pt x="63" y="39"/>
                  </a:lnTo>
                  <a:lnTo>
                    <a:pt x="41" y="34"/>
                  </a:lnTo>
                  <a:lnTo>
                    <a:pt x="22" y="28"/>
                  </a:lnTo>
                  <a:lnTo>
                    <a:pt x="0" y="24"/>
                  </a:lnTo>
                  <a:lnTo>
                    <a:pt x="6" y="0"/>
                  </a:lnTo>
                  <a:lnTo>
                    <a:pt x="30" y="4"/>
                  </a:lnTo>
                  <a:lnTo>
                    <a:pt x="48" y="9"/>
                  </a:lnTo>
                  <a:lnTo>
                    <a:pt x="69" y="15"/>
                  </a:lnTo>
                  <a:lnTo>
                    <a:pt x="96" y="19"/>
                  </a:lnTo>
                  <a:lnTo>
                    <a:pt x="93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Freeform 285"/>
            <p:cNvSpPr>
              <a:spLocks/>
            </p:cNvSpPr>
            <p:nvPr/>
          </p:nvSpPr>
          <p:spPr bwMode="auto">
            <a:xfrm>
              <a:off x="6220580" y="2135164"/>
              <a:ext cx="18976" cy="15704"/>
            </a:xfrm>
            <a:custGeom>
              <a:avLst/>
              <a:gdLst>
                <a:gd name="T0" fmla="*/ 2147483647 w 26"/>
                <a:gd name="T1" fmla="*/ 2147483647 h 24"/>
                <a:gd name="T2" fmla="*/ 2147483647 w 26"/>
                <a:gd name="T3" fmla="*/ 2147483647 h 24"/>
                <a:gd name="T4" fmla="*/ 2147483647 w 26"/>
                <a:gd name="T5" fmla="*/ 0 h 24"/>
                <a:gd name="T6" fmla="*/ 2147483647 w 26"/>
                <a:gd name="T7" fmla="*/ 2147483647 h 24"/>
                <a:gd name="T8" fmla="*/ 0 w 26"/>
                <a:gd name="T9" fmla="*/ 2147483647 h 24"/>
                <a:gd name="T10" fmla="*/ 2147483647 w 26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4"/>
                <a:gd name="T20" fmla="*/ 26 w 2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4">
                  <a:moveTo>
                    <a:pt x="24" y="15"/>
                  </a:moveTo>
                  <a:lnTo>
                    <a:pt x="26" y="2"/>
                  </a:lnTo>
                  <a:lnTo>
                    <a:pt x="14" y="0"/>
                  </a:lnTo>
                  <a:lnTo>
                    <a:pt x="11" y="24"/>
                  </a:lnTo>
                  <a:lnTo>
                    <a:pt x="0" y="9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Freeform 286"/>
            <p:cNvSpPr>
              <a:spLocks/>
            </p:cNvSpPr>
            <p:nvPr/>
          </p:nvSpPr>
          <p:spPr bwMode="auto">
            <a:xfrm>
              <a:off x="6149054" y="2076275"/>
              <a:ext cx="23355" cy="53654"/>
            </a:xfrm>
            <a:custGeom>
              <a:avLst/>
              <a:gdLst>
                <a:gd name="T0" fmla="*/ 2147483647 w 33"/>
                <a:gd name="T1" fmla="*/ 2147483647 h 83"/>
                <a:gd name="T2" fmla="*/ 2147483647 w 33"/>
                <a:gd name="T3" fmla="*/ 2147483647 h 83"/>
                <a:gd name="T4" fmla="*/ 2147483647 w 33"/>
                <a:gd name="T5" fmla="*/ 2147483647 h 83"/>
                <a:gd name="T6" fmla="*/ 0 w 33"/>
                <a:gd name="T7" fmla="*/ 2147483647 h 83"/>
                <a:gd name="T8" fmla="*/ 2147483647 w 33"/>
                <a:gd name="T9" fmla="*/ 0 h 83"/>
                <a:gd name="T10" fmla="*/ 2147483647 w 33"/>
                <a:gd name="T11" fmla="*/ 2147483647 h 83"/>
                <a:gd name="T12" fmla="*/ 2147483647 w 33"/>
                <a:gd name="T13" fmla="*/ 2147483647 h 83"/>
                <a:gd name="T14" fmla="*/ 2147483647 w 33"/>
                <a:gd name="T15" fmla="*/ 2147483647 h 83"/>
                <a:gd name="T16" fmla="*/ 2147483647 w 33"/>
                <a:gd name="T17" fmla="*/ 2147483647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83"/>
                <a:gd name="T29" fmla="*/ 33 w 33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83">
                  <a:moveTo>
                    <a:pt x="7" y="83"/>
                  </a:moveTo>
                  <a:lnTo>
                    <a:pt x="7" y="33"/>
                  </a:lnTo>
                  <a:lnTo>
                    <a:pt x="5" y="20"/>
                  </a:lnTo>
                  <a:lnTo>
                    <a:pt x="0" y="9"/>
                  </a:lnTo>
                  <a:lnTo>
                    <a:pt x="24" y="0"/>
                  </a:lnTo>
                  <a:lnTo>
                    <a:pt x="29" y="13"/>
                  </a:lnTo>
                  <a:lnTo>
                    <a:pt x="31" y="33"/>
                  </a:lnTo>
                  <a:lnTo>
                    <a:pt x="33" y="83"/>
                  </a:lnTo>
                  <a:lnTo>
                    <a:pt x="7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Freeform 287"/>
            <p:cNvSpPr>
              <a:spLocks/>
            </p:cNvSpPr>
            <p:nvPr/>
          </p:nvSpPr>
          <p:spPr bwMode="auto">
            <a:xfrm>
              <a:off x="6153433" y="2123386"/>
              <a:ext cx="18976" cy="15704"/>
            </a:xfrm>
            <a:custGeom>
              <a:avLst/>
              <a:gdLst>
                <a:gd name="T0" fmla="*/ 2147483647 w 26"/>
                <a:gd name="T1" fmla="*/ 2147483647 h 24"/>
                <a:gd name="T2" fmla="*/ 0 w 26"/>
                <a:gd name="T3" fmla="*/ 2147483647 h 24"/>
                <a:gd name="T4" fmla="*/ 0 w 26"/>
                <a:gd name="T5" fmla="*/ 2147483647 h 24"/>
                <a:gd name="T6" fmla="*/ 2147483647 w 26"/>
                <a:gd name="T7" fmla="*/ 2147483647 h 24"/>
                <a:gd name="T8" fmla="*/ 2147483647 w 26"/>
                <a:gd name="T9" fmla="*/ 0 h 24"/>
                <a:gd name="T10" fmla="*/ 2147483647 w 26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4"/>
                <a:gd name="T20" fmla="*/ 26 w 2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4">
                  <a:moveTo>
                    <a:pt x="9" y="24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26" y="11"/>
                  </a:lnTo>
                  <a:lnTo>
                    <a:pt x="15" y="0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Freeform 288"/>
            <p:cNvSpPr>
              <a:spLocks/>
            </p:cNvSpPr>
            <p:nvPr/>
          </p:nvSpPr>
          <p:spPr bwMode="auto">
            <a:xfrm>
              <a:off x="6157812" y="2065806"/>
              <a:ext cx="48170" cy="20938"/>
            </a:xfrm>
            <a:custGeom>
              <a:avLst/>
              <a:gdLst>
                <a:gd name="T0" fmla="*/ 0 w 65"/>
                <a:gd name="T1" fmla="*/ 2147483647 h 32"/>
                <a:gd name="T2" fmla="*/ 2147483647 w 65"/>
                <a:gd name="T3" fmla="*/ 2147483647 h 32"/>
                <a:gd name="T4" fmla="*/ 2147483647 w 65"/>
                <a:gd name="T5" fmla="*/ 2147483647 h 32"/>
                <a:gd name="T6" fmla="*/ 2147483647 w 65"/>
                <a:gd name="T7" fmla="*/ 0 h 32"/>
                <a:gd name="T8" fmla="*/ 0 w 65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32"/>
                <a:gd name="T17" fmla="*/ 65 w 6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32">
                  <a:moveTo>
                    <a:pt x="0" y="6"/>
                  </a:moveTo>
                  <a:lnTo>
                    <a:pt x="2" y="32"/>
                  </a:lnTo>
                  <a:lnTo>
                    <a:pt x="65" y="26"/>
                  </a:lnTo>
                  <a:lnTo>
                    <a:pt x="6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Freeform 289"/>
            <p:cNvSpPr>
              <a:spLocks/>
            </p:cNvSpPr>
            <p:nvPr/>
          </p:nvSpPr>
          <p:spPr bwMode="auto">
            <a:xfrm>
              <a:off x="6144675" y="2069732"/>
              <a:ext cx="21896" cy="17012"/>
            </a:xfrm>
            <a:custGeom>
              <a:avLst/>
              <a:gdLst>
                <a:gd name="T0" fmla="*/ 2147483647 w 30"/>
                <a:gd name="T1" fmla="*/ 2147483647 h 26"/>
                <a:gd name="T2" fmla="*/ 0 w 30"/>
                <a:gd name="T3" fmla="*/ 2147483647 h 26"/>
                <a:gd name="T4" fmla="*/ 2147483647 w 30"/>
                <a:gd name="T5" fmla="*/ 0 h 26"/>
                <a:gd name="T6" fmla="*/ 2147483647 w 30"/>
                <a:gd name="T7" fmla="*/ 2147483647 h 26"/>
                <a:gd name="T8" fmla="*/ 2147483647 w 30"/>
                <a:gd name="T9" fmla="*/ 2147483647 h 26"/>
                <a:gd name="T10" fmla="*/ 2147483647 w 30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6"/>
                <a:gd name="T20" fmla="*/ 30 w 30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6">
                  <a:moveTo>
                    <a:pt x="6" y="18"/>
                  </a:moveTo>
                  <a:lnTo>
                    <a:pt x="0" y="2"/>
                  </a:lnTo>
                  <a:lnTo>
                    <a:pt x="18" y="0"/>
                  </a:lnTo>
                  <a:lnTo>
                    <a:pt x="20" y="26"/>
                  </a:lnTo>
                  <a:lnTo>
                    <a:pt x="30" y="9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5" name="Freeform 290"/>
            <p:cNvSpPr>
              <a:spLocks/>
            </p:cNvSpPr>
            <p:nvPr/>
          </p:nvSpPr>
          <p:spPr bwMode="auto">
            <a:xfrm>
              <a:off x="6200144" y="2067115"/>
              <a:ext cx="96341" cy="24864"/>
            </a:xfrm>
            <a:custGeom>
              <a:avLst/>
              <a:gdLst>
                <a:gd name="T0" fmla="*/ 2147483647 w 131"/>
                <a:gd name="T1" fmla="*/ 0 h 39"/>
                <a:gd name="T2" fmla="*/ 2147483647 w 131"/>
                <a:gd name="T3" fmla="*/ 2147483647 h 39"/>
                <a:gd name="T4" fmla="*/ 2147483647 w 131"/>
                <a:gd name="T5" fmla="*/ 2147483647 h 39"/>
                <a:gd name="T6" fmla="*/ 2147483647 w 131"/>
                <a:gd name="T7" fmla="*/ 2147483647 h 39"/>
                <a:gd name="T8" fmla="*/ 2147483647 w 131"/>
                <a:gd name="T9" fmla="*/ 2147483647 h 39"/>
                <a:gd name="T10" fmla="*/ 2147483647 w 131"/>
                <a:gd name="T11" fmla="*/ 2147483647 h 39"/>
                <a:gd name="T12" fmla="*/ 2147483647 w 131"/>
                <a:gd name="T13" fmla="*/ 2147483647 h 39"/>
                <a:gd name="T14" fmla="*/ 2147483647 w 131"/>
                <a:gd name="T15" fmla="*/ 2147483647 h 39"/>
                <a:gd name="T16" fmla="*/ 2147483647 w 131"/>
                <a:gd name="T17" fmla="*/ 2147483647 h 39"/>
                <a:gd name="T18" fmla="*/ 0 w 131"/>
                <a:gd name="T19" fmla="*/ 2147483647 h 39"/>
                <a:gd name="T20" fmla="*/ 2147483647 w 131"/>
                <a:gd name="T21" fmla="*/ 0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39"/>
                <a:gd name="T35" fmla="*/ 131 w 131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39">
                  <a:moveTo>
                    <a:pt x="9" y="0"/>
                  </a:moveTo>
                  <a:lnTo>
                    <a:pt x="31" y="6"/>
                  </a:lnTo>
                  <a:lnTo>
                    <a:pt x="65" y="11"/>
                  </a:lnTo>
                  <a:lnTo>
                    <a:pt x="98" y="13"/>
                  </a:lnTo>
                  <a:lnTo>
                    <a:pt x="131" y="13"/>
                  </a:lnTo>
                  <a:lnTo>
                    <a:pt x="131" y="39"/>
                  </a:lnTo>
                  <a:lnTo>
                    <a:pt x="96" y="39"/>
                  </a:lnTo>
                  <a:lnTo>
                    <a:pt x="61" y="37"/>
                  </a:lnTo>
                  <a:lnTo>
                    <a:pt x="28" y="32"/>
                  </a:lnTo>
                  <a:lnTo>
                    <a:pt x="0" y="2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Freeform 291"/>
            <p:cNvSpPr>
              <a:spLocks/>
            </p:cNvSpPr>
            <p:nvPr/>
          </p:nvSpPr>
          <p:spPr bwMode="auto">
            <a:xfrm>
              <a:off x="6200144" y="2065806"/>
              <a:ext cx="7299" cy="17012"/>
            </a:xfrm>
            <a:custGeom>
              <a:avLst/>
              <a:gdLst>
                <a:gd name="T0" fmla="*/ 2147483647 w 9"/>
                <a:gd name="T1" fmla="*/ 0 h 26"/>
                <a:gd name="T2" fmla="*/ 2147483647 w 9"/>
                <a:gd name="T3" fmla="*/ 0 h 26"/>
                <a:gd name="T4" fmla="*/ 2147483647 w 9"/>
                <a:gd name="T5" fmla="*/ 2147483647 h 26"/>
                <a:gd name="T6" fmla="*/ 0 w 9"/>
                <a:gd name="T7" fmla="*/ 2147483647 h 26"/>
                <a:gd name="T8" fmla="*/ 2147483647 w 9"/>
                <a:gd name="T9" fmla="*/ 2147483647 h 26"/>
                <a:gd name="T10" fmla="*/ 2147483647 w 9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6"/>
                <a:gd name="T20" fmla="*/ 9 w 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6">
                  <a:moveTo>
                    <a:pt x="5" y="0"/>
                  </a:moveTo>
                  <a:lnTo>
                    <a:pt x="4" y="0"/>
                  </a:lnTo>
                  <a:lnTo>
                    <a:pt x="9" y="2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Freeform 292"/>
            <p:cNvSpPr>
              <a:spLocks/>
            </p:cNvSpPr>
            <p:nvPr/>
          </p:nvSpPr>
          <p:spPr bwMode="auto">
            <a:xfrm>
              <a:off x="6295025" y="2040942"/>
              <a:ext cx="103639" cy="51037"/>
            </a:xfrm>
            <a:custGeom>
              <a:avLst/>
              <a:gdLst>
                <a:gd name="T0" fmla="*/ 0 w 143"/>
                <a:gd name="T1" fmla="*/ 2147483647 h 80"/>
                <a:gd name="T2" fmla="*/ 2147483647 w 143"/>
                <a:gd name="T3" fmla="*/ 2147483647 h 80"/>
                <a:gd name="T4" fmla="*/ 2147483647 w 143"/>
                <a:gd name="T5" fmla="*/ 2147483647 h 80"/>
                <a:gd name="T6" fmla="*/ 2147483647 w 143"/>
                <a:gd name="T7" fmla="*/ 2147483647 h 80"/>
                <a:gd name="T8" fmla="*/ 2147483647 w 143"/>
                <a:gd name="T9" fmla="*/ 2147483647 h 80"/>
                <a:gd name="T10" fmla="*/ 2147483647 w 143"/>
                <a:gd name="T11" fmla="*/ 0 h 80"/>
                <a:gd name="T12" fmla="*/ 2147483647 w 143"/>
                <a:gd name="T13" fmla="*/ 2147483647 h 80"/>
                <a:gd name="T14" fmla="*/ 2147483647 w 143"/>
                <a:gd name="T15" fmla="*/ 2147483647 h 80"/>
                <a:gd name="T16" fmla="*/ 2147483647 w 143"/>
                <a:gd name="T17" fmla="*/ 2147483647 h 80"/>
                <a:gd name="T18" fmla="*/ 2147483647 w 143"/>
                <a:gd name="T19" fmla="*/ 2147483647 h 80"/>
                <a:gd name="T20" fmla="*/ 2147483647 w 143"/>
                <a:gd name="T21" fmla="*/ 2147483647 h 80"/>
                <a:gd name="T22" fmla="*/ 2147483647 w 143"/>
                <a:gd name="T23" fmla="*/ 2147483647 h 80"/>
                <a:gd name="T24" fmla="*/ 0 w 143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3"/>
                <a:gd name="T40" fmla="*/ 0 h 80"/>
                <a:gd name="T41" fmla="*/ 143 w 143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3" h="80">
                  <a:moveTo>
                    <a:pt x="0" y="54"/>
                  </a:moveTo>
                  <a:lnTo>
                    <a:pt x="34" y="47"/>
                  </a:lnTo>
                  <a:lnTo>
                    <a:pt x="63" y="30"/>
                  </a:lnTo>
                  <a:lnTo>
                    <a:pt x="95" y="13"/>
                  </a:lnTo>
                  <a:lnTo>
                    <a:pt x="115" y="6"/>
                  </a:lnTo>
                  <a:lnTo>
                    <a:pt x="135" y="0"/>
                  </a:lnTo>
                  <a:lnTo>
                    <a:pt x="143" y="24"/>
                  </a:lnTo>
                  <a:lnTo>
                    <a:pt x="124" y="30"/>
                  </a:lnTo>
                  <a:lnTo>
                    <a:pt x="108" y="36"/>
                  </a:lnTo>
                  <a:lnTo>
                    <a:pt x="76" y="52"/>
                  </a:lnTo>
                  <a:lnTo>
                    <a:pt x="43" y="71"/>
                  </a:lnTo>
                  <a:lnTo>
                    <a:pt x="4" y="8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Freeform 293"/>
            <p:cNvSpPr>
              <a:spLocks/>
            </p:cNvSpPr>
            <p:nvPr/>
          </p:nvSpPr>
          <p:spPr bwMode="auto">
            <a:xfrm>
              <a:off x="6295025" y="2076275"/>
              <a:ext cx="2919" cy="15704"/>
            </a:xfrm>
            <a:custGeom>
              <a:avLst/>
              <a:gdLst>
                <a:gd name="T0" fmla="*/ 2147483647 w 4"/>
                <a:gd name="T1" fmla="*/ 2147483647 h 26"/>
                <a:gd name="T2" fmla="*/ 2147483647 w 4"/>
                <a:gd name="T3" fmla="*/ 2147483647 h 26"/>
                <a:gd name="T4" fmla="*/ 0 w 4"/>
                <a:gd name="T5" fmla="*/ 0 h 26"/>
                <a:gd name="T6" fmla="*/ 2147483647 w 4"/>
                <a:gd name="T7" fmla="*/ 0 h 26"/>
                <a:gd name="T8" fmla="*/ 2147483647 w 4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6"/>
                <a:gd name="T17" fmla="*/ 4 w 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6">
                  <a:moveTo>
                    <a:pt x="2" y="26"/>
                  </a:moveTo>
                  <a:lnTo>
                    <a:pt x="4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Freeform 294"/>
            <p:cNvSpPr>
              <a:spLocks/>
            </p:cNvSpPr>
            <p:nvPr/>
          </p:nvSpPr>
          <p:spPr bwMode="auto">
            <a:xfrm>
              <a:off x="6386987" y="2044868"/>
              <a:ext cx="89042" cy="96839"/>
            </a:xfrm>
            <a:custGeom>
              <a:avLst/>
              <a:gdLst>
                <a:gd name="T0" fmla="*/ 2147483647 w 122"/>
                <a:gd name="T1" fmla="*/ 0 h 148"/>
                <a:gd name="T2" fmla="*/ 2147483647 w 122"/>
                <a:gd name="T3" fmla="*/ 2147483647 h 148"/>
                <a:gd name="T4" fmla="*/ 2147483647 w 122"/>
                <a:gd name="T5" fmla="*/ 2147483647 h 148"/>
                <a:gd name="T6" fmla="*/ 2147483647 w 122"/>
                <a:gd name="T7" fmla="*/ 2147483647 h 148"/>
                <a:gd name="T8" fmla="*/ 2147483647 w 122"/>
                <a:gd name="T9" fmla="*/ 2147483647 h 148"/>
                <a:gd name="T10" fmla="*/ 2147483647 w 122"/>
                <a:gd name="T11" fmla="*/ 2147483647 h 148"/>
                <a:gd name="T12" fmla="*/ 2147483647 w 122"/>
                <a:gd name="T13" fmla="*/ 2147483647 h 148"/>
                <a:gd name="T14" fmla="*/ 2147483647 w 122"/>
                <a:gd name="T15" fmla="*/ 2147483647 h 148"/>
                <a:gd name="T16" fmla="*/ 2147483647 w 122"/>
                <a:gd name="T17" fmla="*/ 2147483647 h 148"/>
                <a:gd name="T18" fmla="*/ 2147483647 w 122"/>
                <a:gd name="T19" fmla="*/ 2147483647 h 148"/>
                <a:gd name="T20" fmla="*/ 2147483647 w 122"/>
                <a:gd name="T21" fmla="*/ 2147483647 h 148"/>
                <a:gd name="T22" fmla="*/ 2147483647 w 122"/>
                <a:gd name="T23" fmla="*/ 2147483647 h 148"/>
                <a:gd name="T24" fmla="*/ 2147483647 w 122"/>
                <a:gd name="T25" fmla="*/ 2147483647 h 148"/>
                <a:gd name="T26" fmla="*/ 2147483647 w 122"/>
                <a:gd name="T27" fmla="*/ 2147483647 h 148"/>
                <a:gd name="T28" fmla="*/ 2147483647 w 122"/>
                <a:gd name="T29" fmla="*/ 2147483647 h 148"/>
                <a:gd name="T30" fmla="*/ 0 w 122"/>
                <a:gd name="T31" fmla="*/ 2147483647 h 148"/>
                <a:gd name="T32" fmla="*/ 2147483647 w 122"/>
                <a:gd name="T33" fmla="*/ 0 h 1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48"/>
                <a:gd name="T53" fmla="*/ 122 w 122"/>
                <a:gd name="T54" fmla="*/ 148 h 1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48">
                  <a:moveTo>
                    <a:pt x="24" y="0"/>
                  </a:moveTo>
                  <a:lnTo>
                    <a:pt x="41" y="39"/>
                  </a:lnTo>
                  <a:lnTo>
                    <a:pt x="65" y="81"/>
                  </a:lnTo>
                  <a:lnTo>
                    <a:pt x="78" y="98"/>
                  </a:lnTo>
                  <a:lnTo>
                    <a:pt x="93" y="115"/>
                  </a:lnTo>
                  <a:lnTo>
                    <a:pt x="108" y="122"/>
                  </a:lnTo>
                  <a:lnTo>
                    <a:pt x="113" y="122"/>
                  </a:lnTo>
                  <a:lnTo>
                    <a:pt x="122" y="122"/>
                  </a:lnTo>
                  <a:lnTo>
                    <a:pt x="122" y="148"/>
                  </a:lnTo>
                  <a:lnTo>
                    <a:pt x="111" y="148"/>
                  </a:lnTo>
                  <a:lnTo>
                    <a:pt x="98" y="146"/>
                  </a:lnTo>
                  <a:lnTo>
                    <a:pt x="76" y="135"/>
                  </a:lnTo>
                  <a:lnTo>
                    <a:pt x="59" y="116"/>
                  </a:lnTo>
                  <a:lnTo>
                    <a:pt x="43" y="94"/>
                  </a:lnTo>
                  <a:lnTo>
                    <a:pt x="17" y="48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Freeform 295"/>
            <p:cNvSpPr>
              <a:spLocks/>
            </p:cNvSpPr>
            <p:nvPr/>
          </p:nvSpPr>
          <p:spPr bwMode="auto">
            <a:xfrm>
              <a:off x="6386987" y="2038325"/>
              <a:ext cx="17516" cy="18321"/>
            </a:xfrm>
            <a:custGeom>
              <a:avLst/>
              <a:gdLst>
                <a:gd name="T0" fmla="*/ 2147483647 w 24"/>
                <a:gd name="T1" fmla="*/ 2147483647 h 27"/>
                <a:gd name="T2" fmla="*/ 2147483647 w 24"/>
                <a:gd name="T3" fmla="*/ 0 h 27"/>
                <a:gd name="T4" fmla="*/ 2147483647 w 24"/>
                <a:gd name="T5" fmla="*/ 2147483647 h 27"/>
                <a:gd name="T6" fmla="*/ 0 w 24"/>
                <a:gd name="T7" fmla="*/ 2147483647 h 27"/>
                <a:gd name="T8" fmla="*/ 2147483647 w 24"/>
                <a:gd name="T9" fmla="*/ 2147483647 h 27"/>
                <a:gd name="T10" fmla="*/ 2147483647 w 24"/>
                <a:gd name="T11" fmla="*/ 214748364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7"/>
                <a:gd name="T20" fmla="*/ 24 w 24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7">
                  <a:moveTo>
                    <a:pt x="9" y="3"/>
                  </a:moveTo>
                  <a:lnTo>
                    <a:pt x="21" y="0"/>
                  </a:lnTo>
                  <a:lnTo>
                    <a:pt x="24" y="11"/>
                  </a:lnTo>
                  <a:lnTo>
                    <a:pt x="0" y="20"/>
                  </a:lnTo>
                  <a:lnTo>
                    <a:pt x="17" y="27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Freeform 296"/>
            <p:cNvSpPr>
              <a:spLocks/>
            </p:cNvSpPr>
            <p:nvPr/>
          </p:nvSpPr>
          <p:spPr bwMode="auto">
            <a:xfrm>
              <a:off x="6476029" y="1996448"/>
              <a:ext cx="240852" cy="145258"/>
            </a:xfrm>
            <a:custGeom>
              <a:avLst/>
              <a:gdLst>
                <a:gd name="T0" fmla="*/ 0 w 332"/>
                <a:gd name="T1" fmla="*/ 2147483647 h 222"/>
                <a:gd name="T2" fmla="*/ 2147483647 w 332"/>
                <a:gd name="T3" fmla="*/ 2147483647 h 222"/>
                <a:gd name="T4" fmla="*/ 2147483647 w 332"/>
                <a:gd name="T5" fmla="*/ 2147483647 h 222"/>
                <a:gd name="T6" fmla="*/ 2147483647 w 332"/>
                <a:gd name="T7" fmla="*/ 2147483647 h 222"/>
                <a:gd name="T8" fmla="*/ 2147483647 w 332"/>
                <a:gd name="T9" fmla="*/ 2147483647 h 222"/>
                <a:gd name="T10" fmla="*/ 2147483647 w 332"/>
                <a:gd name="T11" fmla="*/ 2147483647 h 222"/>
                <a:gd name="T12" fmla="*/ 2147483647 w 332"/>
                <a:gd name="T13" fmla="*/ 2147483647 h 222"/>
                <a:gd name="T14" fmla="*/ 2147483647 w 332"/>
                <a:gd name="T15" fmla="*/ 0 h 222"/>
                <a:gd name="T16" fmla="*/ 2147483647 w 332"/>
                <a:gd name="T17" fmla="*/ 2147483647 h 222"/>
                <a:gd name="T18" fmla="*/ 2147483647 w 332"/>
                <a:gd name="T19" fmla="*/ 2147483647 h 222"/>
                <a:gd name="T20" fmla="*/ 2147483647 w 332"/>
                <a:gd name="T21" fmla="*/ 2147483647 h 222"/>
                <a:gd name="T22" fmla="*/ 2147483647 w 332"/>
                <a:gd name="T23" fmla="*/ 2147483647 h 222"/>
                <a:gd name="T24" fmla="*/ 2147483647 w 332"/>
                <a:gd name="T25" fmla="*/ 2147483647 h 222"/>
                <a:gd name="T26" fmla="*/ 2147483647 w 332"/>
                <a:gd name="T27" fmla="*/ 2147483647 h 222"/>
                <a:gd name="T28" fmla="*/ 2147483647 w 332"/>
                <a:gd name="T29" fmla="*/ 2147483647 h 222"/>
                <a:gd name="T30" fmla="*/ 2147483647 w 332"/>
                <a:gd name="T31" fmla="*/ 2147483647 h 222"/>
                <a:gd name="T32" fmla="*/ 0 w 332"/>
                <a:gd name="T33" fmla="*/ 2147483647 h 2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2"/>
                <a:gd name="T52" fmla="*/ 0 h 222"/>
                <a:gd name="T53" fmla="*/ 332 w 332"/>
                <a:gd name="T54" fmla="*/ 222 h 2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2" h="222">
                  <a:moveTo>
                    <a:pt x="0" y="196"/>
                  </a:moveTo>
                  <a:lnTo>
                    <a:pt x="23" y="194"/>
                  </a:lnTo>
                  <a:lnTo>
                    <a:pt x="41" y="190"/>
                  </a:lnTo>
                  <a:lnTo>
                    <a:pt x="87" y="172"/>
                  </a:lnTo>
                  <a:lnTo>
                    <a:pt x="130" y="148"/>
                  </a:lnTo>
                  <a:lnTo>
                    <a:pt x="171" y="120"/>
                  </a:lnTo>
                  <a:lnTo>
                    <a:pt x="248" y="57"/>
                  </a:lnTo>
                  <a:lnTo>
                    <a:pt x="313" y="0"/>
                  </a:lnTo>
                  <a:lnTo>
                    <a:pt x="332" y="18"/>
                  </a:lnTo>
                  <a:lnTo>
                    <a:pt x="265" y="77"/>
                  </a:lnTo>
                  <a:lnTo>
                    <a:pt x="187" y="140"/>
                  </a:lnTo>
                  <a:lnTo>
                    <a:pt x="143" y="170"/>
                  </a:lnTo>
                  <a:lnTo>
                    <a:pt x="97" y="196"/>
                  </a:lnTo>
                  <a:lnTo>
                    <a:pt x="50" y="214"/>
                  </a:lnTo>
                  <a:lnTo>
                    <a:pt x="26" y="220"/>
                  </a:lnTo>
                  <a:lnTo>
                    <a:pt x="2" y="222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Freeform 297"/>
            <p:cNvSpPr>
              <a:spLocks/>
            </p:cNvSpPr>
            <p:nvPr/>
          </p:nvSpPr>
          <p:spPr bwMode="auto">
            <a:xfrm>
              <a:off x="6476029" y="2124694"/>
              <a:ext cx="1460" cy="17012"/>
            </a:xfrm>
            <a:custGeom>
              <a:avLst/>
              <a:gdLst>
                <a:gd name="T0" fmla="*/ 0 w 2"/>
                <a:gd name="T1" fmla="*/ 2147483647 h 26"/>
                <a:gd name="T2" fmla="*/ 2147483647 w 2"/>
                <a:gd name="T3" fmla="*/ 2147483647 h 26"/>
                <a:gd name="T4" fmla="*/ 0 w 2"/>
                <a:gd name="T5" fmla="*/ 0 h 26"/>
                <a:gd name="T6" fmla="*/ 0 w 2"/>
                <a:gd name="T7" fmla="*/ 2147483647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6"/>
                <a:gd name="T14" fmla="*/ 2 w 2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6">
                  <a:moveTo>
                    <a:pt x="0" y="26"/>
                  </a:moveTo>
                  <a:lnTo>
                    <a:pt x="2" y="26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3" name="Freeform 298"/>
            <p:cNvSpPr>
              <a:spLocks/>
            </p:cNvSpPr>
            <p:nvPr/>
          </p:nvSpPr>
          <p:spPr bwMode="auto">
            <a:xfrm>
              <a:off x="6592805" y="1876054"/>
              <a:ext cx="121156" cy="134789"/>
            </a:xfrm>
            <a:custGeom>
              <a:avLst/>
              <a:gdLst>
                <a:gd name="T0" fmla="*/ 2147483647 w 167"/>
                <a:gd name="T1" fmla="*/ 2147483647 h 205"/>
                <a:gd name="T2" fmla="*/ 2147483647 w 167"/>
                <a:gd name="T3" fmla="*/ 2147483647 h 205"/>
                <a:gd name="T4" fmla="*/ 2147483647 w 167"/>
                <a:gd name="T5" fmla="*/ 2147483647 h 205"/>
                <a:gd name="T6" fmla="*/ 2147483647 w 167"/>
                <a:gd name="T7" fmla="*/ 2147483647 h 205"/>
                <a:gd name="T8" fmla="*/ 2147483647 w 167"/>
                <a:gd name="T9" fmla="*/ 2147483647 h 205"/>
                <a:gd name="T10" fmla="*/ 2147483647 w 167"/>
                <a:gd name="T11" fmla="*/ 2147483647 h 205"/>
                <a:gd name="T12" fmla="*/ 0 w 167"/>
                <a:gd name="T13" fmla="*/ 2147483647 h 205"/>
                <a:gd name="T14" fmla="*/ 2147483647 w 167"/>
                <a:gd name="T15" fmla="*/ 0 h 205"/>
                <a:gd name="T16" fmla="*/ 2147483647 w 167"/>
                <a:gd name="T17" fmla="*/ 2147483647 h 205"/>
                <a:gd name="T18" fmla="*/ 2147483647 w 167"/>
                <a:gd name="T19" fmla="*/ 2147483647 h 205"/>
                <a:gd name="T20" fmla="*/ 2147483647 w 167"/>
                <a:gd name="T21" fmla="*/ 2147483647 h 205"/>
                <a:gd name="T22" fmla="*/ 2147483647 w 167"/>
                <a:gd name="T23" fmla="*/ 2147483647 h 205"/>
                <a:gd name="T24" fmla="*/ 2147483647 w 167"/>
                <a:gd name="T25" fmla="*/ 2147483647 h 205"/>
                <a:gd name="T26" fmla="*/ 2147483647 w 167"/>
                <a:gd name="T27" fmla="*/ 2147483647 h 205"/>
                <a:gd name="T28" fmla="*/ 2147483647 w 167"/>
                <a:gd name="T29" fmla="*/ 2147483647 h 2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7"/>
                <a:gd name="T46" fmla="*/ 0 h 205"/>
                <a:gd name="T47" fmla="*/ 167 w 167"/>
                <a:gd name="T48" fmla="*/ 205 h 2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7" h="205">
                  <a:moveTo>
                    <a:pt x="154" y="205"/>
                  </a:moveTo>
                  <a:lnTo>
                    <a:pt x="124" y="188"/>
                  </a:lnTo>
                  <a:lnTo>
                    <a:pt x="100" y="166"/>
                  </a:lnTo>
                  <a:lnTo>
                    <a:pt x="80" y="144"/>
                  </a:lnTo>
                  <a:lnTo>
                    <a:pt x="61" y="118"/>
                  </a:lnTo>
                  <a:lnTo>
                    <a:pt x="32" y="66"/>
                  </a:lnTo>
                  <a:lnTo>
                    <a:pt x="0" y="13"/>
                  </a:lnTo>
                  <a:lnTo>
                    <a:pt x="23" y="0"/>
                  </a:lnTo>
                  <a:lnTo>
                    <a:pt x="54" y="53"/>
                  </a:lnTo>
                  <a:lnTo>
                    <a:pt x="82" y="103"/>
                  </a:lnTo>
                  <a:lnTo>
                    <a:pt x="98" y="127"/>
                  </a:lnTo>
                  <a:lnTo>
                    <a:pt x="119" y="148"/>
                  </a:lnTo>
                  <a:lnTo>
                    <a:pt x="141" y="168"/>
                  </a:lnTo>
                  <a:lnTo>
                    <a:pt x="167" y="183"/>
                  </a:lnTo>
                  <a:lnTo>
                    <a:pt x="15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Freeform 299"/>
            <p:cNvSpPr>
              <a:spLocks/>
            </p:cNvSpPr>
            <p:nvPr/>
          </p:nvSpPr>
          <p:spPr bwMode="auto">
            <a:xfrm>
              <a:off x="6703743" y="1995140"/>
              <a:ext cx="23355" cy="15704"/>
            </a:xfrm>
            <a:custGeom>
              <a:avLst/>
              <a:gdLst>
                <a:gd name="T0" fmla="*/ 2147483647 w 32"/>
                <a:gd name="T1" fmla="*/ 2147483647 h 22"/>
                <a:gd name="T2" fmla="*/ 2147483647 w 32"/>
                <a:gd name="T3" fmla="*/ 2147483647 h 22"/>
                <a:gd name="T4" fmla="*/ 2147483647 w 32"/>
                <a:gd name="T5" fmla="*/ 0 h 22"/>
                <a:gd name="T6" fmla="*/ 2147483647 w 32"/>
                <a:gd name="T7" fmla="*/ 2147483647 h 22"/>
                <a:gd name="T8" fmla="*/ 0 w 32"/>
                <a:gd name="T9" fmla="*/ 2147483647 h 22"/>
                <a:gd name="T10" fmla="*/ 2147483647 w 32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2"/>
                <a:gd name="T20" fmla="*/ 32 w 32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2">
                  <a:moveTo>
                    <a:pt x="19" y="20"/>
                  </a:moveTo>
                  <a:lnTo>
                    <a:pt x="32" y="9"/>
                  </a:lnTo>
                  <a:lnTo>
                    <a:pt x="15" y="0"/>
                  </a:lnTo>
                  <a:lnTo>
                    <a:pt x="2" y="22"/>
                  </a:lnTo>
                  <a:lnTo>
                    <a:pt x="0" y="2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Freeform 300"/>
            <p:cNvSpPr>
              <a:spLocks/>
            </p:cNvSpPr>
            <p:nvPr/>
          </p:nvSpPr>
          <p:spPr bwMode="auto">
            <a:xfrm>
              <a:off x="6601563" y="1864276"/>
              <a:ext cx="91962" cy="23555"/>
            </a:xfrm>
            <a:custGeom>
              <a:avLst/>
              <a:gdLst>
                <a:gd name="T0" fmla="*/ 0 w 125"/>
                <a:gd name="T1" fmla="*/ 2147483647 h 37"/>
                <a:gd name="T2" fmla="*/ 2147483647 w 125"/>
                <a:gd name="T3" fmla="*/ 2147483647 h 37"/>
                <a:gd name="T4" fmla="*/ 2147483647 w 125"/>
                <a:gd name="T5" fmla="*/ 2147483647 h 37"/>
                <a:gd name="T6" fmla="*/ 2147483647 w 125"/>
                <a:gd name="T7" fmla="*/ 0 h 37"/>
                <a:gd name="T8" fmla="*/ 0 w 12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37"/>
                <a:gd name="T17" fmla="*/ 125 w 125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37">
                  <a:moveTo>
                    <a:pt x="0" y="11"/>
                  </a:moveTo>
                  <a:lnTo>
                    <a:pt x="1" y="37"/>
                  </a:lnTo>
                  <a:lnTo>
                    <a:pt x="125" y="26"/>
                  </a:lnTo>
                  <a:lnTo>
                    <a:pt x="12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Freeform 301"/>
            <p:cNvSpPr>
              <a:spLocks/>
            </p:cNvSpPr>
            <p:nvPr/>
          </p:nvSpPr>
          <p:spPr bwMode="auto">
            <a:xfrm>
              <a:off x="6585507" y="1870820"/>
              <a:ext cx="23355" cy="17012"/>
            </a:xfrm>
            <a:custGeom>
              <a:avLst/>
              <a:gdLst>
                <a:gd name="T0" fmla="*/ 2147483647 w 34"/>
                <a:gd name="T1" fmla="*/ 2147483647 h 26"/>
                <a:gd name="T2" fmla="*/ 0 w 34"/>
                <a:gd name="T3" fmla="*/ 2147483647 h 26"/>
                <a:gd name="T4" fmla="*/ 2147483647 w 34"/>
                <a:gd name="T5" fmla="*/ 0 h 26"/>
                <a:gd name="T6" fmla="*/ 2147483647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26"/>
                <a:gd name="T20" fmla="*/ 34 w 34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26">
                  <a:moveTo>
                    <a:pt x="11" y="21"/>
                  </a:moveTo>
                  <a:lnTo>
                    <a:pt x="0" y="2"/>
                  </a:lnTo>
                  <a:lnTo>
                    <a:pt x="23" y="0"/>
                  </a:lnTo>
                  <a:lnTo>
                    <a:pt x="24" y="26"/>
                  </a:lnTo>
                  <a:lnTo>
                    <a:pt x="34" y="8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Freeform 302"/>
            <p:cNvSpPr>
              <a:spLocks/>
            </p:cNvSpPr>
            <p:nvPr/>
          </p:nvSpPr>
          <p:spPr bwMode="auto">
            <a:xfrm>
              <a:off x="6684767" y="1865585"/>
              <a:ext cx="62767" cy="45802"/>
            </a:xfrm>
            <a:custGeom>
              <a:avLst/>
              <a:gdLst>
                <a:gd name="T0" fmla="*/ 2147483647 w 85"/>
                <a:gd name="T1" fmla="*/ 0 h 68"/>
                <a:gd name="T2" fmla="*/ 2147483647 w 85"/>
                <a:gd name="T3" fmla="*/ 2147483647 h 68"/>
                <a:gd name="T4" fmla="*/ 2147483647 w 85"/>
                <a:gd name="T5" fmla="*/ 2147483647 h 68"/>
                <a:gd name="T6" fmla="*/ 2147483647 w 85"/>
                <a:gd name="T7" fmla="*/ 2147483647 h 68"/>
                <a:gd name="T8" fmla="*/ 2147483647 w 85"/>
                <a:gd name="T9" fmla="*/ 2147483647 h 68"/>
                <a:gd name="T10" fmla="*/ 2147483647 w 85"/>
                <a:gd name="T11" fmla="*/ 2147483647 h 68"/>
                <a:gd name="T12" fmla="*/ 2147483647 w 85"/>
                <a:gd name="T13" fmla="*/ 2147483647 h 68"/>
                <a:gd name="T14" fmla="*/ 2147483647 w 85"/>
                <a:gd name="T15" fmla="*/ 2147483647 h 68"/>
                <a:gd name="T16" fmla="*/ 2147483647 w 85"/>
                <a:gd name="T17" fmla="*/ 2147483647 h 68"/>
                <a:gd name="T18" fmla="*/ 2147483647 w 85"/>
                <a:gd name="T19" fmla="*/ 2147483647 h 68"/>
                <a:gd name="T20" fmla="*/ 2147483647 w 85"/>
                <a:gd name="T21" fmla="*/ 2147483647 h 68"/>
                <a:gd name="T22" fmla="*/ 0 w 85"/>
                <a:gd name="T23" fmla="*/ 2147483647 h 68"/>
                <a:gd name="T24" fmla="*/ 2147483647 w 85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"/>
                <a:gd name="T40" fmla="*/ 0 h 68"/>
                <a:gd name="T41" fmla="*/ 85 w 85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" h="68">
                  <a:moveTo>
                    <a:pt x="17" y="0"/>
                  </a:moveTo>
                  <a:lnTo>
                    <a:pt x="37" y="15"/>
                  </a:lnTo>
                  <a:lnTo>
                    <a:pt x="50" y="31"/>
                  </a:lnTo>
                  <a:lnTo>
                    <a:pt x="67" y="40"/>
                  </a:lnTo>
                  <a:lnTo>
                    <a:pt x="74" y="42"/>
                  </a:lnTo>
                  <a:lnTo>
                    <a:pt x="85" y="42"/>
                  </a:lnTo>
                  <a:lnTo>
                    <a:pt x="85" y="68"/>
                  </a:lnTo>
                  <a:lnTo>
                    <a:pt x="71" y="68"/>
                  </a:lnTo>
                  <a:lnTo>
                    <a:pt x="54" y="63"/>
                  </a:lnTo>
                  <a:lnTo>
                    <a:pt x="34" y="52"/>
                  </a:lnTo>
                  <a:lnTo>
                    <a:pt x="19" y="33"/>
                  </a:lnTo>
                  <a:lnTo>
                    <a:pt x="0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Freeform 303"/>
            <p:cNvSpPr>
              <a:spLocks/>
            </p:cNvSpPr>
            <p:nvPr/>
          </p:nvSpPr>
          <p:spPr bwMode="auto">
            <a:xfrm>
              <a:off x="6684767" y="1864276"/>
              <a:ext cx="11678" cy="15704"/>
            </a:xfrm>
            <a:custGeom>
              <a:avLst/>
              <a:gdLst>
                <a:gd name="T0" fmla="*/ 2147483647 w 17"/>
                <a:gd name="T1" fmla="*/ 0 h 26"/>
                <a:gd name="T2" fmla="*/ 2147483647 w 17"/>
                <a:gd name="T3" fmla="*/ 0 h 26"/>
                <a:gd name="T4" fmla="*/ 2147483647 w 17"/>
                <a:gd name="T5" fmla="*/ 2147483647 h 26"/>
                <a:gd name="T6" fmla="*/ 0 w 17"/>
                <a:gd name="T7" fmla="*/ 2147483647 h 26"/>
                <a:gd name="T8" fmla="*/ 2147483647 w 17"/>
                <a:gd name="T9" fmla="*/ 2147483647 h 26"/>
                <a:gd name="T10" fmla="*/ 2147483647 w 17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6"/>
                <a:gd name="T20" fmla="*/ 17 w 1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6">
                  <a:moveTo>
                    <a:pt x="9" y="0"/>
                  </a:moveTo>
                  <a:lnTo>
                    <a:pt x="11" y="0"/>
                  </a:lnTo>
                  <a:lnTo>
                    <a:pt x="17" y="4"/>
                  </a:lnTo>
                  <a:lnTo>
                    <a:pt x="0" y="24"/>
                  </a:lnTo>
                  <a:lnTo>
                    <a:pt x="11" y="2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Freeform 304"/>
            <p:cNvSpPr>
              <a:spLocks/>
            </p:cNvSpPr>
            <p:nvPr/>
          </p:nvSpPr>
          <p:spPr bwMode="auto">
            <a:xfrm>
              <a:off x="6746075" y="1893066"/>
              <a:ext cx="27734" cy="18321"/>
            </a:xfrm>
            <a:custGeom>
              <a:avLst/>
              <a:gdLst>
                <a:gd name="T0" fmla="*/ 0 w 38"/>
                <a:gd name="T1" fmla="*/ 2147483647 h 28"/>
                <a:gd name="T2" fmla="*/ 2147483647 w 38"/>
                <a:gd name="T3" fmla="*/ 0 h 28"/>
                <a:gd name="T4" fmla="*/ 2147483647 w 38"/>
                <a:gd name="T5" fmla="*/ 0 h 28"/>
                <a:gd name="T6" fmla="*/ 2147483647 w 38"/>
                <a:gd name="T7" fmla="*/ 2147483647 h 28"/>
                <a:gd name="T8" fmla="*/ 2147483647 w 38"/>
                <a:gd name="T9" fmla="*/ 2147483647 h 28"/>
                <a:gd name="T10" fmla="*/ 2147483647 w 38"/>
                <a:gd name="T11" fmla="*/ 2147483647 h 28"/>
                <a:gd name="T12" fmla="*/ 0 w 38"/>
                <a:gd name="T13" fmla="*/ 214748364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8"/>
                <a:gd name="T23" fmla="*/ 38 w 38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8">
                  <a:moveTo>
                    <a:pt x="0" y="2"/>
                  </a:moveTo>
                  <a:lnTo>
                    <a:pt x="18" y="0"/>
                  </a:lnTo>
                  <a:lnTo>
                    <a:pt x="37" y="0"/>
                  </a:lnTo>
                  <a:lnTo>
                    <a:pt x="38" y="26"/>
                  </a:lnTo>
                  <a:lnTo>
                    <a:pt x="20" y="26"/>
                  </a:lnTo>
                  <a:lnTo>
                    <a:pt x="3" y="2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Freeform 305"/>
            <p:cNvSpPr>
              <a:spLocks/>
            </p:cNvSpPr>
            <p:nvPr/>
          </p:nvSpPr>
          <p:spPr bwMode="auto">
            <a:xfrm>
              <a:off x="6746075" y="1894375"/>
              <a:ext cx="2919" cy="17012"/>
            </a:xfrm>
            <a:custGeom>
              <a:avLst/>
              <a:gdLst>
                <a:gd name="T0" fmla="*/ 2147483647 w 3"/>
                <a:gd name="T1" fmla="*/ 2147483647 h 26"/>
                <a:gd name="T2" fmla="*/ 2147483647 w 3"/>
                <a:gd name="T3" fmla="*/ 2147483647 h 26"/>
                <a:gd name="T4" fmla="*/ 0 w 3"/>
                <a:gd name="T5" fmla="*/ 0 h 26"/>
                <a:gd name="T6" fmla="*/ 2147483647 w 3"/>
                <a:gd name="T7" fmla="*/ 0 h 26"/>
                <a:gd name="T8" fmla="*/ 2147483647 w 3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6"/>
                <a:gd name="T17" fmla="*/ 3 w 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6">
                  <a:moveTo>
                    <a:pt x="1" y="26"/>
                  </a:moveTo>
                  <a:lnTo>
                    <a:pt x="3" y="2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Freeform 306"/>
            <p:cNvSpPr>
              <a:spLocks/>
            </p:cNvSpPr>
            <p:nvPr/>
          </p:nvSpPr>
          <p:spPr bwMode="auto">
            <a:xfrm>
              <a:off x="6757752" y="1864276"/>
              <a:ext cx="23355" cy="39259"/>
            </a:xfrm>
            <a:custGeom>
              <a:avLst/>
              <a:gdLst>
                <a:gd name="T0" fmla="*/ 2147483647 w 32"/>
                <a:gd name="T1" fmla="*/ 2147483647 h 59"/>
                <a:gd name="T2" fmla="*/ 0 w 32"/>
                <a:gd name="T3" fmla="*/ 2147483647 h 59"/>
                <a:gd name="T4" fmla="*/ 2147483647 w 32"/>
                <a:gd name="T5" fmla="*/ 2147483647 h 59"/>
                <a:gd name="T6" fmla="*/ 2147483647 w 32"/>
                <a:gd name="T7" fmla="*/ 0 h 59"/>
                <a:gd name="T8" fmla="*/ 2147483647 w 32"/>
                <a:gd name="T9" fmla="*/ 2147483647 h 59"/>
                <a:gd name="T10" fmla="*/ 2147483647 w 32"/>
                <a:gd name="T11" fmla="*/ 2147483647 h 59"/>
                <a:gd name="T12" fmla="*/ 2147483647 w 32"/>
                <a:gd name="T13" fmla="*/ 2147483647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9"/>
                <a:gd name="T23" fmla="*/ 32 w 32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9">
                  <a:moveTo>
                    <a:pt x="8" y="59"/>
                  </a:moveTo>
                  <a:lnTo>
                    <a:pt x="0" y="31"/>
                  </a:lnTo>
                  <a:lnTo>
                    <a:pt x="2" y="4"/>
                  </a:lnTo>
                  <a:lnTo>
                    <a:pt x="26" y="0"/>
                  </a:lnTo>
                  <a:lnTo>
                    <a:pt x="24" y="28"/>
                  </a:lnTo>
                  <a:lnTo>
                    <a:pt x="32" y="52"/>
                  </a:lnTo>
                  <a:lnTo>
                    <a:pt x="8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Freeform 307"/>
            <p:cNvSpPr>
              <a:spLocks/>
            </p:cNvSpPr>
            <p:nvPr/>
          </p:nvSpPr>
          <p:spPr bwMode="auto">
            <a:xfrm>
              <a:off x="6763591" y="1893066"/>
              <a:ext cx="20436" cy="17012"/>
            </a:xfrm>
            <a:custGeom>
              <a:avLst/>
              <a:gdLst>
                <a:gd name="T0" fmla="*/ 2147483647 w 27"/>
                <a:gd name="T1" fmla="*/ 2147483647 h 26"/>
                <a:gd name="T2" fmla="*/ 2147483647 w 27"/>
                <a:gd name="T3" fmla="*/ 2147483647 h 26"/>
                <a:gd name="T4" fmla="*/ 2147483647 w 27"/>
                <a:gd name="T5" fmla="*/ 2147483647 h 26"/>
                <a:gd name="T6" fmla="*/ 0 w 27"/>
                <a:gd name="T7" fmla="*/ 2147483647 h 26"/>
                <a:gd name="T8" fmla="*/ 2147483647 w 27"/>
                <a:gd name="T9" fmla="*/ 0 h 26"/>
                <a:gd name="T10" fmla="*/ 2147483647 w 27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6"/>
                <a:gd name="T20" fmla="*/ 27 w 2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6">
                  <a:moveTo>
                    <a:pt x="14" y="26"/>
                  </a:moveTo>
                  <a:lnTo>
                    <a:pt x="27" y="25"/>
                  </a:lnTo>
                  <a:lnTo>
                    <a:pt x="24" y="10"/>
                  </a:lnTo>
                  <a:lnTo>
                    <a:pt x="0" y="17"/>
                  </a:lnTo>
                  <a:lnTo>
                    <a:pt x="13" y="0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Freeform 308"/>
            <p:cNvSpPr>
              <a:spLocks/>
            </p:cNvSpPr>
            <p:nvPr/>
          </p:nvSpPr>
          <p:spPr bwMode="auto">
            <a:xfrm>
              <a:off x="6760672" y="1760894"/>
              <a:ext cx="170786" cy="111234"/>
            </a:xfrm>
            <a:custGeom>
              <a:avLst/>
              <a:gdLst>
                <a:gd name="T0" fmla="*/ 0 w 233"/>
                <a:gd name="T1" fmla="*/ 2147483647 h 170"/>
                <a:gd name="T2" fmla="*/ 2147483647 w 233"/>
                <a:gd name="T3" fmla="*/ 2147483647 h 170"/>
                <a:gd name="T4" fmla="*/ 2147483647 w 233"/>
                <a:gd name="T5" fmla="*/ 2147483647 h 170"/>
                <a:gd name="T6" fmla="*/ 2147483647 w 233"/>
                <a:gd name="T7" fmla="*/ 2147483647 h 170"/>
                <a:gd name="T8" fmla="*/ 2147483647 w 233"/>
                <a:gd name="T9" fmla="*/ 2147483647 h 170"/>
                <a:gd name="T10" fmla="*/ 2147483647 w 233"/>
                <a:gd name="T11" fmla="*/ 2147483647 h 170"/>
                <a:gd name="T12" fmla="*/ 2147483647 w 233"/>
                <a:gd name="T13" fmla="*/ 2147483647 h 170"/>
                <a:gd name="T14" fmla="*/ 2147483647 w 233"/>
                <a:gd name="T15" fmla="*/ 2147483647 h 170"/>
                <a:gd name="T16" fmla="*/ 2147483647 w 233"/>
                <a:gd name="T17" fmla="*/ 2147483647 h 170"/>
                <a:gd name="T18" fmla="*/ 2147483647 w 233"/>
                <a:gd name="T19" fmla="*/ 2147483647 h 170"/>
                <a:gd name="T20" fmla="*/ 2147483647 w 233"/>
                <a:gd name="T21" fmla="*/ 0 h 170"/>
                <a:gd name="T22" fmla="*/ 2147483647 w 233"/>
                <a:gd name="T23" fmla="*/ 0 h 170"/>
                <a:gd name="T24" fmla="*/ 2147483647 w 233"/>
                <a:gd name="T25" fmla="*/ 2147483647 h 170"/>
                <a:gd name="T26" fmla="*/ 2147483647 w 233"/>
                <a:gd name="T27" fmla="*/ 2147483647 h 170"/>
                <a:gd name="T28" fmla="*/ 2147483647 w 233"/>
                <a:gd name="T29" fmla="*/ 2147483647 h 170"/>
                <a:gd name="T30" fmla="*/ 2147483647 w 233"/>
                <a:gd name="T31" fmla="*/ 2147483647 h 170"/>
                <a:gd name="T32" fmla="*/ 2147483647 w 233"/>
                <a:gd name="T33" fmla="*/ 2147483647 h 170"/>
                <a:gd name="T34" fmla="*/ 2147483647 w 233"/>
                <a:gd name="T35" fmla="*/ 2147483647 h 170"/>
                <a:gd name="T36" fmla="*/ 2147483647 w 233"/>
                <a:gd name="T37" fmla="*/ 2147483647 h 170"/>
                <a:gd name="T38" fmla="*/ 2147483647 w 233"/>
                <a:gd name="T39" fmla="*/ 2147483647 h 170"/>
                <a:gd name="T40" fmla="*/ 2147483647 w 233"/>
                <a:gd name="T41" fmla="*/ 2147483647 h 170"/>
                <a:gd name="T42" fmla="*/ 2147483647 w 233"/>
                <a:gd name="T43" fmla="*/ 2147483647 h 170"/>
                <a:gd name="T44" fmla="*/ 0 w 233"/>
                <a:gd name="T45" fmla="*/ 2147483647 h 1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3"/>
                <a:gd name="T70" fmla="*/ 0 h 170"/>
                <a:gd name="T71" fmla="*/ 233 w 233"/>
                <a:gd name="T72" fmla="*/ 170 h 1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3" h="170">
                  <a:moveTo>
                    <a:pt x="0" y="153"/>
                  </a:moveTo>
                  <a:lnTo>
                    <a:pt x="9" y="142"/>
                  </a:lnTo>
                  <a:lnTo>
                    <a:pt x="22" y="131"/>
                  </a:lnTo>
                  <a:lnTo>
                    <a:pt x="54" y="118"/>
                  </a:lnTo>
                  <a:lnTo>
                    <a:pt x="126" y="94"/>
                  </a:lnTo>
                  <a:lnTo>
                    <a:pt x="159" y="79"/>
                  </a:lnTo>
                  <a:lnTo>
                    <a:pt x="187" y="61"/>
                  </a:lnTo>
                  <a:lnTo>
                    <a:pt x="196" y="52"/>
                  </a:lnTo>
                  <a:lnTo>
                    <a:pt x="203" y="37"/>
                  </a:lnTo>
                  <a:lnTo>
                    <a:pt x="207" y="20"/>
                  </a:lnTo>
                  <a:lnTo>
                    <a:pt x="207" y="0"/>
                  </a:lnTo>
                  <a:lnTo>
                    <a:pt x="233" y="0"/>
                  </a:lnTo>
                  <a:lnTo>
                    <a:pt x="231" y="26"/>
                  </a:lnTo>
                  <a:lnTo>
                    <a:pt x="228" y="46"/>
                  </a:lnTo>
                  <a:lnTo>
                    <a:pt x="218" y="64"/>
                  </a:lnTo>
                  <a:lnTo>
                    <a:pt x="203" y="81"/>
                  </a:lnTo>
                  <a:lnTo>
                    <a:pt x="172" y="102"/>
                  </a:lnTo>
                  <a:lnTo>
                    <a:pt x="135" y="118"/>
                  </a:lnTo>
                  <a:lnTo>
                    <a:pt x="63" y="142"/>
                  </a:lnTo>
                  <a:lnTo>
                    <a:pt x="35" y="153"/>
                  </a:lnTo>
                  <a:lnTo>
                    <a:pt x="28" y="161"/>
                  </a:lnTo>
                  <a:lnTo>
                    <a:pt x="20" y="17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Freeform 309"/>
            <p:cNvSpPr>
              <a:spLocks/>
            </p:cNvSpPr>
            <p:nvPr/>
          </p:nvSpPr>
          <p:spPr bwMode="auto">
            <a:xfrm>
              <a:off x="6759212" y="1861659"/>
              <a:ext cx="17516" cy="10469"/>
            </a:xfrm>
            <a:custGeom>
              <a:avLst/>
              <a:gdLst>
                <a:gd name="T0" fmla="*/ 0 w 24"/>
                <a:gd name="T1" fmla="*/ 2147483647 h 17"/>
                <a:gd name="T2" fmla="*/ 0 w 24"/>
                <a:gd name="T3" fmla="*/ 2147483647 h 17"/>
                <a:gd name="T4" fmla="*/ 2147483647 w 24"/>
                <a:gd name="T5" fmla="*/ 0 h 17"/>
                <a:gd name="T6" fmla="*/ 2147483647 w 24"/>
                <a:gd name="T7" fmla="*/ 2147483647 h 17"/>
                <a:gd name="T8" fmla="*/ 2147483647 w 24"/>
                <a:gd name="T9" fmla="*/ 2147483647 h 17"/>
                <a:gd name="T10" fmla="*/ 0 w 24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7"/>
                <a:gd name="T20" fmla="*/ 24 w 2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7">
                  <a:moveTo>
                    <a:pt x="0" y="1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2" y="17"/>
                  </a:lnTo>
                  <a:lnTo>
                    <a:pt x="24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Freeform 310"/>
            <p:cNvSpPr>
              <a:spLocks/>
            </p:cNvSpPr>
            <p:nvPr/>
          </p:nvSpPr>
          <p:spPr bwMode="auto">
            <a:xfrm>
              <a:off x="6921239" y="1751734"/>
              <a:ext cx="100720" cy="79827"/>
            </a:xfrm>
            <a:custGeom>
              <a:avLst/>
              <a:gdLst>
                <a:gd name="T0" fmla="*/ 0 w 139"/>
                <a:gd name="T1" fmla="*/ 0 h 120"/>
                <a:gd name="T2" fmla="*/ 2147483647 w 139"/>
                <a:gd name="T3" fmla="*/ 0 h 120"/>
                <a:gd name="T4" fmla="*/ 2147483647 w 139"/>
                <a:gd name="T5" fmla="*/ 2147483647 h 120"/>
                <a:gd name="T6" fmla="*/ 2147483647 w 139"/>
                <a:gd name="T7" fmla="*/ 2147483647 h 120"/>
                <a:gd name="T8" fmla="*/ 2147483647 w 139"/>
                <a:gd name="T9" fmla="*/ 2147483647 h 120"/>
                <a:gd name="T10" fmla="*/ 2147483647 w 139"/>
                <a:gd name="T11" fmla="*/ 2147483647 h 120"/>
                <a:gd name="T12" fmla="*/ 2147483647 w 139"/>
                <a:gd name="T13" fmla="*/ 2147483647 h 120"/>
                <a:gd name="T14" fmla="*/ 2147483647 w 139"/>
                <a:gd name="T15" fmla="*/ 2147483647 h 120"/>
                <a:gd name="T16" fmla="*/ 2147483647 w 139"/>
                <a:gd name="T17" fmla="*/ 2147483647 h 120"/>
                <a:gd name="T18" fmla="*/ 2147483647 w 139"/>
                <a:gd name="T19" fmla="*/ 2147483647 h 120"/>
                <a:gd name="T20" fmla="*/ 2147483647 w 139"/>
                <a:gd name="T21" fmla="*/ 2147483647 h 120"/>
                <a:gd name="T22" fmla="*/ 2147483647 w 139"/>
                <a:gd name="T23" fmla="*/ 2147483647 h 120"/>
                <a:gd name="T24" fmla="*/ 2147483647 w 139"/>
                <a:gd name="T25" fmla="*/ 2147483647 h 120"/>
                <a:gd name="T26" fmla="*/ 2147483647 w 139"/>
                <a:gd name="T27" fmla="*/ 2147483647 h 120"/>
                <a:gd name="T28" fmla="*/ 2147483647 w 139"/>
                <a:gd name="T29" fmla="*/ 2147483647 h 120"/>
                <a:gd name="T30" fmla="*/ 2147483647 w 139"/>
                <a:gd name="T31" fmla="*/ 2147483647 h 120"/>
                <a:gd name="T32" fmla="*/ 2147483647 w 139"/>
                <a:gd name="T33" fmla="*/ 2147483647 h 120"/>
                <a:gd name="T34" fmla="*/ 0 w 139"/>
                <a:gd name="T35" fmla="*/ 2147483647 h 120"/>
                <a:gd name="T36" fmla="*/ 0 w 139"/>
                <a:gd name="T37" fmla="*/ 0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120"/>
                <a:gd name="T59" fmla="*/ 139 w 139"/>
                <a:gd name="T60" fmla="*/ 120 h 1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120">
                  <a:moveTo>
                    <a:pt x="0" y="0"/>
                  </a:moveTo>
                  <a:lnTo>
                    <a:pt x="20" y="0"/>
                  </a:lnTo>
                  <a:lnTo>
                    <a:pt x="43" y="7"/>
                  </a:lnTo>
                  <a:lnTo>
                    <a:pt x="65" y="18"/>
                  </a:lnTo>
                  <a:lnTo>
                    <a:pt x="87" y="33"/>
                  </a:lnTo>
                  <a:lnTo>
                    <a:pt x="106" y="50"/>
                  </a:lnTo>
                  <a:lnTo>
                    <a:pt x="122" y="72"/>
                  </a:lnTo>
                  <a:lnTo>
                    <a:pt x="132" y="94"/>
                  </a:lnTo>
                  <a:lnTo>
                    <a:pt x="139" y="116"/>
                  </a:lnTo>
                  <a:lnTo>
                    <a:pt x="113" y="120"/>
                  </a:lnTo>
                  <a:lnTo>
                    <a:pt x="107" y="103"/>
                  </a:lnTo>
                  <a:lnTo>
                    <a:pt x="100" y="85"/>
                  </a:lnTo>
                  <a:lnTo>
                    <a:pt x="87" y="68"/>
                  </a:lnTo>
                  <a:lnTo>
                    <a:pt x="70" y="53"/>
                  </a:lnTo>
                  <a:lnTo>
                    <a:pt x="52" y="40"/>
                  </a:lnTo>
                  <a:lnTo>
                    <a:pt x="33" y="31"/>
                  </a:lnTo>
                  <a:lnTo>
                    <a:pt x="17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Freeform 311"/>
            <p:cNvSpPr>
              <a:spLocks/>
            </p:cNvSpPr>
            <p:nvPr/>
          </p:nvSpPr>
          <p:spPr bwMode="auto">
            <a:xfrm>
              <a:off x="6912481" y="1751734"/>
              <a:ext cx="18976" cy="17012"/>
            </a:xfrm>
            <a:custGeom>
              <a:avLst/>
              <a:gdLst>
                <a:gd name="T0" fmla="*/ 0 w 26"/>
                <a:gd name="T1" fmla="*/ 2147483647 h 26"/>
                <a:gd name="T2" fmla="*/ 0 w 26"/>
                <a:gd name="T3" fmla="*/ 0 h 26"/>
                <a:gd name="T4" fmla="*/ 2147483647 w 26"/>
                <a:gd name="T5" fmla="*/ 0 h 26"/>
                <a:gd name="T6" fmla="*/ 2147483647 w 26"/>
                <a:gd name="T7" fmla="*/ 2147483647 h 26"/>
                <a:gd name="T8" fmla="*/ 2147483647 w 26"/>
                <a:gd name="T9" fmla="*/ 2147483647 h 26"/>
                <a:gd name="T10" fmla="*/ 0 w 26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6"/>
                <a:gd name="T20" fmla="*/ 26 w 2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6">
                  <a:moveTo>
                    <a:pt x="0" y="1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26"/>
                  </a:lnTo>
                  <a:lnTo>
                    <a:pt x="26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7" name="Freeform 312"/>
            <p:cNvSpPr>
              <a:spLocks/>
            </p:cNvSpPr>
            <p:nvPr/>
          </p:nvSpPr>
          <p:spPr bwMode="auto">
            <a:xfrm>
              <a:off x="6994225" y="1830252"/>
              <a:ext cx="27734" cy="104691"/>
            </a:xfrm>
            <a:custGeom>
              <a:avLst/>
              <a:gdLst>
                <a:gd name="T0" fmla="*/ 2147483647 w 39"/>
                <a:gd name="T1" fmla="*/ 0 h 161"/>
                <a:gd name="T2" fmla="*/ 2147483647 w 39"/>
                <a:gd name="T3" fmla="*/ 2147483647 h 161"/>
                <a:gd name="T4" fmla="*/ 2147483647 w 39"/>
                <a:gd name="T5" fmla="*/ 2147483647 h 161"/>
                <a:gd name="T6" fmla="*/ 2147483647 w 39"/>
                <a:gd name="T7" fmla="*/ 2147483647 h 161"/>
                <a:gd name="T8" fmla="*/ 2147483647 w 39"/>
                <a:gd name="T9" fmla="*/ 2147483647 h 161"/>
                <a:gd name="T10" fmla="*/ 0 w 39"/>
                <a:gd name="T11" fmla="*/ 2147483647 h 161"/>
                <a:gd name="T12" fmla="*/ 0 w 39"/>
                <a:gd name="T13" fmla="*/ 2147483647 h 161"/>
                <a:gd name="T14" fmla="*/ 2147483647 w 39"/>
                <a:gd name="T15" fmla="*/ 2147483647 h 161"/>
                <a:gd name="T16" fmla="*/ 2147483647 w 39"/>
                <a:gd name="T17" fmla="*/ 2147483647 h 161"/>
                <a:gd name="T18" fmla="*/ 2147483647 w 39"/>
                <a:gd name="T19" fmla="*/ 0 h 161"/>
                <a:gd name="T20" fmla="*/ 2147483647 w 39"/>
                <a:gd name="T21" fmla="*/ 0 h 1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161"/>
                <a:gd name="T35" fmla="*/ 39 w 39"/>
                <a:gd name="T36" fmla="*/ 161 h 1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161">
                  <a:moveTo>
                    <a:pt x="39" y="0"/>
                  </a:moveTo>
                  <a:lnTo>
                    <a:pt x="37" y="41"/>
                  </a:lnTo>
                  <a:lnTo>
                    <a:pt x="32" y="78"/>
                  </a:lnTo>
                  <a:lnTo>
                    <a:pt x="26" y="115"/>
                  </a:lnTo>
                  <a:lnTo>
                    <a:pt x="26" y="161"/>
                  </a:lnTo>
                  <a:lnTo>
                    <a:pt x="0" y="161"/>
                  </a:lnTo>
                  <a:lnTo>
                    <a:pt x="0" y="115"/>
                  </a:lnTo>
                  <a:lnTo>
                    <a:pt x="6" y="74"/>
                  </a:lnTo>
                  <a:lnTo>
                    <a:pt x="11" y="39"/>
                  </a:lnTo>
                  <a:lnTo>
                    <a:pt x="13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Freeform 313"/>
            <p:cNvSpPr>
              <a:spLocks/>
            </p:cNvSpPr>
            <p:nvPr/>
          </p:nvSpPr>
          <p:spPr bwMode="auto">
            <a:xfrm>
              <a:off x="7004443" y="1828943"/>
              <a:ext cx="17516" cy="2617"/>
            </a:xfrm>
            <a:custGeom>
              <a:avLst/>
              <a:gdLst>
                <a:gd name="T0" fmla="*/ 2147483647 w 26"/>
                <a:gd name="T1" fmla="*/ 0 h 4"/>
                <a:gd name="T2" fmla="*/ 2147483647 w 26"/>
                <a:gd name="T3" fmla="*/ 2147483647 h 4"/>
                <a:gd name="T4" fmla="*/ 0 w 26"/>
                <a:gd name="T5" fmla="*/ 2147483647 h 4"/>
                <a:gd name="T6" fmla="*/ 0 w 26"/>
                <a:gd name="T7" fmla="*/ 2147483647 h 4"/>
                <a:gd name="T8" fmla="*/ 2147483647 w 2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"/>
                <a:gd name="T17" fmla="*/ 26 w 2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">
                  <a:moveTo>
                    <a:pt x="26" y="0"/>
                  </a:moveTo>
                  <a:lnTo>
                    <a:pt x="26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9" name="Freeform 314"/>
            <p:cNvSpPr>
              <a:spLocks/>
            </p:cNvSpPr>
            <p:nvPr/>
          </p:nvSpPr>
          <p:spPr bwMode="auto">
            <a:xfrm>
              <a:off x="6994225" y="1933634"/>
              <a:ext cx="124075" cy="124320"/>
            </a:xfrm>
            <a:custGeom>
              <a:avLst/>
              <a:gdLst>
                <a:gd name="T0" fmla="*/ 2147483647 w 170"/>
                <a:gd name="T1" fmla="*/ 0 h 189"/>
                <a:gd name="T2" fmla="*/ 2147483647 w 170"/>
                <a:gd name="T3" fmla="*/ 2147483647 h 189"/>
                <a:gd name="T4" fmla="*/ 2147483647 w 170"/>
                <a:gd name="T5" fmla="*/ 2147483647 h 189"/>
                <a:gd name="T6" fmla="*/ 2147483647 w 170"/>
                <a:gd name="T7" fmla="*/ 2147483647 h 189"/>
                <a:gd name="T8" fmla="*/ 2147483647 w 170"/>
                <a:gd name="T9" fmla="*/ 2147483647 h 189"/>
                <a:gd name="T10" fmla="*/ 2147483647 w 170"/>
                <a:gd name="T11" fmla="*/ 2147483647 h 189"/>
                <a:gd name="T12" fmla="*/ 2147483647 w 170"/>
                <a:gd name="T13" fmla="*/ 2147483647 h 189"/>
                <a:gd name="T14" fmla="*/ 2147483647 w 170"/>
                <a:gd name="T15" fmla="*/ 2147483647 h 189"/>
                <a:gd name="T16" fmla="*/ 2147483647 w 170"/>
                <a:gd name="T17" fmla="*/ 2147483647 h 189"/>
                <a:gd name="T18" fmla="*/ 2147483647 w 170"/>
                <a:gd name="T19" fmla="*/ 2147483647 h 189"/>
                <a:gd name="T20" fmla="*/ 2147483647 w 170"/>
                <a:gd name="T21" fmla="*/ 2147483647 h 189"/>
                <a:gd name="T22" fmla="*/ 2147483647 w 170"/>
                <a:gd name="T23" fmla="*/ 2147483647 h 189"/>
                <a:gd name="T24" fmla="*/ 2147483647 w 170"/>
                <a:gd name="T25" fmla="*/ 2147483647 h 189"/>
                <a:gd name="T26" fmla="*/ 2147483647 w 170"/>
                <a:gd name="T27" fmla="*/ 2147483647 h 189"/>
                <a:gd name="T28" fmla="*/ 2147483647 w 170"/>
                <a:gd name="T29" fmla="*/ 2147483647 h 189"/>
                <a:gd name="T30" fmla="*/ 2147483647 w 170"/>
                <a:gd name="T31" fmla="*/ 2147483647 h 189"/>
                <a:gd name="T32" fmla="*/ 2147483647 w 170"/>
                <a:gd name="T33" fmla="*/ 2147483647 h 189"/>
                <a:gd name="T34" fmla="*/ 0 w 170"/>
                <a:gd name="T35" fmla="*/ 2147483647 h 189"/>
                <a:gd name="T36" fmla="*/ 2147483647 w 170"/>
                <a:gd name="T37" fmla="*/ 0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0"/>
                <a:gd name="T58" fmla="*/ 0 h 189"/>
                <a:gd name="T59" fmla="*/ 170 w 170"/>
                <a:gd name="T60" fmla="*/ 189 h 1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0" h="189">
                  <a:moveTo>
                    <a:pt x="26" y="0"/>
                  </a:moveTo>
                  <a:lnTo>
                    <a:pt x="32" y="36"/>
                  </a:lnTo>
                  <a:lnTo>
                    <a:pt x="41" y="67"/>
                  </a:lnTo>
                  <a:lnTo>
                    <a:pt x="56" y="97"/>
                  </a:lnTo>
                  <a:lnTo>
                    <a:pt x="72" y="119"/>
                  </a:lnTo>
                  <a:lnTo>
                    <a:pt x="93" y="141"/>
                  </a:lnTo>
                  <a:lnTo>
                    <a:pt x="115" y="154"/>
                  </a:lnTo>
                  <a:lnTo>
                    <a:pt x="143" y="161"/>
                  </a:lnTo>
                  <a:lnTo>
                    <a:pt x="170" y="163"/>
                  </a:lnTo>
                  <a:lnTo>
                    <a:pt x="168" y="189"/>
                  </a:lnTo>
                  <a:lnTo>
                    <a:pt x="139" y="187"/>
                  </a:lnTo>
                  <a:lnTo>
                    <a:pt x="106" y="178"/>
                  </a:lnTo>
                  <a:lnTo>
                    <a:pt x="76" y="161"/>
                  </a:lnTo>
                  <a:lnTo>
                    <a:pt x="54" y="137"/>
                  </a:lnTo>
                  <a:lnTo>
                    <a:pt x="33" y="110"/>
                  </a:lnTo>
                  <a:lnTo>
                    <a:pt x="17" y="76"/>
                  </a:lnTo>
                  <a:lnTo>
                    <a:pt x="6" y="39"/>
                  </a:lnTo>
                  <a:lnTo>
                    <a:pt x="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Freeform 315"/>
            <p:cNvSpPr>
              <a:spLocks/>
            </p:cNvSpPr>
            <p:nvPr/>
          </p:nvSpPr>
          <p:spPr bwMode="auto">
            <a:xfrm>
              <a:off x="6994225" y="1933634"/>
              <a:ext cx="18976" cy="2617"/>
            </a:xfrm>
            <a:custGeom>
              <a:avLst/>
              <a:gdLst>
                <a:gd name="T0" fmla="*/ 0 w 26"/>
                <a:gd name="T1" fmla="*/ 2147483647 h 4"/>
                <a:gd name="T2" fmla="*/ 0 w 26"/>
                <a:gd name="T3" fmla="*/ 2147483647 h 4"/>
                <a:gd name="T4" fmla="*/ 2147483647 w 26"/>
                <a:gd name="T5" fmla="*/ 0 h 4"/>
                <a:gd name="T6" fmla="*/ 2147483647 w 26"/>
                <a:gd name="T7" fmla="*/ 2147483647 h 4"/>
                <a:gd name="T8" fmla="*/ 0 w 26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"/>
                <a:gd name="T17" fmla="*/ 26 w 2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">
                  <a:moveTo>
                    <a:pt x="0" y="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1" name="Freeform 316"/>
            <p:cNvSpPr>
              <a:spLocks/>
            </p:cNvSpPr>
            <p:nvPr/>
          </p:nvSpPr>
          <p:spPr bwMode="auto">
            <a:xfrm>
              <a:off x="7115380" y="2010843"/>
              <a:ext cx="58388" cy="47111"/>
            </a:xfrm>
            <a:custGeom>
              <a:avLst/>
              <a:gdLst>
                <a:gd name="T0" fmla="*/ 0 w 79"/>
                <a:gd name="T1" fmla="*/ 2147483647 h 70"/>
                <a:gd name="T2" fmla="*/ 2147483647 w 79"/>
                <a:gd name="T3" fmla="*/ 2147483647 h 70"/>
                <a:gd name="T4" fmla="*/ 2147483647 w 79"/>
                <a:gd name="T5" fmla="*/ 2147483647 h 70"/>
                <a:gd name="T6" fmla="*/ 2147483647 w 79"/>
                <a:gd name="T7" fmla="*/ 2147483647 h 70"/>
                <a:gd name="T8" fmla="*/ 2147483647 w 79"/>
                <a:gd name="T9" fmla="*/ 0 h 70"/>
                <a:gd name="T10" fmla="*/ 2147483647 w 79"/>
                <a:gd name="T11" fmla="*/ 2147483647 h 70"/>
                <a:gd name="T12" fmla="*/ 2147483647 w 79"/>
                <a:gd name="T13" fmla="*/ 2147483647 h 70"/>
                <a:gd name="T14" fmla="*/ 2147483647 w 79"/>
                <a:gd name="T15" fmla="*/ 2147483647 h 70"/>
                <a:gd name="T16" fmla="*/ 2147483647 w 79"/>
                <a:gd name="T17" fmla="*/ 2147483647 h 70"/>
                <a:gd name="T18" fmla="*/ 2147483647 w 79"/>
                <a:gd name="T19" fmla="*/ 2147483647 h 70"/>
                <a:gd name="T20" fmla="*/ 0 w 79"/>
                <a:gd name="T21" fmla="*/ 2147483647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70"/>
                <a:gd name="T35" fmla="*/ 79 w 79"/>
                <a:gd name="T36" fmla="*/ 70 h 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70">
                  <a:moveTo>
                    <a:pt x="0" y="46"/>
                  </a:moveTo>
                  <a:lnTo>
                    <a:pt x="20" y="41"/>
                  </a:lnTo>
                  <a:lnTo>
                    <a:pt x="35" y="30"/>
                  </a:lnTo>
                  <a:lnTo>
                    <a:pt x="50" y="13"/>
                  </a:lnTo>
                  <a:lnTo>
                    <a:pt x="59" y="0"/>
                  </a:lnTo>
                  <a:lnTo>
                    <a:pt x="79" y="17"/>
                  </a:lnTo>
                  <a:lnTo>
                    <a:pt x="68" y="31"/>
                  </a:lnTo>
                  <a:lnTo>
                    <a:pt x="51" y="50"/>
                  </a:lnTo>
                  <a:lnTo>
                    <a:pt x="29" y="65"/>
                  </a:lnTo>
                  <a:lnTo>
                    <a:pt x="7" y="7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Freeform 317"/>
            <p:cNvSpPr>
              <a:spLocks/>
            </p:cNvSpPr>
            <p:nvPr/>
          </p:nvSpPr>
          <p:spPr bwMode="auto">
            <a:xfrm>
              <a:off x="7115380" y="2040942"/>
              <a:ext cx="5839" cy="17012"/>
            </a:xfrm>
            <a:custGeom>
              <a:avLst/>
              <a:gdLst>
                <a:gd name="T0" fmla="*/ 2147483647 w 7"/>
                <a:gd name="T1" fmla="*/ 2147483647 h 26"/>
                <a:gd name="T2" fmla="*/ 2147483647 w 7"/>
                <a:gd name="T3" fmla="*/ 2147483647 h 26"/>
                <a:gd name="T4" fmla="*/ 0 w 7"/>
                <a:gd name="T5" fmla="*/ 2147483647 h 26"/>
                <a:gd name="T6" fmla="*/ 2147483647 w 7"/>
                <a:gd name="T7" fmla="*/ 0 h 26"/>
                <a:gd name="T8" fmla="*/ 2147483647 w 7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6"/>
                <a:gd name="T17" fmla="*/ 7 w 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6">
                  <a:moveTo>
                    <a:pt x="1" y="26"/>
                  </a:moveTo>
                  <a:lnTo>
                    <a:pt x="7" y="26"/>
                  </a:lnTo>
                  <a:lnTo>
                    <a:pt x="0" y="2"/>
                  </a:lnTo>
                  <a:lnTo>
                    <a:pt x="3" y="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Freeform 318"/>
            <p:cNvSpPr>
              <a:spLocks/>
            </p:cNvSpPr>
            <p:nvPr/>
          </p:nvSpPr>
          <p:spPr bwMode="auto">
            <a:xfrm>
              <a:off x="7163551" y="1971584"/>
              <a:ext cx="87582" cy="53654"/>
            </a:xfrm>
            <a:custGeom>
              <a:avLst/>
              <a:gdLst>
                <a:gd name="T0" fmla="*/ 0 w 121"/>
                <a:gd name="T1" fmla="*/ 2147483647 h 81"/>
                <a:gd name="T2" fmla="*/ 2147483647 w 121"/>
                <a:gd name="T3" fmla="*/ 2147483647 h 81"/>
                <a:gd name="T4" fmla="*/ 2147483647 w 121"/>
                <a:gd name="T5" fmla="*/ 2147483647 h 81"/>
                <a:gd name="T6" fmla="*/ 2147483647 w 121"/>
                <a:gd name="T7" fmla="*/ 2147483647 h 81"/>
                <a:gd name="T8" fmla="*/ 2147483647 w 121"/>
                <a:gd name="T9" fmla="*/ 2147483647 h 81"/>
                <a:gd name="T10" fmla="*/ 2147483647 w 121"/>
                <a:gd name="T11" fmla="*/ 0 h 81"/>
                <a:gd name="T12" fmla="*/ 2147483647 w 121"/>
                <a:gd name="T13" fmla="*/ 2147483647 h 81"/>
                <a:gd name="T14" fmla="*/ 2147483647 w 121"/>
                <a:gd name="T15" fmla="*/ 2147483647 h 81"/>
                <a:gd name="T16" fmla="*/ 2147483647 w 121"/>
                <a:gd name="T17" fmla="*/ 2147483647 h 81"/>
                <a:gd name="T18" fmla="*/ 2147483647 w 121"/>
                <a:gd name="T19" fmla="*/ 2147483647 h 81"/>
                <a:gd name="T20" fmla="*/ 2147483647 w 121"/>
                <a:gd name="T21" fmla="*/ 2147483647 h 81"/>
                <a:gd name="T22" fmla="*/ 2147483647 w 121"/>
                <a:gd name="T23" fmla="*/ 2147483647 h 81"/>
                <a:gd name="T24" fmla="*/ 0 w 121"/>
                <a:gd name="T25" fmla="*/ 2147483647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"/>
                <a:gd name="T40" fmla="*/ 0 h 81"/>
                <a:gd name="T41" fmla="*/ 121 w 121"/>
                <a:gd name="T42" fmla="*/ 81 h 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" h="81">
                  <a:moveTo>
                    <a:pt x="0" y="57"/>
                  </a:moveTo>
                  <a:lnTo>
                    <a:pt x="30" y="42"/>
                  </a:lnTo>
                  <a:lnTo>
                    <a:pt x="56" y="26"/>
                  </a:lnTo>
                  <a:lnTo>
                    <a:pt x="82" y="11"/>
                  </a:lnTo>
                  <a:lnTo>
                    <a:pt x="100" y="4"/>
                  </a:lnTo>
                  <a:lnTo>
                    <a:pt x="117" y="0"/>
                  </a:lnTo>
                  <a:lnTo>
                    <a:pt x="121" y="26"/>
                  </a:lnTo>
                  <a:lnTo>
                    <a:pt x="104" y="29"/>
                  </a:lnTo>
                  <a:lnTo>
                    <a:pt x="95" y="33"/>
                  </a:lnTo>
                  <a:lnTo>
                    <a:pt x="69" y="48"/>
                  </a:lnTo>
                  <a:lnTo>
                    <a:pt x="43" y="65"/>
                  </a:lnTo>
                  <a:lnTo>
                    <a:pt x="10" y="81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Freeform 319"/>
            <p:cNvSpPr>
              <a:spLocks/>
            </p:cNvSpPr>
            <p:nvPr/>
          </p:nvSpPr>
          <p:spPr bwMode="auto">
            <a:xfrm>
              <a:off x="7159172" y="2009535"/>
              <a:ext cx="14597" cy="15704"/>
            </a:xfrm>
            <a:custGeom>
              <a:avLst/>
              <a:gdLst>
                <a:gd name="T0" fmla="*/ 0 w 20"/>
                <a:gd name="T1" fmla="*/ 2147483647 h 24"/>
                <a:gd name="T2" fmla="*/ 2147483647 w 20"/>
                <a:gd name="T3" fmla="*/ 2147483647 h 24"/>
                <a:gd name="T4" fmla="*/ 2147483647 w 20"/>
                <a:gd name="T5" fmla="*/ 0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0 w 20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4"/>
                <a:gd name="T20" fmla="*/ 20 w 2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4">
                  <a:moveTo>
                    <a:pt x="0" y="4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15" y="24"/>
                  </a:lnTo>
                  <a:lnTo>
                    <a:pt x="20" y="2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5" name="Freeform 320"/>
            <p:cNvSpPr>
              <a:spLocks/>
            </p:cNvSpPr>
            <p:nvPr/>
          </p:nvSpPr>
          <p:spPr bwMode="auto">
            <a:xfrm>
              <a:off x="7249674" y="1966350"/>
              <a:ext cx="80284" cy="23555"/>
            </a:xfrm>
            <a:custGeom>
              <a:avLst/>
              <a:gdLst>
                <a:gd name="T0" fmla="*/ 0 w 109"/>
                <a:gd name="T1" fmla="*/ 2147483647 h 36"/>
                <a:gd name="T2" fmla="*/ 2147483647 w 109"/>
                <a:gd name="T3" fmla="*/ 2147483647 h 36"/>
                <a:gd name="T4" fmla="*/ 2147483647 w 109"/>
                <a:gd name="T5" fmla="*/ 2147483647 h 36"/>
                <a:gd name="T6" fmla="*/ 2147483647 w 109"/>
                <a:gd name="T7" fmla="*/ 2147483647 h 36"/>
                <a:gd name="T8" fmla="*/ 2147483647 w 109"/>
                <a:gd name="T9" fmla="*/ 0 h 36"/>
                <a:gd name="T10" fmla="*/ 2147483647 w 109"/>
                <a:gd name="T11" fmla="*/ 2147483647 h 36"/>
                <a:gd name="T12" fmla="*/ 2147483647 w 109"/>
                <a:gd name="T13" fmla="*/ 2147483647 h 36"/>
                <a:gd name="T14" fmla="*/ 2147483647 w 109"/>
                <a:gd name="T15" fmla="*/ 2147483647 h 36"/>
                <a:gd name="T16" fmla="*/ 2147483647 w 109"/>
                <a:gd name="T17" fmla="*/ 2147483647 h 36"/>
                <a:gd name="T18" fmla="*/ 0 w 109"/>
                <a:gd name="T19" fmla="*/ 2147483647 h 36"/>
                <a:gd name="T20" fmla="*/ 0 w 109"/>
                <a:gd name="T21" fmla="*/ 2147483647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36"/>
                <a:gd name="T35" fmla="*/ 109 w 109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36">
                  <a:moveTo>
                    <a:pt x="0" y="8"/>
                  </a:moveTo>
                  <a:lnTo>
                    <a:pt x="31" y="8"/>
                  </a:lnTo>
                  <a:lnTo>
                    <a:pt x="57" y="10"/>
                  </a:lnTo>
                  <a:lnTo>
                    <a:pt x="78" y="10"/>
                  </a:lnTo>
                  <a:lnTo>
                    <a:pt x="100" y="0"/>
                  </a:lnTo>
                  <a:lnTo>
                    <a:pt x="109" y="24"/>
                  </a:lnTo>
                  <a:lnTo>
                    <a:pt x="81" y="36"/>
                  </a:lnTo>
                  <a:lnTo>
                    <a:pt x="57" y="36"/>
                  </a:lnTo>
                  <a:lnTo>
                    <a:pt x="31" y="34"/>
                  </a:lnTo>
                  <a:lnTo>
                    <a:pt x="0" y="3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6" name="Freeform 321"/>
            <p:cNvSpPr>
              <a:spLocks/>
            </p:cNvSpPr>
            <p:nvPr/>
          </p:nvSpPr>
          <p:spPr bwMode="auto">
            <a:xfrm>
              <a:off x="7248214" y="1971584"/>
              <a:ext cx="2919" cy="17012"/>
            </a:xfrm>
            <a:custGeom>
              <a:avLst/>
              <a:gdLst>
                <a:gd name="T0" fmla="*/ 0 w 4"/>
                <a:gd name="T1" fmla="*/ 0 h 26"/>
                <a:gd name="T2" fmla="*/ 2147483647 w 4"/>
                <a:gd name="T3" fmla="*/ 0 h 26"/>
                <a:gd name="T4" fmla="*/ 2147483647 w 4"/>
                <a:gd name="T5" fmla="*/ 2147483647 h 26"/>
                <a:gd name="T6" fmla="*/ 2147483647 w 4"/>
                <a:gd name="T7" fmla="*/ 2147483647 h 26"/>
                <a:gd name="T8" fmla="*/ 0 w 4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6"/>
                <a:gd name="T17" fmla="*/ 4 w 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6">
                  <a:moveTo>
                    <a:pt x="0" y="0"/>
                  </a:moveTo>
                  <a:lnTo>
                    <a:pt x="2" y="0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7" name="Freeform 322"/>
            <p:cNvSpPr>
              <a:spLocks/>
            </p:cNvSpPr>
            <p:nvPr/>
          </p:nvSpPr>
          <p:spPr bwMode="auto">
            <a:xfrm>
              <a:off x="7312441" y="1920548"/>
              <a:ext cx="62767" cy="56271"/>
            </a:xfrm>
            <a:custGeom>
              <a:avLst/>
              <a:gdLst>
                <a:gd name="T0" fmla="*/ 2147483647 w 85"/>
                <a:gd name="T1" fmla="*/ 2147483647 h 85"/>
                <a:gd name="T2" fmla="*/ 0 w 85"/>
                <a:gd name="T3" fmla="*/ 2147483647 h 85"/>
                <a:gd name="T4" fmla="*/ 0 w 85"/>
                <a:gd name="T5" fmla="*/ 2147483647 h 85"/>
                <a:gd name="T6" fmla="*/ 2147483647 w 85"/>
                <a:gd name="T7" fmla="*/ 2147483647 h 85"/>
                <a:gd name="T8" fmla="*/ 2147483647 w 85"/>
                <a:gd name="T9" fmla="*/ 2147483647 h 85"/>
                <a:gd name="T10" fmla="*/ 2147483647 w 85"/>
                <a:gd name="T11" fmla="*/ 2147483647 h 85"/>
                <a:gd name="T12" fmla="*/ 2147483647 w 85"/>
                <a:gd name="T13" fmla="*/ 0 h 85"/>
                <a:gd name="T14" fmla="*/ 2147483647 w 85"/>
                <a:gd name="T15" fmla="*/ 2147483647 h 85"/>
                <a:gd name="T16" fmla="*/ 2147483647 w 85"/>
                <a:gd name="T17" fmla="*/ 2147483647 h 85"/>
                <a:gd name="T18" fmla="*/ 2147483647 w 85"/>
                <a:gd name="T19" fmla="*/ 2147483647 h 85"/>
                <a:gd name="T20" fmla="*/ 2147483647 w 85"/>
                <a:gd name="T21" fmla="*/ 2147483647 h 85"/>
                <a:gd name="T22" fmla="*/ 2147483647 w 85"/>
                <a:gd name="T23" fmla="*/ 2147483647 h 85"/>
                <a:gd name="T24" fmla="*/ 2147483647 w 85"/>
                <a:gd name="T25" fmla="*/ 2147483647 h 85"/>
                <a:gd name="T26" fmla="*/ 2147483647 w 85"/>
                <a:gd name="T27" fmla="*/ 2147483647 h 85"/>
                <a:gd name="T28" fmla="*/ 2147483647 w 85"/>
                <a:gd name="T29" fmla="*/ 2147483647 h 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85"/>
                <a:gd name="T47" fmla="*/ 85 w 85"/>
                <a:gd name="T48" fmla="*/ 85 h 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85">
                  <a:moveTo>
                    <a:pt x="5" y="85"/>
                  </a:moveTo>
                  <a:lnTo>
                    <a:pt x="0" y="65"/>
                  </a:lnTo>
                  <a:lnTo>
                    <a:pt x="0" y="44"/>
                  </a:lnTo>
                  <a:lnTo>
                    <a:pt x="4" y="28"/>
                  </a:lnTo>
                  <a:lnTo>
                    <a:pt x="15" y="17"/>
                  </a:lnTo>
                  <a:lnTo>
                    <a:pt x="44" y="6"/>
                  </a:lnTo>
                  <a:lnTo>
                    <a:pt x="83" y="0"/>
                  </a:lnTo>
                  <a:lnTo>
                    <a:pt x="85" y="26"/>
                  </a:lnTo>
                  <a:lnTo>
                    <a:pt x="48" y="32"/>
                  </a:lnTo>
                  <a:lnTo>
                    <a:pt x="28" y="39"/>
                  </a:lnTo>
                  <a:lnTo>
                    <a:pt x="24" y="43"/>
                  </a:lnTo>
                  <a:lnTo>
                    <a:pt x="24" y="48"/>
                  </a:lnTo>
                  <a:lnTo>
                    <a:pt x="24" y="59"/>
                  </a:lnTo>
                  <a:lnTo>
                    <a:pt x="29" y="78"/>
                  </a:lnTo>
                  <a:lnTo>
                    <a:pt x="5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Freeform 323"/>
            <p:cNvSpPr>
              <a:spLocks/>
            </p:cNvSpPr>
            <p:nvPr/>
          </p:nvSpPr>
          <p:spPr bwMode="auto">
            <a:xfrm>
              <a:off x="7316820" y="1966350"/>
              <a:ext cx="20436" cy="15704"/>
            </a:xfrm>
            <a:custGeom>
              <a:avLst/>
              <a:gdLst>
                <a:gd name="T0" fmla="*/ 2147483647 w 28"/>
                <a:gd name="T1" fmla="*/ 2147483647 h 24"/>
                <a:gd name="T2" fmla="*/ 2147483647 w 28"/>
                <a:gd name="T3" fmla="*/ 2147483647 h 24"/>
                <a:gd name="T4" fmla="*/ 2147483647 w 28"/>
                <a:gd name="T5" fmla="*/ 2147483647 h 24"/>
                <a:gd name="T6" fmla="*/ 0 w 28"/>
                <a:gd name="T7" fmla="*/ 2147483647 h 24"/>
                <a:gd name="T8" fmla="*/ 2147483647 w 28"/>
                <a:gd name="T9" fmla="*/ 0 h 24"/>
                <a:gd name="T10" fmla="*/ 2147483647 w 28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4"/>
                <a:gd name="T20" fmla="*/ 28 w 2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4">
                  <a:moveTo>
                    <a:pt x="17" y="24"/>
                  </a:moveTo>
                  <a:lnTo>
                    <a:pt x="28" y="21"/>
                  </a:lnTo>
                  <a:lnTo>
                    <a:pt x="24" y="8"/>
                  </a:lnTo>
                  <a:lnTo>
                    <a:pt x="0" y="15"/>
                  </a:lnTo>
                  <a:lnTo>
                    <a:pt x="8" y="0"/>
                  </a:lnTo>
                  <a:lnTo>
                    <a:pt x="1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9" name="Freeform 324"/>
            <p:cNvSpPr>
              <a:spLocks/>
            </p:cNvSpPr>
            <p:nvPr/>
          </p:nvSpPr>
          <p:spPr bwMode="auto">
            <a:xfrm>
              <a:off x="7373749" y="1920548"/>
              <a:ext cx="191222" cy="43185"/>
            </a:xfrm>
            <a:custGeom>
              <a:avLst/>
              <a:gdLst>
                <a:gd name="T0" fmla="*/ 0 w 263"/>
                <a:gd name="T1" fmla="*/ 0 h 67"/>
                <a:gd name="T2" fmla="*/ 2147483647 w 263"/>
                <a:gd name="T3" fmla="*/ 0 h 67"/>
                <a:gd name="T4" fmla="*/ 2147483647 w 263"/>
                <a:gd name="T5" fmla="*/ 2147483647 h 67"/>
                <a:gd name="T6" fmla="*/ 2147483647 w 263"/>
                <a:gd name="T7" fmla="*/ 2147483647 h 67"/>
                <a:gd name="T8" fmla="*/ 2147483647 w 263"/>
                <a:gd name="T9" fmla="*/ 2147483647 h 67"/>
                <a:gd name="T10" fmla="*/ 2147483647 w 263"/>
                <a:gd name="T11" fmla="*/ 2147483647 h 67"/>
                <a:gd name="T12" fmla="*/ 2147483647 w 263"/>
                <a:gd name="T13" fmla="*/ 2147483647 h 67"/>
                <a:gd name="T14" fmla="*/ 2147483647 w 263"/>
                <a:gd name="T15" fmla="*/ 2147483647 h 67"/>
                <a:gd name="T16" fmla="*/ 2147483647 w 263"/>
                <a:gd name="T17" fmla="*/ 2147483647 h 67"/>
                <a:gd name="T18" fmla="*/ 2147483647 w 263"/>
                <a:gd name="T19" fmla="*/ 2147483647 h 67"/>
                <a:gd name="T20" fmla="*/ 2147483647 w 263"/>
                <a:gd name="T21" fmla="*/ 2147483647 h 67"/>
                <a:gd name="T22" fmla="*/ 2147483647 w 263"/>
                <a:gd name="T23" fmla="*/ 2147483647 h 67"/>
                <a:gd name="T24" fmla="*/ 2147483647 w 263"/>
                <a:gd name="T25" fmla="*/ 2147483647 h 67"/>
                <a:gd name="T26" fmla="*/ 2147483647 w 263"/>
                <a:gd name="T27" fmla="*/ 2147483647 h 67"/>
                <a:gd name="T28" fmla="*/ 2147483647 w 263"/>
                <a:gd name="T29" fmla="*/ 2147483647 h 67"/>
                <a:gd name="T30" fmla="*/ 0 w 263"/>
                <a:gd name="T31" fmla="*/ 2147483647 h 67"/>
                <a:gd name="T32" fmla="*/ 0 w 263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3"/>
                <a:gd name="T52" fmla="*/ 0 h 67"/>
                <a:gd name="T53" fmla="*/ 263 w 263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3" h="67">
                  <a:moveTo>
                    <a:pt x="0" y="0"/>
                  </a:moveTo>
                  <a:lnTo>
                    <a:pt x="37" y="0"/>
                  </a:lnTo>
                  <a:lnTo>
                    <a:pt x="72" y="4"/>
                  </a:lnTo>
                  <a:lnTo>
                    <a:pt x="104" y="11"/>
                  </a:lnTo>
                  <a:lnTo>
                    <a:pt x="133" y="20"/>
                  </a:lnTo>
                  <a:lnTo>
                    <a:pt x="194" y="37"/>
                  </a:lnTo>
                  <a:lnTo>
                    <a:pt x="226" y="41"/>
                  </a:lnTo>
                  <a:lnTo>
                    <a:pt x="263" y="41"/>
                  </a:lnTo>
                  <a:lnTo>
                    <a:pt x="263" y="67"/>
                  </a:lnTo>
                  <a:lnTo>
                    <a:pt x="226" y="67"/>
                  </a:lnTo>
                  <a:lnTo>
                    <a:pt x="191" y="63"/>
                  </a:lnTo>
                  <a:lnTo>
                    <a:pt x="128" y="46"/>
                  </a:lnTo>
                  <a:lnTo>
                    <a:pt x="98" y="37"/>
                  </a:lnTo>
                  <a:lnTo>
                    <a:pt x="69" y="30"/>
                  </a:lnTo>
                  <a:lnTo>
                    <a:pt x="35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0" name="Freeform 325"/>
            <p:cNvSpPr>
              <a:spLocks/>
            </p:cNvSpPr>
            <p:nvPr/>
          </p:nvSpPr>
          <p:spPr bwMode="auto">
            <a:xfrm>
              <a:off x="7373749" y="1920548"/>
              <a:ext cx="1460" cy="17012"/>
            </a:xfrm>
            <a:custGeom>
              <a:avLst/>
              <a:gdLst>
                <a:gd name="T0" fmla="*/ 0 w 2"/>
                <a:gd name="T1" fmla="*/ 0 h 26"/>
                <a:gd name="T2" fmla="*/ 0 w 2"/>
                <a:gd name="T3" fmla="*/ 2147483647 h 26"/>
                <a:gd name="T4" fmla="*/ 2147483647 w 2"/>
                <a:gd name="T5" fmla="*/ 2147483647 h 26"/>
                <a:gd name="T6" fmla="*/ 0 w 2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6"/>
                <a:gd name="T14" fmla="*/ 2 w 2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6">
                  <a:moveTo>
                    <a:pt x="0" y="0"/>
                  </a:moveTo>
                  <a:lnTo>
                    <a:pt x="0" y="26"/>
                  </a:lnTo>
                  <a:lnTo>
                    <a:pt x="2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1" name="Freeform 326"/>
            <p:cNvSpPr>
              <a:spLocks/>
            </p:cNvSpPr>
            <p:nvPr/>
          </p:nvSpPr>
          <p:spPr bwMode="auto">
            <a:xfrm>
              <a:off x="7564970" y="1779215"/>
              <a:ext cx="135753" cy="184517"/>
            </a:xfrm>
            <a:custGeom>
              <a:avLst/>
              <a:gdLst>
                <a:gd name="T0" fmla="*/ 0 w 187"/>
                <a:gd name="T1" fmla="*/ 2147483647 h 284"/>
                <a:gd name="T2" fmla="*/ 2147483647 w 187"/>
                <a:gd name="T3" fmla="*/ 2147483647 h 284"/>
                <a:gd name="T4" fmla="*/ 2147483647 w 187"/>
                <a:gd name="T5" fmla="*/ 2147483647 h 284"/>
                <a:gd name="T6" fmla="*/ 2147483647 w 187"/>
                <a:gd name="T7" fmla="*/ 2147483647 h 284"/>
                <a:gd name="T8" fmla="*/ 2147483647 w 187"/>
                <a:gd name="T9" fmla="*/ 2147483647 h 284"/>
                <a:gd name="T10" fmla="*/ 2147483647 w 187"/>
                <a:gd name="T11" fmla="*/ 2147483647 h 284"/>
                <a:gd name="T12" fmla="*/ 2147483647 w 187"/>
                <a:gd name="T13" fmla="*/ 2147483647 h 284"/>
                <a:gd name="T14" fmla="*/ 2147483647 w 187"/>
                <a:gd name="T15" fmla="*/ 2147483647 h 284"/>
                <a:gd name="T16" fmla="*/ 2147483647 w 187"/>
                <a:gd name="T17" fmla="*/ 2147483647 h 284"/>
                <a:gd name="T18" fmla="*/ 2147483647 w 187"/>
                <a:gd name="T19" fmla="*/ 2147483647 h 284"/>
                <a:gd name="T20" fmla="*/ 2147483647 w 187"/>
                <a:gd name="T21" fmla="*/ 2147483647 h 284"/>
                <a:gd name="T22" fmla="*/ 2147483647 w 187"/>
                <a:gd name="T23" fmla="*/ 2147483647 h 284"/>
                <a:gd name="T24" fmla="*/ 2147483647 w 187"/>
                <a:gd name="T25" fmla="*/ 0 h 284"/>
                <a:gd name="T26" fmla="*/ 2147483647 w 187"/>
                <a:gd name="T27" fmla="*/ 2147483647 h 284"/>
                <a:gd name="T28" fmla="*/ 2147483647 w 187"/>
                <a:gd name="T29" fmla="*/ 2147483647 h 284"/>
                <a:gd name="T30" fmla="*/ 2147483647 w 187"/>
                <a:gd name="T31" fmla="*/ 2147483647 h 284"/>
                <a:gd name="T32" fmla="*/ 2147483647 w 187"/>
                <a:gd name="T33" fmla="*/ 2147483647 h 284"/>
                <a:gd name="T34" fmla="*/ 2147483647 w 187"/>
                <a:gd name="T35" fmla="*/ 2147483647 h 284"/>
                <a:gd name="T36" fmla="*/ 2147483647 w 187"/>
                <a:gd name="T37" fmla="*/ 2147483647 h 284"/>
                <a:gd name="T38" fmla="*/ 2147483647 w 187"/>
                <a:gd name="T39" fmla="*/ 2147483647 h 284"/>
                <a:gd name="T40" fmla="*/ 2147483647 w 187"/>
                <a:gd name="T41" fmla="*/ 2147483647 h 284"/>
                <a:gd name="T42" fmla="*/ 2147483647 w 187"/>
                <a:gd name="T43" fmla="*/ 2147483647 h 284"/>
                <a:gd name="T44" fmla="*/ 2147483647 w 187"/>
                <a:gd name="T45" fmla="*/ 2147483647 h 284"/>
                <a:gd name="T46" fmla="*/ 2147483647 w 187"/>
                <a:gd name="T47" fmla="*/ 2147483647 h 284"/>
                <a:gd name="T48" fmla="*/ 2147483647 w 187"/>
                <a:gd name="T49" fmla="*/ 2147483647 h 284"/>
                <a:gd name="T50" fmla="*/ 2147483647 w 187"/>
                <a:gd name="T51" fmla="*/ 2147483647 h 284"/>
                <a:gd name="T52" fmla="*/ 0 w 187"/>
                <a:gd name="T53" fmla="*/ 2147483647 h 2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7"/>
                <a:gd name="T82" fmla="*/ 0 h 284"/>
                <a:gd name="T83" fmla="*/ 187 w 187"/>
                <a:gd name="T84" fmla="*/ 284 h 2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7" h="284">
                  <a:moveTo>
                    <a:pt x="0" y="258"/>
                  </a:moveTo>
                  <a:lnTo>
                    <a:pt x="20" y="254"/>
                  </a:lnTo>
                  <a:lnTo>
                    <a:pt x="37" y="245"/>
                  </a:lnTo>
                  <a:lnTo>
                    <a:pt x="52" y="234"/>
                  </a:lnTo>
                  <a:lnTo>
                    <a:pt x="63" y="219"/>
                  </a:lnTo>
                  <a:lnTo>
                    <a:pt x="72" y="202"/>
                  </a:lnTo>
                  <a:lnTo>
                    <a:pt x="80" y="182"/>
                  </a:lnTo>
                  <a:lnTo>
                    <a:pt x="93" y="137"/>
                  </a:lnTo>
                  <a:lnTo>
                    <a:pt x="104" y="91"/>
                  </a:lnTo>
                  <a:lnTo>
                    <a:pt x="120" y="50"/>
                  </a:lnTo>
                  <a:lnTo>
                    <a:pt x="143" y="17"/>
                  </a:lnTo>
                  <a:lnTo>
                    <a:pt x="161" y="6"/>
                  </a:lnTo>
                  <a:lnTo>
                    <a:pt x="183" y="0"/>
                  </a:lnTo>
                  <a:lnTo>
                    <a:pt x="187" y="26"/>
                  </a:lnTo>
                  <a:lnTo>
                    <a:pt x="170" y="30"/>
                  </a:lnTo>
                  <a:lnTo>
                    <a:pt x="161" y="36"/>
                  </a:lnTo>
                  <a:lnTo>
                    <a:pt x="143" y="63"/>
                  </a:lnTo>
                  <a:lnTo>
                    <a:pt x="128" y="100"/>
                  </a:lnTo>
                  <a:lnTo>
                    <a:pt x="117" y="147"/>
                  </a:lnTo>
                  <a:lnTo>
                    <a:pt x="104" y="191"/>
                  </a:lnTo>
                  <a:lnTo>
                    <a:pt x="94" y="215"/>
                  </a:lnTo>
                  <a:lnTo>
                    <a:pt x="83" y="236"/>
                  </a:lnTo>
                  <a:lnTo>
                    <a:pt x="70" y="252"/>
                  </a:lnTo>
                  <a:lnTo>
                    <a:pt x="50" y="267"/>
                  </a:lnTo>
                  <a:lnTo>
                    <a:pt x="30" y="278"/>
                  </a:lnTo>
                  <a:lnTo>
                    <a:pt x="4" y="284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Freeform 327"/>
            <p:cNvSpPr>
              <a:spLocks/>
            </p:cNvSpPr>
            <p:nvPr/>
          </p:nvSpPr>
          <p:spPr bwMode="auto">
            <a:xfrm>
              <a:off x="7564970" y="1946720"/>
              <a:ext cx="1460" cy="17012"/>
            </a:xfrm>
            <a:custGeom>
              <a:avLst/>
              <a:gdLst>
                <a:gd name="T0" fmla="*/ 2147483647 w 4"/>
                <a:gd name="T1" fmla="*/ 2147483647 h 26"/>
                <a:gd name="T2" fmla="*/ 2147483647 w 4"/>
                <a:gd name="T3" fmla="*/ 2147483647 h 26"/>
                <a:gd name="T4" fmla="*/ 0 w 4"/>
                <a:gd name="T5" fmla="*/ 0 h 26"/>
                <a:gd name="T6" fmla="*/ 2147483647 w 4"/>
                <a:gd name="T7" fmla="*/ 0 h 26"/>
                <a:gd name="T8" fmla="*/ 2147483647 w 4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6"/>
                <a:gd name="T17" fmla="*/ 4 w 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6">
                  <a:moveTo>
                    <a:pt x="2" y="26"/>
                  </a:moveTo>
                  <a:lnTo>
                    <a:pt x="4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3" name="Freeform 328"/>
            <p:cNvSpPr>
              <a:spLocks/>
            </p:cNvSpPr>
            <p:nvPr/>
          </p:nvSpPr>
          <p:spPr bwMode="auto">
            <a:xfrm>
              <a:off x="7696344" y="1779215"/>
              <a:ext cx="43791" cy="35333"/>
            </a:xfrm>
            <a:custGeom>
              <a:avLst/>
              <a:gdLst>
                <a:gd name="T0" fmla="*/ 2147483647 w 60"/>
                <a:gd name="T1" fmla="*/ 0 h 54"/>
                <a:gd name="T2" fmla="*/ 2147483647 w 60"/>
                <a:gd name="T3" fmla="*/ 2147483647 h 54"/>
                <a:gd name="T4" fmla="*/ 2147483647 w 60"/>
                <a:gd name="T5" fmla="*/ 2147483647 h 54"/>
                <a:gd name="T6" fmla="*/ 2147483647 w 60"/>
                <a:gd name="T7" fmla="*/ 2147483647 h 54"/>
                <a:gd name="T8" fmla="*/ 2147483647 w 60"/>
                <a:gd name="T9" fmla="*/ 2147483647 h 54"/>
                <a:gd name="T10" fmla="*/ 2147483647 w 60"/>
                <a:gd name="T11" fmla="*/ 2147483647 h 54"/>
                <a:gd name="T12" fmla="*/ 2147483647 w 60"/>
                <a:gd name="T13" fmla="*/ 2147483647 h 54"/>
                <a:gd name="T14" fmla="*/ 0 w 60"/>
                <a:gd name="T15" fmla="*/ 2147483647 h 54"/>
                <a:gd name="T16" fmla="*/ 2147483647 w 60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4"/>
                <a:gd name="T29" fmla="*/ 60 w 60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4">
                  <a:moveTo>
                    <a:pt x="6" y="0"/>
                  </a:moveTo>
                  <a:lnTo>
                    <a:pt x="21" y="6"/>
                  </a:lnTo>
                  <a:lnTo>
                    <a:pt x="39" y="17"/>
                  </a:lnTo>
                  <a:lnTo>
                    <a:pt x="60" y="36"/>
                  </a:lnTo>
                  <a:lnTo>
                    <a:pt x="41" y="54"/>
                  </a:lnTo>
                  <a:lnTo>
                    <a:pt x="23" y="37"/>
                  </a:lnTo>
                  <a:lnTo>
                    <a:pt x="12" y="30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4" name="Freeform 329"/>
            <p:cNvSpPr>
              <a:spLocks/>
            </p:cNvSpPr>
            <p:nvPr/>
          </p:nvSpPr>
          <p:spPr bwMode="auto">
            <a:xfrm>
              <a:off x="7696344" y="1779215"/>
              <a:ext cx="4379" cy="17012"/>
            </a:xfrm>
            <a:custGeom>
              <a:avLst/>
              <a:gdLst>
                <a:gd name="T0" fmla="*/ 2147483647 w 6"/>
                <a:gd name="T1" fmla="*/ 0 h 26"/>
                <a:gd name="T2" fmla="*/ 2147483647 w 6"/>
                <a:gd name="T3" fmla="*/ 0 h 26"/>
                <a:gd name="T4" fmla="*/ 2147483647 w 6"/>
                <a:gd name="T5" fmla="*/ 0 h 26"/>
                <a:gd name="T6" fmla="*/ 0 w 6"/>
                <a:gd name="T7" fmla="*/ 2147483647 h 26"/>
                <a:gd name="T8" fmla="*/ 2147483647 w 6"/>
                <a:gd name="T9" fmla="*/ 2147483647 h 26"/>
                <a:gd name="T10" fmla="*/ 2147483647 w 6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6"/>
                <a:gd name="T20" fmla="*/ 6 w 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6">
                  <a:moveTo>
                    <a:pt x="2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5" name="Freeform 386"/>
            <p:cNvSpPr>
              <a:spLocks/>
            </p:cNvSpPr>
            <p:nvPr/>
          </p:nvSpPr>
          <p:spPr bwMode="auto">
            <a:xfrm>
              <a:off x="7627738" y="4518185"/>
              <a:ext cx="118236" cy="120394"/>
            </a:xfrm>
            <a:custGeom>
              <a:avLst/>
              <a:gdLst>
                <a:gd name="T0" fmla="*/ 2147483647 w 163"/>
                <a:gd name="T1" fmla="*/ 2147483647 h 185"/>
                <a:gd name="T2" fmla="*/ 2147483647 w 163"/>
                <a:gd name="T3" fmla="*/ 2147483647 h 185"/>
                <a:gd name="T4" fmla="*/ 2147483647 w 163"/>
                <a:gd name="T5" fmla="*/ 2147483647 h 185"/>
                <a:gd name="T6" fmla="*/ 2147483647 w 163"/>
                <a:gd name="T7" fmla="*/ 2147483647 h 185"/>
                <a:gd name="T8" fmla="*/ 0 w 163"/>
                <a:gd name="T9" fmla="*/ 2147483647 h 185"/>
                <a:gd name="T10" fmla="*/ 2147483647 w 163"/>
                <a:gd name="T11" fmla="*/ 2147483647 h 185"/>
                <a:gd name="T12" fmla="*/ 2147483647 w 163"/>
                <a:gd name="T13" fmla="*/ 2147483647 h 185"/>
                <a:gd name="T14" fmla="*/ 2147483647 w 163"/>
                <a:gd name="T15" fmla="*/ 0 h 185"/>
                <a:gd name="T16" fmla="*/ 2147483647 w 163"/>
                <a:gd name="T17" fmla="*/ 2147483647 h 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3"/>
                <a:gd name="T28" fmla="*/ 0 h 185"/>
                <a:gd name="T29" fmla="*/ 163 w 163"/>
                <a:gd name="T30" fmla="*/ 185 h 1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3" h="185">
                  <a:moveTo>
                    <a:pt x="163" y="17"/>
                  </a:moveTo>
                  <a:lnTo>
                    <a:pt x="128" y="63"/>
                  </a:lnTo>
                  <a:lnTo>
                    <a:pt x="93" y="102"/>
                  </a:lnTo>
                  <a:lnTo>
                    <a:pt x="19" y="185"/>
                  </a:lnTo>
                  <a:lnTo>
                    <a:pt x="0" y="167"/>
                  </a:lnTo>
                  <a:lnTo>
                    <a:pt x="74" y="83"/>
                  </a:lnTo>
                  <a:lnTo>
                    <a:pt x="107" y="46"/>
                  </a:lnTo>
                  <a:lnTo>
                    <a:pt x="143" y="0"/>
                  </a:lnTo>
                  <a:lnTo>
                    <a:pt x="163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6" name="Freeform 388"/>
            <p:cNvSpPr>
              <a:spLocks/>
            </p:cNvSpPr>
            <p:nvPr/>
          </p:nvSpPr>
          <p:spPr bwMode="auto">
            <a:xfrm>
              <a:off x="7575188" y="4628110"/>
              <a:ext cx="65687" cy="66740"/>
            </a:xfrm>
            <a:custGeom>
              <a:avLst/>
              <a:gdLst>
                <a:gd name="T0" fmla="*/ 2147483647 w 91"/>
                <a:gd name="T1" fmla="*/ 2147483647 h 101"/>
                <a:gd name="T2" fmla="*/ 2147483647 w 91"/>
                <a:gd name="T3" fmla="*/ 2147483647 h 101"/>
                <a:gd name="T4" fmla="*/ 2147483647 w 91"/>
                <a:gd name="T5" fmla="*/ 2147483647 h 101"/>
                <a:gd name="T6" fmla="*/ 2147483647 w 91"/>
                <a:gd name="T7" fmla="*/ 2147483647 h 101"/>
                <a:gd name="T8" fmla="*/ 0 w 91"/>
                <a:gd name="T9" fmla="*/ 2147483647 h 101"/>
                <a:gd name="T10" fmla="*/ 2147483647 w 91"/>
                <a:gd name="T11" fmla="*/ 2147483647 h 101"/>
                <a:gd name="T12" fmla="*/ 2147483647 w 91"/>
                <a:gd name="T13" fmla="*/ 2147483647 h 101"/>
                <a:gd name="T14" fmla="*/ 2147483647 w 91"/>
                <a:gd name="T15" fmla="*/ 0 h 101"/>
                <a:gd name="T16" fmla="*/ 2147483647 w 91"/>
                <a:gd name="T17" fmla="*/ 2147483647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101"/>
                <a:gd name="T29" fmla="*/ 91 w 91"/>
                <a:gd name="T30" fmla="*/ 101 h 1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101">
                  <a:moveTo>
                    <a:pt x="91" y="16"/>
                  </a:moveTo>
                  <a:lnTo>
                    <a:pt x="57" y="63"/>
                  </a:lnTo>
                  <a:lnTo>
                    <a:pt x="39" y="83"/>
                  </a:lnTo>
                  <a:lnTo>
                    <a:pt x="18" y="101"/>
                  </a:lnTo>
                  <a:lnTo>
                    <a:pt x="0" y="83"/>
                  </a:lnTo>
                  <a:lnTo>
                    <a:pt x="20" y="64"/>
                  </a:lnTo>
                  <a:lnTo>
                    <a:pt x="37" y="46"/>
                  </a:lnTo>
                  <a:lnTo>
                    <a:pt x="70" y="0"/>
                  </a:lnTo>
                  <a:lnTo>
                    <a:pt x="91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7" name="Freeform 389"/>
            <p:cNvSpPr>
              <a:spLocks/>
            </p:cNvSpPr>
            <p:nvPr/>
          </p:nvSpPr>
          <p:spPr bwMode="auto">
            <a:xfrm>
              <a:off x="7626278" y="4626801"/>
              <a:ext cx="14597" cy="11778"/>
            </a:xfrm>
            <a:custGeom>
              <a:avLst/>
              <a:gdLst>
                <a:gd name="T0" fmla="*/ 2147483647 w 21"/>
                <a:gd name="T1" fmla="*/ 0 h 18"/>
                <a:gd name="T2" fmla="*/ 0 w 21"/>
                <a:gd name="T3" fmla="*/ 2147483647 h 18"/>
                <a:gd name="T4" fmla="*/ 2147483647 w 21"/>
                <a:gd name="T5" fmla="*/ 2147483647 h 18"/>
                <a:gd name="T6" fmla="*/ 2147483647 w 21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8"/>
                <a:gd name="T14" fmla="*/ 21 w 2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8">
                  <a:moveTo>
                    <a:pt x="2" y="0"/>
                  </a:moveTo>
                  <a:lnTo>
                    <a:pt x="0" y="2"/>
                  </a:lnTo>
                  <a:lnTo>
                    <a:pt x="21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8" name="Freeform 390"/>
            <p:cNvSpPr>
              <a:spLocks/>
            </p:cNvSpPr>
            <p:nvPr/>
          </p:nvSpPr>
          <p:spPr bwMode="auto">
            <a:xfrm>
              <a:off x="7572269" y="4600628"/>
              <a:ext cx="43791" cy="88987"/>
            </a:xfrm>
            <a:custGeom>
              <a:avLst/>
              <a:gdLst>
                <a:gd name="T0" fmla="*/ 0 w 59"/>
                <a:gd name="T1" fmla="*/ 2147483647 h 137"/>
                <a:gd name="T2" fmla="*/ 2147483647 w 59"/>
                <a:gd name="T3" fmla="*/ 2147483647 h 137"/>
                <a:gd name="T4" fmla="*/ 2147483647 w 59"/>
                <a:gd name="T5" fmla="*/ 2147483647 h 137"/>
                <a:gd name="T6" fmla="*/ 2147483647 w 59"/>
                <a:gd name="T7" fmla="*/ 2147483647 h 137"/>
                <a:gd name="T8" fmla="*/ 2147483647 w 59"/>
                <a:gd name="T9" fmla="*/ 2147483647 h 137"/>
                <a:gd name="T10" fmla="*/ 2147483647 w 59"/>
                <a:gd name="T11" fmla="*/ 0 h 137"/>
                <a:gd name="T12" fmla="*/ 2147483647 w 59"/>
                <a:gd name="T13" fmla="*/ 2147483647 h 137"/>
                <a:gd name="T14" fmla="*/ 2147483647 w 59"/>
                <a:gd name="T15" fmla="*/ 2147483647 h 137"/>
                <a:gd name="T16" fmla="*/ 2147483647 w 59"/>
                <a:gd name="T17" fmla="*/ 2147483647 h 137"/>
                <a:gd name="T18" fmla="*/ 2147483647 w 59"/>
                <a:gd name="T19" fmla="*/ 2147483647 h 137"/>
                <a:gd name="T20" fmla="*/ 2147483647 w 59"/>
                <a:gd name="T21" fmla="*/ 2147483647 h 137"/>
                <a:gd name="T22" fmla="*/ 2147483647 w 59"/>
                <a:gd name="T23" fmla="*/ 2147483647 h 137"/>
                <a:gd name="T24" fmla="*/ 0 w 59"/>
                <a:gd name="T25" fmla="*/ 2147483647 h 1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137"/>
                <a:gd name="T41" fmla="*/ 59 w 59"/>
                <a:gd name="T42" fmla="*/ 137 h 1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137">
                  <a:moveTo>
                    <a:pt x="0" y="133"/>
                  </a:moveTo>
                  <a:lnTo>
                    <a:pt x="2" y="94"/>
                  </a:lnTo>
                  <a:lnTo>
                    <a:pt x="8" y="59"/>
                  </a:lnTo>
                  <a:lnTo>
                    <a:pt x="15" y="43"/>
                  </a:lnTo>
                  <a:lnTo>
                    <a:pt x="21" y="28"/>
                  </a:lnTo>
                  <a:lnTo>
                    <a:pt x="39" y="0"/>
                  </a:lnTo>
                  <a:lnTo>
                    <a:pt x="59" y="17"/>
                  </a:lnTo>
                  <a:lnTo>
                    <a:pt x="41" y="43"/>
                  </a:lnTo>
                  <a:lnTo>
                    <a:pt x="37" y="54"/>
                  </a:lnTo>
                  <a:lnTo>
                    <a:pt x="32" y="67"/>
                  </a:lnTo>
                  <a:lnTo>
                    <a:pt x="26" y="98"/>
                  </a:lnTo>
                  <a:lnTo>
                    <a:pt x="24" y="137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9" name="Freeform 392"/>
            <p:cNvSpPr>
              <a:spLocks/>
            </p:cNvSpPr>
            <p:nvPr/>
          </p:nvSpPr>
          <p:spPr bwMode="auto">
            <a:xfrm>
              <a:off x="7414620" y="4469765"/>
              <a:ext cx="199980" cy="142641"/>
            </a:xfrm>
            <a:custGeom>
              <a:avLst/>
              <a:gdLst>
                <a:gd name="T0" fmla="*/ 2147483647 w 274"/>
                <a:gd name="T1" fmla="*/ 2147483647 h 217"/>
                <a:gd name="T2" fmla="*/ 2147483647 w 274"/>
                <a:gd name="T3" fmla="*/ 2147483647 h 217"/>
                <a:gd name="T4" fmla="*/ 2147483647 w 274"/>
                <a:gd name="T5" fmla="*/ 2147483647 h 217"/>
                <a:gd name="T6" fmla="*/ 2147483647 w 274"/>
                <a:gd name="T7" fmla="*/ 2147483647 h 217"/>
                <a:gd name="T8" fmla="*/ 2147483647 w 274"/>
                <a:gd name="T9" fmla="*/ 2147483647 h 217"/>
                <a:gd name="T10" fmla="*/ 0 w 274"/>
                <a:gd name="T11" fmla="*/ 2147483647 h 217"/>
                <a:gd name="T12" fmla="*/ 2147483647 w 274"/>
                <a:gd name="T13" fmla="*/ 0 h 217"/>
                <a:gd name="T14" fmla="*/ 2147483647 w 274"/>
                <a:gd name="T15" fmla="*/ 2147483647 h 217"/>
                <a:gd name="T16" fmla="*/ 2147483647 w 274"/>
                <a:gd name="T17" fmla="*/ 2147483647 h 217"/>
                <a:gd name="T18" fmla="*/ 2147483647 w 274"/>
                <a:gd name="T19" fmla="*/ 2147483647 h 217"/>
                <a:gd name="T20" fmla="*/ 2147483647 w 274"/>
                <a:gd name="T21" fmla="*/ 2147483647 h 217"/>
                <a:gd name="T22" fmla="*/ 2147483647 w 274"/>
                <a:gd name="T23" fmla="*/ 2147483647 h 217"/>
                <a:gd name="T24" fmla="*/ 2147483647 w 274"/>
                <a:gd name="T25" fmla="*/ 2147483647 h 2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4"/>
                <a:gd name="T40" fmla="*/ 0 h 217"/>
                <a:gd name="T41" fmla="*/ 274 w 274"/>
                <a:gd name="T42" fmla="*/ 217 h 2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4" h="217">
                  <a:moveTo>
                    <a:pt x="259" y="217"/>
                  </a:moveTo>
                  <a:lnTo>
                    <a:pt x="225" y="194"/>
                  </a:lnTo>
                  <a:lnTo>
                    <a:pt x="190" y="172"/>
                  </a:lnTo>
                  <a:lnTo>
                    <a:pt x="159" y="148"/>
                  </a:lnTo>
                  <a:lnTo>
                    <a:pt x="127" y="120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44" y="102"/>
                  </a:lnTo>
                  <a:lnTo>
                    <a:pt x="175" y="128"/>
                  </a:lnTo>
                  <a:lnTo>
                    <a:pt x="207" y="152"/>
                  </a:lnTo>
                  <a:lnTo>
                    <a:pt x="240" y="174"/>
                  </a:lnTo>
                  <a:lnTo>
                    <a:pt x="274" y="196"/>
                  </a:lnTo>
                  <a:lnTo>
                    <a:pt x="259" y="2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Freeform 393"/>
            <p:cNvSpPr>
              <a:spLocks/>
            </p:cNvSpPr>
            <p:nvPr/>
          </p:nvSpPr>
          <p:spPr bwMode="auto">
            <a:xfrm>
              <a:off x="7601463" y="4599320"/>
              <a:ext cx="18976" cy="13086"/>
            </a:xfrm>
            <a:custGeom>
              <a:avLst/>
              <a:gdLst>
                <a:gd name="T0" fmla="*/ 2147483647 w 28"/>
                <a:gd name="T1" fmla="*/ 2147483647 h 21"/>
                <a:gd name="T2" fmla="*/ 2147483647 w 28"/>
                <a:gd name="T3" fmla="*/ 2147483647 h 21"/>
                <a:gd name="T4" fmla="*/ 2147483647 w 28"/>
                <a:gd name="T5" fmla="*/ 0 h 21"/>
                <a:gd name="T6" fmla="*/ 2147483647 w 28"/>
                <a:gd name="T7" fmla="*/ 2147483647 h 21"/>
                <a:gd name="T8" fmla="*/ 0 w 28"/>
                <a:gd name="T9" fmla="*/ 2147483647 h 21"/>
                <a:gd name="T10" fmla="*/ 2147483647 w 28"/>
                <a:gd name="T11" fmla="*/ 214748364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1"/>
                <a:gd name="T20" fmla="*/ 28 w 28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1">
                  <a:moveTo>
                    <a:pt x="20" y="19"/>
                  </a:moveTo>
                  <a:lnTo>
                    <a:pt x="28" y="6"/>
                  </a:lnTo>
                  <a:lnTo>
                    <a:pt x="19" y="0"/>
                  </a:lnTo>
                  <a:lnTo>
                    <a:pt x="4" y="21"/>
                  </a:lnTo>
                  <a:lnTo>
                    <a:pt x="0" y="2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1" name="Freeform 394"/>
            <p:cNvSpPr>
              <a:spLocks/>
            </p:cNvSpPr>
            <p:nvPr/>
          </p:nvSpPr>
          <p:spPr bwMode="auto">
            <a:xfrm>
              <a:off x="7332877" y="4413494"/>
              <a:ext cx="94881" cy="69358"/>
            </a:xfrm>
            <a:custGeom>
              <a:avLst/>
              <a:gdLst>
                <a:gd name="T0" fmla="*/ 2147483647 w 129"/>
                <a:gd name="T1" fmla="*/ 2147483647 h 105"/>
                <a:gd name="T2" fmla="*/ 2147483647 w 129"/>
                <a:gd name="T3" fmla="*/ 2147483647 h 105"/>
                <a:gd name="T4" fmla="*/ 2147483647 w 129"/>
                <a:gd name="T5" fmla="*/ 2147483647 h 105"/>
                <a:gd name="T6" fmla="*/ 2147483647 w 129"/>
                <a:gd name="T7" fmla="*/ 2147483647 h 105"/>
                <a:gd name="T8" fmla="*/ 2147483647 w 129"/>
                <a:gd name="T9" fmla="*/ 2147483647 h 105"/>
                <a:gd name="T10" fmla="*/ 2147483647 w 129"/>
                <a:gd name="T11" fmla="*/ 2147483647 h 105"/>
                <a:gd name="T12" fmla="*/ 2147483647 w 129"/>
                <a:gd name="T13" fmla="*/ 2147483647 h 105"/>
                <a:gd name="T14" fmla="*/ 2147483647 w 129"/>
                <a:gd name="T15" fmla="*/ 2147483647 h 105"/>
                <a:gd name="T16" fmla="*/ 0 w 129"/>
                <a:gd name="T17" fmla="*/ 2147483647 h 105"/>
                <a:gd name="T18" fmla="*/ 2147483647 w 129"/>
                <a:gd name="T19" fmla="*/ 0 h 105"/>
                <a:gd name="T20" fmla="*/ 2147483647 w 129"/>
                <a:gd name="T21" fmla="*/ 2147483647 h 105"/>
                <a:gd name="T22" fmla="*/ 2147483647 w 129"/>
                <a:gd name="T23" fmla="*/ 2147483647 h 105"/>
                <a:gd name="T24" fmla="*/ 2147483647 w 129"/>
                <a:gd name="T25" fmla="*/ 2147483647 h 105"/>
                <a:gd name="T26" fmla="*/ 2147483647 w 129"/>
                <a:gd name="T27" fmla="*/ 2147483647 h 105"/>
                <a:gd name="T28" fmla="*/ 2147483647 w 129"/>
                <a:gd name="T29" fmla="*/ 2147483647 h 105"/>
                <a:gd name="T30" fmla="*/ 2147483647 w 129"/>
                <a:gd name="T31" fmla="*/ 2147483647 h 105"/>
                <a:gd name="T32" fmla="*/ 2147483647 w 129"/>
                <a:gd name="T33" fmla="*/ 2147483647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9"/>
                <a:gd name="T52" fmla="*/ 0 h 105"/>
                <a:gd name="T53" fmla="*/ 129 w 129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9" h="105">
                  <a:moveTo>
                    <a:pt x="111" y="105"/>
                  </a:moveTo>
                  <a:lnTo>
                    <a:pt x="85" y="80"/>
                  </a:lnTo>
                  <a:lnTo>
                    <a:pt x="59" y="46"/>
                  </a:lnTo>
                  <a:lnTo>
                    <a:pt x="46" y="35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7" y="24"/>
                  </a:lnTo>
                  <a:lnTo>
                    <a:pt x="9" y="31"/>
                  </a:lnTo>
                  <a:lnTo>
                    <a:pt x="0" y="7"/>
                  </a:lnTo>
                  <a:lnTo>
                    <a:pt x="20" y="0"/>
                  </a:lnTo>
                  <a:lnTo>
                    <a:pt x="33" y="2"/>
                  </a:lnTo>
                  <a:lnTo>
                    <a:pt x="44" y="4"/>
                  </a:lnTo>
                  <a:lnTo>
                    <a:pt x="61" y="15"/>
                  </a:lnTo>
                  <a:lnTo>
                    <a:pt x="77" y="28"/>
                  </a:lnTo>
                  <a:lnTo>
                    <a:pt x="103" y="61"/>
                  </a:lnTo>
                  <a:lnTo>
                    <a:pt x="129" y="87"/>
                  </a:lnTo>
                  <a:lnTo>
                    <a:pt x="111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2" name="Freeform 395"/>
            <p:cNvSpPr>
              <a:spLocks/>
            </p:cNvSpPr>
            <p:nvPr/>
          </p:nvSpPr>
          <p:spPr bwMode="auto">
            <a:xfrm>
              <a:off x="7414620" y="4469765"/>
              <a:ext cx="13137" cy="13086"/>
            </a:xfrm>
            <a:custGeom>
              <a:avLst/>
              <a:gdLst>
                <a:gd name="T0" fmla="*/ 0 w 18"/>
                <a:gd name="T1" fmla="*/ 2147483647 h 18"/>
                <a:gd name="T2" fmla="*/ 2147483647 w 18"/>
                <a:gd name="T3" fmla="*/ 0 h 18"/>
                <a:gd name="T4" fmla="*/ 2147483647 w 18"/>
                <a:gd name="T5" fmla="*/ 0 h 18"/>
                <a:gd name="T6" fmla="*/ 0 w 18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0" y="18"/>
                  </a:moveTo>
                  <a:lnTo>
                    <a:pt x="18" y="0"/>
                  </a:lnTo>
                  <a:lnTo>
                    <a:pt x="1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3" name="Freeform 396"/>
            <p:cNvSpPr>
              <a:spLocks/>
            </p:cNvSpPr>
            <p:nvPr/>
          </p:nvSpPr>
          <p:spPr bwMode="auto">
            <a:xfrm>
              <a:off x="7297844" y="4418728"/>
              <a:ext cx="40872" cy="18321"/>
            </a:xfrm>
            <a:custGeom>
              <a:avLst/>
              <a:gdLst>
                <a:gd name="T0" fmla="*/ 2147483647 w 56"/>
                <a:gd name="T1" fmla="*/ 2147483647 h 28"/>
                <a:gd name="T2" fmla="*/ 2147483647 w 56"/>
                <a:gd name="T3" fmla="*/ 0 h 28"/>
                <a:gd name="T4" fmla="*/ 0 w 56"/>
                <a:gd name="T5" fmla="*/ 2147483647 h 28"/>
                <a:gd name="T6" fmla="*/ 2147483647 w 56"/>
                <a:gd name="T7" fmla="*/ 2147483647 h 28"/>
                <a:gd name="T8" fmla="*/ 2147483647 w 56"/>
                <a:gd name="T9" fmla="*/ 214748364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8"/>
                <a:gd name="T17" fmla="*/ 56 w 5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8">
                  <a:moveTo>
                    <a:pt x="56" y="24"/>
                  </a:moveTo>
                  <a:lnTo>
                    <a:pt x="52" y="0"/>
                  </a:lnTo>
                  <a:lnTo>
                    <a:pt x="0" y="4"/>
                  </a:lnTo>
                  <a:lnTo>
                    <a:pt x="4" y="2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4" name="Freeform 397"/>
            <p:cNvSpPr>
              <a:spLocks/>
            </p:cNvSpPr>
            <p:nvPr/>
          </p:nvSpPr>
          <p:spPr bwMode="auto">
            <a:xfrm>
              <a:off x="7332877" y="4418728"/>
              <a:ext cx="7299" cy="15704"/>
            </a:xfrm>
            <a:custGeom>
              <a:avLst/>
              <a:gdLst>
                <a:gd name="T0" fmla="*/ 2147483647 w 9"/>
                <a:gd name="T1" fmla="*/ 2147483647 h 24"/>
                <a:gd name="T2" fmla="*/ 2147483647 w 9"/>
                <a:gd name="T3" fmla="*/ 2147483647 h 24"/>
                <a:gd name="T4" fmla="*/ 2147483647 w 9"/>
                <a:gd name="T5" fmla="*/ 0 h 24"/>
                <a:gd name="T6" fmla="*/ 0 w 9"/>
                <a:gd name="T7" fmla="*/ 0 h 24"/>
                <a:gd name="T8" fmla="*/ 2147483647 w 9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4"/>
                <a:gd name="T17" fmla="*/ 9 w 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4">
                  <a:moveTo>
                    <a:pt x="9" y="24"/>
                  </a:moveTo>
                  <a:lnTo>
                    <a:pt x="7" y="24"/>
                  </a:lnTo>
                  <a:lnTo>
                    <a:pt x="3" y="0"/>
                  </a:lnTo>
                  <a:lnTo>
                    <a:pt x="0" y="0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5" name="Freeform 398"/>
            <p:cNvSpPr>
              <a:spLocks/>
            </p:cNvSpPr>
            <p:nvPr/>
          </p:nvSpPr>
          <p:spPr bwMode="auto">
            <a:xfrm>
              <a:off x="7293465" y="4239446"/>
              <a:ext cx="195601" cy="194986"/>
            </a:xfrm>
            <a:custGeom>
              <a:avLst/>
              <a:gdLst>
                <a:gd name="T0" fmla="*/ 0 w 268"/>
                <a:gd name="T1" fmla="*/ 2147483647 h 298"/>
                <a:gd name="T2" fmla="*/ 2147483647 w 268"/>
                <a:gd name="T3" fmla="*/ 2147483647 h 298"/>
                <a:gd name="T4" fmla="*/ 2147483647 w 268"/>
                <a:gd name="T5" fmla="*/ 2147483647 h 298"/>
                <a:gd name="T6" fmla="*/ 2147483647 w 268"/>
                <a:gd name="T7" fmla="*/ 2147483647 h 298"/>
                <a:gd name="T8" fmla="*/ 2147483647 w 268"/>
                <a:gd name="T9" fmla="*/ 2147483647 h 298"/>
                <a:gd name="T10" fmla="*/ 2147483647 w 268"/>
                <a:gd name="T11" fmla="*/ 2147483647 h 298"/>
                <a:gd name="T12" fmla="*/ 2147483647 w 268"/>
                <a:gd name="T13" fmla="*/ 0 h 298"/>
                <a:gd name="T14" fmla="*/ 2147483647 w 268"/>
                <a:gd name="T15" fmla="*/ 2147483647 h 298"/>
                <a:gd name="T16" fmla="*/ 2147483647 w 268"/>
                <a:gd name="T17" fmla="*/ 2147483647 h 298"/>
                <a:gd name="T18" fmla="*/ 2147483647 w 268"/>
                <a:gd name="T19" fmla="*/ 2147483647 h 298"/>
                <a:gd name="T20" fmla="*/ 2147483647 w 268"/>
                <a:gd name="T21" fmla="*/ 2147483647 h 298"/>
                <a:gd name="T22" fmla="*/ 2147483647 w 268"/>
                <a:gd name="T23" fmla="*/ 2147483647 h 298"/>
                <a:gd name="T24" fmla="*/ 2147483647 w 268"/>
                <a:gd name="T25" fmla="*/ 2147483647 h 298"/>
                <a:gd name="T26" fmla="*/ 2147483647 w 268"/>
                <a:gd name="T27" fmla="*/ 2147483647 h 298"/>
                <a:gd name="T28" fmla="*/ 0 w 268"/>
                <a:gd name="T29" fmla="*/ 2147483647 h 2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8"/>
                <a:gd name="T46" fmla="*/ 0 h 298"/>
                <a:gd name="T47" fmla="*/ 268 w 268"/>
                <a:gd name="T48" fmla="*/ 298 h 2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8" h="298">
                  <a:moveTo>
                    <a:pt x="0" y="280"/>
                  </a:moveTo>
                  <a:lnTo>
                    <a:pt x="33" y="248"/>
                  </a:lnTo>
                  <a:lnTo>
                    <a:pt x="67" y="211"/>
                  </a:lnTo>
                  <a:lnTo>
                    <a:pt x="133" y="128"/>
                  </a:lnTo>
                  <a:lnTo>
                    <a:pt x="194" y="50"/>
                  </a:lnTo>
                  <a:lnTo>
                    <a:pt x="224" y="21"/>
                  </a:lnTo>
                  <a:lnTo>
                    <a:pt x="252" y="0"/>
                  </a:lnTo>
                  <a:lnTo>
                    <a:pt x="268" y="21"/>
                  </a:lnTo>
                  <a:lnTo>
                    <a:pt x="241" y="41"/>
                  </a:lnTo>
                  <a:lnTo>
                    <a:pt x="213" y="69"/>
                  </a:lnTo>
                  <a:lnTo>
                    <a:pt x="152" y="147"/>
                  </a:lnTo>
                  <a:lnTo>
                    <a:pt x="85" y="230"/>
                  </a:lnTo>
                  <a:lnTo>
                    <a:pt x="52" y="267"/>
                  </a:lnTo>
                  <a:lnTo>
                    <a:pt x="19" y="298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6" name="Freeform 399"/>
            <p:cNvSpPr>
              <a:spLocks/>
            </p:cNvSpPr>
            <p:nvPr/>
          </p:nvSpPr>
          <p:spPr bwMode="auto">
            <a:xfrm>
              <a:off x="7273029" y="4421346"/>
              <a:ext cx="33573" cy="17012"/>
            </a:xfrm>
            <a:custGeom>
              <a:avLst/>
              <a:gdLst>
                <a:gd name="T0" fmla="*/ 2147483647 w 47"/>
                <a:gd name="T1" fmla="*/ 2147483647 h 28"/>
                <a:gd name="T2" fmla="*/ 0 w 47"/>
                <a:gd name="T3" fmla="*/ 2147483647 h 28"/>
                <a:gd name="T4" fmla="*/ 2147483647 w 47"/>
                <a:gd name="T5" fmla="*/ 2147483647 h 28"/>
                <a:gd name="T6" fmla="*/ 2147483647 w 47"/>
                <a:gd name="T7" fmla="*/ 2147483647 h 28"/>
                <a:gd name="T8" fmla="*/ 2147483647 w 47"/>
                <a:gd name="T9" fmla="*/ 0 h 28"/>
                <a:gd name="T10" fmla="*/ 2147483647 w 47"/>
                <a:gd name="T11" fmla="*/ 214748364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28"/>
                <a:gd name="T20" fmla="*/ 47 w 47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28">
                  <a:moveTo>
                    <a:pt x="39" y="24"/>
                  </a:moveTo>
                  <a:lnTo>
                    <a:pt x="0" y="28"/>
                  </a:lnTo>
                  <a:lnTo>
                    <a:pt x="28" y="2"/>
                  </a:lnTo>
                  <a:lnTo>
                    <a:pt x="47" y="20"/>
                  </a:lnTo>
                  <a:lnTo>
                    <a:pt x="35" y="0"/>
                  </a:lnTo>
                  <a:lnTo>
                    <a:pt x="39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7" name="Freeform 400"/>
            <p:cNvSpPr>
              <a:spLocks/>
            </p:cNvSpPr>
            <p:nvPr/>
          </p:nvSpPr>
          <p:spPr bwMode="auto">
            <a:xfrm>
              <a:off x="7477388" y="4113817"/>
              <a:ext cx="119696" cy="138715"/>
            </a:xfrm>
            <a:custGeom>
              <a:avLst/>
              <a:gdLst>
                <a:gd name="T0" fmla="*/ 0 w 162"/>
                <a:gd name="T1" fmla="*/ 2147483647 h 211"/>
                <a:gd name="T2" fmla="*/ 2147483647 w 162"/>
                <a:gd name="T3" fmla="*/ 2147483647 h 211"/>
                <a:gd name="T4" fmla="*/ 2147483647 w 162"/>
                <a:gd name="T5" fmla="*/ 2147483647 h 211"/>
                <a:gd name="T6" fmla="*/ 2147483647 w 162"/>
                <a:gd name="T7" fmla="*/ 2147483647 h 211"/>
                <a:gd name="T8" fmla="*/ 2147483647 w 162"/>
                <a:gd name="T9" fmla="*/ 2147483647 h 211"/>
                <a:gd name="T10" fmla="*/ 2147483647 w 162"/>
                <a:gd name="T11" fmla="*/ 2147483647 h 211"/>
                <a:gd name="T12" fmla="*/ 2147483647 w 162"/>
                <a:gd name="T13" fmla="*/ 2147483647 h 211"/>
                <a:gd name="T14" fmla="*/ 2147483647 w 162"/>
                <a:gd name="T15" fmla="*/ 0 h 211"/>
                <a:gd name="T16" fmla="*/ 2147483647 w 162"/>
                <a:gd name="T17" fmla="*/ 0 h 211"/>
                <a:gd name="T18" fmla="*/ 2147483647 w 162"/>
                <a:gd name="T19" fmla="*/ 2147483647 h 211"/>
                <a:gd name="T20" fmla="*/ 2147483647 w 162"/>
                <a:gd name="T21" fmla="*/ 2147483647 h 211"/>
                <a:gd name="T22" fmla="*/ 2147483647 w 162"/>
                <a:gd name="T23" fmla="*/ 2147483647 h 211"/>
                <a:gd name="T24" fmla="*/ 2147483647 w 162"/>
                <a:gd name="T25" fmla="*/ 2147483647 h 211"/>
                <a:gd name="T26" fmla="*/ 2147483647 w 162"/>
                <a:gd name="T27" fmla="*/ 2147483647 h 211"/>
                <a:gd name="T28" fmla="*/ 2147483647 w 162"/>
                <a:gd name="T29" fmla="*/ 2147483647 h 211"/>
                <a:gd name="T30" fmla="*/ 2147483647 w 162"/>
                <a:gd name="T31" fmla="*/ 2147483647 h 211"/>
                <a:gd name="T32" fmla="*/ 0 w 162"/>
                <a:gd name="T33" fmla="*/ 2147483647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211"/>
                <a:gd name="T53" fmla="*/ 162 w 162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211">
                  <a:moveTo>
                    <a:pt x="0" y="189"/>
                  </a:moveTo>
                  <a:lnTo>
                    <a:pt x="50" y="159"/>
                  </a:lnTo>
                  <a:lnTo>
                    <a:pt x="72" y="144"/>
                  </a:lnTo>
                  <a:lnTo>
                    <a:pt x="96" y="124"/>
                  </a:lnTo>
                  <a:lnTo>
                    <a:pt x="114" y="102"/>
                  </a:lnTo>
                  <a:lnTo>
                    <a:pt x="127" y="76"/>
                  </a:lnTo>
                  <a:lnTo>
                    <a:pt x="137" y="40"/>
                  </a:lnTo>
                  <a:lnTo>
                    <a:pt x="137" y="0"/>
                  </a:lnTo>
                  <a:lnTo>
                    <a:pt x="162" y="0"/>
                  </a:lnTo>
                  <a:lnTo>
                    <a:pt x="161" y="46"/>
                  </a:lnTo>
                  <a:lnTo>
                    <a:pt x="151" y="85"/>
                  </a:lnTo>
                  <a:lnTo>
                    <a:pt x="135" y="118"/>
                  </a:lnTo>
                  <a:lnTo>
                    <a:pt x="114" y="142"/>
                  </a:lnTo>
                  <a:lnTo>
                    <a:pt x="88" y="164"/>
                  </a:lnTo>
                  <a:lnTo>
                    <a:pt x="63" y="181"/>
                  </a:lnTo>
                  <a:lnTo>
                    <a:pt x="13" y="211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8" name="Freeform 401"/>
            <p:cNvSpPr>
              <a:spLocks/>
            </p:cNvSpPr>
            <p:nvPr/>
          </p:nvSpPr>
          <p:spPr bwMode="auto">
            <a:xfrm>
              <a:off x="7475928" y="4238137"/>
              <a:ext cx="13137" cy="14395"/>
            </a:xfrm>
            <a:custGeom>
              <a:avLst/>
              <a:gdLst>
                <a:gd name="T0" fmla="*/ 0 w 16"/>
                <a:gd name="T1" fmla="*/ 2147483647 h 22"/>
                <a:gd name="T2" fmla="*/ 2147483647 w 16"/>
                <a:gd name="T3" fmla="*/ 0 h 22"/>
                <a:gd name="T4" fmla="*/ 2147483647 w 16"/>
                <a:gd name="T5" fmla="*/ 2147483647 h 22"/>
                <a:gd name="T6" fmla="*/ 2147483647 w 16"/>
                <a:gd name="T7" fmla="*/ 2147483647 h 22"/>
                <a:gd name="T8" fmla="*/ 0 w 16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2"/>
                <a:gd name="T17" fmla="*/ 16 w 1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2">
                  <a:moveTo>
                    <a:pt x="0" y="1"/>
                  </a:moveTo>
                  <a:lnTo>
                    <a:pt x="2" y="0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9" name="Freeform 402"/>
            <p:cNvSpPr>
              <a:spLocks/>
            </p:cNvSpPr>
            <p:nvPr/>
          </p:nvSpPr>
          <p:spPr bwMode="auto">
            <a:xfrm>
              <a:off x="7578108" y="4111200"/>
              <a:ext cx="18976" cy="5235"/>
            </a:xfrm>
            <a:custGeom>
              <a:avLst/>
              <a:gdLst>
                <a:gd name="T0" fmla="*/ 2147483647 w 25"/>
                <a:gd name="T1" fmla="*/ 2147483647 h 7"/>
                <a:gd name="T2" fmla="*/ 2147483647 w 25"/>
                <a:gd name="T3" fmla="*/ 2147483647 h 7"/>
                <a:gd name="T4" fmla="*/ 2147483647 w 25"/>
                <a:gd name="T5" fmla="*/ 0 h 7"/>
                <a:gd name="T6" fmla="*/ 0 w 25"/>
                <a:gd name="T7" fmla="*/ 2147483647 h 7"/>
                <a:gd name="T8" fmla="*/ 0 w 25"/>
                <a:gd name="T9" fmla="*/ 2147483647 h 7"/>
                <a:gd name="T10" fmla="*/ 2147483647 w 25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7"/>
                <a:gd name="T20" fmla="*/ 25 w 2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7">
                  <a:moveTo>
                    <a:pt x="25" y="4"/>
                  </a:moveTo>
                  <a:lnTo>
                    <a:pt x="25" y="7"/>
                  </a:lnTo>
                  <a:lnTo>
                    <a:pt x="24" y="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" name="Freeform 403"/>
            <p:cNvSpPr>
              <a:spLocks/>
            </p:cNvSpPr>
            <p:nvPr/>
          </p:nvSpPr>
          <p:spPr bwMode="auto">
            <a:xfrm>
              <a:off x="6258437" y="2909764"/>
              <a:ext cx="1028540" cy="1007994"/>
            </a:xfrm>
            <a:custGeom>
              <a:avLst/>
              <a:gdLst/>
              <a:ahLst/>
              <a:cxnLst>
                <a:cxn ang="0">
                  <a:pos x="1403" y="971"/>
                </a:cxn>
                <a:cxn ang="0">
                  <a:pos x="1214" y="1023"/>
                </a:cxn>
                <a:cxn ang="0">
                  <a:pos x="1090" y="1038"/>
                </a:cxn>
                <a:cxn ang="0">
                  <a:pos x="935" y="1127"/>
                </a:cxn>
                <a:cxn ang="0">
                  <a:pos x="905" y="1221"/>
                </a:cxn>
                <a:cxn ang="0">
                  <a:pos x="876" y="1338"/>
                </a:cxn>
                <a:cxn ang="0">
                  <a:pos x="870" y="1375"/>
                </a:cxn>
                <a:cxn ang="0">
                  <a:pos x="744" y="1447"/>
                </a:cxn>
                <a:cxn ang="0">
                  <a:pos x="726" y="1471"/>
                </a:cxn>
                <a:cxn ang="0">
                  <a:pos x="696" y="1505"/>
                </a:cxn>
                <a:cxn ang="0">
                  <a:pos x="663" y="1460"/>
                </a:cxn>
                <a:cxn ang="0">
                  <a:pos x="602" y="1449"/>
                </a:cxn>
                <a:cxn ang="0">
                  <a:pos x="520" y="1462"/>
                </a:cxn>
                <a:cxn ang="0">
                  <a:pos x="502" y="1444"/>
                </a:cxn>
                <a:cxn ang="0">
                  <a:pos x="461" y="1460"/>
                </a:cxn>
                <a:cxn ang="0">
                  <a:pos x="406" y="1519"/>
                </a:cxn>
                <a:cxn ang="0">
                  <a:pos x="363" y="1538"/>
                </a:cxn>
                <a:cxn ang="0">
                  <a:pos x="322" y="1505"/>
                </a:cxn>
                <a:cxn ang="0">
                  <a:pos x="217" y="1325"/>
                </a:cxn>
                <a:cxn ang="0">
                  <a:pos x="206" y="1266"/>
                </a:cxn>
                <a:cxn ang="0">
                  <a:pos x="217" y="1153"/>
                </a:cxn>
                <a:cxn ang="0">
                  <a:pos x="174" y="1073"/>
                </a:cxn>
                <a:cxn ang="0">
                  <a:pos x="97" y="964"/>
                </a:cxn>
                <a:cxn ang="0">
                  <a:pos x="84" y="909"/>
                </a:cxn>
                <a:cxn ang="0">
                  <a:pos x="99" y="883"/>
                </a:cxn>
                <a:cxn ang="0">
                  <a:pos x="134" y="849"/>
                </a:cxn>
                <a:cxn ang="0">
                  <a:pos x="134" y="814"/>
                </a:cxn>
                <a:cxn ang="0">
                  <a:pos x="102" y="775"/>
                </a:cxn>
                <a:cxn ang="0">
                  <a:pos x="86" y="742"/>
                </a:cxn>
                <a:cxn ang="0">
                  <a:pos x="82" y="636"/>
                </a:cxn>
                <a:cxn ang="0">
                  <a:pos x="119" y="596"/>
                </a:cxn>
                <a:cxn ang="0">
                  <a:pos x="132" y="560"/>
                </a:cxn>
                <a:cxn ang="0">
                  <a:pos x="128" y="436"/>
                </a:cxn>
                <a:cxn ang="0">
                  <a:pos x="139" y="353"/>
                </a:cxn>
                <a:cxn ang="0">
                  <a:pos x="121" y="318"/>
                </a:cxn>
                <a:cxn ang="0">
                  <a:pos x="0" y="196"/>
                </a:cxn>
                <a:cxn ang="0">
                  <a:pos x="104" y="181"/>
                </a:cxn>
                <a:cxn ang="0">
                  <a:pos x="193" y="144"/>
                </a:cxn>
                <a:cxn ang="0">
                  <a:pos x="317" y="77"/>
                </a:cxn>
                <a:cxn ang="0">
                  <a:pos x="450" y="7"/>
                </a:cxn>
                <a:cxn ang="0">
                  <a:pos x="493" y="1"/>
                </a:cxn>
                <a:cxn ang="0">
                  <a:pos x="504" y="31"/>
                </a:cxn>
                <a:cxn ang="0">
                  <a:pos x="487" y="120"/>
                </a:cxn>
                <a:cxn ang="0">
                  <a:pos x="496" y="177"/>
                </a:cxn>
                <a:cxn ang="0">
                  <a:pos x="532" y="238"/>
                </a:cxn>
                <a:cxn ang="0">
                  <a:pos x="600" y="296"/>
                </a:cxn>
                <a:cxn ang="0">
                  <a:pos x="726" y="349"/>
                </a:cxn>
                <a:cxn ang="0">
                  <a:pos x="822" y="364"/>
                </a:cxn>
                <a:cxn ang="0">
                  <a:pos x="878" y="362"/>
                </a:cxn>
                <a:cxn ang="0">
                  <a:pos x="905" y="386"/>
                </a:cxn>
                <a:cxn ang="0">
                  <a:pos x="955" y="416"/>
                </a:cxn>
                <a:cxn ang="0">
                  <a:pos x="1029" y="446"/>
                </a:cxn>
                <a:cxn ang="0">
                  <a:pos x="1076" y="499"/>
                </a:cxn>
                <a:cxn ang="0">
                  <a:pos x="1098" y="605"/>
                </a:cxn>
                <a:cxn ang="0">
                  <a:pos x="1120" y="690"/>
                </a:cxn>
                <a:cxn ang="0">
                  <a:pos x="1150" y="720"/>
                </a:cxn>
                <a:cxn ang="0">
                  <a:pos x="1213" y="733"/>
                </a:cxn>
                <a:cxn ang="0">
                  <a:pos x="1326" y="772"/>
                </a:cxn>
                <a:cxn ang="0">
                  <a:pos x="1381" y="855"/>
                </a:cxn>
                <a:cxn ang="0">
                  <a:pos x="1411" y="920"/>
                </a:cxn>
              </a:cxnLst>
              <a:rect l="0" t="0" r="r" b="b"/>
              <a:pathLst>
                <a:path w="1411" h="1540">
                  <a:moveTo>
                    <a:pt x="1411" y="920"/>
                  </a:moveTo>
                  <a:lnTo>
                    <a:pt x="1411" y="927"/>
                  </a:lnTo>
                  <a:lnTo>
                    <a:pt x="1411" y="934"/>
                  </a:lnTo>
                  <a:lnTo>
                    <a:pt x="1409" y="953"/>
                  </a:lnTo>
                  <a:lnTo>
                    <a:pt x="1403" y="971"/>
                  </a:lnTo>
                  <a:lnTo>
                    <a:pt x="1398" y="996"/>
                  </a:lnTo>
                  <a:lnTo>
                    <a:pt x="1381" y="1042"/>
                  </a:lnTo>
                  <a:lnTo>
                    <a:pt x="1364" y="1088"/>
                  </a:lnTo>
                  <a:lnTo>
                    <a:pt x="1268" y="1025"/>
                  </a:lnTo>
                  <a:lnTo>
                    <a:pt x="1214" y="1023"/>
                  </a:lnTo>
                  <a:lnTo>
                    <a:pt x="1187" y="1023"/>
                  </a:lnTo>
                  <a:lnTo>
                    <a:pt x="1159" y="1023"/>
                  </a:lnTo>
                  <a:lnTo>
                    <a:pt x="1146" y="1025"/>
                  </a:lnTo>
                  <a:lnTo>
                    <a:pt x="1129" y="1031"/>
                  </a:lnTo>
                  <a:lnTo>
                    <a:pt x="1090" y="1038"/>
                  </a:lnTo>
                  <a:lnTo>
                    <a:pt x="1050" y="1046"/>
                  </a:lnTo>
                  <a:lnTo>
                    <a:pt x="968" y="1062"/>
                  </a:lnTo>
                  <a:lnTo>
                    <a:pt x="957" y="1090"/>
                  </a:lnTo>
                  <a:lnTo>
                    <a:pt x="942" y="1114"/>
                  </a:lnTo>
                  <a:lnTo>
                    <a:pt x="935" y="1127"/>
                  </a:lnTo>
                  <a:lnTo>
                    <a:pt x="928" y="1138"/>
                  </a:lnTo>
                  <a:lnTo>
                    <a:pt x="909" y="1164"/>
                  </a:lnTo>
                  <a:lnTo>
                    <a:pt x="909" y="1184"/>
                  </a:lnTo>
                  <a:lnTo>
                    <a:pt x="907" y="1203"/>
                  </a:lnTo>
                  <a:lnTo>
                    <a:pt x="905" y="1221"/>
                  </a:lnTo>
                  <a:lnTo>
                    <a:pt x="902" y="1238"/>
                  </a:lnTo>
                  <a:lnTo>
                    <a:pt x="898" y="1253"/>
                  </a:lnTo>
                  <a:lnTo>
                    <a:pt x="894" y="1271"/>
                  </a:lnTo>
                  <a:lnTo>
                    <a:pt x="883" y="1310"/>
                  </a:lnTo>
                  <a:lnTo>
                    <a:pt x="876" y="1338"/>
                  </a:lnTo>
                  <a:lnTo>
                    <a:pt x="870" y="1353"/>
                  </a:lnTo>
                  <a:lnTo>
                    <a:pt x="867" y="1368"/>
                  </a:lnTo>
                  <a:lnTo>
                    <a:pt x="868" y="1371"/>
                  </a:lnTo>
                  <a:lnTo>
                    <a:pt x="868" y="1373"/>
                  </a:lnTo>
                  <a:lnTo>
                    <a:pt x="870" y="1375"/>
                  </a:lnTo>
                  <a:lnTo>
                    <a:pt x="870" y="1377"/>
                  </a:lnTo>
                  <a:lnTo>
                    <a:pt x="876" y="1379"/>
                  </a:lnTo>
                  <a:lnTo>
                    <a:pt x="804" y="1416"/>
                  </a:lnTo>
                  <a:lnTo>
                    <a:pt x="772" y="1432"/>
                  </a:lnTo>
                  <a:lnTo>
                    <a:pt x="744" y="1447"/>
                  </a:lnTo>
                  <a:lnTo>
                    <a:pt x="741" y="1449"/>
                  </a:lnTo>
                  <a:lnTo>
                    <a:pt x="737" y="1453"/>
                  </a:lnTo>
                  <a:lnTo>
                    <a:pt x="733" y="1456"/>
                  </a:lnTo>
                  <a:lnTo>
                    <a:pt x="730" y="1460"/>
                  </a:lnTo>
                  <a:lnTo>
                    <a:pt x="726" y="1471"/>
                  </a:lnTo>
                  <a:lnTo>
                    <a:pt x="722" y="1482"/>
                  </a:lnTo>
                  <a:lnTo>
                    <a:pt x="715" y="1505"/>
                  </a:lnTo>
                  <a:lnTo>
                    <a:pt x="711" y="1514"/>
                  </a:lnTo>
                  <a:lnTo>
                    <a:pt x="706" y="1521"/>
                  </a:lnTo>
                  <a:lnTo>
                    <a:pt x="696" y="1505"/>
                  </a:lnTo>
                  <a:lnTo>
                    <a:pt x="687" y="1488"/>
                  </a:lnTo>
                  <a:lnTo>
                    <a:pt x="681" y="1481"/>
                  </a:lnTo>
                  <a:lnTo>
                    <a:pt x="676" y="1473"/>
                  </a:lnTo>
                  <a:lnTo>
                    <a:pt x="670" y="1466"/>
                  </a:lnTo>
                  <a:lnTo>
                    <a:pt x="663" y="1460"/>
                  </a:lnTo>
                  <a:lnTo>
                    <a:pt x="654" y="1456"/>
                  </a:lnTo>
                  <a:lnTo>
                    <a:pt x="644" y="1453"/>
                  </a:lnTo>
                  <a:lnTo>
                    <a:pt x="632" y="1451"/>
                  </a:lnTo>
                  <a:lnTo>
                    <a:pt x="617" y="1449"/>
                  </a:lnTo>
                  <a:lnTo>
                    <a:pt x="602" y="1449"/>
                  </a:lnTo>
                  <a:lnTo>
                    <a:pt x="582" y="1451"/>
                  </a:lnTo>
                  <a:lnTo>
                    <a:pt x="561" y="1455"/>
                  </a:lnTo>
                  <a:lnTo>
                    <a:pt x="535" y="1460"/>
                  </a:lnTo>
                  <a:lnTo>
                    <a:pt x="526" y="1462"/>
                  </a:lnTo>
                  <a:lnTo>
                    <a:pt x="520" y="1462"/>
                  </a:lnTo>
                  <a:lnTo>
                    <a:pt x="517" y="1460"/>
                  </a:lnTo>
                  <a:lnTo>
                    <a:pt x="515" y="1458"/>
                  </a:lnTo>
                  <a:lnTo>
                    <a:pt x="511" y="1456"/>
                  </a:lnTo>
                  <a:lnTo>
                    <a:pt x="506" y="1451"/>
                  </a:lnTo>
                  <a:lnTo>
                    <a:pt x="502" y="1444"/>
                  </a:lnTo>
                  <a:lnTo>
                    <a:pt x="496" y="1436"/>
                  </a:lnTo>
                  <a:lnTo>
                    <a:pt x="491" y="1429"/>
                  </a:lnTo>
                  <a:lnTo>
                    <a:pt x="483" y="1421"/>
                  </a:lnTo>
                  <a:lnTo>
                    <a:pt x="472" y="1442"/>
                  </a:lnTo>
                  <a:lnTo>
                    <a:pt x="461" y="1460"/>
                  </a:lnTo>
                  <a:lnTo>
                    <a:pt x="446" y="1481"/>
                  </a:lnTo>
                  <a:lnTo>
                    <a:pt x="432" y="1497"/>
                  </a:lnTo>
                  <a:lnTo>
                    <a:pt x="424" y="1506"/>
                  </a:lnTo>
                  <a:lnTo>
                    <a:pt x="415" y="1514"/>
                  </a:lnTo>
                  <a:lnTo>
                    <a:pt x="406" y="1519"/>
                  </a:lnTo>
                  <a:lnTo>
                    <a:pt x="396" y="1525"/>
                  </a:lnTo>
                  <a:lnTo>
                    <a:pt x="385" y="1531"/>
                  </a:lnTo>
                  <a:lnTo>
                    <a:pt x="374" y="1534"/>
                  </a:lnTo>
                  <a:lnTo>
                    <a:pt x="369" y="1536"/>
                  </a:lnTo>
                  <a:lnTo>
                    <a:pt x="363" y="1538"/>
                  </a:lnTo>
                  <a:lnTo>
                    <a:pt x="350" y="1540"/>
                  </a:lnTo>
                  <a:lnTo>
                    <a:pt x="347" y="1538"/>
                  </a:lnTo>
                  <a:lnTo>
                    <a:pt x="341" y="1531"/>
                  </a:lnTo>
                  <a:lnTo>
                    <a:pt x="332" y="1519"/>
                  </a:lnTo>
                  <a:lnTo>
                    <a:pt x="322" y="1505"/>
                  </a:lnTo>
                  <a:lnTo>
                    <a:pt x="298" y="1469"/>
                  </a:lnTo>
                  <a:lnTo>
                    <a:pt x="272" y="1427"/>
                  </a:lnTo>
                  <a:lnTo>
                    <a:pt x="248" y="1382"/>
                  </a:lnTo>
                  <a:lnTo>
                    <a:pt x="226" y="1344"/>
                  </a:lnTo>
                  <a:lnTo>
                    <a:pt x="217" y="1325"/>
                  </a:lnTo>
                  <a:lnTo>
                    <a:pt x="211" y="1312"/>
                  </a:lnTo>
                  <a:lnTo>
                    <a:pt x="206" y="1301"/>
                  </a:lnTo>
                  <a:lnTo>
                    <a:pt x="204" y="1294"/>
                  </a:lnTo>
                  <a:lnTo>
                    <a:pt x="204" y="1281"/>
                  </a:lnTo>
                  <a:lnTo>
                    <a:pt x="206" y="1266"/>
                  </a:lnTo>
                  <a:lnTo>
                    <a:pt x="211" y="1231"/>
                  </a:lnTo>
                  <a:lnTo>
                    <a:pt x="219" y="1197"/>
                  </a:lnTo>
                  <a:lnTo>
                    <a:pt x="221" y="1181"/>
                  </a:lnTo>
                  <a:lnTo>
                    <a:pt x="221" y="1168"/>
                  </a:lnTo>
                  <a:lnTo>
                    <a:pt x="217" y="1153"/>
                  </a:lnTo>
                  <a:lnTo>
                    <a:pt x="211" y="1136"/>
                  </a:lnTo>
                  <a:lnTo>
                    <a:pt x="206" y="1121"/>
                  </a:lnTo>
                  <a:lnTo>
                    <a:pt x="197" y="1105"/>
                  </a:lnTo>
                  <a:lnTo>
                    <a:pt x="185" y="1090"/>
                  </a:lnTo>
                  <a:lnTo>
                    <a:pt x="174" y="1073"/>
                  </a:lnTo>
                  <a:lnTo>
                    <a:pt x="150" y="1042"/>
                  </a:lnTo>
                  <a:lnTo>
                    <a:pt x="126" y="1010"/>
                  </a:lnTo>
                  <a:lnTo>
                    <a:pt x="115" y="996"/>
                  </a:lnTo>
                  <a:lnTo>
                    <a:pt x="106" y="981"/>
                  </a:lnTo>
                  <a:lnTo>
                    <a:pt x="97" y="964"/>
                  </a:lnTo>
                  <a:lnTo>
                    <a:pt x="89" y="949"/>
                  </a:lnTo>
                  <a:lnTo>
                    <a:pt x="86" y="934"/>
                  </a:lnTo>
                  <a:lnTo>
                    <a:pt x="82" y="921"/>
                  </a:lnTo>
                  <a:lnTo>
                    <a:pt x="82" y="912"/>
                  </a:lnTo>
                  <a:lnTo>
                    <a:pt x="84" y="909"/>
                  </a:lnTo>
                  <a:lnTo>
                    <a:pt x="84" y="905"/>
                  </a:lnTo>
                  <a:lnTo>
                    <a:pt x="86" y="897"/>
                  </a:lnTo>
                  <a:lnTo>
                    <a:pt x="89" y="892"/>
                  </a:lnTo>
                  <a:lnTo>
                    <a:pt x="95" y="886"/>
                  </a:lnTo>
                  <a:lnTo>
                    <a:pt x="99" y="883"/>
                  </a:lnTo>
                  <a:lnTo>
                    <a:pt x="110" y="873"/>
                  </a:lnTo>
                  <a:lnTo>
                    <a:pt x="121" y="864"/>
                  </a:lnTo>
                  <a:lnTo>
                    <a:pt x="124" y="860"/>
                  </a:lnTo>
                  <a:lnTo>
                    <a:pt x="130" y="855"/>
                  </a:lnTo>
                  <a:lnTo>
                    <a:pt x="134" y="849"/>
                  </a:lnTo>
                  <a:lnTo>
                    <a:pt x="136" y="842"/>
                  </a:lnTo>
                  <a:lnTo>
                    <a:pt x="137" y="834"/>
                  </a:lnTo>
                  <a:lnTo>
                    <a:pt x="137" y="827"/>
                  </a:lnTo>
                  <a:lnTo>
                    <a:pt x="136" y="820"/>
                  </a:lnTo>
                  <a:lnTo>
                    <a:pt x="134" y="814"/>
                  </a:lnTo>
                  <a:lnTo>
                    <a:pt x="132" y="809"/>
                  </a:lnTo>
                  <a:lnTo>
                    <a:pt x="128" y="803"/>
                  </a:lnTo>
                  <a:lnTo>
                    <a:pt x="119" y="794"/>
                  </a:lnTo>
                  <a:lnTo>
                    <a:pt x="111" y="784"/>
                  </a:lnTo>
                  <a:lnTo>
                    <a:pt x="102" y="775"/>
                  </a:lnTo>
                  <a:lnTo>
                    <a:pt x="93" y="766"/>
                  </a:lnTo>
                  <a:lnTo>
                    <a:pt x="91" y="760"/>
                  </a:lnTo>
                  <a:lnTo>
                    <a:pt x="87" y="755"/>
                  </a:lnTo>
                  <a:lnTo>
                    <a:pt x="86" y="749"/>
                  </a:lnTo>
                  <a:lnTo>
                    <a:pt x="86" y="742"/>
                  </a:lnTo>
                  <a:lnTo>
                    <a:pt x="76" y="653"/>
                  </a:lnTo>
                  <a:lnTo>
                    <a:pt x="76" y="647"/>
                  </a:lnTo>
                  <a:lnTo>
                    <a:pt x="78" y="642"/>
                  </a:lnTo>
                  <a:lnTo>
                    <a:pt x="80" y="640"/>
                  </a:lnTo>
                  <a:lnTo>
                    <a:pt x="82" y="636"/>
                  </a:lnTo>
                  <a:lnTo>
                    <a:pt x="86" y="633"/>
                  </a:lnTo>
                  <a:lnTo>
                    <a:pt x="95" y="622"/>
                  </a:lnTo>
                  <a:lnTo>
                    <a:pt x="104" y="612"/>
                  </a:lnTo>
                  <a:lnTo>
                    <a:pt x="115" y="601"/>
                  </a:lnTo>
                  <a:lnTo>
                    <a:pt x="119" y="596"/>
                  </a:lnTo>
                  <a:lnTo>
                    <a:pt x="124" y="590"/>
                  </a:lnTo>
                  <a:lnTo>
                    <a:pt x="128" y="583"/>
                  </a:lnTo>
                  <a:lnTo>
                    <a:pt x="130" y="575"/>
                  </a:lnTo>
                  <a:lnTo>
                    <a:pt x="132" y="568"/>
                  </a:lnTo>
                  <a:lnTo>
                    <a:pt x="132" y="560"/>
                  </a:lnTo>
                  <a:lnTo>
                    <a:pt x="124" y="488"/>
                  </a:lnTo>
                  <a:lnTo>
                    <a:pt x="124" y="470"/>
                  </a:lnTo>
                  <a:lnTo>
                    <a:pt x="124" y="462"/>
                  </a:lnTo>
                  <a:lnTo>
                    <a:pt x="126" y="453"/>
                  </a:lnTo>
                  <a:lnTo>
                    <a:pt x="128" y="436"/>
                  </a:lnTo>
                  <a:lnTo>
                    <a:pt x="132" y="422"/>
                  </a:lnTo>
                  <a:lnTo>
                    <a:pt x="139" y="388"/>
                  </a:lnTo>
                  <a:lnTo>
                    <a:pt x="139" y="381"/>
                  </a:lnTo>
                  <a:lnTo>
                    <a:pt x="141" y="372"/>
                  </a:lnTo>
                  <a:lnTo>
                    <a:pt x="139" y="353"/>
                  </a:lnTo>
                  <a:lnTo>
                    <a:pt x="139" y="349"/>
                  </a:lnTo>
                  <a:lnTo>
                    <a:pt x="137" y="346"/>
                  </a:lnTo>
                  <a:lnTo>
                    <a:pt x="134" y="338"/>
                  </a:lnTo>
                  <a:lnTo>
                    <a:pt x="128" y="329"/>
                  </a:lnTo>
                  <a:lnTo>
                    <a:pt x="121" y="318"/>
                  </a:lnTo>
                  <a:lnTo>
                    <a:pt x="100" y="294"/>
                  </a:lnTo>
                  <a:lnTo>
                    <a:pt x="78" y="270"/>
                  </a:lnTo>
                  <a:lnTo>
                    <a:pt x="54" y="246"/>
                  </a:lnTo>
                  <a:lnTo>
                    <a:pt x="32" y="224"/>
                  </a:lnTo>
                  <a:lnTo>
                    <a:pt x="0" y="196"/>
                  </a:lnTo>
                  <a:lnTo>
                    <a:pt x="28" y="194"/>
                  </a:lnTo>
                  <a:lnTo>
                    <a:pt x="49" y="192"/>
                  </a:lnTo>
                  <a:lnTo>
                    <a:pt x="67" y="188"/>
                  </a:lnTo>
                  <a:lnTo>
                    <a:pt x="86" y="185"/>
                  </a:lnTo>
                  <a:lnTo>
                    <a:pt x="104" y="181"/>
                  </a:lnTo>
                  <a:lnTo>
                    <a:pt x="121" y="175"/>
                  </a:lnTo>
                  <a:lnTo>
                    <a:pt x="136" y="170"/>
                  </a:lnTo>
                  <a:lnTo>
                    <a:pt x="150" y="164"/>
                  </a:lnTo>
                  <a:lnTo>
                    <a:pt x="165" y="157"/>
                  </a:lnTo>
                  <a:lnTo>
                    <a:pt x="193" y="144"/>
                  </a:lnTo>
                  <a:lnTo>
                    <a:pt x="221" y="129"/>
                  </a:lnTo>
                  <a:lnTo>
                    <a:pt x="248" y="114"/>
                  </a:lnTo>
                  <a:lnTo>
                    <a:pt x="278" y="101"/>
                  </a:lnTo>
                  <a:lnTo>
                    <a:pt x="291" y="94"/>
                  </a:lnTo>
                  <a:lnTo>
                    <a:pt x="317" y="77"/>
                  </a:lnTo>
                  <a:lnTo>
                    <a:pt x="352" y="55"/>
                  </a:lnTo>
                  <a:lnTo>
                    <a:pt x="393" y="33"/>
                  </a:lnTo>
                  <a:lnTo>
                    <a:pt x="413" y="24"/>
                  </a:lnTo>
                  <a:lnTo>
                    <a:pt x="432" y="14"/>
                  </a:lnTo>
                  <a:lnTo>
                    <a:pt x="450" y="7"/>
                  </a:lnTo>
                  <a:lnTo>
                    <a:pt x="467" y="1"/>
                  </a:lnTo>
                  <a:lnTo>
                    <a:pt x="474" y="1"/>
                  </a:lnTo>
                  <a:lnTo>
                    <a:pt x="482" y="0"/>
                  </a:lnTo>
                  <a:lnTo>
                    <a:pt x="487" y="0"/>
                  </a:lnTo>
                  <a:lnTo>
                    <a:pt x="493" y="1"/>
                  </a:lnTo>
                  <a:lnTo>
                    <a:pt x="496" y="3"/>
                  </a:lnTo>
                  <a:lnTo>
                    <a:pt x="500" y="5"/>
                  </a:lnTo>
                  <a:lnTo>
                    <a:pt x="502" y="11"/>
                  </a:lnTo>
                  <a:lnTo>
                    <a:pt x="502" y="14"/>
                  </a:lnTo>
                  <a:lnTo>
                    <a:pt x="504" y="31"/>
                  </a:lnTo>
                  <a:lnTo>
                    <a:pt x="502" y="48"/>
                  </a:lnTo>
                  <a:lnTo>
                    <a:pt x="495" y="75"/>
                  </a:lnTo>
                  <a:lnTo>
                    <a:pt x="491" y="90"/>
                  </a:lnTo>
                  <a:lnTo>
                    <a:pt x="487" y="105"/>
                  </a:lnTo>
                  <a:lnTo>
                    <a:pt x="487" y="120"/>
                  </a:lnTo>
                  <a:lnTo>
                    <a:pt x="485" y="127"/>
                  </a:lnTo>
                  <a:lnTo>
                    <a:pt x="487" y="137"/>
                  </a:lnTo>
                  <a:lnTo>
                    <a:pt x="489" y="149"/>
                  </a:lnTo>
                  <a:lnTo>
                    <a:pt x="491" y="164"/>
                  </a:lnTo>
                  <a:lnTo>
                    <a:pt x="496" y="177"/>
                  </a:lnTo>
                  <a:lnTo>
                    <a:pt x="500" y="190"/>
                  </a:lnTo>
                  <a:lnTo>
                    <a:pt x="508" y="203"/>
                  </a:lnTo>
                  <a:lnTo>
                    <a:pt x="515" y="214"/>
                  </a:lnTo>
                  <a:lnTo>
                    <a:pt x="522" y="227"/>
                  </a:lnTo>
                  <a:lnTo>
                    <a:pt x="532" y="238"/>
                  </a:lnTo>
                  <a:lnTo>
                    <a:pt x="541" y="249"/>
                  </a:lnTo>
                  <a:lnTo>
                    <a:pt x="552" y="259"/>
                  </a:lnTo>
                  <a:lnTo>
                    <a:pt x="574" y="279"/>
                  </a:lnTo>
                  <a:lnTo>
                    <a:pt x="587" y="286"/>
                  </a:lnTo>
                  <a:lnTo>
                    <a:pt x="600" y="296"/>
                  </a:lnTo>
                  <a:lnTo>
                    <a:pt x="626" y="311"/>
                  </a:lnTo>
                  <a:lnTo>
                    <a:pt x="654" y="325"/>
                  </a:lnTo>
                  <a:lnTo>
                    <a:pt x="683" y="336"/>
                  </a:lnTo>
                  <a:lnTo>
                    <a:pt x="713" y="346"/>
                  </a:lnTo>
                  <a:lnTo>
                    <a:pt x="726" y="349"/>
                  </a:lnTo>
                  <a:lnTo>
                    <a:pt x="741" y="353"/>
                  </a:lnTo>
                  <a:lnTo>
                    <a:pt x="768" y="359"/>
                  </a:lnTo>
                  <a:lnTo>
                    <a:pt x="783" y="361"/>
                  </a:lnTo>
                  <a:lnTo>
                    <a:pt x="796" y="362"/>
                  </a:lnTo>
                  <a:lnTo>
                    <a:pt x="822" y="364"/>
                  </a:lnTo>
                  <a:lnTo>
                    <a:pt x="833" y="364"/>
                  </a:lnTo>
                  <a:lnTo>
                    <a:pt x="846" y="362"/>
                  </a:lnTo>
                  <a:lnTo>
                    <a:pt x="857" y="362"/>
                  </a:lnTo>
                  <a:lnTo>
                    <a:pt x="868" y="362"/>
                  </a:lnTo>
                  <a:lnTo>
                    <a:pt x="878" y="362"/>
                  </a:lnTo>
                  <a:lnTo>
                    <a:pt x="883" y="361"/>
                  </a:lnTo>
                  <a:lnTo>
                    <a:pt x="889" y="359"/>
                  </a:lnTo>
                  <a:lnTo>
                    <a:pt x="892" y="368"/>
                  </a:lnTo>
                  <a:lnTo>
                    <a:pt x="896" y="373"/>
                  </a:lnTo>
                  <a:lnTo>
                    <a:pt x="905" y="386"/>
                  </a:lnTo>
                  <a:lnTo>
                    <a:pt x="909" y="392"/>
                  </a:lnTo>
                  <a:lnTo>
                    <a:pt x="915" y="396"/>
                  </a:lnTo>
                  <a:lnTo>
                    <a:pt x="928" y="403"/>
                  </a:lnTo>
                  <a:lnTo>
                    <a:pt x="941" y="411"/>
                  </a:lnTo>
                  <a:lnTo>
                    <a:pt x="955" y="416"/>
                  </a:lnTo>
                  <a:lnTo>
                    <a:pt x="985" y="425"/>
                  </a:lnTo>
                  <a:lnTo>
                    <a:pt x="1000" y="431"/>
                  </a:lnTo>
                  <a:lnTo>
                    <a:pt x="1015" y="436"/>
                  </a:lnTo>
                  <a:lnTo>
                    <a:pt x="1022" y="440"/>
                  </a:lnTo>
                  <a:lnTo>
                    <a:pt x="1029" y="446"/>
                  </a:lnTo>
                  <a:lnTo>
                    <a:pt x="1035" y="449"/>
                  </a:lnTo>
                  <a:lnTo>
                    <a:pt x="1042" y="455"/>
                  </a:lnTo>
                  <a:lnTo>
                    <a:pt x="1055" y="466"/>
                  </a:lnTo>
                  <a:lnTo>
                    <a:pt x="1066" y="481"/>
                  </a:lnTo>
                  <a:lnTo>
                    <a:pt x="1076" y="499"/>
                  </a:lnTo>
                  <a:lnTo>
                    <a:pt x="1079" y="509"/>
                  </a:lnTo>
                  <a:lnTo>
                    <a:pt x="1081" y="522"/>
                  </a:lnTo>
                  <a:lnTo>
                    <a:pt x="1087" y="544"/>
                  </a:lnTo>
                  <a:lnTo>
                    <a:pt x="1090" y="564"/>
                  </a:lnTo>
                  <a:lnTo>
                    <a:pt x="1098" y="605"/>
                  </a:lnTo>
                  <a:lnTo>
                    <a:pt x="1103" y="644"/>
                  </a:lnTo>
                  <a:lnTo>
                    <a:pt x="1105" y="651"/>
                  </a:lnTo>
                  <a:lnTo>
                    <a:pt x="1109" y="660"/>
                  </a:lnTo>
                  <a:lnTo>
                    <a:pt x="1113" y="675"/>
                  </a:lnTo>
                  <a:lnTo>
                    <a:pt x="1120" y="690"/>
                  </a:lnTo>
                  <a:lnTo>
                    <a:pt x="1127" y="701"/>
                  </a:lnTo>
                  <a:lnTo>
                    <a:pt x="1131" y="707"/>
                  </a:lnTo>
                  <a:lnTo>
                    <a:pt x="1137" y="712"/>
                  </a:lnTo>
                  <a:lnTo>
                    <a:pt x="1142" y="716"/>
                  </a:lnTo>
                  <a:lnTo>
                    <a:pt x="1150" y="720"/>
                  </a:lnTo>
                  <a:lnTo>
                    <a:pt x="1163" y="727"/>
                  </a:lnTo>
                  <a:lnTo>
                    <a:pt x="1172" y="729"/>
                  </a:lnTo>
                  <a:lnTo>
                    <a:pt x="1181" y="731"/>
                  </a:lnTo>
                  <a:lnTo>
                    <a:pt x="1202" y="733"/>
                  </a:lnTo>
                  <a:lnTo>
                    <a:pt x="1213" y="733"/>
                  </a:lnTo>
                  <a:lnTo>
                    <a:pt x="1226" y="731"/>
                  </a:lnTo>
                  <a:lnTo>
                    <a:pt x="1314" y="723"/>
                  </a:lnTo>
                  <a:lnTo>
                    <a:pt x="1316" y="740"/>
                  </a:lnTo>
                  <a:lnTo>
                    <a:pt x="1320" y="757"/>
                  </a:lnTo>
                  <a:lnTo>
                    <a:pt x="1326" y="772"/>
                  </a:lnTo>
                  <a:lnTo>
                    <a:pt x="1331" y="786"/>
                  </a:lnTo>
                  <a:lnTo>
                    <a:pt x="1338" y="799"/>
                  </a:lnTo>
                  <a:lnTo>
                    <a:pt x="1348" y="810"/>
                  </a:lnTo>
                  <a:lnTo>
                    <a:pt x="1364" y="834"/>
                  </a:lnTo>
                  <a:lnTo>
                    <a:pt x="1381" y="855"/>
                  </a:lnTo>
                  <a:lnTo>
                    <a:pt x="1396" y="877"/>
                  </a:lnTo>
                  <a:lnTo>
                    <a:pt x="1401" y="886"/>
                  </a:lnTo>
                  <a:lnTo>
                    <a:pt x="1405" y="897"/>
                  </a:lnTo>
                  <a:lnTo>
                    <a:pt x="1409" y="909"/>
                  </a:lnTo>
                  <a:lnTo>
                    <a:pt x="1411" y="92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n-lt"/>
                <a:cs typeface="+mn-cs"/>
              </a:endParaRPr>
            </a:p>
          </p:txBody>
        </p:sp>
        <p:sp>
          <p:nvSpPr>
            <p:cNvPr id="22671" name="Freeform 404"/>
            <p:cNvSpPr>
              <a:spLocks/>
            </p:cNvSpPr>
            <p:nvPr/>
          </p:nvSpPr>
          <p:spPr bwMode="auto">
            <a:xfrm>
              <a:off x="7243835" y="3511846"/>
              <a:ext cx="52549" cy="113851"/>
            </a:xfrm>
            <a:custGeom>
              <a:avLst/>
              <a:gdLst>
                <a:gd name="T0" fmla="*/ 2147483647 w 73"/>
                <a:gd name="T1" fmla="*/ 0 h 174"/>
                <a:gd name="T2" fmla="*/ 2147483647 w 73"/>
                <a:gd name="T3" fmla="*/ 2147483647 h 174"/>
                <a:gd name="T4" fmla="*/ 2147483647 w 73"/>
                <a:gd name="T5" fmla="*/ 2147483647 h 174"/>
                <a:gd name="T6" fmla="*/ 2147483647 w 73"/>
                <a:gd name="T7" fmla="*/ 2147483647 h 174"/>
                <a:gd name="T8" fmla="*/ 2147483647 w 73"/>
                <a:gd name="T9" fmla="*/ 2147483647 h 174"/>
                <a:gd name="T10" fmla="*/ 0 w 73"/>
                <a:gd name="T11" fmla="*/ 2147483647 h 174"/>
                <a:gd name="T12" fmla="*/ 2147483647 w 73"/>
                <a:gd name="T13" fmla="*/ 2147483647 h 174"/>
                <a:gd name="T14" fmla="*/ 2147483647 w 73"/>
                <a:gd name="T15" fmla="*/ 2147483647 h 174"/>
                <a:gd name="T16" fmla="*/ 2147483647 w 73"/>
                <a:gd name="T17" fmla="*/ 2147483647 h 174"/>
                <a:gd name="T18" fmla="*/ 2147483647 w 73"/>
                <a:gd name="T19" fmla="*/ 0 h 174"/>
                <a:gd name="T20" fmla="*/ 2147483647 w 73"/>
                <a:gd name="T21" fmla="*/ 0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174"/>
                <a:gd name="T35" fmla="*/ 73 w 73"/>
                <a:gd name="T36" fmla="*/ 174 h 1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174">
                  <a:moveTo>
                    <a:pt x="73" y="0"/>
                  </a:moveTo>
                  <a:lnTo>
                    <a:pt x="73" y="14"/>
                  </a:lnTo>
                  <a:lnTo>
                    <a:pt x="71" y="33"/>
                  </a:lnTo>
                  <a:lnTo>
                    <a:pt x="58" y="79"/>
                  </a:lnTo>
                  <a:lnTo>
                    <a:pt x="24" y="174"/>
                  </a:lnTo>
                  <a:lnTo>
                    <a:pt x="0" y="164"/>
                  </a:lnTo>
                  <a:lnTo>
                    <a:pt x="34" y="70"/>
                  </a:lnTo>
                  <a:lnTo>
                    <a:pt x="45" y="29"/>
                  </a:lnTo>
                  <a:lnTo>
                    <a:pt x="47" y="13"/>
                  </a:lnTo>
                  <a:lnTo>
                    <a:pt x="47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2" name="Freeform 405"/>
            <p:cNvSpPr>
              <a:spLocks/>
            </p:cNvSpPr>
            <p:nvPr/>
          </p:nvSpPr>
          <p:spPr bwMode="auto">
            <a:xfrm>
              <a:off x="7178148" y="3574660"/>
              <a:ext cx="80284" cy="54963"/>
            </a:xfrm>
            <a:custGeom>
              <a:avLst/>
              <a:gdLst>
                <a:gd name="T0" fmla="*/ 2147483647 w 111"/>
                <a:gd name="T1" fmla="*/ 2147483647 h 83"/>
                <a:gd name="T2" fmla="*/ 2147483647 w 111"/>
                <a:gd name="T3" fmla="*/ 2147483647 h 83"/>
                <a:gd name="T4" fmla="*/ 2147483647 w 111"/>
                <a:gd name="T5" fmla="*/ 0 h 83"/>
                <a:gd name="T6" fmla="*/ 0 w 111"/>
                <a:gd name="T7" fmla="*/ 2147483647 h 83"/>
                <a:gd name="T8" fmla="*/ 2147483647 w 111"/>
                <a:gd name="T9" fmla="*/ 2147483647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3"/>
                <a:gd name="T17" fmla="*/ 111 w 111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3">
                  <a:moveTo>
                    <a:pt x="96" y="83"/>
                  </a:moveTo>
                  <a:lnTo>
                    <a:pt x="111" y="63"/>
                  </a:lnTo>
                  <a:lnTo>
                    <a:pt x="15" y="0"/>
                  </a:lnTo>
                  <a:lnTo>
                    <a:pt x="0" y="20"/>
                  </a:lnTo>
                  <a:lnTo>
                    <a:pt x="96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3" name="Freeform 408"/>
            <p:cNvSpPr>
              <a:spLocks/>
            </p:cNvSpPr>
            <p:nvPr/>
          </p:nvSpPr>
          <p:spPr bwMode="auto">
            <a:xfrm>
              <a:off x="7103703" y="3573351"/>
              <a:ext cx="80284" cy="17012"/>
            </a:xfrm>
            <a:custGeom>
              <a:avLst/>
              <a:gdLst>
                <a:gd name="T0" fmla="*/ 2147483647 w 109"/>
                <a:gd name="T1" fmla="*/ 2147483647 h 26"/>
                <a:gd name="T2" fmla="*/ 2147483647 w 109"/>
                <a:gd name="T3" fmla="*/ 2147483647 h 26"/>
                <a:gd name="T4" fmla="*/ 0 w 109"/>
                <a:gd name="T5" fmla="*/ 2147483647 h 26"/>
                <a:gd name="T6" fmla="*/ 0 w 109"/>
                <a:gd name="T7" fmla="*/ 0 h 26"/>
                <a:gd name="T8" fmla="*/ 2147483647 w 109"/>
                <a:gd name="T9" fmla="*/ 0 h 26"/>
                <a:gd name="T10" fmla="*/ 2147483647 w 109"/>
                <a:gd name="T11" fmla="*/ 2147483647 h 26"/>
                <a:gd name="T12" fmla="*/ 2147483647 w 109"/>
                <a:gd name="T13" fmla="*/ 2147483647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"/>
                <a:gd name="T22" fmla="*/ 0 h 26"/>
                <a:gd name="T23" fmla="*/ 109 w 109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" h="26">
                  <a:moveTo>
                    <a:pt x="109" y="26"/>
                  </a:moveTo>
                  <a:lnTo>
                    <a:pt x="54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9" y="2"/>
                  </a:lnTo>
                  <a:lnTo>
                    <a:pt x="10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4" name="Freeform 409"/>
            <p:cNvSpPr>
              <a:spLocks/>
            </p:cNvSpPr>
            <p:nvPr/>
          </p:nvSpPr>
          <p:spPr bwMode="auto">
            <a:xfrm>
              <a:off x="7178148" y="3574660"/>
              <a:ext cx="10218" cy="15704"/>
            </a:xfrm>
            <a:custGeom>
              <a:avLst/>
              <a:gdLst>
                <a:gd name="T0" fmla="*/ 2147483647 w 15"/>
                <a:gd name="T1" fmla="*/ 2147483647 h 24"/>
                <a:gd name="T2" fmla="*/ 2147483647 w 15"/>
                <a:gd name="T3" fmla="*/ 0 h 24"/>
                <a:gd name="T4" fmla="*/ 2147483647 w 15"/>
                <a:gd name="T5" fmla="*/ 0 h 24"/>
                <a:gd name="T6" fmla="*/ 2147483647 w 15"/>
                <a:gd name="T7" fmla="*/ 2147483647 h 24"/>
                <a:gd name="T8" fmla="*/ 0 w 15"/>
                <a:gd name="T9" fmla="*/ 2147483647 h 24"/>
                <a:gd name="T10" fmla="*/ 2147483647 w 15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4"/>
                <a:gd name="T20" fmla="*/ 15 w 15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4">
                  <a:moveTo>
                    <a:pt x="15" y="2"/>
                  </a:moveTo>
                  <a:lnTo>
                    <a:pt x="13" y="0"/>
                  </a:lnTo>
                  <a:lnTo>
                    <a:pt x="7" y="0"/>
                  </a:lnTo>
                  <a:lnTo>
                    <a:pt x="7" y="24"/>
                  </a:lnTo>
                  <a:lnTo>
                    <a:pt x="0" y="2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5" name="Freeform 410"/>
            <p:cNvSpPr>
              <a:spLocks/>
            </p:cNvSpPr>
            <p:nvPr/>
          </p:nvSpPr>
          <p:spPr bwMode="auto">
            <a:xfrm>
              <a:off x="7090565" y="3573351"/>
              <a:ext cx="16057" cy="17012"/>
            </a:xfrm>
            <a:custGeom>
              <a:avLst/>
              <a:gdLst>
                <a:gd name="T0" fmla="*/ 2147483647 w 23"/>
                <a:gd name="T1" fmla="*/ 2147483647 h 26"/>
                <a:gd name="T2" fmla="*/ 2147483647 w 23"/>
                <a:gd name="T3" fmla="*/ 2147483647 h 26"/>
                <a:gd name="T4" fmla="*/ 0 w 23"/>
                <a:gd name="T5" fmla="*/ 2147483647 h 26"/>
                <a:gd name="T6" fmla="*/ 2147483647 w 23"/>
                <a:gd name="T7" fmla="*/ 0 h 26"/>
                <a:gd name="T8" fmla="*/ 2147483647 w 23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6"/>
                <a:gd name="T17" fmla="*/ 23 w 2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6">
                  <a:moveTo>
                    <a:pt x="23" y="24"/>
                  </a:moveTo>
                  <a:lnTo>
                    <a:pt x="8" y="26"/>
                  </a:lnTo>
                  <a:lnTo>
                    <a:pt x="0" y="2"/>
                  </a:lnTo>
                  <a:lnTo>
                    <a:pt x="15" y="0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6" name="Freeform 411"/>
            <p:cNvSpPr>
              <a:spLocks/>
            </p:cNvSpPr>
            <p:nvPr/>
          </p:nvSpPr>
          <p:spPr bwMode="auto">
            <a:xfrm>
              <a:off x="7100783" y="3573351"/>
              <a:ext cx="5839" cy="15704"/>
            </a:xfrm>
            <a:custGeom>
              <a:avLst/>
              <a:gdLst>
                <a:gd name="T0" fmla="*/ 2147483647 w 8"/>
                <a:gd name="T1" fmla="*/ 0 h 24"/>
                <a:gd name="T2" fmla="*/ 0 w 8"/>
                <a:gd name="T3" fmla="*/ 0 h 24"/>
                <a:gd name="T4" fmla="*/ 2147483647 w 8"/>
                <a:gd name="T5" fmla="*/ 2147483647 h 24"/>
                <a:gd name="T6" fmla="*/ 2147483647 w 8"/>
                <a:gd name="T7" fmla="*/ 2147483647 h 24"/>
                <a:gd name="T8" fmla="*/ 2147483647 w 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4"/>
                <a:gd name="T17" fmla="*/ 8 w 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4">
                  <a:moveTo>
                    <a:pt x="4" y="0"/>
                  </a:moveTo>
                  <a:lnTo>
                    <a:pt x="0" y="0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7" name="Freeform 412"/>
            <p:cNvSpPr>
              <a:spLocks/>
            </p:cNvSpPr>
            <p:nvPr/>
          </p:nvSpPr>
          <p:spPr bwMode="auto">
            <a:xfrm>
              <a:off x="7078888" y="3574660"/>
              <a:ext cx="16057" cy="17012"/>
            </a:xfrm>
            <a:custGeom>
              <a:avLst/>
              <a:gdLst>
                <a:gd name="T0" fmla="*/ 2147483647 w 22"/>
                <a:gd name="T1" fmla="*/ 2147483647 h 28"/>
                <a:gd name="T2" fmla="*/ 2147483647 w 22"/>
                <a:gd name="T3" fmla="*/ 2147483647 h 28"/>
                <a:gd name="T4" fmla="*/ 0 w 22"/>
                <a:gd name="T5" fmla="*/ 2147483647 h 28"/>
                <a:gd name="T6" fmla="*/ 2147483647 w 22"/>
                <a:gd name="T7" fmla="*/ 0 h 28"/>
                <a:gd name="T8" fmla="*/ 2147483647 w 22"/>
                <a:gd name="T9" fmla="*/ 214748364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8"/>
                <a:gd name="T17" fmla="*/ 22 w 2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8">
                  <a:moveTo>
                    <a:pt x="22" y="24"/>
                  </a:moveTo>
                  <a:lnTo>
                    <a:pt x="7" y="28"/>
                  </a:lnTo>
                  <a:lnTo>
                    <a:pt x="0" y="4"/>
                  </a:lnTo>
                  <a:lnTo>
                    <a:pt x="14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8" name="Freeform 413"/>
            <p:cNvSpPr>
              <a:spLocks/>
            </p:cNvSpPr>
            <p:nvPr/>
          </p:nvSpPr>
          <p:spPr bwMode="auto">
            <a:xfrm>
              <a:off x="7090565" y="3574660"/>
              <a:ext cx="4379" cy="15704"/>
            </a:xfrm>
            <a:custGeom>
              <a:avLst/>
              <a:gdLst>
                <a:gd name="T0" fmla="*/ 0 w 8"/>
                <a:gd name="T1" fmla="*/ 0 h 24"/>
                <a:gd name="T2" fmla="*/ 2147483647 w 8"/>
                <a:gd name="T3" fmla="*/ 2147483647 h 24"/>
                <a:gd name="T4" fmla="*/ 0 w 8"/>
                <a:gd name="T5" fmla="*/ 0 h 24"/>
                <a:gd name="T6" fmla="*/ 0 60000 65536"/>
                <a:gd name="T7" fmla="*/ 0 60000 65536"/>
                <a:gd name="T8" fmla="*/ 0 60000 65536"/>
                <a:gd name="T9" fmla="*/ 0 w 8"/>
                <a:gd name="T10" fmla="*/ 0 h 24"/>
                <a:gd name="T11" fmla="*/ 8 w 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4">
                  <a:moveTo>
                    <a:pt x="0" y="0"/>
                  </a:moveTo>
                  <a:lnTo>
                    <a:pt x="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9" name="Freeform 430"/>
            <p:cNvSpPr>
              <a:spLocks/>
            </p:cNvSpPr>
            <p:nvPr/>
          </p:nvSpPr>
          <p:spPr bwMode="auto">
            <a:xfrm>
              <a:off x="6795705" y="3804979"/>
              <a:ext cx="105099" cy="60197"/>
            </a:xfrm>
            <a:custGeom>
              <a:avLst/>
              <a:gdLst>
                <a:gd name="T0" fmla="*/ 2147483647 w 144"/>
                <a:gd name="T1" fmla="*/ 2147483647 h 90"/>
                <a:gd name="T2" fmla="*/ 2147483647 w 144"/>
                <a:gd name="T3" fmla="*/ 2147483647 h 90"/>
                <a:gd name="T4" fmla="*/ 0 w 144"/>
                <a:gd name="T5" fmla="*/ 2147483647 h 90"/>
                <a:gd name="T6" fmla="*/ 2147483647 w 144"/>
                <a:gd name="T7" fmla="*/ 0 h 90"/>
                <a:gd name="T8" fmla="*/ 2147483647 w 144"/>
                <a:gd name="T9" fmla="*/ 2147483647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0"/>
                <a:gd name="T17" fmla="*/ 144 w 14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0">
                  <a:moveTo>
                    <a:pt x="144" y="22"/>
                  </a:moveTo>
                  <a:lnTo>
                    <a:pt x="13" y="90"/>
                  </a:lnTo>
                  <a:lnTo>
                    <a:pt x="0" y="68"/>
                  </a:lnTo>
                  <a:lnTo>
                    <a:pt x="131" y="0"/>
                  </a:lnTo>
                  <a:lnTo>
                    <a:pt x="14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0" name="Freeform 432"/>
            <p:cNvSpPr>
              <a:spLocks/>
            </p:cNvSpPr>
            <p:nvPr/>
          </p:nvSpPr>
          <p:spPr bwMode="auto">
            <a:xfrm>
              <a:off x="6763591" y="3850782"/>
              <a:ext cx="42331" cy="58889"/>
            </a:xfrm>
            <a:custGeom>
              <a:avLst/>
              <a:gdLst>
                <a:gd name="T0" fmla="*/ 2147483647 w 59"/>
                <a:gd name="T1" fmla="*/ 2147483647 h 89"/>
                <a:gd name="T2" fmla="*/ 2147483647 w 59"/>
                <a:gd name="T3" fmla="*/ 2147483647 h 89"/>
                <a:gd name="T4" fmla="*/ 2147483647 w 59"/>
                <a:gd name="T5" fmla="*/ 2147483647 h 89"/>
                <a:gd name="T6" fmla="*/ 2147483647 w 59"/>
                <a:gd name="T7" fmla="*/ 2147483647 h 89"/>
                <a:gd name="T8" fmla="*/ 2147483647 w 59"/>
                <a:gd name="T9" fmla="*/ 2147483647 h 89"/>
                <a:gd name="T10" fmla="*/ 2147483647 w 59"/>
                <a:gd name="T11" fmla="*/ 2147483647 h 89"/>
                <a:gd name="T12" fmla="*/ 0 w 59"/>
                <a:gd name="T13" fmla="*/ 2147483647 h 89"/>
                <a:gd name="T14" fmla="*/ 2147483647 w 59"/>
                <a:gd name="T15" fmla="*/ 2147483647 h 89"/>
                <a:gd name="T16" fmla="*/ 2147483647 w 59"/>
                <a:gd name="T17" fmla="*/ 2147483647 h 89"/>
                <a:gd name="T18" fmla="*/ 2147483647 w 59"/>
                <a:gd name="T19" fmla="*/ 2147483647 h 89"/>
                <a:gd name="T20" fmla="*/ 2147483647 w 59"/>
                <a:gd name="T21" fmla="*/ 2147483647 h 89"/>
                <a:gd name="T22" fmla="*/ 2147483647 w 59"/>
                <a:gd name="T23" fmla="*/ 0 h 89"/>
                <a:gd name="T24" fmla="*/ 2147483647 w 59"/>
                <a:gd name="T25" fmla="*/ 2147483647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89"/>
                <a:gd name="T41" fmla="*/ 59 w 59"/>
                <a:gd name="T42" fmla="*/ 89 h 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89">
                  <a:moveTo>
                    <a:pt x="59" y="20"/>
                  </a:moveTo>
                  <a:lnTo>
                    <a:pt x="53" y="24"/>
                  </a:lnTo>
                  <a:lnTo>
                    <a:pt x="48" y="28"/>
                  </a:lnTo>
                  <a:lnTo>
                    <a:pt x="40" y="48"/>
                  </a:lnTo>
                  <a:lnTo>
                    <a:pt x="33" y="70"/>
                  </a:lnTo>
                  <a:lnTo>
                    <a:pt x="24" y="89"/>
                  </a:lnTo>
                  <a:lnTo>
                    <a:pt x="0" y="80"/>
                  </a:lnTo>
                  <a:lnTo>
                    <a:pt x="9" y="61"/>
                  </a:lnTo>
                  <a:lnTo>
                    <a:pt x="16" y="39"/>
                  </a:lnTo>
                  <a:lnTo>
                    <a:pt x="24" y="18"/>
                  </a:lnTo>
                  <a:lnTo>
                    <a:pt x="35" y="6"/>
                  </a:lnTo>
                  <a:lnTo>
                    <a:pt x="42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1" name="Freeform 433"/>
            <p:cNvSpPr>
              <a:spLocks/>
            </p:cNvSpPr>
            <p:nvPr/>
          </p:nvSpPr>
          <p:spPr bwMode="auto">
            <a:xfrm>
              <a:off x="6794245" y="3850782"/>
              <a:ext cx="11678" cy="14395"/>
            </a:xfrm>
            <a:custGeom>
              <a:avLst/>
              <a:gdLst>
                <a:gd name="T0" fmla="*/ 2147483647 w 17"/>
                <a:gd name="T1" fmla="*/ 0 h 22"/>
                <a:gd name="T2" fmla="*/ 0 w 17"/>
                <a:gd name="T3" fmla="*/ 2147483647 h 22"/>
                <a:gd name="T4" fmla="*/ 2147483647 w 17"/>
                <a:gd name="T5" fmla="*/ 2147483647 h 22"/>
                <a:gd name="T6" fmla="*/ 2147483647 w 17"/>
                <a:gd name="T7" fmla="*/ 2147483647 h 22"/>
                <a:gd name="T8" fmla="*/ 2147483647 w 1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2"/>
                <a:gd name="T17" fmla="*/ 17 w 1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2">
                  <a:moveTo>
                    <a:pt x="2" y="0"/>
                  </a:moveTo>
                  <a:lnTo>
                    <a:pt x="0" y="2"/>
                  </a:lnTo>
                  <a:lnTo>
                    <a:pt x="17" y="22"/>
                  </a:lnTo>
                  <a:lnTo>
                    <a:pt x="15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2" name="Freeform 434"/>
            <p:cNvSpPr>
              <a:spLocks/>
            </p:cNvSpPr>
            <p:nvPr/>
          </p:nvSpPr>
          <p:spPr bwMode="auto">
            <a:xfrm>
              <a:off x="6645355" y="3850782"/>
              <a:ext cx="135753" cy="60197"/>
            </a:xfrm>
            <a:custGeom>
              <a:avLst/>
              <a:gdLst>
                <a:gd name="T0" fmla="*/ 2147483647 w 185"/>
                <a:gd name="T1" fmla="*/ 2147483647 h 91"/>
                <a:gd name="T2" fmla="*/ 2147483647 w 185"/>
                <a:gd name="T3" fmla="*/ 2147483647 h 91"/>
                <a:gd name="T4" fmla="*/ 2147483647 w 185"/>
                <a:gd name="T5" fmla="*/ 2147483647 h 91"/>
                <a:gd name="T6" fmla="*/ 2147483647 w 185"/>
                <a:gd name="T7" fmla="*/ 2147483647 h 91"/>
                <a:gd name="T8" fmla="*/ 2147483647 w 185"/>
                <a:gd name="T9" fmla="*/ 2147483647 h 91"/>
                <a:gd name="T10" fmla="*/ 2147483647 w 185"/>
                <a:gd name="T11" fmla="*/ 2147483647 h 91"/>
                <a:gd name="T12" fmla="*/ 2147483647 w 185"/>
                <a:gd name="T13" fmla="*/ 2147483647 h 91"/>
                <a:gd name="T14" fmla="*/ 2147483647 w 185"/>
                <a:gd name="T15" fmla="*/ 2147483647 h 91"/>
                <a:gd name="T16" fmla="*/ 0 w 185"/>
                <a:gd name="T17" fmla="*/ 2147483647 h 91"/>
                <a:gd name="T18" fmla="*/ 2147483647 w 185"/>
                <a:gd name="T19" fmla="*/ 2147483647 h 91"/>
                <a:gd name="T20" fmla="*/ 2147483647 w 185"/>
                <a:gd name="T21" fmla="*/ 0 h 91"/>
                <a:gd name="T22" fmla="*/ 2147483647 w 185"/>
                <a:gd name="T23" fmla="*/ 2147483647 h 91"/>
                <a:gd name="T24" fmla="*/ 2147483647 w 185"/>
                <a:gd name="T25" fmla="*/ 2147483647 h 91"/>
                <a:gd name="T26" fmla="*/ 2147483647 w 185"/>
                <a:gd name="T27" fmla="*/ 2147483647 h 91"/>
                <a:gd name="T28" fmla="*/ 2147483647 w 185"/>
                <a:gd name="T29" fmla="*/ 2147483647 h 91"/>
                <a:gd name="T30" fmla="*/ 2147483647 w 185"/>
                <a:gd name="T31" fmla="*/ 2147483647 h 91"/>
                <a:gd name="T32" fmla="*/ 2147483647 w 185"/>
                <a:gd name="T33" fmla="*/ 2147483647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5"/>
                <a:gd name="T52" fmla="*/ 0 h 91"/>
                <a:gd name="T53" fmla="*/ 185 w 185"/>
                <a:gd name="T54" fmla="*/ 91 h 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5" h="91">
                  <a:moveTo>
                    <a:pt x="162" y="91"/>
                  </a:moveTo>
                  <a:lnTo>
                    <a:pt x="144" y="57"/>
                  </a:lnTo>
                  <a:lnTo>
                    <a:pt x="135" y="44"/>
                  </a:lnTo>
                  <a:lnTo>
                    <a:pt x="124" y="33"/>
                  </a:lnTo>
                  <a:lnTo>
                    <a:pt x="107" y="28"/>
                  </a:lnTo>
                  <a:lnTo>
                    <a:pt x="85" y="24"/>
                  </a:lnTo>
                  <a:lnTo>
                    <a:pt x="51" y="26"/>
                  </a:lnTo>
                  <a:lnTo>
                    <a:pt x="7" y="35"/>
                  </a:lnTo>
                  <a:lnTo>
                    <a:pt x="0" y="11"/>
                  </a:lnTo>
                  <a:lnTo>
                    <a:pt x="46" y="2"/>
                  </a:lnTo>
                  <a:lnTo>
                    <a:pt x="85" y="0"/>
                  </a:lnTo>
                  <a:lnTo>
                    <a:pt x="114" y="4"/>
                  </a:lnTo>
                  <a:lnTo>
                    <a:pt x="137" y="11"/>
                  </a:lnTo>
                  <a:lnTo>
                    <a:pt x="151" y="26"/>
                  </a:lnTo>
                  <a:lnTo>
                    <a:pt x="164" y="43"/>
                  </a:lnTo>
                  <a:lnTo>
                    <a:pt x="185" y="78"/>
                  </a:lnTo>
                  <a:lnTo>
                    <a:pt x="162" y="9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3" name="Freeform 435"/>
            <p:cNvSpPr>
              <a:spLocks/>
            </p:cNvSpPr>
            <p:nvPr/>
          </p:nvSpPr>
          <p:spPr bwMode="auto">
            <a:xfrm>
              <a:off x="6763591" y="3901818"/>
              <a:ext cx="17516" cy="22247"/>
            </a:xfrm>
            <a:custGeom>
              <a:avLst/>
              <a:gdLst>
                <a:gd name="T0" fmla="*/ 2147483647 w 24"/>
                <a:gd name="T1" fmla="*/ 2147483647 h 33"/>
                <a:gd name="T2" fmla="*/ 2147483647 w 24"/>
                <a:gd name="T3" fmla="*/ 2147483647 h 33"/>
                <a:gd name="T4" fmla="*/ 2147483647 w 24"/>
                <a:gd name="T5" fmla="*/ 2147483647 h 33"/>
                <a:gd name="T6" fmla="*/ 2147483647 w 24"/>
                <a:gd name="T7" fmla="*/ 0 h 33"/>
                <a:gd name="T8" fmla="*/ 0 w 24"/>
                <a:gd name="T9" fmla="*/ 2147483647 h 33"/>
                <a:gd name="T10" fmla="*/ 2147483647 w 24"/>
                <a:gd name="T11" fmla="*/ 214748364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3"/>
                <a:gd name="T20" fmla="*/ 24 w 24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3">
                  <a:moveTo>
                    <a:pt x="24" y="11"/>
                  </a:moveTo>
                  <a:lnTo>
                    <a:pt x="13" y="33"/>
                  </a:lnTo>
                  <a:lnTo>
                    <a:pt x="1" y="13"/>
                  </a:lnTo>
                  <a:lnTo>
                    <a:pt x="24" y="0"/>
                  </a:lnTo>
                  <a:lnTo>
                    <a:pt x="0" y="2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4" name="Freeform 436"/>
            <p:cNvSpPr>
              <a:spLocks/>
            </p:cNvSpPr>
            <p:nvPr/>
          </p:nvSpPr>
          <p:spPr bwMode="auto">
            <a:xfrm>
              <a:off x="6604483" y="3835078"/>
              <a:ext cx="43791" cy="39259"/>
            </a:xfrm>
            <a:custGeom>
              <a:avLst/>
              <a:gdLst>
                <a:gd name="T0" fmla="*/ 2147483647 w 61"/>
                <a:gd name="T1" fmla="*/ 2147483647 h 61"/>
                <a:gd name="T2" fmla="*/ 2147483647 w 61"/>
                <a:gd name="T3" fmla="*/ 2147483647 h 61"/>
                <a:gd name="T4" fmla="*/ 2147483647 w 61"/>
                <a:gd name="T5" fmla="*/ 2147483647 h 61"/>
                <a:gd name="T6" fmla="*/ 2147483647 w 61"/>
                <a:gd name="T7" fmla="*/ 2147483647 h 61"/>
                <a:gd name="T8" fmla="*/ 2147483647 w 61"/>
                <a:gd name="T9" fmla="*/ 2147483647 h 61"/>
                <a:gd name="T10" fmla="*/ 0 w 61"/>
                <a:gd name="T11" fmla="*/ 2147483647 h 61"/>
                <a:gd name="T12" fmla="*/ 2147483647 w 61"/>
                <a:gd name="T13" fmla="*/ 0 h 61"/>
                <a:gd name="T14" fmla="*/ 2147483647 w 61"/>
                <a:gd name="T15" fmla="*/ 2147483647 h 61"/>
                <a:gd name="T16" fmla="*/ 2147483647 w 61"/>
                <a:gd name="T17" fmla="*/ 2147483647 h 61"/>
                <a:gd name="T18" fmla="*/ 2147483647 w 61"/>
                <a:gd name="T19" fmla="*/ 2147483647 h 61"/>
                <a:gd name="T20" fmla="*/ 2147483647 w 61"/>
                <a:gd name="T21" fmla="*/ 2147483647 h 61"/>
                <a:gd name="T22" fmla="*/ 2147483647 w 61"/>
                <a:gd name="T23" fmla="*/ 2147483647 h 61"/>
                <a:gd name="T24" fmla="*/ 2147483647 w 61"/>
                <a:gd name="T25" fmla="*/ 2147483647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"/>
                <a:gd name="T40" fmla="*/ 0 h 61"/>
                <a:gd name="T41" fmla="*/ 61 w 61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" h="61">
                  <a:moveTo>
                    <a:pt x="61" y="61"/>
                  </a:moveTo>
                  <a:lnTo>
                    <a:pt x="37" y="61"/>
                  </a:lnTo>
                  <a:lnTo>
                    <a:pt x="21" y="46"/>
                  </a:lnTo>
                  <a:lnTo>
                    <a:pt x="11" y="32"/>
                  </a:lnTo>
                  <a:lnTo>
                    <a:pt x="8" y="24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24" y="6"/>
                  </a:lnTo>
                  <a:lnTo>
                    <a:pt x="32" y="17"/>
                  </a:lnTo>
                  <a:lnTo>
                    <a:pt x="41" y="30"/>
                  </a:lnTo>
                  <a:lnTo>
                    <a:pt x="46" y="37"/>
                  </a:lnTo>
                  <a:lnTo>
                    <a:pt x="61" y="37"/>
                  </a:lnTo>
                  <a:lnTo>
                    <a:pt x="61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5" name="Freeform 437"/>
            <p:cNvSpPr>
              <a:spLocks/>
            </p:cNvSpPr>
            <p:nvPr/>
          </p:nvSpPr>
          <p:spPr bwMode="auto">
            <a:xfrm>
              <a:off x="6645355" y="3858633"/>
              <a:ext cx="5839" cy="15704"/>
            </a:xfrm>
            <a:custGeom>
              <a:avLst/>
              <a:gdLst>
                <a:gd name="T0" fmla="*/ 2147483647 w 7"/>
                <a:gd name="T1" fmla="*/ 2147483647 h 24"/>
                <a:gd name="T2" fmla="*/ 2147483647 w 7"/>
                <a:gd name="T3" fmla="*/ 2147483647 h 24"/>
                <a:gd name="T4" fmla="*/ 2147483647 w 7"/>
                <a:gd name="T5" fmla="*/ 0 h 24"/>
                <a:gd name="T6" fmla="*/ 0 w 7"/>
                <a:gd name="T7" fmla="*/ 0 h 24"/>
                <a:gd name="T8" fmla="*/ 2147483647 w 7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4"/>
                <a:gd name="T17" fmla="*/ 7 w 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4">
                  <a:moveTo>
                    <a:pt x="7" y="24"/>
                  </a:moveTo>
                  <a:lnTo>
                    <a:pt x="3" y="24"/>
                  </a:lnTo>
                  <a:lnTo>
                    <a:pt x="3" y="0"/>
                  </a:lnTo>
                  <a:lnTo>
                    <a:pt x="0" y="0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6" name="Freeform 438"/>
            <p:cNvSpPr>
              <a:spLocks/>
            </p:cNvSpPr>
            <p:nvPr/>
          </p:nvSpPr>
          <p:spPr bwMode="auto">
            <a:xfrm>
              <a:off x="6511062" y="3836387"/>
              <a:ext cx="108018" cy="90296"/>
            </a:xfrm>
            <a:custGeom>
              <a:avLst/>
              <a:gdLst>
                <a:gd name="T0" fmla="*/ 2147483647 w 148"/>
                <a:gd name="T1" fmla="*/ 2147483647 h 137"/>
                <a:gd name="T2" fmla="*/ 2147483647 w 148"/>
                <a:gd name="T3" fmla="*/ 2147483647 h 137"/>
                <a:gd name="T4" fmla="*/ 2147483647 w 148"/>
                <a:gd name="T5" fmla="*/ 2147483647 h 137"/>
                <a:gd name="T6" fmla="*/ 2147483647 w 148"/>
                <a:gd name="T7" fmla="*/ 2147483647 h 137"/>
                <a:gd name="T8" fmla="*/ 2147483647 w 148"/>
                <a:gd name="T9" fmla="*/ 2147483647 h 137"/>
                <a:gd name="T10" fmla="*/ 2147483647 w 148"/>
                <a:gd name="T11" fmla="*/ 2147483647 h 137"/>
                <a:gd name="T12" fmla="*/ 2147483647 w 148"/>
                <a:gd name="T13" fmla="*/ 2147483647 h 137"/>
                <a:gd name="T14" fmla="*/ 2147483647 w 148"/>
                <a:gd name="T15" fmla="*/ 2147483647 h 137"/>
                <a:gd name="T16" fmla="*/ 0 w 148"/>
                <a:gd name="T17" fmla="*/ 2147483647 h 137"/>
                <a:gd name="T18" fmla="*/ 2147483647 w 148"/>
                <a:gd name="T19" fmla="*/ 2147483647 h 137"/>
                <a:gd name="T20" fmla="*/ 2147483647 w 148"/>
                <a:gd name="T21" fmla="*/ 2147483647 h 137"/>
                <a:gd name="T22" fmla="*/ 2147483647 w 148"/>
                <a:gd name="T23" fmla="*/ 2147483647 h 137"/>
                <a:gd name="T24" fmla="*/ 2147483647 w 148"/>
                <a:gd name="T25" fmla="*/ 2147483647 h 137"/>
                <a:gd name="T26" fmla="*/ 2147483647 w 148"/>
                <a:gd name="T27" fmla="*/ 2147483647 h 137"/>
                <a:gd name="T28" fmla="*/ 2147483647 w 148"/>
                <a:gd name="T29" fmla="*/ 2147483647 h 137"/>
                <a:gd name="T30" fmla="*/ 2147483647 w 148"/>
                <a:gd name="T31" fmla="*/ 0 h 137"/>
                <a:gd name="T32" fmla="*/ 2147483647 w 148"/>
                <a:gd name="T33" fmla="*/ 2147483647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"/>
                <a:gd name="T52" fmla="*/ 0 h 137"/>
                <a:gd name="T53" fmla="*/ 148 w 148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" h="137">
                  <a:moveTo>
                    <a:pt x="148" y="13"/>
                  </a:moveTo>
                  <a:lnTo>
                    <a:pt x="124" y="52"/>
                  </a:lnTo>
                  <a:lnTo>
                    <a:pt x="109" y="74"/>
                  </a:lnTo>
                  <a:lnTo>
                    <a:pt x="94" y="90"/>
                  </a:lnTo>
                  <a:lnTo>
                    <a:pt x="77" y="107"/>
                  </a:lnTo>
                  <a:lnTo>
                    <a:pt x="55" y="120"/>
                  </a:lnTo>
                  <a:lnTo>
                    <a:pt x="31" y="131"/>
                  </a:lnTo>
                  <a:lnTo>
                    <a:pt x="7" y="137"/>
                  </a:lnTo>
                  <a:lnTo>
                    <a:pt x="0" y="113"/>
                  </a:lnTo>
                  <a:lnTo>
                    <a:pt x="22" y="107"/>
                  </a:lnTo>
                  <a:lnTo>
                    <a:pt x="42" y="98"/>
                  </a:lnTo>
                  <a:lnTo>
                    <a:pt x="59" y="89"/>
                  </a:lnTo>
                  <a:lnTo>
                    <a:pt x="75" y="72"/>
                  </a:lnTo>
                  <a:lnTo>
                    <a:pt x="88" y="57"/>
                  </a:lnTo>
                  <a:lnTo>
                    <a:pt x="101" y="39"/>
                  </a:lnTo>
                  <a:lnTo>
                    <a:pt x="125" y="0"/>
                  </a:lnTo>
                  <a:lnTo>
                    <a:pt x="14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7" name="Freeform 439"/>
            <p:cNvSpPr>
              <a:spLocks/>
            </p:cNvSpPr>
            <p:nvPr/>
          </p:nvSpPr>
          <p:spPr bwMode="auto">
            <a:xfrm>
              <a:off x="6603023" y="3827226"/>
              <a:ext cx="16057" cy="19630"/>
            </a:xfrm>
            <a:custGeom>
              <a:avLst/>
              <a:gdLst>
                <a:gd name="T0" fmla="*/ 2147483647 w 23"/>
                <a:gd name="T1" fmla="*/ 2147483647 h 30"/>
                <a:gd name="T2" fmla="*/ 2147483647 w 23"/>
                <a:gd name="T3" fmla="*/ 0 h 30"/>
                <a:gd name="T4" fmla="*/ 0 w 23"/>
                <a:gd name="T5" fmla="*/ 2147483647 h 30"/>
                <a:gd name="T6" fmla="*/ 2147483647 w 23"/>
                <a:gd name="T7" fmla="*/ 2147483647 h 30"/>
                <a:gd name="T8" fmla="*/ 2147483647 w 23"/>
                <a:gd name="T9" fmla="*/ 2147483647 h 30"/>
                <a:gd name="T10" fmla="*/ 2147483647 w 23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0"/>
                <a:gd name="T20" fmla="*/ 23 w 23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0">
                  <a:moveTo>
                    <a:pt x="21" y="11"/>
                  </a:moveTo>
                  <a:lnTo>
                    <a:pt x="8" y="0"/>
                  </a:lnTo>
                  <a:lnTo>
                    <a:pt x="0" y="15"/>
                  </a:lnTo>
                  <a:lnTo>
                    <a:pt x="23" y="28"/>
                  </a:lnTo>
                  <a:lnTo>
                    <a:pt x="2" y="30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8" name="Freeform 440"/>
            <p:cNvSpPr>
              <a:spLocks/>
            </p:cNvSpPr>
            <p:nvPr/>
          </p:nvSpPr>
          <p:spPr bwMode="auto">
            <a:xfrm>
              <a:off x="6398664" y="3753943"/>
              <a:ext cx="121156" cy="170122"/>
            </a:xfrm>
            <a:custGeom>
              <a:avLst/>
              <a:gdLst>
                <a:gd name="T0" fmla="*/ 2147483647 w 166"/>
                <a:gd name="T1" fmla="*/ 2147483647 h 261"/>
                <a:gd name="T2" fmla="*/ 2147483647 w 166"/>
                <a:gd name="T3" fmla="*/ 2147483647 h 261"/>
                <a:gd name="T4" fmla="*/ 2147483647 w 166"/>
                <a:gd name="T5" fmla="*/ 2147483647 h 261"/>
                <a:gd name="T6" fmla="*/ 2147483647 w 166"/>
                <a:gd name="T7" fmla="*/ 2147483647 h 261"/>
                <a:gd name="T8" fmla="*/ 2147483647 w 166"/>
                <a:gd name="T9" fmla="*/ 2147483647 h 261"/>
                <a:gd name="T10" fmla="*/ 0 w 166"/>
                <a:gd name="T11" fmla="*/ 2147483647 h 261"/>
                <a:gd name="T12" fmla="*/ 2147483647 w 166"/>
                <a:gd name="T13" fmla="*/ 0 h 261"/>
                <a:gd name="T14" fmla="*/ 2147483647 w 166"/>
                <a:gd name="T15" fmla="*/ 2147483647 h 261"/>
                <a:gd name="T16" fmla="*/ 2147483647 w 166"/>
                <a:gd name="T17" fmla="*/ 2147483647 h 261"/>
                <a:gd name="T18" fmla="*/ 2147483647 w 166"/>
                <a:gd name="T19" fmla="*/ 2147483647 h 261"/>
                <a:gd name="T20" fmla="*/ 2147483647 w 166"/>
                <a:gd name="T21" fmla="*/ 2147483647 h 261"/>
                <a:gd name="T22" fmla="*/ 2147483647 w 166"/>
                <a:gd name="T23" fmla="*/ 2147483647 h 261"/>
                <a:gd name="T24" fmla="*/ 2147483647 w 166"/>
                <a:gd name="T25" fmla="*/ 214748364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61"/>
                <a:gd name="T41" fmla="*/ 166 w 166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61">
                  <a:moveTo>
                    <a:pt x="148" y="261"/>
                  </a:moveTo>
                  <a:lnTo>
                    <a:pt x="139" y="252"/>
                  </a:lnTo>
                  <a:lnTo>
                    <a:pt x="118" y="224"/>
                  </a:lnTo>
                  <a:lnTo>
                    <a:pt x="68" y="146"/>
                  </a:lnTo>
                  <a:lnTo>
                    <a:pt x="22" y="61"/>
                  </a:lnTo>
                  <a:lnTo>
                    <a:pt x="0" y="11"/>
                  </a:lnTo>
                  <a:lnTo>
                    <a:pt x="22" y="0"/>
                  </a:lnTo>
                  <a:lnTo>
                    <a:pt x="44" y="48"/>
                  </a:lnTo>
                  <a:lnTo>
                    <a:pt x="91" y="133"/>
                  </a:lnTo>
                  <a:lnTo>
                    <a:pt x="139" y="209"/>
                  </a:lnTo>
                  <a:lnTo>
                    <a:pt x="157" y="235"/>
                  </a:lnTo>
                  <a:lnTo>
                    <a:pt x="166" y="243"/>
                  </a:lnTo>
                  <a:lnTo>
                    <a:pt x="148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9" name="Freeform 441"/>
            <p:cNvSpPr>
              <a:spLocks/>
            </p:cNvSpPr>
            <p:nvPr/>
          </p:nvSpPr>
          <p:spPr bwMode="auto">
            <a:xfrm>
              <a:off x="6506683" y="3910979"/>
              <a:ext cx="13137" cy="17012"/>
            </a:xfrm>
            <a:custGeom>
              <a:avLst/>
              <a:gdLst>
                <a:gd name="T0" fmla="*/ 2147483647 w 18"/>
                <a:gd name="T1" fmla="*/ 2147483647 h 26"/>
                <a:gd name="T2" fmla="*/ 2147483647 w 18"/>
                <a:gd name="T3" fmla="*/ 2147483647 h 26"/>
                <a:gd name="T4" fmla="*/ 0 w 18"/>
                <a:gd name="T5" fmla="*/ 2147483647 h 26"/>
                <a:gd name="T6" fmla="*/ 2147483647 w 18"/>
                <a:gd name="T7" fmla="*/ 2147483647 h 26"/>
                <a:gd name="T8" fmla="*/ 2147483647 w 18"/>
                <a:gd name="T9" fmla="*/ 0 h 26"/>
                <a:gd name="T10" fmla="*/ 2147483647 w 18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6"/>
                <a:gd name="T20" fmla="*/ 18 w 18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6">
                  <a:moveTo>
                    <a:pt x="13" y="24"/>
                  </a:moveTo>
                  <a:lnTo>
                    <a:pt x="6" y="26"/>
                  </a:lnTo>
                  <a:lnTo>
                    <a:pt x="0" y="20"/>
                  </a:lnTo>
                  <a:lnTo>
                    <a:pt x="18" y="2"/>
                  </a:lnTo>
                  <a:lnTo>
                    <a:pt x="6" y="0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0" name="Freeform 442"/>
            <p:cNvSpPr>
              <a:spLocks/>
            </p:cNvSpPr>
            <p:nvPr/>
          </p:nvSpPr>
          <p:spPr bwMode="auto">
            <a:xfrm>
              <a:off x="6397205" y="3672807"/>
              <a:ext cx="29194" cy="85061"/>
            </a:xfrm>
            <a:custGeom>
              <a:avLst/>
              <a:gdLst>
                <a:gd name="T0" fmla="*/ 0 w 41"/>
                <a:gd name="T1" fmla="*/ 2147483647 h 129"/>
                <a:gd name="T2" fmla="*/ 2147483647 w 41"/>
                <a:gd name="T3" fmla="*/ 2147483647 h 129"/>
                <a:gd name="T4" fmla="*/ 2147483647 w 41"/>
                <a:gd name="T5" fmla="*/ 2147483647 h 129"/>
                <a:gd name="T6" fmla="*/ 2147483647 w 41"/>
                <a:gd name="T7" fmla="*/ 2147483647 h 129"/>
                <a:gd name="T8" fmla="*/ 2147483647 w 41"/>
                <a:gd name="T9" fmla="*/ 0 h 129"/>
                <a:gd name="T10" fmla="*/ 2147483647 w 41"/>
                <a:gd name="T11" fmla="*/ 2147483647 h 129"/>
                <a:gd name="T12" fmla="*/ 2147483647 w 41"/>
                <a:gd name="T13" fmla="*/ 2147483647 h 129"/>
                <a:gd name="T14" fmla="*/ 2147483647 w 41"/>
                <a:gd name="T15" fmla="*/ 2147483647 h 129"/>
                <a:gd name="T16" fmla="*/ 2147483647 w 41"/>
                <a:gd name="T17" fmla="*/ 2147483647 h 129"/>
                <a:gd name="T18" fmla="*/ 2147483647 w 41"/>
                <a:gd name="T19" fmla="*/ 2147483647 h 129"/>
                <a:gd name="T20" fmla="*/ 0 w 41"/>
                <a:gd name="T21" fmla="*/ 214748364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129"/>
                <a:gd name="T35" fmla="*/ 41 w 41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129">
                  <a:moveTo>
                    <a:pt x="0" y="126"/>
                  </a:moveTo>
                  <a:lnTo>
                    <a:pt x="2" y="98"/>
                  </a:lnTo>
                  <a:lnTo>
                    <a:pt x="7" y="61"/>
                  </a:lnTo>
                  <a:lnTo>
                    <a:pt x="15" y="29"/>
                  </a:lnTo>
                  <a:lnTo>
                    <a:pt x="17" y="0"/>
                  </a:lnTo>
                  <a:lnTo>
                    <a:pt x="41" y="4"/>
                  </a:lnTo>
                  <a:lnTo>
                    <a:pt x="39" y="35"/>
                  </a:lnTo>
                  <a:lnTo>
                    <a:pt x="32" y="68"/>
                  </a:lnTo>
                  <a:lnTo>
                    <a:pt x="26" y="104"/>
                  </a:lnTo>
                  <a:lnTo>
                    <a:pt x="24" y="129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1" name="Freeform 443"/>
            <p:cNvSpPr>
              <a:spLocks/>
            </p:cNvSpPr>
            <p:nvPr/>
          </p:nvSpPr>
          <p:spPr bwMode="auto">
            <a:xfrm>
              <a:off x="6397205" y="3753943"/>
              <a:ext cx="17516" cy="6543"/>
            </a:xfrm>
            <a:custGeom>
              <a:avLst/>
              <a:gdLst>
                <a:gd name="T0" fmla="*/ 2147483647 w 24"/>
                <a:gd name="T1" fmla="*/ 2147483647 h 11"/>
                <a:gd name="T2" fmla="*/ 0 w 24"/>
                <a:gd name="T3" fmla="*/ 2147483647 h 11"/>
                <a:gd name="T4" fmla="*/ 0 w 24"/>
                <a:gd name="T5" fmla="*/ 2147483647 h 11"/>
                <a:gd name="T6" fmla="*/ 2147483647 w 24"/>
                <a:gd name="T7" fmla="*/ 2147483647 h 11"/>
                <a:gd name="T8" fmla="*/ 2147483647 w 24"/>
                <a:gd name="T9" fmla="*/ 0 h 11"/>
                <a:gd name="T10" fmla="*/ 2147483647 w 24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1"/>
                <a:gd name="T20" fmla="*/ 24 w 2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1">
                  <a:moveTo>
                    <a:pt x="2" y="11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24" y="7"/>
                  </a:lnTo>
                  <a:lnTo>
                    <a:pt x="24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2" name="Freeform 444"/>
            <p:cNvSpPr>
              <a:spLocks/>
            </p:cNvSpPr>
            <p:nvPr/>
          </p:nvSpPr>
          <p:spPr bwMode="auto">
            <a:xfrm>
              <a:off x="6308162" y="3510537"/>
              <a:ext cx="118236" cy="166196"/>
            </a:xfrm>
            <a:custGeom>
              <a:avLst/>
              <a:gdLst>
                <a:gd name="T0" fmla="*/ 2147483647 w 163"/>
                <a:gd name="T1" fmla="*/ 2147483647 h 253"/>
                <a:gd name="T2" fmla="*/ 2147483647 w 163"/>
                <a:gd name="T3" fmla="*/ 2147483647 h 253"/>
                <a:gd name="T4" fmla="*/ 2147483647 w 163"/>
                <a:gd name="T5" fmla="*/ 2147483647 h 253"/>
                <a:gd name="T6" fmla="*/ 2147483647 w 163"/>
                <a:gd name="T7" fmla="*/ 2147483647 h 253"/>
                <a:gd name="T8" fmla="*/ 2147483647 w 163"/>
                <a:gd name="T9" fmla="*/ 2147483647 h 253"/>
                <a:gd name="T10" fmla="*/ 2147483647 w 163"/>
                <a:gd name="T11" fmla="*/ 2147483647 h 253"/>
                <a:gd name="T12" fmla="*/ 2147483647 w 163"/>
                <a:gd name="T13" fmla="*/ 2147483647 h 253"/>
                <a:gd name="T14" fmla="*/ 2147483647 w 163"/>
                <a:gd name="T15" fmla="*/ 2147483647 h 253"/>
                <a:gd name="T16" fmla="*/ 2147483647 w 163"/>
                <a:gd name="T17" fmla="*/ 2147483647 h 253"/>
                <a:gd name="T18" fmla="*/ 0 w 163"/>
                <a:gd name="T19" fmla="*/ 2147483647 h 253"/>
                <a:gd name="T20" fmla="*/ 2147483647 w 163"/>
                <a:gd name="T21" fmla="*/ 0 h 253"/>
                <a:gd name="T22" fmla="*/ 2147483647 w 163"/>
                <a:gd name="T23" fmla="*/ 2147483647 h 253"/>
                <a:gd name="T24" fmla="*/ 2147483647 w 163"/>
                <a:gd name="T25" fmla="*/ 2147483647 h 253"/>
                <a:gd name="T26" fmla="*/ 2147483647 w 163"/>
                <a:gd name="T27" fmla="*/ 2147483647 h 253"/>
                <a:gd name="T28" fmla="*/ 2147483647 w 163"/>
                <a:gd name="T29" fmla="*/ 2147483647 h 253"/>
                <a:gd name="T30" fmla="*/ 2147483647 w 163"/>
                <a:gd name="T31" fmla="*/ 2147483647 h 253"/>
                <a:gd name="T32" fmla="*/ 2147483647 w 163"/>
                <a:gd name="T33" fmla="*/ 2147483647 h 253"/>
                <a:gd name="T34" fmla="*/ 2147483647 w 163"/>
                <a:gd name="T35" fmla="*/ 2147483647 h 253"/>
                <a:gd name="T36" fmla="*/ 2147483647 w 163"/>
                <a:gd name="T37" fmla="*/ 2147483647 h 253"/>
                <a:gd name="T38" fmla="*/ 2147483647 w 163"/>
                <a:gd name="T39" fmla="*/ 2147483647 h 253"/>
                <a:gd name="T40" fmla="*/ 2147483647 w 163"/>
                <a:gd name="T41" fmla="*/ 2147483647 h 2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3"/>
                <a:gd name="T64" fmla="*/ 0 h 253"/>
                <a:gd name="T65" fmla="*/ 163 w 163"/>
                <a:gd name="T66" fmla="*/ 253 h 2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3" h="253">
                  <a:moveTo>
                    <a:pt x="139" y="253"/>
                  </a:moveTo>
                  <a:lnTo>
                    <a:pt x="135" y="237"/>
                  </a:lnTo>
                  <a:lnTo>
                    <a:pt x="131" y="224"/>
                  </a:lnTo>
                  <a:lnTo>
                    <a:pt x="116" y="194"/>
                  </a:lnTo>
                  <a:lnTo>
                    <a:pt x="70" y="133"/>
                  </a:lnTo>
                  <a:lnTo>
                    <a:pt x="46" y="102"/>
                  </a:lnTo>
                  <a:lnTo>
                    <a:pt x="26" y="68"/>
                  </a:lnTo>
                  <a:lnTo>
                    <a:pt x="9" y="37"/>
                  </a:lnTo>
                  <a:lnTo>
                    <a:pt x="4" y="20"/>
                  </a:lnTo>
                  <a:lnTo>
                    <a:pt x="0" y="5"/>
                  </a:lnTo>
                  <a:lnTo>
                    <a:pt x="24" y="0"/>
                  </a:lnTo>
                  <a:lnTo>
                    <a:pt x="28" y="13"/>
                  </a:lnTo>
                  <a:lnTo>
                    <a:pt x="31" y="26"/>
                  </a:lnTo>
                  <a:lnTo>
                    <a:pt x="46" y="53"/>
                  </a:lnTo>
                  <a:lnTo>
                    <a:pt x="67" y="85"/>
                  </a:lnTo>
                  <a:lnTo>
                    <a:pt x="91" y="116"/>
                  </a:lnTo>
                  <a:lnTo>
                    <a:pt x="137" y="179"/>
                  </a:lnTo>
                  <a:lnTo>
                    <a:pt x="154" y="213"/>
                  </a:lnTo>
                  <a:lnTo>
                    <a:pt x="159" y="229"/>
                  </a:lnTo>
                  <a:lnTo>
                    <a:pt x="163" y="248"/>
                  </a:lnTo>
                  <a:lnTo>
                    <a:pt x="139" y="2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3" name="Freeform 445"/>
            <p:cNvSpPr>
              <a:spLocks/>
            </p:cNvSpPr>
            <p:nvPr/>
          </p:nvSpPr>
          <p:spPr bwMode="auto">
            <a:xfrm>
              <a:off x="6408882" y="3672807"/>
              <a:ext cx="17516" cy="3926"/>
            </a:xfrm>
            <a:custGeom>
              <a:avLst/>
              <a:gdLst>
                <a:gd name="T0" fmla="*/ 2147483647 w 24"/>
                <a:gd name="T1" fmla="*/ 2147483647 h 5"/>
                <a:gd name="T2" fmla="*/ 2147483647 w 24"/>
                <a:gd name="T3" fmla="*/ 0 h 5"/>
                <a:gd name="T4" fmla="*/ 0 w 24"/>
                <a:gd name="T5" fmla="*/ 2147483647 h 5"/>
                <a:gd name="T6" fmla="*/ 0 w 24"/>
                <a:gd name="T7" fmla="*/ 0 h 5"/>
                <a:gd name="T8" fmla="*/ 2147483647 w 24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"/>
                <a:gd name="T17" fmla="*/ 24 w 2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">
                  <a:moveTo>
                    <a:pt x="24" y="4"/>
                  </a:moveTo>
                  <a:lnTo>
                    <a:pt x="24" y="0"/>
                  </a:lnTo>
                  <a:lnTo>
                    <a:pt x="0" y="5"/>
                  </a:lnTo>
                  <a:lnTo>
                    <a:pt x="0" y="0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4" name="Freeform 446"/>
            <p:cNvSpPr>
              <a:spLocks/>
            </p:cNvSpPr>
            <p:nvPr/>
          </p:nvSpPr>
          <p:spPr bwMode="auto">
            <a:xfrm>
              <a:off x="6308162" y="3450340"/>
              <a:ext cx="56929" cy="62814"/>
            </a:xfrm>
            <a:custGeom>
              <a:avLst/>
              <a:gdLst>
                <a:gd name="T0" fmla="*/ 0 w 78"/>
                <a:gd name="T1" fmla="*/ 2147483647 h 96"/>
                <a:gd name="T2" fmla="*/ 2147483647 w 78"/>
                <a:gd name="T3" fmla="*/ 2147483647 h 96"/>
                <a:gd name="T4" fmla="*/ 2147483647 w 78"/>
                <a:gd name="T5" fmla="*/ 2147483647 h 96"/>
                <a:gd name="T6" fmla="*/ 2147483647 w 78"/>
                <a:gd name="T7" fmla="*/ 2147483647 h 96"/>
                <a:gd name="T8" fmla="*/ 2147483647 w 78"/>
                <a:gd name="T9" fmla="*/ 2147483647 h 96"/>
                <a:gd name="T10" fmla="*/ 2147483647 w 78"/>
                <a:gd name="T11" fmla="*/ 2147483647 h 96"/>
                <a:gd name="T12" fmla="*/ 2147483647 w 78"/>
                <a:gd name="T13" fmla="*/ 2147483647 h 96"/>
                <a:gd name="T14" fmla="*/ 2147483647 w 78"/>
                <a:gd name="T15" fmla="*/ 0 h 96"/>
                <a:gd name="T16" fmla="*/ 2147483647 w 78"/>
                <a:gd name="T17" fmla="*/ 2147483647 h 96"/>
                <a:gd name="T18" fmla="*/ 2147483647 w 78"/>
                <a:gd name="T19" fmla="*/ 2147483647 h 96"/>
                <a:gd name="T20" fmla="*/ 2147483647 w 78"/>
                <a:gd name="T21" fmla="*/ 2147483647 h 96"/>
                <a:gd name="T22" fmla="*/ 2147483647 w 78"/>
                <a:gd name="T23" fmla="*/ 2147483647 h 96"/>
                <a:gd name="T24" fmla="*/ 2147483647 w 78"/>
                <a:gd name="T25" fmla="*/ 2147483647 h 96"/>
                <a:gd name="T26" fmla="*/ 2147483647 w 78"/>
                <a:gd name="T27" fmla="*/ 2147483647 h 96"/>
                <a:gd name="T28" fmla="*/ 2147483647 w 78"/>
                <a:gd name="T29" fmla="*/ 2147483647 h 96"/>
                <a:gd name="T30" fmla="*/ 2147483647 w 78"/>
                <a:gd name="T31" fmla="*/ 2147483647 h 96"/>
                <a:gd name="T32" fmla="*/ 0 w 78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96"/>
                <a:gd name="T53" fmla="*/ 78 w 78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96">
                  <a:moveTo>
                    <a:pt x="0" y="93"/>
                  </a:moveTo>
                  <a:lnTo>
                    <a:pt x="2" y="76"/>
                  </a:lnTo>
                  <a:lnTo>
                    <a:pt x="11" y="58"/>
                  </a:lnTo>
                  <a:lnTo>
                    <a:pt x="31" y="39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4" y="15"/>
                  </a:lnTo>
                  <a:lnTo>
                    <a:pt x="54" y="0"/>
                  </a:lnTo>
                  <a:lnTo>
                    <a:pt x="78" y="4"/>
                  </a:lnTo>
                  <a:lnTo>
                    <a:pt x="78" y="21"/>
                  </a:lnTo>
                  <a:lnTo>
                    <a:pt x="74" y="32"/>
                  </a:lnTo>
                  <a:lnTo>
                    <a:pt x="70" y="39"/>
                  </a:lnTo>
                  <a:lnTo>
                    <a:pt x="50" y="58"/>
                  </a:lnTo>
                  <a:lnTo>
                    <a:pt x="30" y="76"/>
                  </a:lnTo>
                  <a:lnTo>
                    <a:pt x="26" y="84"/>
                  </a:lnTo>
                  <a:lnTo>
                    <a:pt x="24" y="96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5" name="Freeform 447"/>
            <p:cNvSpPr>
              <a:spLocks/>
            </p:cNvSpPr>
            <p:nvPr/>
          </p:nvSpPr>
          <p:spPr bwMode="auto">
            <a:xfrm>
              <a:off x="6308162" y="3510537"/>
              <a:ext cx="17516" cy="3926"/>
            </a:xfrm>
            <a:custGeom>
              <a:avLst/>
              <a:gdLst>
                <a:gd name="T0" fmla="*/ 0 w 24"/>
                <a:gd name="T1" fmla="*/ 2147483647 h 5"/>
                <a:gd name="T2" fmla="*/ 0 w 24"/>
                <a:gd name="T3" fmla="*/ 2147483647 h 5"/>
                <a:gd name="T4" fmla="*/ 0 w 24"/>
                <a:gd name="T5" fmla="*/ 0 h 5"/>
                <a:gd name="T6" fmla="*/ 2147483647 w 24"/>
                <a:gd name="T7" fmla="*/ 2147483647 h 5"/>
                <a:gd name="T8" fmla="*/ 2147483647 w 24"/>
                <a:gd name="T9" fmla="*/ 0 h 5"/>
                <a:gd name="T10" fmla="*/ 0 w 24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5"/>
                <a:gd name="T20" fmla="*/ 24 w 2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5">
                  <a:moveTo>
                    <a:pt x="0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6" name="Freeform 448"/>
            <p:cNvSpPr>
              <a:spLocks/>
            </p:cNvSpPr>
            <p:nvPr/>
          </p:nvSpPr>
          <p:spPr bwMode="auto">
            <a:xfrm>
              <a:off x="6309622" y="3394069"/>
              <a:ext cx="55469" cy="60197"/>
            </a:xfrm>
            <a:custGeom>
              <a:avLst/>
              <a:gdLst>
                <a:gd name="T0" fmla="*/ 2147483647 w 76"/>
                <a:gd name="T1" fmla="*/ 2147483647 h 93"/>
                <a:gd name="T2" fmla="*/ 2147483647 w 76"/>
                <a:gd name="T3" fmla="*/ 2147483647 h 93"/>
                <a:gd name="T4" fmla="*/ 2147483647 w 76"/>
                <a:gd name="T5" fmla="*/ 2147483647 h 93"/>
                <a:gd name="T6" fmla="*/ 2147483647 w 76"/>
                <a:gd name="T7" fmla="*/ 2147483647 h 93"/>
                <a:gd name="T8" fmla="*/ 2147483647 w 76"/>
                <a:gd name="T9" fmla="*/ 2147483647 h 93"/>
                <a:gd name="T10" fmla="*/ 2147483647 w 76"/>
                <a:gd name="T11" fmla="*/ 2147483647 h 93"/>
                <a:gd name="T12" fmla="*/ 2147483647 w 76"/>
                <a:gd name="T13" fmla="*/ 2147483647 h 93"/>
                <a:gd name="T14" fmla="*/ 0 w 76"/>
                <a:gd name="T15" fmla="*/ 2147483647 h 93"/>
                <a:gd name="T16" fmla="*/ 2147483647 w 76"/>
                <a:gd name="T17" fmla="*/ 0 h 93"/>
                <a:gd name="T18" fmla="*/ 2147483647 w 76"/>
                <a:gd name="T19" fmla="*/ 2147483647 h 93"/>
                <a:gd name="T20" fmla="*/ 2147483647 w 76"/>
                <a:gd name="T21" fmla="*/ 2147483647 h 93"/>
                <a:gd name="T22" fmla="*/ 2147483647 w 76"/>
                <a:gd name="T23" fmla="*/ 2147483647 h 93"/>
                <a:gd name="T24" fmla="*/ 2147483647 w 76"/>
                <a:gd name="T25" fmla="*/ 2147483647 h 93"/>
                <a:gd name="T26" fmla="*/ 2147483647 w 76"/>
                <a:gd name="T27" fmla="*/ 2147483647 h 93"/>
                <a:gd name="T28" fmla="*/ 2147483647 w 76"/>
                <a:gd name="T29" fmla="*/ 2147483647 h 93"/>
                <a:gd name="T30" fmla="*/ 2147483647 w 76"/>
                <a:gd name="T31" fmla="*/ 2147483647 h 93"/>
                <a:gd name="T32" fmla="*/ 2147483647 w 76"/>
                <a:gd name="T33" fmla="*/ 2147483647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93"/>
                <a:gd name="T53" fmla="*/ 76 w 76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93">
                  <a:moveTo>
                    <a:pt x="52" y="93"/>
                  </a:moveTo>
                  <a:lnTo>
                    <a:pt x="50" y="82"/>
                  </a:lnTo>
                  <a:lnTo>
                    <a:pt x="46" y="74"/>
                  </a:lnTo>
                  <a:lnTo>
                    <a:pt x="29" y="56"/>
                  </a:lnTo>
                  <a:lnTo>
                    <a:pt x="22" y="46"/>
                  </a:lnTo>
                  <a:lnTo>
                    <a:pt x="11" y="35"/>
                  </a:lnTo>
                  <a:lnTo>
                    <a:pt x="3" y="2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13"/>
                  </a:lnTo>
                  <a:lnTo>
                    <a:pt x="31" y="21"/>
                  </a:lnTo>
                  <a:lnTo>
                    <a:pt x="40" y="28"/>
                  </a:lnTo>
                  <a:lnTo>
                    <a:pt x="48" y="37"/>
                  </a:lnTo>
                  <a:lnTo>
                    <a:pt x="66" y="58"/>
                  </a:lnTo>
                  <a:lnTo>
                    <a:pt x="74" y="72"/>
                  </a:lnTo>
                  <a:lnTo>
                    <a:pt x="76" y="85"/>
                  </a:lnTo>
                  <a:lnTo>
                    <a:pt x="52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7" name="Freeform 449"/>
            <p:cNvSpPr>
              <a:spLocks/>
            </p:cNvSpPr>
            <p:nvPr/>
          </p:nvSpPr>
          <p:spPr bwMode="auto">
            <a:xfrm>
              <a:off x="6347575" y="3449031"/>
              <a:ext cx="17516" cy="5235"/>
            </a:xfrm>
            <a:custGeom>
              <a:avLst/>
              <a:gdLst>
                <a:gd name="T0" fmla="*/ 2147483647 w 24"/>
                <a:gd name="T1" fmla="*/ 2147483647 h 8"/>
                <a:gd name="T2" fmla="*/ 2147483647 w 24"/>
                <a:gd name="T3" fmla="*/ 2147483647 h 8"/>
                <a:gd name="T4" fmla="*/ 2147483647 w 24"/>
                <a:gd name="T5" fmla="*/ 0 h 8"/>
                <a:gd name="T6" fmla="*/ 0 w 24"/>
                <a:gd name="T7" fmla="*/ 2147483647 h 8"/>
                <a:gd name="T8" fmla="*/ 0 w 24"/>
                <a:gd name="T9" fmla="*/ 2147483647 h 8"/>
                <a:gd name="T10" fmla="*/ 2147483647 w 24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"/>
                <a:gd name="T20" fmla="*/ 24 w 2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">
                  <a:moveTo>
                    <a:pt x="24" y="6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2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8" name="Freeform 450"/>
            <p:cNvSpPr>
              <a:spLocks/>
            </p:cNvSpPr>
            <p:nvPr/>
          </p:nvSpPr>
          <p:spPr bwMode="auto">
            <a:xfrm>
              <a:off x="6303783" y="3336489"/>
              <a:ext cx="23355" cy="60197"/>
            </a:xfrm>
            <a:custGeom>
              <a:avLst/>
              <a:gdLst>
                <a:gd name="T0" fmla="*/ 2147483647 w 32"/>
                <a:gd name="T1" fmla="*/ 2147483647 h 93"/>
                <a:gd name="T2" fmla="*/ 2147483647 w 32"/>
                <a:gd name="T3" fmla="*/ 2147483647 h 93"/>
                <a:gd name="T4" fmla="*/ 2147483647 w 32"/>
                <a:gd name="T5" fmla="*/ 0 h 93"/>
                <a:gd name="T6" fmla="*/ 0 w 32"/>
                <a:gd name="T7" fmla="*/ 2147483647 h 93"/>
                <a:gd name="T8" fmla="*/ 2147483647 w 32"/>
                <a:gd name="T9" fmla="*/ 2147483647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93"/>
                <a:gd name="T17" fmla="*/ 32 w 32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93">
                  <a:moveTo>
                    <a:pt x="8" y="93"/>
                  </a:moveTo>
                  <a:lnTo>
                    <a:pt x="32" y="89"/>
                  </a:lnTo>
                  <a:lnTo>
                    <a:pt x="24" y="0"/>
                  </a:lnTo>
                  <a:lnTo>
                    <a:pt x="0" y="4"/>
                  </a:lnTo>
                  <a:lnTo>
                    <a:pt x="8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9" name="Freeform 451"/>
            <p:cNvSpPr>
              <a:spLocks/>
            </p:cNvSpPr>
            <p:nvPr/>
          </p:nvSpPr>
          <p:spPr bwMode="auto">
            <a:xfrm>
              <a:off x="6309622" y="3394069"/>
              <a:ext cx="17516" cy="3926"/>
            </a:xfrm>
            <a:custGeom>
              <a:avLst/>
              <a:gdLst>
                <a:gd name="T0" fmla="*/ 0 w 24"/>
                <a:gd name="T1" fmla="*/ 2147483647 h 8"/>
                <a:gd name="T2" fmla="*/ 0 w 24"/>
                <a:gd name="T3" fmla="*/ 2147483647 h 8"/>
                <a:gd name="T4" fmla="*/ 2147483647 w 24"/>
                <a:gd name="T5" fmla="*/ 2147483647 h 8"/>
                <a:gd name="T6" fmla="*/ 2147483647 w 24"/>
                <a:gd name="T7" fmla="*/ 0 h 8"/>
                <a:gd name="T8" fmla="*/ 0 w 24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0" y="8"/>
                  </a:moveTo>
                  <a:lnTo>
                    <a:pt x="0" y="6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0" name="Freeform 452"/>
            <p:cNvSpPr>
              <a:spLocks/>
            </p:cNvSpPr>
            <p:nvPr/>
          </p:nvSpPr>
          <p:spPr bwMode="auto">
            <a:xfrm>
              <a:off x="6303783" y="3274983"/>
              <a:ext cx="58388" cy="65432"/>
            </a:xfrm>
            <a:custGeom>
              <a:avLst/>
              <a:gdLst>
                <a:gd name="T0" fmla="*/ 0 w 80"/>
                <a:gd name="T1" fmla="*/ 2147483647 h 100"/>
                <a:gd name="T2" fmla="*/ 2147483647 w 80"/>
                <a:gd name="T3" fmla="*/ 2147483647 h 100"/>
                <a:gd name="T4" fmla="*/ 2147483647 w 80"/>
                <a:gd name="T5" fmla="*/ 2147483647 h 100"/>
                <a:gd name="T6" fmla="*/ 2147483647 w 80"/>
                <a:gd name="T7" fmla="*/ 2147483647 h 100"/>
                <a:gd name="T8" fmla="*/ 2147483647 w 80"/>
                <a:gd name="T9" fmla="*/ 2147483647 h 100"/>
                <a:gd name="T10" fmla="*/ 2147483647 w 80"/>
                <a:gd name="T11" fmla="*/ 2147483647 h 100"/>
                <a:gd name="T12" fmla="*/ 2147483647 w 80"/>
                <a:gd name="T13" fmla="*/ 0 h 100"/>
                <a:gd name="T14" fmla="*/ 2147483647 w 80"/>
                <a:gd name="T15" fmla="*/ 2147483647 h 100"/>
                <a:gd name="T16" fmla="*/ 2147483647 w 80"/>
                <a:gd name="T17" fmla="*/ 2147483647 h 100"/>
                <a:gd name="T18" fmla="*/ 2147483647 w 80"/>
                <a:gd name="T19" fmla="*/ 2147483647 h 100"/>
                <a:gd name="T20" fmla="*/ 2147483647 w 80"/>
                <a:gd name="T21" fmla="*/ 2147483647 h 100"/>
                <a:gd name="T22" fmla="*/ 2147483647 w 80"/>
                <a:gd name="T23" fmla="*/ 2147483647 h 100"/>
                <a:gd name="T24" fmla="*/ 2147483647 w 80"/>
                <a:gd name="T25" fmla="*/ 2147483647 h 100"/>
                <a:gd name="T26" fmla="*/ 2147483647 w 80"/>
                <a:gd name="T27" fmla="*/ 2147483647 h 100"/>
                <a:gd name="T28" fmla="*/ 0 w 80"/>
                <a:gd name="T29" fmla="*/ 2147483647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00"/>
                <a:gd name="T47" fmla="*/ 80 w 80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00">
                  <a:moveTo>
                    <a:pt x="0" y="94"/>
                  </a:moveTo>
                  <a:lnTo>
                    <a:pt x="2" y="81"/>
                  </a:lnTo>
                  <a:lnTo>
                    <a:pt x="11" y="65"/>
                  </a:lnTo>
                  <a:lnTo>
                    <a:pt x="32" y="46"/>
                  </a:lnTo>
                  <a:lnTo>
                    <a:pt x="50" y="24"/>
                  </a:lnTo>
                  <a:lnTo>
                    <a:pt x="54" y="15"/>
                  </a:lnTo>
                  <a:lnTo>
                    <a:pt x="56" y="0"/>
                  </a:lnTo>
                  <a:lnTo>
                    <a:pt x="80" y="3"/>
                  </a:lnTo>
                  <a:lnTo>
                    <a:pt x="78" y="22"/>
                  </a:lnTo>
                  <a:lnTo>
                    <a:pt x="71" y="40"/>
                  </a:lnTo>
                  <a:lnTo>
                    <a:pt x="50" y="65"/>
                  </a:lnTo>
                  <a:lnTo>
                    <a:pt x="30" y="83"/>
                  </a:lnTo>
                  <a:lnTo>
                    <a:pt x="26" y="90"/>
                  </a:lnTo>
                  <a:lnTo>
                    <a:pt x="24" y="10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1" name="Freeform 453"/>
            <p:cNvSpPr>
              <a:spLocks/>
            </p:cNvSpPr>
            <p:nvPr/>
          </p:nvSpPr>
          <p:spPr bwMode="auto">
            <a:xfrm>
              <a:off x="6303783" y="3336489"/>
              <a:ext cx="17516" cy="3926"/>
            </a:xfrm>
            <a:custGeom>
              <a:avLst/>
              <a:gdLst>
                <a:gd name="T0" fmla="*/ 0 w 24"/>
                <a:gd name="T1" fmla="*/ 2147483647 h 6"/>
                <a:gd name="T2" fmla="*/ 0 w 24"/>
                <a:gd name="T3" fmla="*/ 2147483647 h 6"/>
                <a:gd name="T4" fmla="*/ 0 w 24"/>
                <a:gd name="T5" fmla="*/ 0 h 6"/>
                <a:gd name="T6" fmla="*/ 2147483647 w 24"/>
                <a:gd name="T7" fmla="*/ 2147483647 h 6"/>
                <a:gd name="T8" fmla="*/ 2147483647 w 24"/>
                <a:gd name="T9" fmla="*/ 0 h 6"/>
                <a:gd name="T10" fmla="*/ 0 w 24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6"/>
                <a:gd name="T20" fmla="*/ 24 w 2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6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2" name="Freeform 454"/>
            <p:cNvSpPr>
              <a:spLocks/>
            </p:cNvSpPr>
            <p:nvPr/>
          </p:nvSpPr>
          <p:spPr bwMode="auto">
            <a:xfrm>
              <a:off x="6338816" y="3229181"/>
              <a:ext cx="23355" cy="48419"/>
            </a:xfrm>
            <a:custGeom>
              <a:avLst/>
              <a:gdLst>
                <a:gd name="T0" fmla="*/ 2147483647 w 32"/>
                <a:gd name="T1" fmla="*/ 2147483647 h 74"/>
                <a:gd name="T2" fmla="*/ 2147483647 w 32"/>
                <a:gd name="T3" fmla="*/ 2147483647 h 74"/>
                <a:gd name="T4" fmla="*/ 2147483647 w 32"/>
                <a:gd name="T5" fmla="*/ 0 h 74"/>
                <a:gd name="T6" fmla="*/ 0 w 32"/>
                <a:gd name="T7" fmla="*/ 2147483647 h 74"/>
                <a:gd name="T8" fmla="*/ 2147483647 w 32"/>
                <a:gd name="T9" fmla="*/ 21474836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74"/>
                <a:gd name="T17" fmla="*/ 32 w 3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74">
                  <a:moveTo>
                    <a:pt x="8" y="74"/>
                  </a:moveTo>
                  <a:lnTo>
                    <a:pt x="32" y="7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3" name="Freeform 455"/>
            <p:cNvSpPr>
              <a:spLocks/>
            </p:cNvSpPr>
            <p:nvPr/>
          </p:nvSpPr>
          <p:spPr bwMode="auto">
            <a:xfrm>
              <a:off x="6344655" y="3274983"/>
              <a:ext cx="17516" cy="2617"/>
            </a:xfrm>
            <a:custGeom>
              <a:avLst/>
              <a:gdLst>
                <a:gd name="T0" fmla="*/ 2147483647 w 24"/>
                <a:gd name="T1" fmla="*/ 2147483647 h 3"/>
                <a:gd name="T2" fmla="*/ 2147483647 w 24"/>
                <a:gd name="T3" fmla="*/ 2147483647 h 3"/>
                <a:gd name="T4" fmla="*/ 2147483647 w 24"/>
                <a:gd name="T5" fmla="*/ 0 h 3"/>
                <a:gd name="T6" fmla="*/ 0 w 24"/>
                <a:gd name="T7" fmla="*/ 2147483647 h 3"/>
                <a:gd name="T8" fmla="*/ 0 w 24"/>
                <a:gd name="T9" fmla="*/ 0 h 3"/>
                <a:gd name="T10" fmla="*/ 2147483647 w 24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"/>
                <a:gd name="T20" fmla="*/ 24 w 2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">
                  <a:moveTo>
                    <a:pt x="24" y="3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4" name="Freeform 456"/>
            <p:cNvSpPr>
              <a:spLocks/>
            </p:cNvSpPr>
            <p:nvPr/>
          </p:nvSpPr>
          <p:spPr bwMode="auto">
            <a:xfrm>
              <a:off x="6338816" y="3141502"/>
              <a:ext cx="29194" cy="88987"/>
            </a:xfrm>
            <a:custGeom>
              <a:avLst/>
              <a:gdLst>
                <a:gd name="T0" fmla="*/ 0 w 39"/>
                <a:gd name="T1" fmla="*/ 2147483647 h 135"/>
                <a:gd name="T2" fmla="*/ 0 w 39"/>
                <a:gd name="T3" fmla="*/ 2147483647 h 135"/>
                <a:gd name="T4" fmla="*/ 2147483647 w 39"/>
                <a:gd name="T5" fmla="*/ 2147483647 h 135"/>
                <a:gd name="T6" fmla="*/ 2147483647 w 39"/>
                <a:gd name="T7" fmla="*/ 2147483647 h 135"/>
                <a:gd name="T8" fmla="*/ 2147483647 w 39"/>
                <a:gd name="T9" fmla="*/ 2147483647 h 135"/>
                <a:gd name="T10" fmla="*/ 2147483647 w 39"/>
                <a:gd name="T11" fmla="*/ 0 h 135"/>
                <a:gd name="T12" fmla="*/ 2147483647 w 39"/>
                <a:gd name="T13" fmla="*/ 0 h 135"/>
                <a:gd name="T14" fmla="*/ 2147483647 w 39"/>
                <a:gd name="T15" fmla="*/ 2147483647 h 135"/>
                <a:gd name="T16" fmla="*/ 2147483647 w 39"/>
                <a:gd name="T17" fmla="*/ 2147483647 h 135"/>
                <a:gd name="T18" fmla="*/ 2147483647 w 39"/>
                <a:gd name="T19" fmla="*/ 2147483647 h 135"/>
                <a:gd name="T20" fmla="*/ 2147483647 w 39"/>
                <a:gd name="T21" fmla="*/ 2147483647 h 135"/>
                <a:gd name="T22" fmla="*/ 2147483647 w 39"/>
                <a:gd name="T23" fmla="*/ 2147483647 h 135"/>
                <a:gd name="T24" fmla="*/ 0 w 39"/>
                <a:gd name="T25" fmla="*/ 2147483647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135"/>
                <a:gd name="T41" fmla="*/ 39 w 39"/>
                <a:gd name="T42" fmla="*/ 135 h 1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135">
                  <a:moveTo>
                    <a:pt x="0" y="135"/>
                  </a:moveTo>
                  <a:lnTo>
                    <a:pt x="0" y="117"/>
                  </a:lnTo>
                  <a:lnTo>
                    <a:pt x="2" y="98"/>
                  </a:lnTo>
                  <a:lnTo>
                    <a:pt x="8" y="65"/>
                  </a:lnTo>
                  <a:lnTo>
                    <a:pt x="15" y="33"/>
                  </a:lnTo>
                  <a:lnTo>
                    <a:pt x="15" y="0"/>
                  </a:lnTo>
                  <a:lnTo>
                    <a:pt x="39" y="0"/>
                  </a:lnTo>
                  <a:lnTo>
                    <a:pt x="39" y="39"/>
                  </a:lnTo>
                  <a:lnTo>
                    <a:pt x="32" y="72"/>
                  </a:lnTo>
                  <a:lnTo>
                    <a:pt x="26" y="104"/>
                  </a:lnTo>
                  <a:lnTo>
                    <a:pt x="25" y="117"/>
                  </a:lnTo>
                  <a:lnTo>
                    <a:pt x="25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5" name="Freeform 457"/>
            <p:cNvSpPr>
              <a:spLocks/>
            </p:cNvSpPr>
            <p:nvPr/>
          </p:nvSpPr>
          <p:spPr bwMode="auto">
            <a:xfrm>
              <a:off x="6338816" y="3229181"/>
              <a:ext cx="17516" cy="2617"/>
            </a:xfrm>
            <a:custGeom>
              <a:avLst/>
              <a:gdLst>
                <a:gd name="T0" fmla="*/ 0 w 25"/>
                <a:gd name="T1" fmla="*/ 2147483647 h 4"/>
                <a:gd name="T2" fmla="*/ 0 w 25"/>
                <a:gd name="T3" fmla="*/ 2147483647 h 4"/>
                <a:gd name="T4" fmla="*/ 2147483647 w 25"/>
                <a:gd name="T5" fmla="*/ 2147483647 h 4"/>
                <a:gd name="T6" fmla="*/ 2147483647 w 25"/>
                <a:gd name="T7" fmla="*/ 0 h 4"/>
                <a:gd name="T8" fmla="*/ 0 w 25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"/>
                <a:gd name="T17" fmla="*/ 25 w 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">
                  <a:moveTo>
                    <a:pt x="0" y="4"/>
                  </a:moveTo>
                  <a:lnTo>
                    <a:pt x="0" y="2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6" name="Freeform 458"/>
            <p:cNvSpPr>
              <a:spLocks/>
            </p:cNvSpPr>
            <p:nvPr/>
          </p:nvSpPr>
          <p:spPr bwMode="auto">
            <a:xfrm>
              <a:off x="6251234" y="3032886"/>
              <a:ext cx="116777" cy="112542"/>
            </a:xfrm>
            <a:custGeom>
              <a:avLst/>
              <a:gdLst>
                <a:gd name="T0" fmla="*/ 2147483647 w 159"/>
                <a:gd name="T1" fmla="*/ 2147483647 h 172"/>
                <a:gd name="T2" fmla="*/ 2147483647 w 159"/>
                <a:gd name="T3" fmla="*/ 2147483647 h 172"/>
                <a:gd name="T4" fmla="*/ 2147483647 w 159"/>
                <a:gd name="T5" fmla="*/ 2147483647 h 172"/>
                <a:gd name="T6" fmla="*/ 2147483647 w 159"/>
                <a:gd name="T7" fmla="*/ 2147483647 h 172"/>
                <a:gd name="T8" fmla="*/ 2147483647 w 159"/>
                <a:gd name="T9" fmla="*/ 2147483647 h 172"/>
                <a:gd name="T10" fmla="*/ 0 w 159"/>
                <a:gd name="T11" fmla="*/ 2147483647 h 172"/>
                <a:gd name="T12" fmla="*/ 2147483647 w 159"/>
                <a:gd name="T13" fmla="*/ 0 h 172"/>
                <a:gd name="T14" fmla="*/ 2147483647 w 159"/>
                <a:gd name="T15" fmla="*/ 2147483647 h 172"/>
                <a:gd name="T16" fmla="*/ 2147483647 w 159"/>
                <a:gd name="T17" fmla="*/ 2147483647 h 172"/>
                <a:gd name="T18" fmla="*/ 2147483647 w 159"/>
                <a:gd name="T19" fmla="*/ 2147483647 h 172"/>
                <a:gd name="T20" fmla="*/ 2147483647 w 159"/>
                <a:gd name="T21" fmla="*/ 2147483647 h 172"/>
                <a:gd name="T22" fmla="*/ 2147483647 w 159"/>
                <a:gd name="T23" fmla="*/ 2147483647 h 172"/>
                <a:gd name="T24" fmla="*/ 2147483647 w 159"/>
                <a:gd name="T25" fmla="*/ 2147483647 h 1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72"/>
                <a:gd name="T41" fmla="*/ 159 w 159"/>
                <a:gd name="T42" fmla="*/ 172 h 1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72">
                  <a:moveTo>
                    <a:pt x="135" y="172"/>
                  </a:moveTo>
                  <a:lnTo>
                    <a:pt x="132" y="159"/>
                  </a:lnTo>
                  <a:lnTo>
                    <a:pt x="120" y="140"/>
                  </a:lnTo>
                  <a:lnTo>
                    <a:pt x="78" y="92"/>
                  </a:lnTo>
                  <a:lnTo>
                    <a:pt x="32" y="46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50" y="27"/>
                  </a:lnTo>
                  <a:lnTo>
                    <a:pt x="96" y="74"/>
                  </a:lnTo>
                  <a:lnTo>
                    <a:pt x="139" y="124"/>
                  </a:lnTo>
                  <a:lnTo>
                    <a:pt x="154" y="146"/>
                  </a:lnTo>
                  <a:lnTo>
                    <a:pt x="159" y="162"/>
                  </a:lnTo>
                  <a:lnTo>
                    <a:pt x="135" y="1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7" name="Freeform 459"/>
            <p:cNvSpPr>
              <a:spLocks/>
            </p:cNvSpPr>
            <p:nvPr/>
          </p:nvSpPr>
          <p:spPr bwMode="auto">
            <a:xfrm>
              <a:off x="6350494" y="3138885"/>
              <a:ext cx="17516" cy="6543"/>
            </a:xfrm>
            <a:custGeom>
              <a:avLst/>
              <a:gdLst>
                <a:gd name="T0" fmla="*/ 2147483647 w 24"/>
                <a:gd name="T1" fmla="*/ 2147483647 h 10"/>
                <a:gd name="T2" fmla="*/ 2147483647 w 24"/>
                <a:gd name="T3" fmla="*/ 0 h 10"/>
                <a:gd name="T4" fmla="*/ 0 w 24"/>
                <a:gd name="T5" fmla="*/ 2147483647 h 10"/>
                <a:gd name="T6" fmla="*/ 0 w 24"/>
                <a:gd name="T7" fmla="*/ 2147483647 h 10"/>
                <a:gd name="T8" fmla="*/ 2147483647 w 24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0"/>
                <a:gd name="T17" fmla="*/ 24 w 2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0">
                  <a:moveTo>
                    <a:pt x="24" y="4"/>
                  </a:moveTo>
                  <a:lnTo>
                    <a:pt x="24" y="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8" name="Freeform 460"/>
            <p:cNvSpPr>
              <a:spLocks/>
            </p:cNvSpPr>
            <p:nvPr/>
          </p:nvSpPr>
          <p:spPr bwMode="auto">
            <a:xfrm>
              <a:off x="6258532" y="3028960"/>
              <a:ext cx="21896" cy="18321"/>
            </a:xfrm>
            <a:custGeom>
              <a:avLst/>
              <a:gdLst>
                <a:gd name="T0" fmla="*/ 0 w 30"/>
                <a:gd name="T1" fmla="*/ 2147483647 h 28"/>
                <a:gd name="T2" fmla="*/ 2147483647 w 30"/>
                <a:gd name="T3" fmla="*/ 2147483647 h 28"/>
                <a:gd name="T4" fmla="*/ 2147483647 w 30"/>
                <a:gd name="T5" fmla="*/ 2147483647 h 28"/>
                <a:gd name="T6" fmla="*/ 2147483647 w 30"/>
                <a:gd name="T7" fmla="*/ 0 h 28"/>
                <a:gd name="T8" fmla="*/ 0 w 30"/>
                <a:gd name="T9" fmla="*/ 214748364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0" y="2"/>
                  </a:moveTo>
                  <a:lnTo>
                    <a:pt x="2" y="28"/>
                  </a:lnTo>
                  <a:lnTo>
                    <a:pt x="30" y="26"/>
                  </a:lnTo>
                  <a:lnTo>
                    <a:pt x="2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9" name="Freeform 461"/>
            <p:cNvSpPr>
              <a:spLocks/>
            </p:cNvSpPr>
            <p:nvPr/>
          </p:nvSpPr>
          <p:spPr bwMode="auto">
            <a:xfrm>
              <a:off x="6235177" y="3030268"/>
              <a:ext cx="29194" cy="17012"/>
            </a:xfrm>
            <a:custGeom>
              <a:avLst/>
              <a:gdLst>
                <a:gd name="T0" fmla="*/ 2147483647 w 41"/>
                <a:gd name="T1" fmla="*/ 2147483647 h 26"/>
                <a:gd name="T2" fmla="*/ 0 w 41"/>
                <a:gd name="T3" fmla="*/ 2147483647 h 26"/>
                <a:gd name="T4" fmla="*/ 2147483647 w 41"/>
                <a:gd name="T5" fmla="*/ 0 h 26"/>
                <a:gd name="T6" fmla="*/ 2147483647 w 41"/>
                <a:gd name="T7" fmla="*/ 2147483647 h 26"/>
                <a:gd name="T8" fmla="*/ 2147483647 w 41"/>
                <a:gd name="T9" fmla="*/ 2147483647 h 26"/>
                <a:gd name="T10" fmla="*/ 2147483647 w 41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6"/>
                <a:gd name="T20" fmla="*/ 41 w 41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6">
                  <a:moveTo>
                    <a:pt x="22" y="22"/>
                  </a:moveTo>
                  <a:lnTo>
                    <a:pt x="0" y="2"/>
                  </a:lnTo>
                  <a:lnTo>
                    <a:pt x="31" y="0"/>
                  </a:lnTo>
                  <a:lnTo>
                    <a:pt x="33" y="26"/>
                  </a:lnTo>
                  <a:lnTo>
                    <a:pt x="41" y="4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0" name="Freeform 462"/>
            <p:cNvSpPr>
              <a:spLocks/>
            </p:cNvSpPr>
            <p:nvPr/>
          </p:nvSpPr>
          <p:spPr bwMode="auto">
            <a:xfrm>
              <a:off x="6278968" y="2968763"/>
              <a:ext cx="185383" cy="77209"/>
            </a:xfrm>
            <a:custGeom>
              <a:avLst/>
              <a:gdLst>
                <a:gd name="T0" fmla="*/ 0 w 256"/>
                <a:gd name="T1" fmla="*/ 2147483647 h 119"/>
                <a:gd name="T2" fmla="*/ 2147483647 w 256"/>
                <a:gd name="T3" fmla="*/ 2147483647 h 119"/>
                <a:gd name="T4" fmla="*/ 2147483647 w 256"/>
                <a:gd name="T5" fmla="*/ 2147483647 h 119"/>
                <a:gd name="T6" fmla="*/ 2147483647 w 256"/>
                <a:gd name="T7" fmla="*/ 2147483647 h 119"/>
                <a:gd name="T8" fmla="*/ 2147483647 w 256"/>
                <a:gd name="T9" fmla="*/ 2147483647 h 119"/>
                <a:gd name="T10" fmla="*/ 2147483647 w 256"/>
                <a:gd name="T11" fmla="*/ 2147483647 h 119"/>
                <a:gd name="T12" fmla="*/ 2147483647 w 256"/>
                <a:gd name="T13" fmla="*/ 0 h 119"/>
                <a:gd name="T14" fmla="*/ 2147483647 w 256"/>
                <a:gd name="T15" fmla="*/ 2147483647 h 119"/>
                <a:gd name="T16" fmla="*/ 2147483647 w 256"/>
                <a:gd name="T17" fmla="*/ 2147483647 h 119"/>
                <a:gd name="T18" fmla="*/ 2147483647 w 256"/>
                <a:gd name="T19" fmla="*/ 2147483647 h 119"/>
                <a:gd name="T20" fmla="*/ 2147483647 w 256"/>
                <a:gd name="T21" fmla="*/ 2147483647 h 119"/>
                <a:gd name="T22" fmla="*/ 2147483647 w 256"/>
                <a:gd name="T23" fmla="*/ 2147483647 h 119"/>
                <a:gd name="T24" fmla="*/ 2147483647 w 256"/>
                <a:gd name="T25" fmla="*/ 2147483647 h 119"/>
                <a:gd name="T26" fmla="*/ 2147483647 w 256"/>
                <a:gd name="T27" fmla="*/ 2147483647 h 119"/>
                <a:gd name="T28" fmla="*/ 0 w 256"/>
                <a:gd name="T29" fmla="*/ 2147483647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119"/>
                <a:gd name="T47" fmla="*/ 256 w 256"/>
                <a:gd name="T48" fmla="*/ 119 h 1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119">
                  <a:moveTo>
                    <a:pt x="0" y="93"/>
                  </a:moveTo>
                  <a:lnTo>
                    <a:pt x="37" y="87"/>
                  </a:lnTo>
                  <a:lnTo>
                    <a:pt x="72" y="82"/>
                  </a:lnTo>
                  <a:lnTo>
                    <a:pt x="102" y="71"/>
                  </a:lnTo>
                  <a:lnTo>
                    <a:pt x="132" y="58"/>
                  </a:lnTo>
                  <a:lnTo>
                    <a:pt x="187" y="30"/>
                  </a:lnTo>
                  <a:lnTo>
                    <a:pt x="243" y="0"/>
                  </a:lnTo>
                  <a:lnTo>
                    <a:pt x="256" y="23"/>
                  </a:lnTo>
                  <a:lnTo>
                    <a:pt x="196" y="54"/>
                  </a:lnTo>
                  <a:lnTo>
                    <a:pt x="141" y="82"/>
                  </a:lnTo>
                  <a:lnTo>
                    <a:pt x="111" y="95"/>
                  </a:lnTo>
                  <a:lnTo>
                    <a:pt x="80" y="106"/>
                  </a:lnTo>
                  <a:lnTo>
                    <a:pt x="41" y="113"/>
                  </a:lnTo>
                  <a:lnTo>
                    <a:pt x="2" y="119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1" name="Freeform 463"/>
            <p:cNvSpPr>
              <a:spLocks/>
            </p:cNvSpPr>
            <p:nvPr/>
          </p:nvSpPr>
          <p:spPr bwMode="auto">
            <a:xfrm>
              <a:off x="6278968" y="3028960"/>
              <a:ext cx="1460" cy="17012"/>
            </a:xfrm>
            <a:custGeom>
              <a:avLst/>
              <a:gdLst>
                <a:gd name="T0" fmla="*/ 2147483647 w 2"/>
                <a:gd name="T1" fmla="*/ 2147483647 h 26"/>
                <a:gd name="T2" fmla="*/ 0 w 2"/>
                <a:gd name="T3" fmla="*/ 0 h 26"/>
                <a:gd name="T4" fmla="*/ 2147483647 w 2"/>
                <a:gd name="T5" fmla="*/ 2147483647 h 26"/>
                <a:gd name="T6" fmla="*/ 0 60000 65536"/>
                <a:gd name="T7" fmla="*/ 0 60000 65536"/>
                <a:gd name="T8" fmla="*/ 0 60000 65536"/>
                <a:gd name="T9" fmla="*/ 0 w 2"/>
                <a:gd name="T10" fmla="*/ 0 h 26"/>
                <a:gd name="T11" fmla="*/ 2 w 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6">
                  <a:moveTo>
                    <a:pt x="2" y="26"/>
                  </a:moveTo>
                  <a:lnTo>
                    <a:pt x="0" y="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2" name="Freeform 464"/>
            <p:cNvSpPr>
              <a:spLocks/>
            </p:cNvSpPr>
            <p:nvPr/>
          </p:nvSpPr>
          <p:spPr bwMode="auto">
            <a:xfrm>
              <a:off x="6455593" y="2902022"/>
              <a:ext cx="176625" cy="81135"/>
            </a:xfrm>
            <a:custGeom>
              <a:avLst/>
              <a:gdLst>
                <a:gd name="T0" fmla="*/ 0 w 242"/>
                <a:gd name="T1" fmla="*/ 2147483647 h 124"/>
                <a:gd name="T2" fmla="*/ 2147483647 w 242"/>
                <a:gd name="T3" fmla="*/ 2147483647 h 124"/>
                <a:gd name="T4" fmla="*/ 2147483647 w 242"/>
                <a:gd name="T5" fmla="*/ 2147483647 h 124"/>
                <a:gd name="T6" fmla="*/ 2147483647 w 242"/>
                <a:gd name="T7" fmla="*/ 2147483647 h 124"/>
                <a:gd name="T8" fmla="*/ 2147483647 w 242"/>
                <a:gd name="T9" fmla="*/ 2147483647 h 124"/>
                <a:gd name="T10" fmla="*/ 2147483647 w 242"/>
                <a:gd name="T11" fmla="*/ 2147483647 h 124"/>
                <a:gd name="T12" fmla="*/ 2147483647 w 242"/>
                <a:gd name="T13" fmla="*/ 0 h 124"/>
                <a:gd name="T14" fmla="*/ 2147483647 w 242"/>
                <a:gd name="T15" fmla="*/ 2147483647 h 124"/>
                <a:gd name="T16" fmla="*/ 2147483647 w 242"/>
                <a:gd name="T17" fmla="*/ 2147483647 h 124"/>
                <a:gd name="T18" fmla="*/ 2147483647 w 242"/>
                <a:gd name="T19" fmla="*/ 2147483647 h 124"/>
                <a:gd name="T20" fmla="*/ 2147483647 w 242"/>
                <a:gd name="T21" fmla="*/ 2147483647 h 124"/>
                <a:gd name="T22" fmla="*/ 2147483647 w 242"/>
                <a:gd name="T23" fmla="*/ 2147483647 h 124"/>
                <a:gd name="T24" fmla="*/ 2147483647 w 242"/>
                <a:gd name="T25" fmla="*/ 2147483647 h 124"/>
                <a:gd name="T26" fmla="*/ 2147483647 w 242"/>
                <a:gd name="T27" fmla="*/ 2147483647 h 124"/>
                <a:gd name="T28" fmla="*/ 2147483647 w 242"/>
                <a:gd name="T29" fmla="*/ 2147483647 h 124"/>
                <a:gd name="T30" fmla="*/ 2147483647 w 242"/>
                <a:gd name="T31" fmla="*/ 2147483647 h 124"/>
                <a:gd name="T32" fmla="*/ 2147483647 w 242"/>
                <a:gd name="T33" fmla="*/ 2147483647 h 124"/>
                <a:gd name="T34" fmla="*/ 2147483647 w 242"/>
                <a:gd name="T35" fmla="*/ 2147483647 h 124"/>
                <a:gd name="T36" fmla="*/ 2147483647 w 242"/>
                <a:gd name="T37" fmla="*/ 2147483647 h 124"/>
                <a:gd name="T38" fmla="*/ 2147483647 w 242"/>
                <a:gd name="T39" fmla="*/ 2147483647 h 124"/>
                <a:gd name="T40" fmla="*/ 0 w 242"/>
                <a:gd name="T41" fmla="*/ 2147483647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124"/>
                <a:gd name="T65" fmla="*/ 242 w 24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124">
                  <a:moveTo>
                    <a:pt x="0" y="101"/>
                  </a:moveTo>
                  <a:lnTo>
                    <a:pt x="38" y="79"/>
                  </a:lnTo>
                  <a:lnTo>
                    <a:pt x="74" y="57"/>
                  </a:lnTo>
                  <a:lnTo>
                    <a:pt x="114" y="35"/>
                  </a:lnTo>
                  <a:lnTo>
                    <a:pt x="155" y="16"/>
                  </a:lnTo>
                  <a:lnTo>
                    <a:pt x="192" y="3"/>
                  </a:lnTo>
                  <a:lnTo>
                    <a:pt x="209" y="0"/>
                  </a:lnTo>
                  <a:lnTo>
                    <a:pt x="224" y="3"/>
                  </a:lnTo>
                  <a:lnTo>
                    <a:pt x="237" y="11"/>
                  </a:lnTo>
                  <a:lnTo>
                    <a:pt x="242" y="24"/>
                  </a:lnTo>
                  <a:lnTo>
                    <a:pt x="218" y="33"/>
                  </a:lnTo>
                  <a:lnTo>
                    <a:pt x="216" y="27"/>
                  </a:lnTo>
                  <a:lnTo>
                    <a:pt x="214" y="27"/>
                  </a:lnTo>
                  <a:lnTo>
                    <a:pt x="209" y="25"/>
                  </a:lnTo>
                  <a:lnTo>
                    <a:pt x="200" y="27"/>
                  </a:lnTo>
                  <a:lnTo>
                    <a:pt x="164" y="40"/>
                  </a:lnTo>
                  <a:lnTo>
                    <a:pt x="127" y="57"/>
                  </a:lnTo>
                  <a:lnTo>
                    <a:pt x="87" y="79"/>
                  </a:lnTo>
                  <a:lnTo>
                    <a:pt x="51" y="101"/>
                  </a:lnTo>
                  <a:lnTo>
                    <a:pt x="13" y="124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3" name="Freeform 465"/>
            <p:cNvSpPr>
              <a:spLocks/>
            </p:cNvSpPr>
            <p:nvPr/>
          </p:nvSpPr>
          <p:spPr bwMode="auto">
            <a:xfrm>
              <a:off x="6455593" y="2968763"/>
              <a:ext cx="8758" cy="14395"/>
            </a:xfrm>
            <a:custGeom>
              <a:avLst/>
              <a:gdLst>
                <a:gd name="T0" fmla="*/ 2147483647 w 13"/>
                <a:gd name="T1" fmla="*/ 2147483647 h 23"/>
                <a:gd name="T2" fmla="*/ 0 w 13"/>
                <a:gd name="T3" fmla="*/ 0 h 23"/>
                <a:gd name="T4" fmla="*/ 2147483647 w 13"/>
                <a:gd name="T5" fmla="*/ 2147483647 h 23"/>
                <a:gd name="T6" fmla="*/ 0 60000 65536"/>
                <a:gd name="T7" fmla="*/ 0 60000 65536"/>
                <a:gd name="T8" fmla="*/ 0 60000 65536"/>
                <a:gd name="T9" fmla="*/ 0 w 13"/>
                <a:gd name="T10" fmla="*/ 0 h 23"/>
                <a:gd name="T11" fmla="*/ 13 w 13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3">
                  <a:moveTo>
                    <a:pt x="13" y="23"/>
                  </a:moveTo>
                  <a:lnTo>
                    <a:pt x="0" y="0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4" name="Freeform 466"/>
            <p:cNvSpPr>
              <a:spLocks/>
            </p:cNvSpPr>
            <p:nvPr/>
          </p:nvSpPr>
          <p:spPr bwMode="auto">
            <a:xfrm>
              <a:off x="6604483" y="2920343"/>
              <a:ext cx="29194" cy="79827"/>
            </a:xfrm>
            <a:custGeom>
              <a:avLst/>
              <a:gdLst>
                <a:gd name="T0" fmla="*/ 2147483647 w 41"/>
                <a:gd name="T1" fmla="*/ 0 h 123"/>
                <a:gd name="T2" fmla="*/ 2147483647 w 41"/>
                <a:gd name="T3" fmla="*/ 2147483647 h 123"/>
                <a:gd name="T4" fmla="*/ 2147483647 w 41"/>
                <a:gd name="T5" fmla="*/ 2147483647 h 123"/>
                <a:gd name="T6" fmla="*/ 2147483647 w 41"/>
                <a:gd name="T7" fmla="*/ 2147483647 h 123"/>
                <a:gd name="T8" fmla="*/ 2147483647 w 41"/>
                <a:gd name="T9" fmla="*/ 2147483647 h 123"/>
                <a:gd name="T10" fmla="*/ 2147483647 w 41"/>
                <a:gd name="T11" fmla="*/ 2147483647 h 123"/>
                <a:gd name="T12" fmla="*/ 0 w 41"/>
                <a:gd name="T13" fmla="*/ 2147483647 h 123"/>
                <a:gd name="T14" fmla="*/ 0 w 41"/>
                <a:gd name="T15" fmla="*/ 2147483647 h 123"/>
                <a:gd name="T16" fmla="*/ 2147483647 w 41"/>
                <a:gd name="T17" fmla="*/ 2147483647 h 123"/>
                <a:gd name="T18" fmla="*/ 2147483647 w 41"/>
                <a:gd name="T19" fmla="*/ 2147483647 h 123"/>
                <a:gd name="T20" fmla="*/ 2147483647 w 41"/>
                <a:gd name="T21" fmla="*/ 2147483647 h 123"/>
                <a:gd name="T22" fmla="*/ 2147483647 w 41"/>
                <a:gd name="T23" fmla="*/ 0 h 123"/>
                <a:gd name="T24" fmla="*/ 2147483647 w 41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123"/>
                <a:gd name="T41" fmla="*/ 41 w 41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123">
                  <a:moveTo>
                    <a:pt x="41" y="0"/>
                  </a:moveTo>
                  <a:lnTo>
                    <a:pt x="41" y="17"/>
                  </a:lnTo>
                  <a:lnTo>
                    <a:pt x="41" y="36"/>
                  </a:lnTo>
                  <a:lnTo>
                    <a:pt x="34" y="63"/>
                  </a:lnTo>
                  <a:lnTo>
                    <a:pt x="26" y="91"/>
                  </a:lnTo>
                  <a:lnTo>
                    <a:pt x="26" y="123"/>
                  </a:lnTo>
                  <a:lnTo>
                    <a:pt x="0" y="123"/>
                  </a:lnTo>
                  <a:lnTo>
                    <a:pt x="0" y="89"/>
                  </a:lnTo>
                  <a:lnTo>
                    <a:pt x="8" y="60"/>
                  </a:lnTo>
                  <a:lnTo>
                    <a:pt x="15" y="32"/>
                  </a:lnTo>
                  <a:lnTo>
                    <a:pt x="15" y="17"/>
                  </a:lnTo>
                  <a:lnTo>
                    <a:pt x="15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5" name="Freeform 467"/>
            <p:cNvSpPr>
              <a:spLocks/>
            </p:cNvSpPr>
            <p:nvPr/>
          </p:nvSpPr>
          <p:spPr bwMode="auto">
            <a:xfrm>
              <a:off x="6614701" y="2917726"/>
              <a:ext cx="18976" cy="5235"/>
            </a:xfrm>
            <a:custGeom>
              <a:avLst/>
              <a:gdLst>
                <a:gd name="T0" fmla="*/ 2147483647 w 26"/>
                <a:gd name="T1" fmla="*/ 0 h 9"/>
                <a:gd name="T2" fmla="*/ 2147483647 w 26"/>
                <a:gd name="T3" fmla="*/ 2147483647 h 9"/>
                <a:gd name="T4" fmla="*/ 2147483647 w 26"/>
                <a:gd name="T5" fmla="*/ 2147483647 h 9"/>
                <a:gd name="T6" fmla="*/ 0 w 26"/>
                <a:gd name="T7" fmla="*/ 2147483647 h 9"/>
                <a:gd name="T8" fmla="*/ 0 w 26"/>
                <a:gd name="T9" fmla="*/ 2147483647 h 9"/>
                <a:gd name="T10" fmla="*/ 2147483647 w 26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9"/>
                <a:gd name="T20" fmla="*/ 26 w 2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9">
                  <a:moveTo>
                    <a:pt x="24" y="0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0" y="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6" name="Freeform 468"/>
            <p:cNvSpPr>
              <a:spLocks/>
            </p:cNvSpPr>
            <p:nvPr/>
          </p:nvSpPr>
          <p:spPr bwMode="auto">
            <a:xfrm>
              <a:off x="6604483" y="2998861"/>
              <a:ext cx="270046" cy="157036"/>
            </a:xfrm>
            <a:custGeom>
              <a:avLst/>
              <a:gdLst>
                <a:gd name="T0" fmla="*/ 2147483647 w 370"/>
                <a:gd name="T1" fmla="*/ 0 h 240"/>
                <a:gd name="T2" fmla="*/ 2147483647 w 370"/>
                <a:gd name="T3" fmla="*/ 2147483647 h 240"/>
                <a:gd name="T4" fmla="*/ 2147483647 w 370"/>
                <a:gd name="T5" fmla="*/ 2147483647 h 240"/>
                <a:gd name="T6" fmla="*/ 2147483647 w 370"/>
                <a:gd name="T7" fmla="*/ 2147483647 h 240"/>
                <a:gd name="T8" fmla="*/ 2147483647 w 370"/>
                <a:gd name="T9" fmla="*/ 2147483647 h 240"/>
                <a:gd name="T10" fmla="*/ 2147483647 w 370"/>
                <a:gd name="T11" fmla="*/ 2147483647 h 240"/>
                <a:gd name="T12" fmla="*/ 2147483647 w 370"/>
                <a:gd name="T13" fmla="*/ 2147483647 h 240"/>
                <a:gd name="T14" fmla="*/ 2147483647 w 370"/>
                <a:gd name="T15" fmla="*/ 2147483647 h 240"/>
                <a:gd name="T16" fmla="*/ 2147483647 w 370"/>
                <a:gd name="T17" fmla="*/ 2147483647 h 240"/>
                <a:gd name="T18" fmla="*/ 2147483647 w 370"/>
                <a:gd name="T19" fmla="*/ 2147483647 h 240"/>
                <a:gd name="T20" fmla="*/ 2147483647 w 370"/>
                <a:gd name="T21" fmla="*/ 2147483647 h 240"/>
                <a:gd name="T22" fmla="*/ 2147483647 w 370"/>
                <a:gd name="T23" fmla="*/ 2147483647 h 240"/>
                <a:gd name="T24" fmla="*/ 2147483647 w 370"/>
                <a:gd name="T25" fmla="*/ 2147483647 h 240"/>
                <a:gd name="T26" fmla="*/ 2147483647 w 370"/>
                <a:gd name="T27" fmla="*/ 2147483647 h 240"/>
                <a:gd name="T28" fmla="*/ 2147483647 w 370"/>
                <a:gd name="T29" fmla="*/ 2147483647 h 240"/>
                <a:gd name="T30" fmla="*/ 2147483647 w 370"/>
                <a:gd name="T31" fmla="*/ 2147483647 h 240"/>
                <a:gd name="T32" fmla="*/ 2147483647 w 370"/>
                <a:gd name="T33" fmla="*/ 2147483647 h 240"/>
                <a:gd name="T34" fmla="*/ 2147483647 w 370"/>
                <a:gd name="T35" fmla="*/ 2147483647 h 240"/>
                <a:gd name="T36" fmla="*/ 2147483647 w 370"/>
                <a:gd name="T37" fmla="*/ 2147483647 h 240"/>
                <a:gd name="T38" fmla="*/ 2147483647 w 370"/>
                <a:gd name="T39" fmla="*/ 2147483647 h 240"/>
                <a:gd name="T40" fmla="*/ 2147483647 w 370"/>
                <a:gd name="T41" fmla="*/ 2147483647 h 240"/>
                <a:gd name="T42" fmla="*/ 2147483647 w 370"/>
                <a:gd name="T43" fmla="*/ 2147483647 h 240"/>
                <a:gd name="T44" fmla="*/ 2147483647 w 370"/>
                <a:gd name="T45" fmla="*/ 2147483647 h 240"/>
                <a:gd name="T46" fmla="*/ 0 w 370"/>
                <a:gd name="T47" fmla="*/ 2147483647 h 240"/>
                <a:gd name="T48" fmla="*/ 2147483647 w 370"/>
                <a:gd name="T49" fmla="*/ 0 h 2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0"/>
                <a:gd name="T76" fmla="*/ 0 h 240"/>
                <a:gd name="T77" fmla="*/ 370 w 370"/>
                <a:gd name="T78" fmla="*/ 240 h 2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0" h="240">
                  <a:moveTo>
                    <a:pt x="26" y="0"/>
                  </a:moveTo>
                  <a:lnTo>
                    <a:pt x="30" y="27"/>
                  </a:lnTo>
                  <a:lnTo>
                    <a:pt x="37" y="52"/>
                  </a:lnTo>
                  <a:lnTo>
                    <a:pt x="52" y="74"/>
                  </a:lnTo>
                  <a:lnTo>
                    <a:pt x="67" y="94"/>
                  </a:lnTo>
                  <a:lnTo>
                    <a:pt x="108" y="133"/>
                  </a:lnTo>
                  <a:lnTo>
                    <a:pt x="132" y="150"/>
                  </a:lnTo>
                  <a:lnTo>
                    <a:pt x="156" y="164"/>
                  </a:lnTo>
                  <a:lnTo>
                    <a:pt x="213" y="190"/>
                  </a:lnTo>
                  <a:lnTo>
                    <a:pt x="269" y="205"/>
                  </a:lnTo>
                  <a:lnTo>
                    <a:pt x="322" y="214"/>
                  </a:lnTo>
                  <a:lnTo>
                    <a:pt x="370" y="214"/>
                  </a:lnTo>
                  <a:lnTo>
                    <a:pt x="370" y="240"/>
                  </a:lnTo>
                  <a:lnTo>
                    <a:pt x="320" y="240"/>
                  </a:lnTo>
                  <a:lnTo>
                    <a:pt x="265" y="231"/>
                  </a:lnTo>
                  <a:lnTo>
                    <a:pt x="204" y="214"/>
                  </a:lnTo>
                  <a:lnTo>
                    <a:pt x="146" y="189"/>
                  </a:lnTo>
                  <a:lnTo>
                    <a:pt x="119" y="172"/>
                  </a:lnTo>
                  <a:lnTo>
                    <a:pt x="91" y="153"/>
                  </a:lnTo>
                  <a:lnTo>
                    <a:pt x="48" y="113"/>
                  </a:lnTo>
                  <a:lnTo>
                    <a:pt x="30" y="87"/>
                  </a:lnTo>
                  <a:lnTo>
                    <a:pt x="13" y="61"/>
                  </a:lnTo>
                  <a:lnTo>
                    <a:pt x="4" y="33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7" name="Freeform 469"/>
            <p:cNvSpPr>
              <a:spLocks/>
            </p:cNvSpPr>
            <p:nvPr/>
          </p:nvSpPr>
          <p:spPr bwMode="auto">
            <a:xfrm>
              <a:off x="6604483" y="2998861"/>
              <a:ext cx="18976" cy="2617"/>
            </a:xfrm>
            <a:custGeom>
              <a:avLst/>
              <a:gdLst>
                <a:gd name="T0" fmla="*/ 0 w 26"/>
                <a:gd name="T1" fmla="*/ 2147483647 h 3"/>
                <a:gd name="T2" fmla="*/ 0 w 26"/>
                <a:gd name="T3" fmla="*/ 2147483647 h 3"/>
                <a:gd name="T4" fmla="*/ 2147483647 w 26"/>
                <a:gd name="T5" fmla="*/ 0 h 3"/>
                <a:gd name="T6" fmla="*/ 2147483647 w 26"/>
                <a:gd name="T7" fmla="*/ 2147483647 h 3"/>
                <a:gd name="T8" fmla="*/ 0 w 2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"/>
                <a:gd name="T17" fmla="*/ 26 w 2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">
                  <a:moveTo>
                    <a:pt x="0" y="2"/>
                  </a:moveTo>
                  <a:lnTo>
                    <a:pt x="0" y="3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8" name="Freeform 470"/>
            <p:cNvSpPr>
              <a:spLocks/>
            </p:cNvSpPr>
            <p:nvPr/>
          </p:nvSpPr>
          <p:spPr bwMode="auto">
            <a:xfrm>
              <a:off x="6874529" y="3137576"/>
              <a:ext cx="35033" cy="18321"/>
            </a:xfrm>
            <a:custGeom>
              <a:avLst/>
              <a:gdLst>
                <a:gd name="T0" fmla="*/ 0 w 48"/>
                <a:gd name="T1" fmla="*/ 2147483647 h 27"/>
                <a:gd name="T2" fmla="*/ 2147483647 w 48"/>
                <a:gd name="T3" fmla="*/ 2147483647 h 27"/>
                <a:gd name="T4" fmla="*/ 2147483647 w 48"/>
                <a:gd name="T5" fmla="*/ 2147483647 h 27"/>
                <a:gd name="T6" fmla="*/ 2147483647 w 48"/>
                <a:gd name="T7" fmla="*/ 0 h 27"/>
                <a:gd name="T8" fmla="*/ 2147483647 w 48"/>
                <a:gd name="T9" fmla="*/ 2147483647 h 27"/>
                <a:gd name="T10" fmla="*/ 2147483647 w 48"/>
                <a:gd name="T11" fmla="*/ 2147483647 h 27"/>
                <a:gd name="T12" fmla="*/ 2147483647 w 48"/>
                <a:gd name="T13" fmla="*/ 2147483647 h 27"/>
                <a:gd name="T14" fmla="*/ 0 w 48"/>
                <a:gd name="T15" fmla="*/ 2147483647 h 27"/>
                <a:gd name="T16" fmla="*/ 0 w 48"/>
                <a:gd name="T17" fmla="*/ 214748364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27"/>
                <a:gd name="T29" fmla="*/ 48 w 48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27">
                  <a:moveTo>
                    <a:pt x="0" y="1"/>
                  </a:moveTo>
                  <a:lnTo>
                    <a:pt x="23" y="1"/>
                  </a:lnTo>
                  <a:lnTo>
                    <a:pt x="32" y="1"/>
                  </a:lnTo>
                  <a:lnTo>
                    <a:pt x="41" y="0"/>
                  </a:lnTo>
                  <a:lnTo>
                    <a:pt x="48" y="24"/>
                  </a:lnTo>
                  <a:lnTo>
                    <a:pt x="36" y="27"/>
                  </a:lnTo>
                  <a:lnTo>
                    <a:pt x="23" y="27"/>
                  </a:lnTo>
                  <a:lnTo>
                    <a:pt x="0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9" name="Freeform 471"/>
            <p:cNvSpPr>
              <a:spLocks/>
            </p:cNvSpPr>
            <p:nvPr/>
          </p:nvSpPr>
          <p:spPr bwMode="auto">
            <a:xfrm>
              <a:off x="6874529" y="3138885"/>
              <a:ext cx="1460" cy="17012"/>
            </a:xfrm>
            <a:custGeom>
              <a:avLst/>
              <a:gdLst>
                <a:gd name="T0" fmla="*/ 0 w 1460"/>
                <a:gd name="T1" fmla="*/ 2147483647 h 26"/>
                <a:gd name="T2" fmla="*/ 0 w 1460"/>
                <a:gd name="T3" fmla="*/ 0 h 26"/>
                <a:gd name="T4" fmla="*/ 0 w 1460"/>
                <a:gd name="T5" fmla="*/ 2147483647 h 26"/>
                <a:gd name="T6" fmla="*/ 0 60000 65536"/>
                <a:gd name="T7" fmla="*/ 0 60000 65536"/>
                <a:gd name="T8" fmla="*/ 0 60000 65536"/>
                <a:gd name="T9" fmla="*/ 0 w 1460"/>
                <a:gd name="T10" fmla="*/ 0 h 26"/>
                <a:gd name="T11" fmla="*/ 1460 w 1460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0" h="26">
                  <a:moveTo>
                    <a:pt x="0" y="26"/>
                  </a:move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0" name="Freeform 472"/>
            <p:cNvSpPr>
              <a:spLocks/>
            </p:cNvSpPr>
            <p:nvPr/>
          </p:nvSpPr>
          <p:spPr bwMode="auto">
            <a:xfrm>
              <a:off x="6897884" y="3141502"/>
              <a:ext cx="157648" cy="113851"/>
            </a:xfrm>
            <a:custGeom>
              <a:avLst/>
              <a:gdLst>
                <a:gd name="T0" fmla="*/ 2147483647 w 214"/>
                <a:gd name="T1" fmla="*/ 0 h 174"/>
                <a:gd name="T2" fmla="*/ 2147483647 w 214"/>
                <a:gd name="T3" fmla="*/ 2147483647 h 174"/>
                <a:gd name="T4" fmla="*/ 2147483647 w 214"/>
                <a:gd name="T5" fmla="*/ 2147483647 h 174"/>
                <a:gd name="T6" fmla="*/ 2147483647 w 214"/>
                <a:gd name="T7" fmla="*/ 2147483647 h 174"/>
                <a:gd name="T8" fmla="*/ 2147483647 w 214"/>
                <a:gd name="T9" fmla="*/ 2147483647 h 174"/>
                <a:gd name="T10" fmla="*/ 2147483647 w 214"/>
                <a:gd name="T11" fmla="*/ 2147483647 h 174"/>
                <a:gd name="T12" fmla="*/ 2147483647 w 214"/>
                <a:gd name="T13" fmla="*/ 2147483647 h 174"/>
                <a:gd name="T14" fmla="*/ 2147483647 w 214"/>
                <a:gd name="T15" fmla="*/ 2147483647 h 174"/>
                <a:gd name="T16" fmla="*/ 2147483647 w 214"/>
                <a:gd name="T17" fmla="*/ 2147483647 h 174"/>
                <a:gd name="T18" fmla="*/ 2147483647 w 214"/>
                <a:gd name="T19" fmla="*/ 2147483647 h 174"/>
                <a:gd name="T20" fmla="*/ 2147483647 w 214"/>
                <a:gd name="T21" fmla="*/ 2147483647 h 174"/>
                <a:gd name="T22" fmla="*/ 2147483647 w 214"/>
                <a:gd name="T23" fmla="*/ 2147483647 h 174"/>
                <a:gd name="T24" fmla="*/ 2147483647 w 214"/>
                <a:gd name="T25" fmla="*/ 2147483647 h 174"/>
                <a:gd name="T26" fmla="*/ 2147483647 w 214"/>
                <a:gd name="T27" fmla="*/ 2147483647 h 174"/>
                <a:gd name="T28" fmla="*/ 2147483647 w 214"/>
                <a:gd name="T29" fmla="*/ 2147483647 h 174"/>
                <a:gd name="T30" fmla="*/ 2147483647 w 214"/>
                <a:gd name="T31" fmla="*/ 2147483647 h 174"/>
                <a:gd name="T32" fmla="*/ 2147483647 w 214"/>
                <a:gd name="T33" fmla="*/ 2147483647 h 174"/>
                <a:gd name="T34" fmla="*/ 2147483647 w 214"/>
                <a:gd name="T35" fmla="*/ 2147483647 h 174"/>
                <a:gd name="T36" fmla="*/ 2147483647 w 214"/>
                <a:gd name="T37" fmla="*/ 2147483647 h 174"/>
                <a:gd name="T38" fmla="*/ 2147483647 w 214"/>
                <a:gd name="T39" fmla="*/ 2147483647 h 174"/>
                <a:gd name="T40" fmla="*/ 2147483647 w 214"/>
                <a:gd name="T41" fmla="*/ 2147483647 h 174"/>
                <a:gd name="T42" fmla="*/ 0 w 214"/>
                <a:gd name="T43" fmla="*/ 2147483647 h 174"/>
                <a:gd name="T44" fmla="*/ 2147483647 w 214"/>
                <a:gd name="T45" fmla="*/ 0 h 1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4"/>
                <a:gd name="T70" fmla="*/ 0 h 174"/>
                <a:gd name="T71" fmla="*/ 214 w 214"/>
                <a:gd name="T72" fmla="*/ 174 h 1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4" h="174">
                  <a:moveTo>
                    <a:pt x="22" y="0"/>
                  </a:moveTo>
                  <a:lnTo>
                    <a:pt x="37" y="26"/>
                  </a:lnTo>
                  <a:lnTo>
                    <a:pt x="44" y="33"/>
                  </a:lnTo>
                  <a:lnTo>
                    <a:pt x="53" y="39"/>
                  </a:lnTo>
                  <a:lnTo>
                    <a:pt x="81" y="52"/>
                  </a:lnTo>
                  <a:lnTo>
                    <a:pt x="111" y="61"/>
                  </a:lnTo>
                  <a:lnTo>
                    <a:pt x="140" y="72"/>
                  </a:lnTo>
                  <a:lnTo>
                    <a:pt x="174" y="93"/>
                  </a:lnTo>
                  <a:lnTo>
                    <a:pt x="196" y="120"/>
                  </a:lnTo>
                  <a:lnTo>
                    <a:pt x="207" y="143"/>
                  </a:lnTo>
                  <a:lnTo>
                    <a:pt x="214" y="165"/>
                  </a:lnTo>
                  <a:lnTo>
                    <a:pt x="190" y="174"/>
                  </a:lnTo>
                  <a:lnTo>
                    <a:pt x="183" y="152"/>
                  </a:lnTo>
                  <a:lnTo>
                    <a:pt x="175" y="137"/>
                  </a:lnTo>
                  <a:lnTo>
                    <a:pt x="155" y="111"/>
                  </a:lnTo>
                  <a:lnTo>
                    <a:pt x="131" y="96"/>
                  </a:lnTo>
                  <a:lnTo>
                    <a:pt x="101" y="85"/>
                  </a:lnTo>
                  <a:lnTo>
                    <a:pt x="72" y="76"/>
                  </a:lnTo>
                  <a:lnTo>
                    <a:pt x="44" y="63"/>
                  </a:lnTo>
                  <a:lnTo>
                    <a:pt x="27" y="54"/>
                  </a:lnTo>
                  <a:lnTo>
                    <a:pt x="16" y="43"/>
                  </a:lnTo>
                  <a:lnTo>
                    <a:pt x="0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1" name="Freeform 473"/>
            <p:cNvSpPr>
              <a:spLocks/>
            </p:cNvSpPr>
            <p:nvPr/>
          </p:nvSpPr>
          <p:spPr bwMode="auto">
            <a:xfrm>
              <a:off x="6897884" y="3134959"/>
              <a:ext cx="16057" cy="18321"/>
            </a:xfrm>
            <a:custGeom>
              <a:avLst/>
              <a:gdLst>
                <a:gd name="T0" fmla="*/ 2147483647 w 22"/>
                <a:gd name="T1" fmla="*/ 2147483647 h 28"/>
                <a:gd name="T2" fmla="*/ 2147483647 w 22"/>
                <a:gd name="T3" fmla="*/ 0 h 28"/>
                <a:gd name="T4" fmla="*/ 2147483647 w 22"/>
                <a:gd name="T5" fmla="*/ 2147483647 h 28"/>
                <a:gd name="T6" fmla="*/ 0 w 22"/>
                <a:gd name="T7" fmla="*/ 2147483647 h 28"/>
                <a:gd name="T8" fmla="*/ 2147483647 w 22"/>
                <a:gd name="T9" fmla="*/ 2147483647 h 28"/>
                <a:gd name="T10" fmla="*/ 2147483647 w 22"/>
                <a:gd name="T11" fmla="*/ 214748364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8"/>
                <a:gd name="T20" fmla="*/ 22 w 2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8">
                  <a:moveTo>
                    <a:pt x="7" y="4"/>
                  </a:moveTo>
                  <a:lnTo>
                    <a:pt x="16" y="0"/>
                  </a:lnTo>
                  <a:lnTo>
                    <a:pt x="22" y="9"/>
                  </a:lnTo>
                  <a:lnTo>
                    <a:pt x="0" y="22"/>
                  </a:lnTo>
                  <a:lnTo>
                    <a:pt x="14" y="28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2" name="Freeform 474"/>
            <p:cNvSpPr>
              <a:spLocks/>
            </p:cNvSpPr>
            <p:nvPr/>
          </p:nvSpPr>
          <p:spPr bwMode="auto">
            <a:xfrm>
              <a:off x="7038016" y="3250119"/>
              <a:ext cx="113857" cy="146567"/>
            </a:xfrm>
            <a:custGeom>
              <a:avLst/>
              <a:gdLst>
                <a:gd name="T0" fmla="*/ 2147483647 w 158"/>
                <a:gd name="T1" fmla="*/ 0 h 224"/>
                <a:gd name="T2" fmla="*/ 2147483647 w 158"/>
                <a:gd name="T3" fmla="*/ 2147483647 h 224"/>
                <a:gd name="T4" fmla="*/ 2147483647 w 158"/>
                <a:gd name="T5" fmla="*/ 2147483647 h 224"/>
                <a:gd name="T6" fmla="*/ 2147483647 w 158"/>
                <a:gd name="T7" fmla="*/ 2147483647 h 224"/>
                <a:gd name="T8" fmla="*/ 2147483647 w 158"/>
                <a:gd name="T9" fmla="*/ 2147483647 h 224"/>
                <a:gd name="T10" fmla="*/ 2147483647 w 158"/>
                <a:gd name="T11" fmla="*/ 2147483647 h 224"/>
                <a:gd name="T12" fmla="*/ 2147483647 w 158"/>
                <a:gd name="T13" fmla="*/ 2147483647 h 224"/>
                <a:gd name="T14" fmla="*/ 2147483647 w 158"/>
                <a:gd name="T15" fmla="*/ 2147483647 h 224"/>
                <a:gd name="T16" fmla="*/ 2147483647 w 158"/>
                <a:gd name="T17" fmla="*/ 2147483647 h 224"/>
                <a:gd name="T18" fmla="*/ 2147483647 w 158"/>
                <a:gd name="T19" fmla="*/ 2147483647 h 224"/>
                <a:gd name="T20" fmla="*/ 2147483647 w 158"/>
                <a:gd name="T21" fmla="*/ 2147483647 h 224"/>
                <a:gd name="T22" fmla="*/ 2147483647 w 158"/>
                <a:gd name="T23" fmla="*/ 2147483647 h 224"/>
                <a:gd name="T24" fmla="*/ 2147483647 w 158"/>
                <a:gd name="T25" fmla="*/ 2147483647 h 224"/>
                <a:gd name="T26" fmla="*/ 2147483647 w 158"/>
                <a:gd name="T27" fmla="*/ 2147483647 h 224"/>
                <a:gd name="T28" fmla="*/ 2147483647 w 158"/>
                <a:gd name="T29" fmla="*/ 2147483647 h 224"/>
                <a:gd name="T30" fmla="*/ 2147483647 w 158"/>
                <a:gd name="T31" fmla="*/ 2147483647 h 224"/>
                <a:gd name="T32" fmla="*/ 2147483647 w 158"/>
                <a:gd name="T33" fmla="*/ 2147483647 h 224"/>
                <a:gd name="T34" fmla="*/ 2147483647 w 158"/>
                <a:gd name="T35" fmla="*/ 2147483647 h 224"/>
                <a:gd name="T36" fmla="*/ 2147483647 w 158"/>
                <a:gd name="T37" fmla="*/ 2147483647 h 224"/>
                <a:gd name="T38" fmla="*/ 2147483647 w 158"/>
                <a:gd name="T39" fmla="*/ 2147483647 h 224"/>
                <a:gd name="T40" fmla="*/ 2147483647 w 158"/>
                <a:gd name="T41" fmla="*/ 2147483647 h 224"/>
                <a:gd name="T42" fmla="*/ 2147483647 w 158"/>
                <a:gd name="T43" fmla="*/ 2147483647 h 224"/>
                <a:gd name="T44" fmla="*/ 2147483647 w 158"/>
                <a:gd name="T45" fmla="*/ 2147483647 h 224"/>
                <a:gd name="T46" fmla="*/ 0 w 158"/>
                <a:gd name="T47" fmla="*/ 2147483647 h 224"/>
                <a:gd name="T48" fmla="*/ 2147483647 w 158"/>
                <a:gd name="T49" fmla="*/ 0 h 2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224"/>
                <a:gd name="T77" fmla="*/ 158 w 158"/>
                <a:gd name="T78" fmla="*/ 224 h 2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224">
                  <a:moveTo>
                    <a:pt x="26" y="0"/>
                  </a:moveTo>
                  <a:lnTo>
                    <a:pt x="35" y="42"/>
                  </a:lnTo>
                  <a:lnTo>
                    <a:pt x="43" y="83"/>
                  </a:lnTo>
                  <a:lnTo>
                    <a:pt x="48" y="120"/>
                  </a:lnTo>
                  <a:lnTo>
                    <a:pt x="56" y="152"/>
                  </a:lnTo>
                  <a:lnTo>
                    <a:pt x="63" y="163"/>
                  </a:lnTo>
                  <a:lnTo>
                    <a:pt x="69" y="174"/>
                  </a:lnTo>
                  <a:lnTo>
                    <a:pt x="76" y="183"/>
                  </a:lnTo>
                  <a:lnTo>
                    <a:pt x="85" y="189"/>
                  </a:lnTo>
                  <a:lnTo>
                    <a:pt x="98" y="196"/>
                  </a:lnTo>
                  <a:lnTo>
                    <a:pt x="113" y="198"/>
                  </a:lnTo>
                  <a:lnTo>
                    <a:pt x="158" y="198"/>
                  </a:lnTo>
                  <a:lnTo>
                    <a:pt x="158" y="224"/>
                  </a:lnTo>
                  <a:lnTo>
                    <a:pt x="111" y="224"/>
                  </a:lnTo>
                  <a:lnTo>
                    <a:pt x="89" y="220"/>
                  </a:lnTo>
                  <a:lnTo>
                    <a:pt x="72" y="211"/>
                  </a:lnTo>
                  <a:lnTo>
                    <a:pt x="59" y="203"/>
                  </a:lnTo>
                  <a:lnTo>
                    <a:pt x="48" y="190"/>
                  </a:lnTo>
                  <a:lnTo>
                    <a:pt x="41" y="176"/>
                  </a:lnTo>
                  <a:lnTo>
                    <a:pt x="32" y="161"/>
                  </a:lnTo>
                  <a:lnTo>
                    <a:pt x="22" y="124"/>
                  </a:lnTo>
                  <a:lnTo>
                    <a:pt x="17" y="87"/>
                  </a:lnTo>
                  <a:lnTo>
                    <a:pt x="10" y="46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3" name="Freeform 475"/>
            <p:cNvSpPr>
              <a:spLocks/>
            </p:cNvSpPr>
            <p:nvPr/>
          </p:nvSpPr>
          <p:spPr bwMode="auto">
            <a:xfrm>
              <a:off x="7038016" y="3248810"/>
              <a:ext cx="18976" cy="6543"/>
            </a:xfrm>
            <a:custGeom>
              <a:avLst/>
              <a:gdLst>
                <a:gd name="T0" fmla="*/ 2147483647 w 26"/>
                <a:gd name="T1" fmla="*/ 0 h 9"/>
                <a:gd name="T2" fmla="*/ 2147483647 w 26"/>
                <a:gd name="T3" fmla="*/ 2147483647 h 9"/>
                <a:gd name="T4" fmla="*/ 0 w 26"/>
                <a:gd name="T5" fmla="*/ 2147483647 h 9"/>
                <a:gd name="T6" fmla="*/ 0 w 26"/>
                <a:gd name="T7" fmla="*/ 2147483647 h 9"/>
                <a:gd name="T8" fmla="*/ 2147483647 w 26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9"/>
                <a:gd name="T17" fmla="*/ 26 w 2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9">
                  <a:moveTo>
                    <a:pt x="24" y="0"/>
                  </a:moveTo>
                  <a:lnTo>
                    <a:pt x="26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4" name="Freeform 476"/>
            <p:cNvSpPr>
              <a:spLocks/>
            </p:cNvSpPr>
            <p:nvPr/>
          </p:nvSpPr>
          <p:spPr bwMode="auto">
            <a:xfrm>
              <a:off x="7151873" y="3375748"/>
              <a:ext cx="67147" cy="20938"/>
            </a:xfrm>
            <a:custGeom>
              <a:avLst/>
              <a:gdLst>
                <a:gd name="T0" fmla="*/ 0 w 90"/>
                <a:gd name="T1" fmla="*/ 2147483647 h 34"/>
                <a:gd name="T2" fmla="*/ 2147483647 w 90"/>
                <a:gd name="T3" fmla="*/ 2147483647 h 34"/>
                <a:gd name="T4" fmla="*/ 2147483647 w 90"/>
                <a:gd name="T5" fmla="*/ 2147483647 h 34"/>
                <a:gd name="T6" fmla="*/ 2147483647 w 90"/>
                <a:gd name="T7" fmla="*/ 0 h 34"/>
                <a:gd name="T8" fmla="*/ 0 w 90"/>
                <a:gd name="T9" fmla="*/ 214748364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34"/>
                <a:gd name="T17" fmla="*/ 90 w 9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34">
                  <a:moveTo>
                    <a:pt x="0" y="8"/>
                  </a:moveTo>
                  <a:lnTo>
                    <a:pt x="1" y="34"/>
                  </a:lnTo>
                  <a:lnTo>
                    <a:pt x="90" y="26"/>
                  </a:lnTo>
                  <a:lnTo>
                    <a:pt x="8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5" name="Freeform 477"/>
            <p:cNvSpPr>
              <a:spLocks/>
            </p:cNvSpPr>
            <p:nvPr/>
          </p:nvSpPr>
          <p:spPr bwMode="auto">
            <a:xfrm>
              <a:off x="7151873" y="3379674"/>
              <a:ext cx="1460" cy="17012"/>
            </a:xfrm>
            <a:custGeom>
              <a:avLst/>
              <a:gdLst>
                <a:gd name="T0" fmla="*/ 0 w 1"/>
                <a:gd name="T1" fmla="*/ 2147483647 h 26"/>
                <a:gd name="T2" fmla="*/ 2147483647 w 1"/>
                <a:gd name="T3" fmla="*/ 2147483647 h 26"/>
                <a:gd name="T4" fmla="*/ 0 w 1"/>
                <a:gd name="T5" fmla="*/ 0 h 26"/>
                <a:gd name="T6" fmla="*/ 0 w 1"/>
                <a:gd name="T7" fmla="*/ 2147483647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6"/>
                <a:gd name="T14" fmla="*/ 1 w 1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6">
                  <a:moveTo>
                    <a:pt x="0" y="26"/>
                  </a:moveTo>
                  <a:lnTo>
                    <a:pt x="1" y="26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6" name="Freeform 478"/>
            <p:cNvSpPr>
              <a:spLocks/>
            </p:cNvSpPr>
            <p:nvPr/>
          </p:nvSpPr>
          <p:spPr bwMode="auto">
            <a:xfrm>
              <a:off x="7207342" y="3382291"/>
              <a:ext cx="89042" cy="130863"/>
            </a:xfrm>
            <a:custGeom>
              <a:avLst/>
              <a:gdLst>
                <a:gd name="T0" fmla="*/ 2147483647 w 123"/>
                <a:gd name="T1" fmla="*/ 0 h 199"/>
                <a:gd name="T2" fmla="*/ 2147483647 w 123"/>
                <a:gd name="T3" fmla="*/ 2147483647 h 199"/>
                <a:gd name="T4" fmla="*/ 2147483647 w 123"/>
                <a:gd name="T5" fmla="*/ 2147483647 h 199"/>
                <a:gd name="T6" fmla="*/ 2147483647 w 123"/>
                <a:gd name="T7" fmla="*/ 2147483647 h 199"/>
                <a:gd name="T8" fmla="*/ 2147483647 w 123"/>
                <a:gd name="T9" fmla="*/ 2147483647 h 199"/>
                <a:gd name="T10" fmla="*/ 2147483647 w 123"/>
                <a:gd name="T11" fmla="*/ 2147483647 h 199"/>
                <a:gd name="T12" fmla="*/ 2147483647 w 123"/>
                <a:gd name="T13" fmla="*/ 2147483647 h 199"/>
                <a:gd name="T14" fmla="*/ 2147483647 w 123"/>
                <a:gd name="T15" fmla="*/ 2147483647 h 199"/>
                <a:gd name="T16" fmla="*/ 2147483647 w 123"/>
                <a:gd name="T17" fmla="*/ 2147483647 h 199"/>
                <a:gd name="T18" fmla="*/ 2147483647 w 123"/>
                <a:gd name="T19" fmla="*/ 2147483647 h 199"/>
                <a:gd name="T20" fmla="*/ 2147483647 w 123"/>
                <a:gd name="T21" fmla="*/ 2147483647 h 199"/>
                <a:gd name="T22" fmla="*/ 2147483647 w 123"/>
                <a:gd name="T23" fmla="*/ 2147483647 h 199"/>
                <a:gd name="T24" fmla="*/ 2147483647 w 123"/>
                <a:gd name="T25" fmla="*/ 2147483647 h 199"/>
                <a:gd name="T26" fmla="*/ 2147483647 w 123"/>
                <a:gd name="T27" fmla="*/ 2147483647 h 199"/>
                <a:gd name="T28" fmla="*/ 2147483647 w 123"/>
                <a:gd name="T29" fmla="*/ 2147483647 h 199"/>
                <a:gd name="T30" fmla="*/ 0 w 123"/>
                <a:gd name="T31" fmla="*/ 2147483647 h 199"/>
                <a:gd name="T32" fmla="*/ 2147483647 w 123"/>
                <a:gd name="T33" fmla="*/ 0 h 1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99"/>
                <a:gd name="T53" fmla="*/ 123 w 123"/>
                <a:gd name="T54" fmla="*/ 199 h 1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99">
                  <a:moveTo>
                    <a:pt x="26" y="0"/>
                  </a:moveTo>
                  <a:lnTo>
                    <a:pt x="30" y="31"/>
                  </a:lnTo>
                  <a:lnTo>
                    <a:pt x="41" y="59"/>
                  </a:lnTo>
                  <a:lnTo>
                    <a:pt x="56" y="83"/>
                  </a:lnTo>
                  <a:lnTo>
                    <a:pt x="71" y="105"/>
                  </a:lnTo>
                  <a:lnTo>
                    <a:pt x="104" y="148"/>
                  </a:lnTo>
                  <a:lnTo>
                    <a:pt x="115" y="172"/>
                  </a:lnTo>
                  <a:lnTo>
                    <a:pt x="123" y="196"/>
                  </a:lnTo>
                  <a:lnTo>
                    <a:pt x="97" y="199"/>
                  </a:lnTo>
                  <a:lnTo>
                    <a:pt x="91" y="181"/>
                  </a:lnTo>
                  <a:lnTo>
                    <a:pt x="82" y="161"/>
                  </a:lnTo>
                  <a:lnTo>
                    <a:pt x="50" y="122"/>
                  </a:lnTo>
                  <a:lnTo>
                    <a:pt x="34" y="96"/>
                  </a:lnTo>
                  <a:lnTo>
                    <a:pt x="19" y="72"/>
                  </a:lnTo>
                  <a:lnTo>
                    <a:pt x="6" y="40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7" name="Freeform 479"/>
            <p:cNvSpPr>
              <a:spLocks/>
            </p:cNvSpPr>
            <p:nvPr/>
          </p:nvSpPr>
          <p:spPr bwMode="auto">
            <a:xfrm>
              <a:off x="7207342" y="3374439"/>
              <a:ext cx="18976" cy="18321"/>
            </a:xfrm>
            <a:custGeom>
              <a:avLst/>
              <a:gdLst>
                <a:gd name="T0" fmla="*/ 2147483647 w 26"/>
                <a:gd name="T1" fmla="*/ 2147483647 h 27"/>
                <a:gd name="T2" fmla="*/ 2147483647 w 26"/>
                <a:gd name="T3" fmla="*/ 0 h 27"/>
                <a:gd name="T4" fmla="*/ 2147483647 w 26"/>
                <a:gd name="T5" fmla="*/ 2147483647 h 27"/>
                <a:gd name="T6" fmla="*/ 0 w 26"/>
                <a:gd name="T7" fmla="*/ 2147483647 h 27"/>
                <a:gd name="T8" fmla="*/ 2147483647 w 26"/>
                <a:gd name="T9" fmla="*/ 2147483647 h 27"/>
                <a:gd name="T10" fmla="*/ 2147483647 w 26"/>
                <a:gd name="T11" fmla="*/ 214748364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7"/>
                <a:gd name="T20" fmla="*/ 26 w 26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7">
                  <a:moveTo>
                    <a:pt x="13" y="1"/>
                  </a:moveTo>
                  <a:lnTo>
                    <a:pt x="25" y="0"/>
                  </a:lnTo>
                  <a:lnTo>
                    <a:pt x="26" y="13"/>
                  </a:lnTo>
                  <a:lnTo>
                    <a:pt x="0" y="16"/>
                  </a:lnTo>
                  <a:lnTo>
                    <a:pt x="15" y="27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8" name="Freeform 480"/>
            <p:cNvSpPr>
              <a:spLocks/>
            </p:cNvSpPr>
            <p:nvPr/>
          </p:nvSpPr>
          <p:spPr bwMode="auto">
            <a:xfrm>
              <a:off x="7277408" y="3510537"/>
              <a:ext cx="18976" cy="2617"/>
            </a:xfrm>
            <a:custGeom>
              <a:avLst/>
              <a:gdLst>
                <a:gd name="T0" fmla="*/ 2147483647 w 26"/>
                <a:gd name="T1" fmla="*/ 0 h 3"/>
                <a:gd name="T2" fmla="*/ 2147483647 w 26"/>
                <a:gd name="T3" fmla="*/ 2147483647 h 3"/>
                <a:gd name="T4" fmla="*/ 0 w 26"/>
                <a:gd name="T5" fmla="*/ 2147483647 h 3"/>
                <a:gd name="T6" fmla="*/ 0 w 26"/>
                <a:gd name="T7" fmla="*/ 2147483647 h 3"/>
                <a:gd name="T8" fmla="*/ 2147483647 w 2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"/>
                <a:gd name="T17" fmla="*/ 26 w 2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">
                  <a:moveTo>
                    <a:pt x="26" y="0"/>
                  </a:moveTo>
                  <a:lnTo>
                    <a:pt x="26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" name="Freeform 481"/>
            <p:cNvSpPr>
              <a:spLocks/>
            </p:cNvSpPr>
            <p:nvPr/>
          </p:nvSpPr>
          <p:spPr bwMode="auto">
            <a:xfrm>
              <a:off x="5248944" y="2277981"/>
              <a:ext cx="1111077" cy="1322298"/>
            </a:xfrm>
            <a:custGeom>
              <a:avLst/>
              <a:gdLst/>
              <a:ahLst/>
              <a:cxnLst>
                <a:cxn ang="0">
                  <a:pos x="1136" y="433"/>
                </a:cxn>
                <a:cxn ang="0">
                  <a:pos x="1023" y="491"/>
                </a:cxn>
                <a:cxn ang="0">
                  <a:pos x="973" y="565"/>
                </a:cxn>
                <a:cxn ang="0">
                  <a:pos x="966" y="681"/>
                </a:cxn>
                <a:cxn ang="0">
                  <a:pos x="922" y="737"/>
                </a:cxn>
                <a:cxn ang="0">
                  <a:pos x="873" y="791"/>
                </a:cxn>
                <a:cxn ang="0">
                  <a:pos x="886" y="868"/>
                </a:cxn>
                <a:cxn ang="0">
                  <a:pos x="964" y="948"/>
                </a:cxn>
                <a:cxn ang="0">
                  <a:pos x="996" y="1018"/>
                </a:cxn>
                <a:cxn ang="0">
                  <a:pos x="1094" y="1059"/>
                </a:cxn>
                <a:cxn ang="0">
                  <a:pos x="1168" y="1100"/>
                </a:cxn>
                <a:cxn ang="0">
                  <a:pos x="1236" y="1067"/>
                </a:cxn>
                <a:cxn ang="0">
                  <a:pos x="1281" y="1057"/>
                </a:cxn>
                <a:cxn ang="0">
                  <a:pos x="1294" y="1159"/>
                </a:cxn>
                <a:cxn ang="0">
                  <a:pos x="1395" y="1174"/>
                </a:cxn>
                <a:cxn ang="0">
                  <a:pos x="1519" y="1313"/>
                </a:cxn>
                <a:cxn ang="0">
                  <a:pos x="1508" y="1420"/>
                </a:cxn>
                <a:cxn ang="0">
                  <a:pos x="1510" y="1550"/>
                </a:cxn>
                <a:cxn ang="0">
                  <a:pos x="1460" y="1609"/>
                </a:cxn>
                <a:cxn ang="0">
                  <a:pos x="1475" y="1733"/>
                </a:cxn>
                <a:cxn ang="0">
                  <a:pos x="1518" y="1787"/>
                </a:cxn>
                <a:cxn ang="0">
                  <a:pos x="1506" y="1827"/>
                </a:cxn>
                <a:cxn ang="0">
                  <a:pos x="1464" y="1879"/>
                </a:cxn>
                <a:cxn ang="0">
                  <a:pos x="1429" y="1983"/>
                </a:cxn>
                <a:cxn ang="0">
                  <a:pos x="1369" y="2022"/>
                </a:cxn>
                <a:cxn ang="0">
                  <a:pos x="1279" y="1953"/>
                </a:cxn>
                <a:cxn ang="0">
                  <a:pos x="992" y="1790"/>
                </a:cxn>
                <a:cxn ang="0">
                  <a:pos x="899" y="1776"/>
                </a:cxn>
                <a:cxn ang="0">
                  <a:pos x="775" y="1694"/>
                </a:cxn>
                <a:cxn ang="0">
                  <a:pos x="694" y="1566"/>
                </a:cxn>
                <a:cxn ang="0">
                  <a:pos x="694" y="1516"/>
                </a:cxn>
                <a:cxn ang="0">
                  <a:pos x="542" y="1350"/>
                </a:cxn>
                <a:cxn ang="0">
                  <a:pos x="377" y="1081"/>
                </a:cxn>
                <a:cxn ang="0">
                  <a:pos x="248" y="872"/>
                </a:cxn>
                <a:cxn ang="0">
                  <a:pos x="141" y="770"/>
                </a:cxn>
                <a:cxn ang="0">
                  <a:pos x="31" y="711"/>
                </a:cxn>
                <a:cxn ang="0">
                  <a:pos x="54" y="656"/>
                </a:cxn>
                <a:cxn ang="0">
                  <a:pos x="9" y="576"/>
                </a:cxn>
                <a:cxn ang="0">
                  <a:pos x="4" y="520"/>
                </a:cxn>
                <a:cxn ang="0">
                  <a:pos x="67" y="456"/>
                </a:cxn>
                <a:cxn ang="0">
                  <a:pos x="118" y="441"/>
                </a:cxn>
                <a:cxn ang="0">
                  <a:pos x="76" y="502"/>
                </a:cxn>
                <a:cxn ang="0">
                  <a:pos x="170" y="550"/>
                </a:cxn>
                <a:cxn ang="0">
                  <a:pos x="294" y="576"/>
                </a:cxn>
                <a:cxn ang="0">
                  <a:pos x="322" y="530"/>
                </a:cxn>
                <a:cxn ang="0">
                  <a:pos x="344" y="413"/>
                </a:cxn>
                <a:cxn ang="0">
                  <a:pos x="407" y="352"/>
                </a:cxn>
                <a:cxn ang="0">
                  <a:pos x="533" y="276"/>
                </a:cxn>
                <a:cxn ang="0">
                  <a:pos x="631" y="152"/>
                </a:cxn>
                <a:cxn ang="0">
                  <a:pos x="709" y="2"/>
                </a:cxn>
                <a:cxn ang="0">
                  <a:pos x="775" y="32"/>
                </a:cxn>
                <a:cxn ang="0">
                  <a:pos x="899" y="172"/>
                </a:cxn>
                <a:cxn ang="0">
                  <a:pos x="981" y="215"/>
                </a:cxn>
                <a:cxn ang="0">
                  <a:pos x="1225" y="213"/>
                </a:cxn>
                <a:cxn ang="0">
                  <a:pos x="1249" y="274"/>
                </a:cxn>
                <a:cxn ang="0">
                  <a:pos x="1223" y="339"/>
                </a:cxn>
                <a:cxn ang="0">
                  <a:pos x="1255" y="389"/>
                </a:cxn>
              </a:cxnLst>
              <a:rect l="0" t="0" r="r" b="b"/>
              <a:pathLst>
                <a:path w="1523" h="2022">
                  <a:moveTo>
                    <a:pt x="1299" y="413"/>
                  </a:moveTo>
                  <a:lnTo>
                    <a:pt x="1251" y="417"/>
                  </a:lnTo>
                  <a:lnTo>
                    <a:pt x="1227" y="419"/>
                  </a:lnTo>
                  <a:lnTo>
                    <a:pt x="1203" y="420"/>
                  </a:lnTo>
                  <a:lnTo>
                    <a:pt x="1181" y="424"/>
                  </a:lnTo>
                  <a:lnTo>
                    <a:pt x="1158" y="428"/>
                  </a:lnTo>
                  <a:lnTo>
                    <a:pt x="1136" y="433"/>
                  </a:lnTo>
                  <a:lnTo>
                    <a:pt x="1114" y="439"/>
                  </a:lnTo>
                  <a:lnTo>
                    <a:pt x="1096" y="446"/>
                  </a:lnTo>
                  <a:lnTo>
                    <a:pt x="1075" y="456"/>
                  </a:lnTo>
                  <a:lnTo>
                    <a:pt x="1057" y="465"/>
                  </a:lnTo>
                  <a:lnTo>
                    <a:pt x="1040" y="478"/>
                  </a:lnTo>
                  <a:lnTo>
                    <a:pt x="1031" y="483"/>
                  </a:lnTo>
                  <a:lnTo>
                    <a:pt x="1023" y="491"/>
                  </a:lnTo>
                  <a:lnTo>
                    <a:pt x="1009" y="507"/>
                  </a:lnTo>
                  <a:lnTo>
                    <a:pt x="1001" y="517"/>
                  </a:lnTo>
                  <a:lnTo>
                    <a:pt x="994" y="526"/>
                  </a:lnTo>
                  <a:lnTo>
                    <a:pt x="988" y="537"/>
                  </a:lnTo>
                  <a:lnTo>
                    <a:pt x="981" y="546"/>
                  </a:lnTo>
                  <a:lnTo>
                    <a:pt x="977" y="556"/>
                  </a:lnTo>
                  <a:lnTo>
                    <a:pt x="973" y="565"/>
                  </a:lnTo>
                  <a:lnTo>
                    <a:pt x="972" y="574"/>
                  </a:lnTo>
                  <a:lnTo>
                    <a:pt x="970" y="583"/>
                  </a:lnTo>
                  <a:lnTo>
                    <a:pt x="970" y="602"/>
                  </a:lnTo>
                  <a:lnTo>
                    <a:pt x="970" y="622"/>
                  </a:lnTo>
                  <a:lnTo>
                    <a:pt x="970" y="643"/>
                  </a:lnTo>
                  <a:lnTo>
                    <a:pt x="968" y="663"/>
                  </a:lnTo>
                  <a:lnTo>
                    <a:pt x="966" y="681"/>
                  </a:lnTo>
                  <a:lnTo>
                    <a:pt x="962" y="691"/>
                  </a:lnTo>
                  <a:lnTo>
                    <a:pt x="959" y="700"/>
                  </a:lnTo>
                  <a:lnTo>
                    <a:pt x="955" y="709"/>
                  </a:lnTo>
                  <a:lnTo>
                    <a:pt x="949" y="715"/>
                  </a:lnTo>
                  <a:lnTo>
                    <a:pt x="944" y="722"/>
                  </a:lnTo>
                  <a:lnTo>
                    <a:pt x="936" y="728"/>
                  </a:lnTo>
                  <a:lnTo>
                    <a:pt x="922" y="737"/>
                  </a:lnTo>
                  <a:lnTo>
                    <a:pt x="905" y="748"/>
                  </a:lnTo>
                  <a:lnTo>
                    <a:pt x="898" y="754"/>
                  </a:lnTo>
                  <a:lnTo>
                    <a:pt x="892" y="761"/>
                  </a:lnTo>
                  <a:lnTo>
                    <a:pt x="885" y="768"/>
                  </a:lnTo>
                  <a:lnTo>
                    <a:pt x="879" y="776"/>
                  </a:lnTo>
                  <a:lnTo>
                    <a:pt x="875" y="785"/>
                  </a:lnTo>
                  <a:lnTo>
                    <a:pt x="873" y="791"/>
                  </a:lnTo>
                  <a:lnTo>
                    <a:pt x="873" y="796"/>
                  </a:lnTo>
                  <a:lnTo>
                    <a:pt x="872" y="809"/>
                  </a:lnTo>
                  <a:lnTo>
                    <a:pt x="872" y="824"/>
                  </a:lnTo>
                  <a:lnTo>
                    <a:pt x="873" y="833"/>
                  </a:lnTo>
                  <a:lnTo>
                    <a:pt x="875" y="841"/>
                  </a:lnTo>
                  <a:lnTo>
                    <a:pt x="879" y="855"/>
                  </a:lnTo>
                  <a:lnTo>
                    <a:pt x="886" y="868"/>
                  </a:lnTo>
                  <a:lnTo>
                    <a:pt x="894" y="880"/>
                  </a:lnTo>
                  <a:lnTo>
                    <a:pt x="903" y="891"/>
                  </a:lnTo>
                  <a:lnTo>
                    <a:pt x="912" y="902"/>
                  </a:lnTo>
                  <a:lnTo>
                    <a:pt x="935" y="920"/>
                  </a:lnTo>
                  <a:lnTo>
                    <a:pt x="955" y="939"/>
                  </a:lnTo>
                  <a:lnTo>
                    <a:pt x="960" y="942"/>
                  </a:lnTo>
                  <a:lnTo>
                    <a:pt x="964" y="948"/>
                  </a:lnTo>
                  <a:lnTo>
                    <a:pt x="973" y="959"/>
                  </a:lnTo>
                  <a:lnTo>
                    <a:pt x="983" y="972"/>
                  </a:lnTo>
                  <a:lnTo>
                    <a:pt x="988" y="985"/>
                  </a:lnTo>
                  <a:lnTo>
                    <a:pt x="992" y="992"/>
                  </a:lnTo>
                  <a:lnTo>
                    <a:pt x="994" y="1002"/>
                  </a:lnTo>
                  <a:lnTo>
                    <a:pt x="996" y="1009"/>
                  </a:lnTo>
                  <a:lnTo>
                    <a:pt x="996" y="1018"/>
                  </a:lnTo>
                  <a:lnTo>
                    <a:pt x="1012" y="1018"/>
                  </a:lnTo>
                  <a:lnTo>
                    <a:pt x="1029" y="1020"/>
                  </a:lnTo>
                  <a:lnTo>
                    <a:pt x="1042" y="1024"/>
                  </a:lnTo>
                  <a:lnTo>
                    <a:pt x="1053" y="1029"/>
                  </a:lnTo>
                  <a:lnTo>
                    <a:pt x="1064" y="1035"/>
                  </a:lnTo>
                  <a:lnTo>
                    <a:pt x="1075" y="1042"/>
                  </a:lnTo>
                  <a:lnTo>
                    <a:pt x="1094" y="1059"/>
                  </a:lnTo>
                  <a:lnTo>
                    <a:pt x="1112" y="1076"/>
                  </a:lnTo>
                  <a:lnTo>
                    <a:pt x="1121" y="1083"/>
                  </a:lnTo>
                  <a:lnTo>
                    <a:pt x="1131" y="1089"/>
                  </a:lnTo>
                  <a:lnTo>
                    <a:pt x="1142" y="1094"/>
                  </a:lnTo>
                  <a:lnTo>
                    <a:pt x="1155" y="1098"/>
                  </a:lnTo>
                  <a:lnTo>
                    <a:pt x="1160" y="1100"/>
                  </a:lnTo>
                  <a:lnTo>
                    <a:pt x="1168" y="1100"/>
                  </a:lnTo>
                  <a:lnTo>
                    <a:pt x="1181" y="1100"/>
                  </a:lnTo>
                  <a:lnTo>
                    <a:pt x="1190" y="1100"/>
                  </a:lnTo>
                  <a:lnTo>
                    <a:pt x="1197" y="1096"/>
                  </a:lnTo>
                  <a:lnTo>
                    <a:pt x="1205" y="1092"/>
                  </a:lnTo>
                  <a:lnTo>
                    <a:pt x="1212" y="1089"/>
                  </a:lnTo>
                  <a:lnTo>
                    <a:pt x="1225" y="1078"/>
                  </a:lnTo>
                  <a:lnTo>
                    <a:pt x="1236" y="1067"/>
                  </a:lnTo>
                  <a:lnTo>
                    <a:pt x="1247" y="1054"/>
                  </a:lnTo>
                  <a:lnTo>
                    <a:pt x="1253" y="1046"/>
                  </a:lnTo>
                  <a:lnTo>
                    <a:pt x="1258" y="1041"/>
                  </a:lnTo>
                  <a:lnTo>
                    <a:pt x="1271" y="1029"/>
                  </a:lnTo>
                  <a:lnTo>
                    <a:pt x="1277" y="1024"/>
                  </a:lnTo>
                  <a:lnTo>
                    <a:pt x="1284" y="1020"/>
                  </a:lnTo>
                  <a:lnTo>
                    <a:pt x="1281" y="1057"/>
                  </a:lnTo>
                  <a:lnTo>
                    <a:pt x="1279" y="1078"/>
                  </a:lnTo>
                  <a:lnTo>
                    <a:pt x="1279" y="1089"/>
                  </a:lnTo>
                  <a:lnTo>
                    <a:pt x="1279" y="1102"/>
                  </a:lnTo>
                  <a:lnTo>
                    <a:pt x="1282" y="1128"/>
                  </a:lnTo>
                  <a:lnTo>
                    <a:pt x="1288" y="1146"/>
                  </a:lnTo>
                  <a:lnTo>
                    <a:pt x="1290" y="1154"/>
                  </a:lnTo>
                  <a:lnTo>
                    <a:pt x="1294" y="1159"/>
                  </a:lnTo>
                  <a:lnTo>
                    <a:pt x="1299" y="1163"/>
                  </a:lnTo>
                  <a:lnTo>
                    <a:pt x="1303" y="1165"/>
                  </a:lnTo>
                  <a:lnTo>
                    <a:pt x="1310" y="1166"/>
                  </a:lnTo>
                  <a:lnTo>
                    <a:pt x="1316" y="1168"/>
                  </a:lnTo>
                  <a:lnTo>
                    <a:pt x="1334" y="1168"/>
                  </a:lnTo>
                  <a:lnTo>
                    <a:pt x="1382" y="1163"/>
                  </a:lnTo>
                  <a:lnTo>
                    <a:pt x="1395" y="1174"/>
                  </a:lnTo>
                  <a:lnTo>
                    <a:pt x="1414" y="1191"/>
                  </a:lnTo>
                  <a:lnTo>
                    <a:pt x="1436" y="1213"/>
                  </a:lnTo>
                  <a:lnTo>
                    <a:pt x="1460" y="1237"/>
                  </a:lnTo>
                  <a:lnTo>
                    <a:pt x="1482" y="1261"/>
                  </a:lnTo>
                  <a:lnTo>
                    <a:pt x="1503" y="1285"/>
                  </a:lnTo>
                  <a:lnTo>
                    <a:pt x="1516" y="1305"/>
                  </a:lnTo>
                  <a:lnTo>
                    <a:pt x="1519" y="1313"/>
                  </a:lnTo>
                  <a:lnTo>
                    <a:pt x="1521" y="1320"/>
                  </a:lnTo>
                  <a:lnTo>
                    <a:pt x="1523" y="1339"/>
                  </a:lnTo>
                  <a:lnTo>
                    <a:pt x="1521" y="1348"/>
                  </a:lnTo>
                  <a:lnTo>
                    <a:pt x="1521" y="1355"/>
                  </a:lnTo>
                  <a:lnTo>
                    <a:pt x="1518" y="1372"/>
                  </a:lnTo>
                  <a:lnTo>
                    <a:pt x="1514" y="1389"/>
                  </a:lnTo>
                  <a:lnTo>
                    <a:pt x="1508" y="1420"/>
                  </a:lnTo>
                  <a:lnTo>
                    <a:pt x="1506" y="1429"/>
                  </a:lnTo>
                  <a:lnTo>
                    <a:pt x="1506" y="1437"/>
                  </a:lnTo>
                  <a:lnTo>
                    <a:pt x="1506" y="1455"/>
                  </a:lnTo>
                  <a:lnTo>
                    <a:pt x="1514" y="1527"/>
                  </a:lnTo>
                  <a:lnTo>
                    <a:pt x="1514" y="1535"/>
                  </a:lnTo>
                  <a:lnTo>
                    <a:pt x="1512" y="1542"/>
                  </a:lnTo>
                  <a:lnTo>
                    <a:pt x="1510" y="1550"/>
                  </a:lnTo>
                  <a:lnTo>
                    <a:pt x="1506" y="1557"/>
                  </a:lnTo>
                  <a:lnTo>
                    <a:pt x="1497" y="1568"/>
                  </a:lnTo>
                  <a:lnTo>
                    <a:pt x="1486" y="1579"/>
                  </a:lnTo>
                  <a:lnTo>
                    <a:pt x="1477" y="1589"/>
                  </a:lnTo>
                  <a:lnTo>
                    <a:pt x="1468" y="1600"/>
                  </a:lnTo>
                  <a:lnTo>
                    <a:pt x="1464" y="1603"/>
                  </a:lnTo>
                  <a:lnTo>
                    <a:pt x="1460" y="1609"/>
                  </a:lnTo>
                  <a:lnTo>
                    <a:pt x="1458" y="1614"/>
                  </a:lnTo>
                  <a:lnTo>
                    <a:pt x="1458" y="1620"/>
                  </a:lnTo>
                  <a:lnTo>
                    <a:pt x="1468" y="1709"/>
                  </a:lnTo>
                  <a:lnTo>
                    <a:pt x="1468" y="1716"/>
                  </a:lnTo>
                  <a:lnTo>
                    <a:pt x="1469" y="1722"/>
                  </a:lnTo>
                  <a:lnTo>
                    <a:pt x="1473" y="1727"/>
                  </a:lnTo>
                  <a:lnTo>
                    <a:pt x="1475" y="1733"/>
                  </a:lnTo>
                  <a:lnTo>
                    <a:pt x="1484" y="1742"/>
                  </a:lnTo>
                  <a:lnTo>
                    <a:pt x="1493" y="1751"/>
                  </a:lnTo>
                  <a:lnTo>
                    <a:pt x="1501" y="1761"/>
                  </a:lnTo>
                  <a:lnTo>
                    <a:pt x="1510" y="1770"/>
                  </a:lnTo>
                  <a:lnTo>
                    <a:pt x="1514" y="1776"/>
                  </a:lnTo>
                  <a:lnTo>
                    <a:pt x="1516" y="1781"/>
                  </a:lnTo>
                  <a:lnTo>
                    <a:pt x="1518" y="1787"/>
                  </a:lnTo>
                  <a:lnTo>
                    <a:pt x="1519" y="1794"/>
                  </a:lnTo>
                  <a:lnTo>
                    <a:pt x="1519" y="1801"/>
                  </a:lnTo>
                  <a:lnTo>
                    <a:pt x="1518" y="1805"/>
                  </a:lnTo>
                  <a:lnTo>
                    <a:pt x="1518" y="1809"/>
                  </a:lnTo>
                  <a:lnTo>
                    <a:pt x="1516" y="1816"/>
                  </a:lnTo>
                  <a:lnTo>
                    <a:pt x="1512" y="1822"/>
                  </a:lnTo>
                  <a:lnTo>
                    <a:pt x="1506" y="1827"/>
                  </a:lnTo>
                  <a:lnTo>
                    <a:pt x="1503" y="1831"/>
                  </a:lnTo>
                  <a:lnTo>
                    <a:pt x="1492" y="1840"/>
                  </a:lnTo>
                  <a:lnTo>
                    <a:pt x="1481" y="1850"/>
                  </a:lnTo>
                  <a:lnTo>
                    <a:pt x="1471" y="1859"/>
                  </a:lnTo>
                  <a:lnTo>
                    <a:pt x="1468" y="1864"/>
                  </a:lnTo>
                  <a:lnTo>
                    <a:pt x="1466" y="1872"/>
                  </a:lnTo>
                  <a:lnTo>
                    <a:pt x="1464" y="1879"/>
                  </a:lnTo>
                  <a:lnTo>
                    <a:pt x="1464" y="1888"/>
                  </a:lnTo>
                  <a:lnTo>
                    <a:pt x="1456" y="1909"/>
                  </a:lnTo>
                  <a:lnTo>
                    <a:pt x="1451" y="1931"/>
                  </a:lnTo>
                  <a:lnTo>
                    <a:pt x="1443" y="1953"/>
                  </a:lnTo>
                  <a:lnTo>
                    <a:pt x="1438" y="1963"/>
                  </a:lnTo>
                  <a:lnTo>
                    <a:pt x="1434" y="1974"/>
                  </a:lnTo>
                  <a:lnTo>
                    <a:pt x="1429" y="1983"/>
                  </a:lnTo>
                  <a:lnTo>
                    <a:pt x="1423" y="1990"/>
                  </a:lnTo>
                  <a:lnTo>
                    <a:pt x="1418" y="1998"/>
                  </a:lnTo>
                  <a:lnTo>
                    <a:pt x="1410" y="2005"/>
                  </a:lnTo>
                  <a:lnTo>
                    <a:pt x="1401" y="2011"/>
                  </a:lnTo>
                  <a:lnTo>
                    <a:pt x="1392" y="2016"/>
                  </a:lnTo>
                  <a:lnTo>
                    <a:pt x="1381" y="2020"/>
                  </a:lnTo>
                  <a:lnTo>
                    <a:pt x="1369" y="2022"/>
                  </a:lnTo>
                  <a:lnTo>
                    <a:pt x="1364" y="2020"/>
                  </a:lnTo>
                  <a:lnTo>
                    <a:pt x="1358" y="2018"/>
                  </a:lnTo>
                  <a:lnTo>
                    <a:pt x="1353" y="2014"/>
                  </a:lnTo>
                  <a:lnTo>
                    <a:pt x="1345" y="2011"/>
                  </a:lnTo>
                  <a:lnTo>
                    <a:pt x="1329" y="1998"/>
                  </a:lnTo>
                  <a:lnTo>
                    <a:pt x="1312" y="1983"/>
                  </a:lnTo>
                  <a:lnTo>
                    <a:pt x="1279" y="1953"/>
                  </a:lnTo>
                  <a:lnTo>
                    <a:pt x="1266" y="1940"/>
                  </a:lnTo>
                  <a:lnTo>
                    <a:pt x="1255" y="1933"/>
                  </a:lnTo>
                  <a:lnTo>
                    <a:pt x="1147" y="1872"/>
                  </a:lnTo>
                  <a:lnTo>
                    <a:pt x="1101" y="1846"/>
                  </a:lnTo>
                  <a:lnTo>
                    <a:pt x="1059" y="1824"/>
                  </a:lnTo>
                  <a:lnTo>
                    <a:pt x="1023" y="1805"/>
                  </a:lnTo>
                  <a:lnTo>
                    <a:pt x="992" y="1790"/>
                  </a:lnTo>
                  <a:lnTo>
                    <a:pt x="970" y="1783"/>
                  </a:lnTo>
                  <a:lnTo>
                    <a:pt x="962" y="1781"/>
                  </a:lnTo>
                  <a:lnTo>
                    <a:pt x="955" y="1781"/>
                  </a:lnTo>
                  <a:lnTo>
                    <a:pt x="944" y="1781"/>
                  </a:lnTo>
                  <a:lnTo>
                    <a:pt x="933" y="1781"/>
                  </a:lnTo>
                  <a:lnTo>
                    <a:pt x="910" y="1779"/>
                  </a:lnTo>
                  <a:lnTo>
                    <a:pt x="899" y="1776"/>
                  </a:lnTo>
                  <a:lnTo>
                    <a:pt x="890" y="1774"/>
                  </a:lnTo>
                  <a:lnTo>
                    <a:pt x="868" y="1764"/>
                  </a:lnTo>
                  <a:lnTo>
                    <a:pt x="848" y="1753"/>
                  </a:lnTo>
                  <a:lnTo>
                    <a:pt x="829" y="1740"/>
                  </a:lnTo>
                  <a:lnTo>
                    <a:pt x="811" y="1727"/>
                  </a:lnTo>
                  <a:lnTo>
                    <a:pt x="792" y="1711"/>
                  </a:lnTo>
                  <a:lnTo>
                    <a:pt x="775" y="1694"/>
                  </a:lnTo>
                  <a:lnTo>
                    <a:pt x="759" y="1677"/>
                  </a:lnTo>
                  <a:lnTo>
                    <a:pt x="727" y="1642"/>
                  </a:lnTo>
                  <a:lnTo>
                    <a:pt x="698" y="1611"/>
                  </a:lnTo>
                  <a:lnTo>
                    <a:pt x="683" y="1596"/>
                  </a:lnTo>
                  <a:lnTo>
                    <a:pt x="670" y="1583"/>
                  </a:lnTo>
                  <a:lnTo>
                    <a:pt x="683" y="1576"/>
                  </a:lnTo>
                  <a:lnTo>
                    <a:pt x="694" y="1566"/>
                  </a:lnTo>
                  <a:lnTo>
                    <a:pt x="698" y="1561"/>
                  </a:lnTo>
                  <a:lnTo>
                    <a:pt x="701" y="1557"/>
                  </a:lnTo>
                  <a:lnTo>
                    <a:pt x="703" y="1550"/>
                  </a:lnTo>
                  <a:lnTo>
                    <a:pt x="703" y="1544"/>
                  </a:lnTo>
                  <a:lnTo>
                    <a:pt x="701" y="1535"/>
                  </a:lnTo>
                  <a:lnTo>
                    <a:pt x="698" y="1526"/>
                  </a:lnTo>
                  <a:lnTo>
                    <a:pt x="694" y="1516"/>
                  </a:lnTo>
                  <a:lnTo>
                    <a:pt x="688" y="1509"/>
                  </a:lnTo>
                  <a:lnTo>
                    <a:pt x="675" y="1494"/>
                  </a:lnTo>
                  <a:lnTo>
                    <a:pt x="659" y="1481"/>
                  </a:lnTo>
                  <a:lnTo>
                    <a:pt x="627" y="1457"/>
                  </a:lnTo>
                  <a:lnTo>
                    <a:pt x="614" y="1446"/>
                  </a:lnTo>
                  <a:lnTo>
                    <a:pt x="605" y="1437"/>
                  </a:lnTo>
                  <a:lnTo>
                    <a:pt x="542" y="1350"/>
                  </a:lnTo>
                  <a:lnTo>
                    <a:pt x="513" y="1305"/>
                  </a:lnTo>
                  <a:lnTo>
                    <a:pt x="483" y="1263"/>
                  </a:lnTo>
                  <a:lnTo>
                    <a:pt x="470" y="1241"/>
                  </a:lnTo>
                  <a:lnTo>
                    <a:pt x="455" y="1220"/>
                  </a:lnTo>
                  <a:lnTo>
                    <a:pt x="429" y="1176"/>
                  </a:lnTo>
                  <a:lnTo>
                    <a:pt x="403" y="1129"/>
                  </a:lnTo>
                  <a:lnTo>
                    <a:pt x="377" y="1081"/>
                  </a:lnTo>
                  <a:lnTo>
                    <a:pt x="348" y="1028"/>
                  </a:lnTo>
                  <a:lnTo>
                    <a:pt x="331" y="1000"/>
                  </a:lnTo>
                  <a:lnTo>
                    <a:pt x="315" y="970"/>
                  </a:lnTo>
                  <a:lnTo>
                    <a:pt x="296" y="942"/>
                  </a:lnTo>
                  <a:lnTo>
                    <a:pt x="278" y="913"/>
                  </a:lnTo>
                  <a:lnTo>
                    <a:pt x="257" y="887"/>
                  </a:lnTo>
                  <a:lnTo>
                    <a:pt x="248" y="872"/>
                  </a:lnTo>
                  <a:lnTo>
                    <a:pt x="237" y="859"/>
                  </a:lnTo>
                  <a:lnTo>
                    <a:pt x="215" y="835"/>
                  </a:lnTo>
                  <a:lnTo>
                    <a:pt x="204" y="822"/>
                  </a:lnTo>
                  <a:lnTo>
                    <a:pt x="191" y="811"/>
                  </a:lnTo>
                  <a:lnTo>
                    <a:pt x="167" y="789"/>
                  </a:lnTo>
                  <a:lnTo>
                    <a:pt x="154" y="780"/>
                  </a:lnTo>
                  <a:lnTo>
                    <a:pt x="141" y="770"/>
                  </a:lnTo>
                  <a:lnTo>
                    <a:pt x="115" y="752"/>
                  </a:lnTo>
                  <a:lnTo>
                    <a:pt x="87" y="739"/>
                  </a:lnTo>
                  <a:lnTo>
                    <a:pt x="72" y="731"/>
                  </a:lnTo>
                  <a:lnTo>
                    <a:pt x="57" y="728"/>
                  </a:lnTo>
                  <a:lnTo>
                    <a:pt x="43" y="722"/>
                  </a:lnTo>
                  <a:lnTo>
                    <a:pt x="28" y="720"/>
                  </a:lnTo>
                  <a:lnTo>
                    <a:pt x="31" y="711"/>
                  </a:lnTo>
                  <a:lnTo>
                    <a:pt x="37" y="706"/>
                  </a:lnTo>
                  <a:lnTo>
                    <a:pt x="46" y="693"/>
                  </a:lnTo>
                  <a:lnTo>
                    <a:pt x="50" y="685"/>
                  </a:lnTo>
                  <a:lnTo>
                    <a:pt x="54" y="680"/>
                  </a:lnTo>
                  <a:lnTo>
                    <a:pt x="55" y="672"/>
                  </a:lnTo>
                  <a:lnTo>
                    <a:pt x="55" y="663"/>
                  </a:lnTo>
                  <a:lnTo>
                    <a:pt x="54" y="656"/>
                  </a:lnTo>
                  <a:lnTo>
                    <a:pt x="52" y="646"/>
                  </a:lnTo>
                  <a:lnTo>
                    <a:pt x="48" y="639"/>
                  </a:lnTo>
                  <a:lnTo>
                    <a:pt x="46" y="631"/>
                  </a:lnTo>
                  <a:lnTo>
                    <a:pt x="37" y="617"/>
                  </a:lnTo>
                  <a:lnTo>
                    <a:pt x="28" y="604"/>
                  </a:lnTo>
                  <a:lnTo>
                    <a:pt x="18" y="591"/>
                  </a:lnTo>
                  <a:lnTo>
                    <a:pt x="9" y="576"/>
                  </a:lnTo>
                  <a:lnTo>
                    <a:pt x="4" y="561"/>
                  </a:lnTo>
                  <a:lnTo>
                    <a:pt x="2" y="552"/>
                  </a:lnTo>
                  <a:lnTo>
                    <a:pt x="0" y="544"/>
                  </a:lnTo>
                  <a:lnTo>
                    <a:pt x="0" y="539"/>
                  </a:lnTo>
                  <a:lnTo>
                    <a:pt x="0" y="535"/>
                  </a:lnTo>
                  <a:lnTo>
                    <a:pt x="4" y="526"/>
                  </a:lnTo>
                  <a:lnTo>
                    <a:pt x="4" y="520"/>
                  </a:lnTo>
                  <a:lnTo>
                    <a:pt x="7" y="517"/>
                  </a:lnTo>
                  <a:lnTo>
                    <a:pt x="13" y="507"/>
                  </a:lnTo>
                  <a:lnTo>
                    <a:pt x="20" y="498"/>
                  </a:lnTo>
                  <a:lnTo>
                    <a:pt x="28" y="489"/>
                  </a:lnTo>
                  <a:lnTo>
                    <a:pt x="37" y="480"/>
                  </a:lnTo>
                  <a:lnTo>
                    <a:pt x="46" y="470"/>
                  </a:lnTo>
                  <a:lnTo>
                    <a:pt x="67" y="456"/>
                  </a:lnTo>
                  <a:lnTo>
                    <a:pt x="78" y="448"/>
                  </a:lnTo>
                  <a:lnTo>
                    <a:pt x="89" y="444"/>
                  </a:lnTo>
                  <a:lnTo>
                    <a:pt x="98" y="439"/>
                  </a:lnTo>
                  <a:lnTo>
                    <a:pt x="107" y="437"/>
                  </a:lnTo>
                  <a:lnTo>
                    <a:pt x="117" y="435"/>
                  </a:lnTo>
                  <a:lnTo>
                    <a:pt x="124" y="435"/>
                  </a:lnTo>
                  <a:lnTo>
                    <a:pt x="118" y="441"/>
                  </a:lnTo>
                  <a:lnTo>
                    <a:pt x="111" y="446"/>
                  </a:lnTo>
                  <a:lnTo>
                    <a:pt x="94" y="461"/>
                  </a:lnTo>
                  <a:lnTo>
                    <a:pt x="87" y="469"/>
                  </a:lnTo>
                  <a:lnTo>
                    <a:pt x="81" y="478"/>
                  </a:lnTo>
                  <a:lnTo>
                    <a:pt x="78" y="489"/>
                  </a:lnTo>
                  <a:lnTo>
                    <a:pt x="76" y="494"/>
                  </a:lnTo>
                  <a:lnTo>
                    <a:pt x="76" y="502"/>
                  </a:lnTo>
                  <a:lnTo>
                    <a:pt x="78" y="504"/>
                  </a:lnTo>
                  <a:lnTo>
                    <a:pt x="80" y="506"/>
                  </a:lnTo>
                  <a:lnTo>
                    <a:pt x="85" y="511"/>
                  </a:lnTo>
                  <a:lnTo>
                    <a:pt x="94" y="517"/>
                  </a:lnTo>
                  <a:lnTo>
                    <a:pt x="107" y="524"/>
                  </a:lnTo>
                  <a:lnTo>
                    <a:pt x="137" y="537"/>
                  </a:lnTo>
                  <a:lnTo>
                    <a:pt x="170" y="550"/>
                  </a:lnTo>
                  <a:lnTo>
                    <a:pt x="205" y="563"/>
                  </a:lnTo>
                  <a:lnTo>
                    <a:pt x="237" y="574"/>
                  </a:lnTo>
                  <a:lnTo>
                    <a:pt x="259" y="580"/>
                  </a:lnTo>
                  <a:lnTo>
                    <a:pt x="270" y="583"/>
                  </a:lnTo>
                  <a:lnTo>
                    <a:pt x="283" y="580"/>
                  </a:lnTo>
                  <a:lnTo>
                    <a:pt x="289" y="578"/>
                  </a:lnTo>
                  <a:lnTo>
                    <a:pt x="294" y="576"/>
                  </a:lnTo>
                  <a:lnTo>
                    <a:pt x="298" y="572"/>
                  </a:lnTo>
                  <a:lnTo>
                    <a:pt x="302" y="569"/>
                  </a:lnTo>
                  <a:lnTo>
                    <a:pt x="309" y="561"/>
                  </a:lnTo>
                  <a:lnTo>
                    <a:pt x="315" y="552"/>
                  </a:lnTo>
                  <a:lnTo>
                    <a:pt x="318" y="541"/>
                  </a:lnTo>
                  <a:lnTo>
                    <a:pt x="320" y="535"/>
                  </a:lnTo>
                  <a:lnTo>
                    <a:pt x="322" y="530"/>
                  </a:lnTo>
                  <a:lnTo>
                    <a:pt x="324" y="519"/>
                  </a:lnTo>
                  <a:lnTo>
                    <a:pt x="326" y="493"/>
                  </a:lnTo>
                  <a:lnTo>
                    <a:pt x="329" y="467"/>
                  </a:lnTo>
                  <a:lnTo>
                    <a:pt x="331" y="444"/>
                  </a:lnTo>
                  <a:lnTo>
                    <a:pt x="335" y="433"/>
                  </a:lnTo>
                  <a:lnTo>
                    <a:pt x="337" y="424"/>
                  </a:lnTo>
                  <a:lnTo>
                    <a:pt x="344" y="413"/>
                  </a:lnTo>
                  <a:lnTo>
                    <a:pt x="352" y="400"/>
                  </a:lnTo>
                  <a:lnTo>
                    <a:pt x="361" y="391"/>
                  </a:lnTo>
                  <a:lnTo>
                    <a:pt x="368" y="382"/>
                  </a:lnTo>
                  <a:lnTo>
                    <a:pt x="377" y="372"/>
                  </a:lnTo>
                  <a:lnTo>
                    <a:pt x="387" y="365"/>
                  </a:lnTo>
                  <a:lnTo>
                    <a:pt x="398" y="357"/>
                  </a:lnTo>
                  <a:lnTo>
                    <a:pt x="407" y="352"/>
                  </a:lnTo>
                  <a:lnTo>
                    <a:pt x="429" y="341"/>
                  </a:lnTo>
                  <a:lnTo>
                    <a:pt x="452" y="330"/>
                  </a:lnTo>
                  <a:lnTo>
                    <a:pt x="474" y="317"/>
                  </a:lnTo>
                  <a:lnTo>
                    <a:pt x="485" y="311"/>
                  </a:lnTo>
                  <a:lnTo>
                    <a:pt x="496" y="304"/>
                  </a:lnTo>
                  <a:lnTo>
                    <a:pt x="514" y="291"/>
                  </a:lnTo>
                  <a:lnTo>
                    <a:pt x="533" y="276"/>
                  </a:lnTo>
                  <a:lnTo>
                    <a:pt x="550" y="261"/>
                  </a:lnTo>
                  <a:lnTo>
                    <a:pt x="564" y="245"/>
                  </a:lnTo>
                  <a:lnTo>
                    <a:pt x="579" y="228"/>
                  </a:lnTo>
                  <a:lnTo>
                    <a:pt x="594" y="209"/>
                  </a:lnTo>
                  <a:lnTo>
                    <a:pt x="607" y="191"/>
                  </a:lnTo>
                  <a:lnTo>
                    <a:pt x="620" y="170"/>
                  </a:lnTo>
                  <a:lnTo>
                    <a:pt x="631" y="152"/>
                  </a:lnTo>
                  <a:lnTo>
                    <a:pt x="642" y="132"/>
                  </a:lnTo>
                  <a:lnTo>
                    <a:pt x="653" y="109"/>
                  </a:lnTo>
                  <a:lnTo>
                    <a:pt x="663" y="89"/>
                  </a:lnTo>
                  <a:lnTo>
                    <a:pt x="672" y="67"/>
                  </a:lnTo>
                  <a:lnTo>
                    <a:pt x="681" y="45"/>
                  </a:lnTo>
                  <a:lnTo>
                    <a:pt x="696" y="0"/>
                  </a:lnTo>
                  <a:lnTo>
                    <a:pt x="709" y="2"/>
                  </a:lnTo>
                  <a:lnTo>
                    <a:pt x="722" y="4"/>
                  </a:lnTo>
                  <a:lnTo>
                    <a:pt x="735" y="8"/>
                  </a:lnTo>
                  <a:lnTo>
                    <a:pt x="746" y="13"/>
                  </a:lnTo>
                  <a:lnTo>
                    <a:pt x="751" y="15"/>
                  </a:lnTo>
                  <a:lnTo>
                    <a:pt x="755" y="17"/>
                  </a:lnTo>
                  <a:lnTo>
                    <a:pt x="766" y="24"/>
                  </a:lnTo>
                  <a:lnTo>
                    <a:pt x="775" y="32"/>
                  </a:lnTo>
                  <a:lnTo>
                    <a:pt x="785" y="39"/>
                  </a:lnTo>
                  <a:lnTo>
                    <a:pt x="794" y="46"/>
                  </a:lnTo>
                  <a:lnTo>
                    <a:pt x="803" y="56"/>
                  </a:lnTo>
                  <a:lnTo>
                    <a:pt x="820" y="74"/>
                  </a:lnTo>
                  <a:lnTo>
                    <a:pt x="851" y="115"/>
                  </a:lnTo>
                  <a:lnTo>
                    <a:pt x="883" y="154"/>
                  </a:lnTo>
                  <a:lnTo>
                    <a:pt x="899" y="172"/>
                  </a:lnTo>
                  <a:lnTo>
                    <a:pt x="918" y="187"/>
                  </a:lnTo>
                  <a:lnTo>
                    <a:pt x="927" y="195"/>
                  </a:lnTo>
                  <a:lnTo>
                    <a:pt x="936" y="200"/>
                  </a:lnTo>
                  <a:lnTo>
                    <a:pt x="948" y="206"/>
                  </a:lnTo>
                  <a:lnTo>
                    <a:pt x="957" y="209"/>
                  </a:lnTo>
                  <a:lnTo>
                    <a:pt x="968" y="213"/>
                  </a:lnTo>
                  <a:lnTo>
                    <a:pt x="981" y="215"/>
                  </a:lnTo>
                  <a:lnTo>
                    <a:pt x="992" y="215"/>
                  </a:lnTo>
                  <a:lnTo>
                    <a:pt x="1007" y="215"/>
                  </a:lnTo>
                  <a:lnTo>
                    <a:pt x="1173" y="200"/>
                  </a:lnTo>
                  <a:lnTo>
                    <a:pt x="1186" y="200"/>
                  </a:lnTo>
                  <a:lnTo>
                    <a:pt x="1199" y="202"/>
                  </a:lnTo>
                  <a:lnTo>
                    <a:pt x="1212" y="206"/>
                  </a:lnTo>
                  <a:lnTo>
                    <a:pt x="1225" y="213"/>
                  </a:lnTo>
                  <a:lnTo>
                    <a:pt x="1236" y="220"/>
                  </a:lnTo>
                  <a:lnTo>
                    <a:pt x="1249" y="230"/>
                  </a:lnTo>
                  <a:lnTo>
                    <a:pt x="1264" y="241"/>
                  </a:lnTo>
                  <a:lnTo>
                    <a:pt x="1277" y="254"/>
                  </a:lnTo>
                  <a:lnTo>
                    <a:pt x="1262" y="263"/>
                  </a:lnTo>
                  <a:lnTo>
                    <a:pt x="1257" y="269"/>
                  </a:lnTo>
                  <a:lnTo>
                    <a:pt x="1249" y="274"/>
                  </a:lnTo>
                  <a:lnTo>
                    <a:pt x="1240" y="285"/>
                  </a:lnTo>
                  <a:lnTo>
                    <a:pt x="1236" y="291"/>
                  </a:lnTo>
                  <a:lnTo>
                    <a:pt x="1233" y="296"/>
                  </a:lnTo>
                  <a:lnTo>
                    <a:pt x="1227" y="309"/>
                  </a:lnTo>
                  <a:lnTo>
                    <a:pt x="1223" y="324"/>
                  </a:lnTo>
                  <a:lnTo>
                    <a:pt x="1223" y="332"/>
                  </a:lnTo>
                  <a:lnTo>
                    <a:pt x="1223" y="339"/>
                  </a:lnTo>
                  <a:lnTo>
                    <a:pt x="1223" y="356"/>
                  </a:lnTo>
                  <a:lnTo>
                    <a:pt x="1225" y="361"/>
                  </a:lnTo>
                  <a:lnTo>
                    <a:pt x="1227" y="367"/>
                  </a:lnTo>
                  <a:lnTo>
                    <a:pt x="1229" y="370"/>
                  </a:lnTo>
                  <a:lnTo>
                    <a:pt x="1234" y="374"/>
                  </a:lnTo>
                  <a:lnTo>
                    <a:pt x="1244" y="383"/>
                  </a:lnTo>
                  <a:lnTo>
                    <a:pt x="1255" y="389"/>
                  </a:lnTo>
                  <a:lnTo>
                    <a:pt x="1281" y="402"/>
                  </a:lnTo>
                  <a:lnTo>
                    <a:pt x="1292" y="407"/>
                  </a:lnTo>
                  <a:lnTo>
                    <a:pt x="1301" y="413"/>
                  </a:lnTo>
                  <a:lnTo>
                    <a:pt x="1290" y="404"/>
                  </a:lnTo>
                  <a:lnTo>
                    <a:pt x="1299" y="413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n-lt"/>
                <a:cs typeface="+mn-cs"/>
              </a:endParaRPr>
            </a:p>
          </p:txBody>
        </p:sp>
        <p:sp>
          <p:nvSpPr>
            <p:cNvPr id="22730" name="Freeform 482"/>
            <p:cNvSpPr>
              <a:spLocks/>
            </p:cNvSpPr>
            <p:nvPr/>
          </p:nvSpPr>
          <p:spPr bwMode="auto">
            <a:xfrm>
              <a:off x="5956373" y="2539531"/>
              <a:ext cx="242311" cy="100765"/>
            </a:xfrm>
            <a:custGeom>
              <a:avLst/>
              <a:gdLst>
                <a:gd name="T0" fmla="*/ 2147483647 w 331"/>
                <a:gd name="T1" fmla="*/ 2147483647 h 154"/>
                <a:gd name="T2" fmla="*/ 2147483647 w 331"/>
                <a:gd name="T3" fmla="*/ 2147483647 h 154"/>
                <a:gd name="T4" fmla="*/ 2147483647 w 331"/>
                <a:gd name="T5" fmla="*/ 2147483647 h 154"/>
                <a:gd name="T6" fmla="*/ 2147483647 w 331"/>
                <a:gd name="T7" fmla="*/ 2147483647 h 154"/>
                <a:gd name="T8" fmla="*/ 2147483647 w 331"/>
                <a:gd name="T9" fmla="*/ 2147483647 h 154"/>
                <a:gd name="T10" fmla="*/ 2147483647 w 331"/>
                <a:gd name="T11" fmla="*/ 2147483647 h 154"/>
                <a:gd name="T12" fmla="*/ 2147483647 w 331"/>
                <a:gd name="T13" fmla="*/ 2147483647 h 154"/>
                <a:gd name="T14" fmla="*/ 2147483647 w 331"/>
                <a:gd name="T15" fmla="*/ 2147483647 h 154"/>
                <a:gd name="T16" fmla="*/ 2147483647 w 331"/>
                <a:gd name="T17" fmla="*/ 2147483647 h 154"/>
                <a:gd name="T18" fmla="*/ 2147483647 w 331"/>
                <a:gd name="T19" fmla="*/ 2147483647 h 154"/>
                <a:gd name="T20" fmla="*/ 2147483647 w 331"/>
                <a:gd name="T21" fmla="*/ 2147483647 h 154"/>
                <a:gd name="T22" fmla="*/ 0 w 331"/>
                <a:gd name="T23" fmla="*/ 2147483647 h 154"/>
                <a:gd name="T24" fmla="*/ 2147483647 w 331"/>
                <a:gd name="T25" fmla="*/ 2147483647 h 154"/>
                <a:gd name="T26" fmla="*/ 2147483647 w 331"/>
                <a:gd name="T27" fmla="*/ 2147483647 h 154"/>
                <a:gd name="T28" fmla="*/ 2147483647 w 331"/>
                <a:gd name="T29" fmla="*/ 2147483647 h 154"/>
                <a:gd name="T30" fmla="*/ 2147483647 w 331"/>
                <a:gd name="T31" fmla="*/ 2147483647 h 154"/>
                <a:gd name="T32" fmla="*/ 2147483647 w 331"/>
                <a:gd name="T33" fmla="*/ 2147483647 h 154"/>
                <a:gd name="T34" fmla="*/ 2147483647 w 331"/>
                <a:gd name="T35" fmla="*/ 2147483647 h 154"/>
                <a:gd name="T36" fmla="*/ 2147483647 w 331"/>
                <a:gd name="T37" fmla="*/ 2147483647 h 154"/>
                <a:gd name="T38" fmla="*/ 2147483647 w 331"/>
                <a:gd name="T39" fmla="*/ 2147483647 h 154"/>
                <a:gd name="T40" fmla="*/ 2147483647 w 331"/>
                <a:gd name="T41" fmla="*/ 2147483647 h 154"/>
                <a:gd name="T42" fmla="*/ 2147483647 w 331"/>
                <a:gd name="T43" fmla="*/ 0 h 154"/>
                <a:gd name="T44" fmla="*/ 2147483647 w 331"/>
                <a:gd name="T45" fmla="*/ 2147483647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1"/>
                <a:gd name="T70" fmla="*/ 0 h 154"/>
                <a:gd name="T71" fmla="*/ 331 w 331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1" h="154">
                  <a:moveTo>
                    <a:pt x="331" y="24"/>
                  </a:moveTo>
                  <a:lnTo>
                    <a:pt x="235" y="33"/>
                  </a:lnTo>
                  <a:lnTo>
                    <a:pt x="190" y="41"/>
                  </a:lnTo>
                  <a:lnTo>
                    <a:pt x="170" y="46"/>
                  </a:lnTo>
                  <a:lnTo>
                    <a:pt x="148" y="52"/>
                  </a:lnTo>
                  <a:lnTo>
                    <a:pt x="127" y="59"/>
                  </a:lnTo>
                  <a:lnTo>
                    <a:pt x="111" y="65"/>
                  </a:lnTo>
                  <a:lnTo>
                    <a:pt x="94" y="76"/>
                  </a:lnTo>
                  <a:lnTo>
                    <a:pt x="79" y="85"/>
                  </a:lnTo>
                  <a:lnTo>
                    <a:pt x="48" y="117"/>
                  </a:lnTo>
                  <a:lnTo>
                    <a:pt x="22" y="154"/>
                  </a:lnTo>
                  <a:lnTo>
                    <a:pt x="0" y="141"/>
                  </a:lnTo>
                  <a:lnTo>
                    <a:pt x="27" y="100"/>
                  </a:lnTo>
                  <a:lnTo>
                    <a:pt x="61" y="67"/>
                  </a:lnTo>
                  <a:lnTo>
                    <a:pt x="79" y="56"/>
                  </a:lnTo>
                  <a:lnTo>
                    <a:pt x="98" y="43"/>
                  </a:lnTo>
                  <a:lnTo>
                    <a:pt x="118" y="35"/>
                  </a:lnTo>
                  <a:lnTo>
                    <a:pt x="139" y="28"/>
                  </a:lnTo>
                  <a:lnTo>
                    <a:pt x="161" y="22"/>
                  </a:lnTo>
                  <a:lnTo>
                    <a:pt x="183" y="17"/>
                  </a:lnTo>
                  <a:lnTo>
                    <a:pt x="229" y="9"/>
                  </a:lnTo>
                  <a:lnTo>
                    <a:pt x="327" y="0"/>
                  </a:lnTo>
                  <a:lnTo>
                    <a:pt x="33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1" name="Freeform 483"/>
            <p:cNvSpPr>
              <a:spLocks/>
            </p:cNvSpPr>
            <p:nvPr/>
          </p:nvSpPr>
          <p:spPr bwMode="auto">
            <a:xfrm>
              <a:off x="5938857" y="2632444"/>
              <a:ext cx="33573" cy="107308"/>
            </a:xfrm>
            <a:custGeom>
              <a:avLst/>
              <a:gdLst>
                <a:gd name="T0" fmla="*/ 2147483647 w 46"/>
                <a:gd name="T1" fmla="*/ 2147483647 h 163"/>
                <a:gd name="T2" fmla="*/ 2147483647 w 46"/>
                <a:gd name="T3" fmla="*/ 2147483647 h 163"/>
                <a:gd name="T4" fmla="*/ 2147483647 w 46"/>
                <a:gd name="T5" fmla="*/ 2147483647 h 163"/>
                <a:gd name="T6" fmla="*/ 2147483647 w 46"/>
                <a:gd name="T7" fmla="*/ 2147483647 h 163"/>
                <a:gd name="T8" fmla="*/ 2147483647 w 46"/>
                <a:gd name="T9" fmla="*/ 2147483647 h 163"/>
                <a:gd name="T10" fmla="*/ 2147483647 w 46"/>
                <a:gd name="T11" fmla="*/ 2147483647 h 163"/>
                <a:gd name="T12" fmla="*/ 2147483647 w 46"/>
                <a:gd name="T13" fmla="*/ 2147483647 h 163"/>
                <a:gd name="T14" fmla="*/ 0 w 46"/>
                <a:gd name="T15" fmla="*/ 2147483647 h 163"/>
                <a:gd name="T16" fmla="*/ 2147483647 w 46"/>
                <a:gd name="T17" fmla="*/ 2147483647 h 163"/>
                <a:gd name="T18" fmla="*/ 2147483647 w 46"/>
                <a:gd name="T19" fmla="*/ 2147483647 h 163"/>
                <a:gd name="T20" fmla="*/ 2147483647 w 46"/>
                <a:gd name="T21" fmla="*/ 2147483647 h 163"/>
                <a:gd name="T22" fmla="*/ 2147483647 w 46"/>
                <a:gd name="T23" fmla="*/ 2147483647 h 163"/>
                <a:gd name="T24" fmla="*/ 2147483647 w 46"/>
                <a:gd name="T25" fmla="*/ 2147483647 h 163"/>
                <a:gd name="T26" fmla="*/ 2147483647 w 46"/>
                <a:gd name="T27" fmla="*/ 0 h 163"/>
                <a:gd name="T28" fmla="*/ 2147483647 w 46"/>
                <a:gd name="T29" fmla="*/ 2147483647 h 1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163"/>
                <a:gd name="T47" fmla="*/ 46 w 46"/>
                <a:gd name="T48" fmla="*/ 163 h 1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163">
                  <a:moveTo>
                    <a:pt x="46" y="9"/>
                  </a:moveTo>
                  <a:lnTo>
                    <a:pt x="39" y="27"/>
                  </a:lnTo>
                  <a:lnTo>
                    <a:pt x="37" y="40"/>
                  </a:lnTo>
                  <a:lnTo>
                    <a:pt x="35" y="79"/>
                  </a:lnTo>
                  <a:lnTo>
                    <a:pt x="35" y="120"/>
                  </a:lnTo>
                  <a:lnTo>
                    <a:pt x="31" y="140"/>
                  </a:lnTo>
                  <a:lnTo>
                    <a:pt x="24" y="163"/>
                  </a:lnTo>
                  <a:lnTo>
                    <a:pt x="0" y="153"/>
                  </a:lnTo>
                  <a:lnTo>
                    <a:pt x="5" y="137"/>
                  </a:lnTo>
                  <a:lnTo>
                    <a:pt x="9" y="120"/>
                  </a:lnTo>
                  <a:lnTo>
                    <a:pt x="9" y="79"/>
                  </a:lnTo>
                  <a:lnTo>
                    <a:pt x="11" y="38"/>
                  </a:lnTo>
                  <a:lnTo>
                    <a:pt x="14" y="18"/>
                  </a:lnTo>
                  <a:lnTo>
                    <a:pt x="22" y="0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2" name="Freeform 484"/>
            <p:cNvSpPr>
              <a:spLocks/>
            </p:cNvSpPr>
            <p:nvPr/>
          </p:nvSpPr>
          <p:spPr bwMode="auto">
            <a:xfrm>
              <a:off x="5954913" y="2631135"/>
              <a:ext cx="17516" cy="9160"/>
            </a:xfrm>
            <a:custGeom>
              <a:avLst/>
              <a:gdLst>
                <a:gd name="T0" fmla="*/ 2147483647 w 24"/>
                <a:gd name="T1" fmla="*/ 0 h 13"/>
                <a:gd name="T2" fmla="*/ 0 w 24"/>
                <a:gd name="T3" fmla="*/ 2147483647 h 13"/>
                <a:gd name="T4" fmla="*/ 2147483647 w 24"/>
                <a:gd name="T5" fmla="*/ 2147483647 h 13"/>
                <a:gd name="T6" fmla="*/ 2147483647 w 24"/>
                <a:gd name="T7" fmla="*/ 2147483647 h 13"/>
                <a:gd name="T8" fmla="*/ 2147483647 w 2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3"/>
                <a:gd name="T17" fmla="*/ 24 w 2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3">
                  <a:moveTo>
                    <a:pt x="2" y="0"/>
                  </a:moveTo>
                  <a:lnTo>
                    <a:pt x="0" y="2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3" name="Freeform 485"/>
            <p:cNvSpPr>
              <a:spLocks/>
            </p:cNvSpPr>
            <p:nvPr/>
          </p:nvSpPr>
          <p:spPr bwMode="auto">
            <a:xfrm>
              <a:off x="5876089" y="2731900"/>
              <a:ext cx="80284" cy="85061"/>
            </a:xfrm>
            <a:custGeom>
              <a:avLst/>
              <a:gdLst>
                <a:gd name="T0" fmla="*/ 2147483647 w 111"/>
                <a:gd name="T1" fmla="*/ 2147483647 h 130"/>
                <a:gd name="T2" fmla="*/ 2147483647 w 111"/>
                <a:gd name="T3" fmla="*/ 2147483647 h 130"/>
                <a:gd name="T4" fmla="*/ 2147483647 w 111"/>
                <a:gd name="T5" fmla="*/ 2147483647 h 130"/>
                <a:gd name="T6" fmla="*/ 2147483647 w 111"/>
                <a:gd name="T7" fmla="*/ 2147483647 h 130"/>
                <a:gd name="T8" fmla="*/ 2147483647 w 111"/>
                <a:gd name="T9" fmla="*/ 2147483647 h 130"/>
                <a:gd name="T10" fmla="*/ 2147483647 w 111"/>
                <a:gd name="T11" fmla="*/ 2147483647 h 130"/>
                <a:gd name="T12" fmla="*/ 2147483647 w 111"/>
                <a:gd name="T13" fmla="*/ 2147483647 h 130"/>
                <a:gd name="T14" fmla="*/ 2147483647 w 111"/>
                <a:gd name="T15" fmla="*/ 2147483647 h 130"/>
                <a:gd name="T16" fmla="*/ 0 w 111"/>
                <a:gd name="T17" fmla="*/ 2147483647 h 130"/>
                <a:gd name="T18" fmla="*/ 2147483647 w 111"/>
                <a:gd name="T19" fmla="*/ 2147483647 h 130"/>
                <a:gd name="T20" fmla="*/ 2147483647 w 111"/>
                <a:gd name="T21" fmla="*/ 2147483647 h 130"/>
                <a:gd name="T22" fmla="*/ 2147483647 w 111"/>
                <a:gd name="T23" fmla="*/ 2147483647 h 130"/>
                <a:gd name="T24" fmla="*/ 2147483647 w 111"/>
                <a:gd name="T25" fmla="*/ 2147483647 h 130"/>
                <a:gd name="T26" fmla="*/ 2147483647 w 111"/>
                <a:gd name="T27" fmla="*/ 2147483647 h 130"/>
                <a:gd name="T28" fmla="*/ 2147483647 w 111"/>
                <a:gd name="T29" fmla="*/ 2147483647 h 130"/>
                <a:gd name="T30" fmla="*/ 2147483647 w 111"/>
                <a:gd name="T31" fmla="*/ 0 h 130"/>
                <a:gd name="T32" fmla="*/ 2147483647 w 111"/>
                <a:gd name="T33" fmla="*/ 2147483647 h 1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130"/>
                <a:gd name="T53" fmla="*/ 111 w 111"/>
                <a:gd name="T54" fmla="*/ 130 h 1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130">
                  <a:moveTo>
                    <a:pt x="111" y="13"/>
                  </a:moveTo>
                  <a:lnTo>
                    <a:pt x="100" y="30"/>
                  </a:lnTo>
                  <a:lnTo>
                    <a:pt x="85" y="45"/>
                  </a:lnTo>
                  <a:lnTo>
                    <a:pt x="53" y="65"/>
                  </a:lnTo>
                  <a:lnTo>
                    <a:pt x="40" y="76"/>
                  </a:lnTo>
                  <a:lnTo>
                    <a:pt x="31" y="89"/>
                  </a:lnTo>
                  <a:lnTo>
                    <a:pt x="27" y="104"/>
                  </a:lnTo>
                  <a:lnTo>
                    <a:pt x="26" y="130"/>
                  </a:lnTo>
                  <a:lnTo>
                    <a:pt x="0" y="130"/>
                  </a:lnTo>
                  <a:lnTo>
                    <a:pt x="2" y="100"/>
                  </a:lnTo>
                  <a:lnTo>
                    <a:pt x="9" y="76"/>
                  </a:lnTo>
                  <a:lnTo>
                    <a:pt x="20" y="60"/>
                  </a:lnTo>
                  <a:lnTo>
                    <a:pt x="37" y="45"/>
                  </a:lnTo>
                  <a:lnTo>
                    <a:pt x="68" y="24"/>
                  </a:lnTo>
                  <a:lnTo>
                    <a:pt x="79" y="13"/>
                  </a:lnTo>
                  <a:lnTo>
                    <a:pt x="89" y="0"/>
                  </a:lnTo>
                  <a:lnTo>
                    <a:pt x="111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4" name="Freeform 486"/>
            <p:cNvSpPr>
              <a:spLocks/>
            </p:cNvSpPr>
            <p:nvPr/>
          </p:nvSpPr>
          <p:spPr bwMode="auto">
            <a:xfrm>
              <a:off x="5938857" y="2731900"/>
              <a:ext cx="17516" cy="9160"/>
            </a:xfrm>
            <a:custGeom>
              <a:avLst/>
              <a:gdLst>
                <a:gd name="T0" fmla="*/ 2147483647 w 24"/>
                <a:gd name="T1" fmla="*/ 2147483647 h 13"/>
                <a:gd name="T2" fmla="*/ 2147483647 w 24"/>
                <a:gd name="T3" fmla="*/ 2147483647 h 13"/>
                <a:gd name="T4" fmla="*/ 2147483647 w 24"/>
                <a:gd name="T5" fmla="*/ 0 h 13"/>
                <a:gd name="T6" fmla="*/ 0 w 24"/>
                <a:gd name="T7" fmla="*/ 2147483647 h 13"/>
                <a:gd name="T8" fmla="*/ 2147483647 w 24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3"/>
                <a:gd name="T17" fmla="*/ 24 w 2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3">
                  <a:moveTo>
                    <a:pt x="24" y="12"/>
                  </a:moveTo>
                  <a:lnTo>
                    <a:pt x="24" y="13"/>
                  </a:lnTo>
                  <a:lnTo>
                    <a:pt x="2" y="0"/>
                  </a:lnTo>
                  <a:lnTo>
                    <a:pt x="0" y="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5" name="Freeform 487"/>
            <p:cNvSpPr>
              <a:spLocks/>
            </p:cNvSpPr>
            <p:nvPr/>
          </p:nvSpPr>
          <p:spPr bwMode="auto">
            <a:xfrm>
              <a:off x="5876089" y="2815653"/>
              <a:ext cx="109478" cy="129555"/>
            </a:xfrm>
            <a:custGeom>
              <a:avLst/>
              <a:gdLst>
                <a:gd name="T0" fmla="*/ 2147483647 w 150"/>
                <a:gd name="T1" fmla="*/ 0 h 198"/>
                <a:gd name="T2" fmla="*/ 2147483647 w 150"/>
                <a:gd name="T3" fmla="*/ 2147483647 h 198"/>
                <a:gd name="T4" fmla="*/ 2147483647 w 150"/>
                <a:gd name="T5" fmla="*/ 2147483647 h 198"/>
                <a:gd name="T6" fmla="*/ 2147483647 w 150"/>
                <a:gd name="T7" fmla="*/ 2147483647 h 198"/>
                <a:gd name="T8" fmla="*/ 2147483647 w 150"/>
                <a:gd name="T9" fmla="*/ 2147483647 h 198"/>
                <a:gd name="T10" fmla="*/ 2147483647 w 150"/>
                <a:gd name="T11" fmla="*/ 2147483647 h 198"/>
                <a:gd name="T12" fmla="*/ 2147483647 w 150"/>
                <a:gd name="T13" fmla="*/ 2147483647 h 198"/>
                <a:gd name="T14" fmla="*/ 2147483647 w 150"/>
                <a:gd name="T15" fmla="*/ 2147483647 h 198"/>
                <a:gd name="T16" fmla="*/ 2147483647 w 150"/>
                <a:gd name="T17" fmla="*/ 2147483647 h 198"/>
                <a:gd name="T18" fmla="*/ 2147483647 w 150"/>
                <a:gd name="T19" fmla="*/ 2147483647 h 198"/>
                <a:gd name="T20" fmla="*/ 2147483647 w 150"/>
                <a:gd name="T21" fmla="*/ 2147483647 h 198"/>
                <a:gd name="T22" fmla="*/ 2147483647 w 150"/>
                <a:gd name="T23" fmla="*/ 2147483647 h 198"/>
                <a:gd name="T24" fmla="*/ 2147483647 w 150"/>
                <a:gd name="T25" fmla="*/ 2147483647 h 198"/>
                <a:gd name="T26" fmla="*/ 2147483647 w 150"/>
                <a:gd name="T27" fmla="*/ 2147483647 h 198"/>
                <a:gd name="T28" fmla="*/ 2147483647 w 150"/>
                <a:gd name="T29" fmla="*/ 2147483647 h 198"/>
                <a:gd name="T30" fmla="*/ 2147483647 w 150"/>
                <a:gd name="T31" fmla="*/ 2147483647 h 198"/>
                <a:gd name="T32" fmla="*/ 2147483647 w 150"/>
                <a:gd name="T33" fmla="*/ 2147483647 h 198"/>
                <a:gd name="T34" fmla="*/ 0 w 150"/>
                <a:gd name="T35" fmla="*/ 2147483647 h 198"/>
                <a:gd name="T36" fmla="*/ 2147483647 w 150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0"/>
                <a:gd name="T58" fmla="*/ 0 h 198"/>
                <a:gd name="T59" fmla="*/ 150 w 150"/>
                <a:gd name="T60" fmla="*/ 198 h 1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0" h="198">
                  <a:moveTo>
                    <a:pt x="26" y="0"/>
                  </a:moveTo>
                  <a:lnTo>
                    <a:pt x="31" y="30"/>
                  </a:lnTo>
                  <a:lnTo>
                    <a:pt x="44" y="50"/>
                  </a:lnTo>
                  <a:lnTo>
                    <a:pt x="63" y="69"/>
                  </a:lnTo>
                  <a:lnTo>
                    <a:pt x="81" y="87"/>
                  </a:lnTo>
                  <a:lnTo>
                    <a:pt x="105" y="108"/>
                  </a:lnTo>
                  <a:lnTo>
                    <a:pt x="124" y="130"/>
                  </a:lnTo>
                  <a:lnTo>
                    <a:pt x="140" y="159"/>
                  </a:lnTo>
                  <a:lnTo>
                    <a:pt x="150" y="195"/>
                  </a:lnTo>
                  <a:lnTo>
                    <a:pt x="124" y="198"/>
                  </a:lnTo>
                  <a:lnTo>
                    <a:pt x="116" y="169"/>
                  </a:lnTo>
                  <a:lnTo>
                    <a:pt x="103" y="146"/>
                  </a:lnTo>
                  <a:lnTo>
                    <a:pt x="87" y="126"/>
                  </a:lnTo>
                  <a:lnTo>
                    <a:pt x="64" y="108"/>
                  </a:lnTo>
                  <a:lnTo>
                    <a:pt x="44" y="87"/>
                  </a:lnTo>
                  <a:lnTo>
                    <a:pt x="24" y="67"/>
                  </a:lnTo>
                  <a:lnTo>
                    <a:pt x="7" y="39"/>
                  </a:lnTo>
                  <a:lnTo>
                    <a:pt x="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6" name="Freeform 488"/>
            <p:cNvSpPr>
              <a:spLocks/>
            </p:cNvSpPr>
            <p:nvPr/>
          </p:nvSpPr>
          <p:spPr bwMode="auto">
            <a:xfrm>
              <a:off x="5876089" y="2815653"/>
              <a:ext cx="18976" cy="2617"/>
            </a:xfrm>
            <a:custGeom>
              <a:avLst/>
              <a:gdLst>
                <a:gd name="T0" fmla="*/ 0 w 26"/>
                <a:gd name="T1" fmla="*/ 2147483647 h 4"/>
                <a:gd name="T2" fmla="*/ 0 w 26"/>
                <a:gd name="T3" fmla="*/ 2147483647 h 4"/>
                <a:gd name="T4" fmla="*/ 2147483647 w 26"/>
                <a:gd name="T5" fmla="*/ 0 h 4"/>
                <a:gd name="T6" fmla="*/ 2147483647 w 26"/>
                <a:gd name="T7" fmla="*/ 2147483647 h 4"/>
                <a:gd name="T8" fmla="*/ 0 w 26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"/>
                <a:gd name="T17" fmla="*/ 26 w 2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">
                  <a:moveTo>
                    <a:pt x="0" y="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7" name="Freeform 489"/>
            <p:cNvSpPr>
              <a:spLocks/>
            </p:cNvSpPr>
            <p:nvPr/>
          </p:nvSpPr>
          <p:spPr bwMode="auto">
            <a:xfrm>
              <a:off x="5975349" y="2936047"/>
              <a:ext cx="135753" cy="69358"/>
            </a:xfrm>
            <a:custGeom>
              <a:avLst/>
              <a:gdLst>
                <a:gd name="T0" fmla="*/ 0 w 185"/>
                <a:gd name="T1" fmla="*/ 0 h 108"/>
                <a:gd name="T2" fmla="*/ 2147483647 w 185"/>
                <a:gd name="T3" fmla="*/ 0 h 108"/>
                <a:gd name="T4" fmla="*/ 2147483647 w 185"/>
                <a:gd name="T5" fmla="*/ 2147483647 h 108"/>
                <a:gd name="T6" fmla="*/ 2147483647 w 185"/>
                <a:gd name="T7" fmla="*/ 2147483647 h 108"/>
                <a:gd name="T8" fmla="*/ 2147483647 w 185"/>
                <a:gd name="T9" fmla="*/ 2147483647 h 108"/>
                <a:gd name="T10" fmla="*/ 2147483647 w 185"/>
                <a:gd name="T11" fmla="*/ 2147483647 h 108"/>
                <a:gd name="T12" fmla="*/ 2147483647 w 185"/>
                <a:gd name="T13" fmla="*/ 2147483647 h 108"/>
                <a:gd name="T14" fmla="*/ 2147483647 w 185"/>
                <a:gd name="T15" fmla="*/ 2147483647 h 108"/>
                <a:gd name="T16" fmla="*/ 2147483647 w 185"/>
                <a:gd name="T17" fmla="*/ 2147483647 h 108"/>
                <a:gd name="T18" fmla="*/ 2147483647 w 185"/>
                <a:gd name="T19" fmla="*/ 2147483647 h 108"/>
                <a:gd name="T20" fmla="*/ 2147483647 w 185"/>
                <a:gd name="T21" fmla="*/ 2147483647 h 108"/>
                <a:gd name="T22" fmla="*/ 2147483647 w 185"/>
                <a:gd name="T23" fmla="*/ 2147483647 h 108"/>
                <a:gd name="T24" fmla="*/ 2147483647 w 185"/>
                <a:gd name="T25" fmla="*/ 2147483647 h 108"/>
                <a:gd name="T26" fmla="*/ 2147483647 w 185"/>
                <a:gd name="T27" fmla="*/ 2147483647 h 108"/>
                <a:gd name="T28" fmla="*/ 2147483647 w 185"/>
                <a:gd name="T29" fmla="*/ 2147483647 h 108"/>
                <a:gd name="T30" fmla="*/ 2147483647 w 185"/>
                <a:gd name="T31" fmla="*/ 2147483647 h 108"/>
                <a:gd name="T32" fmla="*/ 2147483647 w 185"/>
                <a:gd name="T33" fmla="*/ 2147483647 h 108"/>
                <a:gd name="T34" fmla="*/ 2147483647 w 185"/>
                <a:gd name="T35" fmla="*/ 2147483647 h 108"/>
                <a:gd name="T36" fmla="*/ 2147483647 w 185"/>
                <a:gd name="T37" fmla="*/ 2147483647 h 108"/>
                <a:gd name="T38" fmla="*/ 0 w 185"/>
                <a:gd name="T39" fmla="*/ 2147483647 h 108"/>
                <a:gd name="T40" fmla="*/ 0 w 185"/>
                <a:gd name="T41" fmla="*/ 0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5"/>
                <a:gd name="T64" fmla="*/ 0 h 108"/>
                <a:gd name="T65" fmla="*/ 185 w 185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5" h="108">
                  <a:moveTo>
                    <a:pt x="0" y="0"/>
                  </a:moveTo>
                  <a:lnTo>
                    <a:pt x="16" y="0"/>
                  </a:lnTo>
                  <a:lnTo>
                    <a:pt x="33" y="2"/>
                  </a:lnTo>
                  <a:lnTo>
                    <a:pt x="61" y="13"/>
                  </a:lnTo>
                  <a:lnTo>
                    <a:pt x="87" y="28"/>
                  </a:lnTo>
                  <a:lnTo>
                    <a:pt x="107" y="45"/>
                  </a:lnTo>
                  <a:lnTo>
                    <a:pt x="124" y="62"/>
                  </a:lnTo>
                  <a:lnTo>
                    <a:pt x="140" y="73"/>
                  </a:lnTo>
                  <a:lnTo>
                    <a:pt x="161" y="80"/>
                  </a:lnTo>
                  <a:lnTo>
                    <a:pt x="185" y="82"/>
                  </a:lnTo>
                  <a:lnTo>
                    <a:pt x="183" y="108"/>
                  </a:lnTo>
                  <a:lnTo>
                    <a:pt x="157" y="106"/>
                  </a:lnTo>
                  <a:lnTo>
                    <a:pt x="127" y="95"/>
                  </a:lnTo>
                  <a:lnTo>
                    <a:pt x="107" y="82"/>
                  </a:lnTo>
                  <a:lnTo>
                    <a:pt x="88" y="63"/>
                  </a:lnTo>
                  <a:lnTo>
                    <a:pt x="70" y="49"/>
                  </a:lnTo>
                  <a:lnTo>
                    <a:pt x="51" y="37"/>
                  </a:lnTo>
                  <a:lnTo>
                    <a:pt x="27" y="28"/>
                  </a:lnTo>
                  <a:lnTo>
                    <a:pt x="14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8" name="Freeform 490"/>
            <p:cNvSpPr>
              <a:spLocks/>
            </p:cNvSpPr>
            <p:nvPr/>
          </p:nvSpPr>
          <p:spPr bwMode="auto">
            <a:xfrm>
              <a:off x="5966591" y="2936047"/>
              <a:ext cx="18976" cy="17012"/>
            </a:xfrm>
            <a:custGeom>
              <a:avLst/>
              <a:gdLst>
                <a:gd name="T0" fmla="*/ 0 w 26"/>
                <a:gd name="T1" fmla="*/ 2147483647 h 26"/>
                <a:gd name="T2" fmla="*/ 2147483647 w 26"/>
                <a:gd name="T3" fmla="*/ 2147483647 h 26"/>
                <a:gd name="T4" fmla="*/ 2147483647 w 26"/>
                <a:gd name="T5" fmla="*/ 2147483647 h 26"/>
                <a:gd name="T6" fmla="*/ 2147483647 w 26"/>
                <a:gd name="T7" fmla="*/ 0 h 26"/>
                <a:gd name="T8" fmla="*/ 2147483647 w 26"/>
                <a:gd name="T9" fmla="*/ 2147483647 h 26"/>
                <a:gd name="T10" fmla="*/ 0 w 26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6"/>
                <a:gd name="T20" fmla="*/ 26 w 2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6">
                  <a:moveTo>
                    <a:pt x="0" y="15"/>
                  </a:moveTo>
                  <a:lnTo>
                    <a:pt x="2" y="26"/>
                  </a:lnTo>
                  <a:lnTo>
                    <a:pt x="13" y="26"/>
                  </a:lnTo>
                  <a:lnTo>
                    <a:pt x="13" y="0"/>
                  </a:lnTo>
                  <a:lnTo>
                    <a:pt x="26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9" name="Freeform 491"/>
            <p:cNvSpPr>
              <a:spLocks/>
            </p:cNvSpPr>
            <p:nvPr/>
          </p:nvSpPr>
          <p:spPr bwMode="auto">
            <a:xfrm>
              <a:off x="6109642" y="2938664"/>
              <a:ext cx="81744" cy="66740"/>
            </a:xfrm>
            <a:custGeom>
              <a:avLst/>
              <a:gdLst>
                <a:gd name="T0" fmla="*/ 0 w 113"/>
                <a:gd name="T1" fmla="*/ 2147483647 h 102"/>
                <a:gd name="T2" fmla="*/ 2147483647 w 113"/>
                <a:gd name="T3" fmla="*/ 2147483647 h 102"/>
                <a:gd name="T4" fmla="*/ 2147483647 w 113"/>
                <a:gd name="T5" fmla="*/ 2147483647 h 102"/>
                <a:gd name="T6" fmla="*/ 2147483647 w 113"/>
                <a:gd name="T7" fmla="*/ 2147483647 h 102"/>
                <a:gd name="T8" fmla="*/ 2147483647 w 113"/>
                <a:gd name="T9" fmla="*/ 2147483647 h 102"/>
                <a:gd name="T10" fmla="*/ 2147483647 w 113"/>
                <a:gd name="T11" fmla="*/ 2147483647 h 102"/>
                <a:gd name="T12" fmla="*/ 2147483647 w 113"/>
                <a:gd name="T13" fmla="*/ 0 h 102"/>
                <a:gd name="T14" fmla="*/ 2147483647 w 113"/>
                <a:gd name="T15" fmla="*/ 2147483647 h 102"/>
                <a:gd name="T16" fmla="*/ 2147483647 w 113"/>
                <a:gd name="T17" fmla="*/ 2147483647 h 102"/>
                <a:gd name="T18" fmla="*/ 2147483647 w 113"/>
                <a:gd name="T19" fmla="*/ 2147483647 h 102"/>
                <a:gd name="T20" fmla="*/ 2147483647 w 113"/>
                <a:gd name="T21" fmla="*/ 2147483647 h 102"/>
                <a:gd name="T22" fmla="*/ 2147483647 w 113"/>
                <a:gd name="T23" fmla="*/ 2147483647 h 102"/>
                <a:gd name="T24" fmla="*/ 2147483647 w 113"/>
                <a:gd name="T25" fmla="*/ 2147483647 h 102"/>
                <a:gd name="T26" fmla="*/ 2147483647 w 113"/>
                <a:gd name="T27" fmla="*/ 2147483647 h 102"/>
                <a:gd name="T28" fmla="*/ 0 w 113"/>
                <a:gd name="T29" fmla="*/ 2147483647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3"/>
                <a:gd name="T46" fmla="*/ 0 h 102"/>
                <a:gd name="T47" fmla="*/ 113 w 113"/>
                <a:gd name="T48" fmla="*/ 102 h 1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3" h="102">
                  <a:moveTo>
                    <a:pt x="0" y="76"/>
                  </a:moveTo>
                  <a:lnTo>
                    <a:pt x="13" y="74"/>
                  </a:lnTo>
                  <a:lnTo>
                    <a:pt x="24" y="68"/>
                  </a:lnTo>
                  <a:lnTo>
                    <a:pt x="37" y="57"/>
                  </a:lnTo>
                  <a:lnTo>
                    <a:pt x="48" y="46"/>
                  </a:lnTo>
                  <a:lnTo>
                    <a:pt x="70" y="20"/>
                  </a:lnTo>
                  <a:lnTo>
                    <a:pt x="96" y="0"/>
                  </a:lnTo>
                  <a:lnTo>
                    <a:pt x="113" y="20"/>
                  </a:lnTo>
                  <a:lnTo>
                    <a:pt x="89" y="39"/>
                  </a:lnTo>
                  <a:lnTo>
                    <a:pt x="66" y="65"/>
                  </a:lnTo>
                  <a:lnTo>
                    <a:pt x="55" y="76"/>
                  </a:lnTo>
                  <a:lnTo>
                    <a:pt x="41" y="89"/>
                  </a:lnTo>
                  <a:lnTo>
                    <a:pt x="22" y="98"/>
                  </a:lnTo>
                  <a:lnTo>
                    <a:pt x="4" y="102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0" name="Freeform 492"/>
            <p:cNvSpPr>
              <a:spLocks/>
            </p:cNvSpPr>
            <p:nvPr/>
          </p:nvSpPr>
          <p:spPr bwMode="auto">
            <a:xfrm>
              <a:off x="6109642" y="2988392"/>
              <a:ext cx="2919" cy="17012"/>
            </a:xfrm>
            <a:custGeom>
              <a:avLst/>
              <a:gdLst>
                <a:gd name="T0" fmla="*/ 0 w 4"/>
                <a:gd name="T1" fmla="*/ 2147483647 h 26"/>
                <a:gd name="T2" fmla="*/ 2147483647 w 4"/>
                <a:gd name="T3" fmla="*/ 2147483647 h 26"/>
                <a:gd name="T4" fmla="*/ 0 w 4"/>
                <a:gd name="T5" fmla="*/ 0 h 26"/>
                <a:gd name="T6" fmla="*/ 2147483647 w 4"/>
                <a:gd name="T7" fmla="*/ 0 h 26"/>
                <a:gd name="T8" fmla="*/ 0 w 4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6"/>
                <a:gd name="T17" fmla="*/ 4 w 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6">
                  <a:moveTo>
                    <a:pt x="0" y="26"/>
                  </a:moveTo>
                  <a:lnTo>
                    <a:pt x="4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1" name="Freeform 493"/>
            <p:cNvSpPr>
              <a:spLocks/>
            </p:cNvSpPr>
            <p:nvPr/>
          </p:nvSpPr>
          <p:spPr bwMode="auto">
            <a:xfrm>
              <a:off x="6172410" y="2943899"/>
              <a:ext cx="23355" cy="53654"/>
            </a:xfrm>
            <a:custGeom>
              <a:avLst/>
              <a:gdLst>
                <a:gd name="T0" fmla="*/ 2147483647 w 31"/>
                <a:gd name="T1" fmla="*/ 2147483647 h 82"/>
                <a:gd name="T2" fmla="*/ 2147483647 w 31"/>
                <a:gd name="T3" fmla="*/ 2147483647 h 82"/>
                <a:gd name="T4" fmla="*/ 2147483647 w 31"/>
                <a:gd name="T5" fmla="*/ 2147483647 h 82"/>
                <a:gd name="T6" fmla="*/ 0 w 31"/>
                <a:gd name="T7" fmla="*/ 2147483647 h 82"/>
                <a:gd name="T8" fmla="*/ 2147483647 w 31"/>
                <a:gd name="T9" fmla="*/ 2147483647 h 82"/>
                <a:gd name="T10" fmla="*/ 2147483647 w 31"/>
                <a:gd name="T11" fmla="*/ 0 h 82"/>
                <a:gd name="T12" fmla="*/ 2147483647 w 31"/>
                <a:gd name="T13" fmla="*/ 2147483647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82"/>
                <a:gd name="T23" fmla="*/ 31 w 31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82">
                  <a:moveTo>
                    <a:pt x="31" y="2"/>
                  </a:moveTo>
                  <a:lnTo>
                    <a:pt x="28" y="39"/>
                  </a:lnTo>
                  <a:lnTo>
                    <a:pt x="26" y="82"/>
                  </a:lnTo>
                  <a:lnTo>
                    <a:pt x="0" y="82"/>
                  </a:lnTo>
                  <a:lnTo>
                    <a:pt x="2" y="39"/>
                  </a:lnTo>
                  <a:lnTo>
                    <a:pt x="5" y="0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2" name="Freeform 494"/>
            <p:cNvSpPr>
              <a:spLocks/>
            </p:cNvSpPr>
            <p:nvPr/>
          </p:nvSpPr>
          <p:spPr bwMode="auto">
            <a:xfrm>
              <a:off x="6176789" y="2925578"/>
              <a:ext cx="21896" cy="27481"/>
            </a:xfrm>
            <a:custGeom>
              <a:avLst/>
              <a:gdLst>
                <a:gd name="T0" fmla="*/ 2147483647 w 30"/>
                <a:gd name="T1" fmla="*/ 2147483647 h 40"/>
                <a:gd name="T2" fmla="*/ 2147483647 w 30"/>
                <a:gd name="T3" fmla="*/ 0 h 40"/>
                <a:gd name="T4" fmla="*/ 2147483647 w 30"/>
                <a:gd name="T5" fmla="*/ 2147483647 h 40"/>
                <a:gd name="T6" fmla="*/ 0 w 30"/>
                <a:gd name="T7" fmla="*/ 2147483647 h 40"/>
                <a:gd name="T8" fmla="*/ 2147483647 w 30"/>
                <a:gd name="T9" fmla="*/ 2147483647 h 40"/>
                <a:gd name="T10" fmla="*/ 2147483647 w 30"/>
                <a:gd name="T11" fmla="*/ 2147483647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40"/>
                <a:gd name="T20" fmla="*/ 30 w 30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40">
                  <a:moveTo>
                    <a:pt x="4" y="20"/>
                  </a:moveTo>
                  <a:lnTo>
                    <a:pt x="30" y="0"/>
                  </a:lnTo>
                  <a:lnTo>
                    <a:pt x="26" y="29"/>
                  </a:lnTo>
                  <a:lnTo>
                    <a:pt x="0" y="27"/>
                  </a:lnTo>
                  <a:lnTo>
                    <a:pt x="21" y="4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3" name="Freeform 495"/>
            <p:cNvSpPr>
              <a:spLocks/>
            </p:cNvSpPr>
            <p:nvPr/>
          </p:nvSpPr>
          <p:spPr bwMode="auto">
            <a:xfrm>
              <a:off x="6172410" y="2996244"/>
              <a:ext cx="87582" cy="54963"/>
            </a:xfrm>
            <a:custGeom>
              <a:avLst/>
              <a:gdLst>
                <a:gd name="T0" fmla="*/ 2147483647 w 118"/>
                <a:gd name="T1" fmla="*/ 0 h 83"/>
                <a:gd name="T2" fmla="*/ 2147483647 w 118"/>
                <a:gd name="T3" fmla="*/ 2147483647 h 83"/>
                <a:gd name="T4" fmla="*/ 2147483647 w 118"/>
                <a:gd name="T5" fmla="*/ 2147483647 h 83"/>
                <a:gd name="T6" fmla="*/ 2147483647 w 118"/>
                <a:gd name="T7" fmla="*/ 2147483647 h 83"/>
                <a:gd name="T8" fmla="*/ 2147483647 w 118"/>
                <a:gd name="T9" fmla="*/ 2147483647 h 83"/>
                <a:gd name="T10" fmla="*/ 2147483647 w 118"/>
                <a:gd name="T11" fmla="*/ 2147483647 h 83"/>
                <a:gd name="T12" fmla="*/ 2147483647 w 118"/>
                <a:gd name="T13" fmla="*/ 2147483647 h 83"/>
                <a:gd name="T14" fmla="*/ 2147483647 w 118"/>
                <a:gd name="T15" fmla="*/ 2147483647 h 83"/>
                <a:gd name="T16" fmla="*/ 2147483647 w 118"/>
                <a:gd name="T17" fmla="*/ 2147483647 h 83"/>
                <a:gd name="T18" fmla="*/ 2147483647 w 118"/>
                <a:gd name="T19" fmla="*/ 2147483647 h 83"/>
                <a:gd name="T20" fmla="*/ 2147483647 w 118"/>
                <a:gd name="T21" fmla="*/ 2147483647 h 83"/>
                <a:gd name="T22" fmla="*/ 2147483647 w 118"/>
                <a:gd name="T23" fmla="*/ 2147483647 h 83"/>
                <a:gd name="T24" fmla="*/ 2147483647 w 118"/>
                <a:gd name="T25" fmla="*/ 2147483647 h 83"/>
                <a:gd name="T26" fmla="*/ 2147483647 w 118"/>
                <a:gd name="T27" fmla="*/ 2147483647 h 83"/>
                <a:gd name="T28" fmla="*/ 2147483647 w 118"/>
                <a:gd name="T29" fmla="*/ 2147483647 h 83"/>
                <a:gd name="T30" fmla="*/ 0 w 118"/>
                <a:gd name="T31" fmla="*/ 2147483647 h 83"/>
                <a:gd name="T32" fmla="*/ 2147483647 w 118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8"/>
                <a:gd name="T52" fmla="*/ 0 h 83"/>
                <a:gd name="T53" fmla="*/ 118 w 118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8" h="83">
                  <a:moveTo>
                    <a:pt x="26" y="0"/>
                  </a:moveTo>
                  <a:lnTo>
                    <a:pt x="29" y="28"/>
                  </a:lnTo>
                  <a:lnTo>
                    <a:pt x="33" y="44"/>
                  </a:lnTo>
                  <a:lnTo>
                    <a:pt x="37" y="50"/>
                  </a:lnTo>
                  <a:lnTo>
                    <a:pt x="41" y="56"/>
                  </a:lnTo>
                  <a:lnTo>
                    <a:pt x="50" y="57"/>
                  </a:lnTo>
                  <a:lnTo>
                    <a:pt x="68" y="57"/>
                  </a:lnTo>
                  <a:lnTo>
                    <a:pt x="116" y="52"/>
                  </a:lnTo>
                  <a:lnTo>
                    <a:pt x="118" y="78"/>
                  </a:lnTo>
                  <a:lnTo>
                    <a:pt x="70" y="83"/>
                  </a:lnTo>
                  <a:lnTo>
                    <a:pt x="48" y="83"/>
                  </a:lnTo>
                  <a:lnTo>
                    <a:pt x="31" y="80"/>
                  </a:lnTo>
                  <a:lnTo>
                    <a:pt x="18" y="68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4" name="Freeform 496"/>
            <p:cNvSpPr>
              <a:spLocks/>
            </p:cNvSpPr>
            <p:nvPr/>
          </p:nvSpPr>
          <p:spPr bwMode="auto">
            <a:xfrm>
              <a:off x="6172410" y="2996244"/>
              <a:ext cx="18976" cy="2617"/>
            </a:xfrm>
            <a:custGeom>
              <a:avLst/>
              <a:gdLst>
                <a:gd name="T0" fmla="*/ 0 w 26"/>
                <a:gd name="T1" fmla="*/ 2147483647 h 4"/>
                <a:gd name="T2" fmla="*/ 0 w 26"/>
                <a:gd name="T3" fmla="*/ 2147483647 h 4"/>
                <a:gd name="T4" fmla="*/ 2147483647 w 26"/>
                <a:gd name="T5" fmla="*/ 0 h 4"/>
                <a:gd name="T6" fmla="*/ 2147483647 w 26"/>
                <a:gd name="T7" fmla="*/ 2147483647 h 4"/>
                <a:gd name="T8" fmla="*/ 0 w 26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"/>
                <a:gd name="T17" fmla="*/ 26 w 2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">
                  <a:moveTo>
                    <a:pt x="0" y="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5" name="Freeform 497"/>
            <p:cNvSpPr>
              <a:spLocks/>
            </p:cNvSpPr>
            <p:nvPr/>
          </p:nvSpPr>
          <p:spPr bwMode="auto">
            <a:xfrm>
              <a:off x="6251234" y="3032886"/>
              <a:ext cx="116777" cy="112542"/>
            </a:xfrm>
            <a:custGeom>
              <a:avLst/>
              <a:gdLst>
                <a:gd name="T0" fmla="*/ 2147483647 w 159"/>
                <a:gd name="T1" fmla="*/ 0 h 172"/>
                <a:gd name="T2" fmla="*/ 2147483647 w 159"/>
                <a:gd name="T3" fmla="*/ 2147483647 h 172"/>
                <a:gd name="T4" fmla="*/ 2147483647 w 159"/>
                <a:gd name="T5" fmla="*/ 2147483647 h 172"/>
                <a:gd name="T6" fmla="*/ 2147483647 w 159"/>
                <a:gd name="T7" fmla="*/ 2147483647 h 172"/>
                <a:gd name="T8" fmla="*/ 2147483647 w 159"/>
                <a:gd name="T9" fmla="*/ 2147483647 h 172"/>
                <a:gd name="T10" fmla="*/ 2147483647 w 159"/>
                <a:gd name="T11" fmla="*/ 2147483647 h 172"/>
                <a:gd name="T12" fmla="*/ 2147483647 w 159"/>
                <a:gd name="T13" fmla="*/ 2147483647 h 172"/>
                <a:gd name="T14" fmla="*/ 2147483647 w 159"/>
                <a:gd name="T15" fmla="*/ 2147483647 h 172"/>
                <a:gd name="T16" fmla="*/ 2147483647 w 159"/>
                <a:gd name="T17" fmla="*/ 2147483647 h 172"/>
                <a:gd name="T18" fmla="*/ 2147483647 w 159"/>
                <a:gd name="T19" fmla="*/ 2147483647 h 172"/>
                <a:gd name="T20" fmla="*/ 2147483647 w 159"/>
                <a:gd name="T21" fmla="*/ 2147483647 h 172"/>
                <a:gd name="T22" fmla="*/ 0 w 159"/>
                <a:gd name="T23" fmla="*/ 2147483647 h 172"/>
                <a:gd name="T24" fmla="*/ 2147483647 w 159"/>
                <a:gd name="T25" fmla="*/ 0 h 1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72"/>
                <a:gd name="T41" fmla="*/ 159 w 159"/>
                <a:gd name="T42" fmla="*/ 172 h 1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72">
                  <a:moveTo>
                    <a:pt x="19" y="0"/>
                  </a:moveTo>
                  <a:lnTo>
                    <a:pt x="50" y="27"/>
                  </a:lnTo>
                  <a:lnTo>
                    <a:pt x="96" y="74"/>
                  </a:lnTo>
                  <a:lnTo>
                    <a:pt x="139" y="124"/>
                  </a:lnTo>
                  <a:lnTo>
                    <a:pt x="154" y="148"/>
                  </a:lnTo>
                  <a:lnTo>
                    <a:pt x="159" y="162"/>
                  </a:lnTo>
                  <a:lnTo>
                    <a:pt x="135" y="172"/>
                  </a:lnTo>
                  <a:lnTo>
                    <a:pt x="130" y="157"/>
                  </a:lnTo>
                  <a:lnTo>
                    <a:pt x="119" y="140"/>
                  </a:lnTo>
                  <a:lnTo>
                    <a:pt x="78" y="92"/>
                  </a:lnTo>
                  <a:lnTo>
                    <a:pt x="32" y="46"/>
                  </a:lnTo>
                  <a:lnTo>
                    <a:pt x="0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6" name="Freeform 498"/>
            <p:cNvSpPr>
              <a:spLocks/>
            </p:cNvSpPr>
            <p:nvPr/>
          </p:nvSpPr>
          <p:spPr bwMode="auto">
            <a:xfrm>
              <a:off x="6251234" y="3030268"/>
              <a:ext cx="13137" cy="17012"/>
            </a:xfrm>
            <a:custGeom>
              <a:avLst/>
              <a:gdLst>
                <a:gd name="T0" fmla="*/ 2147483647 w 19"/>
                <a:gd name="T1" fmla="*/ 0 h 26"/>
                <a:gd name="T2" fmla="*/ 2147483647 w 19"/>
                <a:gd name="T3" fmla="*/ 0 h 26"/>
                <a:gd name="T4" fmla="*/ 2147483647 w 19"/>
                <a:gd name="T5" fmla="*/ 2147483647 h 26"/>
                <a:gd name="T6" fmla="*/ 0 w 19"/>
                <a:gd name="T7" fmla="*/ 2147483647 h 26"/>
                <a:gd name="T8" fmla="*/ 2147483647 w 19"/>
                <a:gd name="T9" fmla="*/ 2147483647 h 26"/>
                <a:gd name="T10" fmla="*/ 2147483647 w 19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6"/>
                <a:gd name="T20" fmla="*/ 19 w 1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6">
                  <a:moveTo>
                    <a:pt x="9" y="0"/>
                  </a:moveTo>
                  <a:lnTo>
                    <a:pt x="15" y="0"/>
                  </a:lnTo>
                  <a:lnTo>
                    <a:pt x="19" y="4"/>
                  </a:lnTo>
                  <a:lnTo>
                    <a:pt x="0" y="22"/>
                  </a:lnTo>
                  <a:lnTo>
                    <a:pt x="11" y="2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7" name="Freeform 499"/>
            <p:cNvSpPr>
              <a:spLocks/>
            </p:cNvSpPr>
            <p:nvPr/>
          </p:nvSpPr>
          <p:spPr bwMode="auto">
            <a:xfrm>
              <a:off x="6338816" y="3141502"/>
              <a:ext cx="30654" cy="88987"/>
            </a:xfrm>
            <a:custGeom>
              <a:avLst/>
              <a:gdLst>
                <a:gd name="T0" fmla="*/ 2147483647 w 41"/>
                <a:gd name="T1" fmla="*/ 0 h 135"/>
                <a:gd name="T2" fmla="*/ 2147483647 w 41"/>
                <a:gd name="T3" fmla="*/ 2147483647 h 135"/>
                <a:gd name="T4" fmla="*/ 2147483647 w 41"/>
                <a:gd name="T5" fmla="*/ 2147483647 h 135"/>
                <a:gd name="T6" fmla="*/ 2147483647 w 41"/>
                <a:gd name="T7" fmla="*/ 2147483647 h 135"/>
                <a:gd name="T8" fmla="*/ 2147483647 w 41"/>
                <a:gd name="T9" fmla="*/ 2147483647 h 135"/>
                <a:gd name="T10" fmla="*/ 2147483647 w 41"/>
                <a:gd name="T11" fmla="*/ 2147483647 h 135"/>
                <a:gd name="T12" fmla="*/ 0 w 41"/>
                <a:gd name="T13" fmla="*/ 2147483647 h 135"/>
                <a:gd name="T14" fmla="*/ 2147483647 w 41"/>
                <a:gd name="T15" fmla="*/ 2147483647 h 135"/>
                <a:gd name="T16" fmla="*/ 2147483647 w 41"/>
                <a:gd name="T17" fmla="*/ 2147483647 h 135"/>
                <a:gd name="T18" fmla="*/ 2147483647 w 41"/>
                <a:gd name="T19" fmla="*/ 2147483647 h 135"/>
                <a:gd name="T20" fmla="*/ 2147483647 w 41"/>
                <a:gd name="T21" fmla="*/ 2147483647 h 135"/>
                <a:gd name="T22" fmla="*/ 2147483647 w 41"/>
                <a:gd name="T23" fmla="*/ 0 h 135"/>
                <a:gd name="T24" fmla="*/ 2147483647 w 41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135"/>
                <a:gd name="T41" fmla="*/ 41 w 41"/>
                <a:gd name="T42" fmla="*/ 135 h 1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135">
                  <a:moveTo>
                    <a:pt x="41" y="0"/>
                  </a:moveTo>
                  <a:lnTo>
                    <a:pt x="41" y="19"/>
                  </a:lnTo>
                  <a:lnTo>
                    <a:pt x="41" y="37"/>
                  </a:lnTo>
                  <a:lnTo>
                    <a:pt x="34" y="70"/>
                  </a:lnTo>
                  <a:lnTo>
                    <a:pt x="28" y="100"/>
                  </a:lnTo>
                  <a:lnTo>
                    <a:pt x="26" y="135"/>
                  </a:lnTo>
                  <a:lnTo>
                    <a:pt x="0" y="135"/>
                  </a:lnTo>
                  <a:lnTo>
                    <a:pt x="2" y="98"/>
                  </a:lnTo>
                  <a:lnTo>
                    <a:pt x="8" y="67"/>
                  </a:lnTo>
                  <a:lnTo>
                    <a:pt x="15" y="33"/>
                  </a:lnTo>
                  <a:lnTo>
                    <a:pt x="15" y="19"/>
                  </a:lnTo>
                  <a:lnTo>
                    <a:pt x="15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8" name="Freeform 500"/>
            <p:cNvSpPr>
              <a:spLocks/>
            </p:cNvSpPr>
            <p:nvPr/>
          </p:nvSpPr>
          <p:spPr bwMode="auto">
            <a:xfrm>
              <a:off x="6350494" y="3138885"/>
              <a:ext cx="18976" cy="6543"/>
            </a:xfrm>
            <a:custGeom>
              <a:avLst/>
              <a:gdLst>
                <a:gd name="T0" fmla="*/ 2147483647 w 26"/>
                <a:gd name="T1" fmla="*/ 0 h 10"/>
                <a:gd name="T2" fmla="*/ 2147483647 w 26"/>
                <a:gd name="T3" fmla="*/ 2147483647 h 10"/>
                <a:gd name="T4" fmla="*/ 2147483647 w 26"/>
                <a:gd name="T5" fmla="*/ 2147483647 h 10"/>
                <a:gd name="T6" fmla="*/ 0 w 26"/>
                <a:gd name="T7" fmla="*/ 2147483647 h 10"/>
                <a:gd name="T8" fmla="*/ 0 w 26"/>
                <a:gd name="T9" fmla="*/ 2147483647 h 10"/>
                <a:gd name="T10" fmla="*/ 2147483647 w 2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0"/>
                <a:gd name="T20" fmla="*/ 26 w 2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0">
                  <a:moveTo>
                    <a:pt x="24" y="0"/>
                  </a:moveTo>
                  <a:lnTo>
                    <a:pt x="26" y="6"/>
                  </a:lnTo>
                  <a:lnTo>
                    <a:pt x="26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9" name="Freeform 501"/>
            <p:cNvSpPr>
              <a:spLocks/>
            </p:cNvSpPr>
            <p:nvPr/>
          </p:nvSpPr>
          <p:spPr bwMode="auto">
            <a:xfrm>
              <a:off x="6338816" y="3230489"/>
              <a:ext cx="24815" cy="47111"/>
            </a:xfrm>
            <a:custGeom>
              <a:avLst/>
              <a:gdLst>
                <a:gd name="T0" fmla="*/ 2147483647 w 34"/>
                <a:gd name="T1" fmla="*/ 0 h 72"/>
                <a:gd name="T2" fmla="*/ 2147483647 w 34"/>
                <a:gd name="T3" fmla="*/ 2147483647 h 72"/>
                <a:gd name="T4" fmla="*/ 2147483647 w 34"/>
                <a:gd name="T5" fmla="*/ 2147483647 h 72"/>
                <a:gd name="T6" fmla="*/ 0 w 34"/>
                <a:gd name="T7" fmla="*/ 2147483647 h 72"/>
                <a:gd name="T8" fmla="*/ 2147483647 w 34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72"/>
                <a:gd name="T17" fmla="*/ 34 w 34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72">
                  <a:moveTo>
                    <a:pt x="26" y="0"/>
                  </a:moveTo>
                  <a:lnTo>
                    <a:pt x="34" y="71"/>
                  </a:lnTo>
                  <a:lnTo>
                    <a:pt x="8" y="72"/>
                  </a:lnTo>
                  <a:lnTo>
                    <a:pt x="0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0" name="Freeform 502"/>
            <p:cNvSpPr>
              <a:spLocks/>
            </p:cNvSpPr>
            <p:nvPr/>
          </p:nvSpPr>
          <p:spPr bwMode="auto">
            <a:xfrm>
              <a:off x="6338816" y="3230489"/>
              <a:ext cx="18976" cy="1309"/>
            </a:xfrm>
            <a:custGeom>
              <a:avLst/>
              <a:gdLst>
                <a:gd name="T0" fmla="*/ 0 w 26"/>
                <a:gd name="T1" fmla="*/ 0 h 2"/>
                <a:gd name="T2" fmla="*/ 0 w 26"/>
                <a:gd name="T3" fmla="*/ 2147483647 h 2"/>
                <a:gd name="T4" fmla="*/ 2147483647 w 26"/>
                <a:gd name="T5" fmla="*/ 0 h 2"/>
                <a:gd name="T6" fmla="*/ 0 w 2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"/>
                <a:gd name="T14" fmla="*/ 26 w 2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">
                  <a:moveTo>
                    <a:pt x="0" y="0"/>
                  </a:moveTo>
                  <a:lnTo>
                    <a:pt x="0" y="2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1" name="Freeform 503"/>
            <p:cNvSpPr>
              <a:spLocks/>
            </p:cNvSpPr>
            <p:nvPr/>
          </p:nvSpPr>
          <p:spPr bwMode="auto">
            <a:xfrm>
              <a:off x="6303783" y="3274983"/>
              <a:ext cx="59848" cy="64123"/>
            </a:xfrm>
            <a:custGeom>
              <a:avLst/>
              <a:gdLst>
                <a:gd name="T0" fmla="*/ 2147483647 w 82"/>
                <a:gd name="T1" fmla="*/ 2147483647 h 98"/>
                <a:gd name="T2" fmla="*/ 2147483647 w 82"/>
                <a:gd name="T3" fmla="*/ 2147483647 h 98"/>
                <a:gd name="T4" fmla="*/ 2147483647 w 82"/>
                <a:gd name="T5" fmla="*/ 2147483647 h 98"/>
                <a:gd name="T6" fmla="*/ 2147483647 w 82"/>
                <a:gd name="T7" fmla="*/ 2147483647 h 98"/>
                <a:gd name="T8" fmla="*/ 2147483647 w 82"/>
                <a:gd name="T9" fmla="*/ 2147483647 h 98"/>
                <a:gd name="T10" fmla="*/ 2147483647 w 82"/>
                <a:gd name="T11" fmla="*/ 2147483647 h 98"/>
                <a:gd name="T12" fmla="*/ 2147483647 w 82"/>
                <a:gd name="T13" fmla="*/ 2147483647 h 98"/>
                <a:gd name="T14" fmla="*/ 2147483647 w 82"/>
                <a:gd name="T15" fmla="*/ 2147483647 h 98"/>
                <a:gd name="T16" fmla="*/ 0 w 82"/>
                <a:gd name="T17" fmla="*/ 2147483647 h 98"/>
                <a:gd name="T18" fmla="*/ 2147483647 w 82"/>
                <a:gd name="T19" fmla="*/ 2147483647 h 98"/>
                <a:gd name="T20" fmla="*/ 2147483647 w 82"/>
                <a:gd name="T21" fmla="*/ 2147483647 h 98"/>
                <a:gd name="T22" fmla="*/ 2147483647 w 82"/>
                <a:gd name="T23" fmla="*/ 2147483647 h 98"/>
                <a:gd name="T24" fmla="*/ 2147483647 w 82"/>
                <a:gd name="T25" fmla="*/ 2147483647 h 98"/>
                <a:gd name="T26" fmla="*/ 2147483647 w 82"/>
                <a:gd name="T27" fmla="*/ 2147483647 h 98"/>
                <a:gd name="T28" fmla="*/ 2147483647 w 82"/>
                <a:gd name="T29" fmla="*/ 2147483647 h 98"/>
                <a:gd name="T30" fmla="*/ 2147483647 w 82"/>
                <a:gd name="T31" fmla="*/ 0 h 98"/>
                <a:gd name="T32" fmla="*/ 2147483647 w 82"/>
                <a:gd name="T33" fmla="*/ 2147483647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98"/>
                <a:gd name="T53" fmla="*/ 82 w 82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98">
                  <a:moveTo>
                    <a:pt x="82" y="2"/>
                  </a:moveTo>
                  <a:lnTo>
                    <a:pt x="80" y="20"/>
                  </a:lnTo>
                  <a:lnTo>
                    <a:pt x="73" y="39"/>
                  </a:lnTo>
                  <a:lnTo>
                    <a:pt x="61" y="53"/>
                  </a:lnTo>
                  <a:lnTo>
                    <a:pt x="50" y="65"/>
                  </a:lnTo>
                  <a:lnTo>
                    <a:pt x="30" y="83"/>
                  </a:lnTo>
                  <a:lnTo>
                    <a:pt x="26" y="89"/>
                  </a:lnTo>
                  <a:lnTo>
                    <a:pt x="26" y="98"/>
                  </a:lnTo>
                  <a:lnTo>
                    <a:pt x="0" y="94"/>
                  </a:lnTo>
                  <a:lnTo>
                    <a:pt x="2" y="81"/>
                  </a:lnTo>
                  <a:lnTo>
                    <a:pt x="10" y="66"/>
                  </a:lnTo>
                  <a:lnTo>
                    <a:pt x="32" y="46"/>
                  </a:lnTo>
                  <a:lnTo>
                    <a:pt x="41" y="37"/>
                  </a:lnTo>
                  <a:lnTo>
                    <a:pt x="50" y="26"/>
                  </a:lnTo>
                  <a:lnTo>
                    <a:pt x="54" y="16"/>
                  </a:lnTo>
                  <a:lnTo>
                    <a:pt x="56" y="0"/>
                  </a:lnTo>
                  <a:lnTo>
                    <a:pt x="8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2" name="Freeform 504"/>
            <p:cNvSpPr>
              <a:spLocks/>
            </p:cNvSpPr>
            <p:nvPr/>
          </p:nvSpPr>
          <p:spPr bwMode="auto">
            <a:xfrm>
              <a:off x="6344655" y="3274983"/>
              <a:ext cx="18976" cy="2617"/>
            </a:xfrm>
            <a:custGeom>
              <a:avLst/>
              <a:gdLst>
                <a:gd name="T0" fmla="*/ 2147483647 w 26"/>
                <a:gd name="T1" fmla="*/ 2147483647 h 3"/>
                <a:gd name="T2" fmla="*/ 0 w 26"/>
                <a:gd name="T3" fmla="*/ 0 h 3"/>
                <a:gd name="T4" fmla="*/ 0 w 26"/>
                <a:gd name="T5" fmla="*/ 2147483647 h 3"/>
                <a:gd name="T6" fmla="*/ 2147483647 w 26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"/>
                <a:gd name="T14" fmla="*/ 26 w 2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">
                  <a:moveTo>
                    <a:pt x="26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3" name="Freeform 505"/>
            <p:cNvSpPr>
              <a:spLocks/>
            </p:cNvSpPr>
            <p:nvPr/>
          </p:nvSpPr>
          <p:spPr bwMode="auto">
            <a:xfrm>
              <a:off x="6303783" y="3337797"/>
              <a:ext cx="24815" cy="58889"/>
            </a:xfrm>
            <a:custGeom>
              <a:avLst/>
              <a:gdLst>
                <a:gd name="T0" fmla="*/ 2147483647 w 34"/>
                <a:gd name="T1" fmla="*/ 0 h 91"/>
                <a:gd name="T2" fmla="*/ 2147483647 w 34"/>
                <a:gd name="T3" fmla="*/ 2147483647 h 91"/>
                <a:gd name="T4" fmla="*/ 2147483647 w 34"/>
                <a:gd name="T5" fmla="*/ 2147483647 h 91"/>
                <a:gd name="T6" fmla="*/ 0 w 34"/>
                <a:gd name="T7" fmla="*/ 2147483647 h 91"/>
                <a:gd name="T8" fmla="*/ 2147483647 w 34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91"/>
                <a:gd name="T17" fmla="*/ 34 w 34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91">
                  <a:moveTo>
                    <a:pt x="26" y="0"/>
                  </a:moveTo>
                  <a:lnTo>
                    <a:pt x="34" y="89"/>
                  </a:lnTo>
                  <a:lnTo>
                    <a:pt x="8" y="91"/>
                  </a:lnTo>
                  <a:lnTo>
                    <a:pt x="0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4" name="Freeform 506"/>
            <p:cNvSpPr>
              <a:spLocks/>
            </p:cNvSpPr>
            <p:nvPr/>
          </p:nvSpPr>
          <p:spPr bwMode="auto">
            <a:xfrm>
              <a:off x="6303783" y="3336489"/>
              <a:ext cx="18976" cy="2617"/>
            </a:xfrm>
            <a:custGeom>
              <a:avLst/>
              <a:gdLst>
                <a:gd name="T0" fmla="*/ 0 w 26"/>
                <a:gd name="T1" fmla="*/ 0 h 4"/>
                <a:gd name="T2" fmla="*/ 0 w 26"/>
                <a:gd name="T3" fmla="*/ 2147483647 h 4"/>
                <a:gd name="T4" fmla="*/ 0 w 26"/>
                <a:gd name="T5" fmla="*/ 2147483647 h 4"/>
                <a:gd name="T6" fmla="*/ 2147483647 w 26"/>
                <a:gd name="T7" fmla="*/ 2147483647 h 4"/>
                <a:gd name="T8" fmla="*/ 2147483647 w 26"/>
                <a:gd name="T9" fmla="*/ 2147483647 h 4"/>
                <a:gd name="T10" fmla="*/ 0 w 26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4"/>
                <a:gd name="T20" fmla="*/ 26 w 2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4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5" name="Freeform 507"/>
            <p:cNvSpPr>
              <a:spLocks/>
            </p:cNvSpPr>
            <p:nvPr/>
          </p:nvSpPr>
          <p:spPr bwMode="auto">
            <a:xfrm>
              <a:off x="6309622" y="3395377"/>
              <a:ext cx="56929" cy="57580"/>
            </a:xfrm>
            <a:custGeom>
              <a:avLst/>
              <a:gdLst>
                <a:gd name="T0" fmla="*/ 2147483647 w 77"/>
                <a:gd name="T1" fmla="*/ 0 h 89"/>
                <a:gd name="T2" fmla="*/ 2147483647 w 77"/>
                <a:gd name="T3" fmla="*/ 2147483647 h 89"/>
                <a:gd name="T4" fmla="*/ 2147483647 w 77"/>
                <a:gd name="T5" fmla="*/ 2147483647 h 89"/>
                <a:gd name="T6" fmla="*/ 2147483647 w 77"/>
                <a:gd name="T7" fmla="*/ 2147483647 h 89"/>
                <a:gd name="T8" fmla="*/ 2147483647 w 77"/>
                <a:gd name="T9" fmla="*/ 2147483647 h 89"/>
                <a:gd name="T10" fmla="*/ 2147483647 w 77"/>
                <a:gd name="T11" fmla="*/ 2147483647 h 89"/>
                <a:gd name="T12" fmla="*/ 2147483647 w 77"/>
                <a:gd name="T13" fmla="*/ 2147483647 h 89"/>
                <a:gd name="T14" fmla="*/ 2147483647 w 77"/>
                <a:gd name="T15" fmla="*/ 2147483647 h 89"/>
                <a:gd name="T16" fmla="*/ 2147483647 w 77"/>
                <a:gd name="T17" fmla="*/ 2147483647 h 89"/>
                <a:gd name="T18" fmla="*/ 2147483647 w 77"/>
                <a:gd name="T19" fmla="*/ 2147483647 h 89"/>
                <a:gd name="T20" fmla="*/ 2147483647 w 77"/>
                <a:gd name="T21" fmla="*/ 2147483647 h 89"/>
                <a:gd name="T22" fmla="*/ 2147483647 w 77"/>
                <a:gd name="T23" fmla="*/ 2147483647 h 89"/>
                <a:gd name="T24" fmla="*/ 2147483647 w 77"/>
                <a:gd name="T25" fmla="*/ 2147483647 h 89"/>
                <a:gd name="T26" fmla="*/ 2147483647 w 77"/>
                <a:gd name="T27" fmla="*/ 2147483647 h 89"/>
                <a:gd name="T28" fmla="*/ 2147483647 w 77"/>
                <a:gd name="T29" fmla="*/ 2147483647 h 89"/>
                <a:gd name="T30" fmla="*/ 0 w 77"/>
                <a:gd name="T31" fmla="*/ 2147483647 h 89"/>
                <a:gd name="T32" fmla="*/ 2147483647 w 77"/>
                <a:gd name="T33" fmla="*/ 0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89"/>
                <a:gd name="T53" fmla="*/ 77 w 77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89">
                  <a:moveTo>
                    <a:pt x="26" y="0"/>
                  </a:moveTo>
                  <a:lnTo>
                    <a:pt x="28" y="11"/>
                  </a:lnTo>
                  <a:lnTo>
                    <a:pt x="31" y="19"/>
                  </a:lnTo>
                  <a:lnTo>
                    <a:pt x="48" y="35"/>
                  </a:lnTo>
                  <a:lnTo>
                    <a:pt x="57" y="44"/>
                  </a:lnTo>
                  <a:lnTo>
                    <a:pt x="68" y="57"/>
                  </a:lnTo>
                  <a:lnTo>
                    <a:pt x="74" y="70"/>
                  </a:lnTo>
                  <a:lnTo>
                    <a:pt x="77" y="85"/>
                  </a:lnTo>
                  <a:lnTo>
                    <a:pt x="52" y="89"/>
                  </a:lnTo>
                  <a:lnTo>
                    <a:pt x="50" y="80"/>
                  </a:lnTo>
                  <a:lnTo>
                    <a:pt x="46" y="70"/>
                  </a:lnTo>
                  <a:lnTo>
                    <a:pt x="39" y="63"/>
                  </a:lnTo>
                  <a:lnTo>
                    <a:pt x="29" y="54"/>
                  </a:lnTo>
                  <a:lnTo>
                    <a:pt x="11" y="35"/>
                  </a:lnTo>
                  <a:lnTo>
                    <a:pt x="3" y="20"/>
                  </a:lnTo>
                  <a:lnTo>
                    <a:pt x="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6" name="Freeform 508"/>
            <p:cNvSpPr>
              <a:spLocks/>
            </p:cNvSpPr>
            <p:nvPr/>
          </p:nvSpPr>
          <p:spPr bwMode="auto">
            <a:xfrm>
              <a:off x="6309622" y="3395377"/>
              <a:ext cx="18976" cy="1309"/>
            </a:xfrm>
            <a:custGeom>
              <a:avLst/>
              <a:gdLst>
                <a:gd name="T0" fmla="*/ 0 w 26"/>
                <a:gd name="T1" fmla="*/ 2147483647 h 4"/>
                <a:gd name="T2" fmla="*/ 2147483647 w 26"/>
                <a:gd name="T3" fmla="*/ 0 h 4"/>
                <a:gd name="T4" fmla="*/ 2147483647 w 26"/>
                <a:gd name="T5" fmla="*/ 2147483647 h 4"/>
                <a:gd name="T6" fmla="*/ 0 w 26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"/>
                <a:gd name="T14" fmla="*/ 26 w 2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">
                  <a:moveTo>
                    <a:pt x="0" y="4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7" name="Freeform 509"/>
            <p:cNvSpPr>
              <a:spLocks/>
            </p:cNvSpPr>
            <p:nvPr/>
          </p:nvSpPr>
          <p:spPr bwMode="auto">
            <a:xfrm>
              <a:off x="6308162" y="3450340"/>
              <a:ext cx="58388" cy="61506"/>
            </a:xfrm>
            <a:custGeom>
              <a:avLst/>
              <a:gdLst>
                <a:gd name="T0" fmla="*/ 2147483647 w 79"/>
                <a:gd name="T1" fmla="*/ 2147483647 h 95"/>
                <a:gd name="T2" fmla="*/ 2147483647 w 79"/>
                <a:gd name="T3" fmla="*/ 2147483647 h 95"/>
                <a:gd name="T4" fmla="*/ 2147483647 w 79"/>
                <a:gd name="T5" fmla="*/ 2147483647 h 95"/>
                <a:gd name="T6" fmla="*/ 2147483647 w 79"/>
                <a:gd name="T7" fmla="*/ 2147483647 h 95"/>
                <a:gd name="T8" fmla="*/ 2147483647 w 79"/>
                <a:gd name="T9" fmla="*/ 2147483647 h 95"/>
                <a:gd name="T10" fmla="*/ 2147483647 w 79"/>
                <a:gd name="T11" fmla="*/ 2147483647 h 95"/>
                <a:gd name="T12" fmla="*/ 2147483647 w 79"/>
                <a:gd name="T13" fmla="*/ 2147483647 h 95"/>
                <a:gd name="T14" fmla="*/ 2147483647 w 79"/>
                <a:gd name="T15" fmla="*/ 2147483647 h 95"/>
                <a:gd name="T16" fmla="*/ 0 w 79"/>
                <a:gd name="T17" fmla="*/ 2147483647 h 95"/>
                <a:gd name="T18" fmla="*/ 2147483647 w 79"/>
                <a:gd name="T19" fmla="*/ 2147483647 h 95"/>
                <a:gd name="T20" fmla="*/ 2147483647 w 79"/>
                <a:gd name="T21" fmla="*/ 2147483647 h 95"/>
                <a:gd name="T22" fmla="*/ 2147483647 w 79"/>
                <a:gd name="T23" fmla="*/ 2147483647 h 95"/>
                <a:gd name="T24" fmla="*/ 2147483647 w 79"/>
                <a:gd name="T25" fmla="*/ 2147483647 h 95"/>
                <a:gd name="T26" fmla="*/ 2147483647 w 79"/>
                <a:gd name="T27" fmla="*/ 2147483647 h 95"/>
                <a:gd name="T28" fmla="*/ 2147483647 w 79"/>
                <a:gd name="T29" fmla="*/ 2147483647 h 95"/>
                <a:gd name="T30" fmla="*/ 2147483647 w 79"/>
                <a:gd name="T31" fmla="*/ 0 h 95"/>
                <a:gd name="T32" fmla="*/ 2147483647 w 79"/>
                <a:gd name="T33" fmla="*/ 2147483647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95"/>
                <a:gd name="T53" fmla="*/ 79 w 79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95">
                  <a:moveTo>
                    <a:pt x="79" y="2"/>
                  </a:moveTo>
                  <a:lnTo>
                    <a:pt x="79" y="19"/>
                  </a:lnTo>
                  <a:lnTo>
                    <a:pt x="70" y="39"/>
                  </a:lnTo>
                  <a:lnTo>
                    <a:pt x="50" y="58"/>
                  </a:lnTo>
                  <a:lnTo>
                    <a:pt x="30" y="76"/>
                  </a:lnTo>
                  <a:lnTo>
                    <a:pt x="28" y="78"/>
                  </a:lnTo>
                  <a:lnTo>
                    <a:pt x="28" y="82"/>
                  </a:lnTo>
                  <a:lnTo>
                    <a:pt x="26" y="95"/>
                  </a:lnTo>
                  <a:lnTo>
                    <a:pt x="0" y="93"/>
                  </a:lnTo>
                  <a:lnTo>
                    <a:pt x="2" y="78"/>
                  </a:lnTo>
                  <a:lnTo>
                    <a:pt x="4" y="69"/>
                  </a:lnTo>
                  <a:lnTo>
                    <a:pt x="11" y="58"/>
                  </a:lnTo>
                  <a:lnTo>
                    <a:pt x="31" y="39"/>
                  </a:lnTo>
                  <a:lnTo>
                    <a:pt x="52" y="21"/>
                  </a:lnTo>
                  <a:lnTo>
                    <a:pt x="54" y="15"/>
                  </a:lnTo>
                  <a:lnTo>
                    <a:pt x="54" y="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8" name="Freeform 510"/>
            <p:cNvSpPr>
              <a:spLocks/>
            </p:cNvSpPr>
            <p:nvPr/>
          </p:nvSpPr>
          <p:spPr bwMode="auto">
            <a:xfrm>
              <a:off x="6347575" y="3450340"/>
              <a:ext cx="18976" cy="2617"/>
            </a:xfrm>
            <a:custGeom>
              <a:avLst/>
              <a:gdLst>
                <a:gd name="T0" fmla="*/ 2147483647 w 25"/>
                <a:gd name="T1" fmla="*/ 0 h 4"/>
                <a:gd name="T2" fmla="*/ 2147483647 w 25"/>
                <a:gd name="T3" fmla="*/ 2147483647 h 4"/>
                <a:gd name="T4" fmla="*/ 0 w 25"/>
                <a:gd name="T5" fmla="*/ 0 h 4"/>
                <a:gd name="T6" fmla="*/ 0 w 25"/>
                <a:gd name="T7" fmla="*/ 2147483647 h 4"/>
                <a:gd name="T8" fmla="*/ 2147483647 w 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"/>
                <a:gd name="T17" fmla="*/ 25 w 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">
                  <a:moveTo>
                    <a:pt x="25" y="0"/>
                  </a:moveTo>
                  <a:lnTo>
                    <a:pt x="2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9" name="Freeform 511"/>
            <p:cNvSpPr>
              <a:spLocks/>
            </p:cNvSpPr>
            <p:nvPr/>
          </p:nvSpPr>
          <p:spPr bwMode="auto">
            <a:xfrm>
              <a:off x="6245395" y="3509228"/>
              <a:ext cx="80284" cy="98148"/>
            </a:xfrm>
            <a:custGeom>
              <a:avLst/>
              <a:gdLst>
                <a:gd name="T0" fmla="*/ 2147483647 w 109"/>
                <a:gd name="T1" fmla="*/ 2147483647 h 150"/>
                <a:gd name="T2" fmla="*/ 2147483647 w 109"/>
                <a:gd name="T3" fmla="*/ 2147483647 h 150"/>
                <a:gd name="T4" fmla="*/ 2147483647 w 109"/>
                <a:gd name="T5" fmla="*/ 2147483647 h 150"/>
                <a:gd name="T6" fmla="*/ 2147483647 w 109"/>
                <a:gd name="T7" fmla="*/ 2147483647 h 150"/>
                <a:gd name="T8" fmla="*/ 2147483647 w 109"/>
                <a:gd name="T9" fmla="*/ 2147483647 h 150"/>
                <a:gd name="T10" fmla="*/ 2147483647 w 109"/>
                <a:gd name="T11" fmla="*/ 2147483647 h 150"/>
                <a:gd name="T12" fmla="*/ 2147483647 w 109"/>
                <a:gd name="T13" fmla="*/ 2147483647 h 150"/>
                <a:gd name="T14" fmla="*/ 0 w 109"/>
                <a:gd name="T15" fmla="*/ 2147483647 h 150"/>
                <a:gd name="T16" fmla="*/ 2147483647 w 109"/>
                <a:gd name="T17" fmla="*/ 2147483647 h 150"/>
                <a:gd name="T18" fmla="*/ 2147483647 w 109"/>
                <a:gd name="T19" fmla="*/ 2147483647 h 150"/>
                <a:gd name="T20" fmla="*/ 2147483647 w 109"/>
                <a:gd name="T21" fmla="*/ 2147483647 h 150"/>
                <a:gd name="T22" fmla="*/ 2147483647 w 109"/>
                <a:gd name="T23" fmla="*/ 2147483647 h 150"/>
                <a:gd name="T24" fmla="*/ 2147483647 w 109"/>
                <a:gd name="T25" fmla="*/ 2147483647 h 150"/>
                <a:gd name="T26" fmla="*/ 2147483647 w 109"/>
                <a:gd name="T27" fmla="*/ 0 h 150"/>
                <a:gd name="T28" fmla="*/ 2147483647 w 109"/>
                <a:gd name="T29" fmla="*/ 2147483647 h 1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150"/>
                <a:gd name="T47" fmla="*/ 109 w 109"/>
                <a:gd name="T48" fmla="*/ 150 h 1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150">
                  <a:moveTo>
                    <a:pt x="109" y="9"/>
                  </a:moveTo>
                  <a:lnTo>
                    <a:pt x="94" y="54"/>
                  </a:lnTo>
                  <a:lnTo>
                    <a:pt x="79" y="94"/>
                  </a:lnTo>
                  <a:lnTo>
                    <a:pt x="66" y="117"/>
                  </a:lnTo>
                  <a:lnTo>
                    <a:pt x="53" y="131"/>
                  </a:lnTo>
                  <a:lnTo>
                    <a:pt x="29" y="146"/>
                  </a:lnTo>
                  <a:lnTo>
                    <a:pt x="7" y="150"/>
                  </a:lnTo>
                  <a:lnTo>
                    <a:pt x="0" y="126"/>
                  </a:lnTo>
                  <a:lnTo>
                    <a:pt x="20" y="122"/>
                  </a:lnTo>
                  <a:lnTo>
                    <a:pt x="35" y="113"/>
                  </a:lnTo>
                  <a:lnTo>
                    <a:pt x="46" y="100"/>
                  </a:lnTo>
                  <a:lnTo>
                    <a:pt x="55" y="85"/>
                  </a:lnTo>
                  <a:lnTo>
                    <a:pt x="70" y="44"/>
                  </a:lnTo>
                  <a:lnTo>
                    <a:pt x="85" y="0"/>
                  </a:lnTo>
                  <a:lnTo>
                    <a:pt x="10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0" name="Freeform 512"/>
            <p:cNvSpPr>
              <a:spLocks/>
            </p:cNvSpPr>
            <p:nvPr/>
          </p:nvSpPr>
          <p:spPr bwMode="auto">
            <a:xfrm>
              <a:off x="6308162" y="3509228"/>
              <a:ext cx="18976" cy="6543"/>
            </a:xfrm>
            <a:custGeom>
              <a:avLst/>
              <a:gdLst>
                <a:gd name="T0" fmla="*/ 2147483647 w 26"/>
                <a:gd name="T1" fmla="*/ 2147483647 h 9"/>
                <a:gd name="T2" fmla="*/ 2147483647 w 26"/>
                <a:gd name="T3" fmla="*/ 2147483647 h 9"/>
                <a:gd name="T4" fmla="*/ 0 w 26"/>
                <a:gd name="T5" fmla="*/ 0 h 9"/>
                <a:gd name="T6" fmla="*/ 0 w 26"/>
                <a:gd name="T7" fmla="*/ 2147483647 h 9"/>
                <a:gd name="T8" fmla="*/ 2147483647 w 26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9"/>
                <a:gd name="T17" fmla="*/ 26 w 2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9">
                  <a:moveTo>
                    <a:pt x="26" y="4"/>
                  </a:moveTo>
                  <a:lnTo>
                    <a:pt x="24" y="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1" name="Freeform 513"/>
            <p:cNvSpPr>
              <a:spLocks/>
            </p:cNvSpPr>
            <p:nvPr/>
          </p:nvSpPr>
          <p:spPr bwMode="auto">
            <a:xfrm>
              <a:off x="6157813" y="3536710"/>
              <a:ext cx="93421" cy="70666"/>
            </a:xfrm>
            <a:custGeom>
              <a:avLst/>
              <a:gdLst>
                <a:gd name="T0" fmla="*/ 2147483647 w 128"/>
                <a:gd name="T1" fmla="*/ 2147483647 h 109"/>
                <a:gd name="T2" fmla="*/ 2147483647 w 128"/>
                <a:gd name="T3" fmla="*/ 2147483647 h 109"/>
                <a:gd name="T4" fmla="*/ 2147483647 w 128"/>
                <a:gd name="T5" fmla="*/ 2147483647 h 109"/>
                <a:gd name="T6" fmla="*/ 2147483647 w 128"/>
                <a:gd name="T7" fmla="*/ 2147483647 h 109"/>
                <a:gd name="T8" fmla="*/ 0 w 128"/>
                <a:gd name="T9" fmla="*/ 2147483647 h 109"/>
                <a:gd name="T10" fmla="*/ 2147483647 w 128"/>
                <a:gd name="T11" fmla="*/ 0 h 109"/>
                <a:gd name="T12" fmla="*/ 2147483647 w 128"/>
                <a:gd name="T13" fmla="*/ 2147483647 h 109"/>
                <a:gd name="T14" fmla="*/ 2147483647 w 128"/>
                <a:gd name="T15" fmla="*/ 2147483647 h 109"/>
                <a:gd name="T16" fmla="*/ 2147483647 w 128"/>
                <a:gd name="T17" fmla="*/ 2147483647 h 109"/>
                <a:gd name="T18" fmla="*/ 2147483647 w 128"/>
                <a:gd name="T19" fmla="*/ 2147483647 h 109"/>
                <a:gd name="T20" fmla="*/ 2147483647 w 128"/>
                <a:gd name="T21" fmla="*/ 214748364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8"/>
                <a:gd name="T34" fmla="*/ 0 h 109"/>
                <a:gd name="T35" fmla="*/ 128 w 128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8" h="109">
                  <a:moveTo>
                    <a:pt x="121" y="109"/>
                  </a:moveTo>
                  <a:lnTo>
                    <a:pt x="108" y="105"/>
                  </a:lnTo>
                  <a:lnTo>
                    <a:pt x="89" y="96"/>
                  </a:lnTo>
                  <a:lnTo>
                    <a:pt x="58" y="68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76" y="50"/>
                  </a:lnTo>
                  <a:lnTo>
                    <a:pt x="106" y="76"/>
                  </a:lnTo>
                  <a:lnTo>
                    <a:pt x="119" y="83"/>
                  </a:lnTo>
                  <a:lnTo>
                    <a:pt x="128" y="85"/>
                  </a:lnTo>
                  <a:lnTo>
                    <a:pt x="121" y="1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2" name="Freeform 514"/>
            <p:cNvSpPr>
              <a:spLocks/>
            </p:cNvSpPr>
            <p:nvPr/>
          </p:nvSpPr>
          <p:spPr bwMode="auto">
            <a:xfrm>
              <a:off x="6245395" y="3591672"/>
              <a:ext cx="5839" cy="15704"/>
            </a:xfrm>
            <a:custGeom>
              <a:avLst/>
              <a:gdLst>
                <a:gd name="T0" fmla="*/ 2147483647 w 7"/>
                <a:gd name="T1" fmla="*/ 2147483647 h 24"/>
                <a:gd name="T2" fmla="*/ 2147483647 w 7"/>
                <a:gd name="T3" fmla="*/ 2147483647 h 24"/>
                <a:gd name="T4" fmla="*/ 0 w 7"/>
                <a:gd name="T5" fmla="*/ 2147483647 h 24"/>
                <a:gd name="T6" fmla="*/ 2147483647 w 7"/>
                <a:gd name="T7" fmla="*/ 0 h 24"/>
                <a:gd name="T8" fmla="*/ 0 w 7"/>
                <a:gd name="T9" fmla="*/ 0 h 24"/>
                <a:gd name="T10" fmla="*/ 2147483647 w 7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4"/>
                <a:gd name="T20" fmla="*/ 7 w 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4">
                  <a:moveTo>
                    <a:pt x="7" y="24"/>
                  </a:moveTo>
                  <a:lnTo>
                    <a:pt x="3" y="24"/>
                  </a:lnTo>
                  <a:lnTo>
                    <a:pt x="0" y="24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3" name="Freeform 525"/>
            <p:cNvSpPr>
              <a:spLocks/>
            </p:cNvSpPr>
            <p:nvPr/>
          </p:nvSpPr>
          <p:spPr bwMode="auto">
            <a:xfrm>
              <a:off x="5267391" y="2742369"/>
              <a:ext cx="265667" cy="247332"/>
            </a:xfrm>
            <a:custGeom>
              <a:avLst/>
              <a:gdLst>
                <a:gd name="T0" fmla="*/ 2147483647 w 365"/>
                <a:gd name="T1" fmla="*/ 2147483647 h 380"/>
                <a:gd name="T2" fmla="*/ 2147483647 w 365"/>
                <a:gd name="T3" fmla="*/ 2147483647 h 380"/>
                <a:gd name="T4" fmla="*/ 2147483647 w 365"/>
                <a:gd name="T5" fmla="*/ 2147483647 h 380"/>
                <a:gd name="T6" fmla="*/ 2147483647 w 365"/>
                <a:gd name="T7" fmla="*/ 2147483647 h 380"/>
                <a:gd name="T8" fmla="*/ 2147483647 w 365"/>
                <a:gd name="T9" fmla="*/ 2147483647 h 380"/>
                <a:gd name="T10" fmla="*/ 2147483647 w 365"/>
                <a:gd name="T11" fmla="*/ 2147483647 h 380"/>
                <a:gd name="T12" fmla="*/ 2147483647 w 365"/>
                <a:gd name="T13" fmla="*/ 2147483647 h 380"/>
                <a:gd name="T14" fmla="*/ 2147483647 w 365"/>
                <a:gd name="T15" fmla="*/ 2147483647 h 380"/>
                <a:gd name="T16" fmla="*/ 2147483647 w 365"/>
                <a:gd name="T17" fmla="*/ 2147483647 h 380"/>
                <a:gd name="T18" fmla="*/ 2147483647 w 365"/>
                <a:gd name="T19" fmla="*/ 2147483647 h 380"/>
                <a:gd name="T20" fmla="*/ 0 w 365"/>
                <a:gd name="T21" fmla="*/ 2147483647 h 380"/>
                <a:gd name="T22" fmla="*/ 2147483647 w 365"/>
                <a:gd name="T23" fmla="*/ 0 h 380"/>
                <a:gd name="T24" fmla="*/ 2147483647 w 365"/>
                <a:gd name="T25" fmla="*/ 2147483647 h 380"/>
                <a:gd name="T26" fmla="*/ 2147483647 w 365"/>
                <a:gd name="T27" fmla="*/ 2147483647 h 380"/>
                <a:gd name="T28" fmla="*/ 2147483647 w 365"/>
                <a:gd name="T29" fmla="*/ 2147483647 h 380"/>
                <a:gd name="T30" fmla="*/ 2147483647 w 365"/>
                <a:gd name="T31" fmla="*/ 2147483647 h 380"/>
                <a:gd name="T32" fmla="*/ 2147483647 w 365"/>
                <a:gd name="T33" fmla="*/ 2147483647 h 380"/>
                <a:gd name="T34" fmla="*/ 2147483647 w 365"/>
                <a:gd name="T35" fmla="*/ 2147483647 h 380"/>
                <a:gd name="T36" fmla="*/ 2147483647 w 365"/>
                <a:gd name="T37" fmla="*/ 2147483647 h 380"/>
                <a:gd name="T38" fmla="*/ 2147483647 w 365"/>
                <a:gd name="T39" fmla="*/ 2147483647 h 380"/>
                <a:gd name="T40" fmla="*/ 2147483647 w 365"/>
                <a:gd name="T41" fmla="*/ 2147483647 h 380"/>
                <a:gd name="T42" fmla="*/ 2147483647 w 365"/>
                <a:gd name="T43" fmla="*/ 2147483647 h 380"/>
                <a:gd name="T44" fmla="*/ 2147483647 w 365"/>
                <a:gd name="T45" fmla="*/ 2147483647 h 3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5"/>
                <a:gd name="T70" fmla="*/ 0 h 380"/>
                <a:gd name="T71" fmla="*/ 365 w 365"/>
                <a:gd name="T72" fmla="*/ 380 h 3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5" h="380">
                  <a:moveTo>
                    <a:pt x="342" y="380"/>
                  </a:moveTo>
                  <a:lnTo>
                    <a:pt x="313" y="326"/>
                  </a:lnTo>
                  <a:lnTo>
                    <a:pt x="279" y="269"/>
                  </a:lnTo>
                  <a:lnTo>
                    <a:pt x="242" y="213"/>
                  </a:lnTo>
                  <a:lnTo>
                    <a:pt x="204" y="159"/>
                  </a:lnTo>
                  <a:lnTo>
                    <a:pt x="157" y="111"/>
                  </a:lnTo>
                  <a:lnTo>
                    <a:pt x="107" y="71"/>
                  </a:lnTo>
                  <a:lnTo>
                    <a:pt x="83" y="54"/>
                  </a:lnTo>
                  <a:lnTo>
                    <a:pt x="57" y="41"/>
                  </a:lnTo>
                  <a:lnTo>
                    <a:pt x="28" y="32"/>
                  </a:lnTo>
                  <a:lnTo>
                    <a:pt x="0" y="24"/>
                  </a:lnTo>
                  <a:lnTo>
                    <a:pt x="7" y="0"/>
                  </a:lnTo>
                  <a:lnTo>
                    <a:pt x="37" y="8"/>
                  </a:lnTo>
                  <a:lnTo>
                    <a:pt x="68" y="19"/>
                  </a:lnTo>
                  <a:lnTo>
                    <a:pt x="96" y="32"/>
                  </a:lnTo>
                  <a:lnTo>
                    <a:pt x="124" y="50"/>
                  </a:lnTo>
                  <a:lnTo>
                    <a:pt x="176" y="93"/>
                  </a:lnTo>
                  <a:lnTo>
                    <a:pt x="222" y="141"/>
                  </a:lnTo>
                  <a:lnTo>
                    <a:pt x="263" y="196"/>
                  </a:lnTo>
                  <a:lnTo>
                    <a:pt x="300" y="254"/>
                  </a:lnTo>
                  <a:lnTo>
                    <a:pt x="335" y="313"/>
                  </a:lnTo>
                  <a:lnTo>
                    <a:pt x="365" y="367"/>
                  </a:lnTo>
                  <a:lnTo>
                    <a:pt x="342" y="3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4" name="Freeform 534"/>
            <p:cNvSpPr>
              <a:spLocks/>
            </p:cNvSpPr>
            <p:nvPr/>
          </p:nvSpPr>
          <p:spPr bwMode="auto">
            <a:xfrm>
              <a:off x="5333078" y="2551309"/>
              <a:ext cx="35033" cy="19630"/>
            </a:xfrm>
            <a:custGeom>
              <a:avLst/>
              <a:gdLst>
                <a:gd name="T0" fmla="*/ 2147483647 w 48"/>
                <a:gd name="T1" fmla="*/ 2147483647 h 29"/>
                <a:gd name="T2" fmla="*/ 2147483647 w 48"/>
                <a:gd name="T3" fmla="*/ 0 h 29"/>
                <a:gd name="T4" fmla="*/ 2147483647 w 48"/>
                <a:gd name="T5" fmla="*/ 2147483647 h 29"/>
                <a:gd name="T6" fmla="*/ 0 w 48"/>
                <a:gd name="T7" fmla="*/ 2147483647 h 29"/>
                <a:gd name="T8" fmla="*/ 2147483647 w 48"/>
                <a:gd name="T9" fmla="*/ 2147483647 h 29"/>
                <a:gd name="T10" fmla="*/ 2147483647 w 48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9"/>
                <a:gd name="T20" fmla="*/ 48 w 4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9">
                  <a:moveTo>
                    <a:pt x="9" y="3"/>
                  </a:moveTo>
                  <a:lnTo>
                    <a:pt x="48" y="0"/>
                  </a:lnTo>
                  <a:lnTo>
                    <a:pt x="18" y="25"/>
                  </a:lnTo>
                  <a:lnTo>
                    <a:pt x="0" y="7"/>
                  </a:lnTo>
                  <a:lnTo>
                    <a:pt x="11" y="29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5" name="Freeform 535"/>
            <p:cNvSpPr>
              <a:spLocks/>
            </p:cNvSpPr>
            <p:nvPr/>
          </p:nvSpPr>
          <p:spPr bwMode="auto">
            <a:xfrm>
              <a:off x="5296586" y="2602345"/>
              <a:ext cx="151810" cy="64123"/>
            </a:xfrm>
            <a:custGeom>
              <a:avLst/>
              <a:gdLst>
                <a:gd name="T0" fmla="*/ 2147483647 w 209"/>
                <a:gd name="T1" fmla="*/ 0 h 98"/>
                <a:gd name="T2" fmla="*/ 2147483647 w 209"/>
                <a:gd name="T3" fmla="*/ 2147483647 h 98"/>
                <a:gd name="T4" fmla="*/ 2147483647 w 209"/>
                <a:gd name="T5" fmla="*/ 2147483647 h 98"/>
                <a:gd name="T6" fmla="*/ 2147483647 w 209"/>
                <a:gd name="T7" fmla="*/ 2147483647 h 98"/>
                <a:gd name="T8" fmla="*/ 2147483647 w 209"/>
                <a:gd name="T9" fmla="*/ 2147483647 h 98"/>
                <a:gd name="T10" fmla="*/ 2147483647 w 209"/>
                <a:gd name="T11" fmla="*/ 2147483647 h 98"/>
                <a:gd name="T12" fmla="*/ 2147483647 w 209"/>
                <a:gd name="T13" fmla="*/ 2147483647 h 98"/>
                <a:gd name="T14" fmla="*/ 2147483647 w 209"/>
                <a:gd name="T15" fmla="*/ 2147483647 h 98"/>
                <a:gd name="T16" fmla="*/ 2147483647 w 209"/>
                <a:gd name="T17" fmla="*/ 2147483647 h 98"/>
                <a:gd name="T18" fmla="*/ 2147483647 w 209"/>
                <a:gd name="T19" fmla="*/ 2147483647 h 98"/>
                <a:gd name="T20" fmla="*/ 2147483647 w 209"/>
                <a:gd name="T21" fmla="*/ 2147483647 h 98"/>
                <a:gd name="T22" fmla="*/ 0 w 209"/>
                <a:gd name="T23" fmla="*/ 2147483647 h 98"/>
                <a:gd name="T24" fmla="*/ 2147483647 w 209"/>
                <a:gd name="T25" fmla="*/ 0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9"/>
                <a:gd name="T40" fmla="*/ 0 h 98"/>
                <a:gd name="T41" fmla="*/ 209 w 209"/>
                <a:gd name="T42" fmla="*/ 98 h 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9" h="98">
                  <a:moveTo>
                    <a:pt x="22" y="0"/>
                  </a:moveTo>
                  <a:lnTo>
                    <a:pt x="24" y="2"/>
                  </a:lnTo>
                  <a:lnTo>
                    <a:pt x="26" y="4"/>
                  </a:lnTo>
                  <a:lnTo>
                    <a:pt x="44" y="17"/>
                  </a:lnTo>
                  <a:lnTo>
                    <a:pt x="109" y="43"/>
                  </a:lnTo>
                  <a:lnTo>
                    <a:pt x="209" y="74"/>
                  </a:lnTo>
                  <a:lnTo>
                    <a:pt x="200" y="98"/>
                  </a:lnTo>
                  <a:lnTo>
                    <a:pt x="100" y="67"/>
                  </a:lnTo>
                  <a:lnTo>
                    <a:pt x="35" y="41"/>
                  </a:lnTo>
                  <a:lnTo>
                    <a:pt x="13" y="26"/>
                  </a:lnTo>
                  <a:lnTo>
                    <a:pt x="3" y="19"/>
                  </a:lnTo>
                  <a:lnTo>
                    <a:pt x="0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6" name="Freeform 537"/>
            <p:cNvSpPr>
              <a:spLocks/>
            </p:cNvSpPr>
            <p:nvPr/>
          </p:nvSpPr>
          <p:spPr bwMode="auto">
            <a:xfrm>
              <a:off x="5445476" y="2552617"/>
              <a:ext cx="56929" cy="113851"/>
            </a:xfrm>
            <a:custGeom>
              <a:avLst/>
              <a:gdLst>
                <a:gd name="T0" fmla="*/ 0 w 80"/>
                <a:gd name="T1" fmla="*/ 2147483647 h 174"/>
                <a:gd name="T2" fmla="*/ 2147483647 w 80"/>
                <a:gd name="T3" fmla="*/ 2147483647 h 174"/>
                <a:gd name="T4" fmla="*/ 2147483647 w 80"/>
                <a:gd name="T5" fmla="*/ 2147483647 h 174"/>
                <a:gd name="T6" fmla="*/ 2147483647 w 80"/>
                <a:gd name="T7" fmla="*/ 2147483647 h 174"/>
                <a:gd name="T8" fmla="*/ 2147483647 w 80"/>
                <a:gd name="T9" fmla="*/ 2147483647 h 174"/>
                <a:gd name="T10" fmla="*/ 2147483647 w 80"/>
                <a:gd name="T11" fmla="*/ 2147483647 h 174"/>
                <a:gd name="T12" fmla="*/ 2147483647 w 80"/>
                <a:gd name="T13" fmla="*/ 2147483647 h 174"/>
                <a:gd name="T14" fmla="*/ 2147483647 w 80"/>
                <a:gd name="T15" fmla="*/ 2147483647 h 174"/>
                <a:gd name="T16" fmla="*/ 2147483647 w 80"/>
                <a:gd name="T17" fmla="*/ 0 h 174"/>
                <a:gd name="T18" fmla="*/ 2147483647 w 80"/>
                <a:gd name="T19" fmla="*/ 2147483647 h 174"/>
                <a:gd name="T20" fmla="*/ 2147483647 w 80"/>
                <a:gd name="T21" fmla="*/ 2147483647 h 174"/>
                <a:gd name="T22" fmla="*/ 2147483647 w 80"/>
                <a:gd name="T23" fmla="*/ 2147483647 h 174"/>
                <a:gd name="T24" fmla="*/ 2147483647 w 80"/>
                <a:gd name="T25" fmla="*/ 2147483647 h 174"/>
                <a:gd name="T26" fmla="*/ 2147483647 w 80"/>
                <a:gd name="T27" fmla="*/ 2147483647 h 174"/>
                <a:gd name="T28" fmla="*/ 2147483647 w 80"/>
                <a:gd name="T29" fmla="*/ 2147483647 h 174"/>
                <a:gd name="T30" fmla="*/ 2147483647 w 80"/>
                <a:gd name="T31" fmla="*/ 2147483647 h 174"/>
                <a:gd name="T32" fmla="*/ 2147483647 w 80"/>
                <a:gd name="T33" fmla="*/ 2147483647 h 174"/>
                <a:gd name="T34" fmla="*/ 2147483647 w 80"/>
                <a:gd name="T35" fmla="*/ 2147483647 h 174"/>
                <a:gd name="T36" fmla="*/ 0 w 80"/>
                <a:gd name="T37" fmla="*/ 2147483647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174"/>
                <a:gd name="T59" fmla="*/ 80 w 80"/>
                <a:gd name="T60" fmla="*/ 174 h 1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174">
                  <a:moveTo>
                    <a:pt x="0" y="149"/>
                  </a:moveTo>
                  <a:lnTo>
                    <a:pt x="11" y="149"/>
                  </a:lnTo>
                  <a:lnTo>
                    <a:pt x="17" y="147"/>
                  </a:lnTo>
                  <a:lnTo>
                    <a:pt x="30" y="134"/>
                  </a:lnTo>
                  <a:lnTo>
                    <a:pt x="37" y="117"/>
                  </a:lnTo>
                  <a:lnTo>
                    <a:pt x="43" y="97"/>
                  </a:lnTo>
                  <a:lnTo>
                    <a:pt x="47" y="45"/>
                  </a:lnTo>
                  <a:lnTo>
                    <a:pt x="50" y="21"/>
                  </a:lnTo>
                  <a:lnTo>
                    <a:pt x="56" y="0"/>
                  </a:lnTo>
                  <a:lnTo>
                    <a:pt x="80" y="10"/>
                  </a:lnTo>
                  <a:lnTo>
                    <a:pt x="74" y="28"/>
                  </a:lnTo>
                  <a:lnTo>
                    <a:pt x="71" y="50"/>
                  </a:lnTo>
                  <a:lnTo>
                    <a:pt x="67" y="102"/>
                  </a:lnTo>
                  <a:lnTo>
                    <a:pt x="61" y="126"/>
                  </a:lnTo>
                  <a:lnTo>
                    <a:pt x="50" y="150"/>
                  </a:lnTo>
                  <a:lnTo>
                    <a:pt x="34" y="167"/>
                  </a:lnTo>
                  <a:lnTo>
                    <a:pt x="19" y="173"/>
                  </a:lnTo>
                  <a:lnTo>
                    <a:pt x="4" y="174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7" name="Freeform 538"/>
            <p:cNvSpPr>
              <a:spLocks/>
            </p:cNvSpPr>
            <p:nvPr/>
          </p:nvSpPr>
          <p:spPr bwMode="auto">
            <a:xfrm>
              <a:off x="5442556" y="2649456"/>
              <a:ext cx="5839" cy="17012"/>
            </a:xfrm>
            <a:custGeom>
              <a:avLst/>
              <a:gdLst>
                <a:gd name="T0" fmla="*/ 0 w 9"/>
                <a:gd name="T1" fmla="*/ 2147483647 h 25"/>
                <a:gd name="T2" fmla="*/ 2147483647 w 9"/>
                <a:gd name="T3" fmla="*/ 2147483647 h 25"/>
                <a:gd name="T4" fmla="*/ 2147483647 w 9"/>
                <a:gd name="T5" fmla="*/ 2147483647 h 25"/>
                <a:gd name="T6" fmla="*/ 2147483647 w 9"/>
                <a:gd name="T7" fmla="*/ 0 h 25"/>
                <a:gd name="T8" fmla="*/ 2147483647 w 9"/>
                <a:gd name="T9" fmla="*/ 2147483647 h 25"/>
                <a:gd name="T10" fmla="*/ 0 w 9"/>
                <a:gd name="T11" fmla="*/ 214748364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5"/>
                <a:gd name="T20" fmla="*/ 9 w 9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5">
                  <a:moveTo>
                    <a:pt x="0" y="25"/>
                  </a:moveTo>
                  <a:lnTo>
                    <a:pt x="1" y="25"/>
                  </a:lnTo>
                  <a:lnTo>
                    <a:pt x="7" y="25"/>
                  </a:lnTo>
                  <a:lnTo>
                    <a:pt x="3" y="0"/>
                  </a:lnTo>
                  <a:lnTo>
                    <a:pt x="9" y="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8" name="Freeform 539"/>
            <p:cNvSpPr>
              <a:spLocks/>
            </p:cNvSpPr>
            <p:nvPr/>
          </p:nvSpPr>
          <p:spPr bwMode="auto">
            <a:xfrm>
              <a:off x="5486347" y="2468865"/>
              <a:ext cx="128454" cy="91604"/>
            </a:xfrm>
            <a:custGeom>
              <a:avLst/>
              <a:gdLst>
                <a:gd name="T0" fmla="*/ 0 w 175"/>
                <a:gd name="T1" fmla="*/ 2147483647 h 139"/>
                <a:gd name="T2" fmla="*/ 2147483647 w 175"/>
                <a:gd name="T3" fmla="*/ 2147483647 h 139"/>
                <a:gd name="T4" fmla="*/ 2147483647 w 175"/>
                <a:gd name="T5" fmla="*/ 2147483647 h 139"/>
                <a:gd name="T6" fmla="*/ 2147483647 w 175"/>
                <a:gd name="T7" fmla="*/ 2147483647 h 139"/>
                <a:gd name="T8" fmla="*/ 2147483647 w 175"/>
                <a:gd name="T9" fmla="*/ 2147483647 h 139"/>
                <a:gd name="T10" fmla="*/ 2147483647 w 175"/>
                <a:gd name="T11" fmla="*/ 2147483647 h 139"/>
                <a:gd name="T12" fmla="*/ 2147483647 w 175"/>
                <a:gd name="T13" fmla="*/ 2147483647 h 139"/>
                <a:gd name="T14" fmla="*/ 2147483647 w 175"/>
                <a:gd name="T15" fmla="*/ 0 h 139"/>
                <a:gd name="T16" fmla="*/ 2147483647 w 175"/>
                <a:gd name="T17" fmla="*/ 2147483647 h 139"/>
                <a:gd name="T18" fmla="*/ 2147483647 w 175"/>
                <a:gd name="T19" fmla="*/ 2147483647 h 139"/>
                <a:gd name="T20" fmla="*/ 2147483647 w 175"/>
                <a:gd name="T21" fmla="*/ 2147483647 h 139"/>
                <a:gd name="T22" fmla="*/ 2147483647 w 175"/>
                <a:gd name="T23" fmla="*/ 2147483647 h 139"/>
                <a:gd name="T24" fmla="*/ 2147483647 w 175"/>
                <a:gd name="T25" fmla="*/ 2147483647 h 139"/>
                <a:gd name="T26" fmla="*/ 2147483647 w 175"/>
                <a:gd name="T27" fmla="*/ 2147483647 h 139"/>
                <a:gd name="T28" fmla="*/ 2147483647 w 175"/>
                <a:gd name="T29" fmla="*/ 2147483647 h 139"/>
                <a:gd name="T30" fmla="*/ 2147483647 w 175"/>
                <a:gd name="T31" fmla="*/ 2147483647 h 139"/>
                <a:gd name="T32" fmla="*/ 0 w 175"/>
                <a:gd name="T33" fmla="*/ 2147483647 h 1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5"/>
                <a:gd name="T52" fmla="*/ 0 h 139"/>
                <a:gd name="T53" fmla="*/ 175 w 175"/>
                <a:gd name="T54" fmla="*/ 139 h 1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5" h="139">
                  <a:moveTo>
                    <a:pt x="0" y="126"/>
                  </a:moveTo>
                  <a:lnTo>
                    <a:pt x="14" y="100"/>
                  </a:lnTo>
                  <a:lnTo>
                    <a:pt x="33" y="79"/>
                  </a:lnTo>
                  <a:lnTo>
                    <a:pt x="51" y="63"/>
                  </a:lnTo>
                  <a:lnTo>
                    <a:pt x="74" y="48"/>
                  </a:lnTo>
                  <a:lnTo>
                    <a:pt x="118" y="26"/>
                  </a:lnTo>
                  <a:lnTo>
                    <a:pt x="140" y="13"/>
                  </a:lnTo>
                  <a:lnTo>
                    <a:pt x="163" y="0"/>
                  </a:lnTo>
                  <a:lnTo>
                    <a:pt x="175" y="22"/>
                  </a:lnTo>
                  <a:lnTo>
                    <a:pt x="153" y="35"/>
                  </a:lnTo>
                  <a:lnTo>
                    <a:pt x="131" y="48"/>
                  </a:lnTo>
                  <a:lnTo>
                    <a:pt x="87" y="70"/>
                  </a:lnTo>
                  <a:lnTo>
                    <a:pt x="68" y="83"/>
                  </a:lnTo>
                  <a:lnTo>
                    <a:pt x="51" y="98"/>
                  </a:lnTo>
                  <a:lnTo>
                    <a:pt x="35" y="116"/>
                  </a:lnTo>
                  <a:lnTo>
                    <a:pt x="22" y="139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9" name="Freeform 540"/>
            <p:cNvSpPr>
              <a:spLocks/>
            </p:cNvSpPr>
            <p:nvPr/>
          </p:nvSpPr>
          <p:spPr bwMode="auto">
            <a:xfrm>
              <a:off x="5484888" y="2551309"/>
              <a:ext cx="17516" cy="9160"/>
            </a:xfrm>
            <a:custGeom>
              <a:avLst/>
              <a:gdLst>
                <a:gd name="T0" fmla="*/ 0 w 24"/>
                <a:gd name="T1" fmla="*/ 2147483647 h 13"/>
                <a:gd name="T2" fmla="*/ 2147483647 w 24"/>
                <a:gd name="T3" fmla="*/ 0 h 13"/>
                <a:gd name="T4" fmla="*/ 2147483647 w 24"/>
                <a:gd name="T5" fmla="*/ 2147483647 h 13"/>
                <a:gd name="T6" fmla="*/ 2147483647 w 24"/>
                <a:gd name="T7" fmla="*/ 2147483647 h 13"/>
                <a:gd name="T8" fmla="*/ 0 w 24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3"/>
                <a:gd name="T17" fmla="*/ 24 w 2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3">
                  <a:moveTo>
                    <a:pt x="0" y="1"/>
                  </a:moveTo>
                  <a:lnTo>
                    <a:pt x="2" y="0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0" name="Freeform 541"/>
            <p:cNvSpPr>
              <a:spLocks/>
            </p:cNvSpPr>
            <p:nvPr/>
          </p:nvSpPr>
          <p:spPr bwMode="auto">
            <a:xfrm>
              <a:off x="5604584" y="2275187"/>
              <a:ext cx="160568" cy="208073"/>
            </a:xfrm>
            <a:custGeom>
              <a:avLst/>
              <a:gdLst>
                <a:gd name="T0" fmla="*/ 0 w 220"/>
                <a:gd name="T1" fmla="*/ 2147483647 h 319"/>
                <a:gd name="T2" fmla="*/ 2147483647 w 220"/>
                <a:gd name="T3" fmla="*/ 2147483647 h 319"/>
                <a:gd name="T4" fmla="*/ 2147483647 w 220"/>
                <a:gd name="T5" fmla="*/ 2147483647 h 319"/>
                <a:gd name="T6" fmla="*/ 2147483647 w 220"/>
                <a:gd name="T7" fmla="*/ 2147483647 h 319"/>
                <a:gd name="T8" fmla="*/ 2147483647 w 220"/>
                <a:gd name="T9" fmla="*/ 2147483647 h 319"/>
                <a:gd name="T10" fmla="*/ 2147483647 w 220"/>
                <a:gd name="T11" fmla="*/ 2147483647 h 319"/>
                <a:gd name="T12" fmla="*/ 2147483647 w 220"/>
                <a:gd name="T13" fmla="*/ 2147483647 h 319"/>
                <a:gd name="T14" fmla="*/ 2147483647 w 220"/>
                <a:gd name="T15" fmla="*/ 0 h 319"/>
                <a:gd name="T16" fmla="*/ 2147483647 w 220"/>
                <a:gd name="T17" fmla="*/ 2147483647 h 319"/>
                <a:gd name="T18" fmla="*/ 2147483647 w 220"/>
                <a:gd name="T19" fmla="*/ 2147483647 h 319"/>
                <a:gd name="T20" fmla="*/ 2147483647 w 220"/>
                <a:gd name="T21" fmla="*/ 2147483647 h 319"/>
                <a:gd name="T22" fmla="*/ 2147483647 w 220"/>
                <a:gd name="T23" fmla="*/ 2147483647 h 319"/>
                <a:gd name="T24" fmla="*/ 2147483647 w 220"/>
                <a:gd name="T25" fmla="*/ 2147483647 h 319"/>
                <a:gd name="T26" fmla="*/ 2147483647 w 220"/>
                <a:gd name="T27" fmla="*/ 2147483647 h 319"/>
                <a:gd name="T28" fmla="*/ 2147483647 w 220"/>
                <a:gd name="T29" fmla="*/ 2147483647 h 319"/>
                <a:gd name="T30" fmla="*/ 2147483647 w 220"/>
                <a:gd name="T31" fmla="*/ 2147483647 h 319"/>
                <a:gd name="T32" fmla="*/ 0 w 220"/>
                <a:gd name="T33" fmla="*/ 2147483647 h 3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319"/>
                <a:gd name="T53" fmla="*/ 220 w 220"/>
                <a:gd name="T54" fmla="*/ 319 h 3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319">
                  <a:moveTo>
                    <a:pt x="0" y="299"/>
                  </a:moveTo>
                  <a:lnTo>
                    <a:pt x="37" y="271"/>
                  </a:lnTo>
                  <a:lnTo>
                    <a:pt x="68" y="239"/>
                  </a:lnTo>
                  <a:lnTo>
                    <a:pt x="96" y="206"/>
                  </a:lnTo>
                  <a:lnTo>
                    <a:pt x="122" y="167"/>
                  </a:lnTo>
                  <a:lnTo>
                    <a:pt x="144" y="128"/>
                  </a:lnTo>
                  <a:lnTo>
                    <a:pt x="164" y="87"/>
                  </a:lnTo>
                  <a:lnTo>
                    <a:pt x="196" y="0"/>
                  </a:lnTo>
                  <a:lnTo>
                    <a:pt x="220" y="10"/>
                  </a:lnTo>
                  <a:lnTo>
                    <a:pt x="187" y="99"/>
                  </a:lnTo>
                  <a:lnTo>
                    <a:pt x="166" y="141"/>
                  </a:lnTo>
                  <a:lnTo>
                    <a:pt x="142" y="182"/>
                  </a:lnTo>
                  <a:lnTo>
                    <a:pt x="116" y="223"/>
                  </a:lnTo>
                  <a:lnTo>
                    <a:pt x="87" y="258"/>
                  </a:lnTo>
                  <a:lnTo>
                    <a:pt x="53" y="291"/>
                  </a:lnTo>
                  <a:lnTo>
                    <a:pt x="16" y="319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1" name="Freeform 542"/>
            <p:cNvSpPr>
              <a:spLocks/>
            </p:cNvSpPr>
            <p:nvPr/>
          </p:nvSpPr>
          <p:spPr bwMode="auto">
            <a:xfrm>
              <a:off x="5604584" y="2468865"/>
              <a:ext cx="11678" cy="14395"/>
            </a:xfrm>
            <a:custGeom>
              <a:avLst/>
              <a:gdLst>
                <a:gd name="T0" fmla="*/ 2147483647 w 16"/>
                <a:gd name="T1" fmla="*/ 2147483647 h 22"/>
                <a:gd name="T2" fmla="*/ 2147483647 w 16"/>
                <a:gd name="T3" fmla="*/ 2147483647 h 22"/>
                <a:gd name="T4" fmla="*/ 0 w 16"/>
                <a:gd name="T5" fmla="*/ 2147483647 h 22"/>
                <a:gd name="T6" fmla="*/ 2147483647 w 16"/>
                <a:gd name="T7" fmla="*/ 0 h 22"/>
                <a:gd name="T8" fmla="*/ 2147483647 w 16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2"/>
                <a:gd name="T17" fmla="*/ 16 w 1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2">
                  <a:moveTo>
                    <a:pt x="14" y="22"/>
                  </a:moveTo>
                  <a:lnTo>
                    <a:pt x="16" y="22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2" name="Freeform 543"/>
            <p:cNvSpPr>
              <a:spLocks/>
            </p:cNvSpPr>
            <p:nvPr/>
          </p:nvSpPr>
          <p:spPr bwMode="auto">
            <a:xfrm>
              <a:off x="5754934" y="2269952"/>
              <a:ext cx="227714" cy="157036"/>
            </a:xfrm>
            <a:custGeom>
              <a:avLst/>
              <a:gdLst>
                <a:gd name="T0" fmla="*/ 2147483647 w 311"/>
                <a:gd name="T1" fmla="*/ 0 h 241"/>
                <a:gd name="T2" fmla="*/ 2147483647 w 311"/>
                <a:gd name="T3" fmla="*/ 2147483647 h 241"/>
                <a:gd name="T4" fmla="*/ 2147483647 w 311"/>
                <a:gd name="T5" fmla="*/ 2147483647 h 241"/>
                <a:gd name="T6" fmla="*/ 2147483647 w 311"/>
                <a:gd name="T7" fmla="*/ 2147483647 h 241"/>
                <a:gd name="T8" fmla="*/ 2147483647 w 311"/>
                <a:gd name="T9" fmla="*/ 2147483647 h 241"/>
                <a:gd name="T10" fmla="*/ 2147483647 w 311"/>
                <a:gd name="T11" fmla="*/ 2147483647 h 241"/>
                <a:gd name="T12" fmla="*/ 2147483647 w 311"/>
                <a:gd name="T13" fmla="*/ 2147483647 h 241"/>
                <a:gd name="T14" fmla="*/ 2147483647 w 311"/>
                <a:gd name="T15" fmla="*/ 2147483647 h 241"/>
                <a:gd name="T16" fmla="*/ 2147483647 w 311"/>
                <a:gd name="T17" fmla="*/ 2147483647 h 241"/>
                <a:gd name="T18" fmla="*/ 2147483647 w 311"/>
                <a:gd name="T19" fmla="*/ 2147483647 h 241"/>
                <a:gd name="T20" fmla="*/ 2147483647 w 311"/>
                <a:gd name="T21" fmla="*/ 2147483647 h 241"/>
                <a:gd name="T22" fmla="*/ 2147483647 w 311"/>
                <a:gd name="T23" fmla="*/ 2147483647 h 241"/>
                <a:gd name="T24" fmla="*/ 2147483647 w 311"/>
                <a:gd name="T25" fmla="*/ 2147483647 h 241"/>
                <a:gd name="T26" fmla="*/ 2147483647 w 311"/>
                <a:gd name="T27" fmla="*/ 2147483647 h 241"/>
                <a:gd name="T28" fmla="*/ 2147483647 w 311"/>
                <a:gd name="T29" fmla="*/ 2147483647 h 241"/>
                <a:gd name="T30" fmla="*/ 2147483647 w 311"/>
                <a:gd name="T31" fmla="*/ 2147483647 h 241"/>
                <a:gd name="T32" fmla="*/ 2147483647 w 311"/>
                <a:gd name="T33" fmla="*/ 2147483647 h 241"/>
                <a:gd name="T34" fmla="*/ 2147483647 w 311"/>
                <a:gd name="T35" fmla="*/ 2147483647 h 241"/>
                <a:gd name="T36" fmla="*/ 2147483647 w 311"/>
                <a:gd name="T37" fmla="*/ 2147483647 h 241"/>
                <a:gd name="T38" fmla="*/ 2147483647 w 311"/>
                <a:gd name="T39" fmla="*/ 2147483647 h 241"/>
                <a:gd name="T40" fmla="*/ 2147483647 w 311"/>
                <a:gd name="T41" fmla="*/ 2147483647 h 241"/>
                <a:gd name="T42" fmla="*/ 2147483647 w 311"/>
                <a:gd name="T43" fmla="*/ 2147483647 h 241"/>
                <a:gd name="T44" fmla="*/ 2147483647 w 311"/>
                <a:gd name="T45" fmla="*/ 2147483647 h 241"/>
                <a:gd name="T46" fmla="*/ 2147483647 w 311"/>
                <a:gd name="T47" fmla="*/ 2147483647 h 241"/>
                <a:gd name="T48" fmla="*/ 2147483647 w 311"/>
                <a:gd name="T49" fmla="*/ 2147483647 h 241"/>
                <a:gd name="T50" fmla="*/ 2147483647 w 311"/>
                <a:gd name="T51" fmla="*/ 2147483647 h 241"/>
                <a:gd name="T52" fmla="*/ 2147483647 w 311"/>
                <a:gd name="T53" fmla="*/ 2147483647 h 241"/>
                <a:gd name="T54" fmla="*/ 0 w 311"/>
                <a:gd name="T55" fmla="*/ 2147483647 h 241"/>
                <a:gd name="T56" fmla="*/ 2147483647 w 311"/>
                <a:gd name="T57" fmla="*/ 0 h 24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1"/>
                <a:gd name="T88" fmla="*/ 0 h 241"/>
                <a:gd name="T89" fmla="*/ 311 w 311"/>
                <a:gd name="T90" fmla="*/ 241 h 24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1" h="241">
                  <a:moveTo>
                    <a:pt x="4" y="0"/>
                  </a:moveTo>
                  <a:lnTo>
                    <a:pt x="30" y="4"/>
                  </a:lnTo>
                  <a:lnTo>
                    <a:pt x="54" y="13"/>
                  </a:lnTo>
                  <a:lnTo>
                    <a:pt x="78" y="26"/>
                  </a:lnTo>
                  <a:lnTo>
                    <a:pt x="100" y="43"/>
                  </a:lnTo>
                  <a:lnTo>
                    <a:pt x="135" y="80"/>
                  </a:lnTo>
                  <a:lnTo>
                    <a:pt x="167" y="121"/>
                  </a:lnTo>
                  <a:lnTo>
                    <a:pt x="198" y="159"/>
                  </a:lnTo>
                  <a:lnTo>
                    <a:pt x="215" y="176"/>
                  </a:lnTo>
                  <a:lnTo>
                    <a:pt x="231" y="191"/>
                  </a:lnTo>
                  <a:lnTo>
                    <a:pt x="248" y="202"/>
                  </a:lnTo>
                  <a:lnTo>
                    <a:pt x="266" y="211"/>
                  </a:lnTo>
                  <a:lnTo>
                    <a:pt x="289" y="215"/>
                  </a:lnTo>
                  <a:lnTo>
                    <a:pt x="311" y="215"/>
                  </a:lnTo>
                  <a:lnTo>
                    <a:pt x="311" y="241"/>
                  </a:lnTo>
                  <a:lnTo>
                    <a:pt x="285" y="241"/>
                  </a:lnTo>
                  <a:lnTo>
                    <a:pt x="257" y="235"/>
                  </a:lnTo>
                  <a:lnTo>
                    <a:pt x="235" y="224"/>
                  </a:lnTo>
                  <a:lnTo>
                    <a:pt x="215" y="211"/>
                  </a:lnTo>
                  <a:lnTo>
                    <a:pt x="196" y="195"/>
                  </a:lnTo>
                  <a:lnTo>
                    <a:pt x="178" y="176"/>
                  </a:lnTo>
                  <a:lnTo>
                    <a:pt x="146" y="137"/>
                  </a:lnTo>
                  <a:lnTo>
                    <a:pt x="115" y="96"/>
                  </a:lnTo>
                  <a:lnTo>
                    <a:pt x="81" y="61"/>
                  </a:lnTo>
                  <a:lnTo>
                    <a:pt x="65" y="48"/>
                  </a:lnTo>
                  <a:lnTo>
                    <a:pt x="44" y="37"/>
                  </a:lnTo>
                  <a:lnTo>
                    <a:pt x="26" y="30"/>
                  </a:lnTo>
                  <a:lnTo>
                    <a:pt x="0" y="2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3" name="Freeform 544"/>
            <p:cNvSpPr>
              <a:spLocks/>
            </p:cNvSpPr>
            <p:nvPr/>
          </p:nvSpPr>
          <p:spPr bwMode="auto">
            <a:xfrm>
              <a:off x="5747635" y="2268644"/>
              <a:ext cx="17516" cy="18321"/>
            </a:xfrm>
            <a:custGeom>
              <a:avLst/>
              <a:gdLst>
                <a:gd name="T0" fmla="*/ 0 w 24"/>
                <a:gd name="T1" fmla="*/ 2147483647 h 28"/>
                <a:gd name="T2" fmla="*/ 2147483647 w 24"/>
                <a:gd name="T3" fmla="*/ 0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2147483647 w 24"/>
                <a:gd name="T9" fmla="*/ 2147483647 h 28"/>
                <a:gd name="T10" fmla="*/ 0 w 24"/>
                <a:gd name="T11" fmla="*/ 214748364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8"/>
                <a:gd name="T20" fmla="*/ 24 w 24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8">
                  <a:moveTo>
                    <a:pt x="0" y="1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11" y="28"/>
                  </a:lnTo>
                  <a:lnTo>
                    <a:pt x="24" y="2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4" name="Freeform 545"/>
            <p:cNvSpPr>
              <a:spLocks/>
            </p:cNvSpPr>
            <p:nvPr/>
          </p:nvSpPr>
          <p:spPr bwMode="auto">
            <a:xfrm>
              <a:off x="5982648" y="2400816"/>
              <a:ext cx="124075" cy="26173"/>
            </a:xfrm>
            <a:custGeom>
              <a:avLst/>
              <a:gdLst>
                <a:gd name="T0" fmla="*/ 0 w 170"/>
                <a:gd name="T1" fmla="*/ 2147483647 h 41"/>
                <a:gd name="T2" fmla="*/ 2147483647 w 170"/>
                <a:gd name="T3" fmla="*/ 0 h 41"/>
                <a:gd name="T4" fmla="*/ 2147483647 w 170"/>
                <a:gd name="T5" fmla="*/ 2147483647 h 41"/>
                <a:gd name="T6" fmla="*/ 2147483647 w 170"/>
                <a:gd name="T7" fmla="*/ 2147483647 h 41"/>
                <a:gd name="T8" fmla="*/ 0 w 170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"/>
                <a:gd name="T16" fmla="*/ 0 h 41"/>
                <a:gd name="T17" fmla="*/ 170 w 17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" h="41">
                  <a:moveTo>
                    <a:pt x="0" y="15"/>
                  </a:moveTo>
                  <a:lnTo>
                    <a:pt x="168" y="0"/>
                  </a:lnTo>
                  <a:lnTo>
                    <a:pt x="170" y="26"/>
                  </a:lnTo>
                  <a:lnTo>
                    <a:pt x="2" y="4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5" name="Freeform 546"/>
            <p:cNvSpPr>
              <a:spLocks/>
            </p:cNvSpPr>
            <p:nvPr/>
          </p:nvSpPr>
          <p:spPr bwMode="auto">
            <a:xfrm>
              <a:off x="5982648" y="2409976"/>
              <a:ext cx="1460" cy="17012"/>
            </a:xfrm>
            <a:custGeom>
              <a:avLst/>
              <a:gdLst>
                <a:gd name="T0" fmla="*/ 0 w 2"/>
                <a:gd name="T1" fmla="*/ 2147483647 h 26"/>
                <a:gd name="T2" fmla="*/ 2147483647 w 2"/>
                <a:gd name="T3" fmla="*/ 2147483647 h 26"/>
                <a:gd name="T4" fmla="*/ 0 w 2"/>
                <a:gd name="T5" fmla="*/ 0 h 26"/>
                <a:gd name="T6" fmla="*/ 0 w 2"/>
                <a:gd name="T7" fmla="*/ 2147483647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6"/>
                <a:gd name="T14" fmla="*/ 2 w 2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6">
                  <a:moveTo>
                    <a:pt x="0" y="26"/>
                  </a:moveTo>
                  <a:lnTo>
                    <a:pt x="2" y="26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6" name="Freeform 547"/>
            <p:cNvSpPr>
              <a:spLocks/>
            </p:cNvSpPr>
            <p:nvPr/>
          </p:nvSpPr>
          <p:spPr bwMode="auto">
            <a:xfrm>
              <a:off x="6103803" y="2400816"/>
              <a:ext cx="84663" cy="49728"/>
            </a:xfrm>
            <a:custGeom>
              <a:avLst/>
              <a:gdLst>
                <a:gd name="T0" fmla="*/ 2147483647 w 115"/>
                <a:gd name="T1" fmla="*/ 0 h 76"/>
                <a:gd name="T2" fmla="*/ 2147483647 w 115"/>
                <a:gd name="T3" fmla="*/ 2147483647 h 76"/>
                <a:gd name="T4" fmla="*/ 2147483647 w 115"/>
                <a:gd name="T5" fmla="*/ 2147483647 h 76"/>
                <a:gd name="T6" fmla="*/ 2147483647 w 115"/>
                <a:gd name="T7" fmla="*/ 2147483647 h 76"/>
                <a:gd name="T8" fmla="*/ 2147483647 w 115"/>
                <a:gd name="T9" fmla="*/ 2147483647 h 76"/>
                <a:gd name="T10" fmla="*/ 2147483647 w 115"/>
                <a:gd name="T11" fmla="*/ 2147483647 h 76"/>
                <a:gd name="T12" fmla="*/ 2147483647 w 115"/>
                <a:gd name="T13" fmla="*/ 2147483647 h 76"/>
                <a:gd name="T14" fmla="*/ 2147483647 w 115"/>
                <a:gd name="T15" fmla="*/ 2147483647 h 76"/>
                <a:gd name="T16" fmla="*/ 2147483647 w 115"/>
                <a:gd name="T17" fmla="*/ 2147483647 h 76"/>
                <a:gd name="T18" fmla="*/ 0 w 115"/>
                <a:gd name="T19" fmla="*/ 2147483647 h 76"/>
                <a:gd name="T20" fmla="*/ 2147483647 w 115"/>
                <a:gd name="T21" fmla="*/ 0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76"/>
                <a:gd name="T35" fmla="*/ 115 w 115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76">
                  <a:moveTo>
                    <a:pt x="2" y="0"/>
                  </a:moveTo>
                  <a:lnTo>
                    <a:pt x="30" y="2"/>
                  </a:lnTo>
                  <a:lnTo>
                    <a:pt x="58" y="13"/>
                  </a:lnTo>
                  <a:lnTo>
                    <a:pt x="86" y="33"/>
                  </a:lnTo>
                  <a:lnTo>
                    <a:pt x="115" y="58"/>
                  </a:lnTo>
                  <a:lnTo>
                    <a:pt x="97" y="76"/>
                  </a:lnTo>
                  <a:lnTo>
                    <a:pt x="69" y="54"/>
                  </a:lnTo>
                  <a:lnTo>
                    <a:pt x="45" y="35"/>
                  </a:lnTo>
                  <a:lnTo>
                    <a:pt x="26" y="28"/>
                  </a:lnTo>
                  <a:lnTo>
                    <a:pt x="0" y="2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7" name="Freeform 548"/>
            <p:cNvSpPr>
              <a:spLocks/>
            </p:cNvSpPr>
            <p:nvPr/>
          </p:nvSpPr>
          <p:spPr bwMode="auto">
            <a:xfrm>
              <a:off x="6103803" y="2400816"/>
              <a:ext cx="2919" cy="17012"/>
            </a:xfrm>
            <a:custGeom>
              <a:avLst/>
              <a:gdLst>
                <a:gd name="T0" fmla="*/ 2147483647 w 4"/>
                <a:gd name="T1" fmla="*/ 0 h 26"/>
                <a:gd name="T2" fmla="*/ 0 w 4"/>
                <a:gd name="T3" fmla="*/ 2147483647 h 26"/>
                <a:gd name="T4" fmla="*/ 2147483647 w 4"/>
                <a:gd name="T5" fmla="*/ 2147483647 h 26"/>
                <a:gd name="T6" fmla="*/ 2147483647 w 4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6"/>
                <a:gd name="T14" fmla="*/ 4 w 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6">
                  <a:moveTo>
                    <a:pt x="2" y="0"/>
                  </a:moveTo>
                  <a:lnTo>
                    <a:pt x="0" y="26"/>
                  </a:lnTo>
                  <a:lnTo>
                    <a:pt x="4" y="2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8" name="Freeform 549"/>
            <p:cNvSpPr>
              <a:spLocks/>
            </p:cNvSpPr>
            <p:nvPr/>
          </p:nvSpPr>
          <p:spPr bwMode="auto">
            <a:xfrm>
              <a:off x="6132998" y="2437457"/>
              <a:ext cx="54009" cy="73283"/>
            </a:xfrm>
            <a:custGeom>
              <a:avLst/>
              <a:gdLst>
                <a:gd name="T0" fmla="*/ 2147483647 w 74"/>
                <a:gd name="T1" fmla="*/ 2147483647 h 111"/>
                <a:gd name="T2" fmla="*/ 2147483647 w 74"/>
                <a:gd name="T3" fmla="*/ 2147483647 h 111"/>
                <a:gd name="T4" fmla="*/ 2147483647 w 74"/>
                <a:gd name="T5" fmla="*/ 2147483647 h 111"/>
                <a:gd name="T6" fmla="*/ 2147483647 w 74"/>
                <a:gd name="T7" fmla="*/ 2147483647 h 111"/>
                <a:gd name="T8" fmla="*/ 2147483647 w 74"/>
                <a:gd name="T9" fmla="*/ 2147483647 h 111"/>
                <a:gd name="T10" fmla="*/ 2147483647 w 74"/>
                <a:gd name="T11" fmla="*/ 2147483647 h 111"/>
                <a:gd name="T12" fmla="*/ 0 w 74"/>
                <a:gd name="T13" fmla="*/ 2147483647 h 111"/>
                <a:gd name="T14" fmla="*/ 0 w 74"/>
                <a:gd name="T15" fmla="*/ 2147483647 h 111"/>
                <a:gd name="T16" fmla="*/ 2147483647 w 74"/>
                <a:gd name="T17" fmla="*/ 2147483647 h 111"/>
                <a:gd name="T18" fmla="*/ 2147483647 w 74"/>
                <a:gd name="T19" fmla="*/ 2147483647 h 111"/>
                <a:gd name="T20" fmla="*/ 2147483647 w 74"/>
                <a:gd name="T21" fmla="*/ 2147483647 h 111"/>
                <a:gd name="T22" fmla="*/ 2147483647 w 74"/>
                <a:gd name="T23" fmla="*/ 0 h 111"/>
                <a:gd name="T24" fmla="*/ 2147483647 w 74"/>
                <a:gd name="T25" fmla="*/ 2147483647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"/>
                <a:gd name="T40" fmla="*/ 0 h 111"/>
                <a:gd name="T41" fmla="*/ 74 w 74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" h="111">
                  <a:moveTo>
                    <a:pt x="74" y="20"/>
                  </a:moveTo>
                  <a:lnTo>
                    <a:pt x="60" y="29"/>
                  </a:lnTo>
                  <a:lnTo>
                    <a:pt x="48" y="38"/>
                  </a:lnTo>
                  <a:lnTo>
                    <a:pt x="34" y="59"/>
                  </a:lnTo>
                  <a:lnTo>
                    <a:pt x="26" y="81"/>
                  </a:lnTo>
                  <a:lnTo>
                    <a:pt x="26" y="111"/>
                  </a:lnTo>
                  <a:lnTo>
                    <a:pt x="0" y="111"/>
                  </a:lnTo>
                  <a:lnTo>
                    <a:pt x="0" y="77"/>
                  </a:lnTo>
                  <a:lnTo>
                    <a:pt x="11" y="46"/>
                  </a:lnTo>
                  <a:lnTo>
                    <a:pt x="28" y="22"/>
                  </a:lnTo>
                  <a:lnTo>
                    <a:pt x="43" y="9"/>
                  </a:lnTo>
                  <a:lnTo>
                    <a:pt x="58" y="0"/>
                  </a:lnTo>
                  <a:lnTo>
                    <a:pt x="7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9" name="Freeform 550"/>
            <p:cNvSpPr>
              <a:spLocks/>
            </p:cNvSpPr>
            <p:nvPr/>
          </p:nvSpPr>
          <p:spPr bwMode="auto">
            <a:xfrm>
              <a:off x="6173869" y="2437457"/>
              <a:ext cx="23355" cy="13086"/>
            </a:xfrm>
            <a:custGeom>
              <a:avLst/>
              <a:gdLst>
                <a:gd name="T0" fmla="*/ 2147483647 w 31"/>
                <a:gd name="T1" fmla="*/ 0 h 20"/>
                <a:gd name="T2" fmla="*/ 2147483647 w 31"/>
                <a:gd name="T3" fmla="*/ 2147483647 h 20"/>
                <a:gd name="T4" fmla="*/ 2147483647 w 31"/>
                <a:gd name="T5" fmla="*/ 2147483647 h 20"/>
                <a:gd name="T6" fmla="*/ 0 w 31"/>
                <a:gd name="T7" fmla="*/ 0 h 20"/>
                <a:gd name="T8" fmla="*/ 0 w 31"/>
                <a:gd name="T9" fmla="*/ 2147483647 h 20"/>
                <a:gd name="T10" fmla="*/ 2147483647 w 31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0"/>
                <a:gd name="T20" fmla="*/ 31 w 31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0">
                  <a:moveTo>
                    <a:pt x="18" y="0"/>
                  </a:moveTo>
                  <a:lnTo>
                    <a:pt x="31" y="11"/>
                  </a:lnTo>
                  <a:lnTo>
                    <a:pt x="16" y="2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0" name="Freeform 551"/>
            <p:cNvSpPr>
              <a:spLocks/>
            </p:cNvSpPr>
            <p:nvPr/>
          </p:nvSpPr>
          <p:spPr bwMode="auto">
            <a:xfrm>
              <a:off x="6132998" y="2508124"/>
              <a:ext cx="70066" cy="47111"/>
            </a:xfrm>
            <a:custGeom>
              <a:avLst/>
              <a:gdLst>
                <a:gd name="T0" fmla="*/ 2147483647 w 97"/>
                <a:gd name="T1" fmla="*/ 0 h 72"/>
                <a:gd name="T2" fmla="*/ 2147483647 w 97"/>
                <a:gd name="T3" fmla="*/ 2147483647 h 72"/>
                <a:gd name="T4" fmla="*/ 2147483647 w 97"/>
                <a:gd name="T5" fmla="*/ 2147483647 h 72"/>
                <a:gd name="T6" fmla="*/ 2147483647 w 97"/>
                <a:gd name="T7" fmla="*/ 2147483647 h 72"/>
                <a:gd name="T8" fmla="*/ 2147483647 w 97"/>
                <a:gd name="T9" fmla="*/ 2147483647 h 72"/>
                <a:gd name="T10" fmla="*/ 2147483647 w 97"/>
                <a:gd name="T11" fmla="*/ 2147483647 h 72"/>
                <a:gd name="T12" fmla="*/ 2147483647 w 97"/>
                <a:gd name="T13" fmla="*/ 2147483647 h 72"/>
                <a:gd name="T14" fmla="*/ 2147483647 w 97"/>
                <a:gd name="T15" fmla="*/ 2147483647 h 72"/>
                <a:gd name="T16" fmla="*/ 2147483647 w 97"/>
                <a:gd name="T17" fmla="*/ 2147483647 h 72"/>
                <a:gd name="T18" fmla="*/ 0 w 97"/>
                <a:gd name="T19" fmla="*/ 2147483647 h 72"/>
                <a:gd name="T20" fmla="*/ 2147483647 w 97"/>
                <a:gd name="T21" fmla="*/ 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72"/>
                <a:gd name="T35" fmla="*/ 97 w 97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72">
                  <a:moveTo>
                    <a:pt x="24" y="0"/>
                  </a:moveTo>
                  <a:lnTo>
                    <a:pt x="28" y="9"/>
                  </a:lnTo>
                  <a:lnTo>
                    <a:pt x="30" y="13"/>
                  </a:lnTo>
                  <a:lnTo>
                    <a:pt x="50" y="26"/>
                  </a:lnTo>
                  <a:lnTo>
                    <a:pt x="97" y="50"/>
                  </a:lnTo>
                  <a:lnTo>
                    <a:pt x="84" y="72"/>
                  </a:lnTo>
                  <a:lnTo>
                    <a:pt x="37" y="48"/>
                  </a:lnTo>
                  <a:lnTo>
                    <a:pt x="13" y="33"/>
                  </a:lnTo>
                  <a:lnTo>
                    <a:pt x="6" y="22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1" name="Freeform 552"/>
            <p:cNvSpPr>
              <a:spLocks/>
            </p:cNvSpPr>
            <p:nvPr/>
          </p:nvSpPr>
          <p:spPr bwMode="auto">
            <a:xfrm>
              <a:off x="6132998" y="2508124"/>
              <a:ext cx="18976" cy="6543"/>
            </a:xfrm>
            <a:custGeom>
              <a:avLst/>
              <a:gdLst>
                <a:gd name="T0" fmla="*/ 0 w 26"/>
                <a:gd name="T1" fmla="*/ 2147483647 h 9"/>
                <a:gd name="T2" fmla="*/ 0 w 26"/>
                <a:gd name="T3" fmla="*/ 2147483647 h 9"/>
                <a:gd name="T4" fmla="*/ 2147483647 w 26"/>
                <a:gd name="T5" fmla="*/ 0 h 9"/>
                <a:gd name="T6" fmla="*/ 2147483647 w 26"/>
                <a:gd name="T7" fmla="*/ 2147483647 h 9"/>
                <a:gd name="T8" fmla="*/ 0 w 26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9"/>
                <a:gd name="T17" fmla="*/ 26 w 2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9">
                  <a:moveTo>
                    <a:pt x="0" y="4"/>
                  </a:moveTo>
                  <a:lnTo>
                    <a:pt x="0" y="9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2" name="Freeform 553"/>
            <p:cNvSpPr>
              <a:spLocks/>
            </p:cNvSpPr>
            <p:nvPr/>
          </p:nvSpPr>
          <p:spPr bwMode="auto">
            <a:xfrm>
              <a:off x="6184087" y="2535605"/>
              <a:ext cx="21896" cy="18321"/>
            </a:xfrm>
            <a:custGeom>
              <a:avLst/>
              <a:gdLst>
                <a:gd name="T0" fmla="*/ 2147483647 w 29"/>
                <a:gd name="T1" fmla="*/ 2147483647 h 27"/>
                <a:gd name="T2" fmla="*/ 2147483647 w 29"/>
                <a:gd name="T3" fmla="*/ 2147483647 h 27"/>
                <a:gd name="T4" fmla="*/ 2147483647 w 29"/>
                <a:gd name="T5" fmla="*/ 0 h 27"/>
                <a:gd name="T6" fmla="*/ 0 w 29"/>
                <a:gd name="T7" fmla="*/ 2147483647 h 27"/>
                <a:gd name="T8" fmla="*/ 2147483647 w 29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7"/>
                <a:gd name="T17" fmla="*/ 29 w 29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7">
                  <a:moveTo>
                    <a:pt x="11" y="27"/>
                  </a:moveTo>
                  <a:lnTo>
                    <a:pt x="29" y="9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3" name="Freeform 554"/>
            <p:cNvSpPr>
              <a:spLocks/>
            </p:cNvSpPr>
            <p:nvPr/>
          </p:nvSpPr>
          <p:spPr bwMode="auto">
            <a:xfrm>
              <a:off x="6191386" y="2540840"/>
              <a:ext cx="14597" cy="14395"/>
            </a:xfrm>
            <a:custGeom>
              <a:avLst/>
              <a:gdLst>
                <a:gd name="T0" fmla="*/ 2147483647 w 18"/>
                <a:gd name="T1" fmla="*/ 2147483647 h 22"/>
                <a:gd name="T2" fmla="*/ 2147483647 w 18"/>
                <a:gd name="T3" fmla="*/ 2147483647 h 22"/>
                <a:gd name="T4" fmla="*/ 0 w 18"/>
                <a:gd name="T5" fmla="*/ 2147483647 h 22"/>
                <a:gd name="T6" fmla="*/ 2147483647 w 18"/>
                <a:gd name="T7" fmla="*/ 0 h 22"/>
                <a:gd name="T8" fmla="*/ 2147483647 w 18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2"/>
                <a:gd name="T17" fmla="*/ 18 w 1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2">
                  <a:moveTo>
                    <a:pt x="2" y="22"/>
                  </a:moveTo>
                  <a:lnTo>
                    <a:pt x="18" y="2"/>
                  </a:lnTo>
                  <a:lnTo>
                    <a:pt x="0" y="20"/>
                  </a:lnTo>
                  <a:lnTo>
                    <a:pt x="15" y="0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4" name="Freeform 555"/>
            <p:cNvSpPr>
              <a:spLocks/>
            </p:cNvSpPr>
            <p:nvPr/>
          </p:nvSpPr>
          <p:spPr bwMode="auto">
            <a:xfrm>
              <a:off x="6184087" y="2535605"/>
              <a:ext cx="18976" cy="18321"/>
            </a:xfrm>
            <a:custGeom>
              <a:avLst/>
              <a:gdLst>
                <a:gd name="T0" fmla="*/ 2147483647 w 26"/>
                <a:gd name="T1" fmla="*/ 0 h 27"/>
                <a:gd name="T2" fmla="*/ 0 w 26"/>
                <a:gd name="T3" fmla="*/ 2147483647 h 27"/>
                <a:gd name="T4" fmla="*/ 2147483647 w 26"/>
                <a:gd name="T5" fmla="*/ 2147483647 h 27"/>
                <a:gd name="T6" fmla="*/ 2147483647 w 26"/>
                <a:gd name="T7" fmla="*/ 2147483647 h 27"/>
                <a:gd name="T8" fmla="*/ 2147483647 w 26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16" y="0"/>
                  </a:moveTo>
                  <a:lnTo>
                    <a:pt x="0" y="20"/>
                  </a:lnTo>
                  <a:lnTo>
                    <a:pt x="9" y="27"/>
                  </a:lnTo>
                  <a:lnTo>
                    <a:pt x="26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5" name="Freeform 556"/>
            <p:cNvSpPr>
              <a:spLocks/>
            </p:cNvSpPr>
            <p:nvPr/>
          </p:nvSpPr>
          <p:spPr bwMode="auto">
            <a:xfrm>
              <a:off x="6184087" y="2535605"/>
              <a:ext cx="13137" cy="13086"/>
            </a:xfrm>
            <a:custGeom>
              <a:avLst/>
              <a:gdLst>
                <a:gd name="T0" fmla="*/ 0 w 18"/>
                <a:gd name="T1" fmla="*/ 2147483647 h 20"/>
                <a:gd name="T2" fmla="*/ 2147483647 w 18"/>
                <a:gd name="T3" fmla="*/ 0 h 20"/>
                <a:gd name="T4" fmla="*/ 0 w 18"/>
                <a:gd name="T5" fmla="*/ 2147483647 h 20"/>
                <a:gd name="T6" fmla="*/ 2147483647 w 18"/>
                <a:gd name="T7" fmla="*/ 0 h 20"/>
                <a:gd name="T8" fmla="*/ 0 w 18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0"/>
                <a:gd name="T17" fmla="*/ 18 w 1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0">
                  <a:moveTo>
                    <a:pt x="0" y="18"/>
                  </a:moveTo>
                  <a:lnTo>
                    <a:pt x="16" y="0"/>
                  </a:lnTo>
                  <a:lnTo>
                    <a:pt x="0" y="20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6" name="Freeform 557"/>
            <p:cNvSpPr>
              <a:spLocks/>
            </p:cNvSpPr>
            <p:nvPr/>
          </p:nvSpPr>
          <p:spPr bwMode="auto">
            <a:xfrm>
              <a:off x="6189926" y="2539531"/>
              <a:ext cx="30654" cy="15704"/>
            </a:xfrm>
            <a:custGeom>
              <a:avLst/>
              <a:gdLst>
                <a:gd name="T0" fmla="*/ 2147483647 w 41"/>
                <a:gd name="T1" fmla="*/ 2147483647 h 24"/>
                <a:gd name="T2" fmla="*/ 2147483647 w 41"/>
                <a:gd name="T3" fmla="*/ 2147483647 h 24"/>
                <a:gd name="T4" fmla="*/ 2147483647 w 41"/>
                <a:gd name="T5" fmla="*/ 2147483647 h 24"/>
                <a:gd name="T6" fmla="*/ 2147483647 w 41"/>
                <a:gd name="T7" fmla="*/ 0 h 24"/>
                <a:gd name="T8" fmla="*/ 0 w 41"/>
                <a:gd name="T9" fmla="*/ 2147483647 h 24"/>
                <a:gd name="T10" fmla="*/ 2147483647 w 41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4"/>
                <a:gd name="T20" fmla="*/ 41 w 41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4">
                  <a:moveTo>
                    <a:pt x="17" y="2"/>
                  </a:moveTo>
                  <a:lnTo>
                    <a:pt x="41" y="22"/>
                  </a:lnTo>
                  <a:lnTo>
                    <a:pt x="11" y="24"/>
                  </a:lnTo>
                  <a:lnTo>
                    <a:pt x="7" y="0"/>
                  </a:lnTo>
                  <a:lnTo>
                    <a:pt x="0" y="2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" name="Freeform 558"/>
            <p:cNvSpPr>
              <a:spLocks/>
            </p:cNvSpPr>
            <p:nvPr/>
          </p:nvSpPr>
          <p:spPr bwMode="auto">
            <a:xfrm>
              <a:off x="5396558" y="1293797"/>
              <a:ext cx="1012667" cy="1255627"/>
            </a:xfrm>
            <a:custGeom>
              <a:avLst/>
              <a:gdLst/>
              <a:ahLst/>
              <a:cxnLst>
                <a:cxn ang="0">
                  <a:pos x="1343" y="1098"/>
                </a:cxn>
                <a:cxn ang="0">
                  <a:pos x="1299" y="1061"/>
                </a:cxn>
                <a:cxn ang="0">
                  <a:pos x="1297" y="948"/>
                </a:cxn>
                <a:cxn ang="0">
                  <a:pos x="1252" y="853"/>
                </a:cxn>
                <a:cxn ang="0">
                  <a:pos x="1265" y="742"/>
                </a:cxn>
                <a:cxn ang="0">
                  <a:pos x="1286" y="678"/>
                </a:cxn>
                <a:cxn ang="0">
                  <a:pos x="1223" y="674"/>
                </a:cxn>
                <a:cxn ang="0">
                  <a:pos x="1099" y="709"/>
                </a:cxn>
                <a:cxn ang="0">
                  <a:pos x="1025" y="663"/>
                </a:cxn>
                <a:cxn ang="0">
                  <a:pos x="953" y="618"/>
                </a:cxn>
                <a:cxn ang="0">
                  <a:pos x="797" y="633"/>
                </a:cxn>
                <a:cxn ang="0">
                  <a:pos x="721" y="615"/>
                </a:cxn>
                <a:cxn ang="0">
                  <a:pos x="701" y="561"/>
                </a:cxn>
                <a:cxn ang="0">
                  <a:pos x="675" y="459"/>
                </a:cxn>
                <a:cxn ang="0">
                  <a:pos x="618" y="400"/>
                </a:cxn>
                <a:cxn ang="0">
                  <a:pos x="612" y="270"/>
                </a:cxn>
                <a:cxn ang="0">
                  <a:pos x="731" y="104"/>
                </a:cxn>
                <a:cxn ang="0">
                  <a:pos x="768" y="0"/>
                </a:cxn>
                <a:cxn ang="0">
                  <a:pos x="699" y="7"/>
                </a:cxn>
                <a:cxn ang="0">
                  <a:pos x="681" y="46"/>
                </a:cxn>
                <a:cxn ang="0">
                  <a:pos x="603" y="107"/>
                </a:cxn>
                <a:cxn ang="0">
                  <a:pos x="510" y="154"/>
                </a:cxn>
                <a:cxn ang="0">
                  <a:pos x="470" y="152"/>
                </a:cxn>
                <a:cxn ang="0">
                  <a:pos x="442" y="187"/>
                </a:cxn>
                <a:cxn ang="0">
                  <a:pos x="375" y="209"/>
                </a:cxn>
                <a:cxn ang="0">
                  <a:pos x="325" y="261"/>
                </a:cxn>
                <a:cxn ang="0">
                  <a:pos x="309" y="346"/>
                </a:cxn>
                <a:cxn ang="0">
                  <a:pos x="255" y="415"/>
                </a:cxn>
                <a:cxn ang="0">
                  <a:pos x="211" y="516"/>
                </a:cxn>
                <a:cxn ang="0">
                  <a:pos x="181" y="537"/>
                </a:cxn>
                <a:cxn ang="0">
                  <a:pos x="146" y="520"/>
                </a:cxn>
                <a:cxn ang="0">
                  <a:pos x="159" y="591"/>
                </a:cxn>
                <a:cxn ang="0">
                  <a:pos x="101" y="628"/>
                </a:cxn>
                <a:cxn ang="0">
                  <a:pos x="98" y="670"/>
                </a:cxn>
                <a:cxn ang="0">
                  <a:pos x="155" y="759"/>
                </a:cxn>
                <a:cxn ang="0">
                  <a:pos x="190" y="1061"/>
                </a:cxn>
                <a:cxn ang="0">
                  <a:pos x="136" y="1151"/>
                </a:cxn>
                <a:cxn ang="0">
                  <a:pos x="48" y="1218"/>
                </a:cxn>
                <a:cxn ang="0">
                  <a:pos x="22" y="1294"/>
                </a:cxn>
                <a:cxn ang="0">
                  <a:pos x="179" y="1400"/>
                </a:cxn>
                <a:cxn ang="0">
                  <a:pos x="331" y="1412"/>
                </a:cxn>
                <a:cxn ang="0">
                  <a:pos x="414" y="1448"/>
                </a:cxn>
                <a:cxn ang="0">
                  <a:pos x="542" y="1516"/>
                </a:cxn>
                <a:cxn ang="0">
                  <a:pos x="599" y="1559"/>
                </a:cxn>
                <a:cxn ang="0">
                  <a:pos x="732" y="1703"/>
                </a:cxn>
                <a:cxn ang="0">
                  <a:pos x="969" y="1703"/>
                </a:cxn>
                <a:cxn ang="0">
                  <a:pos x="1060" y="1744"/>
                </a:cxn>
                <a:cxn ang="0">
                  <a:pos x="1029" y="1799"/>
                </a:cxn>
                <a:cxn ang="0">
                  <a:pos x="1023" y="1870"/>
                </a:cxn>
                <a:cxn ang="0">
                  <a:pos x="1086" y="1909"/>
                </a:cxn>
                <a:cxn ang="0">
                  <a:pos x="1141" y="1670"/>
                </a:cxn>
                <a:cxn ang="0">
                  <a:pos x="1140" y="1538"/>
                </a:cxn>
                <a:cxn ang="0">
                  <a:pos x="1075" y="1457"/>
                </a:cxn>
                <a:cxn ang="0">
                  <a:pos x="1051" y="1390"/>
                </a:cxn>
                <a:cxn ang="0">
                  <a:pos x="1069" y="1361"/>
                </a:cxn>
                <a:cxn ang="0">
                  <a:pos x="1136" y="1318"/>
                </a:cxn>
                <a:cxn ang="0">
                  <a:pos x="1101" y="1290"/>
                </a:cxn>
                <a:cxn ang="0">
                  <a:pos x="1047" y="1211"/>
                </a:cxn>
                <a:cxn ang="0">
                  <a:pos x="1180" y="1207"/>
                </a:cxn>
                <a:cxn ang="0">
                  <a:pos x="1267" y="1198"/>
                </a:cxn>
                <a:cxn ang="0">
                  <a:pos x="1367" y="1151"/>
                </a:cxn>
              </a:cxnLst>
              <a:rect l="0" t="0" r="r" b="b"/>
              <a:pathLst>
                <a:path w="1386" h="1916">
                  <a:moveTo>
                    <a:pt x="1386" y="1159"/>
                  </a:moveTo>
                  <a:lnTo>
                    <a:pt x="1371" y="1131"/>
                  </a:lnTo>
                  <a:lnTo>
                    <a:pt x="1363" y="1118"/>
                  </a:lnTo>
                  <a:lnTo>
                    <a:pt x="1354" y="1107"/>
                  </a:lnTo>
                  <a:lnTo>
                    <a:pt x="1351" y="1105"/>
                  </a:lnTo>
                  <a:lnTo>
                    <a:pt x="1349" y="1103"/>
                  </a:lnTo>
                  <a:lnTo>
                    <a:pt x="1343" y="1098"/>
                  </a:lnTo>
                  <a:lnTo>
                    <a:pt x="1328" y="1090"/>
                  </a:lnTo>
                  <a:lnTo>
                    <a:pt x="1321" y="1087"/>
                  </a:lnTo>
                  <a:lnTo>
                    <a:pt x="1312" y="1085"/>
                  </a:lnTo>
                  <a:lnTo>
                    <a:pt x="1302" y="1083"/>
                  </a:lnTo>
                  <a:lnTo>
                    <a:pt x="1291" y="1083"/>
                  </a:lnTo>
                  <a:lnTo>
                    <a:pt x="1293" y="1072"/>
                  </a:lnTo>
                  <a:lnTo>
                    <a:pt x="1299" y="1061"/>
                  </a:lnTo>
                  <a:lnTo>
                    <a:pt x="1302" y="1050"/>
                  </a:lnTo>
                  <a:lnTo>
                    <a:pt x="1308" y="1039"/>
                  </a:lnTo>
                  <a:lnTo>
                    <a:pt x="1321" y="1018"/>
                  </a:lnTo>
                  <a:lnTo>
                    <a:pt x="1336" y="998"/>
                  </a:lnTo>
                  <a:lnTo>
                    <a:pt x="1325" y="981"/>
                  </a:lnTo>
                  <a:lnTo>
                    <a:pt x="1310" y="966"/>
                  </a:lnTo>
                  <a:lnTo>
                    <a:pt x="1297" y="948"/>
                  </a:lnTo>
                  <a:lnTo>
                    <a:pt x="1284" y="931"/>
                  </a:lnTo>
                  <a:lnTo>
                    <a:pt x="1273" y="911"/>
                  </a:lnTo>
                  <a:lnTo>
                    <a:pt x="1267" y="902"/>
                  </a:lnTo>
                  <a:lnTo>
                    <a:pt x="1264" y="890"/>
                  </a:lnTo>
                  <a:lnTo>
                    <a:pt x="1258" y="877"/>
                  </a:lnTo>
                  <a:lnTo>
                    <a:pt x="1256" y="866"/>
                  </a:lnTo>
                  <a:lnTo>
                    <a:pt x="1252" y="853"/>
                  </a:lnTo>
                  <a:lnTo>
                    <a:pt x="1251" y="840"/>
                  </a:lnTo>
                  <a:lnTo>
                    <a:pt x="1251" y="820"/>
                  </a:lnTo>
                  <a:lnTo>
                    <a:pt x="1251" y="800"/>
                  </a:lnTo>
                  <a:lnTo>
                    <a:pt x="1252" y="781"/>
                  </a:lnTo>
                  <a:lnTo>
                    <a:pt x="1258" y="763"/>
                  </a:lnTo>
                  <a:lnTo>
                    <a:pt x="1264" y="746"/>
                  </a:lnTo>
                  <a:lnTo>
                    <a:pt x="1265" y="742"/>
                  </a:lnTo>
                  <a:lnTo>
                    <a:pt x="1267" y="739"/>
                  </a:lnTo>
                  <a:lnTo>
                    <a:pt x="1271" y="729"/>
                  </a:lnTo>
                  <a:lnTo>
                    <a:pt x="1277" y="722"/>
                  </a:lnTo>
                  <a:lnTo>
                    <a:pt x="1282" y="715"/>
                  </a:lnTo>
                  <a:lnTo>
                    <a:pt x="1297" y="702"/>
                  </a:lnTo>
                  <a:lnTo>
                    <a:pt x="1289" y="685"/>
                  </a:lnTo>
                  <a:lnTo>
                    <a:pt x="1286" y="678"/>
                  </a:lnTo>
                  <a:lnTo>
                    <a:pt x="1284" y="676"/>
                  </a:lnTo>
                  <a:lnTo>
                    <a:pt x="1280" y="674"/>
                  </a:lnTo>
                  <a:lnTo>
                    <a:pt x="1275" y="672"/>
                  </a:lnTo>
                  <a:lnTo>
                    <a:pt x="1265" y="670"/>
                  </a:lnTo>
                  <a:lnTo>
                    <a:pt x="1254" y="670"/>
                  </a:lnTo>
                  <a:lnTo>
                    <a:pt x="1236" y="672"/>
                  </a:lnTo>
                  <a:lnTo>
                    <a:pt x="1223" y="674"/>
                  </a:lnTo>
                  <a:lnTo>
                    <a:pt x="1206" y="678"/>
                  </a:lnTo>
                  <a:lnTo>
                    <a:pt x="1191" y="685"/>
                  </a:lnTo>
                  <a:lnTo>
                    <a:pt x="1175" y="690"/>
                  </a:lnTo>
                  <a:lnTo>
                    <a:pt x="1141" y="702"/>
                  </a:lnTo>
                  <a:lnTo>
                    <a:pt x="1127" y="707"/>
                  </a:lnTo>
                  <a:lnTo>
                    <a:pt x="1116" y="709"/>
                  </a:lnTo>
                  <a:lnTo>
                    <a:pt x="1099" y="709"/>
                  </a:lnTo>
                  <a:lnTo>
                    <a:pt x="1093" y="709"/>
                  </a:lnTo>
                  <a:lnTo>
                    <a:pt x="1086" y="707"/>
                  </a:lnTo>
                  <a:lnTo>
                    <a:pt x="1073" y="703"/>
                  </a:lnTo>
                  <a:lnTo>
                    <a:pt x="1062" y="696"/>
                  </a:lnTo>
                  <a:lnTo>
                    <a:pt x="1053" y="690"/>
                  </a:lnTo>
                  <a:lnTo>
                    <a:pt x="1043" y="681"/>
                  </a:lnTo>
                  <a:lnTo>
                    <a:pt x="1025" y="663"/>
                  </a:lnTo>
                  <a:lnTo>
                    <a:pt x="1008" y="646"/>
                  </a:lnTo>
                  <a:lnTo>
                    <a:pt x="999" y="637"/>
                  </a:lnTo>
                  <a:lnTo>
                    <a:pt x="988" y="629"/>
                  </a:lnTo>
                  <a:lnTo>
                    <a:pt x="977" y="624"/>
                  </a:lnTo>
                  <a:lnTo>
                    <a:pt x="971" y="622"/>
                  </a:lnTo>
                  <a:lnTo>
                    <a:pt x="966" y="620"/>
                  </a:lnTo>
                  <a:lnTo>
                    <a:pt x="953" y="618"/>
                  </a:lnTo>
                  <a:lnTo>
                    <a:pt x="938" y="618"/>
                  </a:lnTo>
                  <a:lnTo>
                    <a:pt x="908" y="622"/>
                  </a:lnTo>
                  <a:lnTo>
                    <a:pt x="871" y="626"/>
                  </a:lnTo>
                  <a:lnTo>
                    <a:pt x="853" y="629"/>
                  </a:lnTo>
                  <a:lnTo>
                    <a:pt x="834" y="631"/>
                  </a:lnTo>
                  <a:lnTo>
                    <a:pt x="816" y="633"/>
                  </a:lnTo>
                  <a:lnTo>
                    <a:pt x="797" y="633"/>
                  </a:lnTo>
                  <a:lnTo>
                    <a:pt x="779" y="633"/>
                  </a:lnTo>
                  <a:lnTo>
                    <a:pt x="762" y="631"/>
                  </a:lnTo>
                  <a:lnTo>
                    <a:pt x="745" y="628"/>
                  </a:lnTo>
                  <a:lnTo>
                    <a:pt x="740" y="626"/>
                  </a:lnTo>
                  <a:lnTo>
                    <a:pt x="732" y="622"/>
                  </a:lnTo>
                  <a:lnTo>
                    <a:pt x="727" y="618"/>
                  </a:lnTo>
                  <a:lnTo>
                    <a:pt x="721" y="615"/>
                  </a:lnTo>
                  <a:lnTo>
                    <a:pt x="716" y="609"/>
                  </a:lnTo>
                  <a:lnTo>
                    <a:pt x="712" y="603"/>
                  </a:lnTo>
                  <a:lnTo>
                    <a:pt x="708" y="598"/>
                  </a:lnTo>
                  <a:lnTo>
                    <a:pt x="705" y="591"/>
                  </a:lnTo>
                  <a:lnTo>
                    <a:pt x="703" y="583"/>
                  </a:lnTo>
                  <a:lnTo>
                    <a:pt x="703" y="576"/>
                  </a:lnTo>
                  <a:lnTo>
                    <a:pt x="701" y="561"/>
                  </a:lnTo>
                  <a:lnTo>
                    <a:pt x="699" y="544"/>
                  </a:lnTo>
                  <a:lnTo>
                    <a:pt x="695" y="529"/>
                  </a:lnTo>
                  <a:lnTo>
                    <a:pt x="694" y="515"/>
                  </a:lnTo>
                  <a:lnTo>
                    <a:pt x="690" y="500"/>
                  </a:lnTo>
                  <a:lnTo>
                    <a:pt x="686" y="487"/>
                  </a:lnTo>
                  <a:lnTo>
                    <a:pt x="681" y="472"/>
                  </a:lnTo>
                  <a:lnTo>
                    <a:pt x="675" y="459"/>
                  </a:lnTo>
                  <a:lnTo>
                    <a:pt x="671" y="454"/>
                  </a:lnTo>
                  <a:lnTo>
                    <a:pt x="668" y="448"/>
                  </a:lnTo>
                  <a:lnTo>
                    <a:pt x="660" y="437"/>
                  </a:lnTo>
                  <a:lnTo>
                    <a:pt x="651" y="426"/>
                  </a:lnTo>
                  <a:lnTo>
                    <a:pt x="640" y="416"/>
                  </a:lnTo>
                  <a:lnTo>
                    <a:pt x="629" y="407"/>
                  </a:lnTo>
                  <a:lnTo>
                    <a:pt x="618" y="400"/>
                  </a:lnTo>
                  <a:lnTo>
                    <a:pt x="603" y="394"/>
                  </a:lnTo>
                  <a:lnTo>
                    <a:pt x="588" y="389"/>
                  </a:lnTo>
                  <a:lnTo>
                    <a:pt x="588" y="372"/>
                  </a:lnTo>
                  <a:lnTo>
                    <a:pt x="590" y="357"/>
                  </a:lnTo>
                  <a:lnTo>
                    <a:pt x="595" y="326"/>
                  </a:lnTo>
                  <a:lnTo>
                    <a:pt x="603" y="298"/>
                  </a:lnTo>
                  <a:lnTo>
                    <a:pt x="612" y="270"/>
                  </a:lnTo>
                  <a:lnTo>
                    <a:pt x="623" y="246"/>
                  </a:lnTo>
                  <a:lnTo>
                    <a:pt x="634" y="222"/>
                  </a:lnTo>
                  <a:lnTo>
                    <a:pt x="647" y="202"/>
                  </a:lnTo>
                  <a:lnTo>
                    <a:pt x="662" y="180"/>
                  </a:lnTo>
                  <a:lnTo>
                    <a:pt x="679" y="161"/>
                  </a:lnTo>
                  <a:lnTo>
                    <a:pt x="695" y="141"/>
                  </a:lnTo>
                  <a:lnTo>
                    <a:pt x="731" y="104"/>
                  </a:lnTo>
                  <a:lnTo>
                    <a:pt x="768" y="67"/>
                  </a:lnTo>
                  <a:lnTo>
                    <a:pt x="806" y="28"/>
                  </a:lnTo>
                  <a:lnTo>
                    <a:pt x="797" y="18"/>
                  </a:lnTo>
                  <a:lnTo>
                    <a:pt x="788" y="9"/>
                  </a:lnTo>
                  <a:lnTo>
                    <a:pt x="782" y="4"/>
                  </a:lnTo>
                  <a:lnTo>
                    <a:pt x="775" y="2"/>
                  </a:lnTo>
                  <a:lnTo>
                    <a:pt x="768" y="0"/>
                  </a:lnTo>
                  <a:lnTo>
                    <a:pt x="758" y="0"/>
                  </a:lnTo>
                  <a:lnTo>
                    <a:pt x="738" y="0"/>
                  </a:lnTo>
                  <a:lnTo>
                    <a:pt x="729" y="0"/>
                  </a:lnTo>
                  <a:lnTo>
                    <a:pt x="719" y="2"/>
                  </a:lnTo>
                  <a:lnTo>
                    <a:pt x="710" y="4"/>
                  </a:lnTo>
                  <a:lnTo>
                    <a:pt x="703" y="6"/>
                  </a:lnTo>
                  <a:lnTo>
                    <a:pt x="699" y="7"/>
                  </a:lnTo>
                  <a:lnTo>
                    <a:pt x="697" y="11"/>
                  </a:lnTo>
                  <a:lnTo>
                    <a:pt x="695" y="13"/>
                  </a:lnTo>
                  <a:lnTo>
                    <a:pt x="694" y="17"/>
                  </a:lnTo>
                  <a:lnTo>
                    <a:pt x="690" y="30"/>
                  </a:lnTo>
                  <a:lnTo>
                    <a:pt x="688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7" y="52"/>
                  </a:lnTo>
                  <a:lnTo>
                    <a:pt x="669" y="61"/>
                  </a:lnTo>
                  <a:lnTo>
                    <a:pt x="660" y="70"/>
                  </a:lnTo>
                  <a:lnTo>
                    <a:pt x="649" y="78"/>
                  </a:lnTo>
                  <a:lnTo>
                    <a:pt x="638" y="87"/>
                  </a:lnTo>
                  <a:lnTo>
                    <a:pt x="627" y="94"/>
                  </a:lnTo>
                  <a:lnTo>
                    <a:pt x="603" y="107"/>
                  </a:lnTo>
                  <a:lnTo>
                    <a:pt x="579" y="122"/>
                  </a:lnTo>
                  <a:lnTo>
                    <a:pt x="555" y="135"/>
                  </a:lnTo>
                  <a:lnTo>
                    <a:pt x="544" y="143"/>
                  </a:lnTo>
                  <a:lnTo>
                    <a:pt x="533" y="150"/>
                  </a:lnTo>
                  <a:lnTo>
                    <a:pt x="525" y="152"/>
                  </a:lnTo>
                  <a:lnTo>
                    <a:pt x="520" y="154"/>
                  </a:lnTo>
                  <a:lnTo>
                    <a:pt x="510" y="154"/>
                  </a:lnTo>
                  <a:lnTo>
                    <a:pt x="503" y="152"/>
                  </a:lnTo>
                  <a:lnTo>
                    <a:pt x="496" y="150"/>
                  </a:lnTo>
                  <a:lnTo>
                    <a:pt x="488" y="148"/>
                  </a:lnTo>
                  <a:lnTo>
                    <a:pt x="481" y="148"/>
                  </a:lnTo>
                  <a:lnTo>
                    <a:pt x="473" y="148"/>
                  </a:lnTo>
                  <a:lnTo>
                    <a:pt x="471" y="150"/>
                  </a:lnTo>
                  <a:lnTo>
                    <a:pt x="470" y="152"/>
                  </a:lnTo>
                  <a:lnTo>
                    <a:pt x="468" y="155"/>
                  </a:lnTo>
                  <a:lnTo>
                    <a:pt x="462" y="168"/>
                  </a:lnTo>
                  <a:lnTo>
                    <a:pt x="459" y="176"/>
                  </a:lnTo>
                  <a:lnTo>
                    <a:pt x="453" y="181"/>
                  </a:lnTo>
                  <a:lnTo>
                    <a:pt x="449" y="183"/>
                  </a:lnTo>
                  <a:lnTo>
                    <a:pt x="446" y="185"/>
                  </a:lnTo>
                  <a:lnTo>
                    <a:pt x="442" y="187"/>
                  </a:lnTo>
                  <a:lnTo>
                    <a:pt x="436" y="189"/>
                  </a:lnTo>
                  <a:lnTo>
                    <a:pt x="425" y="191"/>
                  </a:lnTo>
                  <a:lnTo>
                    <a:pt x="416" y="192"/>
                  </a:lnTo>
                  <a:lnTo>
                    <a:pt x="405" y="196"/>
                  </a:lnTo>
                  <a:lnTo>
                    <a:pt x="396" y="200"/>
                  </a:lnTo>
                  <a:lnTo>
                    <a:pt x="386" y="204"/>
                  </a:lnTo>
                  <a:lnTo>
                    <a:pt x="375" y="209"/>
                  </a:lnTo>
                  <a:lnTo>
                    <a:pt x="366" y="215"/>
                  </a:lnTo>
                  <a:lnTo>
                    <a:pt x="359" y="222"/>
                  </a:lnTo>
                  <a:lnTo>
                    <a:pt x="349" y="228"/>
                  </a:lnTo>
                  <a:lnTo>
                    <a:pt x="342" y="235"/>
                  </a:lnTo>
                  <a:lnTo>
                    <a:pt x="336" y="244"/>
                  </a:lnTo>
                  <a:lnTo>
                    <a:pt x="331" y="252"/>
                  </a:lnTo>
                  <a:lnTo>
                    <a:pt x="325" y="261"/>
                  </a:lnTo>
                  <a:lnTo>
                    <a:pt x="322" y="270"/>
                  </a:lnTo>
                  <a:lnTo>
                    <a:pt x="320" y="281"/>
                  </a:lnTo>
                  <a:lnTo>
                    <a:pt x="318" y="292"/>
                  </a:lnTo>
                  <a:lnTo>
                    <a:pt x="318" y="307"/>
                  </a:lnTo>
                  <a:lnTo>
                    <a:pt x="316" y="322"/>
                  </a:lnTo>
                  <a:lnTo>
                    <a:pt x="312" y="335"/>
                  </a:lnTo>
                  <a:lnTo>
                    <a:pt x="309" y="346"/>
                  </a:lnTo>
                  <a:lnTo>
                    <a:pt x="305" y="355"/>
                  </a:lnTo>
                  <a:lnTo>
                    <a:pt x="301" y="365"/>
                  </a:lnTo>
                  <a:lnTo>
                    <a:pt x="296" y="372"/>
                  </a:lnTo>
                  <a:lnTo>
                    <a:pt x="290" y="379"/>
                  </a:lnTo>
                  <a:lnTo>
                    <a:pt x="279" y="392"/>
                  </a:lnTo>
                  <a:lnTo>
                    <a:pt x="266" y="404"/>
                  </a:lnTo>
                  <a:lnTo>
                    <a:pt x="255" y="415"/>
                  </a:lnTo>
                  <a:lnTo>
                    <a:pt x="244" y="428"/>
                  </a:lnTo>
                  <a:lnTo>
                    <a:pt x="236" y="439"/>
                  </a:lnTo>
                  <a:lnTo>
                    <a:pt x="231" y="452"/>
                  </a:lnTo>
                  <a:lnTo>
                    <a:pt x="222" y="476"/>
                  </a:lnTo>
                  <a:lnTo>
                    <a:pt x="216" y="494"/>
                  </a:lnTo>
                  <a:lnTo>
                    <a:pt x="214" y="502"/>
                  </a:lnTo>
                  <a:lnTo>
                    <a:pt x="211" y="516"/>
                  </a:lnTo>
                  <a:lnTo>
                    <a:pt x="207" y="528"/>
                  </a:lnTo>
                  <a:lnTo>
                    <a:pt x="203" y="535"/>
                  </a:lnTo>
                  <a:lnTo>
                    <a:pt x="198" y="539"/>
                  </a:lnTo>
                  <a:lnTo>
                    <a:pt x="194" y="542"/>
                  </a:lnTo>
                  <a:lnTo>
                    <a:pt x="190" y="542"/>
                  </a:lnTo>
                  <a:lnTo>
                    <a:pt x="185" y="541"/>
                  </a:lnTo>
                  <a:lnTo>
                    <a:pt x="181" y="537"/>
                  </a:lnTo>
                  <a:lnTo>
                    <a:pt x="172" y="529"/>
                  </a:lnTo>
                  <a:lnTo>
                    <a:pt x="164" y="520"/>
                  </a:lnTo>
                  <a:lnTo>
                    <a:pt x="161" y="515"/>
                  </a:lnTo>
                  <a:lnTo>
                    <a:pt x="157" y="511"/>
                  </a:lnTo>
                  <a:lnTo>
                    <a:pt x="155" y="509"/>
                  </a:lnTo>
                  <a:lnTo>
                    <a:pt x="151" y="507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4" y="529"/>
                  </a:lnTo>
                  <a:lnTo>
                    <a:pt x="144" y="535"/>
                  </a:lnTo>
                  <a:lnTo>
                    <a:pt x="144" y="539"/>
                  </a:lnTo>
                  <a:lnTo>
                    <a:pt x="148" y="548"/>
                  </a:lnTo>
                  <a:lnTo>
                    <a:pt x="155" y="572"/>
                  </a:lnTo>
                  <a:lnTo>
                    <a:pt x="159" y="591"/>
                  </a:lnTo>
                  <a:lnTo>
                    <a:pt x="161" y="602"/>
                  </a:lnTo>
                  <a:lnTo>
                    <a:pt x="161" y="615"/>
                  </a:lnTo>
                  <a:lnTo>
                    <a:pt x="138" y="616"/>
                  </a:lnTo>
                  <a:lnTo>
                    <a:pt x="127" y="618"/>
                  </a:lnTo>
                  <a:lnTo>
                    <a:pt x="116" y="620"/>
                  </a:lnTo>
                  <a:lnTo>
                    <a:pt x="107" y="624"/>
                  </a:lnTo>
                  <a:lnTo>
                    <a:pt x="101" y="628"/>
                  </a:lnTo>
                  <a:lnTo>
                    <a:pt x="98" y="629"/>
                  </a:lnTo>
                  <a:lnTo>
                    <a:pt x="96" y="633"/>
                  </a:lnTo>
                  <a:lnTo>
                    <a:pt x="94" y="637"/>
                  </a:lnTo>
                  <a:lnTo>
                    <a:pt x="92" y="642"/>
                  </a:lnTo>
                  <a:lnTo>
                    <a:pt x="92" y="646"/>
                  </a:lnTo>
                  <a:lnTo>
                    <a:pt x="94" y="659"/>
                  </a:lnTo>
                  <a:lnTo>
                    <a:pt x="98" y="670"/>
                  </a:lnTo>
                  <a:lnTo>
                    <a:pt x="101" y="679"/>
                  </a:lnTo>
                  <a:lnTo>
                    <a:pt x="107" y="689"/>
                  </a:lnTo>
                  <a:lnTo>
                    <a:pt x="112" y="698"/>
                  </a:lnTo>
                  <a:lnTo>
                    <a:pt x="118" y="707"/>
                  </a:lnTo>
                  <a:lnTo>
                    <a:pt x="131" y="724"/>
                  </a:lnTo>
                  <a:lnTo>
                    <a:pt x="144" y="740"/>
                  </a:lnTo>
                  <a:lnTo>
                    <a:pt x="155" y="759"/>
                  </a:lnTo>
                  <a:lnTo>
                    <a:pt x="161" y="768"/>
                  </a:lnTo>
                  <a:lnTo>
                    <a:pt x="164" y="777"/>
                  </a:lnTo>
                  <a:lnTo>
                    <a:pt x="166" y="783"/>
                  </a:lnTo>
                  <a:lnTo>
                    <a:pt x="166" y="789"/>
                  </a:lnTo>
                  <a:lnTo>
                    <a:pt x="168" y="802"/>
                  </a:lnTo>
                  <a:lnTo>
                    <a:pt x="190" y="1048"/>
                  </a:lnTo>
                  <a:lnTo>
                    <a:pt x="190" y="1061"/>
                  </a:lnTo>
                  <a:lnTo>
                    <a:pt x="188" y="1074"/>
                  </a:lnTo>
                  <a:lnTo>
                    <a:pt x="183" y="1087"/>
                  </a:lnTo>
                  <a:lnTo>
                    <a:pt x="177" y="1100"/>
                  </a:lnTo>
                  <a:lnTo>
                    <a:pt x="168" y="1113"/>
                  </a:lnTo>
                  <a:lnTo>
                    <a:pt x="159" y="1126"/>
                  </a:lnTo>
                  <a:lnTo>
                    <a:pt x="148" y="1138"/>
                  </a:lnTo>
                  <a:lnTo>
                    <a:pt x="136" y="1151"/>
                  </a:lnTo>
                  <a:lnTo>
                    <a:pt x="124" y="1164"/>
                  </a:lnTo>
                  <a:lnTo>
                    <a:pt x="111" y="1176"/>
                  </a:lnTo>
                  <a:lnTo>
                    <a:pt x="98" y="1187"/>
                  </a:lnTo>
                  <a:lnTo>
                    <a:pt x="85" y="1196"/>
                  </a:lnTo>
                  <a:lnTo>
                    <a:pt x="72" y="1205"/>
                  </a:lnTo>
                  <a:lnTo>
                    <a:pt x="59" y="1213"/>
                  </a:lnTo>
                  <a:lnTo>
                    <a:pt x="48" y="1218"/>
                  </a:lnTo>
                  <a:lnTo>
                    <a:pt x="37" y="1224"/>
                  </a:lnTo>
                  <a:lnTo>
                    <a:pt x="37" y="1240"/>
                  </a:lnTo>
                  <a:lnTo>
                    <a:pt x="37" y="1248"/>
                  </a:lnTo>
                  <a:lnTo>
                    <a:pt x="35" y="1255"/>
                  </a:lnTo>
                  <a:lnTo>
                    <a:pt x="31" y="1270"/>
                  </a:lnTo>
                  <a:lnTo>
                    <a:pt x="27" y="1283"/>
                  </a:lnTo>
                  <a:lnTo>
                    <a:pt x="22" y="1294"/>
                  </a:lnTo>
                  <a:lnTo>
                    <a:pt x="14" y="1303"/>
                  </a:lnTo>
                  <a:lnTo>
                    <a:pt x="0" y="1324"/>
                  </a:lnTo>
                  <a:lnTo>
                    <a:pt x="31" y="1340"/>
                  </a:lnTo>
                  <a:lnTo>
                    <a:pt x="66" y="1357"/>
                  </a:lnTo>
                  <a:lnTo>
                    <a:pt x="103" y="1372"/>
                  </a:lnTo>
                  <a:lnTo>
                    <a:pt x="140" y="1387"/>
                  </a:lnTo>
                  <a:lnTo>
                    <a:pt x="179" y="1400"/>
                  </a:lnTo>
                  <a:lnTo>
                    <a:pt x="214" y="1409"/>
                  </a:lnTo>
                  <a:lnTo>
                    <a:pt x="231" y="1412"/>
                  </a:lnTo>
                  <a:lnTo>
                    <a:pt x="248" y="1416"/>
                  </a:lnTo>
                  <a:lnTo>
                    <a:pt x="262" y="1416"/>
                  </a:lnTo>
                  <a:lnTo>
                    <a:pt x="275" y="1416"/>
                  </a:lnTo>
                  <a:lnTo>
                    <a:pt x="320" y="1412"/>
                  </a:lnTo>
                  <a:lnTo>
                    <a:pt x="331" y="1412"/>
                  </a:lnTo>
                  <a:lnTo>
                    <a:pt x="340" y="1414"/>
                  </a:lnTo>
                  <a:lnTo>
                    <a:pt x="353" y="1416"/>
                  </a:lnTo>
                  <a:lnTo>
                    <a:pt x="364" y="1422"/>
                  </a:lnTo>
                  <a:lnTo>
                    <a:pt x="377" y="1427"/>
                  </a:lnTo>
                  <a:lnTo>
                    <a:pt x="390" y="1433"/>
                  </a:lnTo>
                  <a:lnTo>
                    <a:pt x="403" y="1440"/>
                  </a:lnTo>
                  <a:lnTo>
                    <a:pt x="414" y="1448"/>
                  </a:lnTo>
                  <a:lnTo>
                    <a:pt x="440" y="1464"/>
                  </a:lnTo>
                  <a:lnTo>
                    <a:pt x="460" y="1479"/>
                  </a:lnTo>
                  <a:lnTo>
                    <a:pt x="492" y="1503"/>
                  </a:lnTo>
                  <a:lnTo>
                    <a:pt x="505" y="1505"/>
                  </a:lnTo>
                  <a:lnTo>
                    <a:pt x="518" y="1507"/>
                  </a:lnTo>
                  <a:lnTo>
                    <a:pt x="531" y="1511"/>
                  </a:lnTo>
                  <a:lnTo>
                    <a:pt x="542" y="1516"/>
                  </a:lnTo>
                  <a:lnTo>
                    <a:pt x="547" y="1518"/>
                  </a:lnTo>
                  <a:lnTo>
                    <a:pt x="551" y="1520"/>
                  </a:lnTo>
                  <a:lnTo>
                    <a:pt x="562" y="1527"/>
                  </a:lnTo>
                  <a:lnTo>
                    <a:pt x="571" y="1535"/>
                  </a:lnTo>
                  <a:lnTo>
                    <a:pt x="581" y="1542"/>
                  </a:lnTo>
                  <a:lnTo>
                    <a:pt x="590" y="1549"/>
                  </a:lnTo>
                  <a:lnTo>
                    <a:pt x="599" y="1559"/>
                  </a:lnTo>
                  <a:lnTo>
                    <a:pt x="616" y="1577"/>
                  </a:lnTo>
                  <a:lnTo>
                    <a:pt x="647" y="1618"/>
                  </a:lnTo>
                  <a:lnTo>
                    <a:pt x="679" y="1657"/>
                  </a:lnTo>
                  <a:lnTo>
                    <a:pt x="695" y="1675"/>
                  </a:lnTo>
                  <a:lnTo>
                    <a:pt x="714" y="1690"/>
                  </a:lnTo>
                  <a:lnTo>
                    <a:pt x="723" y="1698"/>
                  </a:lnTo>
                  <a:lnTo>
                    <a:pt x="732" y="1703"/>
                  </a:lnTo>
                  <a:lnTo>
                    <a:pt x="744" y="1709"/>
                  </a:lnTo>
                  <a:lnTo>
                    <a:pt x="753" y="1712"/>
                  </a:lnTo>
                  <a:lnTo>
                    <a:pt x="764" y="1716"/>
                  </a:lnTo>
                  <a:lnTo>
                    <a:pt x="777" y="1718"/>
                  </a:lnTo>
                  <a:lnTo>
                    <a:pt x="788" y="1718"/>
                  </a:lnTo>
                  <a:lnTo>
                    <a:pt x="803" y="1718"/>
                  </a:lnTo>
                  <a:lnTo>
                    <a:pt x="969" y="1703"/>
                  </a:lnTo>
                  <a:lnTo>
                    <a:pt x="982" y="1703"/>
                  </a:lnTo>
                  <a:lnTo>
                    <a:pt x="995" y="1705"/>
                  </a:lnTo>
                  <a:lnTo>
                    <a:pt x="1008" y="1709"/>
                  </a:lnTo>
                  <a:lnTo>
                    <a:pt x="1021" y="1716"/>
                  </a:lnTo>
                  <a:lnTo>
                    <a:pt x="1032" y="1723"/>
                  </a:lnTo>
                  <a:lnTo>
                    <a:pt x="1045" y="1733"/>
                  </a:lnTo>
                  <a:lnTo>
                    <a:pt x="1060" y="1744"/>
                  </a:lnTo>
                  <a:lnTo>
                    <a:pt x="1073" y="1757"/>
                  </a:lnTo>
                  <a:lnTo>
                    <a:pt x="1058" y="1766"/>
                  </a:lnTo>
                  <a:lnTo>
                    <a:pt x="1053" y="1772"/>
                  </a:lnTo>
                  <a:lnTo>
                    <a:pt x="1045" y="1777"/>
                  </a:lnTo>
                  <a:lnTo>
                    <a:pt x="1036" y="1788"/>
                  </a:lnTo>
                  <a:lnTo>
                    <a:pt x="1032" y="1794"/>
                  </a:lnTo>
                  <a:lnTo>
                    <a:pt x="1029" y="1799"/>
                  </a:lnTo>
                  <a:lnTo>
                    <a:pt x="1023" y="1812"/>
                  </a:lnTo>
                  <a:lnTo>
                    <a:pt x="1019" y="1827"/>
                  </a:lnTo>
                  <a:lnTo>
                    <a:pt x="1019" y="1835"/>
                  </a:lnTo>
                  <a:lnTo>
                    <a:pt x="1019" y="1842"/>
                  </a:lnTo>
                  <a:lnTo>
                    <a:pt x="1019" y="1859"/>
                  </a:lnTo>
                  <a:lnTo>
                    <a:pt x="1021" y="1864"/>
                  </a:lnTo>
                  <a:lnTo>
                    <a:pt x="1023" y="1870"/>
                  </a:lnTo>
                  <a:lnTo>
                    <a:pt x="1025" y="1873"/>
                  </a:lnTo>
                  <a:lnTo>
                    <a:pt x="1030" y="1877"/>
                  </a:lnTo>
                  <a:lnTo>
                    <a:pt x="1034" y="1881"/>
                  </a:lnTo>
                  <a:lnTo>
                    <a:pt x="1040" y="1885"/>
                  </a:lnTo>
                  <a:lnTo>
                    <a:pt x="1051" y="1892"/>
                  </a:lnTo>
                  <a:lnTo>
                    <a:pt x="1075" y="1903"/>
                  </a:lnTo>
                  <a:lnTo>
                    <a:pt x="1086" y="1909"/>
                  </a:lnTo>
                  <a:lnTo>
                    <a:pt x="1095" y="1916"/>
                  </a:lnTo>
                  <a:lnTo>
                    <a:pt x="1095" y="1907"/>
                  </a:lnTo>
                  <a:lnTo>
                    <a:pt x="1103" y="1862"/>
                  </a:lnTo>
                  <a:lnTo>
                    <a:pt x="1110" y="1820"/>
                  </a:lnTo>
                  <a:lnTo>
                    <a:pt x="1128" y="1735"/>
                  </a:lnTo>
                  <a:lnTo>
                    <a:pt x="1138" y="1690"/>
                  </a:lnTo>
                  <a:lnTo>
                    <a:pt x="1141" y="1670"/>
                  </a:lnTo>
                  <a:lnTo>
                    <a:pt x="1143" y="1648"/>
                  </a:lnTo>
                  <a:lnTo>
                    <a:pt x="1145" y="1627"/>
                  </a:lnTo>
                  <a:lnTo>
                    <a:pt x="1147" y="1605"/>
                  </a:lnTo>
                  <a:lnTo>
                    <a:pt x="1147" y="1585"/>
                  </a:lnTo>
                  <a:lnTo>
                    <a:pt x="1145" y="1562"/>
                  </a:lnTo>
                  <a:lnTo>
                    <a:pt x="1143" y="1549"/>
                  </a:lnTo>
                  <a:lnTo>
                    <a:pt x="1140" y="1538"/>
                  </a:lnTo>
                  <a:lnTo>
                    <a:pt x="1134" y="1527"/>
                  </a:lnTo>
                  <a:lnTo>
                    <a:pt x="1128" y="1518"/>
                  </a:lnTo>
                  <a:lnTo>
                    <a:pt x="1121" y="1509"/>
                  </a:lnTo>
                  <a:lnTo>
                    <a:pt x="1114" y="1499"/>
                  </a:lnTo>
                  <a:lnTo>
                    <a:pt x="1099" y="1483"/>
                  </a:lnTo>
                  <a:lnTo>
                    <a:pt x="1082" y="1464"/>
                  </a:lnTo>
                  <a:lnTo>
                    <a:pt x="1075" y="1457"/>
                  </a:lnTo>
                  <a:lnTo>
                    <a:pt x="1067" y="1448"/>
                  </a:lnTo>
                  <a:lnTo>
                    <a:pt x="1062" y="1437"/>
                  </a:lnTo>
                  <a:lnTo>
                    <a:pt x="1056" y="1425"/>
                  </a:lnTo>
                  <a:lnTo>
                    <a:pt x="1053" y="1414"/>
                  </a:lnTo>
                  <a:lnTo>
                    <a:pt x="1051" y="1409"/>
                  </a:lnTo>
                  <a:lnTo>
                    <a:pt x="1051" y="1401"/>
                  </a:lnTo>
                  <a:lnTo>
                    <a:pt x="1051" y="1390"/>
                  </a:lnTo>
                  <a:lnTo>
                    <a:pt x="1051" y="1385"/>
                  </a:lnTo>
                  <a:lnTo>
                    <a:pt x="1053" y="1379"/>
                  </a:lnTo>
                  <a:lnTo>
                    <a:pt x="1054" y="1375"/>
                  </a:lnTo>
                  <a:lnTo>
                    <a:pt x="1056" y="1372"/>
                  </a:lnTo>
                  <a:lnTo>
                    <a:pt x="1060" y="1368"/>
                  </a:lnTo>
                  <a:lnTo>
                    <a:pt x="1062" y="1366"/>
                  </a:lnTo>
                  <a:lnTo>
                    <a:pt x="1069" y="1361"/>
                  </a:lnTo>
                  <a:lnTo>
                    <a:pt x="1077" y="1357"/>
                  </a:lnTo>
                  <a:lnTo>
                    <a:pt x="1093" y="1350"/>
                  </a:lnTo>
                  <a:lnTo>
                    <a:pt x="1112" y="1342"/>
                  </a:lnTo>
                  <a:lnTo>
                    <a:pt x="1119" y="1338"/>
                  </a:lnTo>
                  <a:lnTo>
                    <a:pt x="1127" y="1333"/>
                  </a:lnTo>
                  <a:lnTo>
                    <a:pt x="1132" y="1327"/>
                  </a:lnTo>
                  <a:lnTo>
                    <a:pt x="1136" y="1318"/>
                  </a:lnTo>
                  <a:lnTo>
                    <a:pt x="1138" y="1314"/>
                  </a:lnTo>
                  <a:lnTo>
                    <a:pt x="1140" y="1309"/>
                  </a:lnTo>
                  <a:lnTo>
                    <a:pt x="1140" y="1301"/>
                  </a:lnTo>
                  <a:lnTo>
                    <a:pt x="1140" y="1296"/>
                  </a:lnTo>
                  <a:lnTo>
                    <a:pt x="1125" y="1294"/>
                  </a:lnTo>
                  <a:lnTo>
                    <a:pt x="1112" y="1292"/>
                  </a:lnTo>
                  <a:lnTo>
                    <a:pt x="1101" y="1290"/>
                  </a:lnTo>
                  <a:lnTo>
                    <a:pt x="1090" y="1287"/>
                  </a:lnTo>
                  <a:lnTo>
                    <a:pt x="1071" y="1281"/>
                  </a:lnTo>
                  <a:lnTo>
                    <a:pt x="1049" y="1277"/>
                  </a:lnTo>
                  <a:lnTo>
                    <a:pt x="1049" y="1250"/>
                  </a:lnTo>
                  <a:lnTo>
                    <a:pt x="1049" y="1227"/>
                  </a:lnTo>
                  <a:lnTo>
                    <a:pt x="1049" y="1220"/>
                  </a:lnTo>
                  <a:lnTo>
                    <a:pt x="1047" y="1211"/>
                  </a:lnTo>
                  <a:lnTo>
                    <a:pt x="1045" y="1205"/>
                  </a:lnTo>
                  <a:lnTo>
                    <a:pt x="1041" y="1198"/>
                  </a:lnTo>
                  <a:lnTo>
                    <a:pt x="1104" y="1192"/>
                  </a:lnTo>
                  <a:lnTo>
                    <a:pt x="1130" y="1200"/>
                  </a:lnTo>
                  <a:lnTo>
                    <a:pt x="1145" y="1201"/>
                  </a:lnTo>
                  <a:lnTo>
                    <a:pt x="1162" y="1205"/>
                  </a:lnTo>
                  <a:lnTo>
                    <a:pt x="1180" y="1207"/>
                  </a:lnTo>
                  <a:lnTo>
                    <a:pt x="1197" y="1209"/>
                  </a:lnTo>
                  <a:lnTo>
                    <a:pt x="1214" y="1209"/>
                  </a:lnTo>
                  <a:lnTo>
                    <a:pt x="1230" y="1207"/>
                  </a:lnTo>
                  <a:lnTo>
                    <a:pt x="1239" y="1207"/>
                  </a:lnTo>
                  <a:lnTo>
                    <a:pt x="1251" y="1203"/>
                  </a:lnTo>
                  <a:lnTo>
                    <a:pt x="1260" y="1201"/>
                  </a:lnTo>
                  <a:lnTo>
                    <a:pt x="1267" y="1198"/>
                  </a:lnTo>
                  <a:lnTo>
                    <a:pt x="1284" y="1190"/>
                  </a:lnTo>
                  <a:lnTo>
                    <a:pt x="1299" y="1181"/>
                  </a:lnTo>
                  <a:lnTo>
                    <a:pt x="1315" y="1174"/>
                  </a:lnTo>
                  <a:lnTo>
                    <a:pt x="1330" y="1164"/>
                  </a:lnTo>
                  <a:lnTo>
                    <a:pt x="1349" y="1157"/>
                  </a:lnTo>
                  <a:lnTo>
                    <a:pt x="1358" y="1153"/>
                  </a:lnTo>
                  <a:lnTo>
                    <a:pt x="1367" y="1151"/>
                  </a:lnTo>
                  <a:lnTo>
                    <a:pt x="1386" y="1159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n-lt"/>
                <a:cs typeface="+mn-cs"/>
              </a:endParaRPr>
            </a:p>
          </p:txBody>
        </p:sp>
        <p:sp>
          <p:nvSpPr>
            <p:cNvPr id="22788" name="Freeform 559"/>
            <p:cNvSpPr>
              <a:spLocks/>
            </p:cNvSpPr>
            <p:nvPr/>
          </p:nvSpPr>
          <p:spPr bwMode="auto">
            <a:xfrm>
              <a:off x="6338816" y="1993831"/>
              <a:ext cx="78824" cy="62814"/>
            </a:xfrm>
            <a:custGeom>
              <a:avLst/>
              <a:gdLst>
                <a:gd name="T0" fmla="*/ 2147483647 w 108"/>
                <a:gd name="T1" fmla="*/ 2147483647 h 94"/>
                <a:gd name="T2" fmla="*/ 2147483647 w 108"/>
                <a:gd name="T3" fmla="*/ 2147483647 h 94"/>
                <a:gd name="T4" fmla="*/ 2147483647 w 108"/>
                <a:gd name="T5" fmla="*/ 2147483647 h 94"/>
                <a:gd name="T6" fmla="*/ 2147483647 w 108"/>
                <a:gd name="T7" fmla="*/ 2147483647 h 94"/>
                <a:gd name="T8" fmla="*/ 2147483647 w 108"/>
                <a:gd name="T9" fmla="*/ 2147483647 h 94"/>
                <a:gd name="T10" fmla="*/ 2147483647 w 108"/>
                <a:gd name="T11" fmla="*/ 2147483647 h 94"/>
                <a:gd name="T12" fmla="*/ 2147483647 w 108"/>
                <a:gd name="T13" fmla="*/ 2147483647 h 94"/>
                <a:gd name="T14" fmla="*/ 2147483647 w 108"/>
                <a:gd name="T15" fmla="*/ 2147483647 h 94"/>
                <a:gd name="T16" fmla="*/ 2147483647 w 108"/>
                <a:gd name="T17" fmla="*/ 2147483647 h 94"/>
                <a:gd name="T18" fmla="*/ 2147483647 w 108"/>
                <a:gd name="T19" fmla="*/ 2147483647 h 94"/>
                <a:gd name="T20" fmla="*/ 2147483647 w 108"/>
                <a:gd name="T21" fmla="*/ 2147483647 h 94"/>
                <a:gd name="T22" fmla="*/ 0 w 108"/>
                <a:gd name="T23" fmla="*/ 2147483647 h 94"/>
                <a:gd name="T24" fmla="*/ 2147483647 w 108"/>
                <a:gd name="T25" fmla="*/ 0 h 94"/>
                <a:gd name="T26" fmla="*/ 2147483647 w 108"/>
                <a:gd name="T27" fmla="*/ 0 h 94"/>
                <a:gd name="T28" fmla="*/ 2147483647 w 108"/>
                <a:gd name="T29" fmla="*/ 2147483647 h 94"/>
                <a:gd name="T30" fmla="*/ 2147483647 w 108"/>
                <a:gd name="T31" fmla="*/ 2147483647 h 94"/>
                <a:gd name="T32" fmla="*/ 2147483647 w 108"/>
                <a:gd name="T33" fmla="*/ 2147483647 h 94"/>
                <a:gd name="T34" fmla="*/ 2147483647 w 108"/>
                <a:gd name="T35" fmla="*/ 2147483647 h 94"/>
                <a:gd name="T36" fmla="*/ 2147483647 w 108"/>
                <a:gd name="T37" fmla="*/ 2147483647 h 94"/>
                <a:gd name="T38" fmla="*/ 2147483647 w 108"/>
                <a:gd name="T39" fmla="*/ 2147483647 h 94"/>
                <a:gd name="T40" fmla="*/ 2147483647 w 108"/>
                <a:gd name="T41" fmla="*/ 2147483647 h 94"/>
                <a:gd name="T42" fmla="*/ 2147483647 w 108"/>
                <a:gd name="T43" fmla="*/ 2147483647 h 94"/>
                <a:gd name="T44" fmla="*/ 2147483647 w 108"/>
                <a:gd name="T45" fmla="*/ 2147483647 h 94"/>
                <a:gd name="T46" fmla="*/ 2147483647 w 108"/>
                <a:gd name="T47" fmla="*/ 2147483647 h 94"/>
                <a:gd name="T48" fmla="*/ 2147483647 w 108"/>
                <a:gd name="T49" fmla="*/ 2147483647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94"/>
                <a:gd name="T77" fmla="*/ 108 w 108"/>
                <a:gd name="T78" fmla="*/ 94 h 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94">
                  <a:moveTo>
                    <a:pt x="86" y="94"/>
                  </a:moveTo>
                  <a:lnTo>
                    <a:pt x="71" y="68"/>
                  </a:lnTo>
                  <a:lnTo>
                    <a:pt x="63" y="57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0" y="43"/>
                  </a:lnTo>
                  <a:lnTo>
                    <a:pt x="47" y="39"/>
                  </a:lnTo>
                  <a:lnTo>
                    <a:pt x="34" y="31"/>
                  </a:lnTo>
                  <a:lnTo>
                    <a:pt x="28" y="30"/>
                  </a:lnTo>
                  <a:lnTo>
                    <a:pt x="21" y="28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2" y="0"/>
                  </a:lnTo>
                  <a:lnTo>
                    <a:pt x="13" y="0"/>
                  </a:lnTo>
                  <a:lnTo>
                    <a:pt x="25" y="4"/>
                  </a:lnTo>
                  <a:lnTo>
                    <a:pt x="36" y="6"/>
                  </a:lnTo>
                  <a:lnTo>
                    <a:pt x="45" y="9"/>
                  </a:lnTo>
                  <a:lnTo>
                    <a:pt x="62" y="17"/>
                  </a:lnTo>
                  <a:lnTo>
                    <a:pt x="67" y="22"/>
                  </a:lnTo>
                  <a:lnTo>
                    <a:pt x="71" y="26"/>
                  </a:lnTo>
                  <a:lnTo>
                    <a:pt x="74" y="30"/>
                  </a:lnTo>
                  <a:lnTo>
                    <a:pt x="84" y="41"/>
                  </a:lnTo>
                  <a:lnTo>
                    <a:pt x="93" y="56"/>
                  </a:lnTo>
                  <a:lnTo>
                    <a:pt x="108" y="81"/>
                  </a:lnTo>
                  <a:lnTo>
                    <a:pt x="86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9" name="Freeform 560"/>
            <p:cNvSpPr>
              <a:spLocks/>
            </p:cNvSpPr>
            <p:nvPr/>
          </p:nvSpPr>
          <p:spPr bwMode="auto">
            <a:xfrm>
              <a:off x="6331518" y="1942794"/>
              <a:ext cx="49630" cy="62814"/>
            </a:xfrm>
            <a:custGeom>
              <a:avLst/>
              <a:gdLst>
                <a:gd name="T0" fmla="*/ 0 w 69"/>
                <a:gd name="T1" fmla="*/ 2147483647 h 97"/>
                <a:gd name="T2" fmla="*/ 2147483647 w 69"/>
                <a:gd name="T3" fmla="*/ 2147483647 h 97"/>
                <a:gd name="T4" fmla="*/ 2147483647 w 69"/>
                <a:gd name="T5" fmla="*/ 2147483647 h 97"/>
                <a:gd name="T6" fmla="*/ 2147483647 w 69"/>
                <a:gd name="T7" fmla="*/ 2147483647 h 97"/>
                <a:gd name="T8" fmla="*/ 2147483647 w 69"/>
                <a:gd name="T9" fmla="*/ 2147483647 h 97"/>
                <a:gd name="T10" fmla="*/ 2147483647 w 69"/>
                <a:gd name="T11" fmla="*/ 2147483647 h 97"/>
                <a:gd name="T12" fmla="*/ 2147483647 w 69"/>
                <a:gd name="T13" fmla="*/ 0 h 97"/>
                <a:gd name="T14" fmla="*/ 2147483647 w 69"/>
                <a:gd name="T15" fmla="*/ 2147483647 h 97"/>
                <a:gd name="T16" fmla="*/ 2147483647 w 69"/>
                <a:gd name="T17" fmla="*/ 2147483647 h 97"/>
                <a:gd name="T18" fmla="*/ 2147483647 w 69"/>
                <a:gd name="T19" fmla="*/ 2147483647 h 97"/>
                <a:gd name="T20" fmla="*/ 2147483647 w 69"/>
                <a:gd name="T21" fmla="*/ 2147483647 h 97"/>
                <a:gd name="T22" fmla="*/ 2147483647 w 69"/>
                <a:gd name="T23" fmla="*/ 2147483647 h 97"/>
                <a:gd name="T24" fmla="*/ 2147483647 w 69"/>
                <a:gd name="T25" fmla="*/ 2147483647 h 97"/>
                <a:gd name="T26" fmla="*/ 2147483647 w 69"/>
                <a:gd name="T27" fmla="*/ 2147483647 h 97"/>
                <a:gd name="T28" fmla="*/ 0 w 69"/>
                <a:gd name="T29" fmla="*/ 2147483647 h 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"/>
                <a:gd name="T46" fmla="*/ 0 h 97"/>
                <a:gd name="T47" fmla="*/ 69 w 69"/>
                <a:gd name="T48" fmla="*/ 97 h 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" h="97">
                  <a:moveTo>
                    <a:pt x="0" y="89"/>
                  </a:moveTo>
                  <a:lnTo>
                    <a:pt x="4" y="76"/>
                  </a:lnTo>
                  <a:lnTo>
                    <a:pt x="8" y="65"/>
                  </a:lnTo>
                  <a:lnTo>
                    <a:pt x="13" y="54"/>
                  </a:lnTo>
                  <a:lnTo>
                    <a:pt x="19" y="41"/>
                  </a:lnTo>
                  <a:lnTo>
                    <a:pt x="34" y="21"/>
                  </a:lnTo>
                  <a:lnTo>
                    <a:pt x="48" y="0"/>
                  </a:lnTo>
                  <a:lnTo>
                    <a:pt x="69" y="17"/>
                  </a:lnTo>
                  <a:lnTo>
                    <a:pt x="54" y="36"/>
                  </a:lnTo>
                  <a:lnTo>
                    <a:pt x="41" y="56"/>
                  </a:lnTo>
                  <a:lnTo>
                    <a:pt x="36" y="65"/>
                  </a:lnTo>
                  <a:lnTo>
                    <a:pt x="32" y="74"/>
                  </a:lnTo>
                  <a:lnTo>
                    <a:pt x="28" y="86"/>
                  </a:lnTo>
                  <a:lnTo>
                    <a:pt x="24" y="97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0" name="Freeform 561"/>
            <p:cNvSpPr>
              <a:spLocks/>
            </p:cNvSpPr>
            <p:nvPr/>
          </p:nvSpPr>
          <p:spPr bwMode="auto">
            <a:xfrm>
              <a:off x="6328598" y="1993831"/>
              <a:ext cx="20436" cy="17012"/>
            </a:xfrm>
            <a:custGeom>
              <a:avLst/>
              <a:gdLst>
                <a:gd name="T0" fmla="*/ 2147483647 w 27"/>
                <a:gd name="T1" fmla="*/ 2147483647 h 26"/>
                <a:gd name="T2" fmla="*/ 0 w 27"/>
                <a:gd name="T3" fmla="*/ 2147483647 h 26"/>
                <a:gd name="T4" fmla="*/ 2147483647 w 27"/>
                <a:gd name="T5" fmla="*/ 2147483647 h 26"/>
                <a:gd name="T6" fmla="*/ 2147483647 w 27"/>
                <a:gd name="T7" fmla="*/ 2147483647 h 26"/>
                <a:gd name="T8" fmla="*/ 2147483647 w 27"/>
                <a:gd name="T9" fmla="*/ 0 h 26"/>
                <a:gd name="T10" fmla="*/ 2147483647 w 27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6"/>
                <a:gd name="T20" fmla="*/ 27 w 2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6">
                  <a:moveTo>
                    <a:pt x="14" y="26"/>
                  </a:moveTo>
                  <a:lnTo>
                    <a:pt x="0" y="24"/>
                  </a:lnTo>
                  <a:lnTo>
                    <a:pt x="3" y="9"/>
                  </a:lnTo>
                  <a:lnTo>
                    <a:pt x="27" y="17"/>
                  </a:lnTo>
                  <a:lnTo>
                    <a:pt x="16" y="0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1" name="Freeform 562"/>
            <p:cNvSpPr>
              <a:spLocks/>
            </p:cNvSpPr>
            <p:nvPr/>
          </p:nvSpPr>
          <p:spPr bwMode="auto">
            <a:xfrm>
              <a:off x="6302324" y="1843338"/>
              <a:ext cx="78824" cy="109925"/>
            </a:xfrm>
            <a:custGeom>
              <a:avLst/>
              <a:gdLst>
                <a:gd name="T0" fmla="*/ 2147483647 w 108"/>
                <a:gd name="T1" fmla="*/ 2147483647 h 168"/>
                <a:gd name="T2" fmla="*/ 2147483647 w 108"/>
                <a:gd name="T3" fmla="*/ 2147483647 h 168"/>
                <a:gd name="T4" fmla="*/ 2147483647 w 108"/>
                <a:gd name="T5" fmla="*/ 2147483647 h 168"/>
                <a:gd name="T6" fmla="*/ 2147483647 w 108"/>
                <a:gd name="T7" fmla="*/ 2147483647 h 168"/>
                <a:gd name="T8" fmla="*/ 2147483647 w 108"/>
                <a:gd name="T9" fmla="*/ 2147483647 h 168"/>
                <a:gd name="T10" fmla="*/ 2147483647 w 108"/>
                <a:gd name="T11" fmla="*/ 2147483647 h 168"/>
                <a:gd name="T12" fmla="*/ 2147483647 w 108"/>
                <a:gd name="T13" fmla="*/ 2147483647 h 168"/>
                <a:gd name="T14" fmla="*/ 2147483647 w 108"/>
                <a:gd name="T15" fmla="*/ 2147483647 h 168"/>
                <a:gd name="T16" fmla="*/ 2147483647 w 108"/>
                <a:gd name="T17" fmla="*/ 2147483647 h 168"/>
                <a:gd name="T18" fmla="*/ 2147483647 w 108"/>
                <a:gd name="T19" fmla="*/ 2147483647 h 168"/>
                <a:gd name="T20" fmla="*/ 2147483647 w 108"/>
                <a:gd name="T21" fmla="*/ 2147483647 h 168"/>
                <a:gd name="T22" fmla="*/ 0 w 108"/>
                <a:gd name="T23" fmla="*/ 2147483647 h 168"/>
                <a:gd name="T24" fmla="*/ 2147483647 w 108"/>
                <a:gd name="T25" fmla="*/ 0 h 168"/>
                <a:gd name="T26" fmla="*/ 2147483647 w 108"/>
                <a:gd name="T27" fmla="*/ 2147483647 h 168"/>
                <a:gd name="T28" fmla="*/ 2147483647 w 108"/>
                <a:gd name="T29" fmla="*/ 2147483647 h 168"/>
                <a:gd name="T30" fmla="*/ 2147483647 w 108"/>
                <a:gd name="T31" fmla="*/ 2147483647 h 168"/>
                <a:gd name="T32" fmla="*/ 2147483647 w 108"/>
                <a:gd name="T33" fmla="*/ 2147483647 h 168"/>
                <a:gd name="T34" fmla="*/ 2147483647 w 108"/>
                <a:gd name="T35" fmla="*/ 2147483647 h 168"/>
                <a:gd name="T36" fmla="*/ 2147483647 w 108"/>
                <a:gd name="T37" fmla="*/ 2147483647 h 168"/>
                <a:gd name="T38" fmla="*/ 2147483647 w 108"/>
                <a:gd name="T39" fmla="*/ 2147483647 h 168"/>
                <a:gd name="T40" fmla="*/ 2147483647 w 108"/>
                <a:gd name="T41" fmla="*/ 2147483647 h 168"/>
                <a:gd name="T42" fmla="*/ 2147483647 w 108"/>
                <a:gd name="T43" fmla="*/ 2147483647 h 168"/>
                <a:gd name="T44" fmla="*/ 2147483647 w 108"/>
                <a:gd name="T45" fmla="*/ 2147483647 h 168"/>
                <a:gd name="T46" fmla="*/ 2147483647 w 108"/>
                <a:gd name="T47" fmla="*/ 2147483647 h 168"/>
                <a:gd name="T48" fmla="*/ 2147483647 w 108"/>
                <a:gd name="T49" fmla="*/ 2147483647 h 1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168"/>
                <a:gd name="T77" fmla="*/ 108 w 108"/>
                <a:gd name="T78" fmla="*/ 168 h 1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168">
                  <a:moveTo>
                    <a:pt x="87" y="168"/>
                  </a:moveTo>
                  <a:lnTo>
                    <a:pt x="75" y="151"/>
                  </a:lnTo>
                  <a:lnTo>
                    <a:pt x="62" y="135"/>
                  </a:lnTo>
                  <a:lnTo>
                    <a:pt x="49" y="118"/>
                  </a:lnTo>
                  <a:lnTo>
                    <a:pt x="34" y="98"/>
                  </a:lnTo>
                  <a:lnTo>
                    <a:pt x="23" y="79"/>
                  </a:lnTo>
                  <a:lnTo>
                    <a:pt x="17" y="68"/>
                  </a:lnTo>
                  <a:lnTo>
                    <a:pt x="12" y="55"/>
                  </a:lnTo>
                  <a:lnTo>
                    <a:pt x="8" y="44"/>
                  </a:lnTo>
                  <a:lnTo>
                    <a:pt x="4" y="31"/>
                  </a:lnTo>
                  <a:lnTo>
                    <a:pt x="2" y="16"/>
                  </a:lnTo>
                  <a:lnTo>
                    <a:pt x="0" y="3"/>
                  </a:lnTo>
                  <a:lnTo>
                    <a:pt x="25" y="0"/>
                  </a:lnTo>
                  <a:lnTo>
                    <a:pt x="26" y="13"/>
                  </a:lnTo>
                  <a:lnTo>
                    <a:pt x="28" y="24"/>
                  </a:lnTo>
                  <a:lnTo>
                    <a:pt x="32" y="35"/>
                  </a:lnTo>
                  <a:lnTo>
                    <a:pt x="36" y="46"/>
                  </a:lnTo>
                  <a:lnTo>
                    <a:pt x="39" y="57"/>
                  </a:lnTo>
                  <a:lnTo>
                    <a:pt x="45" y="66"/>
                  </a:lnTo>
                  <a:lnTo>
                    <a:pt x="56" y="85"/>
                  </a:lnTo>
                  <a:lnTo>
                    <a:pt x="67" y="101"/>
                  </a:lnTo>
                  <a:lnTo>
                    <a:pt x="82" y="118"/>
                  </a:lnTo>
                  <a:lnTo>
                    <a:pt x="95" y="135"/>
                  </a:lnTo>
                  <a:lnTo>
                    <a:pt x="108" y="151"/>
                  </a:lnTo>
                  <a:lnTo>
                    <a:pt x="87" y="1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2" name="Freeform 563"/>
            <p:cNvSpPr>
              <a:spLocks/>
            </p:cNvSpPr>
            <p:nvPr/>
          </p:nvSpPr>
          <p:spPr bwMode="auto">
            <a:xfrm>
              <a:off x="6366551" y="1942794"/>
              <a:ext cx="18976" cy="10469"/>
            </a:xfrm>
            <a:custGeom>
              <a:avLst/>
              <a:gdLst>
                <a:gd name="T0" fmla="*/ 2147483647 w 26"/>
                <a:gd name="T1" fmla="*/ 2147483647 h 17"/>
                <a:gd name="T2" fmla="*/ 2147483647 w 26"/>
                <a:gd name="T3" fmla="*/ 2147483647 h 17"/>
                <a:gd name="T4" fmla="*/ 2147483647 w 26"/>
                <a:gd name="T5" fmla="*/ 0 h 17"/>
                <a:gd name="T6" fmla="*/ 0 w 26"/>
                <a:gd name="T7" fmla="*/ 2147483647 h 17"/>
                <a:gd name="T8" fmla="*/ 0 w 26"/>
                <a:gd name="T9" fmla="*/ 0 h 17"/>
                <a:gd name="T10" fmla="*/ 2147483647 w 26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7"/>
                <a:gd name="T20" fmla="*/ 26 w 2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7">
                  <a:moveTo>
                    <a:pt x="21" y="17"/>
                  </a:moveTo>
                  <a:lnTo>
                    <a:pt x="26" y="8"/>
                  </a:lnTo>
                  <a:lnTo>
                    <a:pt x="21" y="0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3" name="Freeform 564"/>
            <p:cNvSpPr>
              <a:spLocks/>
            </p:cNvSpPr>
            <p:nvPr/>
          </p:nvSpPr>
          <p:spPr bwMode="auto">
            <a:xfrm>
              <a:off x="6300864" y="1749116"/>
              <a:ext cx="51090" cy="95530"/>
            </a:xfrm>
            <a:custGeom>
              <a:avLst/>
              <a:gdLst>
                <a:gd name="T0" fmla="*/ 2147483647 w 68"/>
                <a:gd name="T1" fmla="*/ 2147483647 h 146"/>
                <a:gd name="T2" fmla="*/ 0 w 68"/>
                <a:gd name="T3" fmla="*/ 2147483647 h 146"/>
                <a:gd name="T4" fmla="*/ 0 w 68"/>
                <a:gd name="T5" fmla="*/ 2147483647 h 146"/>
                <a:gd name="T6" fmla="*/ 2147483647 w 68"/>
                <a:gd name="T7" fmla="*/ 2147483647 h 146"/>
                <a:gd name="T8" fmla="*/ 2147483647 w 68"/>
                <a:gd name="T9" fmla="*/ 2147483647 h 146"/>
                <a:gd name="T10" fmla="*/ 2147483647 w 68"/>
                <a:gd name="T11" fmla="*/ 2147483647 h 146"/>
                <a:gd name="T12" fmla="*/ 2147483647 w 68"/>
                <a:gd name="T13" fmla="*/ 2147483647 h 146"/>
                <a:gd name="T14" fmla="*/ 2147483647 w 68"/>
                <a:gd name="T15" fmla="*/ 2147483647 h 146"/>
                <a:gd name="T16" fmla="*/ 2147483647 w 68"/>
                <a:gd name="T17" fmla="*/ 2147483647 h 146"/>
                <a:gd name="T18" fmla="*/ 2147483647 w 68"/>
                <a:gd name="T19" fmla="*/ 2147483647 h 146"/>
                <a:gd name="T20" fmla="*/ 2147483647 w 68"/>
                <a:gd name="T21" fmla="*/ 2147483647 h 146"/>
                <a:gd name="T22" fmla="*/ 2147483647 w 68"/>
                <a:gd name="T23" fmla="*/ 0 h 146"/>
                <a:gd name="T24" fmla="*/ 2147483647 w 68"/>
                <a:gd name="T25" fmla="*/ 2147483647 h 146"/>
                <a:gd name="T26" fmla="*/ 2147483647 w 68"/>
                <a:gd name="T27" fmla="*/ 2147483647 h 146"/>
                <a:gd name="T28" fmla="*/ 2147483647 w 68"/>
                <a:gd name="T29" fmla="*/ 2147483647 h 146"/>
                <a:gd name="T30" fmla="*/ 2147483647 w 68"/>
                <a:gd name="T31" fmla="*/ 2147483647 h 146"/>
                <a:gd name="T32" fmla="*/ 2147483647 w 68"/>
                <a:gd name="T33" fmla="*/ 2147483647 h 146"/>
                <a:gd name="T34" fmla="*/ 2147483647 w 68"/>
                <a:gd name="T35" fmla="*/ 2147483647 h 146"/>
                <a:gd name="T36" fmla="*/ 2147483647 w 68"/>
                <a:gd name="T37" fmla="*/ 2147483647 h 146"/>
                <a:gd name="T38" fmla="*/ 2147483647 w 68"/>
                <a:gd name="T39" fmla="*/ 2147483647 h 146"/>
                <a:gd name="T40" fmla="*/ 2147483647 w 68"/>
                <a:gd name="T41" fmla="*/ 2147483647 h 146"/>
                <a:gd name="T42" fmla="*/ 2147483647 w 68"/>
                <a:gd name="T43" fmla="*/ 2147483647 h 146"/>
                <a:gd name="T44" fmla="*/ 2147483647 w 68"/>
                <a:gd name="T45" fmla="*/ 2147483647 h 146"/>
                <a:gd name="T46" fmla="*/ 2147483647 w 68"/>
                <a:gd name="T47" fmla="*/ 2147483647 h 146"/>
                <a:gd name="T48" fmla="*/ 2147483647 w 68"/>
                <a:gd name="T49" fmla="*/ 2147483647 h 1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146"/>
                <a:gd name="T77" fmla="*/ 68 w 68"/>
                <a:gd name="T78" fmla="*/ 146 h 1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146">
                  <a:moveTo>
                    <a:pt x="1" y="146"/>
                  </a:moveTo>
                  <a:lnTo>
                    <a:pt x="0" y="126"/>
                  </a:lnTo>
                  <a:lnTo>
                    <a:pt x="0" y="106"/>
                  </a:lnTo>
                  <a:lnTo>
                    <a:pt x="3" y="85"/>
                  </a:lnTo>
                  <a:lnTo>
                    <a:pt x="7" y="65"/>
                  </a:lnTo>
                  <a:lnTo>
                    <a:pt x="13" y="48"/>
                  </a:lnTo>
                  <a:lnTo>
                    <a:pt x="16" y="43"/>
                  </a:lnTo>
                  <a:lnTo>
                    <a:pt x="18" y="37"/>
                  </a:lnTo>
                  <a:lnTo>
                    <a:pt x="24" y="30"/>
                  </a:lnTo>
                  <a:lnTo>
                    <a:pt x="29" y="21"/>
                  </a:lnTo>
                  <a:lnTo>
                    <a:pt x="35" y="13"/>
                  </a:lnTo>
                  <a:lnTo>
                    <a:pt x="50" y="0"/>
                  </a:lnTo>
                  <a:lnTo>
                    <a:pt x="68" y="17"/>
                  </a:lnTo>
                  <a:lnTo>
                    <a:pt x="53" y="30"/>
                  </a:lnTo>
                  <a:lnTo>
                    <a:pt x="50" y="37"/>
                  </a:lnTo>
                  <a:lnTo>
                    <a:pt x="44" y="43"/>
                  </a:lnTo>
                  <a:lnTo>
                    <a:pt x="40" y="50"/>
                  </a:lnTo>
                  <a:lnTo>
                    <a:pt x="39" y="54"/>
                  </a:lnTo>
                  <a:lnTo>
                    <a:pt x="37" y="58"/>
                  </a:lnTo>
                  <a:lnTo>
                    <a:pt x="31" y="72"/>
                  </a:lnTo>
                  <a:lnTo>
                    <a:pt x="27" y="89"/>
                  </a:lnTo>
                  <a:lnTo>
                    <a:pt x="26" y="108"/>
                  </a:lnTo>
                  <a:lnTo>
                    <a:pt x="26" y="126"/>
                  </a:lnTo>
                  <a:lnTo>
                    <a:pt x="26" y="145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4" name="Freeform 565"/>
            <p:cNvSpPr>
              <a:spLocks/>
            </p:cNvSpPr>
            <p:nvPr/>
          </p:nvSpPr>
          <p:spPr bwMode="auto">
            <a:xfrm>
              <a:off x="6302324" y="1843338"/>
              <a:ext cx="17516" cy="2617"/>
            </a:xfrm>
            <a:custGeom>
              <a:avLst/>
              <a:gdLst>
                <a:gd name="T0" fmla="*/ 0 w 25"/>
                <a:gd name="T1" fmla="*/ 2147483647 h 3"/>
                <a:gd name="T2" fmla="*/ 0 w 25"/>
                <a:gd name="T3" fmla="*/ 2147483647 h 3"/>
                <a:gd name="T4" fmla="*/ 2147483647 w 25"/>
                <a:gd name="T5" fmla="*/ 0 h 3"/>
                <a:gd name="T6" fmla="*/ 0 w 2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3"/>
                <a:gd name="T14" fmla="*/ 25 w 2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3">
                  <a:moveTo>
                    <a:pt x="0" y="3"/>
                  </a:moveTo>
                  <a:lnTo>
                    <a:pt x="0" y="1"/>
                  </a:lnTo>
                  <a:lnTo>
                    <a:pt x="2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5" name="Freeform 566"/>
            <p:cNvSpPr>
              <a:spLocks/>
            </p:cNvSpPr>
            <p:nvPr/>
          </p:nvSpPr>
          <p:spPr bwMode="auto">
            <a:xfrm>
              <a:off x="6299404" y="1724252"/>
              <a:ext cx="52549" cy="32716"/>
            </a:xfrm>
            <a:custGeom>
              <a:avLst/>
              <a:gdLst>
                <a:gd name="T0" fmla="*/ 2147483647 w 72"/>
                <a:gd name="T1" fmla="*/ 2147483647 h 50"/>
                <a:gd name="T2" fmla="*/ 2147483647 w 72"/>
                <a:gd name="T3" fmla="*/ 2147483647 h 50"/>
                <a:gd name="T4" fmla="*/ 2147483647 w 72"/>
                <a:gd name="T5" fmla="*/ 2147483647 h 50"/>
                <a:gd name="T6" fmla="*/ 2147483647 w 72"/>
                <a:gd name="T7" fmla="*/ 2147483647 h 50"/>
                <a:gd name="T8" fmla="*/ 2147483647 w 72"/>
                <a:gd name="T9" fmla="*/ 2147483647 h 50"/>
                <a:gd name="T10" fmla="*/ 2147483647 w 72"/>
                <a:gd name="T11" fmla="*/ 2147483647 h 50"/>
                <a:gd name="T12" fmla="*/ 2147483647 w 72"/>
                <a:gd name="T13" fmla="*/ 2147483647 h 50"/>
                <a:gd name="T14" fmla="*/ 2147483647 w 72"/>
                <a:gd name="T15" fmla="*/ 2147483647 h 50"/>
                <a:gd name="T16" fmla="*/ 2147483647 w 72"/>
                <a:gd name="T17" fmla="*/ 2147483647 h 50"/>
                <a:gd name="T18" fmla="*/ 0 w 72"/>
                <a:gd name="T19" fmla="*/ 2147483647 h 50"/>
                <a:gd name="T20" fmla="*/ 2147483647 w 72"/>
                <a:gd name="T21" fmla="*/ 0 h 50"/>
                <a:gd name="T22" fmla="*/ 2147483647 w 72"/>
                <a:gd name="T23" fmla="*/ 0 h 50"/>
                <a:gd name="T24" fmla="*/ 2147483647 w 72"/>
                <a:gd name="T25" fmla="*/ 2147483647 h 50"/>
                <a:gd name="T26" fmla="*/ 2147483647 w 72"/>
                <a:gd name="T27" fmla="*/ 2147483647 h 50"/>
                <a:gd name="T28" fmla="*/ 2147483647 w 72"/>
                <a:gd name="T29" fmla="*/ 2147483647 h 50"/>
                <a:gd name="T30" fmla="*/ 2147483647 w 72"/>
                <a:gd name="T31" fmla="*/ 2147483647 h 50"/>
                <a:gd name="T32" fmla="*/ 2147483647 w 72"/>
                <a:gd name="T33" fmla="*/ 2147483647 h 50"/>
                <a:gd name="T34" fmla="*/ 2147483647 w 72"/>
                <a:gd name="T35" fmla="*/ 2147483647 h 50"/>
                <a:gd name="T36" fmla="*/ 2147483647 w 72"/>
                <a:gd name="T37" fmla="*/ 2147483647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50"/>
                <a:gd name="T59" fmla="*/ 72 w 72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50">
                  <a:moveTo>
                    <a:pt x="50" y="50"/>
                  </a:moveTo>
                  <a:lnTo>
                    <a:pt x="41" y="33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5" y="28"/>
                  </a:lnTo>
                  <a:lnTo>
                    <a:pt x="29" y="26"/>
                  </a:lnTo>
                  <a:lnTo>
                    <a:pt x="18" y="26"/>
                  </a:lnTo>
                  <a:lnTo>
                    <a:pt x="2" y="28"/>
                  </a:lnTo>
                  <a:lnTo>
                    <a:pt x="0" y="2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42" y="2"/>
                  </a:lnTo>
                  <a:lnTo>
                    <a:pt x="52" y="6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65" y="22"/>
                  </a:lnTo>
                  <a:lnTo>
                    <a:pt x="72" y="41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6" name="Freeform 567"/>
            <p:cNvSpPr>
              <a:spLocks/>
            </p:cNvSpPr>
            <p:nvPr/>
          </p:nvSpPr>
          <p:spPr bwMode="auto">
            <a:xfrm>
              <a:off x="6335897" y="1749116"/>
              <a:ext cx="18976" cy="10469"/>
            </a:xfrm>
            <a:custGeom>
              <a:avLst/>
              <a:gdLst>
                <a:gd name="T0" fmla="*/ 2147483647 w 26"/>
                <a:gd name="T1" fmla="*/ 2147483647 h 17"/>
                <a:gd name="T2" fmla="*/ 2147483647 w 26"/>
                <a:gd name="T3" fmla="*/ 2147483647 h 17"/>
                <a:gd name="T4" fmla="*/ 2147483647 w 26"/>
                <a:gd name="T5" fmla="*/ 2147483647 h 17"/>
                <a:gd name="T6" fmla="*/ 0 w 26"/>
                <a:gd name="T7" fmla="*/ 2147483647 h 17"/>
                <a:gd name="T8" fmla="*/ 2147483647 w 26"/>
                <a:gd name="T9" fmla="*/ 0 h 17"/>
                <a:gd name="T10" fmla="*/ 2147483647 w 26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7"/>
                <a:gd name="T20" fmla="*/ 26 w 2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7">
                  <a:moveTo>
                    <a:pt x="20" y="17"/>
                  </a:moveTo>
                  <a:lnTo>
                    <a:pt x="26" y="11"/>
                  </a:lnTo>
                  <a:lnTo>
                    <a:pt x="22" y="4"/>
                  </a:lnTo>
                  <a:lnTo>
                    <a:pt x="0" y="13"/>
                  </a:lnTo>
                  <a:lnTo>
                    <a:pt x="2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7" name="Freeform 568"/>
            <p:cNvSpPr>
              <a:spLocks/>
            </p:cNvSpPr>
            <p:nvPr/>
          </p:nvSpPr>
          <p:spPr bwMode="auto">
            <a:xfrm>
              <a:off x="6210362" y="1725561"/>
              <a:ext cx="91962" cy="40568"/>
            </a:xfrm>
            <a:custGeom>
              <a:avLst/>
              <a:gdLst>
                <a:gd name="T0" fmla="*/ 2147483647 w 125"/>
                <a:gd name="T1" fmla="*/ 2147483647 h 63"/>
                <a:gd name="T2" fmla="*/ 2147483647 w 125"/>
                <a:gd name="T3" fmla="*/ 2147483647 h 63"/>
                <a:gd name="T4" fmla="*/ 2147483647 w 125"/>
                <a:gd name="T5" fmla="*/ 2147483647 h 63"/>
                <a:gd name="T6" fmla="*/ 2147483647 w 125"/>
                <a:gd name="T7" fmla="*/ 2147483647 h 63"/>
                <a:gd name="T8" fmla="*/ 2147483647 w 125"/>
                <a:gd name="T9" fmla="*/ 2147483647 h 63"/>
                <a:gd name="T10" fmla="*/ 2147483647 w 125"/>
                <a:gd name="T11" fmla="*/ 2147483647 h 63"/>
                <a:gd name="T12" fmla="*/ 2147483647 w 125"/>
                <a:gd name="T13" fmla="*/ 2147483647 h 63"/>
                <a:gd name="T14" fmla="*/ 2147483647 w 125"/>
                <a:gd name="T15" fmla="*/ 2147483647 h 63"/>
                <a:gd name="T16" fmla="*/ 0 w 125"/>
                <a:gd name="T17" fmla="*/ 2147483647 h 63"/>
                <a:gd name="T18" fmla="*/ 2147483647 w 125"/>
                <a:gd name="T19" fmla="*/ 2147483647 h 63"/>
                <a:gd name="T20" fmla="*/ 2147483647 w 125"/>
                <a:gd name="T21" fmla="*/ 2147483647 h 63"/>
                <a:gd name="T22" fmla="*/ 2147483647 w 125"/>
                <a:gd name="T23" fmla="*/ 2147483647 h 63"/>
                <a:gd name="T24" fmla="*/ 2147483647 w 125"/>
                <a:gd name="T25" fmla="*/ 2147483647 h 63"/>
                <a:gd name="T26" fmla="*/ 2147483647 w 125"/>
                <a:gd name="T27" fmla="*/ 2147483647 h 63"/>
                <a:gd name="T28" fmla="*/ 2147483647 w 125"/>
                <a:gd name="T29" fmla="*/ 2147483647 h 63"/>
                <a:gd name="T30" fmla="*/ 2147483647 w 125"/>
                <a:gd name="T31" fmla="*/ 0 h 63"/>
                <a:gd name="T32" fmla="*/ 2147483647 w 125"/>
                <a:gd name="T33" fmla="*/ 2147483647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5"/>
                <a:gd name="T52" fmla="*/ 0 h 63"/>
                <a:gd name="T53" fmla="*/ 125 w 125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5" h="63">
                  <a:moveTo>
                    <a:pt x="125" y="26"/>
                  </a:moveTo>
                  <a:lnTo>
                    <a:pt x="111" y="28"/>
                  </a:lnTo>
                  <a:lnTo>
                    <a:pt x="98" y="31"/>
                  </a:lnTo>
                  <a:lnTo>
                    <a:pt x="81" y="37"/>
                  </a:lnTo>
                  <a:lnTo>
                    <a:pt x="64" y="43"/>
                  </a:lnTo>
                  <a:lnTo>
                    <a:pt x="31" y="56"/>
                  </a:lnTo>
                  <a:lnTo>
                    <a:pt x="16" y="61"/>
                  </a:lnTo>
                  <a:lnTo>
                    <a:pt x="3" y="63"/>
                  </a:lnTo>
                  <a:lnTo>
                    <a:pt x="0" y="37"/>
                  </a:lnTo>
                  <a:lnTo>
                    <a:pt x="11" y="35"/>
                  </a:lnTo>
                  <a:lnTo>
                    <a:pt x="24" y="31"/>
                  </a:lnTo>
                  <a:lnTo>
                    <a:pt x="55" y="20"/>
                  </a:lnTo>
                  <a:lnTo>
                    <a:pt x="72" y="13"/>
                  </a:lnTo>
                  <a:lnTo>
                    <a:pt x="88" y="7"/>
                  </a:lnTo>
                  <a:lnTo>
                    <a:pt x="105" y="4"/>
                  </a:lnTo>
                  <a:lnTo>
                    <a:pt x="120" y="0"/>
                  </a:lnTo>
                  <a:lnTo>
                    <a:pt x="125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8" name="Freeform 569"/>
            <p:cNvSpPr>
              <a:spLocks/>
            </p:cNvSpPr>
            <p:nvPr/>
          </p:nvSpPr>
          <p:spPr bwMode="auto">
            <a:xfrm>
              <a:off x="6297944" y="1725561"/>
              <a:ext cx="4379" cy="17012"/>
            </a:xfrm>
            <a:custGeom>
              <a:avLst/>
              <a:gdLst>
                <a:gd name="T0" fmla="*/ 2147483647 w 5"/>
                <a:gd name="T1" fmla="*/ 0 h 26"/>
                <a:gd name="T2" fmla="*/ 0 w 5"/>
                <a:gd name="T3" fmla="*/ 0 h 26"/>
                <a:gd name="T4" fmla="*/ 2147483647 w 5"/>
                <a:gd name="T5" fmla="*/ 2147483647 h 26"/>
                <a:gd name="T6" fmla="*/ 2147483647 w 5"/>
                <a:gd name="T7" fmla="*/ 2147483647 h 26"/>
                <a:gd name="T8" fmla="*/ 2147483647 w 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6"/>
                <a:gd name="T17" fmla="*/ 5 w 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6">
                  <a:moveTo>
                    <a:pt x="2" y="0"/>
                  </a:moveTo>
                  <a:lnTo>
                    <a:pt x="0" y="0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9" name="Freeform 570"/>
            <p:cNvSpPr>
              <a:spLocks/>
            </p:cNvSpPr>
            <p:nvPr/>
          </p:nvSpPr>
          <p:spPr bwMode="auto">
            <a:xfrm>
              <a:off x="6081908" y="1690228"/>
              <a:ext cx="129914" cy="75901"/>
            </a:xfrm>
            <a:custGeom>
              <a:avLst/>
              <a:gdLst>
                <a:gd name="T0" fmla="*/ 2147483647 w 178"/>
                <a:gd name="T1" fmla="*/ 2147483647 h 117"/>
                <a:gd name="T2" fmla="*/ 2147483647 w 178"/>
                <a:gd name="T3" fmla="*/ 2147483647 h 117"/>
                <a:gd name="T4" fmla="*/ 2147483647 w 178"/>
                <a:gd name="T5" fmla="*/ 2147483647 h 117"/>
                <a:gd name="T6" fmla="*/ 2147483647 w 178"/>
                <a:gd name="T7" fmla="*/ 2147483647 h 117"/>
                <a:gd name="T8" fmla="*/ 2147483647 w 178"/>
                <a:gd name="T9" fmla="*/ 2147483647 h 117"/>
                <a:gd name="T10" fmla="*/ 2147483647 w 178"/>
                <a:gd name="T11" fmla="*/ 2147483647 h 117"/>
                <a:gd name="T12" fmla="*/ 2147483647 w 178"/>
                <a:gd name="T13" fmla="*/ 2147483647 h 117"/>
                <a:gd name="T14" fmla="*/ 2147483647 w 178"/>
                <a:gd name="T15" fmla="*/ 2147483647 h 117"/>
                <a:gd name="T16" fmla="*/ 2147483647 w 178"/>
                <a:gd name="T17" fmla="*/ 2147483647 h 117"/>
                <a:gd name="T18" fmla="*/ 2147483647 w 178"/>
                <a:gd name="T19" fmla="*/ 2147483647 h 117"/>
                <a:gd name="T20" fmla="*/ 2147483647 w 178"/>
                <a:gd name="T21" fmla="*/ 2147483647 h 117"/>
                <a:gd name="T22" fmla="*/ 2147483647 w 178"/>
                <a:gd name="T23" fmla="*/ 2147483647 h 117"/>
                <a:gd name="T24" fmla="*/ 2147483647 w 178"/>
                <a:gd name="T25" fmla="*/ 2147483647 h 117"/>
                <a:gd name="T26" fmla="*/ 2147483647 w 178"/>
                <a:gd name="T27" fmla="*/ 2147483647 h 117"/>
                <a:gd name="T28" fmla="*/ 2147483647 w 178"/>
                <a:gd name="T29" fmla="*/ 2147483647 h 117"/>
                <a:gd name="T30" fmla="*/ 2147483647 w 178"/>
                <a:gd name="T31" fmla="*/ 2147483647 h 117"/>
                <a:gd name="T32" fmla="*/ 0 w 178"/>
                <a:gd name="T33" fmla="*/ 2147483647 h 117"/>
                <a:gd name="T34" fmla="*/ 0 w 178"/>
                <a:gd name="T35" fmla="*/ 0 h 117"/>
                <a:gd name="T36" fmla="*/ 2147483647 w 178"/>
                <a:gd name="T37" fmla="*/ 0 h 117"/>
                <a:gd name="T38" fmla="*/ 2147483647 w 178"/>
                <a:gd name="T39" fmla="*/ 2147483647 h 117"/>
                <a:gd name="T40" fmla="*/ 2147483647 w 178"/>
                <a:gd name="T41" fmla="*/ 2147483647 h 117"/>
                <a:gd name="T42" fmla="*/ 2147483647 w 178"/>
                <a:gd name="T43" fmla="*/ 2147483647 h 117"/>
                <a:gd name="T44" fmla="*/ 2147483647 w 178"/>
                <a:gd name="T45" fmla="*/ 2147483647 h 117"/>
                <a:gd name="T46" fmla="*/ 2147483647 w 178"/>
                <a:gd name="T47" fmla="*/ 2147483647 h 117"/>
                <a:gd name="T48" fmla="*/ 2147483647 w 178"/>
                <a:gd name="T49" fmla="*/ 2147483647 h 117"/>
                <a:gd name="T50" fmla="*/ 2147483647 w 178"/>
                <a:gd name="T51" fmla="*/ 2147483647 h 117"/>
                <a:gd name="T52" fmla="*/ 2147483647 w 178"/>
                <a:gd name="T53" fmla="*/ 2147483647 h 117"/>
                <a:gd name="T54" fmla="*/ 2147483647 w 178"/>
                <a:gd name="T55" fmla="*/ 2147483647 h 117"/>
                <a:gd name="T56" fmla="*/ 2147483647 w 178"/>
                <a:gd name="T57" fmla="*/ 2147483647 h 117"/>
                <a:gd name="T58" fmla="*/ 2147483647 w 178"/>
                <a:gd name="T59" fmla="*/ 2147483647 h 117"/>
                <a:gd name="T60" fmla="*/ 2147483647 w 178"/>
                <a:gd name="T61" fmla="*/ 2147483647 h 117"/>
                <a:gd name="T62" fmla="*/ 2147483647 w 178"/>
                <a:gd name="T63" fmla="*/ 2147483647 h 117"/>
                <a:gd name="T64" fmla="*/ 2147483647 w 178"/>
                <a:gd name="T65" fmla="*/ 2147483647 h 117"/>
                <a:gd name="T66" fmla="*/ 2147483647 w 178"/>
                <a:gd name="T67" fmla="*/ 2147483647 h 117"/>
                <a:gd name="T68" fmla="*/ 2147483647 w 178"/>
                <a:gd name="T69" fmla="*/ 2147483647 h 1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8"/>
                <a:gd name="T106" fmla="*/ 0 h 117"/>
                <a:gd name="T107" fmla="*/ 178 w 178"/>
                <a:gd name="T108" fmla="*/ 117 h 1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8" h="117">
                  <a:moveTo>
                    <a:pt x="178" y="117"/>
                  </a:moveTo>
                  <a:lnTo>
                    <a:pt x="161" y="117"/>
                  </a:lnTo>
                  <a:lnTo>
                    <a:pt x="152" y="115"/>
                  </a:lnTo>
                  <a:lnTo>
                    <a:pt x="144" y="113"/>
                  </a:lnTo>
                  <a:lnTo>
                    <a:pt x="131" y="110"/>
                  </a:lnTo>
                  <a:lnTo>
                    <a:pt x="118" y="102"/>
                  </a:lnTo>
                  <a:lnTo>
                    <a:pt x="107" y="95"/>
                  </a:lnTo>
                  <a:lnTo>
                    <a:pt x="96" y="85"/>
                  </a:lnTo>
                  <a:lnTo>
                    <a:pt x="78" y="67"/>
                  </a:lnTo>
                  <a:lnTo>
                    <a:pt x="61" y="50"/>
                  </a:lnTo>
                  <a:lnTo>
                    <a:pt x="52" y="43"/>
                  </a:lnTo>
                  <a:lnTo>
                    <a:pt x="42" y="35"/>
                  </a:lnTo>
                  <a:lnTo>
                    <a:pt x="33" y="30"/>
                  </a:lnTo>
                  <a:lnTo>
                    <a:pt x="29" y="28"/>
                  </a:lnTo>
                  <a:lnTo>
                    <a:pt x="24" y="26"/>
                  </a:lnTo>
                  <a:lnTo>
                    <a:pt x="13" y="24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9" y="2"/>
                  </a:lnTo>
                  <a:lnTo>
                    <a:pt x="39" y="4"/>
                  </a:lnTo>
                  <a:lnTo>
                    <a:pt x="44" y="8"/>
                  </a:lnTo>
                  <a:lnTo>
                    <a:pt x="57" y="13"/>
                  </a:lnTo>
                  <a:lnTo>
                    <a:pt x="68" y="23"/>
                  </a:lnTo>
                  <a:lnTo>
                    <a:pt x="78" y="32"/>
                  </a:lnTo>
                  <a:lnTo>
                    <a:pt x="96" y="50"/>
                  </a:lnTo>
                  <a:lnTo>
                    <a:pt x="113" y="67"/>
                  </a:lnTo>
                  <a:lnTo>
                    <a:pt x="122" y="74"/>
                  </a:lnTo>
                  <a:lnTo>
                    <a:pt x="131" y="82"/>
                  </a:lnTo>
                  <a:lnTo>
                    <a:pt x="140" y="85"/>
                  </a:lnTo>
                  <a:lnTo>
                    <a:pt x="152" y="89"/>
                  </a:lnTo>
                  <a:lnTo>
                    <a:pt x="157" y="91"/>
                  </a:lnTo>
                  <a:lnTo>
                    <a:pt x="163" y="91"/>
                  </a:lnTo>
                  <a:lnTo>
                    <a:pt x="178" y="91"/>
                  </a:lnTo>
                  <a:lnTo>
                    <a:pt x="178" y="1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0" name="Freeform 571"/>
            <p:cNvSpPr>
              <a:spLocks/>
            </p:cNvSpPr>
            <p:nvPr/>
          </p:nvSpPr>
          <p:spPr bwMode="auto">
            <a:xfrm>
              <a:off x="6210362" y="1750425"/>
              <a:ext cx="2919" cy="15704"/>
            </a:xfrm>
            <a:custGeom>
              <a:avLst/>
              <a:gdLst>
                <a:gd name="T0" fmla="*/ 2147483647 w 3"/>
                <a:gd name="T1" fmla="*/ 2147483647 h 26"/>
                <a:gd name="T2" fmla="*/ 2147483647 w 3"/>
                <a:gd name="T3" fmla="*/ 2147483647 h 26"/>
                <a:gd name="T4" fmla="*/ 2147483647 w 3"/>
                <a:gd name="T5" fmla="*/ 0 h 26"/>
                <a:gd name="T6" fmla="*/ 0 w 3"/>
                <a:gd name="T7" fmla="*/ 0 h 26"/>
                <a:gd name="T8" fmla="*/ 2147483647 w 3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6"/>
                <a:gd name="T17" fmla="*/ 3 w 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6">
                  <a:moveTo>
                    <a:pt x="3" y="26"/>
                  </a:moveTo>
                  <a:lnTo>
                    <a:pt x="2" y="26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1" name="Freeform 572"/>
            <p:cNvSpPr>
              <a:spLocks/>
            </p:cNvSpPr>
            <p:nvPr/>
          </p:nvSpPr>
          <p:spPr bwMode="auto">
            <a:xfrm>
              <a:off x="5900904" y="1669290"/>
              <a:ext cx="182463" cy="48419"/>
            </a:xfrm>
            <a:custGeom>
              <a:avLst/>
              <a:gdLst>
                <a:gd name="T0" fmla="*/ 2147483647 w 250"/>
                <a:gd name="T1" fmla="*/ 2147483647 h 72"/>
                <a:gd name="T2" fmla="*/ 2147483647 w 250"/>
                <a:gd name="T3" fmla="*/ 2147483647 h 72"/>
                <a:gd name="T4" fmla="*/ 2147483647 w 250"/>
                <a:gd name="T5" fmla="*/ 2147483647 h 72"/>
                <a:gd name="T6" fmla="*/ 2147483647 w 250"/>
                <a:gd name="T7" fmla="*/ 2147483647 h 72"/>
                <a:gd name="T8" fmla="*/ 2147483647 w 250"/>
                <a:gd name="T9" fmla="*/ 2147483647 h 72"/>
                <a:gd name="T10" fmla="*/ 2147483647 w 250"/>
                <a:gd name="T11" fmla="*/ 2147483647 h 72"/>
                <a:gd name="T12" fmla="*/ 2147483647 w 250"/>
                <a:gd name="T13" fmla="*/ 2147483647 h 72"/>
                <a:gd name="T14" fmla="*/ 2147483647 w 250"/>
                <a:gd name="T15" fmla="*/ 2147483647 h 72"/>
                <a:gd name="T16" fmla="*/ 2147483647 w 250"/>
                <a:gd name="T17" fmla="*/ 2147483647 h 72"/>
                <a:gd name="T18" fmla="*/ 2147483647 w 250"/>
                <a:gd name="T19" fmla="*/ 2147483647 h 72"/>
                <a:gd name="T20" fmla="*/ 2147483647 w 250"/>
                <a:gd name="T21" fmla="*/ 2147483647 h 72"/>
                <a:gd name="T22" fmla="*/ 2147483647 w 250"/>
                <a:gd name="T23" fmla="*/ 2147483647 h 72"/>
                <a:gd name="T24" fmla="*/ 2147483647 w 250"/>
                <a:gd name="T25" fmla="*/ 2147483647 h 72"/>
                <a:gd name="T26" fmla="*/ 2147483647 w 250"/>
                <a:gd name="T27" fmla="*/ 2147483647 h 72"/>
                <a:gd name="T28" fmla="*/ 2147483647 w 250"/>
                <a:gd name="T29" fmla="*/ 2147483647 h 72"/>
                <a:gd name="T30" fmla="*/ 2147483647 w 250"/>
                <a:gd name="T31" fmla="*/ 2147483647 h 72"/>
                <a:gd name="T32" fmla="*/ 2147483647 w 250"/>
                <a:gd name="T33" fmla="*/ 2147483647 h 72"/>
                <a:gd name="T34" fmla="*/ 2147483647 w 250"/>
                <a:gd name="T35" fmla="*/ 2147483647 h 72"/>
                <a:gd name="T36" fmla="*/ 0 w 250"/>
                <a:gd name="T37" fmla="*/ 2147483647 h 72"/>
                <a:gd name="T38" fmla="*/ 0 w 250"/>
                <a:gd name="T39" fmla="*/ 2147483647 h 72"/>
                <a:gd name="T40" fmla="*/ 2147483647 w 250"/>
                <a:gd name="T41" fmla="*/ 0 h 72"/>
                <a:gd name="T42" fmla="*/ 2147483647 w 250"/>
                <a:gd name="T43" fmla="*/ 2147483647 h 72"/>
                <a:gd name="T44" fmla="*/ 2147483647 w 250"/>
                <a:gd name="T45" fmla="*/ 2147483647 h 72"/>
                <a:gd name="T46" fmla="*/ 2147483647 w 250"/>
                <a:gd name="T47" fmla="*/ 2147483647 h 72"/>
                <a:gd name="T48" fmla="*/ 2147483647 w 250"/>
                <a:gd name="T49" fmla="*/ 2147483647 h 72"/>
                <a:gd name="T50" fmla="*/ 2147483647 w 250"/>
                <a:gd name="T51" fmla="*/ 2147483647 h 72"/>
                <a:gd name="T52" fmla="*/ 2147483647 w 250"/>
                <a:gd name="T53" fmla="*/ 2147483647 h 72"/>
                <a:gd name="T54" fmla="*/ 2147483647 w 250"/>
                <a:gd name="T55" fmla="*/ 2147483647 h 72"/>
                <a:gd name="T56" fmla="*/ 2147483647 w 250"/>
                <a:gd name="T57" fmla="*/ 2147483647 h 72"/>
                <a:gd name="T58" fmla="*/ 2147483647 w 250"/>
                <a:gd name="T59" fmla="*/ 2147483647 h 72"/>
                <a:gd name="T60" fmla="*/ 2147483647 w 250"/>
                <a:gd name="T61" fmla="*/ 2147483647 h 72"/>
                <a:gd name="T62" fmla="*/ 2147483647 w 250"/>
                <a:gd name="T63" fmla="*/ 2147483647 h 72"/>
                <a:gd name="T64" fmla="*/ 2147483647 w 250"/>
                <a:gd name="T65" fmla="*/ 2147483647 h 72"/>
                <a:gd name="T66" fmla="*/ 2147483647 w 250"/>
                <a:gd name="T67" fmla="*/ 2147483647 h 72"/>
                <a:gd name="T68" fmla="*/ 2147483647 w 250"/>
                <a:gd name="T69" fmla="*/ 2147483647 h 72"/>
                <a:gd name="T70" fmla="*/ 2147483647 w 250"/>
                <a:gd name="T71" fmla="*/ 2147483647 h 72"/>
                <a:gd name="T72" fmla="*/ 2147483647 w 250"/>
                <a:gd name="T73" fmla="*/ 2147483647 h 72"/>
                <a:gd name="T74" fmla="*/ 2147483647 w 250"/>
                <a:gd name="T75" fmla="*/ 2147483647 h 72"/>
                <a:gd name="T76" fmla="*/ 2147483647 w 250"/>
                <a:gd name="T77" fmla="*/ 2147483647 h 72"/>
                <a:gd name="T78" fmla="*/ 2147483647 w 250"/>
                <a:gd name="T79" fmla="*/ 2147483647 h 72"/>
                <a:gd name="T80" fmla="*/ 2147483647 w 250"/>
                <a:gd name="T81" fmla="*/ 2147483647 h 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72"/>
                <a:gd name="T125" fmla="*/ 250 w 250"/>
                <a:gd name="T126" fmla="*/ 72 h 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72">
                  <a:moveTo>
                    <a:pt x="250" y="55"/>
                  </a:moveTo>
                  <a:lnTo>
                    <a:pt x="220" y="59"/>
                  </a:lnTo>
                  <a:lnTo>
                    <a:pt x="183" y="65"/>
                  </a:lnTo>
                  <a:lnTo>
                    <a:pt x="165" y="68"/>
                  </a:lnTo>
                  <a:lnTo>
                    <a:pt x="146" y="70"/>
                  </a:lnTo>
                  <a:lnTo>
                    <a:pt x="126" y="72"/>
                  </a:lnTo>
                  <a:lnTo>
                    <a:pt x="107" y="72"/>
                  </a:lnTo>
                  <a:lnTo>
                    <a:pt x="87" y="72"/>
                  </a:lnTo>
                  <a:lnTo>
                    <a:pt x="68" y="70"/>
                  </a:lnTo>
                  <a:lnTo>
                    <a:pt x="54" y="66"/>
                  </a:lnTo>
                  <a:lnTo>
                    <a:pt x="44" y="63"/>
                  </a:lnTo>
                  <a:lnTo>
                    <a:pt x="37" y="59"/>
                  </a:lnTo>
                  <a:lnTo>
                    <a:pt x="29" y="55"/>
                  </a:lnTo>
                  <a:lnTo>
                    <a:pt x="22" y="50"/>
                  </a:lnTo>
                  <a:lnTo>
                    <a:pt x="16" y="44"/>
                  </a:lnTo>
                  <a:lnTo>
                    <a:pt x="11" y="37"/>
                  </a:lnTo>
                  <a:lnTo>
                    <a:pt x="7" y="29"/>
                  </a:lnTo>
                  <a:lnTo>
                    <a:pt x="4" y="22"/>
                  </a:lnTo>
                  <a:lnTo>
                    <a:pt x="0" y="13"/>
                  </a:lnTo>
                  <a:lnTo>
                    <a:pt x="0" y="4"/>
                  </a:lnTo>
                  <a:lnTo>
                    <a:pt x="24" y="0"/>
                  </a:lnTo>
                  <a:lnTo>
                    <a:pt x="26" y="7"/>
                  </a:lnTo>
                  <a:lnTo>
                    <a:pt x="28" y="13"/>
                  </a:lnTo>
                  <a:lnTo>
                    <a:pt x="29" y="18"/>
                  </a:lnTo>
                  <a:lnTo>
                    <a:pt x="31" y="24"/>
                  </a:lnTo>
                  <a:lnTo>
                    <a:pt x="35" y="28"/>
                  </a:lnTo>
                  <a:lnTo>
                    <a:pt x="39" y="31"/>
                  </a:lnTo>
                  <a:lnTo>
                    <a:pt x="42" y="35"/>
                  </a:lnTo>
                  <a:lnTo>
                    <a:pt x="48" y="37"/>
                  </a:lnTo>
                  <a:lnTo>
                    <a:pt x="54" y="39"/>
                  </a:lnTo>
                  <a:lnTo>
                    <a:pt x="59" y="41"/>
                  </a:lnTo>
                  <a:lnTo>
                    <a:pt x="74" y="44"/>
                  </a:lnTo>
                  <a:lnTo>
                    <a:pt x="89" y="46"/>
                  </a:lnTo>
                  <a:lnTo>
                    <a:pt x="107" y="46"/>
                  </a:lnTo>
                  <a:lnTo>
                    <a:pt x="124" y="46"/>
                  </a:lnTo>
                  <a:lnTo>
                    <a:pt x="142" y="44"/>
                  </a:lnTo>
                  <a:lnTo>
                    <a:pt x="161" y="42"/>
                  </a:lnTo>
                  <a:lnTo>
                    <a:pt x="179" y="41"/>
                  </a:lnTo>
                  <a:lnTo>
                    <a:pt x="216" y="35"/>
                  </a:lnTo>
                  <a:lnTo>
                    <a:pt x="246" y="31"/>
                  </a:lnTo>
                  <a:lnTo>
                    <a:pt x="250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2" name="Freeform 573"/>
            <p:cNvSpPr>
              <a:spLocks/>
            </p:cNvSpPr>
            <p:nvPr/>
          </p:nvSpPr>
          <p:spPr bwMode="auto">
            <a:xfrm>
              <a:off x="6080448" y="1690228"/>
              <a:ext cx="2919" cy="17012"/>
            </a:xfrm>
            <a:custGeom>
              <a:avLst/>
              <a:gdLst>
                <a:gd name="T0" fmla="*/ 2147483647 w 4"/>
                <a:gd name="T1" fmla="*/ 0 h 26"/>
                <a:gd name="T2" fmla="*/ 0 w 4"/>
                <a:gd name="T3" fmla="*/ 0 h 26"/>
                <a:gd name="T4" fmla="*/ 2147483647 w 4"/>
                <a:gd name="T5" fmla="*/ 2147483647 h 26"/>
                <a:gd name="T6" fmla="*/ 2147483647 w 4"/>
                <a:gd name="T7" fmla="*/ 2147483647 h 26"/>
                <a:gd name="T8" fmla="*/ 2147483647 w 4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6"/>
                <a:gd name="T17" fmla="*/ 4 w 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6">
                  <a:moveTo>
                    <a:pt x="2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3" name="Freeform 574"/>
            <p:cNvSpPr>
              <a:spLocks/>
            </p:cNvSpPr>
            <p:nvPr/>
          </p:nvSpPr>
          <p:spPr bwMode="auto">
            <a:xfrm>
              <a:off x="5824999" y="1541044"/>
              <a:ext cx="93421" cy="130863"/>
            </a:xfrm>
            <a:custGeom>
              <a:avLst/>
              <a:gdLst>
                <a:gd name="T0" fmla="*/ 2147483647 w 130"/>
                <a:gd name="T1" fmla="*/ 2147483647 h 200"/>
                <a:gd name="T2" fmla="*/ 2147483647 w 130"/>
                <a:gd name="T3" fmla="*/ 2147483647 h 200"/>
                <a:gd name="T4" fmla="*/ 2147483647 w 130"/>
                <a:gd name="T5" fmla="*/ 2147483647 h 200"/>
                <a:gd name="T6" fmla="*/ 2147483647 w 130"/>
                <a:gd name="T7" fmla="*/ 2147483647 h 200"/>
                <a:gd name="T8" fmla="*/ 2147483647 w 130"/>
                <a:gd name="T9" fmla="*/ 2147483647 h 200"/>
                <a:gd name="T10" fmla="*/ 2147483647 w 130"/>
                <a:gd name="T11" fmla="*/ 2147483647 h 200"/>
                <a:gd name="T12" fmla="*/ 2147483647 w 130"/>
                <a:gd name="T13" fmla="*/ 2147483647 h 200"/>
                <a:gd name="T14" fmla="*/ 2147483647 w 130"/>
                <a:gd name="T15" fmla="*/ 2147483647 h 200"/>
                <a:gd name="T16" fmla="*/ 2147483647 w 130"/>
                <a:gd name="T17" fmla="*/ 2147483647 h 200"/>
                <a:gd name="T18" fmla="*/ 2147483647 w 130"/>
                <a:gd name="T19" fmla="*/ 2147483647 h 200"/>
                <a:gd name="T20" fmla="*/ 2147483647 w 130"/>
                <a:gd name="T21" fmla="*/ 2147483647 h 200"/>
                <a:gd name="T22" fmla="*/ 2147483647 w 130"/>
                <a:gd name="T23" fmla="*/ 2147483647 h 200"/>
                <a:gd name="T24" fmla="*/ 2147483647 w 130"/>
                <a:gd name="T25" fmla="*/ 2147483647 h 200"/>
                <a:gd name="T26" fmla="*/ 2147483647 w 130"/>
                <a:gd name="T27" fmla="*/ 2147483647 h 200"/>
                <a:gd name="T28" fmla="*/ 2147483647 w 130"/>
                <a:gd name="T29" fmla="*/ 2147483647 h 200"/>
                <a:gd name="T30" fmla="*/ 2147483647 w 130"/>
                <a:gd name="T31" fmla="*/ 2147483647 h 200"/>
                <a:gd name="T32" fmla="*/ 2147483647 w 130"/>
                <a:gd name="T33" fmla="*/ 2147483647 h 200"/>
                <a:gd name="T34" fmla="*/ 0 w 130"/>
                <a:gd name="T35" fmla="*/ 2147483647 h 200"/>
                <a:gd name="T36" fmla="*/ 2147483647 w 130"/>
                <a:gd name="T37" fmla="*/ 0 h 200"/>
                <a:gd name="T38" fmla="*/ 2147483647 w 130"/>
                <a:gd name="T39" fmla="*/ 2147483647 h 200"/>
                <a:gd name="T40" fmla="*/ 2147483647 w 130"/>
                <a:gd name="T41" fmla="*/ 2147483647 h 200"/>
                <a:gd name="T42" fmla="*/ 2147483647 w 130"/>
                <a:gd name="T43" fmla="*/ 2147483647 h 200"/>
                <a:gd name="T44" fmla="*/ 2147483647 w 130"/>
                <a:gd name="T45" fmla="*/ 2147483647 h 200"/>
                <a:gd name="T46" fmla="*/ 2147483647 w 130"/>
                <a:gd name="T47" fmla="*/ 2147483647 h 200"/>
                <a:gd name="T48" fmla="*/ 2147483647 w 130"/>
                <a:gd name="T49" fmla="*/ 2147483647 h 200"/>
                <a:gd name="T50" fmla="*/ 2147483647 w 130"/>
                <a:gd name="T51" fmla="*/ 2147483647 h 200"/>
                <a:gd name="T52" fmla="*/ 2147483647 w 130"/>
                <a:gd name="T53" fmla="*/ 2147483647 h 200"/>
                <a:gd name="T54" fmla="*/ 2147483647 w 130"/>
                <a:gd name="T55" fmla="*/ 2147483647 h 200"/>
                <a:gd name="T56" fmla="*/ 2147483647 w 130"/>
                <a:gd name="T57" fmla="*/ 2147483647 h 200"/>
                <a:gd name="T58" fmla="*/ 2147483647 w 130"/>
                <a:gd name="T59" fmla="*/ 2147483647 h 200"/>
                <a:gd name="T60" fmla="*/ 2147483647 w 130"/>
                <a:gd name="T61" fmla="*/ 2147483647 h 200"/>
                <a:gd name="T62" fmla="*/ 2147483647 w 130"/>
                <a:gd name="T63" fmla="*/ 2147483647 h 200"/>
                <a:gd name="T64" fmla="*/ 2147483647 w 130"/>
                <a:gd name="T65" fmla="*/ 2147483647 h 200"/>
                <a:gd name="T66" fmla="*/ 2147483647 w 130"/>
                <a:gd name="T67" fmla="*/ 2147483647 h 200"/>
                <a:gd name="T68" fmla="*/ 2147483647 w 130"/>
                <a:gd name="T69" fmla="*/ 2147483647 h 200"/>
                <a:gd name="T70" fmla="*/ 2147483647 w 130"/>
                <a:gd name="T71" fmla="*/ 2147483647 h 200"/>
                <a:gd name="T72" fmla="*/ 2147483647 w 130"/>
                <a:gd name="T73" fmla="*/ 2147483647 h 2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0"/>
                <a:gd name="T112" fmla="*/ 0 h 200"/>
                <a:gd name="T113" fmla="*/ 130 w 130"/>
                <a:gd name="T114" fmla="*/ 200 h 2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0" h="200">
                  <a:moveTo>
                    <a:pt x="106" y="200"/>
                  </a:moveTo>
                  <a:lnTo>
                    <a:pt x="104" y="185"/>
                  </a:lnTo>
                  <a:lnTo>
                    <a:pt x="102" y="168"/>
                  </a:lnTo>
                  <a:lnTo>
                    <a:pt x="100" y="153"/>
                  </a:lnTo>
                  <a:lnTo>
                    <a:pt x="97" y="140"/>
                  </a:lnTo>
                  <a:lnTo>
                    <a:pt x="93" y="126"/>
                  </a:lnTo>
                  <a:lnTo>
                    <a:pt x="89" y="113"/>
                  </a:lnTo>
                  <a:lnTo>
                    <a:pt x="85" y="100"/>
                  </a:lnTo>
                  <a:lnTo>
                    <a:pt x="78" y="88"/>
                  </a:lnTo>
                  <a:lnTo>
                    <a:pt x="76" y="83"/>
                  </a:lnTo>
                  <a:lnTo>
                    <a:pt x="73" y="77"/>
                  </a:lnTo>
                  <a:lnTo>
                    <a:pt x="65" y="66"/>
                  </a:lnTo>
                  <a:lnTo>
                    <a:pt x="58" y="57"/>
                  </a:lnTo>
                  <a:lnTo>
                    <a:pt x="48" y="48"/>
                  </a:lnTo>
                  <a:lnTo>
                    <a:pt x="37" y="40"/>
                  </a:lnTo>
                  <a:lnTo>
                    <a:pt x="26" y="33"/>
                  </a:lnTo>
                  <a:lnTo>
                    <a:pt x="15" y="29"/>
                  </a:lnTo>
                  <a:lnTo>
                    <a:pt x="0" y="24"/>
                  </a:lnTo>
                  <a:lnTo>
                    <a:pt x="8" y="0"/>
                  </a:lnTo>
                  <a:lnTo>
                    <a:pt x="24" y="5"/>
                  </a:lnTo>
                  <a:lnTo>
                    <a:pt x="39" y="11"/>
                  </a:lnTo>
                  <a:lnTo>
                    <a:pt x="52" y="20"/>
                  </a:lnTo>
                  <a:lnTo>
                    <a:pt x="65" y="29"/>
                  </a:lnTo>
                  <a:lnTo>
                    <a:pt x="76" y="38"/>
                  </a:lnTo>
                  <a:lnTo>
                    <a:pt x="85" y="51"/>
                  </a:lnTo>
                  <a:lnTo>
                    <a:pt x="93" y="63"/>
                  </a:lnTo>
                  <a:lnTo>
                    <a:pt x="98" y="70"/>
                  </a:lnTo>
                  <a:lnTo>
                    <a:pt x="102" y="76"/>
                  </a:lnTo>
                  <a:lnTo>
                    <a:pt x="108" y="90"/>
                  </a:lnTo>
                  <a:lnTo>
                    <a:pt x="113" y="103"/>
                  </a:lnTo>
                  <a:lnTo>
                    <a:pt x="117" y="118"/>
                  </a:lnTo>
                  <a:lnTo>
                    <a:pt x="121" y="135"/>
                  </a:lnTo>
                  <a:lnTo>
                    <a:pt x="124" y="150"/>
                  </a:lnTo>
                  <a:lnTo>
                    <a:pt x="126" y="164"/>
                  </a:lnTo>
                  <a:lnTo>
                    <a:pt x="130" y="181"/>
                  </a:lnTo>
                  <a:lnTo>
                    <a:pt x="130" y="196"/>
                  </a:lnTo>
                  <a:lnTo>
                    <a:pt x="106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4" name="Freeform 575"/>
            <p:cNvSpPr>
              <a:spLocks/>
            </p:cNvSpPr>
            <p:nvPr/>
          </p:nvSpPr>
          <p:spPr bwMode="auto">
            <a:xfrm>
              <a:off x="5900904" y="1669290"/>
              <a:ext cx="17516" cy="2617"/>
            </a:xfrm>
            <a:custGeom>
              <a:avLst/>
              <a:gdLst>
                <a:gd name="T0" fmla="*/ 0 w 24"/>
                <a:gd name="T1" fmla="*/ 2147483647 h 4"/>
                <a:gd name="T2" fmla="*/ 2147483647 w 24"/>
                <a:gd name="T3" fmla="*/ 0 h 4"/>
                <a:gd name="T4" fmla="*/ 0 w 24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24"/>
                <a:gd name="T10" fmla="*/ 0 h 4"/>
                <a:gd name="T11" fmla="*/ 24 w 2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4">
                  <a:moveTo>
                    <a:pt x="0" y="4"/>
                  </a:move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5" name="Freeform 576"/>
            <p:cNvSpPr>
              <a:spLocks/>
            </p:cNvSpPr>
            <p:nvPr/>
          </p:nvSpPr>
          <p:spPr bwMode="auto">
            <a:xfrm>
              <a:off x="5817701" y="1306798"/>
              <a:ext cx="173705" cy="243406"/>
            </a:xfrm>
            <a:custGeom>
              <a:avLst/>
              <a:gdLst>
                <a:gd name="T0" fmla="*/ 0 w 239"/>
                <a:gd name="T1" fmla="*/ 2147483647 h 373"/>
                <a:gd name="T2" fmla="*/ 2147483647 w 239"/>
                <a:gd name="T3" fmla="*/ 2147483647 h 373"/>
                <a:gd name="T4" fmla="*/ 2147483647 w 239"/>
                <a:gd name="T5" fmla="*/ 2147483647 h 373"/>
                <a:gd name="T6" fmla="*/ 2147483647 w 239"/>
                <a:gd name="T7" fmla="*/ 2147483647 h 373"/>
                <a:gd name="T8" fmla="*/ 2147483647 w 239"/>
                <a:gd name="T9" fmla="*/ 2147483647 h 373"/>
                <a:gd name="T10" fmla="*/ 2147483647 w 239"/>
                <a:gd name="T11" fmla="*/ 2147483647 h 373"/>
                <a:gd name="T12" fmla="*/ 2147483647 w 239"/>
                <a:gd name="T13" fmla="*/ 2147483647 h 373"/>
                <a:gd name="T14" fmla="*/ 2147483647 w 239"/>
                <a:gd name="T15" fmla="*/ 2147483647 h 373"/>
                <a:gd name="T16" fmla="*/ 2147483647 w 239"/>
                <a:gd name="T17" fmla="*/ 2147483647 h 373"/>
                <a:gd name="T18" fmla="*/ 2147483647 w 239"/>
                <a:gd name="T19" fmla="*/ 2147483647 h 373"/>
                <a:gd name="T20" fmla="*/ 2147483647 w 239"/>
                <a:gd name="T21" fmla="*/ 2147483647 h 373"/>
                <a:gd name="T22" fmla="*/ 2147483647 w 239"/>
                <a:gd name="T23" fmla="*/ 2147483647 h 373"/>
                <a:gd name="T24" fmla="*/ 2147483647 w 239"/>
                <a:gd name="T25" fmla="*/ 2147483647 h 373"/>
                <a:gd name="T26" fmla="*/ 2147483647 w 239"/>
                <a:gd name="T27" fmla="*/ 2147483647 h 373"/>
                <a:gd name="T28" fmla="*/ 2147483647 w 239"/>
                <a:gd name="T29" fmla="*/ 0 h 373"/>
                <a:gd name="T30" fmla="*/ 2147483647 w 239"/>
                <a:gd name="T31" fmla="*/ 2147483647 h 373"/>
                <a:gd name="T32" fmla="*/ 2147483647 w 239"/>
                <a:gd name="T33" fmla="*/ 2147483647 h 373"/>
                <a:gd name="T34" fmla="*/ 2147483647 w 239"/>
                <a:gd name="T35" fmla="*/ 2147483647 h 373"/>
                <a:gd name="T36" fmla="*/ 2147483647 w 239"/>
                <a:gd name="T37" fmla="*/ 2147483647 h 373"/>
                <a:gd name="T38" fmla="*/ 2147483647 w 239"/>
                <a:gd name="T39" fmla="*/ 2147483647 h 373"/>
                <a:gd name="T40" fmla="*/ 2147483647 w 239"/>
                <a:gd name="T41" fmla="*/ 2147483647 h 373"/>
                <a:gd name="T42" fmla="*/ 2147483647 w 239"/>
                <a:gd name="T43" fmla="*/ 2147483647 h 373"/>
                <a:gd name="T44" fmla="*/ 2147483647 w 239"/>
                <a:gd name="T45" fmla="*/ 2147483647 h 373"/>
                <a:gd name="T46" fmla="*/ 2147483647 w 239"/>
                <a:gd name="T47" fmla="*/ 2147483647 h 373"/>
                <a:gd name="T48" fmla="*/ 2147483647 w 239"/>
                <a:gd name="T49" fmla="*/ 2147483647 h 373"/>
                <a:gd name="T50" fmla="*/ 2147483647 w 239"/>
                <a:gd name="T51" fmla="*/ 2147483647 h 373"/>
                <a:gd name="T52" fmla="*/ 2147483647 w 239"/>
                <a:gd name="T53" fmla="*/ 2147483647 h 373"/>
                <a:gd name="T54" fmla="*/ 2147483647 w 239"/>
                <a:gd name="T55" fmla="*/ 2147483647 h 373"/>
                <a:gd name="T56" fmla="*/ 2147483647 w 239"/>
                <a:gd name="T57" fmla="*/ 2147483647 h 373"/>
                <a:gd name="T58" fmla="*/ 2147483647 w 239"/>
                <a:gd name="T59" fmla="*/ 2147483647 h 373"/>
                <a:gd name="T60" fmla="*/ 0 w 239"/>
                <a:gd name="T61" fmla="*/ 2147483647 h 3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39"/>
                <a:gd name="T94" fmla="*/ 0 h 373"/>
                <a:gd name="T95" fmla="*/ 239 w 239"/>
                <a:gd name="T96" fmla="*/ 373 h 3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39" h="373">
                  <a:moveTo>
                    <a:pt x="0" y="371"/>
                  </a:moveTo>
                  <a:lnTo>
                    <a:pt x="2" y="354"/>
                  </a:lnTo>
                  <a:lnTo>
                    <a:pt x="4" y="337"/>
                  </a:lnTo>
                  <a:lnTo>
                    <a:pt x="9" y="304"/>
                  </a:lnTo>
                  <a:lnTo>
                    <a:pt x="17" y="276"/>
                  </a:lnTo>
                  <a:lnTo>
                    <a:pt x="24" y="249"/>
                  </a:lnTo>
                  <a:lnTo>
                    <a:pt x="35" y="223"/>
                  </a:lnTo>
                  <a:lnTo>
                    <a:pt x="48" y="199"/>
                  </a:lnTo>
                  <a:lnTo>
                    <a:pt x="63" y="176"/>
                  </a:lnTo>
                  <a:lnTo>
                    <a:pt x="78" y="154"/>
                  </a:lnTo>
                  <a:lnTo>
                    <a:pt x="94" y="134"/>
                  </a:lnTo>
                  <a:lnTo>
                    <a:pt x="111" y="113"/>
                  </a:lnTo>
                  <a:lnTo>
                    <a:pt x="146" y="76"/>
                  </a:lnTo>
                  <a:lnTo>
                    <a:pt x="183" y="39"/>
                  </a:lnTo>
                  <a:lnTo>
                    <a:pt x="222" y="0"/>
                  </a:lnTo>
                  <a:lnTo>
                    <a:pt x="239" y="19"/>
                  </a:lnTo>
                  <a:lnTo>
                    <a:pt x="202" y="58"/>
                  </a:lnTo>
                  <a:lnTo>
                    <a:pt x="165" y="95"/>
                  </a:lnTo>
                  <a:lnTo>
                    <a:pt x="130" y="132"/>
                  </a:lnTo>
                  <a:lnTo>
                    <a:pt x="113" y="150"/>
                  </a:lnTo>
                  <a:lnTo>
                    <a:pt x="98" y="171"/>
                  </a:lnTo>
                  <a:lnTo>
                    <a:pt x="83" y="191"/>
                  </a:lnTo>
                  <a:lnTo>
                    <a:pt x="70" y="212"/>
                  </a:lnTo>
                  <a:lnTo>
                    <a:pt x="59" y="234"/>
                  </a:lnTo>
                  <a:lnTo>
                    <a:pt x="48" y="258"/>
                  </a:lnTo>
                  <a:lnTo>
                    <a:pt x="41" y="284"/>
                  </a:lnTo>
                  <a:lnTo>
                    <a:pt x="33" y="310"/>
                  </a:lnTo>
                  <a:lnTo>
                    <a:pt x="28" y="341"/>
                  </a:lnTo>
                  <a:lnTo>
                    <a:pt x="26" y="356"/>
                  </a:lnTo>
                  <a:lnTo>
                    <a:pt x="26" y="373"/>
                  </a:lnTo>
                  <a:lnTo>
                    <a:pt x="0" y="3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6" name="Freeform 577"/>
            <p:cNvSpPr>
              <a:spLocks/>
            </p:cNvSpPr>
            <p:nvPr/>
          </p:nvSpPr>
          <p:spPr bwMode="auto">
            <a:xfrm>
              <a:off x="5817701" y="1541044"/>
              <a:ext cx="18976" cy="15704"/>
            </a:xfrm>
            <a:custGeom>
              <a:avLst/>
              <a:gdLst>
                <a:gd name="T0" fmla="*/ 2147483647 w 26"/>
                <a:gd name="T1" fmla="*/ 2147483647 h 24"/>
                <a:gd name="T2" fmla="*/ 0 w 26"/>
                <a:gd name="T3" fmla="*/ 2147483647 h 24"/>
                <a:gd name="T4" fmla="*/ 0 w 26"/>
                <a:gd name="T5" fmla="*/ 2147483647 h 24"/>
                <a:gd name="T6" fmla="*/ 2147483647 w 26"/>
                <a:gd name="T7" fmla="*/ 2147483647 h 24"/>
                <a:gd name="T8" fmla="*/ 2147483647 w 26"/>
                <a:gd name="T9" fmla="*/ 0 h 24"/>
                <a:gd name="T10" fmla="*/ 2147483647 w 26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4"/>
                <a:gd name="T20" fmla="*/ 26 w 2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4">
                  <a:moveTo>
                    <a:pt x="9" y="24"/>
                  </a:moveTo>
                  <a:lnTo>
                    <a:pt x="0" y="20"/>
                  </a:lnTo>
                  <a:lnTo>
                    <a:pt x="0" y="11"/>
                  </a:lnTo>
                  <a:lnTo>
                    <a:pt x="26" y="13"/>
                  </a:lnTo>
                  <a:lnTo>
                    <a:pt x="17" y="0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7" name="Freeform 606"/>
            <p:cNvSpPr>
              <a:spLocks/>
            </p:cNvSpPr>
            <p:nvPr/>
          </p:nvSpPr>
          <p:spPr bwMode="auto">
            <a:xfrm>
              <a:off x="5391467" y="2093287"/>
              <a:ext cx="42331" cy="71975"/>
            </a:xfrm>
            <a:custGeom>
              <a:avLst/>
              <a:gdLst>
                <a:gd name="T0" fmla="*/ 2147483647 w 60"/>
                <a:gd name="T1" fmla="*/ 0 h 109"/>
                <a:gd name="T2" fmla="*/ 2147483647 w 60"/>
                <a:gd name="T3" fmla="*/ 2147483647 h 109"/>
                <a:gd name="T4" fmla="*/ 2147483647 w 60"/>
                <a:gd name="T5" fmla="*/ 2147483647 h 109"/>
                <a:gd name="T6" fmla="*/ 2147483647 w 60"/>
                <a:gd name="T7" fmla="*/ 2147483647 h 109"/>
                <a:gd name="T8" fmla="*/ 2147483647 w 60"/>
                <a:gd name="T9" fmla="*/ 2147483647 h 109"/>
                <a:gd name="T10" fmla="*/ 2147483647 w 60"/>
                <a:gd name="T11" fmla="*/ 2147483647 h 109"/>
                <a:gd name="T12" fmla="*/ 2147483647 w 60"/>
                <a:gd name="T13" fmla="*/ 2147483647 h 109"/>
                <a:gd name="T14" fmla="*/ 2147483647 w 60"/>
                <a:gd name="T15" fmla="*/ 2147483647 h 109"/>
                <a:gd name="T16" fmla="*/ 2147483647 w 60"/>
                <a:gd name="T17" fmla="*/ 2147483647 h 109"/>
                <a:gd name="T18" fmla="*/ 0 w 60"/>
                <a:gd name="T19" fmla="*/ 2147483647 h 109"/>
                <a:gd name="T20" fmla="*/ 2147483647 w 60"/>
                <a:gd name="T21" fmla="*/ 2147483647 h 109"/>
                <a:gd name="T22" fmla="*/ 2147483647 w 60"/>
                <a:gd name="T23" fmla="*/ 2147483647 h 109"/>
                <a:gd name="T24" fmla="*/ 2147483647 w 60"/>
                <a:gd name="T25" fmla="*/ 2147483647 h 109"/>
                <a:gd name="T26" fmla="*/ 2147483647 w 60"/>
                <a:gd name="T27" fmla="*/ 2147483647 h 109"/>
                <a:gd name="T28" fmla="*/ 2147483647 w 60"/>
                <a:gd name="T29" fmla="*/ 2147483647 h 109"/>
                <a:gd name="T30" fmla="*/ 2147483647 w 60"/>
                <a:gd name="T31" fmla="*/ 2147483647 h 109"/>
                <a:gd name="T32" fmla="*/ 2147483647 w 60"/>
                <a:gd name="T33" fmla="*/ 2147483647 h 109"/>
                <a:gd name="T34" fmla="*/ 2147483647 w 60"/>
                <a:gd name="T35" fmla="*/ 2147483647 h 109"/>
                <a:gd name="T36" fmla="*/ 2147483647 w 60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109"/>
                <a:gd name="T59" fmla="*/ 60 w 60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109">
                  <a:moveTo>
                    <a:pt x="60" y="0"/>
                  </a:moveTo>
                  <a:lnTo>
                    <a:pt x="60" y="18"/>
                  </a:lnTo>
                  <a:lnTo>
                    <a:pt x="60" y="28"/>
                  </a:lnTo>
                  <a:lnTo>
                    <a:pt x="58" y="37"/>
                  </a:lnTo>
                  <a:lnTo>
                    <a:pt x="54" y="52"/>
                  </a:lnTo>
                  <a:lnTo>
                    <a:pt x="48" y="66"/>
                  </a:lnTo>
                  <a:lnTo>
                    <a:pt x="43" y="78"/>
                  </a:lnTo>
                  <a:lnTo>
                    <a:pt x="35" y="89"/>
                  </a:lnTo>
                  <a:lnTo>
                    <a:pt x="21" y="109"/>
                  </a:lnTo>
                  <a:lnTo>
                    <a:pt x="0" y="94"/>
                  </a:lnTo>
                  <a:lnTo>
                    <a:pt x="13" y="76"/>
                  </a:lnTo>
                  <a:lnTo>
                    <a:pt x="21" y="65"/>
                  </a:lnTo>
                  <a:lnTo>
                    <a:pt x="26" y="55"/>
                  </a:lnTo>
                  <a:lnTo>
                    <a:pt x="30" y="44"/>
                  </a:lnTo>
                  <a:lnTo>
                    <a:pt x="32" y="31"/>
                  </a:lnTo>
                  <a:lnTo>
                    <a:pt x="34" y="26"/>
                  </a:lnTo>
                  <a:lnTo>
                    <a:pt x="34" y="18"/>
                  </a:lnTo>
                  <a:lnTo>
                    <a:pt x="34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8" name="Freeform 609"/>
            <p:cNvSpPr>
              <a:spLocks/>
            </p:cNvSpPr>
            <p:nvPr/>
          </p:nvSpPr>
          <p:spPr bwMode="auto">
            <a:xfrm>
              <a:off x="5392926" y="2153485"/>
              <a:ext cx="207278" cy="75901"/>
            </a:xfrm>
            <a:custGeom>
              <a:avLst/>
              <a:gdLst>
                <a:gd name="T0" fmla="*/ 2147483647 w 283"/>
                <a:gd name="T1" fmla="*/ 0 h 116"/>
                <a:gd name="T2" fmla="*/ 2147483647 w 283"/>
                <a:gd name="T3" fmla="*/ 2147483647 h 116"/>
                <a:gd name="T4" fmla="*/ 2147483647 w 283"/>
                <a:gd name="T5" fmla="*/ 2147483647 h 116"/>
                <a:gd name="T6" fmla="*/ 2147483647 w 283"/>
                <a:gd name="T7" fmla="*/ 2147483647 h 116"/>
                <a:gd name="T8" fmla="*/ 2147483647 w 283"/>
                <a:gd name="T9" fmla="*/ 2147483647 h 116"/>
                <a:gd name="T10" fmla="*/ 2147483647 w 283"/>
                <a:gd name="T11" fmla="*/ 2147483647 h 116"/>
                <a:gd name="T12" fmla="*/ 2147483647 w 283"/>
                <a:gd name="T13" fmla="*/ 2147483647 h 116"/>
                <a:gd name="T14" fmla="*/ 2147483647 w 283"/>
                <a:gd name="T15" fmla="*/ 2147483647 h 116"/>
                <a:gd name="T16" fmla="*/ 2147483647 w 283"/>
                <a:gd name="T17" fmla="*/ 2147483647 h 116"/>
                <a:gd name="T18" fmla="*/ 2147483647 w 283"/>
                <a:gd name="T19" fmla="*/ 2147483647 h 116"/>
                <a:gd name="T20" fmla="*/ 2147483647 w 283"/>
                <a:gd name="T21" fmla="*/ 2147483647 h 116"/>
                <a:gd name="T22" fmla="*/ 2147483647 w 283"/>
                <a:gd name="T23" fmla="*/ 2147483647 h 116"/>
                <a:gd name="T24" fmla="*/ 2147483647 w 283"/>
                <a:gd name="T25" fmla="*/ 2147483647 h 116"/>
                <a:gd name="T26" fmla="*/ 2147483647 w 283"/>
                <a:gd name="T27" fmla="*/ 2147483647 h 116"/>
                <a:gd name="T28" fmla="*/ 2147483647 w 283"/>
                <a:gd name="T29" fmla="*/ 2147483647 h 116"/>
                <a:gd name="T30" fmla="*/ 2147483647 w 283"/>
                <a:gd name="T31" fmla="*/ 2147483647 h 116"/>
                <a:gd name="T32" fmla="*/ 2147483647 w 283"/>
                <a:gd name="T33" fmla="*/ 2147483647 h 116"/>
                <a:gd name="T34" fmla="*/ 2147483647 w 283"/>
                <a:gd name="T35" fmla="*/ 2147483647 h 116"/>
                <a:gd name="T36" fmla="*/ 2147483647 w 283"/>
                <a:gd name="T37" fmla="*/ 2147483647 h 116"/>
                <a:gd name="T38" fmla="*/ 2147483647 w 283"/>
                <a:gd name="T39" fmla="*/ 2147483647 h 116"/>
                <a:gd name="T40" fmla="*/ 2147483647 w 283"/>
                <a:gd name="T41" fmla="*/ 2147483647 h 116"/>
                <a:gd name="T42" fmla="*/ 0 w 283"/>
                <a:gd name="T43" fmla="*/ 2147483647 h 116"/>
                <a:gd name="T44" fmla="*/ 2147483647 w 283"/>
                <a:gd name="T45" fmla="*/ 0 h 1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3"/>
                <a:gd name="T70" fmla="*/ 0 h 116"/>
                <a:gd name="T71" fmla="*/ 283 w 283"/>
                <a:gd name="T72" fmla="*/ 116 h 1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3" h="116">
                  <a:moveTo>
                    <a:pt x="11" y="0"/>
                  </a:moveTo>
                  <a:lnTo>
                    <a:pt x="43" y="16"/>
                  </a:lnTo>
                  <a:lnTo>
                    <a:pt x="76" y="31"/>
                  </a:lnTo>
                  <a:lnTo>
                    <a:pt x="113" y="48"/>
                  </a:lnTo>
                  <a:lnTo>
                    <a:pt x="150" y="62"/>
                  </a:lnTo>
                  <a:lnTo>
                    <a:pt x="187" y="75"/>
                  </a:lnTo>
                  <a:lnTo>
                    <a:pt x="224" y="85"/>
                  </a:lnTo>
                  <a:lnTo>
                    <a:pt x="241" y="88"/>
                  </a:lnTo>
                  <a:lnTo>
                    <a:pt x="254" y="90"/>
                  </a:lnTo>
                  <a:lnTo>
                    <a:pt x="268" y="90"/>
                  </a:lnTo>
                  <a:lnTo>
                    <a:pt x="281" y="90"/>
                  </a:lnTo>
                  <a:lnTo>
                    <a:pt x="283" y="116"/>
                  </a:lnTo>
                  <a:lnTo>
                    <a:pt x="268" y="116"/>
                  </a:lnTo>
                  <a:lnTo>
                    <a:pt x="252" y="116"/>
                  </a:lnTo>
                  <a:lnTo>
                    <a:pt x="235" y="112"/>
                  </a:lnTo>
                  <a:lnTo>
                    <a:pt x="217" y="109"/>
                  </a:lnTo>
                  <a:lnTo>
                    <a:pt x="181" y="99"/>
                  </a:lnTo>
                  <a:lnTo>
                    <a:pt x="142" y="87"/>
                  </a:lnTo>
                  <a:lnTo>
                    <a:pt x="104" y="72"/>
                  </a:lnTo>
                  <a:lnTo>
                    <a:pt x="67" y="55"/>
                  </a:lnTo>
                  <a:lnTo>
                    <a:pt x="31" y="38"/>
                  </a:lnTo>
                  <a:lnTo>
                    <a:pt x="0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9" name="Freeform 610"/>
            <p:cNvSpPr>
              <a:spLocks/>
            </p:cNvSpPr>
            <p:nvPr/>
          </p:nvSpPr>
          <p:spPr bwMode="auto">
            <a:xfrm>
              <a:off x="5384168" y="2153485"/>
              <a:ext cx="21896" cy="14395"/>
            </a:xfrm>
            <a:custGeom>
              <a:avLst/>
              <a:gdLst>
                <a:gd name="T0" fmla="*/ 2147483647 w 30"/>
                <a:gd name="T1" fmla="*/ 2147483647 h 22"/>
                <a:gd name="T2" fmla="*/ 0 w 30"/>
                <a:gd name="T3" fmla="*/ 2147483647 h 22"/>
                <a:gd name="T4" fmla="*/ 2147483647 w 30"/>
                <a:gd name="T5" fmla="*/ 2147483647 h 22"/>
                <a:gd name="T6" fmla="*/ 2147483647 w 30"/>
                <a:gd name="T7" fmla="*/ 0 h 22"/>
                <a:gd name="T8" fmla="*/ 2147483647 w 30"/>
                <a:gd name="T9" fmla="*/ 2147483647 h 22"/>
                <a:gd name="T10" fmla="*/ 2147483647 w 30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2"/>
                <a:gd name="T20" fmla="*/ 30 w 30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2">
                  <a:moveTo>
                    <a:pt x="9" y="3"/>
                  </a:moveTo>
                  <a:lnTo>
                    <a:pt x="0" y="16"/>
                  </a:lnTo>
                  <a:lnTo>
                    <a:pt x="13" y="22"/>
                  </a:lnTo>
                  <a:lnTo>
                    <a:pt x="24" y="0"/>
                  </a:lnTo>
                  <a:lnTo>
                    <a:pt x="30" y="18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0" name="Freeform 611"/>
            <p:cNvSpPr>
              <a:spLocks/>
            </p:cNvSpPr>
            <p:nvPr/>
          </p:nvSpPr>
          <p:spPr bwMode="auto">
            <a:xfrm>
              <a:off x="5598745" y="2209756"/>
              <a:ext cx="33573" cy="19630"/>
            </a:xfrm>
            <a:custGeom>
              <a:avLst/>
              <a:gdLst>
                <a:gd name="T0" fmla="*/ 0 w 47"/>
                <a:gd name="T1" fmla="*/ 2147483647 h 29"/>
                <a:gd name="T2" fmla="*/ 2147483647 w 47"/>
                <a:gd name="T3" fmla="*/ 0 h 29"/>
                <a:gd name="T4" fmla="*/ 2147483647 w 47"/>
                <a:gd name="T5" fmla="*/ 2147483647 h 29"/>
                <a:gd name="T6" fmla="*/ 2147483647 w 47"/>
                <a:gd name="T7" fmla="*/ 2147483647 h 29"/>
                <a:gd name="T8" fmla="*/ 0 w 47"/>
                <a:gd name="T9" fmla="*/ 214748364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9"/>
                <a:gd name="T17" fmla="*/ 47 w 4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9">
                  <a:moveTo>
                    <a:pt x="0" y="3"/>
                  </a:moveTo>
                  <a:lnTo>
                    <a:pt x="45" y="0"/>
                  </a:lnTo>
                  <a:lnTo>
                    <a:pt x="47" y="25"/>
                  </a:lnTo>
                  <a:lnTo>
                    <a:pt x="2" y="2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1" name="Freeform 612"/>
            <p:cNvSpPr>
              <a:spLocks/>
            </p:cNvSpPr>
            <p:nvPr/>
          </p:nvSpPr>
          <p:spPr bwMode="auto">
            <a:xfrm>
              <a:off x="5598745" y="2212373"/>
              <a:ext cx="1460" cy="17012"/>
            </a:xfrm>
            <a:custGeom>
              <a:avLst/>
              <a:gdLst>
                <a:gd name="T0" fmla="*/ 2147483647 w 2"/>
                <a:gd name="T1" fmla="*/ 2147483647 h 26"/>
                <a:gd name="T2" fmla="*/ 0 w 2"/>
                <a:gd name="T3" fmla="*/ 0 h 26"/>
                <a:gd name="T4" fmla="*/ 2147483647 w 2"/>
                <a:gd name="T5" fmla="*/ 2147483647 h 26"/>
                <a:gd name="T6" fmla="*/ 0 60000 65536"/>
                <a:gd name="T7" fmla="*/ 0 60000 65536"/>
                <a:gd name="T8" fmla="*/ 0 60000 65536"/>
                <a:gd name="T9" fmla="*/ 0 w 2"/>
                <a:gd name="T10" fmla="*/ 0 h 26"/>
                <a:gd name="T11" fmla="*/ 2 w 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6">
                  <a:moveTo>
                    <a:pt x="2" y="26"/>
                  </a:moveTo>
                  <a:lnTo>
                    <a:pt x="0" y="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2" name="Freeform 613"/>
            <p:cNvSpPr>
              <a:spLocks/>
            </p:cNvSpPr>
            <p:nvPr/>
          </p:nvSpPr>
          <p:spPr bwMode="auto">
            <a:xfrm>
              <a:off x="5630859" y="2209756"/>
              <a:ext cx="132833" cy="75901"/>
            </a:xfrm>
            <a:custGeom>
              <a:avLst/>
              <a:gdLst>
                <a:gd name="T0" fmla="*/ 0 w 181"/>
                <a:gd name="T1" fmla="*/ 0 h 114"/>
                <a:gd name="T2" fmla="*/ 2147483647 w 181"/>
                <a:gd name="T3" fmla="*/ 0 h 114"/>
                <a:gd name="T4" fmla="*/ 2147483647 w 181"/>
                <a:gd name="T5" fmla="*/ 2147483647 h 114"/>
                <a:gd name="T6" fmla="*/ 2147483647 w 181"/>
                <a:gd name="T7" fmla="*/ 2147483647 h 114"/>
                <a:gd name="T8" fmla="*/ 2147483647 w 181"/>
                <a:gd name="T9" fmla="*/ 2147483647 h 114"/>
                <a:gd name="T10" fmla="*/ 2147483647 w 181"/>
                <a:gd name="T11" fmla="*/ 2147483647 h 114"/>
                <a:gd name="T12" fmla="*/ 2147483647 w 181"/>
                <a:gd name="T13" fmla="*/ 2147483647 h 114"/>
                <a:gd name="T14" fmla="*/ 2147483647 w 181"/>
                <a:gd name="T15" fmla="*/ 2147483647 h 114"/>
                <a:gd name="T16" fmla="*/ 2147483647 w 181"/>
                <a:gd name="T17" fmla="*/ 2147483647 h 114"/>
                <a:gd name="T18" fmla="*/ 2147483647 w 181"/>
                <a:gd name="T19" fmla="*/ 2147483647 h 114"/>
                <a:gd name="T20" fmla="*/ 2147483647 w 181"/>
                <a:gd name="T21" fmla="*/ 2147483647 h 114"/>
                <a:gd name="T22" fmla="*/ 2147483647 w 181"/>
                <a:gd name="T23" fmla="*/ 2147483647 h 114"/>
                <a:gd name="T24" fmla="*/ 2147483647 w 181"/>
                <a:gd name="T25" fmla="*/ 2147483647 h 114"/>
                <a:gd name="T26" fmla="*/ 2147483647 w 181"/>
                <a:gd name="T27" fmla="*/ 2147483647 h 114"/>
                <a:gd name="T28" fmla="*/ 2147483647 w 181"/>
                <a:gd name="T29" fmla="*/ 2147483647 h 114"/>
                <a:gd name="T30" fmla="*/ 2147483647 w 181"/>
                <a:gd name="T31" fmla="*/ 2147483647 h 114"/>
                <a:gd name="T32" fmla="*/ 2147483647 w 181"/>
                <a:gd name="T33" fmla="*/ 2147483647 h 114"/>
                <a:gd name="T34" fmla="*/ 2147483647 w 181"/>
                <a:gd name="T35" fmla="*/ 2147483647 h 114"/>
                <a:gd name="T36" fmla="*/ 2147483647 w 181"/>
                <a:gd name="T37" fmla="*/ 2147483647 h 114"/>
                <a:gd name="T38" fmla="*/ 2147483647 w 181"/>
                <a:gd name="T39" fmla="*/ 2147483647 h 114"/>
                <a:gd name="T40" fmla="*/ 2147483647 w 181"/>
                <a:gd name="T41" fmla="*/ 2147483647 h 114"/>
                <a:gd name="T42" fmla="*/ 2147483647 w 181"/>
                <a:gd name="T43" fmla="*/ 2147483647 h 114"/>
                <a:gd name="T44" fmla="*/ 2147483647 w 181"/>
                <a:gd name="T45" fmla="*/ 2147483647 h 114"/>
                <a:gd name="T46" fmla="*/ 0 w 181"/>
                <a:gd name="T47" fmla="*/ 2147483647 h 114"/>
                <a:gd name="T48" fmla="*/ 0 w 181"/>
                <a:gd name="T49" fmla="*/ 0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1"/>
                <a:gd name="T76" fmla="*/ 0 h 114"/>
                <a:gd name="T77" fmla="*/ 181 w 181"/>
                <a:gd name="T78" fmla="*/ 114 h 1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1" h="114">
                  <a:moveTo>
                    <a:pt x="0" y="0"/>
                  </a:moveTo>
                  <a:lnTo>
                    <a:pt x="11" y="0"/>
                  </a:lnTo>
                  <a:lnTo>
                    <a:pt x="24" y="1"/>
                  </a:lnTo>
                  <a:lnTo>
                    <a:pt x="37" y="5"/>
                  </a:lnTo>
                  <a:lnTo>
                    <a:pt x="50" y="11"/>
                  </a:lnTo>
                  <a:lnTo>
                    <a:pt x="63" y="16"/>
                  </a:lnTo>
                  <a:lnTo>
                    <a:pt x="76" y="22"/>
                  </a:lnTo>
                  <a:lnTo>
                    <a:pt x="89" y="29"/>
                  </a:lnTo>
                  <a:lnTo>
                    <a:pt x="101" y="37"/>
                  </a:lnTo>
                  <a:lnTo>
                    <a:pt x="127" y="53"/>
                  </a:lnTo>
                  <a:lnTo>
                    <a:pt x="148" y="70"/>
                  </a:lnTo>
                  <a:lnTo>
                    <a:pt x="181" y="94"/>
                  </a:lnTo>
                  <a:lnTo>
                    <a:pt x="164" y="114"/>
                  </a:lnTo>
                  <a:lnTo>
                    <a:pt x="133" y="90"/>
                  </a:lnTo>
                  <a:lnTo>
                    <a:pt x="113" y="74"/>
                  </a:lnTo>
                  <a:lnTo>
                    <a:pt x="89" y="59"/>
                  </a:lnTo>
                  <a:lnTo>
                    <a:pt x="76" y="51"/>
                  </a:lnTo>
                  <a:lnTo>
                    <a:pt x="63" y="44"/>
                  </a:lnTo>
                  <a:lnTo>
                    <a:pt x="52" y="38"/>
                  </a:lnTo>
                  <a:lnTo>
                    <a:pt x="39" y="33"/>
                  </a:lnTo>
                  <a:lnTo>
                    <a:pt x="27" y="29"/>
                  </a:lnTo>
                  <a:lnTo>
                    <a:pt x="18" y="2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3" name="Freeform 614"/>
            <p:cNvSpPr>
              <a:spLocks/>
            </p:cNvSpPr>
            <p:nvPr/>
          </p:nvSpPr>
          <p:spPr bwMode="auto">
            <a:xfrm>
              <a:off x="5630859" y="2209756"/>
              <a:ext cx="1460" cy="17012"/>
            </a:xfrm>
            <a:custGeom>
              <a:avLst/>
              <a:gdLst>
                <a:gd name="T0" fmla="*/ 0 w 2"/>
                <a:gd name="T1" fmla="*/ 0 h 25"/>
                <a:gd name="T2" fmla="*/ 0 w 2"/>
                <a:gd name="T3" fmla="*/ 2147483647 h 25"/>
                <a:gd name="T4" fmla="*/ 2147483647 w 2"/>
                <a:gd name="T5" fmla="*/ 2147483647 h 25"/>
                <a:gd name="T6" fmla="*/ 0 w 2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5"/>
                <a:gd name="T14" fmla="*/ 2 w 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5">
                  <a:moveTo>
                    <a:pt x="0" y="0"/>
                  </a:moveTo>
                  <a:lnTo>
                    <a:pt x="0" y="25"/>
                  </a:lnTo>
                  <a:lnTo>
                    <a:pt x="2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4" name="Freeform 615"/>
            <p:cNvSpPr>
              <a:spLocks/>
            </p:cNvSpPr>
            <p:nvPr/>
          </p:nvSpPr>
          <p:spPr bwMode="auto">
            <a:xfrm>
              <a:off x="5756394" y="2271262"/>
              <a:ext cx="227714" cy="155727"/>
            </a:xfrm>
            <a:custGeom>
              <a:avLst/>
              <a:gdLst>
                <a:gd name="T0" fmla="*/ 2147483647 w 311"/>
                <a:gd name="T1" fmla="*/ 0 h 239"/>
                <a:gd name="T2" fmla="*/ 2147483647 w 311"/>
                <a:gd name="T3" fmla="*/ 0 h 239"/>
                <a:gd name="T4" fmla="*/ 2147483647 w 311"/>
                <a:gd name="T5" fmla="*/ 2147483647 h 239"/>
                <a:gd name="T6" fmla="*/ 2147483647 w 311"/>
                <a:gd name="T7" fmla="*/ 2147483647 h 239"/>
                <a:gd name="T8" fmla="*/ 2147483647 w 311"/>
                <a:gd name="T9" fmla="*/ 2147483647 h 239"/>
                <a:gd name="T10" fmla="*/ 2147483647 w 311"/>
                <a:gd name="T11" fmla="*/ 2147483647 h 239"/>
                <a:gd name="T12" fmla="*/ 2147483647 w 311"/>
                <a:gd name="T13" fmla="*/ 2147483647 h 239"/>
                <a:gd name="T14" fmla="*/ 2147483647 w 311"/>
                <a:gd name="T15" fmla="*/ 2147483647 h 239"/>
                <a:gd name="T16" fmla="*/ 2147483647 w 311"/>
                <a:gd name="T17" fmla="*/ 2147483647 h 239"/>
                <a:gd name="T18" fmla="*/ 2147483647 w 311"/>
                <a:gd name="T19" fmla="*/ 2147483647 h 239"/>
                <a:gd name="T20" fmla="*/ 2147483647 w 311"/>
                <a:gd name="T21" fmla="*/ 2147483647 h 239"/>
                <a:gd name="T22" fmla="*/ 2147483647 w 311"/>
                <a:gd name="T23" fmla="*/ 2147483647 h 239"/>
                <a:gd name="T24" fmla="*/ 2147483647 w 311"/>
                <a:gd name="T25" fmla="*/ 2147483647 h 239"/>
                <a:gd name="T26" fmla="*/ 2147483647 w 311"/>
                <a:gd name="T27" fmla="*/ 2147483647 h 239"/>
                <a:gd name="T28" fmla="*/ 2147483647 w 311"/>
                <a:gd name="T29" fmla="*/ 2147483647 h 239"/>
                <a:gd name="T30" fmla="*/ 2147483647 w 311"/>
                <a:gd name="T31" fmla="*/ 2147483647 h 239"/>
                <a:gd name="T32" fmla="*/ 2147483647 w 311"/>
                <a:gd name="T33" fmla="*/ 2147483647 h 239"/>
                <a:gd name="T34" fmla="*/ 2147483647 w 311"/>
                <a:gd name="T35" fmla="*/ 2147483647 h 239"/>
                <a:gd name="T36" fmla="*/ 2147483647 w 311"/>
                <a:gd name="T37" fmla="*/ 2147483647 h 239"/>
                <a:gd name="T38" fmla="*/ 2147483647 w 311"/>
                <a:gd name="T39" fmla="*/ 2147483647 h 239"/>
                <a:gd name="T40" fmla="*/ 2147483647 w 311"/>
                <a:gd name="T41" fmla="*/ 2147483647 h 239"/>
                <a:gd name="T42" fmla="*/ 2147483647 w 311"/>
                <a:gd name="T43" fmla="*/ 2147483647 h 239"/>
                <a:gd name="T44" fmla="*/ 2147483647 w 311"/>
                <a:gd name="T45" fmla="*/ 2147483647 h 239"/>
                <a:gd name="T46" fmla="*/ 2147483647 w 311"/>
                <a:gd name="T47" fmla="*/ 2147483647 h 239"/>
                <a:gd name="T48" fmla="*/ 2147483647 w 311"/>
                <a:gd name="T49" fmla="*/ 2147483647 h 239"/>
                <a:gd name="T50" fmla="*/ 2147483647 w 311"/>
                <a:gd name="T51" fmla="*/ 2147483647 h 239"/>
                <a:gd name="T52" fmla="*/ 2147483647 w 311"/>
                <a:gd name="T53" fmla="*/ 2147483647 h 239"/>
                <a:gd name="T54" fmla="*/ 2147483647 w 311"/>
                <a:gd name="T55" fmla="*/ 2147483647 h 239"/>
                <a:gd name="T56" fmla="*/ 2147483647 w 311"/>
                <a:gd name="T57" fmla="*/ 2147483647 h 239"/>
                <a:gd name="T58" fmla="*/ 2147483647 w 311"/>
                <a:gd name="T59" fmla="*/ 2147483647 h 239"/>
                <a:gd name="T60" fmla="*/ 2147483647 w 311"/>
                <a:gd name="T61" fmla="*/ 2147483647 h 239"/>
                <a:gd name="T62" fmla="*/ 2147483647 w 311"/>
                <a:gd name="T63" fmla="*/ 2147483647 h 239"/>
                <a:gd name="T64" fmla="*/ 2147483647 w 311"/>
                <a:gd name="T65" fmla="*/ 2147483647 h 239"/>
                <a:gd name="T66" fmla="*/ 2147483647 w 311"/>
                <a:gd name="T67" fmla="*/ 2147483647 h 239"/>
                <a:gd name="T68" fmla="*/ 2147483647 w 311"/>
                <a:gd name="T69" fmla="*/ 2147483647 h 239"/>
                <a:gd name="T70" fmla="*/ 2147483647 w 311"/>
                <a:gd name="T71" fmla="*/ 2147483647 h 239"/>
                <a:gd name="T72" fmla="*/ 2147483647 w 311"/>
                <a:gd name="T73" fmla="*/ 2147483647 h 239"/>
                <a:gd name="T74" fmla="*/ 2147483647 w 311"/>
                <a:gd name="T75" fmla="*/ 2147483647 h 239"/>
                <a:gd name="T76" fmla="*/ 2147483647 w 311"/>
                <a:gd name="T77" fmla="*/ 2147483647 h 239"/>
                <a:gd name="T78" fmla="*/ 2147483647 w 311"/>
                <a:gd name="T79" fmla="*/ 2147483647 h 239"/>
                <a:gd name="T80" fmla="*/ 2147483647 w 311"/>
                <a:gd name="T81" fmla="*/ 2147483647 h 239"/>
                <a:gd name="T82" fmla="*/ 2147483647 w 311"/>
                <a:gd name="T83" fmla="*/ 2147483647 h 239"/>
                <a:gd name="T84" fmla="*/ 2147483647 w 311"/>
                <a:gd name="T85" fmla="*/ 2147483647 h 239"/>
                <a:gd name="T86" fmla="*/ 2147483647 w 311"/>
                <a:gd name="T87" fmla="*/ 2147483647 h 239"/>
                <a:gd name="T88" fmla="*/ 2147483647 w 311"/>
                <a:gd name="T89" fmla="*/ 2147483647 h 239"/>
                <a:gd name="T90" fmla="*/ 2147483647 w 311"/>
                <a:gd name="T91" fmla="*/ 2147483647 h 239"/>
                <a:gd name="T92" fmla="*/ 2147483647 w 311"/>
                <a:gd name="T93" fmla="*/ 2147483647 h 239"/>
                <a:gd name="T94" fmla="*/ 2147483647 w 311"/>
                <a:gd name="T95" fmla="*/ 2147483647 h 239"/>
                <a:gd name="T96" fmla="*/ 2147483647 w 311"/>
                <a:gd name="T97" fmla="*/ 2147483647 h 239"/>
                <a:gd name="T98" fmla="*/ 0 w 311"/>
                <a:gd name="T99" fmla="*/ 2147483647 h 239"/>
                <a:gd name="T100" fmla="*/ 2147483647 w 311"/>
                <a:gd name="T101" fmla="*/ 0 h 23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1"/>
                <a:gd name="T154" fmla="*/ 0 h 239"/>
                <a:gd name="T155" fmla="*/ 311 w 311"/>
                <a:gd name="T156" fmla="*/ 239 h 23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1" h="239">
                  <a:moveTo>
                    <a:pt x="2" y="0"/>
                  </a:moveTo>
                  <a:lnTo>
                    <a:pt x="15" y="0"/>
                  </a:lnTo>
                  <a:lnTo>
                    <a:pt x="29" y="4"/>
                  </a:lnTo>
                  <a:lnTo>
                    <a:pt x="42" y="7"/>
                  </a:lnTo>
                  <a:lnTo>
                    <a:pt x="53" y="11"/>
                  </a:lnTo>
                  <a:lnTo>
                    <a:pt x="61" y="15"/>
                  </a:lnTo>
                  <a:lnTo>
                    <a:pt x="66" y="17"/>
                  </a:lnTo>
                  <a:lnTo>
                    <a:pt x="78" y="24"/>
                  </a:lnTo>
                  <a:lnTo>
                    <a:pt x="87" y="32"/>
                  </a:lnTo>
                  <a:lnTo>
                    <a:pt x="96" y="39"/>
                  </a:lnTo>
                  <a:lnTo>
                    <a:pt x="107" y="48"/>
                  </a:lnTo>
                  <a:lnTo>
                    <a:pt x="116" y="57"/>
                  </a:lnTo>
                  <a:lnTo>
                    <a:pt x="133" y="78"/>
                  </a:lnTo>
                  <a:lnTo>
                    <a:pt x="165" y="119"/>
                  </a:lnTo>
                  <a:lnTo>
                    <a:pt x="196" y="157"/>
                  </a:lnTo>
                  <a:lnTo>
                    <a:pt x="213" y="174"/>
                  </a:lnTo>
                  <a:lnTo>
                    <a:pt x="229" y="189"/>
                  </a:lnTo>
                  <a:lnTo>
                    <a:pt x="237" y="194"/>
                  </a:lnTo>
                  <a:lnTo>
                    <a:pt x="246" y="200"/>
                  </a:lnTo>
                  <a:lnTo>
                    <a:pt x="255" y="206"/>
                  </a:lnTo>
                  <a:lnTo>
                    <a:pt x="266" y="209"/>
                  </a:lnTo>
                  <a:lnTo>
                    <a:pt x="276" y="211"/>
                  </a:lnTo>
                  <a:lnTo>
                    <a:pt x="285" y="213"/>
                  </a:lnTo>
                  <a:lnTo>
                    <a:pt x="296" y="213"/>
                  </a:lnTo>
                  <a:lnTo>
                    <a:pt x="309" y="213"/>
                  </a:lnTo>
                  <a:lnTo>
                    <a:pt x="311" y="239"/>
                  </a:lnTo>
                  <a:lnTo>
                    <a:pt x="296" y="239"/>
                  </a:lnTo>
                  <a:lnTo>
                    <a:pt x="283" y="239"/>
                  </a:lnTo>
                  <a:lnTo>
                    <a:pt x="270" y="235"/>
                  </a:lnTo>
                  <a:lnTo>
                    <a:pt x="257" y="233"/>
                  </a:lnTo>
                  <a:lnTo>
                    <a:pt x="246" y="228"/>
                  </a:lnTo>
                  <a:lnTo>
                    <a:pt x="235" y="222"/>
                  </a:lnTo>
                  <a:lnTo>
                    <a:pt x="224" y="217"/>
                  </a:lnTo>
                  <a:lnTo>
                    <a:pt x="213" y="207"/>
                  </a:lnTo>
                  <a:lnTo>
                    <a:pt x="194" y="193"/>
                  </a:lnTo>
                  <a:lnTo>
                    <a:pt x="177" y="174"/>
                  </a:lnTo>
                  <a:lnTo>
                    <a:pt x="144" y="133"/>
                  </a:lnTo>
                  <a:lnTo>
                    <a:pt x="113" y="93"/>
                  </a:lnTo>
                  <a:lnTo>
                    <a:pt x="98" y="76"/>
                  </a:lnTo>
                  <a:lnTo>
                    <a:pt x="89" y="67"/>
                  </a:lnTo>
                  <a:lnTo>
                    <a:pt x="81" y="59"/>
                  </a:lnTo>
                  <a:lnTo>
                    <a:pt x="72" y="52"/>
                  </a:lnTo>
                  <a:lnTo>
                    <a:pt x="63" y="46"/>
                  </a:lnTo>
                  <a:lnTo>
                    <a:pt x="53" y="39"/>
                  </a:lnTo>
                  <a:lnTo>
                    <a:pt x="48" y="37"/>
                  </a:lnTo>
                  <a:lnTo>
                    <a:pt x="44" y="35"/>
                  </a:lnTo>
                  <a:lnTo>
                    <a:pt x="33" y="32"/>
                  </a:lnTo>
                  <a:lnTo>
                    <a:pt x="24" y="28"/>
                  </a:lnTo>
                  <a:lnTo>
                    <a:pt x="13" y="26"/>
                  </a:lnTo>
                  <a:lnTo>
                    <a:pt x="0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5" name="Freeform 616"/>
            <p:cNvSpPr>
              <a:spLocks/>
            </p:cNvSpPr>
            <p:nvPr/>
          </p:nvSpPr>
          <p:spPr bwMode="auto">
            <a:xfrm>
              <a:off x="5752014" y="2271262"/>
              <a:ext cx="11678" cy="15704"/>
            </a:xfrm>
            <a:custGeom>
              <a:avLst/>
              <a:gdLst>
                <a:gd name="T0" fmla="*/ 0 w 17"/>
                <a:gd name="T1" fmla="*/ 2147483647 h 24"/>
                <a:gd name="T2" fmla="*/ 2147483647 w 17"/>
                <a:gd name="T3" fmla="*/ 2147483647 h 24"/>
                <a:gd name="T4" fmla="*/ 2147483647 w 17"/>
                <a:gd name="T5" fmla="*/ 2147483647 h 24"/>
                <a:gd name="T6" fmla="*/ 2147483647 w 17"/>
                <a:gd name="T7" fmla="*/ 0 h 24"/>
                <a:gd name="T8" fmla="*/ 2147483647 w 17"/>
                <a:gd name="T9" fmla="*/ 2147483647 h 24"/>
                <a:gd name="T10" fmla="*/ 0 w 17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4"/>
                <a:gd name="T20" fmla="*/ 17 w 1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4">
                  <a:moveTo>
                    <a:pt x="0" y="22"/>
                  </a:moveTo>
                  <a:lnTo>
                    <a:pt x="4" y="24"/>
                  </a:lnTo>
                  <a:lnTo>
                    <a:pt x="8" y="24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6" name="Freeform 617"/>
            <p:cNvSpPr>
              <a:spLocks/>
            </p:cNvSpPr>
            <p:nvPr/>
          </p:nvSpPr>
          <p:spPr bwMode="auto">
            <a:xfrm>
              <a:off x="5982648" y="2400817"/>
              <a:ext cx="124075" cy="26173"/>
            </a:xfrm>
            <a:custGeom>
              <a:avLst/>
              <a:gdLst>
                <a:gd name="T0" fmla="*/ 0 w 170"/>
                <a:gd name="T1" fmla="*/ 2147483647 h 41"/>
                <a:gd name="T2" fmla="*/ 2147483647 w 170"/>
                <a:gd name="T3" fmla="*/ 0 h 41"/>
                <a:gd name="T4" fmla="*/ 2147483647 w 170"/>
                <a:gd name="T5" fmla="*/ 2147483647 h 41"/>
                <a:gd name="T6" fmla="*/ 2147483647 w 170"/>
                <a:gd name="T7" fmla="*/ 2147483647 h 41"/>
                <a:gd name="T8" fmla="*/ 0 w 170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"/>
                <a:gd name="T16" fmla="*/ 0 h 41"/>
                <a:gd name="T17" fmla="*/ 170 w 17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" h="41">
                  <a:moveTo>
                    <a:pt x="0" y="15"/>
                  </a:moveTo>
                  <a:lnTo>
                    <a:pt x="168" y="0"/>
                  </a:lnTo>
                  <a:lnTo>
                    <a:pt x="170" y="26"/>
                  </a:lnTo>
                  <a:lnTo>
                    <a:pt x="2" y="4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7" name="Freeform 618"/>
            <p:cNvSpPr>
              <a:spLocks/>
            </p:cNvSpPr>
            <p:nvPr/>
          </p:nvSpPr>
          <p:spPr bwMode="auto">
            <a:xfrm>
              <a:off x="5982648" y="2409977"/>
              <a:ext cx="1460" cy="17012"/>
            </a:xfrm>
            <a:custGeom>
              <a:avLst/>
              <a:gdLst>
                <a:gd name="T0" fmla="*/ 2147483647 w 2"/>
                <a:gd name="T1" fmla="*/ 2147483647 h 26"/>
                <a:gd name="T2" fmla="*/ 0 w 2"/>
                <a:gd name="T3" fmla="*/ 0 h 26"/>
                <a:gd name="T4" fmla="*/ 2147483647 w 2"/>
                <a:gd name="T5" fmla="*/ 2147483647 h 26"/>
                <a:gd name="T6" fmla="*/ 0 60000 65536"/>
                <a:gd name="T7" fmla="*/ 0 60000 65536"/>
                <a:gd name="T8" fmla="*/ 0 60000 65536"/>
                <a:gd name="T9" fmla="*/ 0 w 2"/>
                <a:gd name="T10" fmla="*/ 0 h 26"/>
                <a:gd name="T11" fmla="*/ 2 w 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6">
                  <a:moveTo>
                    <a:pt x="2" y="26"/>
                  </a:moveTo>
                  <a:lnTo>
                    <a:pt x="0" y="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8" name="Freeform 619"/>
            <p:cNvSpPr>
              <a:spLocks/>
            </p:cNvSpPr>
            <p:nvPr/>
          </p:nvSpPr>
          <p:spPr bwMode="auto">
            <a:xfrm>
              <a:off x="6105264" y="2400817"/>
              <a:ext cx="83203" cy="49728"/>
            </a:xfrm>
            <a:custGeom>
              <a:avLst/>
              <a:gdLst>
                <a:gd name="T0" fmla="*/ 0 w 113"/>
                <a:gd name="T1" fmla="*/ 0 h 76"/>
                <a:gd name="T2" fmla="*/ 2147483647 w 113"/>
                <a:gd name="T3" fmla="*/ 0 h 76"/>
                <a:gd name="T4" fmla="*/ 2147483647 w 113"/>
                <a:gd name="T5" fmla="*/ 2147483647 h 76"/>
                <a:gd name="T6" fmla="*/ 2147483647 w 113"/>
                <a:gd name="T7" fmla="*/ 2147483647 h 76"/>
                <a:gd name="T8" fmla="*/ 2147483647 w 113"/>
                <a:gd name="T9" fmla="*/ 2147483647 h 76"/>
                <a:gd name="T10" fmla="*/ 2147483647 w 113"/>
                <a:gd name="T11" fmla="*/ 2147483647 h 76"/>
                <a:gd name="T12" fmla="*/ 2147483647 w 113"/>
                <a:gd name="T13" fmla="*/ 2147483647 h 76"/>
                <a:gd name="T14" fmla="*/ 2147483647 w 113"/>
                <a:gd name="T15" fmla="*/ 2147483647 h 76"/>
                <a:gd name="T16" fmla="*/ 2147483647 w 113"/>
                <a:gd name="T17" fmla="*/ 2147483647 h 76"/>
                <a:gd name="T18" fmla="*/ 2147483647 w 113"/>
                <a:gd name="T19" fmla="*/ 2147483647 h 76"/>
                <a:gd name="T20" fmla="*/ 2147483647 w 113"/>
                <a:gd name="T21" fmla="*/ 2147483647 h 76"/>
                <a:gd name="T22" fmla="*/ 2147483647 w 113"/>
                <a:gd name="T23" fmla="*/ 2147483647 h 76"/>
                <a:gd name="T24" fmla="*/ 2147483647 w 113"/>
                <a:gd name="T25" fmla="*/ 2147483647 h 76"/>
                <a:gd name="T26" fmla="*/ 2147483647 w 113"/>
                <a:gd name="T27" fmla="*/ 2147483647 h 76"/>
                <a:gd name="T28" fmla="*/ 2147483647 w 113"/>
                <a:gd name="T29" fmla="*/ 2147483647 h 76"/>
                <a:gd name="T30" fmla="*/ 2147483647 w 113"/>
                <a:gd name="T31" fmla="*/ 2147483647 h 76"/>
                <a:gd name="T32" fmla="*/ 2147483647 w 113"/>
                <a:gd name="T33" fmla="*/ 2147483647 h 76"/>
                <a:gd name="T34" fmla="*/ 0 w 113"/>
                <a:gd name="T35" fmla="*/ 2147483647 h 76"/>
                <a:gd name="T36" fmla="*/ 0 w 113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3"/>
                <a:gd name="T58" fmla="*/ 0 h 76"/>
                <a:gd name="T59" fmla="*/ 113 w 113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3" h="76">
                  <a:moveTo>
                    <a:pt x="0" y="0"/>
                  </a:moveTo>
                  <a:lnTo>
                    <a:pt x="15" y="0"/>
                  </a:lnTo>
                  <a:lnTo>
                    <a:pt x="30" y="4"/>
                  </a:lnTo>
                  <a:lnTo>
                    <a:pt x="43" y="8"/>
                  </a:lnTo>
                  <a:lnTo>
                    <a:pt x="58" y="15"/>
                  </a:lnTo>
                  <a:lnTo>
                    <a:pt x="71" y="22"/>
                  </a:lnTo>
                  <a:lnTo>
                    <a:pt x="85" y="33"/>
                  </a:lnTo>
                  <a:lnTo>
                    <a:pt x="98" y="45"/>
                  </a:lnTo>
                  <a:lnTo>
                    <a:pt x="113" y="58"/>
                  </a:lnTo>
                  <a:lnTo>
                    <a:pt x="95" y="76"/>
                  </a:lnTo>
                  <a:lnTo>
                    <a:pt x="82" y="63"/>
                  </a:lnTo>
                  <a:lnTo>
                    <a:pt x="69" y="52"/>
                  </a:lnTo>
                  <a:lnTo>
                    <a:pt x="58" y="45"/>
                  </a:lnTo>
                  <a:lnTo>
                    <a:pt x="45" y="37"/>
                  </a:lnTo>
                  <a:lnTo>
                    <a:pt x="34" y="32"/>
                  </a:lnTo>
                  <a:lnTo>
                    <a:pt x="23" y="28"/>
                  </a:lnTo>
                  <a:lnTo>
                    <a:pt x="13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9" name="Freeform 620"/>
            <p:cNvSpPr>
              <a:spLocks/>
            </p:cNvSpPr>
            <p:nvPr/>
          </p:nvSpPr>
          <p:spPr bwMode="auto">
            <a:xfrm>
              <a:off x="6105264" y="2400817"/>
              <a:ext cx="1460" cy="17012"/>
            </a:xfrm>
            <a:custGeom>
              <a:avLst/>
              <a:gdLst>
                <a:gd name="T0" fmla="*/ 0 w 2"/>
                <a:gd name="T1" fmla="*/ 0 h 26"/>
                <a:gd name="T2" fmla="*/ 0 w 2"/>
                <a:gd name="T3" fmla="*/ 2147483647 h 26"/>
                <a:gd name="T4" fmla="*/ 2147483647 w 2"/>
                <a:gd name="T5" fmla="*/ 2147483647 h 26"/>
                <a:gd name="T6" fmla="*/ 0 w 2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6"/>
                <a:gd name="T14" fmla="*/ 2 w 2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6">
                  <a:moveTo>
                    <a:pt x="0" y="0"/>
                  </a:moveTo>
                  <a:lnTo>
                    <a:pt x="0" y="26"/>
                  </a:lnTo>
                  <a:lnTo>
                    <a:pt x="2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0" name="Freeform 621"/>
            <p:cNvSpPr>
              <a:spLocks/>
            </p:cNvSpPr>
            <p:nvPr/>
          </p:nvSpPr>
          <p:spPr bwMode="auto">
            <a:xfrm>
              <a:off x="6132998" y="2436150"/>
              <a:ext cx="54009" cy="75901"/>
            </a:xfrm>
            <a:custGeom>
              <a:avLst/>
              <a:gdLst>
                <a:gd name="T0" fmla="*/ 2147483647 w 74"/>
                <a:gd name="T1" fmla="*/ 2147483647 h 114"/>
                <a:gd name="T2" fmla="*/ 2147483647 w 74"/>
                <a:gd name="T3" fmla="*/ 2147483647 h 114"/>
                <a:gd name="T4" fmla="*/ 2147483647 w 74"/>
                <a:gd name="T5" fmla="*/ 2147483647 h 114"/>
                <a:gd name="T6" fmla="*/ 2147483647 w 74"/>
                <a:gd name="T7" fmla="*/ 2147483647 h 114"/>
                <a:gd name="T8" fmla="*/ 2147483647 w 74"/>
                <a:gd name="T9" fmla="*/ 2147483647 h 114"/>
                <a:gd name="T10" fmla="*/ 2147483647 w 74"/>
                <a:gd name="T11" fmla="*/ 2147483647 h 114"/>
                <a:gd name="T12" fmla="*/ 2147483647 w 74"/>
                <a:gd name="T13" fmla="*/ 2147483647 h 114"/>
                <a:gd name="T14" fmla="*/ 2147483647 w 74"/>
                <a:gd name="T15" fmla="*/ 2147483647 h 114"/>
                <a:gd name="T16" fmla="*/ 2147483647 w 74"/>
                <a:gd name="T17" fmla="*/ 2147483647 h 114"/>
                <a:gd name="T18" fmla="*/ 2147483647 w 74"/>
                <a:gd name="T19" fmla="*/ 2147483647 h 114"/>
                <a:gd name="T20" fmla="*/ 2147483647 w 74"/>
                <a:gd name="T21" fmla="*/ 2147483647 h 114"/>
                <a:gd name="T22" fmla="*/ 2147483647 w 74"/>
                <a:gd name="T23" fmla="*/ 2147483647 h 114"/>
                <a:gd name="T24" fmla="*/ 0 w 74"/>
                <a:gd name="T25" fmla="*/ 2147483647 h 114"/>
                <a:gd name="T26" fmla="*/ 0 w 74"/>
                <a:gd name="T27" fmla="*/ 2147483647 h 114"/>
                <a:gd name="T28" fmla="*/ 0 w 74"/>
                <a:gd name="T29" fmla="*/ 2147483647 h 114"/>
                <a:gd name="T30" fmla="*/ 2147483647 w 74"/>
                <a:gd name="T31" fmla="*/ 2147483647 h 114"/>
                <a:gd name="T32" fmla="*/ 2147483647 w 74"/>
                <a:gd name="T33" fmla="*/ 2147483647 h 114"/>
                <a:gd name="T34" fmla="*/ 2147483647 w 74"/>
                <a:gd name="T35" fmla="*/ 2147483647 h 114"/>
                <a:gd name="T36" fmla="*/ 2147483647 w 74"/>
                <a:gd name="T37" fmla="*/ 2147483647 h 114"/>
                <a:gd name="T38" fmla="*/ 2147483647 w 74"/>
                <a:gd name="T39" fmla="*/ 2147483647 h 114"/>
                <a:gd name="T40" fmla="*/ 2147483647 w 74"/>
                <a:gd name="T41" fmla="*/ 2147483647 h 114"/>
                <a:gd name="T42" fmla="*/ 2147483647 w 74"/>
                <a:gd name="T43" fmla="*/ 2147483647 h 114"/>
                <a:gd name="T44" fmla="*/ 2147483647 w 74"/>
                <a:gd name="T45" fmla="*/ 2147483647 h 114"/>
                <a:gd name="T46" fmla="*/ 2147483647 w 74"/>
                <a:gd name="T47" fmla="*/ 0 h 114"/>
                <a:gd name="T48" fmla="*/ 2147483647 w 74"/>
                <a:gd name="T49" fmla="*/ 2147483647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14"/>
                <a:gd name="T77" fmla="*/ 74 w 74"/>
                <a:gd name="T78" fmla="*/ 114 h 1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14">
                  <a:moveTo>
                    <a:pt x="74" y="22"/>
                  </a:moveTo>
                  <a:lnTo>
                    <a:pt x="60" y="31"/>
                  </a:lnTo>
                  <a:lnTo>
                    <a:pt x="54" y="35"/>
                  </a:lnTo>
                  <a:lnTo>
                    <a:pt x="48" y="39"/>
                  </a:lnTo>
                  <a:lnTo>
                    <a:pt x="39" y="50"/>
                  </a:lnTo>
                  <a:lnTo>
                    <a:pt x="37" y="53"/>
                  </a:lnTo>
                  <a:lnTo>
                    <a:pt x="34" y="59"/>
                  </a:lnTo>
                  <a:lnTo>
                    <a:pt x="30" y="70"/>
                  </a:lnTo>
                  <a:lnTo>
                    <a:pt x="26" y="83"/>
                  </a:lnTo>
                  <a:lnTo>
                    <a:pt x="26" y="89"/>
                  </a:lnTo>
                  <a:lnTo>
                    <a:pt x="26" y="96"/>
                  </a:lnTo>
                  <a:lnTo>
                    <a:pt x="26" y="113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2" y="77"/>
                  </a:lnTo>
                  <a:lnTo>
                    <a:pt x="6" y="63"/>
                  </a:lnTo>
                  <a:lnTo>
                    <a:pt x="11" y="48"/>
                  </a:lnTo>
                  <a:lnTo>
                    <a:pt x="15" y="40"/>
                  </a:lnTo>
                  <a:lnTo>
                    <a:pt x="21" y="33"/>
                  </a:lnTo>
                  <a:lnTo>
                    <a:pt x="30" y="22"/>
                  </a:lnTo>
                  <a:lnTo>
                    <a:pt x="37" y="16"/>
                  </a:lnTo>
                  <a:lnTo>
                    <a:pt x="45" y="11"/>
                  </a:lnTo>
                  <a:lnTo>
                    <a:pt x="60" y="0"/>
                  </a:lnTo>
                  <a:lnTo>
                    <a:pt x="7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1" name="Freeform 622"/>
            <p:cNvSpPr>
              <a:spLocks/>
            </p:cNvSpPr>
            <p:nvPr/>
          </p:nvSpPr>
          <p:spPr bwMode="auto">
            <a:xfrm>
              <a:off x="6173870" y="2436150"/>
              <a:ext cx="21896" cy="14395"/>
            </a:xfrm>
            <a:custGeom>
              <a:avLst/>
              <a:gdLst>
                <a:gd name="T0" fmla="*/ 2147483647 w 29"/>
                <a:gd name="T1" fmla="*/ 2147483647 h 22"/>
                <a:gd name="T2" fmla="*/ 2147483647 w 29"/>
                <a:gd name="T3" fmla="*/ 2147483647 h 22"/>
                <a:gd name="T4" fmla="*/ 2147483647 w 29"/>
                <a:gd name="T5" fmla="*/ 2147483647 h 22"/>
                <a:gd name="T6" fmla="*/ 2147483647 w 29"/>
                <a:gd name="T7" fmla="*/ 0 h 22"/>
                <a:gd name="T8" fmla="*/ 0 w 29"/>
                <a:gd name="T9" fmla="*/ 2147483647 h 22"/>
                <a:gd name="T10" fmla="*/ 2147483647 w 29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2"/>
                <a:gd name="T20" fmla="*/ 29 w 29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2">
                  <a:moveTo>
                    <a:pt x="18" y="2"/>
                  </a:moveTo>
                  <a:lnTo>
                    <a:pt x="29" y="13"/>
                  </a:lnTo>
                  <a:lnTo>
                    <a:pt x="16" y="22"/>
                  </a:lnTo>
                  <a:lnTo>
                    <a:pt x="2" y="0"/>
                  </a:lnTo>
                  <a:lnTo>
                    <a:pt x="0" y="2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2" name="Freeform 623"/>
            <p:cNvSpPr>
              <a:spLocks/>
            </p:cNvSpPr>
            <p:nvPr/>
          </p:nvSpPr>
          <p:spPr bwMode="auto">
            <a:xfrm>
              <a:off x="6132998" y="2509433"/>
              <a:ext cx="70066" cy="44494"/>
            </a:xfrm>
            <a:custGeom>
              <a:avLst/>
              <a:gdLst>
                <a:gd name="T0" fmla="*/ 2147483647 w 97"/>
                <a:gd name="T1" fmla="*/ 0 h 68"/>
                <a:gd name="T2" fmla="*/ 2147483647 w 97"/>
                <a:gd name="T3" fmla="*/ 2147483647 h 68"/>
                <a:gd name="T4" fmla="*/ 2147483647 w 97"/>
                <a:gd name="T5" fmla="*/ 2147483647 h 68"/>
                <a:gd name="T6" fmla="*/ 2147483647 w 97"/>
                <a:gd name="T7" fmla="*/ 2147483647 h 68"/>
                <a:gd name="T8" fmla="*/ 2147483647 w 97"/>
                <a:gd name="T9" fmla="*/ 2147483647 h 68"/>
                <a:gd name="T10" fmla="*/ 2147483647 w 97"/>
                <a:gd name="T11" fmla="*/ 2147483647 h 68"/>
                <a:gd name="T12" fmla="*/ 2147483647 w 97"/>
                <a:gd name="T13" fmla="*/ 2147483647 h 68"/>
                <a:gd name="T14" fmla="*/ 2147483647 w 97"/>
                <a:gd name="T15" fmla="*/ 2147483647 h 68"/>
                <a:gd name="T16" fmla="*/ 2147483647 w 97"/>
                <a:gd name="T17" fmla="*/ 2147483647 h 68"/>
                <a:gd name="T18" fmla="*/ 2147483647 w 97"/>
                <a:gd name="T19" fmla="*/ 2147483647 h 68"/>
                <a:gd name="T20" fmla="*/ 2147483647 w 97"/>
                <a:gd name="T21" fmla="*/ 2147483647 h 68"/>
                <a:gd name="T22" fmla="*/ 2147483647 w 97"/>
                <a:gd name="T23" fmla="*/ 2147483647 h 68"/>
                <a:gd name="T24" fmla="*/ 2147483647 w 97"/>
                <a:gd name="T25" fmla="*/ 2147483647 h 68"/>
                <a:gd name="T26" fmla="*/ 2147483647 w 97"/>
                <a:gd name="T27" fmla="*/ 2147483647 h 68"/>
                <a:gd name="T28" fmla="*/ 2147483647 w 97"/>
                <a:gd name="T29" fmla="*/ 2147483647 h 68"/>
                <a:gd name="T30" fmla="*/ 2147483647 w 97"/>
                <a:gd name="T31" fmla="*/ 2147483647 h 68"/>
                <a:gd name="T32" fmla="*/ 2147483647 w 97"/>
                <a:gd name="T33" fmla="*/ 2147483647 h 68"/>
                <a:gd name="T34" fmla="*/ 2147483647 w 97"/>
                <a:gd name="T35" fmla="*/ 2147483647 h 68"/>
                <a:gd name="T36" fmla="*/ 2147483647 w 97"/>
                <a:gd name="T37" fmla="*/ 2147483647 h 68"/>
                <a:gd name="T38" fmla="*/ 2147483647 w 97"/>
                <a:gd name="T39" fmla="*/ 2147483647 h 68"/>
                <a:gd name="T40" fmla="*/ 2147483647 w 97"/>
                <a:gd name="T41" fmla="*/ 2147483647 h 68"/>
                <a:gd name="T42" fmla="*/ 0 w 97"/>
                <a:gd name="T43" fmla="*/ 2147483647 h 68"/>
                <a:gd name="T44" fmla="*/ 2147483647 w 97"/>
                <a:gd name="T45" fmla="*/ 0 h 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7"/>
                <a:gd name="T70" fmla="*/ 0 h 68"/>
                <a:gd name="T71" fmla="*/ 97 w 97"/>
                <a:gd name="T72" fmla="*/ 68 h 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7" h="68">
                  <a:moveTo>
                    <a:pt x="26" y="0"/>
                  </a:moveTo>
                  <a:lnTo>
                    <a:pt x="26" y="3"/>
                  </a:lnTo>
                  <a:lnTo>
                    <a:pt x="28" y="5"/>
                  </a:lnTo>
                  <a:lnTo>
                    <a:pt x="30" y="9"/>
                  </a:lnTo>
                  <a:lnTo>
                    <a:pt x="32" y="11"/>
                  </a:lnTo>
                  <a:lnTo>
                    <a:pt x="35" y="15"/>
                  </a:lnTo>
                  <a:lnTo>
                    <a:pt x="39" y="18"/>
                  </a:lnTo>
                  <a:lnTo>
                    <a:pt x="50" y="24"/>
                  </a:lnTo>
                  <a:lnTo>
                    <a:pt x="74" y="35"/>
                  </a:lnTo>
                  <a:lnTo>
                    <a:pt x="87" y="42"/>
                  </a:lnTo>
                  <a:lnTo>
                    <a:pt x="97" y="48"/>
                  </a:lnTo>
                  <a:lnTo>
                    <a:pt x="84" y="68"/>
                  </a:lnTo>
                  <a:lnTo>
                    <a:pt x="74" y="63"/>
                  </a:lnTo>
                  <a:lnTo>
                    <a:pt x="63" y="59"/>
                  </a:lnTo>
                  <a:lnTo>
                    <a:pt x="39" y="46"/>
                  </a:lnTo>
                  <a:lnTo>
                    <a:pt x="26" y="39"/>
                  </a:lnTo>
                  <a:lnTo>
                    <a:pt x="21" y="35"/>
                  </a:lnTo>
                  <a:lnTo>
                    <a:pt x="15" y="29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2" y="11"/>
                  </a:lnTo>
                  <a:lnTo>
                    <a:pt x="0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3" name="Freeform 624"/>
            <p:cNvSpPr>
              <a:spLocks/>
            </p:cNvSpPr>
            <p:nvPr/>
          </p:nvSpPr>
          <p:spPr bwMode="auto">
            <a:xfrm>
              <a:off x="6132998" y="2509433"/>
              <a:ext cx="18976" cy="3926"/>
            </a:xfrm>
            <a:custGeom>
              <a:avLst/>
              <a:gdLst>
                <a:gd name="T0" fmla="*/ 0 w 26"/>
                <a:gd name="T1" fmla="*/ 2147483647 h 5"/>
                <a:gd name="T2" fmla="*/ 0 w 26"/>
                <a:gd name="T3" fmla="*/ 2147483647 h 5"/>
                <a:gd name="T4" fmla="*/ 2147483647 w 26"/>
                <a:gd name="T5" fmla="*/ 0 h 5"/>
                <a:gd name="T6" fmla="*/ 2147483647 w 26"/>
                <a:gd name="T7" fmla="*/ 2147483647 h 5"/>
                <a:gd name="T8" fmla="*/ 0 w 2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"/>
                <a:gd name="T17" fmla="*/ 26 w 2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">
                  <a:moveTo>
                    <a:pt x="0" y="3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4" name="Freeform 625"/>
            <p:cNvSpPr>
              <a:spLocks/>
            </p:cNvSpPr>
            <p:nvPr/>
          </p:nvSpPr>
          <p:spPr bwMode="auto">
            <a:xfrm>
              <a:off x="6188467" y="2540840"/>
              <a:ext cx="18976" cy="7852"/>
            </a:xfrm>
            <a:custGeom>
              <a:avLst/>
              <a:gdLst>
                <a:gd name="T0" fmla="*/ 2147483647 w 26"/>
                <a:gd name="T1" fmla="*/ 2147483647 h 11"/>
                <a:gd name="T2" fmla="*/ 2147483647 w 26"/>
                <a:gd name="T3" fmla="*/ 2147483647 h 11"/>
                <a:gd name="T4" fmla="*/ 2147483647 w 26"/>
                <a:gd name="T5" fmla="*/ 0 h 11"/>
                <a:gd name="T6" fmla="*/ 0 w 26"/>
                <a:gd name="T7" fmla="*/ 2147483647 h 11"/>
                <a:gd name="T8" fmla="*/ 2147483647 w 26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1"/>
                <a:gd name="T17" fmla="*/ 26 w 2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1">
                  <a:moveTo>
                    <a:pt x="2" y="11"/>
                  </a:moveTo>
                  <a:lnTo>
                    <a:pt x="26" y="9"/>
                  </a:lnTo>
                  <a:lnTo>
                    <a:pt x="26" y="0"/>
                  </a:lnTo>
                  <a:lnTo>
                    <a:pt x="0" y="4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5" name="Freeform 626"/>
            <p:cNvSpPr>
              <a:spLocks/>
            </p:cNvSpPr>
            <p:nvPr/>
          </p:nvSpPr>
          <p:spPr bwMode="auto">
            <a:xfrm>
              <a:off x="6189927" y="2540840"/>
              <a:ext cx="17516" cy="23555"/>
            </a:xfrm>
            <a:custGeom>
              <a:avLst/>
              <a:gdLst>
                <a:gd name="T0" fmla="*/ 2147483647 w 26"/>
                <a:gd name="T1" fmla="*/ 2147483647 h 35"/>
                <a:gd name="T2" fmla="*/ 2147483647 w 26"/>
                <a:gd name="T3" fmla="*/ 2147483647 h 35"/>
                <a:gd name="T4" fmla="*/ 2147483647 w 26"/>
                <a:gd name="T5" fmla="*/ 2147483647 h 35"/>
                <a:gd name="T6" fmla="*/ 0 w 26"/>
                <a:gd name="T7" fmla="*/ 2147483647 h 35"/>
                <a:gd name="T8" fmla="*/ 2147483647 w 26"/>
                <a:gd name="T9" fmla="*/ 0 h 35"/>
                <a:gd name="T10" fmla="*/ 2147483647 w 26"/>
                <a:gd name="T11" fmla="*/ 214748364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5"/>
                <a:gd name="T20" fmla="*/ 26 w 2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5">
                  <a:moveTo>
                    <a:pt x="6" y="20"/>
                  </a:moveTo>
                  <a:lnTo>
                    <a:pt x="26" y="35"/>
                  </a:lnTo>
                  <a:lnTo>
                    <a:pt x="24" y="9"/>
                  </a:lnTo>
                  <a:lnTo>
                    <a:pt x="0" y="11"/>
                  </a:lnTo>
                  <a:lnTo>
                    <a:pt x="19" y="0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6" name="Freeform 627"/>
            <p:cNvSpPr>
              <a:spLocks/>
            </p:cNvSpPr>
            <p:nvPr/>
          </p:nvSpPr>
          <p:spPr bwMode="auto">
            <a:xfrm>
              <a:off x="6188467" y="2317064"/>
              <a:ext cx="55469" cy="226394"/>
            </a:xfrm>
            <a:custGeom>
              <a:avLst/>
              <a:gdLst>
                <a:gd name="T0" fmla="*/ 0 w 76"/>
                <a:gd name="T1" fmla="*/ 2147483647 h 347"/>
                <a:gd name="T2" fmla="*/ 2147483647 w 76"/>
                <a:gd name="T3" fmla="*/ 2147483647 h 347"/>
                <a:gd name="T4" fmla="*/ 2147483647 w 76"/>
                <a:gd name="T5" fmla="*/ 2147483647 h 347"/>
                <a:gd name="T6" fmla="*/ 2147483647 w 76"/>
                <a:gd name="T7" fmla="*/ 2147483647 h 347"/>
                <a:gd name="T8" fmla="*/ 2147483647 w 76"/>
                <a:gd name="T9" fmla="*/ 2147483647 h 347"/>
                <a:gd name="T10" fmla="*/ 2147483647 w 76"/>
                <a:gd name="T11" fmla="*/ 2147483647 h 347"/>
                <a:gd name="T12" fmla="*/ 2147483647 w 76"/>
                <a:gd name="T13" fmla="*/ 2147483647 h 347"/>
                <a:gd name="T14" fmla="*/ 2147483647 w 76"/>
                <a:gd name="T15" fmla="*/ 2147483647 h 347"/>
                <a:gd name="T16" fmla="*/ 2147483647 w 76"/>
                <a:gd name="T17" fmla="*/ 2147483647 h 347"/>
                <a:gd name="T18" fmla="*/ 2147483647 w 76"/>
                <a:gd name="T19" fmla="*/ 2147483647 h 347"/>
                <a:gd name="T20" fmla="*/ 2147483647 w 76"/>
                <a:gd name="T21" fmla="*/ 2147483647 h 347"/>
                <a:gd name="T22" fmla="*/ 2147483647 w 76"/>
                <a:gd name="T23" fmla="*/ 0 h 347"/>
                <a:gd name="T24" fmla="*/ 2147483647 w 76"/>
                <a:gd name="T25" fmla="*/ 2147483647 h 347"/>
                <a:gd name="T26" fmla="*/ 2147483647 w 76"/>
                <a:gd name="T27" fmla="*/ 2147483647 h 347"/>
                <a:gd name="T28" fmla="*/ 2147483647 w 76"/>
                <a:gd name="T29" fmla="*/ 2147483647 h 347"/>
                <a:gd name="T30" fmla="*/ 2147483647 w 76"/>
                <a:gd name="T31" fmla="*/ 2147483647 h 347"/>
                <a:gd name="T32" fmla="*/ 2147483647 w 76"/>
                <a:gd name="T33" fmla="*/ 2147483647 h 347"/>
                <a:gd name="T34" fmla="*/ 2147483647 w 76"/>
                <a:gd name="T35" fmla="*/ 2147483647 h 347"/>
                <a:gd name="T36" fmla="*/ 2147483647 w 76"/>
                <a:gd name="T37" fmla="*/ 2147483647 h 347"/>
                <a:gd name="T38" fmla="*/ 2147483647 w 76"/>
                <a:gd name="T39" fmla="*/ 2147483647 h 347"/>
                <a:gd name="T40" fmla="*/ 2147483647 w 76"/>
                <a:gd name="T41" fmla="*/ 2147483647 h 347"/>
                <a:gd name="T42" fmla="*/ 2147483647 w 76"/>
                <a:gd name="T43" fmla="*/ 2147483647 h 347"/>
                <a:gd name="T44" fmla="*/ 0 w 76"/>
                <a:gd name="T45" fmla="*/ 2147483647 h 3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6"/>
                <a:gd name="T70" fmla="*/ 0 h 347"/>
                <a:gd name="T71" fmla="*/ 76 w 76"/>
                <a:gd name="T72" fmla="*/ 347 h 34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6" h="347">
                  <a:moveTo>
                    <a:pt x="0" y="343"/>
                  </a:moveTo>
                  <a:lnTo>
                    <a:pt x="8" y="298"/>
                  </a:lnTo>
                  <a:lnTo>
                    <a:pt x="17" y="256"/>
                  </a:lnTo>
                  <a:lnTo>
                    <a:pt x="35" y="169"/>
                  </a:lnTo>
                  <a:lnTo>
                    <a:pt x="43" y="126"/>
                  </a:lnTo>
                  <a:lnTo>
                    <a:pt x="46" y="106"/>
                  </a:lnTo>
                  <a:lnTo>
                    <a:pt x="48" y="86"/>
                  </a:lnTo>
                  <a:lnTo>
                    <a:pt x="50" y="63"/>
                  </a:lnTo>
                  <a:lnTo>
                    <a:pt x="52" y="43"/>
                  </a:lnTo>
                  <a:lnTo>
                    <a:pt x="52" y="23"/>
                  </a:lnTo>
                  <a:lnTo>
                    <a:pt x="50" y="2"/>
                  </a:lnTo>
                  <a:lnTo>
                    <a:pt x="76" y="0"/>
                  </a:lnTo>
                  <a:lnTo>
                    <a:pt x="76" y="21"/>
                  </a:lnTo>
                  <a:lnTo>
                    <a:pt x="76" y="43"/>
                  </a:lnTo>
                  <a:lnTo>
                    <a:pt x="76" y="65"/>
                  </a:lnTo>
                  <a:lnTo>
                    <a:pt x="74" y="87"/>
                  </a:lnTo>
                  <a:lnTo>
                    <a:pt x="71" y="110"/>
                  </a:lnTo>
                  <a:lnTo>
                    <a:pt x="69" y="132"/>
                  </a:lnTo>
                  <a:lnTo>
                    <a:pt x="59" y="174"/>
                  </a:lnTo>
                  <a:lnTo>
                    <a:pt x="41" y="261"/>
                  </a:lnTo>
                  <a:lnTo>
                    <a:pt x="32" y="304"/>
                  </a:lnTo>
                  <a:lnTo>
                    <a:pt x="26" y="347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7" name="Freeform 628"/>
            <p:cNvSpPr>
              <a:spLocks/>
            </p:cNvSpPr>
            <p:nvPr/>
          </p:nvSpPr>
          <p:spPr bwMode="auto">
            <a:xfrm>
              <a:off x="6188467" y="2540840"/>
              <a:ext cx="18976" cy="2617"/>
            </a:xfrm>
            <a:custGeom>
              <a:avLst/>
              <a:gdLst>
                <a:gd name="T0" fmla="*/ 0 w 26"/>
                <a:gd name="T1" fmla="*/ 2147483647 h 4"/>
                <a:gd name="T2" fmla="*/ 0 w 26"/>
                <a:gd name="T3" fmla="*/ 0 h 4"/>
                <a:gd name="T4" fmla="*/ 2147483647 w 26"/>
                <a:gd name="T5" fmla="*/ 2147483647 h 4"/>
                <a:gd name="T6" fmla="*/ 2147483647 w 26"/>
                <a:gd name="T7" fmla="*/ 0 h 4"/>
                <a:gd name="T8" fmla="*/ 0 w 26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"/>
                <a:gd name="T17" fmla="*/ 26 w 2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">
                  <a:moveTo>
                    <a:pt x="0" y="4"/>
                  </a:moveTo>
                  <a:lnTo>
                    <a:pt x="0" y="0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8" name="Freeform 629"/>
            <p:cNvSpPr>
              <a:spLocks/>
            </p:cNvSpPr>
            <p:nvPr/>
          </p:nvSpPr>
          <p:spPr bwMode="auto">
            <a:xfrm>
              <a:off x="6154894" y="2209756"/>
              <a:ext cx="89042" cy="108617"/>
            </a:xfrm>
            <a:custGeom>
              <a:avLst/>
              <a:gdLst>
                <a:gd name="T0" fmla="*/ 2147483647 w 120"/>
                <a:gd name="T1" fmla="*/ 2147483647 h 164"/>
                <a:gd name="T2" fmla="*/ 2147483647 w 120"/>
                <a:gd name="T3" fmla="*/ 2147483647 h 164"/>
                <a:gd name="T4" fmla="*/ 2147483647 w 120"/>
                <a:gd name="T5" fmla="*/ 2147483647 h 164"/>
                <a:gd name="T6" fmla="*/ 2147483647 w 120"/>
                <a:gd name="T7" fmla="*/ 2147483647 h 164"/>
                <a:gd name="T8" fmla="*/ 2147483647 w 120"/>
                <a:gd name="T9" fmla="*/ 2147483647 h 164"/>
                <a:gd name="T10" fmla="*/ 2147483647 w 120"/>
                <a:gd name="T11" fmla="*/ 2147483647 h 164"/>
                <a:gd name="T12" fmla="*/ 2147483647 w 120"/>
                <a:gd name="T13" fmla="*/ 2147483647 h 164"/>
                <a:gd name="T14" fmla="*/ 2147483647 w 120"/>
                <a:gd name="T15" fmla="*/ 2147483647 h 164"/>
                <a:gd name="T16" fmla="*/ 2147483647 w 120"/>
                <a:gd name="T17" fmla="*/ 2147483647 h 164"/>
                <a:gd name="T18" fmla="*/ 2147483647 w 120"/>
                <a:gd name="T19" fmla="*/ 2147483647 h 164"/>
                <a:gd name="T20" fmla="*/ 2147483647 w 120"/>
                <a:gd name="T21" fmla="*/ 2147483647 h 164"/>
                <a:gd name="T22" fmla="*/ 2147483647 w 120"/>
                <a:gd name="T23" fmla="*/ 2147483647 h 164"/>
                <a:gd name="T24" fmla="*/ 2147483647 w 120"/>
                <a:gd name="T25" fmla="*/ 2147483647 h 164"/>
                <a:gd name="T26" fmla="*/ 2147483647 w 120"/>
                <a:gd name="T27" fmla="*/ 2147483647 h 164"/>
                <a:gd name="T28" fmla="*/ 2147483647 w 120"/>
                <a:gd name="T29" fmla="*/ 2147483647 h 164"/>
                <a:gd name="T30" fmla="*/ 0 w 120"/>
                <a:gd name="T31" fmla="*/ 2147483647 h 164"/>
                <a:gd name="T32" fmla="*/ 2147483647 w 120"/>
                <a:gd name="T33" fmla="*/ 0 h 164"/>
                <a:gd name="T34" fmla="*/ 2147483647 w 120"/>
                <a:gd name="T35" fmla="*/ 2147483647 h 164"/>
                <a:gd name="T36" fmla="*/ 2147483647 w 120"/>
                <a:gd name="T37" fmla="*/ 2147483647 h 164"/>
                <a:gd name="T38" fmla="*/ 2147483647 w 120"/>
                <a:gd name="T39" fmla="*/ 2147483647 h 164"/>
                <a:gd name="T40" fmla="*/ 2147483647 w 120"/>
                <a:gd name="T41" fmla="*/ 2147483647 h 164"/>
                <a:gd name="T42" fmla="*/ 2147483647 w 120"/>
                <a:gd name="T43" fmla="*/ 2147483647 h 164"/>
                <a:gd name="T44" fmla="*/ 2147483647 w 120"/>
                <a:gd name="T45" fmla="*/ 2147483647 h 164"/>
                <a:gd name="T46" fmla="*/ 2147483647 w 120"/>
                <a:gd name="T47" fmla="*/ 2147483647 h 164"/>
                <a:gd name="T48" fmla="*/ 2147483647 w 120"/>
                <a:gd name="T49" fmla="*/ 2147483647 h 164"/>
                <a:gd name="T50" fmla="*/ 2147483647 w 120"/>
                <a:gd name="T51" fmla="*/ 2147483647 h 164"/>
                <a:gd name="T52" fmla="*/ 2147483647 w 120"/>
                <a:gd name="T53" fmla="*/ 2147483647 h 164"/>
                <a:gd name="T54" fmla="*/ 2147483647 w 120"/>
                <a:gd name="T55" fmla="*/ 2147483647 h 164"/>
                <a:gd name="T56" fmla="*/ 2147483647 w 120"/>
                <a:gd name="T57" fmla="*/ 2147483647 h 164"/>
                <a:gd name="T58" fmla="*/ 2147483647 w 120"/>
                <a:gd name="T59" fmla="*/ 2147483647 h 164"/>
                <a:gd name="T60" fmla="*/ 2147483647 w 120"/>
                <a:gd name="T61" fmla="*/ 2147483647 h 164"/>
                <a:gd name="T62" fmla="*/ 2147483647 w 120"/>
                <a:gd name="T63" fmla="*/ 2147483647 h 164"/>
                <a:gd name="T64" fmla="*/ 2147483647 w 120"/>
                <a:gd name="T65" fmla="*/ 2147483647 h 1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0"/>
                <a:gd name="T100" fmla="*/ 0 h 164"/>
                <a:gd name="T101" fmla="*/ 120 w 120"/>
                <a:gd name="T102" fmla="*/ 164 h 1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0" h="164">
                  <a:moveTo>
                    <a:pt x="94" y="164"/>
                  </a:moveTo>
                  <a:lnTo>
                    <a:pt x="92" y="153"/>
                  </a:lnTo>
                  <a:lnTo>
                    <a:pt x="90" y="144"/>
                  </a:lnTo>
                  <a:lnTo>
                    <a:pt x="85" y="135"/>
                  </a:lnTo>
                  <a:lnTo>
                    <a:pt x="79" y="125"/>
                  </a:lnTo>
                  <a:lnTo>
                    <a:pt x="74" y="116"/>
                  </a:lnTo>
                  <a:lnTo>
                    <a:pt x="66" y="109"/>
                  </a:lnTo>
                  <a:lnTo>
                    <a:pt x="52" y="90"/>
                  </a:lnTo>
                  <a:lnTo>
                    <a:pt x="35" y="74"/>
                  </a:lnTo>
                  <a:lnTo>
                    <a:pt x="26" y="64"/>
                  </a:lnTo>
                  <a:lnTo>
                    <a:pt x="18" y="55"/>
                  </a:lnTo>
                  <a:lnTo>
                    <a:pt x="13" y="42"/>
                  </a:lnTo>
                  <a:lnTo>
                    <a:pt x="7" y="31"/>
                  </a:lnTo>
                  <a:lnTo>
                    <a:pt x="2" y="18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28" y="11"/>
                  </a:lnTo>
                  <a:lnTo>
                    <a:pt x="29" y="22"/>
                  </a:lnTo>
                  <a:lnTo>
                    <a:pt x="35" y="31"/>
                  </a:lnTo>
                  <a:lnTo>
                    <a:pt x="39" y="40"/>
                  </a:lnTo>
                  <a:lnTo>
                    <a:pt x="46" y="48"/>
                  </a:lnTo>
                  <a:lnTo>
                    <a:pt x="53" y="57"/>
                  </a:lnTo>
                  <a:lnTo>
                    <a:pt x="68" y="74"/>
                  </a:lnTo>
                  <a:lnTo>
                    <a:pt x="85" y="90"/>
                  </a:lnTo>
                  <a:lnTo>
                    <a:pt x="94" y="101"/>
                  </a:lnTo>
                  <a:lnTo>
                    <a:pt x="102" y="111"/>
                  </a:lnTo>
                  <a:lnTo>
                    <a:pt x="107" y="122"/>
                  </a:lnTo>
                  <a:lnTo>
                    <a:pt x="113" y="135"/>
                  </a:lnTo>
                  <a:lnTo>
                    <a:pt x="116" y="148"/>
                  </a:lnTo>
                  <a:lnTo>
                    <a:pt x="120" y="161"/>
                  </a:lnTo>
                  <a:lnTo>
                    <a:pt x="94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9" name="Freeform 630"/>
            <p:cNvSpPr>
              <a:spLocks/>
            </p:cNvSpPr>
            <p:nvPr/>
          </p:nvSpPr>
          <p:spPr bwMode="auto">
            <a:xfrm>
              <a:off x="6224960" y="2315755"/>
              <a:ext cx="18976" cy="2617"/>
            </a:xfrm>
            <a:custGeom>
              <a:avLst/>
              <a:gdLst>
                <a:gd name="T0" fmla="*/ 2147483647 w 26"/>
                <a:gd name="T1" fmla="*/ 2147483647 h 3"/>
                <a:gd name="T2" fmla="*/ 2147483647 w 26"/>
                <a:gd name="T3" fmla="*/ 0 h 3"/>
                <a:gd name="T4" fmla="*/ 0 w 26"/>
                <a:gd name="T5" fmla="*/ 2147483647 h 3"/>
                <a:gd name="T6" fmla="*/ 2147483647 w 26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"/>
                <a:gd name="T14" fmla="*/ 26 w 2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">
                  <a:moveTo>
                    <a:pt x="26" y="1"/>
                  </a:moveTo>
                  <a:lnTo>
                    <a:pt x="26" y="0"/>
                  </a:lnTo>
                  <a:lnTo>
                    <a:pt x="0" y="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0" name="Freeform 631"/>
            <p:cNvSpPr>
              <a:spLocks/>
            </p:cNvSpPr>
            <p:nvPr/>
          </p:nvSpPr>
          <p:spPr bwMode="auto">
            <a:xfrm>
              <a:off x="6154894" y="2141707"/>
              <a:ext cx="84663" cy="69358"/>
            </a:xfrm>
            <a:custGeom>
              <a:avLst/>
              <a:gdLst>
                <a:gd name="T0" fmla="*/ 0 w 115"/>
                <a:gd name="T1" fmla="*/ 2147483647 h 105"/>
                <a:gd name="T2" fmla="*/ 0 w 115"/>
                <a:gd name="T3" fmla="*/ 2147483647 h 105"/>
                <a:gd name="T4" fmla="*/ 2147483647 w 115"/>
                <a:gd name="T5" fmla="*/ 2147483647 h 105"/>
                <a:gd name="T6" fmla="*/ 2147483647 w 115"/>
                <a:gd name="T7" fmla="*/ 2147483647 h 105"/>
                <a:gd name="T8" fmla="*/ 2147483647 w 115"/>
                <a:gd name="T9" fmla="*/ 2147483647 h 105"/>
                <a:gd name="T10" fmla="*/ 2147483647 w 115"/>
                <a:gd name="T11" fmla="*/ 2147483647 h 105"/>
                <a:gd name="T12" fmla="*/ 2147483647 w 115"/>
                <a:gd name="T13" fmla="*/ 2147483647 h 105"/>
                <a:gd name="T14" fmla="*/ 2147483647 w 115"/>
                <a:gd name="T15" fmla="*/ 2147483647 h 105"/>
                <a:gd name="T16" fmla="*/ 2147483647 w 115"/>
                <a:gd name="T17" fmla="*/ 2147483647 h 105"/>
                <a:gd name="T18" fmla="*/ 2147483647 w 115"/>
                <a:gd name="T19" fmla="*/ 2147483647 h 105"/>
                <a:gd name="T20" fmla="*/ 2147483647 w 115"/>
                <a:gd name="T21" fmla="*/ 2147483647 h 105"/>
                <a:gd name="T22" fmla="*/ 2147483647 w 115"/>
                <a:gd name="T23" fmla="*/ 2147483647 h 105"/>
                <a:gd name="T24" fmla="*/ 2147483647 w 115"/>
                <a:gd name="T25" fmla="*/ 2147483647 h 105"/>
                <a:gd name="T26" fmla="*/ 2147483647 w 115"/>
                <a:gd name="T27" fmla="*/ 2147483647 h 105"/>
                <a:gd name="T28" fmla="*/ 2147483647 w 115"/>
                <a:gd name="T29" fmla="*/ 2147483647 h 105"/>
                <a:gd name="T30" fmla="*/ 2147483647 w 115"/>
                <a:gd name="T31" fmla="*/ 2147483647 h 105"/>
                <a:gd name="T32" fmla="*/ 2147483647 w 115"/>
                <a:gd name="T33" fmla="*/ 2147483647 h 105"/>
                <a:gd name="T34" fmla="*/ 2147483647 w 115"/>
                <a:gd name="T35" fmla="*/ 2147483647 h 105"/>
                <a:gd name="T36" fmla="*/ 2147483647 w 115"/>
                <a:gd name="T37" fmla="*/ 2147483647 h 105"/>
                <a:gd name="T38" fmla="*/ 2147483647 w 115"/>
                <a:gd name="T39" fmla="*/ 0 h 105"/>
                <a:gd name="T40" fmla="*/ 2147483647 w 115"/>
                <a:gd name="T41" fmla="*/ 0 h 105"/>
                <a:gd name="T42" fmla="*/ 2147483647 w 115"/>
                <a:gd name="T43" fmla="*/ 2147483647 h 105"/>
                <a:gd name="T44" fmla="*/ 2147483647 w 115"/>
                <a:gd name="T45" fmla="*/ 2147483647 h 105"/>
                <a:gd name="T46" fmla="*/ 2147483647 w 115"/>
                <a:gd name="T47" fmla="*/ 2147483647 h 105"/>
                <a:gd name="T48" fmla="*/ 2147483647 w 115"/>
                <a:gd name="T49" fmla="*/ 2147483647 h 105"/>
                <a:gd name="T50" fmla="*/ 2147483647 w 115"/>
                <a:gd name="T51" fmla="*/ 2147483647 h 105"/>
                <a:gd name="T52" fmla="*/ 2147483647 w 115"/>
                <a:gd name="T53" fmla="*/ 2147483647 h 105"/>
                <a:gd name="T54" fmla="*/ 2147483647 w 115"/>
                <a:gd name="T55" fmla="*/ 2147483647 h 105"/>
                <a:gd name="T56" fmla="*/ 2147483647 w 115"/>
                <a:gd name="T57" fmla="*/ 2147483647 h 105"/>
                <a:gd name="T58" fmla="*/ 2147483647 w 115"/>
                <a:gd name="T59" fmla="*/ 2147483647 h 105"/>
                <a:gd name="T60" fmla="*/ 2147483647 w 115"/>
                <a:gd name="T61" fmla="*/ 2147483647 h 105"/>
                <a:gd name="T62" fmla="*/ 2147483647 w 115"/>
                <a:gd name="T63" fmla="*/ 2147483647 h 105"/>
                <a:gd name="T64" fmla="*/ 2147483647 w 115"/>
                <a:gd name="T65" fmla="*/ 2147483647 h 105"/>
                <a:gd name="T66" fmla="*/ 2147483647 w 115"/>
                <a:gd name="T67" fmla="*/ 2147483647 h 105"/>
                <a:gd name="T68" fmla="*/ 2147483647 w 115"/>
                <a:gd name="T69" fmla="*/ 2147483647 h 105"/>
                <a:gd name="T70" fmla="*/ 2147483647 w 115"/>
                <a:gd name="T71" fmla="*/ 2147483647 h 105"/>
                <a:gd name="T72" fmla="*/ 2147483647 w 115"/>
                <a:gd name="T73" fmla="*/ 2147483647 h 105"/>
                <a:gd name="T74" fmla="*/ 2147483647 w 115"/>
                <a:gd name="T75" fmla="*/ 2147483647 h 105"/>
                <a:gd name="T76" fmla="*/ 2147483647 w 115"/>
                <a:gd name="T77" fmla="*/ 2147483647 h 105"/>
                <a:gd name="T78" fmla="*/ 2147483647 w 115"/>
                <a:gd name="T79" fmla="*/ 2147483647 h 105"/>
                <a:gd name="T80" fmla="*/ 0 w 115"/>
                <a:gd name="T81" fmla="*/ 2147483647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05"/>
                <a:gd name="T125" fmla="*/ 115 w 115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05">
                  <a:moveTo>
                    <a:pt x="0" y="105"/>
                  </a:moveTo>
                  <a:lnTo>
                    <a:pt x="0" y="92"/>
                  </a:lnTo>
                  <a:lnTo>
                    <a:pt x="2" y="85"/>
                  </a:lnTo>
                  <a:lnTo>
                    <a:pt x="3" y="79"/>
                  </a:lnTo>
                  <a:lnTo>
                    <a:pt x="5" y="74"/>
                  </a:lnTo>
                  <a:lnTo>
                    <a:pt x="9" y="68"/>
                  </a:lnTo>
                  <a:lnTo>
                    <a:pt x="13" y="63"/>
                  </a:lnTo>
                  <a:lnTo>
                    <a:pt x="16" y="59"/>
                  </a:lnTo>
                  <a:lnTo>
                    <a:pt x="24" y="54"/>
                  </a:lnTo>
                  <a:lnTo>
                    <a:pt x="33" y="48"/>
                  </a:lnTo>
                  <a:lnTo>
                    <a:pt x="52" y="42"/>
                  </a:lnTo>
                  <a:lnTo>
                    <a:pt x="68" y="35"/>
                  </a:lnTo>
                  <a:lnTo>
                    <a:pt x="74" y="31"/>
                  </a:lnTo>
                  <a:lnTo>
                    <a:pt x="79" y="28"/>
                  </a:lnTo>
                  <a:lnTo>
                    <a:pt x="83" y="24"/>
                  </a:lnTo>
                  <a:lnTo>
                    <a:pt x="87" y="17"/>
                  </a:lnTo>
                  <a:lnTo>
                    <a:pt x="87" y="15"/>
                  </a:lnTo>
                  <a:lnTo>
                    <a:pt x="89" y="11"/>
                  </a:lnTo>
                  <a:lnTo>
                    <a:pt x="89" y="5"/>
                  </a:lnTo>
                  <a:lnTo>
                    <a:pt x="89" y="0"/>
                  </a:lnTo>
                  <a:lnTo>
                    <a:pt x="115" y="0"/>
                  </a:lnTo>
                  <a:lnTo>
                    <a:pt x="115" y="7"/>
                  </a:lnTo>
                  <a:lnTo>
                    <a:pt x="113" y="15"/>
                  </a:lnTo>
                  <a:lnTo>
                    <a:pt x="113" y="20"/>
                  </a:lnTo>
                  <a:lnTo>
                    <a:pt x="109" y="28"/>
                  </a:lnTo>
                  <a:lnTo>
                    <a:pt x="103" y="39"/>
                  </a:lnTo>
                  <a:lnTo>
                    <a:pt x="96" y="46"/>
                  </a:lnTo>
                  <a:lnTo>
                    <a:pt x="89" y="54"/>
                  </a:lnTo>
                  <a:lnTo>
                    <a:pt x="78" y="57"/>
                  </a:lnTo>
                  <a:lnTo>
                    <a:pt x="61" y="65"/>
                  </a:lnTo>
                  <a:lnTo>
                    <a:pt x="44" y="72"/>
                  </a:lnTo>
                  <a:lnTo>
                    <a:pt x="39" y="76"/>
                  </a:lnTo>
                  <a:lnTo>
                    <a:pt x="33" y="79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8" y="85"/>
                  </a:lnTo>
                  <a:lnTo>
                    <a:pt x="26" y="89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6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1" name="Freeform 632"/>
            <p:cNvSpPr>
              <a:spLocks/>
            </p:cNvSpPr>
            <p:nvPr/>
          </p:nvSpPr>
          <p:spPr bwMode="auto">
            <a:xfrm>
              <a:off x="6154894" y="2209756"/>
              <a:ext cx="18976" cy="2617"/>
            </a:xfrm>
            <a:custGeom>
              <a:avLst/>
              <a:gdLst>
                <a:gd name="T0" fmla="*/ 0 w 26"/>
                <a:gd name="T1" fmla="*/ 2147483647 h 3"/>
                <a:gd name="T2" fmla="*/ 0 w 26"/>
                <a:gd name="T3" fmla="*/ 0 h 3"/>
                <a:gd name="T4" fmla="*/ 0 w 26"/>
                <a:gd name="T5" fmla="*/ 2147483647 h 3"/>
                <a:gd name="T6" fmla="*/ 2147483647 w 26"/>
                <a:gd name="T7" fmla="*/ 2147483647 h 3"/>
                <a:gd name="T8" fmla="*/ 2147483647 w 26"/>
                <a:gd name="T9" fmla="*/ 0 h 3"/>
                <a:gd name="T10" fmla="*/ 0 w 2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"/>
                <a:gd name="T20" fmla="*/ 26 w 2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">
                  <a:moveTo>
                    <a:pt x="0" y="3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2" name="Freeform 633"/>
            <p:cNvSpPr>
              <a:spLocks/>
            </p:cNvSpPr>
            <p:nvPr/>
          </p:nvSpPr>
          <p:spPr bwMode="auto">
            <a:xfrm>
              <a:off x="6160733" y="2122078"/>
              <a:ext cx="70066" cy="28790"/>
            </a:xfrm>
            <a:custGeom>
              <a:avLst/>
              <a:gdLst>
                <a:gd name="T0" fmla="*/ 2147483647 w 96"/>
                <a:gd name="T1" fmla="*/ 2147483647 h 45"/>
                <a:gd name="T2" fmla="*/ 2147483647 w 96"/>
                <a:gd name="T3" fmla="*/ 2147483647 h 45"/>
                <a:gd name="T4" fmla="*/ 2147483647 w 96"/>
                <a:gd name="T5" fmla="*/ 2147483647 h 45"/>
                <a:gd name="T6" fmla="*/ 2147483647 w 96"/>
                <a:gd name="T7" fmla="*/ 2147483647 h 45"/>
                <a:gd name="T8" fmla="*/ 2147483647 w 96"/>
                <a:gd name="T9" fmla="*/ 2147483647 h 45"/>
                <a:gd name="T10" fmla="*/ 2147483647 w 96"/>
                <a:gd name="T11" fmla="*/ 2147483647 h 45"/>
                <a:gd name="T12" fmla="*/ 0 w 96"/>
                <a:gd name="T13" fmla="*/ 2147483647 h 45"/>
                <a:gd name="T14" fmla="*/ 2147483647 w 96"/>
                <a:gd name="T15" fmla="*/ 0 h 45"/>
                <a:gd name="T16" fmla="*/ 2147483647 w 96"/>
                <a:gd name="T17" fmla="*/ 2147483647 h 45"/>
                <a:gd name="T18" fmla="*/ 2147483647 w 96"/>
                <a:gd name="T19" fmla="*/ 2147483647 h 45"/>
                <a:gd name="T20" fmla="*/ 2147483647 w 96"/>
                <a:gd name="T21" fmla="*/ 2147483647 h 45"/>
                <a:gd name="T22" fmla="*/ 2147483647 w 96"/>
                <a:gd name="T23" fmla="*/ 2147483647 h 45"/>
                <a:gd name="T24" fmla="*/ 2147483647 w 96"/>
                <a:gd name="T25" fmla="*/ 2147483647 h 45"/>
                <a:gd name="T26" fmla="*/ 2147483647 w 96"/>
                <a:gd name="T27" fmla="*/ 2147483647 h 45"/>
                <a:gd name="T28" fmla="*/ 2147483647 w 96"/>
                <a:gd name="T29" fmla="*/ 2147483647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45"/>
                <a:gd name="T47" fmla="*/ 96 w 96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45">
                  <a:moveTo>
                    <a:pt x="95" y="45"/>
                  </a:moveTo>
                  <a:lnTo>
                    <a:pt x="78" y="43"/>
                  </a:lnTo>
                  <a:lnTo>
                    <a:pt x="63" y="41"/>
                  </a:lnTo>
                  <a:lnTo>
                    <a:pt x="52" y="39"/>
                  </a:lnTo>
                  <a:lnTo>
                    <a:pt x="41" y="36"/>
                  </a:lnTo>
                  <a:lnTo>
                    <a:pt x="22" y="30"/>
                  </a:lnTo>
                  <a:lnTo>
                    <a:pt x="0" y="26"/>
                  </a:lnTo>
                  <a:lnTo>
                    <a:pt x="6" y="0"/>
                  </a:lnTo>
                  <a:lnTo>
                    <a:pt x="30" y="6"/>
                  </a:lnTo>
                  <a:lnTo>
                    <a:pt x="48" y="11"/>
                  </a:lnTo>
                  <a:lnTo>
                    <a:pt x="59" y="13"/>
                  </a:lnTo>
                  <a:lnTo>
                    <a:pt x="69" y="17"/>
                  </a:lnTo>
                  <a:lnTo>
                    <a:pt x="80" y="19"/>
                  </a:lnTo>
                  <a:lnTo>
                    <a:pt x="96" y="19"/>
                  </a:lnTo>
                  <a:lnTo>
                    <a:pt x="95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3" name="Freeform 634"/>
            <p:cNvSpPr>
              <a:spLocks/>
            </p:cNvSpPr>
            <p:nvPr/>
          </p:nvSpPr>
          <p:spPr bwMode="auto">
            <a:xfrm>
              <a:off x="6220581" y="2133855"/>
              <a:ext cx="18976" cy="17012"/>
            </a:xfrm>
            <a:custGeom>
              <a:avLst/>
              <a:gdLst>
                <a:gd name="T0" fmla="*/ 2147483647 w 26"/>
                <a:gd name="T1" fmla="*/ 2147483647 h 26"/>
                <a:gd name="T2" fmla="*/ 2147483647 w 26"/>
                <a:gd name="T3" fmla="*/ 2147483647 h 26"/>
                <a:gd name="T4" fmla="*/ 2147483647 w 26"/>
                <a:gd name="T5" fmla="*/ 0 h 26"/>
                <a:gd name="T6" fmla="*/ 2147483647 w 26"/>
                <a:gd name="T7" fmla="*/ 2147483647 h 26"/>
                <a:gd name="T8" fmla="*/ 0 w 26"/>
                <a:gd name="T9" fmla="*/ 2147483647 h 26"/>
                <a:gd name="T10" fmla="*/ 2147483647 w 26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6"/>
                <a:gd name="T20" fmla="*/ 26 w 2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6">
                  <a:moveTo>
                    <a:pt x="26" y="13"/>
                  </a:moveTo>
                  <a:lnTo>
                    <a:pt x="26" y="2"/>
                  </a:lnTo>
                  <a:lnTo>
                    <a:pt x="14" y="0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4" name="Freeform 635"/>
            <p:cNvSpPr>
              <a:spLocks/>
            </p:cNvSpPr>
            <p:nvPr/>
          </p:nvSpPr>
          <p:spPr bwMode="auto">
            <a:xfrm>
              <a:off x="6150515" y="2074967"/>
              <a:ext cx="21896" cy="54963"/>
            </a:xfrm>
            <a:custGeom>
              <a:avLst/>
              <a:gdLst>
                <a:gd name="T0" fmla="*/ 2147483647 w 32"/>
                <a:gd name="T1" fmla="*/ 2147483647 h 85"/>
                <a:gd name="T2" fmla="*/ 2147483647 w 32"/>
                <a:gd name="T3" fmla="*/ 2147483647 h 85"/>
                <a:gd name="T4" fmla="*/ 2147483647 w 32"/>
                <a:gd name="T5" fmla="*/ 2147483647 h 85"/>
                <a:gd name="T6" fmla="*/ 2147483647 w 32"/>
                <a:gd name="T7" fmla="*/ 2147483647 h 85"/>
                <a:gd name="T8" fmla="*/ 2147483647 w 32"/>
                <a:gd name="T9" fmla="*/ 2147483647 h 85"/>
                <a:gd name="T10" fmla="*/ 2147483647 w 32"/>
                <a:gd name="T11" fmla="*/ 2147483647 h 85"/>
                <a:gd name="T12" fmla="*/ 0 w 32"/>
                <a:gd name="T13" fmla="*/ 2147483647 h 85"/>
                <a:gd name="T14" fmla="*/ 2147483647 w 32"/>
                <a:gd name="T15" fmla="*/ 0 h 85"/>
                <a:gd name="T16" fmla="*/ 2147483647 w 32"/>
                <a:gd name="T17" fmla="*/ 2147483647 h 85"/>
                <a:gd name="T18" fmla="*/ 2147483647 w 32"/>
                <a:gd name="T19" fmla="*/ 2147483647 h 85"/>
                <a:gd name="T20" fmla="*/ 2147483647 w 32"/>
                <a:gd name="T21" fmla="*/ 2147483647 h 85"/>
                <a:gd name="T22" fmla="*/ 2147483647 w 32"/>
                <a:gd name="T23" fmla="*/ 2147483647 h 85"/>
                <a:gd name="T24" fmla="*/ 2147483647 w 32"/>
                <a:gd name="T25" fmla="*/ 2147483647 h 85"/>
                <a:gd name="T26" fmla="*/ 2147483647 w 32"/>
                <a:gd name="T27" fmla="*/ 2147483647 h 85"/>
                <a:gd name="T28" fmla="*/ 2147483647 w 32"/>
                <a:gd name="T29" fmla="*/ 2147483647 h 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5"/>
                <a:gd name="T47" fmla="*/ 32 w 32"/>
                <a:gd name="T48" fmla="*/ 85 h 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5">
                  <a:moveTo>
                    <a:pt x="6" y="85"/>
                  </a:moveTo>
                  <a:lnTo>
                    <a:pt x="6" y="58"/>
                  </a:lnTo>
                  <a:lnTo>
                    <a:pt x="6" y="35"/>
                  </a:lnTo>
                  <a:lnTo>
                    <a:pt x="6" y="30"/>
                  </a:lnTo>
                  <a:lnTo>
                    <a:pt x="4" y="22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3" y="0"/>
                  </a:lnTo>
                  <a:lnTo>
                    <a:pt x="26" y="8"/>
                  </a:lnTo>
                  <a:lnTo>
                    <a:pt x="30" y="17"/>
                  </a:lnTo>
                  <a:lnTo>
                    <a:pt x="32" y="26"/>
                  </a:lnTo>
                  <a:lnTo>
                    <a:pt x="32" y="35"/>
                  </a:lnTo>
                  <a:lnTo>
                    <a:pt x="32" y="58"/>
                  </a:lnTo>
                  <a:lnTo>
                    <a:pt x="32" y="85"/>
                  </a:lnTo>
                  <a:lnTo>
                    <a:pt x="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5" name="Freeform 636"/>
            <p:cNvSpPr>
              <a:spLocks/>
            </p:cNvSpPr>
            <p:nvPr/>
          </p:nvSpPr>
          <p:spPr bwMode="auto">
            <a:xfrm>
              <a:off x="6153434" y="2122078"/>
              <a:ext cx="18976" cy="17012"/>
            </a:xfrm>
            <a:custGeom>
              <a:avLst/>
              <a:gdLst>
                <a:gd name="T0" fmla="*/ 2147483647 w 26"/>
                <a:gd name="T1" fmla="*/ 2147483647 h 26"/>
                <a:gd name="T2" fmla="*/ 0 w 26"/>
                <a:gd name="T3" fmla="*/ 2147483647 h 26"/>
                <a:gd name="T4" fmla="*/ 0 w 26"/>
                <a:gd name="T5" fmla="*/ 2147483647 h 26"/>
                <a:gd name="T6" fmla="*/ 2147483647 w 26"/>
                <a:gd name="T7" fmla="*/ 2147483647 h 26"/>
                <a:gd name="T8" fmla="*/ 2147483647 w 26"/>
                <a:gd name="T9" fmla="*/ 0 h 26"/>
                <a:gd name="T10" fmla="*/ 2147483647 w 26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6"/>
                <a:gd name="T20" fmla="*/ 26 w 2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6">
                  <a:moveTo>
                    <a:pt x="9" y="26"/>
                  </a:moveTo>
                  <a:lnTo>
                    <a:pt x="0" y="24"/>
                  </a:lnTo>
                  <a:lnTo>
                    <a:pt x="0" y="13"/>
                  </a:lnTo>
                  <a:lnTo>
                    <a:pt x="26" y="13"/>
                  </a:lnTo>
                  <a:lnTo>
                    <a:pt x="15" y="0"/>
                  </a:lnTo>
                  <a:lnTo>
                    <a:pt x="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6" name="Freeform 637"/>
            <p:cNvSpPr>
              <a:spLocks/>
            </p:cNvSpPr>
            <p:nvPr/>
          </p:nvSpPr>
          <p:spPr bwMode="auto">
            <a:xfrm>
              <a:off x="6157813" y="2065806"/>
              <a:ext cx="46711" cy="20938"/>
            </a:xfrm>
            <a:custGeom>
              <a:avLst/>
              <a:gdLst>
                <a:gd name="T0" fmla="*/ 0 w 63"/>
                <a:gd name="T1" fmla="*/ 2147483647 h 32"/>
                <a:gd name="T2" fmla="*/ 2147483647 w 63"/>
                <a:gd name="T3" fmla="*/ 2147483647 h 32"/>
                <a:gd name="T4" fmla="*/ 2147483647 w 63"/>
                <a:gd name="T5" fmla="*/ 2147483647 h 32"/>
                <a:gd name="T6" fmla="*/ 2147483647 w 63"/>
                <a:gd name="T7" fmla="*/ 0 h 32"/>
                <a:gd name="T8" fmla="*/ 0 w 63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32"/>
                <a:gd name="T17" fmla="*/ 63 w 6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32">
                  <a:moveTo>
                    <a:pt x="0" y="6"/>
                  </a:moveTo>
                  <a:lnTo>
                    <a:pt x="2" y="32"/>
                  </a:lnTo>
                  <a:lnTo>
                    <a:pt x="63" y="26"/>
                  </a:lnTo>
                  <a:lnTo>
                    <a:pt x="6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" name="Freeform 638"/>
            <p:cNvSpPr>
              <a:spLocks/>
            </p:cNvSpPr>
            <p:nvPr/>
          </p:nvSpPr>
          <p:spPr bwMode="auto">
            <a:xfrm>
              <a:off x="6144676" y="2069732"/>
              <a:ext cx="21896" cy="17012"/>
            </a:xfrm>
            <a:custGeom>
              <a:avLst/>
              <a:gdLst>
                <a:gd name="T0" fmla="*/ 2147483647 w 30"/>
                <a:gd name="T1" fmla="*/ 2147483647 h 26"/>
                <a:gd name="T2" fmla="*/ 0 w 30"/>
                <a:gd name="T3" fmla="*/ 2147483647 h 26"/>
                <a:gd name="T4" fmla="*/ 2147483647 w 30"/>
                <a:gd name="T5" fmla="*/ 0 h 26"/>
                <a:gd name="T6" fmla="*/ 2147483647 w 30"/>
                <a:gd name="T7" fmla="*/ 2147483647 h 26"/>
                <a:gd name="T8" fmla="*/ 2147483647 w 30"/>
                <a:gd name="T9" fmla="*/ 2147483647 h 26"/>
                <a:gd name="T10" fmla="*/ 2147483647 w 30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6"/>
                <a:gd name="T20" fmla="*/ 30 w 30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6">
                  <a:moveTo>
                    <a:pt x="7" y="18"/>
                  </a:moveTo>
                  <a:lnTo>
                    <a:pt x="0" y="2"/>
                  </a:lnTo>
                  <a:lnTo>
                    <a:pt x="18" y="0"/>
                  </a:lnTo>
                  <a:lnTo>
                    <a:pt x="20" y="26"/>
                  </a:lnTo>
                  <a:lnTo>
                    <a:pt x="30" y="7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" name="Freeform 639"/>
            <p:cNvSpPr>
              <a:spLocks/>
            </p:cNvSpPr>
            <p:nvPr/>
          </p:nvSpPr>
          <p:spPr bwMode="auto">
            <a:xfrm>
              <a:off x="6201604" y="2065806"/>
              <a:ext cx="94881" cy="27481"/>
            </a:xfrm>
            <a:custGeom>
              <a:avLst/>
              <a:gdLst>
                <a:gd name="T0" fmla="*/ 2147483647 w 129"/>
                <a:gd name="T1" fmla="*/ 0 h 43"/>
                <a:gd name="T2" fmla="*/ 2147483647 w 129"/>
                <a:gd name="T3" fmla="*/ 2147483647 h 43"/>
                <a:gd name="T4" fmla="*/ 2147483647 w 129"/>
                <a:gd name="T5" fmla="*/ 2147483647 h 43"/>
                <a:gd name="T6" fmla="*/ 2147483647 w 129"/>
                <a:gd name="T7" fmla="*/ 2147483647 h 43"/>
                <a:gd name="T8" fmla="*/ 2147483647 w 129"/>
                <a:gd name="T9" fmla="*/ 2147483647 h 43"/>
                <a:gd name="T10" fmla="*/ 2147483647 w 129"/>
                <a:gd name="T11" fmla="*/ 2147483647 h 43"/>
                <a:gd name="T12" fmla="*/ 2147483647 w 129"/>
                <a:gd name="T13" fmla="*/ 2147483647 h 43"/>
                <a:gd name="T14" fmla="*/ 2147483647 w 129"/>
                <a:gd name="T15" fmla="*/ 2147483647 h 43"/>
                <a:gd name="T16" fmla="*/ 2147483647 w 129"/>
                <a:gd name="T17" fmla="*/ 2147483647 h 43"/>
                <a:gd name="T18" fmla="*/ 2147483647 w 129"/>
                <a:gd name="T19" fmla="*/ 2147483647 h 43"/>
                <a:gd name="T20" fmla="*/ 2147483647 w 129"/>
                <a:gd name="T21" fmla="*/ 2147483647 h 43"/>
                <a:gd name="T22" fmla="*/ 2147483647 w 129"/>
                <a:gd name="T23" fmla="*/ 2147483647 h 43"/>
                <a:gd name="T24" fmla="*/ 2147483647 w 129"/>
                <a:gd name="T25" fmla="*/ 2147483647 h 43"/>
                <a:gd name="T26" fmla="*/ 2147483647 w 129"/>
                <a:gd name="T27" fmla="*/ 2147483647 h 43"/>
                <a:gd name="T28" fmla="*/ 2147483647 w 129"/>
                <a:gd name="T29" fmla="*/ 2147483647 h 43"/>
                <a:gd name="T30" fmla="*/ 0 w 129"/>
                <a:gd name="T31" fmla="*/ 2147483647 h 43"/>
                <a:gd name="T32" fmla="*/ 2147483647 w 129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9"/>
                <a:gd name="T52" fmla="*/ 0 h 43"/>
                <a:gd name="T53" fmla="*/ 129 w 129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9" h="43">
                  <a:moveTo>
                    <a:pt x="5" y="0"/>
                  </a:moveTo>
                  <a:lnTo>
                    <a:pt x="31" y="8"/>
                  </a:lnTo>
                  <a:lnTo>
                    <a:pt x="46" y="11"/>
                  </a:lnTo>
                  <a:lnTo>
                    <a:pt x="63" y="13"/>
                  </a:lnTo>
                  <a:lnTo>
                    <a:pt x="79" y="15"/>
                  </a:lnTo>
                  <a:lnTo>
                    <a:pt x="96" y="17"/>
                  </a:lnTo>
                  <a:lnTo>
                    <a:pt x="113" y="17"/>
                  </a:lnTo>
                  <a:lnTo>
                    <a:pt x="129" y="17"/>
                  </a:lnTo>
                  <a:lnTo>
                    <a:pt x="129" y="41"/>
                  </a:lnTo>
                  <a:lnTo>
                    <a:pt x="113" y="43"/>
                  </a:lnTo>
                  <a:lnTo>
                    <a:pt x="96" y="43"/>
                  </a:lnTo>
                  <a:lnTo>
                    <a:pt x="77" y="41"/>
                  </a:lnTo>
                  <a:lnTo>
                    <a:pt x="59" y="39"/>
                  </a:lnTo>
                  <a:lnTo>
                    <a:pt x="42" y="35"/>
                  </a:lnTo>
                  <a:lnTo>
                    <a:pt x="26" y="32"/>
                  </a:lnTo>
                  <a:lnTo>
                    <a:pt x="0" y="2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" name="Freeform 640"/>
            <p:cNvSpPr>
              <a:spLocks/>
            </p:cNvSpPr>
            <p:nvPr/>
          </p:nvSpPr>
          <p:spPr bwMode="auto">
            <a:xfrm>
              <a:off x="6201604" y="2065806"/>
              <a:ext cx="4379" cy="17012"/>
            </a:xfrm>
            <a:custGeom>
              <a:avLst/>
              <a:gdLst>
                <a:gd name="T0" fmla="*/ 2147483647 w 5"/>
                <a:gd name="T1" fmla="*/ 0 h 26"/>
                <a:gd name="T2" fmla="*/ 2147483647 w 5"/>
                <a:gd name="T3" fmla="*/ 0 h 26"/>
                <a:gd name="T4" fmla="*/ 2147483647 w 5"/>
                <a:gd name="T5" fmla="*/ 0 h 26"/>
                <a:gd name="T6" fmla="*/ 0 w 5"/>
                <a:gd name="T7" fmla="*/ 2147483647 h 26"/>
                <a:gd name="T8" fmla="*/ 2147483647 w 5"/>
                <a:gd name="T9" fmla="*/ 2147483647 h 26"/>
                <a:gd name="T10" fmla="*/ 2147483647 w 5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6"/>
                <a:gd name="T20" fmla="*/ 5 w 5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6">
                  <a:moveTo>
                    <a:pt x="2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0" name="Freeform 641"/>
            <p:cNvSpPr>
              <a:spLocks/>
            </p:cNvSpPr>
            <p:nvPr/>
          </p:nvSpPr>
          <p:spPr bwMode="auto">
            <a:xfrm>
              <a:off x="6295026" y="2039634"/>
              <a:ext cx="103639" cy="52345"/>
            </a:xfrm>
            <a:custGeom>
              <a:avLst/>
              <a:gdLst>
                <a:gd name="T0" fmla="*/ 0 w 143"/>
                <a:gd name="T1" fmla="*/ 2147483647 h 82"/>
                <a:gd name="T2" fmla="*/ 2147483647 w 143"/>
                <a:gd name="T3" fmla="*/ 2147483647 h 82"/>
                <a:gd name="T4" fmla="*/ 2147483647 w 143"/>
                <a:gd name="T5" fmla="*/ 2147483647 h 82"/>
                <a:gd name="T6" fmla="*/ 2147483647 w 143"/>
                <a:gd name="T7" fmla="*/ 2147483647 h 82"/>
                <a:gd name="T8" fmla="*/ 2147483647 w 143"/>
                <a:gd name="T9" fmla="*/ 2147483647 h 82"/>
                <a:gd name="T10" fmla="*/ 2147483647 w 143"/>
                <a:gd name="T11" fmla="*/ 2147483647 h 82"/>
                <a:gd name="T12" fmla="*/ 2147483647 w 143"/>
                <a:gd name="T13" fmla="*/ 2147483647 h 82"/>
                <a:gd name="T14" fmla="*/ 2147483647 w 143"/>
                <a:gd name="T15" fmla="*/ 2147483647 h 82"/>
                <a:gd name="T16" fmla="*/ 2147483647 w 143"/>
                <a:gd name="T17" fmla="*/ 2147483647 h 82"/>
                <a:gd name="T18" fmla="*/ 2147483647 w 143"/>
                <a:gd name="T19" fmla="*/ 2147483647 h 82"/>
                <a:gd name="T20" fmla="*/ 2147483647 w 143"/>
                <a:gd name="T21" fmla="*/ 2147483647 h 82"/>
                <a:gd name="T22" fmla="*/ 2147483647 w 143"/>
                <a:gd name="T23" fmla="*/ 0 h 82"/>
                <a:gd name="T24" fmla="*/ 2147483647 w 143"/>
                <a:gd name="T25" fmla="*/ 2147483647 h 82"/>
                <a:gd name="T26" fmla="*/ 2147483647 w 143"/>
                <a:gd name="T27" fmla="*/ 2147483647 h 82"/>
                <a:gd name="T28" fmla="*/ 2147483647 w 143"/>
                <a:gd name="T29" fmla="*/ 2147483647 h 82"/>
                <a:gd name="T30" fmla="*/ 2147483647 w 143"/>
                <a:gd name="T31" fmla="*/ 2147483647 h 82"/>
                <a:gd name="T32" fmla="*/ 2147483647 w 143"/>
                <a:gd name="T33" fmla="*/ 2147483647 h 82"/>
                <a:gd name="T34" fmla="*/ 2147483647 w 143"/>
                <a:gd name="T35" fmla="*/ 2147483647 h 82"/>
                <a:gd name="T36" fmla="*/ 2147483647 w 143"/>
                <a:gd name="T37" fmla="*/ 2147483647 h 82"/>
                <a:gd name="T38" fmla="*/ 2147483647 w 143"/>
                <a:gd name="T39" fmla="*/ 2147483647 h 82"/>
                <a:gd name="T40" fmla="*/ 2147483647 w 143"/>
                <a:gd name="T41" fmla="*/ 2147483647 h 82"/>
                <a:gd name="T42" fmla="*/ 2147483647 w 143"/>
                <a:gd name="T43" fmla="*/ 2147483647 h 82"/>
                <a:gd name="T44" fmla="*/ 2147483647 w 143"/>
                <a:gd name="T45" fmla="*/ 2147483647 h 82"/>
                <a:gd name="T46" fmla="*/ 2147483647 w 143"/>
                <a:gd name="T47" fmla="*/ 2147483647 h 82"/>
                <a:gd name="T48" fmla="*/ 0 w 143"/>
                <a:gd name="T49" fmla="*/ 2147483647 h 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3"/>
                <a:gd name="T76" fmla="*/ 0 h 82"/>
                <a:gd name="T77" fmla="*/ 143 w 143"/>
                <a:gd name="T78" fmla="*/ 82 h 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3" h="82">
                  <a:moveTo>
                    <a:pt x="0" y="58"/>
                  </a:moveTo>
                  <a:lnTo>
                    <a:pt x="10" y="56"/>
                  </a:lnTo>
                  <a:lnTo>
                    <a:pt x="19" y="54"/>
                  </a:lnTo>
                  <a:lnTo>
                    <a:pt x="26" y="52"/>
                  </a:lnTo>
                  <a:lnTo>
                    <a:pt x="34" y="49"/>
                  </a:lnTo>
                  <a:lnTo>
                    <a:pt x="50" y="41"/>
                  </a:lnTo>
                  <a:lnTo>
                    <a:pt x="65" y="32"/>
                  </a:lnTo>
                  <a:lnTo>
                    <a:pt x="80" y="25"/>
                  </a:lnTo>
                  <a:lnTo>
                    <a:pt x="97" y="15"/>
                  </a:lnTo>
                  <a:lnTo>
                    <a:pt x="115" y="6"/>
                  </a:lnTo>
                  <a:lnTo>
                    <a:pt x="126" y="4"/>
                  </a:lnTo>
                  <a:lnTo>
                    <a:pt x="137" y="0"/>
                  </a:lnTo>
                  <a:lnTo>
                    <a:pt x="143" y="25"/>
                  </a:lnTo>
                  <a:lnTo>
                    <a:pt x="134" y="28"/>
                  </a:lnTo>
                  <a:lnTo>
                    <a:pt x="124" y="30"/>
                  </a:lnTo>
                  <a:lnTo>
                    <a:pt x="108" y="38"/>
                  </a:lnTo>
                  <a:lnTo>
                    <a:pt x="93" y="47"/>
                  </a:lnTo>
                  <a:lnTo>
                    <a:pt x="76" y="54"/>
                  </a:lnTo>
                  <a:lnTo>
                    <a:pt x="61" y="63"/>
                  </a:lnTo>
                  <a:lnTo>
                    <a:pt x="45" y="73"/>
                  </a:lnTo>
                  <a:lnTo>
                    <a:pt x="36" y="76"/>
                  </a:lnTo>
                  <a:lnTo>
                    <a:pt x="24" y="78"/>
                  </a:lnTo>
                  <a:lnTo>
                    <a:pt x="15" y="80"/>
                  </a:lnTo>
                  <a:lnTo>
                    <a:pt x="4" y="82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1" name="Freeform 642"/>
            <p:cNvSpPr>
              <a:spLocks/>
            </p:cNvSpPr>
            <p:nvPr/>
          </p:nvSpPr>
          <p:spPr bwMode="auto">
            <a:xfrm>
              <a:off x="6295026" y="2076275"/>
              <a:ext cx="2919" cy="15704"/>
            </a:xfrm>
            <a:custGeom>
              <a:avLst/>
              <a:gdLst>
                <a:gd name="T0" fmla="*/ 2147483647 w 4"/>
                <a:gd name="T1" fmla="*/ 2147483647 h 24"/>
                <a:gd name="T2" fmla="*/ 2147483647 w 4"/>
                <a:gd name="T3" fmla="*/ 2147483647 h 24"/>
                <a:gd name="T4" fmla="*/ 0 w 4"/>
                <a:gd name="T5" fmla="*/ 0 h 24"/>
                <a:gd name="T6" fmla="*/ 2147483647 w 4"/>
                <a:gd name="T7" fmla="*/ 0 h 24"/>
                <a:gd name="T8" fmla="*/ 2147483647 w 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4"/>
                <a:gd name="T17" fmla="*/ 4 w 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4">
                  <a:moveTo>
                    <a:pt x="2" y="24"/>
                  </a:moveTo>
                  <a:lnTo>
                    <a:pt x="4" y="2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2" name="Freeform 643"/>
            <p:cNvSpPr>
              <a:spLocks/>
            </p:cNvSpPr>
            <p:nvPr/>
          </p:nvSpPr>
          <p:spPr bwMode="auto">
            <a:xfrm>
              <a:off x="6392826" y="2039634"/>
              <a:ext cx="20436" cy="19630"/>
            </a:xfrm>
            <a:custGeom>
              <a:avLst/>
              <a:gdLst>
                <a:gd name="T0" fmla="*/ 2147483647 w 28"/>
                <a:gd name="T1" fmla="*/ 0 h 32"/>
                <a:gd name="T2" fmla="*/ 0 w 28"/>
                <a:gd name="T3" fmla="*/ 2147483647 h 32"/>
                <a:gd name="T4" fmla="*/ 2147483647 w 28"/>
                <a:gd name="T5" fmla="*/ 2147483647 h 32"/>
                <a:gd name="T6" fmla="*/ 2147483647 w 28"/>
                <a:gd name="T7" fmla="*/ 2147483647 h 32"/>
                <a:gd name="T8" fmla="*/ 2147483647 w 2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10" y="0"/>
                  </a:moveTo>
                  <a:lnTo>
                    <a:pt x="0" y="25"/>
                  </a:lnTo>
                  <a:lnTo>
                    <a:pt x="19" y="32"/>
                  </a:lnTo>
                  <a:lnTo>
                    <a:pt x="28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3" name="Freeform 644"/>
            <p:cNvSpPr>
              <a:spLocks/>
            </p:cNvSpPr>
            <p:nvPr/>
          </p:nvSpPr>
          <p:spPr bwMode="auto">
            <a:xfrm>
              <a:off x="6392826" y="2039634"/>
              <a:ext cx="7299" cy="15704"/>
            </a:xfrm>
            <a:custGeom>
              <a:avLst/>
              <a:gdLst>
                <a:gd name="T0" fmla="*/ 2147483647 w 10"/>
                <a:gd name="T1" fmla="*/ 0 h 25"/>
                <a:gd name="T2" fmla="*/ 2147483647 w 10"/>
                <a:gd name="T3" fmla="*/ 0 h 25"/>
                <a:gd name="T4" fmla="*/ 2147483647 w 10"/>
                <a:gd name="T5" fmla="*/ 0 h 25"/>
                <a:gd name="T6" fmla="*/ 0 w 10"/>
                <a:gd name="T7" fmla="*/ 2147483647 h 25"/>
                <a:gd name="T8" fmla="*/ 2147483647 w 10"/>
                <a:gd name="T9" fmla="*/ 2147483647 h 25"/>
                <a:gd name="T10" fmla="*/ 2147483647 w 10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5"/>
                <a:gd name="T20" fmla="*/ 10 w 10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5">
                  <a:moveTo>
                    <a:pt x="2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4" name="Freeform 645"/>
            <p:cNvSpPr>
              <a:spLocks/>
            </p:cNvSpPr>
            <p:nvPr/>
          </p:nvSpPr>
          <p:spPr bwMode="auto">
            <a:xfrm>
              <a:off x="6401584" y="2043560"/>
              <a:ext cx="29194" cy="24864"/>
            </a:xfrm>
            <a:custGeom>
              <a:avLst/>
              <a:gdLst>
                <a:gd name="T0" fmla="*/ 2147483647 w 40"/>
                <a:gd name="T1" fmla="*/ 2147483647 h 37"/>
                <a:gd name="T2" fmla="*/ 2147483647 w 40"/>
                <a:gd name="T3" fmla="*/ 2147483647 h 37"/>
                <a:gd name="T4" fmla="*/ 2147483647 w 40"/>
                <a:gd name="T5" fmla="*/ 2147483647 h 37"/>
                <a:gd name="T6" fmla="*/ 0 w 40"/>
                <a:gd name="T7" fmla="*/ 2147483647 h 37"/>
                <a:gd name="T8" fmla="*/ 2147483647 w 40"/>
                <a:gd name="T9" fmla="*/ 0 h 37"/>
                <a:gd name="T10" fmla="*/ 2147483647 w 40"/>
                <a:gd name="T11" fmla="*/ 2147483647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7"/>
                <a:gd name="T20" fmla="*/ 40 w 40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7">
                  <a:moveTo>
                    <a:pt x="7" y="24"/>
                  </a:moveTo>
                  <a:lnTo>
                    <a:pt x="40" y="37"/>
                  </a:lnTo>
                  <a:lnTo>
                    <a:pt x="22" y="5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0" name="Freeform 646"/>
            <p:cNvSpPr>
              <a:spLocks/>
            </p:cNvSpPr>
            <p:nvPr/>
          </p:nvSpPr>
          <p:spPr bwMode="auto">
            <a:xfrm>
              <a:off x="5266403" y="2160514"/>
              <a:ext cx="490462" cy="500028"/>
            </a:xfrm>
            <a:custGeom>
              <a:avLst/>
              <a:gdLst/>
              <a:ahLst/>
              <a:cxnLst>
                <a:cxn ang="0">
                  <a:pos x="191" y="27"/>
                </a:cxn>
                <a:cxn ang="0">
                  <a:pos x="165" y="50"/>
                </a:cxn>
                <a:cxn ang="0">
                  <a:pos x="109" y="76"/>
                </a:cxn>
                <a:cxn ang="0">
                  <a:pos x="85" y="94"/>
                </a:cxn>
                <a:cxn ang="0">
                  <a:pos x="78" y="103"/>
                </a:cxn>
                <a:cxn ang="0">
                  <a:pos x="76" y="116"/>
                </a:cxn>
                <a:cxn ang="0">
                  <a:pos x="35" y="281"/>
                </a:cxn>
                <a:cxn ang="0">
                  <a:pos x="17" y="296"/>
                </a:cxn>
                <a:cxn ang="0">
                  <a:pos x="2" y="329"/>
                </a:cxn>
                <a:cxn ang="0">
                  <a:pos x="2" y="379"/>
                </a:cxn>
                <a:cxn ang="0">
                  <a:pos x="9" y="416"/>
                </a:cxn>
                <a:cxn ang="0">
                  <a:pos x="9" y="470"/>
                </a:cxn>
                <a:cxn ang="0">
                  <a:pos x="37" y="481"/>
                </a:cxn>
                <a:cxn ang="0">
                  <a:pos x="65" y="498"/>
                </a:cxn>
                <a:cxn ang="0">
                  <a:pos x="100" y="507"/>
                </a:cxn>
                <a:cxn ang="0">
                  <a:pos x="141" y="548"/>
                </a:cxn>
                <a:cxn ang="0">
                  <a:pos x="126" y="581"/>
                </a:cxn>
                <a:cxn ang="0">
                  <a:pos x="111" y="605"/>
                </a:cxn>
                <a:cxn ang="0">
                  <a:pos x="89" y="625"/>
                </a:cxn>
                <a:cxn ang="0">
                  <a:pos x="59" y="657"/>
                </a:cxn>
                <a:cxn ang="0">
                  <a:pos x="54" y="681"/>
                </a:cxn>
                <a:cxn ang="0">
                  <a:pos x="63" y="690"/>
                </a:cxn>
                <a:cxn ang="0">
                  <a:pos x="115" y="716"/>
                </a:cxn>
                <a:cxn ang="0">
                  <a:pos x="215" y="753"/>
                </a:cxn>
                <a:cxn ang="0">
                  <a:pos x="261" y="759"/>
                </a:cxn>
                <a:cxn ang="0">
                  <a:pos x="276" y="751"/>
                </a:cxn>
                <a:cxn ang="0">
                  <a:pos x="293" y="731"/>
                </a:cxn>
                <a:cxn ang="0">
                  <a:pos x="300" y="709"/>
                </a:cxn>
                <a:cxn ang="0">
                  <a:pos x="307" y="646"/>
                </a:cxn>
                <a:cxn ang="0">
                  <a:pos x="315" y="603"/>
                </a:cxn>
                <a:cxn ang="0">
                  <a:pos x="339" y="570"/>
                </a:cxn>
                <a:cxn ang="0">
                  <a:pos x="365" y="544"/>
                </a:cxn>
                <a:cxn ang="0">
                  <a:pos x="407" y="520"/>
                </a:cxn>
                <a:cxn ang="0">
                  <a:pos x="463" y="490"/>
                </a:cxn>
                <a:cxn ang="0">
                  <a:pos x="511" y="455"/>
                </a:cxn>
                <a:cxn ang="0">
                  <a:pos x="557" y="407"/>
                </a:cxn>
                <a:cxn ang="0">
                  <a:pos x="598" y="349"/>
                </a:cxn>
                <a:cxn ang="0">
                  <a:pos x="631" y="288"/>
                </a:cxn>
                <a:cxn ang="0">
                  <a:pos x="659" y="224"/>
                </a:cxn>
                <a:cxn ang="0">
                  <a:pos x="622" y="140"/>
                </a:cxn>
                <a:cxn ang="0">
                  <a:pos x="559" y="103"/>
                </a:cxn>
                <a:cxn ang="0">
                  <a:pos x="522" y="90"/>
                </a:cxn>
                <a:cxn ang="0">
                  <a:pos x="457" y="92"/>
                </a:cxn>
                <a:cxn ang="0">
                  <a:pos x="413" y="88"/>
                </a:cxn>
                <a:cxn ang="0">
                  <a:pos x="341" y="70"/>
                </a:cxn>
                <a:cxn ang="0">
                  <a:pos x="248" y="33"/>
                </a:cxn>
                <a:cxn ang="0">
                  <a:pos x="200" y="7"/>
                </a:cxn>
              </a:cxnLst>
              <a:rect l="0" t="0" r="r" b="b"/>
              <a:pathLst>
                <a:path w="674" h="762">
                  <a:moveTo>
                    <a:pt x="200" y="7"/>
                  </a:moveTo>
                  <a:lnTo>
                    <a:pt x="196" y="18"/>
                  </a:lnTo>
                  <a:lnTo>
                    <a:pt x="191" y="27"/>
                  </a:lnTo>
                  <a:lnTo>
                    <a:pt x="183" y="37"/>
                  </a:lnTo>
                  <a:lnTo>
                    <a:pt x="174" y="44"/>
                  </a:lnTo>
                  <a:lnTo>
                    <a:pt x="165" y="50"/>
                  </a:lnTo>
                  <a:lnTo>
                    <a:pt x="154" y="55"/>
                  </a:lnTo>
                  <a:lnTo>
                    <a:pt x="132" y="66"/>
                  </a:lnTo>
                  <a:lnTo>
                    <a:pt x="109" y="76"/>
                  </a:lnTo>
                  <a:lnTo>
                    <a:pt x="100" y="81"/>
                  </a:lnTo>
                  <a:lnTo>
                    <a:pt x="93" y="87"/>
                  </a:lnTo>
                  <a:lnTo>
                    <a:pt x="85" y="94"/>
                  </a:lnTo>
                  <a:lnTo>
                    <a:pt x="82" y="96"/>
                  </a:lnTo>
                  <a:lnTo>
                    <a:pt x="80" y="100"/>
                  </a:lnTo>
                  <a:lnTo>
                    <a:pt x="78" y="103"/>
                  </a:lnTo>
                  <a:lnTo>
                    <a:pt x="78" y="107"/>
                  </a:lnTo>
                  <a:lnTo>
                    <a:pt x="76" y="113"/>
                  </a:lnTo>
                  <a:lnTo>
                    <a:pt x="76" y="116"/>
                  </a:lnTo>
                  <a:lnTo>
                    <a:pt x="80" y="161"/>
                  </a:lnTo>
                  <a:lnTo>
                    <a:pt x="37" y="281"/>
                  </a:lnTo>
                  <a:lnTo>
                    <a:pt x="35" y="281"/>
                  </a:lnTo>
                  <a:lnTo>
                    <a:pt x="32" y="283"/>
                  </a:lnTo>
                  <a:lnTo>
                    <a:pt x="24" y="288"/>
                  </a:lnTo>
                  <a:lnTo>
                    <a:pt x="17" y="296"/>
                  </a:lnTo>
                  <a:lnTo>
                    <a:pt x="11" y="305"/>
                  </a:lnTo>
                  <a:lnTo>
                    <a:pt x="6" y="316"/>
                  </a:lnTo>
                  <a:lnTo>
                    <a:pt x="2" y="329"/>
                  </a:lnTo>
                  <a:lnTo>
                    <a:pt x="0" y="342"/>
                  </a:lnTo>
                  <a:lnTo>
                    <a:pt x="0" y="355"/>
                  </a:lnTo>
                  <a:lnTo>
                    <a:pt x="2" y="379"/>
                  </a:lnTo>
                  <a:lnTo>
                    <a:pt x="4" y="394"/>
                  </a:lnTo>
                  <a:lnTo>
                    <a:pt x="9" y="409"/>
                  </a:lnTo>
                  <a:lnTo>
                    <a:pt x="9" y="416"/>
                  </a:lnTo>
                  <a:lnTo>
                    <a:pt x="11" y="427"/>
                  </a:lnTo>
                  <a:lnTo>
                    <a:pt x="11" y="444"/>
                  </a:lnTo>
                  <a:lnTo>
                    <a:pt x="9" y="470"/>
                  </a:lnTo>
                  <a:lnTo>
                    <a:pt x="21" y="474"/>
                  </a:lnTo>
                  <a:lnTo>
                    <a:pt x="30" y="477"/>
                  </a:lnTo>
                  <a:lnTo>
                    <a:pt x="37" y="481"/>
                  </a:lnTo>
                  <a:lnTo>
                    <a:pt x="43" y="485"/>
                  </a:lnTo>
                  <a:lnTo>
                    <a:pt x="56" y="492"/>
                  </a:lnTo>
                  <a:lnTo>
                    <a:pt x="65" y="498"/>
                  </a:lnTo>
                  <a:lnTo>
                    <a:pt x="78" y="503"/>
                  </a:lnTo>
                  <a:lnTo>
                    <a:pt x="91" y="505"/>
                  </a:lnTo>
                  <a:lnTo>
                    <a:pt x="100" y="507"/>
                  </a:lnTo>
                  <a:lnTo>
                    <a:pt x="111" y="507"/>
                  </a:lnTo>
                  <a:lnTo>
                    <a:pt x="137" y="503"/>
                  </a:lnTo>
                  <a:lnTo>
                    <a:pt x="141" y="548"/>
                  </a:lnTo>
                  <a:lnTo>
                    <a:pt x="135" y="557"/>
                  </a:lnTo>
                  <a:lnTo>
                    <a:pt x="132" y="564"/>
                  </a:lnTo>
                  <a:lnTo>
                    <a:pt x="126" y="581"/>
                  </a:lnTo>
                  <a:lnTo>
                    <a:pt x="122" y="588"/>
                  </a:lnTo>
                  <a:lnTo>
                    <a:pt x="119" y="596"/>
                  </a:lnTo>
                  <a:lnTo>
                    <a:pt x="111" y="605"/>
                  </a:lnTo>
                  <a:lnTo>
                    <a:pt x="102" y="614"/>
                  </a:lnTo>
                  <a:lnTo>
                    <a:pt x="96" y="620"/>
                  </a:lnTo>
                  <a:lnTo>
                    <a:pt x="89" y="625"/>
                  </a:lnTo>
                  <a:lnTo>
                    <a:pt x="72" y="640"/>
                  </a:lnTo>
                  <a:lnTo>
                    <a:pt x="65" y="648"/>
                  </a:lnTo>
                  <a:lnTo>
                    <a:pt x="59" y="657"/>
                  </a:lnTo>
                  <a:lnTo>
                    <a:pt x="56" y="668"/>
                  </a:lnTo>
                  <a:lnTo>
                    <a:pt x="54" y="673"/>
                  </a:lnTo>
                  <a:lnTo>
                    <a:pt x="54" y="681"/>
                  </a:lnTo>
                  <a:lnTo>
                    <a:pt x="56" y="683"/>
                  </a:lnTo>
                  <a:lnTo>
                    <a:pt x="58" y="685"/>
                  </a:lnTo>
                  <a:lnTo>
                    <a:pt x="63" y="690"/>
                  </a:lnTo>
                  <a:lnTo>
                    <a:pt x="72" y="696"/>
                  </a:lnTo>
                  <a:lnTo>
                    <a:pt x="85" y="703"/>
                  </a:lnTo>
                  <a:lnTo>
                    <a:pt x="115" y="716"/>
                  </a:lnTo>
                  <a:lnTo>
                    <a:pt x="148" y="729"/>
                  </a:lnTo>
                  <a:lnTo>
                    <a:pt x="183" y="742"/>
                  </a:lnTo>
                  <a:lnTo>
                    <a:pt x="215" y="753"/>
                  </a:lnTo>
                  <a:lnTo>
                    <a:pt x="237" y="759"/>
                  </a:lnTo>
                  <a:lnTo>
                    <a:pt x="248" y="762"/>
                  </a:lnTo>
                  <a:lnTo>
                    <a:pt x="261" y="759"/>
                  </a:lnTo>
                  <a:lnTo>
                    <a:pt x="267" y="757"/>
                  </a:lnTo>
                  <a:lnTo>
                    <a:pt x="272" y="755"/>
                  </a:lnTo>
                  <a:lnTo>
                    <a:pt x="276" y="751"/>
                  </a:lnTo>
                  <a:lnTo>
                    <a:pt x="280" y="748"/>
                  </a:lnTo>
                  <a:lnTo>
                    <a:pt x="287" y="740"/>
                  </a:lnTo>
                  <a:lnTo>
                    <a:pt x="293" y="731"/>
                  </a:lnTo>
                  <a:lnTo>
                    <a:pt x="296" y="720"/>
                  </a:lnTo>
                  <a:lnTo>
                    <a:pt x="298" y="714"/>
                  </a:lnTo>
                  <a:lnTo>
                    <a:pt x="300" y="709"/>
                  </a:lnTo>
                  <a:lnTo>
                    <a:pt x="302" y="698"/>
                  </a:lnTo>
                  <a:lnTo>
                    <a:pt x="304" y="672"/>
                  </a:lnTo>
                  <a:lnTo>
                    <a:pt x="307" y="646"/>
                  </a:lnTo>
                  <a:lnTo>
                    <a:pt x="309" y="623"/>
                  </a:lnTo>
                  <a:lnTo>
                    <a:pt x="313" y="612"/>
                  </a:lnTo>
                  <a:lnTo>
                    <a:pt x="315" y="603"/>
                  </a:lnTo>
                  <a:lnTo>
                    <a:pt x="322" y="592"/>
                  </a:lnTo>
                  <a:lnTo>
                    <a:pt x="330" y="579"/>
                  </a:lnTo>
                  <a:lnTo>
                    <a:pt x="339" y="570"/>
                  </a:lnTo>
                  <a:lnTo>
                    <a:pt x="346" y="561"/>
                  </a:lnTo>
                  <a:lnTo>
                    <a:pt x="355" y="551"/>
                  </a:lnTo>
                  <a:lnTo>
                    <a:pt x="365" y="544"/>
                  </a:lnTo>
                  <a:lnTo>
                    <a:pt x="376" y="536"/>
                  </a:lnTo>
                  <a:lnTo>
                    <a:pt x="385" y="531"/>
                  </a:lnTo>
                  <a:lnTo>
                    <a:pt x="407" y="520"/>
                  </a:lnTo>
                  <a:lnTo>
                    <a:pt x="430" y="509"/>
                  </a:lnTo>
                  <a:lnTo>
                    <a:pt x="452" y="496"/>
                  </a:lnTo>
                  <a:lnTo>
                    <a:pt x="463" y="490"/>
                  </a:lnTo>
                  <a:lnTo>
                    <a:pt x="474" y="483"/>
                  </a:lnTo>
                  <a:lnTo>
                    <a:pt x="492" y="470"/>
                  </a:lnTo>
                  <a:lnTo>
                    <a:pt x="511" y="455"/>
                  </a:lnTo>
                  <a:lnTo>
                    <a:pt x="528" y="440"/>
                  </a:lnTo>
                  <a:lnTo>
                    <a:pt x="542" y="424"/>
                  </a:lnTo>
                  <a:lnTo>
                    <a:pt x="557" y="407"/>
                  </a:lnTo>
                  <a:lnTo>
                    <a:pt x="572" y="388"/>
                  </a:lnTo>
                  <a:lnTo>
                    <a:pt x="585" y="370"/>
                  </a:lnTo>
                  <a:lnTo>
                    <a:pt x="598" y="349"/>
                  </a:lnTo>
                  <a:lnTo>
                    <a:pt x="609" y="331"/>
                  </a:lnTo>
                  <a:lnTo>
                    <a:pt x="620" y="311"/>
                  </a:lnTo>
                  <a:lnTo>
                    <a:pt x="631" y="288"/>
                  </a:lnTo>
                  <a:lnTo>
                    <a:pt x="641" y="268"/>
                  </a:lnTo>
                  <a:lnTo>
                    <a:pt x="650" y="246"/>
                  </a:lnTo>
                  <a:lnTo>
                    <a:pt x="659" y="224"/>
                  </a:lnTo>
                  <a:lnTo>
                    <a:pt x="674" y="179"/>
                  </a:lnTo>
                  <a:lnTo>
                    <a:pt x="642" y="155"/>
                  </a:lnTo>
                  <a:lnTo>
                    <a:pt x="622" y="140"/>
                  </a:lnTo>
                  <a:lnTo>
                    <a:pt x="596" y="124"/>
                  </a:lnTo>
                  <a:lnTo>
                    <a:pt x="572" y="109"/>
                  </a:lnTo>
                  <a:lnTo>
                    <a:pt x="559" y="103"/>
                  </a:lnTo>
                  <a:lnTo>
                    <a:pt x="546" y="98"/>
                  </a:lnTo>
                  <a:lnTo>
                    <a:pt x="535" y="92"/>
                  </a:lnTo>
                  <a:lnTo>
                    <a:pt x="522" y="90"/>
                  </a:lnTo>
                  <a:lnTo>
                    <a:pt x="513" y="88"/>
                  </a:lnTo>
                  <a:lnTo>
                    <a:pt x="502" y="88"/>
                  </a:lnTo>
                  <a:lnTo>
                    <a:pt x="457" y="92"/>
                  </a:lnTo>
                  <a:lnTo>
                    <a:pt x="444" y="92"/>
                  </a:lnTo>
                  <a:lnTo>
                    <a:pt x="430" y="92"/>
                  </a:lnTo>
                  <a:lnTo>
                    <a:pt x="413" y="88"/>
                  </a:lnTo>
                  <a:lnTo>
                    <a:pt x="396" y="85"/>
                  </a:lnTo>
                  <a:lnTo>
                    <a:pt x="361" y="76"/>
                  </a:lnTo>
                  <a:lnTo>
                    <a:pt x="341" y="70"/>
                  </a:lnTo>
                  <a:lnTo>
                    <a:pt x="322" y="63"/>
                  </a:lnTo>
                  <a:lnTo>
                    <a:pt x="285" y="48"/>
                  </a:lnTo>
                  <a:lnTo>
                    <a:pt x="248" y="33"/>
                  </a:lnTo>
                  <a:lnTo>
                    <a:pt x="213" y="16"/>
                  </a:lnTo>
                  <a:lnTo>
                    <a:pt x="182" y="0"/>
                  </a:lnTo>
                  <a:lnTo>
                    <a:pt x="200" y="7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n-lt"/>
                <a:cs typeface="+mn-cs"/>
              </a:endParaRPr>
            </a:p>
          </p:txBody>
        </p:sp>
        <p:sp>
          <p:nvSpPr>
            <p:cNvPr id="22846" name="Freeform 647"/>
            <p:cNvSpPr>
              <a:spLocks/>
            </p:cNvSpPr>
            <p:nvPr/>
          </p:nvSpPr>
          <p:spPr bwMode="auto">
            <a:xfrm>
              <a:off x="5311183" y="2162645"/>
              <a:ext cx="109478" cy="74592"/>
            </a:xfrm>
            <a:custGeom>
              <a:avLst/>
              <a:gdLst>
                <a:gd name="T0" fmla="*/ 2147483647 w 150"/>
                <a:gd name="T1" fmla="*/ 2147483647 h 113"/>
                <a:gd name="T2" fmla="*/ 2147483647 w 150"/>
                <a:gd name="T3" fmla="*/ 2147483647 h 113"/>
                <a:gd name="T4" fmla="*/ 2147483647 w 150"/>
                <a:gd name="T5" fmla="*/ 2147483647 h 113"/>
                <a:gd name="T6" fmla="*/ 2147483647 w 150"/>
                <a:gd name="T7" fmla="*/ 2147483647 h 113"/>
                <a:gd name="T8" fmla="*/ 2147483647 w 150"/>
                <a:gd name="T9" fmla="*/ 2147483647 h 113"/>
                <a:gd name="T10" fmla="*/ 2147483647 w 150"/>
                <a:gd name="T11" fmla="*/ 2147483647 h 113"/>
                <a:gd name="T12" fmla="*/ 2147483647 w 150"/>
                <a:gd name="T13" fmla="*/ 2147483647 h 113"/>
                <a:gd name="T14" fmla="*/ 2147483647 w 150"/>
                <a:gd name="T15" fmla="*/ 2147483647 h 113"/>
                <a:gd name="T16" fmla="*/ 2147483647 w 150"/>
                <a:gd name="T17" fmla="*/ 2147483647 h 113"/>
                <a:gd name="T18" fmla="*/ 2147483647 w 150"/>
                <a:gd name="T19" fmla="*/ 2147483647 h 113"/>
                <a:gd name="T20" fmla="*/ 2147483647 w 150"/>
                <a:gd name="T21" fmla="*/ 2147483647 h 113"/>
                <a:gd name="T22" fmla="*/ 2147483647 w 150"/>
                <a:gd name="T23" fmla="*/ 2147483647 h 113"/>
                <a:gd name="T24" fmla="*/ 2147483647 w 150"/>
                <a:gd name="T25" fmla="*/ 2147483647 h 113"/>
                <a:gd name="T26" fmla="*/ 2147483647 w 150"/>
                <a:gd name="T27" fmla="*/ 2147483647 h 113"/>
                <a:gd name="T28" fmla="*/ 2147483647 w 150"/>
                <a:gd name="T29" fmla="*/ 2147483647 h 113"/>
                <a:gd name="T30" fmla="*/ 2147483647 w 150"/>
                <a:gd name="T31" fmla="*/ 2147483647 h 113"/>
                <a:gd name="T32" fmla="*/ 2147483647 w 150"/>
                <a:gd name="T33" fmla="*/ 2147483647 h 113"/>
                <a:gd name="T34" fmla="*/ 2147483647 w 150"/>
                <a:gd name="T35" fmla="*/ 2147483647 h 113"/>
                <a:gd name="T36" fmla="*/ 0 w 150"/>
                <a:gd name="T37" fmla="*/ 2147483647 h 113"/>
                <a:gd name="T38" fmla="*/ 0 w 150"/>
                <a:gd name="T39" fmla="*/ 2147483647 h 113"/>
                <a:gd name="T40" fmla="*/ 2147483647 w 150"/>
                <a:gd name="T41" fmla="*/ 2147483647 h 113"/>
                <a:gd name="T42" fmla="*/ 2147483647 w 150"/>
                <a:gd name="T43" fmla="*/ 2147483647 h 113"/>
                <a:gd name="T44" fmla="*/ 2147483647 w 150"/>
                <a:gd name="T45" fmla="*/ 2147483647 h 113"/>
                <a:gd name="T46" fmla="*/ 2147483647 w 150"/>
                <a:gd name="T47" fmla="*/ 2147483647 h 113"/>
                <a:gd name="T48" fmla="*/ 2147483647 w 150"/>
                <a:gd name="T49" fmla="*/ 2147483647 h 113"/>
                <a:gd name="T50" fmla="*/ 2147483647 w 150"/>
                <a:gd name="T51" fmla="*/ 2147483647 h 113"/>
                <a:gd name="T52" fmla="*/ 2147483647 w 150"/>
                <a:gd name="T53" fmla="*/ 2147483647 h 113"/>
                <a:gd name="T54" fmla="*/ 2147483647 w 150"/>
                <a:gd name="T55" fmla="*/ 2147483647 h 113"/>
                <a:gd name="T56" fmla="*/ 2147483647 w 150"/>
                <a:gd name="T57" fmla="*/ 2147483647 h 113"/>
                <a:gd name="T58" fmla="*/ 2147483647 w 150"/>
                <a:gd name="T59" fmla="*/ 2147483647 h 113"/>
                <a:gd name="T60" fmla="*/ 2147483647 w 150"/>
                <a:gd name="T61" fmla="*/ 2147483647 h 113"/>
                <a:gd name="T62" fmla="*/ 2147483647 w 150"/>
                <a:gd name="T63" fmla="*/ 2147483647 h 113"/>
                <a:gd name="T64" fmla="*/ 2147483647 w 150"/>
                <a:gd name="T65" fmla="*/ 2147483647 h 113"/>
                <a:gd name="T66" fmla="*/ 2147483647 w 150"/>
                <a:gd name="T67" fmla="*/ 2147483647 h 113"/>
                <a:gd name="T68" fmla="*/ 2147483647 w 150"/>
                <a:gd name="T69" fmla="*/ 2147483647 h 113"/>
                <a:gd name="T70" fmla="*/ 2147483647 w 150"/>
                <a:gd name="T71" fmla="*/ 0 h 113"/>
                <a:gd name="T72" fmla="*/ 2147483647 w 150"/>
                <a:gd name="T73" fmla="*/ 2147483647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13"/>
                <a:gd name="T113" fmla="*/ 150 w 150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13">
                  <a:moveTo>
                    <a:pt x="150" y="8"/>
                  </a:moveTo>
                  <a:lnTo>
                    <a:pt x="144" y="21"/>
                  </a:lnTo>
                  <a:lnTo>
                    <a:pt x="139" y="32"/>
                  </a:lnTo>
                  <a:lnTo>
                    <a:pt x="130" y="43"/>
                  </a:lnTo>
                  <a:lnTo>
                    <a:pt x="119" y="50"/>
                  </a:lnTo>
                  <a:lnTo>
                    <a:pt x="107" y="58"/>
                  </a:lnTo>
                  <a:lnTo>
                    <a:pt x="96" y="65"/>
                  </a:lnTo>
                  <a:lnTo>
                    <a:pt x="74" y="74"/>
                  </a:lnTo>
                  <a:lnTo>
                    <a:pt x="52" y="85"/>
                  </a:lnTo>
                  <a:lnTo>
                    <a:pt x="45" y="89"/>
                  </a:lnTo>
                  <a:lnTo>
                    <a:pt x="37" y="95"/>
                  </a:lnTo>
                  <a:lnTo>
                    <a:pt x="32" y="100"/>
                  </a:lnTo>
                  <a:lnTo>
                    <a:pt x="30" y="100"/>
                  </a:lnTo>
                  <a:lnTo>
                    <a:pt x="28" y="104"/>
                  </a:lnTo>
                  <a:lnTo>
                    <a:pt x="28" y="106"/>
                  </a:lnTo>
                  <a:lnTo>
                    <a:pt x="26" y="108"/>
                  </a:lnTo>
                  <a:lnTo>
                    <a:pt x="26" y="110"/>
                  </a:lnTo>
                  <a:lnTo>
                    <a:pt x="26" y="113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2" y="102"/>
                  </a:lnTo>
                  <a:lnTo>
                    <a:pt x="4" y="97"/>
                  </a:lnTo>
                  <a:lnTo>
                    <a:pt x="6" y="91"/>
                  </a:lnTo>
                  <a:lnTo>
                    <a:pt x="9" y="85"/>
                  </a:lnTo>
                  <a:lnTo>
                    <a:pt x="13" y="82"/>
                  </a:lnTo>
                  <a:lnTo>
                    <a:pt x="20" y="74"/>
                  </a:lnTo>
                  <a:lnTo>
                    <a:pt x="30" y="69"/>
                  </a:lnTo>
                  <a:lnTo>
                    <a:pt x="41" y="61"/>
                  </a:lnTo>
                  <a:lnTo>
                    <a:pt x="63" y="52"/>
                  </a:lnTo>
                  <a:lnTo>
                    <a:pt x="85" y="41"/>
                  </a:lnTo>
                  <a:lnTo>
                    <a:pt x="94" y="37"/>
                  </a:lnTo>
                  <a:lnTo>
                    <a:pt x="104" y="30"/>
                  </a:lnTo>
                  <a:lnTo>
                    <a:pt x="111" y="24"/>
                  </a:lnTo>
                  <a:lnTo>
                    <a:pt x="119" y="17"/>
                  </a:lnTo>
                  <a:lnTo>
                    <a:pt x="122" y="10"/>
                  </a:lnTo>
                  <a:lnTo>
                    <a:pt x="126" y="0"/>
                  </a:lnTo>
                  <a:lnTo>
                    <a:pt x="15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7" name="Freeform 656"/>
            <p:cNvSpPr>
              <a:spLocks/>
            </p:cNvSpPr>
            <p:nvPr/>
          </p:nvSpPr>
          <p:spPr bwMode="auto">
            <a:xfrm>
              <a:off x="5268851" y="2461014"/>
              <a:ext cx="97800" cy="39259"/>
            </a:xfrm>
            <a:custGeom>
              <a:avLst/>
              <a:gdLst>
                <a:gd name="T0" fmla="*/ 2147483647 w 133"/>
                <a:gd name="T1" fmla="*/ 0 h 61"/>
                <a:gd name="T2" fmla="*/ 2147483647 w 133"/>
                <a:gd name="T3" fmla="*/ 2147483647 h 61"/>
                <a:gd name="T4" fmla="*/ 2147483647 w 133"/>
                <a:gd name="T5" fmla="*/ 2147483647 h 61"/>
                <a:gd name="T6" fmla="*/ 2147483647 w 133"/>
                <a:gd name="T7" fmla="*/ 2147483647 h 61"/>
                <a:gd name="T8" fmla="*/ 2147483647 w 133"/>
                <a:gd name="T9" fmla="*/ 2147483647 h 61"/>
                <a:gd name="T10" fmla="*/ 2147483647 w 133"/>
                <a:gd name="T11" fmla="*/ 2147483647 h 61"/>
                <a:gd name="T12" fmla="*/ 2147483647 w 133"/>
                <a:gd name="T13" fmla="*/ 2147483647 h 61"/>
                <a:gd name="T14" fmla="*/ 2147483647 w 133"/>
                <a:gd name="T15" fmla="*/ 2147483647 h 61"/>
                <a:gd name="T16" fmla="*/ 2147483647 w 133"/>
                <a:gd name="T17" fmla="*/ 2147483647 h 61"/>
                <a:gd name="T18" fmla="*/ 2147483647 w 133"/>
                <a:gd name="T19" fmla="*/ 2147483647 h 61"/>
                <a:gd name="T20" fmla="*/ 2147483647 w 133"/>
                <a:gd name="T21" fmla="*/ 2147483647 h 61"/>
                <a:gd name="T22" fmla="*/ 2147483647 w 133"/>
                <a:gd name="T23" fmla="*/ 2147483647 h 61"/>
                <a:gd name="T24" fmla="*/ 2147483647 w 133"/>
                <a:gd name="T25" fmla="*/ 2147483647 h 61"/>
                <a:gd name="T26" fmla="*/ 2147483647 w 133"/>
                <a:gd name="T27" fmla="*/ 2147483647 h 61"/>
                <a:gd name="T28" fmla="*/ 2147483647 w 133"/>
                <a:gd name="T29" fmla="*/ 2147483647 h 61"/>
                <a:gd name="T30" fmla="*/ 2147483647 w 133"/>
                <a:gd name="T31" fmla="*/ 2147483647 h 61"/>
                <a:gd name="T32" fmla="*/ 2147483647 w 133"/>
                <a:gd name="T33" fmla="*/ 2147483647 h 61"/>
                <a:gd name="T34" fmla="*/ 2147483647 w 133"/>
                <a:gd name="T35" fmla="*/ 2147483647 h 61"/>
                <a:gd name="T36" fmla="*/ 2147483647 w 133"/>
                <a:gd name="T37" fmla="*/ 2147483647 h 61"/>
                <a:gd name="T38" fmla="*/ 2147483647 w 133"/>
                <a:gd name="T39" fmla="*/ 2147483647 h 61"/>
                <a:gd name="T40" fmla="*/ 2147483647 w 133"/>
                <a:gd name="T41" fmla="*/ 2147483647 h 61"/>
                <a:gd name="T42" fmla="*/ 2147483647 w 133"/>
                <a:gd name="T43" fmla="*/ 2147483647 h 61"/>
                <a:gd name="T44" fmla="*/ 2147483647 w 133"/>
                <a:gd name="T45" fmla="*/ 2147483647 h 61"/>
                <a:gd name="T46" fmla="*/ 0 w 133"/>
                <a:gd name="T47" fmla="*/ 2147483647 h 61"/>
                <a:gd name="T48" fmla="*/ 2147483647 w 1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61"/>
                <a:gd name="T77" fmla="*/ 133 w 1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61">
                  <a:moveTo>
                    <a:pt x="7" y="0"/>
                  </a:moveTo>
                  <a:lnTo>
                    <a:pt x="18" y="2"/>
                  </a:lnTo>
                  <a:lnTo>
                    <a:pt x="27" y="5"/>
                  </a:lnTo>
                  <a:lnTo>
                    <a:pt x="37" y="11"/>
                  </a:lnTo>
                  <a:lnTo>
                    <a:pt x="44" y="15"/>
                  </a:lnTo>
                  <a:lnTo>
                    <a:pt x="55" y="22"/>
                  </a:lnTo>
                  <a:lnTo>
                    <a:pt x="64" y="27"/>
                  </a:lnTo>
                  <a:lnTo>
                    <a:pt x="76" y="31"/>
                  </a:lnTo>
                  <a:lnTo>
                    <a:pt x="89" y="35"/>
                  </a:lnTo>
                  <a:lnTo>
                    <a:pt x="94" y="35"/>
                  </a:lnTo>
                  <a:lnTo>
                    <a:pt x="103" y="35"/>
                  </a:lnTo>
                  <a:lnTo>
                    <a:pt x="129" y="31"/>
                  </a:lnTo>
                  <a:lnTo>
                    <a:pt x="133" y="57"/>
                  </a:lnTo>
                  <a:lnTo>
                    <a:pt x="105" y="61"/>
                  </a:lnTo>
                  <a:lnTo>
                    <a:pt x="94" y="61"/>
                  </a:lnTo>
                  <a:lnTo>
                    <a:pt x="83" y="59"/>
                  </a:lnTo>
                  <a:lnTo>
                    <a:pt x="66" y="55"/>
                  </a:lnTo>
                  <a:lnTo>
                    <a:pt x="53" y="50"/>
                  </a:lnTo>
                  <a:lnTo>
                    <a:pt x="42" y="44"/>
                  </a:lnTo>
                  <a:lnTo>
                    <a:pt x="31" y="37"/>
                  </a:lnTo>
                  <a:lnTo>
                    <a:pt x="26" y="33"/>
                  </a:lnTo>
                  <a:lnTo>
                    <a:pt x="18" y="29"/>
                  </a:lnTo>
                  <a:lnTo>
                    <a:pt x="9" y="26"/>
                  </a:lnTo>
                  <a:lnTo>
                    <a:pt x="0" y="2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8" name="Freeform 658"/>
            <p:cNvSpPr>
              <a:spLocks/>
            </p:cNvSpPr>
            <p:nvPr/>
          </p:nvSpPr>
          <p:spPr bwMode="auto">
            <a:xfrm>
              <a:off x="5356434" y="2489804"/>
              <a:ext cx="20436" cy="30099"/>
            </a:xfrm>
            <a:custGeom>
              <a:avLst/>
              <a:gdLst>
                <a:gd name="T0" fmla="*/ 2147483647 w 30"/>
                <a:gd name="T1" fmla="*/ 0 h 46"/>
                <a:gd name="T2" fmla="*/ 0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6"/>
                <a:gd name="T17" fmla="*/ 30 w 3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6">
                  <a:moveTo>
                    <a:pt x="26" y="0"/>
                  </a:moveTo>
                  <a:lnTo>
                    <a:pt x="0" y="2"/>
                  </a:lnTo>
                  <a:lnTo>
                    <a:pt x="4" y="46"/>
                  </a:lnTo>
                  <a:lnTo>
                    <a:pt x="30" y="4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9" name="Freeform 659"/>
            <p:cNvSpPr>
              <a:spLocks/>
            </p:cNvSpPr>
            <p:nvPr/>
          </p:nvSpPr>
          <p:spPr bwMode="auto">
            <a:xfrm>
              <a:off x="5356434" y="2481952"/>
              <a:ext cx="18976" cy="17012"/>
            </a:xfrm>
            <a:custGeom>
              <a:avLst/>
              <a:gdLst>
                <a:gd name="T0" fmla="*/ 2147483647 w 26"/>
                <a:gd name="T1" fmla="*/ 0 h 26"/>
                <a:gd name="T2" fmla="*/ 2147483647 w 26"/>
                <a:gd name="T3" fmla="*/ 0 h 26"/>
                <a:gd name="T4" fmla="*/ 2147483647 w 26"/>
                <a:gd name="T5" fmla="*/ 2147483647 h 26"/>
                <a:gd name="T6" fmla="*/ 0 w 26"/>
                <a:gd name="T7" fmla="*/ 2147483647 h 26"/>
                <a:gd name="T8" fmla="*/ 2147483647 w 26"/>
                <a:gd name="T9" fmla="*/ 2147483647 h 26"/>
                <a:gd name="T10" fmla="*/ 2147483647 w 26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6"/>
                <a:gd name="T20" fmla="*/ 26 w 2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6">
                  <a:moveTo>
                    <a:pt x="11" y="0"/>
                  </a:moveTo>
                  <a:lnTo>
                    <a:pt x="24" y="0"/>
                  </a:lnTo>
                  <a:lnTo>
                    <a:pt x="26" y="13"/>
                  </a:lnTo>
                  <a:lnTo>
                    <a:pt x="0" y="15"/>
                  </a:lnTo>
                  <a:lnTo>
                    <a:pt x="15" y="2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0" name="Freeform 660"/>
            <p:cNvSpPr>
              <a:spLocks/>
            </p:cNvSpPr>
            <p:nvPr/>
          </p:nvSpPr>
          <p:spPr bwMode="auto">
            <a:xfrm>
              <a:off x="5333078" y="2515976"/>
              <a:ext cx="42332" cy="52345"/>
            </a:xfrm>
            <a:custGeom>
              <a:avLst/>
              <a:gdLst>
                <a:gd name="T0" fmla="*/ 2147483647 w 59"/>
                <a:gd name="T1" fmla="*/ 2147483647 h 81"/>
                <a:gd name="T2" fmla="*/ 2147483647 w 59"/>
                <a:gd name="T3" fmla="*/ 2147483647 h 81"/>
                <a:gd name="T4" fmla="*/ 2147483647 w 59"/>
                <a:gd name="T5" fmla="*/ 2147483647 h 81"/>
                <a:gd name="T6" fmla="*/ 2147483647 w 59"/>
                <a:gd name="T7" fmla="*/ 2147483647 h 81"/>
                <a:gd name="T8" fmla="*/ 2147483647 w 59"/>
                <a:gd name="T9" fmla="*/ 2147483647 h 81"/>
                <a:gd name="T10" fmla="*/ 2147483647 w 59"/>
                <a:gd name="T11" fmla="*/ 2147483647 h 81"/>
                <a:gd name="T12" fmla="*/ 2147483647 w 59"/>
                <a:gd name="T13" fmla="*/ 2147483647 h 81"/>
                <a:gd name="T14" fmla="*/ 2147483647 w 59"/>
                <a:gd name="T15" fmla="*/ 2147483647 h 81"/>
                <a:gd name="T16" fmla="*/ 0 w 59"/>
                <a:gd name="T17" fmla="*/ 2147483647 h 81"/>
                <a:gd name="T18" fmla="*/ 2147483647 w 59"/>
                <a:gd name="T19" fmla="*/ 2147483647 h 81"/>
                <a:gd name="T20" fmla="*/ 2147483647 w 59"/>
                <a:gd name="T21" fmla="*/ 2147483647 h 81"/>
                <a:gd name="T22" fmla="*/ 2147483647 w 59"/>
                <a:gd name="T23" fmla="*/ 2147483647 h 81"/>
                <a:gd name="T24" fmla="*/ 2147483647 w 59"/>
                <a:gd name="T25" fmla="*/ 2147483647 h 81"/>
                <a:gd name="T26" fmla="*/ 2147483647 w 59"/>
                <a:gd name="T27" fmla="*/ 2147483647 h 81"/>
                <a:gd name="T28" fmla="*/ 2147483647 w 59"/>
                <a:gd name="T29" fmla="*/ 2147483647 h 81"/>
                <a:gd name="T30" fmla="*/ 2147483647 w 59"/>
                <a:gd name="T31" fmla="*/ 0 h 81"/>
                <a:gd name="T32" fmla="*/ 2147483647 w 59"/>
                <a:gd name="T33" fmla="*/ 2147483647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81"/>
                <a:gd name="T53" fmla="*/ 59 w 5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81">
                  <a:moveTo>
                    <a:pt x="59" y="13"/>
                  </a:moveTo>
                  <a:lnTo>
                    <a:pt x="53" y="20"/>
                  </a:lnTo>
                  <a:lnTo>
                    <a:pt x="52" y="28"/>
                  </a:lnTo>
                  <a:lnTo>
                    <a:pt x="44" y="43"/>
                  </a:lnTo>
                  <a:lnTo>
                    <a:pt x="40" y="54"/>
                  </a:lnTo>
                  <a:lnTo>
                    <a:pt x="35" y="61"/>
                  </a:lnTo>
                  <a:lnTo>
                    <a:pt x="27" y="72"/>
                  </a:lnTo>
                  <a:lnTo>
                    <a:pt x="18" y="81"/>
                  </a:lnTo>
                  <a:lnTo>
                    <a:pt x="0" y="63"/>
                  </a:lnTo>
                  <a:lnTo>
                    <a:pt x="9" y="56"/>
                  </a:lnTo>
                  <a:lnTo>
                    <a:pt x="15" y="46"/>
                  </a:lnTo>
                  <a:lnTo>
                    <a:pt x="18" y="41"/>
                  </a:lnTo>
                  <a:lnTo>
                    <a:pt x="22" y="33"/>
                  </a:lnTo>
                  <a:lnTo>
                    <a:pt x="27" y="19"/>
                  </a:lnTo>
                  <a:lnTo>
                    <a:pt x="31" y="9"/>
                  </a:lnTo>
                  <a:lnTo>
                    <a:pt x="37" y="0"/>
                  </a:lnTo>
                  <a:lnTo>
                    <a:pt x="59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1" name="Freeform 661"/>
            <p:cNvSpPr>
              <a:spLocks/>
            </p:cNvSpPr>
            <p:nvPr/>
          </p:nvSpPr>
          <p:spPr bwMode="auto">
            <a:xfrm>
              <a:off x="5357894" y="2515976"/>
              <a:ext cx="18976" cy="7852"/>
            </a:xfrm>
            <a:custGeom>
              <a:avLst/>
              <a:gdLst>
                <a:gd name="T0" fmla="*/ 2147483647 w 26"/>
                <a:gd name="T1" fmla="*/ 2147483647 h 13"/>
                <a:gd name="T2" fmla="*/ 2147483647 w 26"/>
                <a:gd name="T3" fmla="*/ 2147483647 h 13"/>
                <a:gd name="T4" fmla="*/ 2147483647 w 26"/>
                <a:gd name="T5" fmla="*/ 2147483647 h 13"/>
                <a:gd name="T6" fmla="*/ 2147483647 w 26"/>
                <a:gd name="T7" fmla="*/ 0 h 13"/>
                <a:gd name="T8" fmla="*/ 0 w 26"/>
                <a:gd name="T9" fmla="*/ 2147483647 h 13"/>
                <a:gd name="T10" fmla="*/ 2147483647 w 26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3"/>
                <a:gd name="T20" fmla="*/ 26 w 2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3">
                  <a:moveTo>
                    <a:pt x="26" y="6"/>
                  </a:moveTo>
                  <a:lnTo>
                    <a:pt x="26" y="9"/>
                  </a:lnTo>
                  <a:lnTo>
                    <a:pt x="24" y="13"/>
                  </a:lnTo>
                  <a:lnTo>
                    <a:pt x="2" y="0"/>
                  </a:lnTo>
                  <a:lnTo>
                    <a:pt x="0" y="7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2" name="Freeform 664"/>
            <p:cNvSpPr>
              <a:spLocks/>
            </p:cNvSpPr>
            <p:nvPr/>
          </p:nvSpPr>
          <p:spPr bwMode="auto">
            <a:xfrm>
              <a:off x="5296586" y="2603655"/>
              <a:ext cx="151810" cy="62814"/>
            </a:xfrm>
            <a:custGeom>
              <a:avLst/>
              <a:gdLst>
                <a:gd name="T0" fmla="*/ 2147483647 w 209"/>
                <a:gd name="T1" fmla="*/ 0 h 96"/>
                <a:gd name="T2" fmla="*/ 2147483647 w 209"/>
                <a:gd name="T3" fmla="*/ 0 h 96"/>
                <a:gd name="T4" fmla="*/ 2147483647 w 209"/>
                <a:gd name="T5" fmla="*/ 0 h 96"/>
                <a:gd name="T6" fmla="*/ 2147483647 w 209"/>
                <a:gd name="T7" fmla="*/ 2147483647 h 96"/>
                <a:gd name="T8" fmla="*/ 2147483647 w 209"/>
                <a:gd name="T9" fmla="*/ 2147483647 h 96"/>
                <a:gd name="T10" fmla="*/ 2147483647 w 209"/>
                <a:gd name="T11" fmla="*/ 2147483647 h 96"/>
                <a:gd name="T12" fmla="*/ 2147483647 w 209"/>
                <a:gd name="T13" fmla="*/ 2147483647 h 96"/>
                <a:gd name="T14" fmla="*/ 2147483647 w 209"/>
                <a:gd name="T15" fmla="*/ 2147483647 h 96"/>
                <a:gd name="T16" fmla="*/ 2147483647 w 209"/>
                <a:gd name="T17" fmla="*/ 2147483647 h 96"/>
                <a:gd name="T18" fmla="*/ 2147483647 w 209"/>
                <a:gd name="T19" fmla="*/ 2147483647 h 96"/>
                <a:gd name="T20" fmla="*/ 2147483647 w 209"/>
                <a:gd name="T21" fmla="*/ 2147483647 h 96"/>
                <a:gd name="T22" fmla="*/ 2147483647 w 209"/>
                <a:gd name="T23" fmla="*/ 2147483647 h 96"/>
                <a:gd name="T24" fmla="*/ 2147483647 w 209"/>
                <a:gd name="T25" fmla="*/ 2147483647 h 96"/>
                <a:gd name="T26" fmla="*/ 2147483647 w 209"/>
                <a:gd name="T27" fmla="*/ 2147483647 h 96"/>
                <a:gd name="T28" fmla="*/ 2147483647 w 209"/>
                <a:gd name="T29" fmla="*/ 2147483647 h 96"/>
                <a:gd name="T30" fmla="*/ 2147483647 w 209"/>
                <a:gd name="T31" fmla="*/ 2147483647 h 96"/>
                <a:gd name="T32" fmla="*/ 2147483647 w 209"/>
                <a:gd name="T33" fmla="*/ 2147483647 h 96"/>
                <a:gd name="T34" fmla="*/ 2147483647 w 209"/>
                <a:gd name="T35" fmla="*/ 2147483647 h 96"/>
                <a:gd name="T36" fmla="*/ 2147483647 w 209"/>
                <a:gd name="T37" fmla="*/ 2147483647 h 96"/>
                <a:gd name="T38" fmla="*/ 2147483647 w 209"/>
                <a:gd name="T39" fmla="*/ 2147483647 h 96"/>
                <a:gd name="T40" fmla="*/ 2147483647 w 209"/>
                <a:gd name="T41" fmla="*/ 2147483647 h 96"/>
                <a:gd name="T42" fmla="*/ 2147483647 w 209"/>
                <a:gd name="T43" fmla="*/ 2147483647 h 96"/>
                <a:gd name="T44" fmla="*/ 2147483647 w 209"/>
                <a:gd name="T45" fmla="*/ 2147483647 h 96"/>
                <a:gd name="T46" fmla="*/ 0 w 209"/>
                <a:gd name="T47" fmla="*/ 2147483647 h 96"/>
                <a:gd name="T48" fmla="*/ 2147483647 w 209"/>
                <a:gd name="T49" fmla="*/ 0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9"/>
                <a:gd name="T76" fmla="*/ 0 h 96"/>
                <a:gd name="T77" fmla="*/ 209 w 209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9" h="96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7" y="4"/>
                  </a:lnTo>
                  <a:lnTo>
                    <a:pt x="35" y="8"/>
                  </a:lnTo>
                  <a:lnTo>
                    <a:pt x="46" y="15"/>
                  </a:lnTo>
                  <a:lnTo>
                    <a:pt x="76" y="28"/>
                  </a:lnTo>
                  <a:lnTo>
                    <a:pt x="109" y="41"/>
                  </a:lnTo>
                  <a:lnTo>
                    <a:pt x="144" y="54"/>
                  </a:lnTo>
                  <a:lnTo>
                    <a:pt x="176" y="63"/>
                  </a:lnTo>
                  <a:lnTo>
                    <a:pt x="198" y="71"/>
                  </a:lnTo>
                  <a:lnTo>
                    <a:pt x="209" y="72"/>
                  </a:lnTo>
                  <a:lnTo>
                    <a:pt x="203" y="96"/>
                  </a:lnTo>
                  <a:lnTo>
                    <a:pt x="192" y="95"/>
                  </a:lnTo>
                  <a:lnTo>
                    <a:pt x="168" y="87"/>
                  </a:lnTo>
                  <a:lnTo>
                    <a:pt x="137" y="78"/>
                  </a:lnTo>
                  <a:lnTo>
                    <a:pt x="102" y="65"/>
                  </a:lnTo>
                  <a:lnTo>
                    <a:pt x="66" y="52"/>
                  </a:lnTo>
                  <a:lnTo>
                    <a:pt x="37" y="37"/>
                  </a:lnTo>
                  <a:lnTo>
                    <a:pt x="24" y="30"/>
                  </a:lnTo>
                  <a:lnTo>
                    <a:pt x="13" y="24"/>
                  </a:lnTo>
                  <a:lnTo>
                    <a:pt x="5" y="17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3" name="Freeform 666"/>
            <p:cNvSpPr>
              <a:spLocks/>
            </p:cNvSpPr>
            <p:nvPr/>
          </p:nvSpPr>
          <p:spPr bwMode="auto">
            <a:xfrm>
              <a:off x="5445476" y="2552618"/>
              <a:ext cx="58388" cy="113851"/>
            </a:xfrm>
            <a:custGeom>
              <a:avLst/>
              <a:gdLst>
                <a:gd name="T0" fmla="*/ 0 w 82"/>
                <a:gd name="T1" fmla="*/ 2147483647 h 174"/>
                <a:gd name="T2" fmla="*/ 2147483647 w 82"/>
                <a:gd name="T3" fmla="*/ 2147483647 h 174"/>
                <a:gd name="T4" fmla="*/ 2147483647 w 82"/>
                <a:gd name="T5" fmla="*/ 2147483647 h 174"/>
                <a:gd name="T6" fmla="*/ 2147483647 w 82"/>
                <a:gd name="T7" fmla="*/ 2147483647 h 174"/>
                <a:gd name="T8" fmla="*/ 2147483647 w 82"/>
                <a:gd name="T9" fmla="*/ 2147483647 h 174"/>
                <a:gd name="T10" fmla="*/ 2147483647 w 82"/>
                <a:gd name="T11" fmla="*/ 2147483647 h 174"/>
                <a:gd name="T12" fmla="*/ 2147483647 w 82"/>
                <a:gd name="T13" fmla="*/ 2147483647 h 174"/>
                <a:gd name="T14" fmla="*/ 2147483647 w 82"/>
                <a:gd name="T15" fmla="*/ 2147483647 h 174"/>
                <a:gd name="T16" fmla="*/ 2147483647 w 82"/>
                <a:gd name="T17" fmla="*/ 2147483647 h 174"/>
                <a:gd name="T18" fmla="*/ 2147483647 w 82"/>
                <a:gd name="T19" fmla="*/ 2147483647 h 174"/>
                <a:gd name="T20" fmla="*/ 2147483647 w 82"/>
                <a:gd name="T21" fmla="*/ 2147483647 h 174"/>
                <a:gd name="T22" fmla="*/ 2147483647 w 82"/>
                <a:gd name="T23" fmla="*/ 2147483647 h 174"/>
                <a:gd name="T24" fmla="*/ 2147483647 w 82"/>
                <a:gd name="T25" fmla="*/ 2147483647 h 174"/>
                <a:gd name="T26" fmla="*/ 2147483647 w 82"/>
                <a:gd name="T27" fmla="*/ 2147483647 h 174"/>
                <a:gd name="T28" fmla="*/ 2147483647 w 82"/>
                <a:gd name="T29" fmla="*/ 2147483647 h 174"/>
                <a:gd name="T30" fmla="*/ 2147483647 w 82"/>
                <a:gd name="T31" fmla="*/ 2147483647 h 174"/>
                <a:gd name="T32" fmla="*/ 2147483647 w 82"/>
                <a:gd name="T33" fmla="*/ 0 h 174"/>
                <a:gd name="T34" fmla="*/ 2147483647 w 82"/>
                <a:gd name="T35" fmla="*/ 2147483647 h 174"/>
                <a:gd name="T36" fmla="*/ 2147483647 w 82"/>
                <a:gd name="T37" fmla="*/ 2147483647 h 174"/>
                <a:gd name="T38" fmla="*/ 2147483647 w 82"/>
                <a:gd name="T39" fmla="*/ 2147483647 h 174"/>
                <a:gd name="T40" fmla="*/ 2147483647 w 82"/>
                <a:gd name="T41" fmla="*/ 2147483647 h 174"/>
                <a:gd name="T42" fmla="*/ 2147483647 w 82"/>
                <a:gd name="T43" fmla="*/ 2147483647 h 174"/>
                <a:gd name="T44" fmla="*/ 2147483647 w 82"/>
                <a:gd name="T45" fmla="*/ 2147483647 h 174"/>
                <a:gd name="T46" fmla="*/ 2147483647 w 82"/>
                <a:gd name="T47" fmla="*/ 2147483647 h 174"/>
                <a:gd name="T48" fmla="*/ 2147483647 w 82"/>
                <a:gd name="T49" fmla="*/ 2147483647 h 174"/>
                <a:gd name="T50" fmla="*/ 2147483647 w 82"/>
                <a:gd name="T51" fmla="*/ 2147483647 h 174"/>
                <a:gd name="T52" fmla="*/ 2147483647 w 82"/>
                <a:gd name="T53" fmla="*/ 2147483647 h 174"/>
                <a:gd name="T54" fmla="*/ 2147483647 w 82"/>
                <a:gd name="T55" fmla="*/ 2147483647 h 174"/>
                <a:gd name="T56" fmla="*/ 2147483647 w 82"/>
                <a:gd name="T57" fmla="*/ 2147483647 h 174"/>
                <a:gd name="T58" fmla="*/ 2147483647 w 82"/>
                <a:gd name="T59" fmla="*/ 2147483647 h 174"/>
                <a:gd name="T60" fmla="*/ 2147483647 w 82"/>
                <a:gd name="T61" fmla="*/ 2147483647 h 174"/>
                <a:gd name="T62" fmla="*/ 2147483647 w 82"/>
                <a:gd name="T63" fmla="*/ 2147483647 h 174"/>
                <a:gd name="T64" fmla="*/ 2147483647 w 82"/>
                <a:gd name="T65" fmla="*/ 2147483647 h 174"/>
                <a:gd name="T66" fmla="*/ 2147483647 w 82"/>
                <a:gd name="T67" fmla="*/ 2147483647 h 174"/>
                <a:gd name="T68" fmla="*/ 0 w 82"/>
                <a:gd name="T69" fmla="*/ 2147483647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"/>
                <a:gd name="T106" fmla="*/ 0 h 174"/>
                <a:gd name="T107" fmla="*/ 82 w 82"/>
                <a:gd name="T108" fmla="*/ 174 h 1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" h="174">
                  <a:moveTo>
                    <a:pt x="0" y="150"/>
                  </a:moveTo>
                  <a:lnTo>
                    <a:pt x="11" y="149"/>
                  </a:lnTo>
                  <a:lnTo>
                    <a:pt x="15" y="147"/>
                  </a:lnTo>
                  <a:lnTo>
                    <a:pt x="19" y="145"/>
                  </a:lnTo>
                  <a:lnTo>
                    <a:pt x="23" y="143"/>
                  </a:lnTo>
                  <a:lnTo>
                    <a:pt x="24" y="141"/>
                  </a:lnTo>
                  <a:lnTo>
                    <a:pt x="30" y="134"/>
                  </a:lnTo>
                  <a:lnTo>
                    <a:pt x="35" y="126"/>
                  </a:lnTo>
                  <a:lnTo>
                    <a:pt x="39" y="117"/>
                  </a:lnTo>
                  <a:lnTo>
                    <a:pt x="39" y="113"/>
                  </a:lnTo>
                  <a:lnTo>
                    <a:pt x="41" y="108"/>
                  </a:lnTo>
                  <a:lnTo>
                    <a:pt x="43" y="97"/>
                  </a:lnTo>
                  <a:lnTo>
                    <a:pt x="47" y="71"/>
                  </a:lnTo>
                  <a:lnTo>
                    <a:pt x="48" y="47"/>
                  </a:lnTo>
                  <a:lnTo>
                    <a:pt x="50" y="23"/>
                  </a:lnTo>
                  <a:lnTo>
                    <a:pt x="54" y="10"/>
                  </a:lnTo>
                  <a:lnTo>
                    <a:pt x="58" y="0"/>
                  </a:lnTo>
                  <a:lnTo>
                    <a:pt x="82" y="10"/>
                  </a:lnTo>
                  <a:lnTo>
                    <a:pt x="78" y="19"/>
                  </a:lnTo>
                  <a:lnTo>
                    <a:pt x="76" y="26"/>
                  </a:lnTo>
                  <a:lnTo>
                    <a:pt x="72" y="49"/>
                  </a:lnTo>
                  <a:lnTo>
                    <a:pt x="71" y="74"/>
                  </a:lnTo>
                  <a:lnTo>
                    <a:pt x="69" y="100"/>
                  </a:lnTo>
                  <a:lnTo>
                    <a:pt x="65" y="113"/>
                  </a:lnTo>
                  <a:lnTo>
                    <a:pt x="63" y="119"/>
                  </a:lnTo>
                  <a:lnTo>
                    <a:pt x="61" y="126"/>
                  </a:lnTo>
                  <a:lnTo>
                    <a:pt x="58" y="137"/>
                  </a:lnTo>
                  <a:lnTo>
                    <a:pt x="52" y="149"/>
                  </a:lnTo>
                  <a:lnTo>
                    <a:pt x="43" y="158"/>
                  </a:lnTo>
                  <a:lnTo>
                    <a:pt x="37" y="163"/>
                  </a:lnTo>
                  <a:lnTo>
                    <a:pt x="32" y="167"/>
                  </a:lnTo>
                  <a:lnTo>
                    <a:pt x="26" y="169"/>
                  </a:lnTo>
                  <a:lnTo>
                    <a:pt x="19" y="173"/>
                  </a:lnTo>
                  <a:lnTo>
                    <a:pt x="6" y="174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4" name="Freeform 667"/>
            <p:cNvSpPr>
              <a:spLocks/>
            </p:cNvSpPr>
            <p:nvPr/>
          </p:nvSpPr>
          <p:spPr bwMode="auto">
            <a:xfrm>
              <a:off x="5445476" y="2650766"/>
              <a:ext cx="2919" cy="17012"/>
            </a:xfrm>
            <a:custGeom>
              <a:avLst/>
              <a:gdLst>
                <a:gd name="T0" fmla="*/ 0 w 6"/>
                <a:gd name="T1" fmla="*/ 2147483647 h 26"/>
                <a:gd name="T2" fmla="*/ 2147483647 w 6"/>
                <a:gd name="T3" fmla="*/ 2147483647 h 26"/>
                <a:gd name="T4" fmla="*/ 2147483647 w 6"/>
                <a:gd name="T5" fmla="*/ 2147483647 h 26"/>
                <a:gd name="T6" fmla="*/ 0 w 6"/>
                <a:gd name="T7" fmla="*/ 0 h 26"/>
                <a:gd name="T8" fmla="*/ 2147483647 w 6"/>
                <a:gd name="T9" fmla="*/ 0 h 26"/>
                <a:gd name="T10" fmla="*/ 0 w 6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6"/>
                <a:gd name="T20" fmla="*/ 6 w 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6">
                  <a:moveTo>
                    <a:pt x="0" y="24"/>
                  </a:moveTo>
                  <a:lnTo>
                    <a:pt x="2" y="26"/>
                  </a:lnTo>
                  <a:lnTo>
                    <a:pt x="6" y="24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5" name="Freeform 668"/>
            <p:cNvSpPr>
              <a:spLocks/>
            </p:cNvSpPr>
            <p:nvPr/>
          </p:nvSpPr>
          <p:spPr bwMode="auto">
            <a:xfrm>
              <a:off x="5486348" y="2468866"/>
              <a:ext cx="129914" cy="91604"/>
            </a:xfrm>
            <a:custGeom>
              <a:avLst/>
              <a:gdLst>
                <a:gd name="T0" fmla="*/ 0 w 177"/>
                <a:gd name="T1" fmla="*/ 2147483647 h 139"/>
                <a:gd name="T2" fmla="*/ 2147483647 w 177"/>
                <a:gd name="T3" fmla="*/ 2147483647 h 139"/>
                <a:gd name="T4" fmla="*/ 2147483647 w 177"/>
                <a:gd name="T5" fmla="*/ 2147483647 h 139"/>
                <a:gd name="T6" fmla="*/ 2147483647 w 177"/>
                <a:gd name="T7" fmla="*/ 2147483647 h 139"/>
                <a:gd name="T8" fmla="*/ 2147483647 w 177"/>
                <a:gd name="T9" fmla="*/ 2147483647 h 139"/>
                <a:gd name="T10" fmla="*/ 2147483647 w 177"/>
                <a:gd name="T11" fmla="*/ 2147483647 h 139"/>
                <a:gd name="T12" fmla="*/ 2147483647 w 177"/>
                <a:gd name="T13" fmla="*/ 2147483647 h 139"/>
                <a:gd name="T14" fmla="*/ 2147483647 w 177"/>
                <a:gd name="T15" fmla="*/ 2147483647 h 139"/>
                <a:gd name="T16" fmla="*/ 2147483647 w 177"/>
                <a:gd name="T17" fmla="*/ 2147483647 h 139"/>
                <a:gd name="T18" fmla="*/ 2147483647 w 177"/>
                <a:gd name="T19" fmla="*/ 2147483647 h 139"/>
                <a:gd name="T20" fmla="*/ 2147483647 w 177"/>
                <a:gd name="T21" fmla="*/ 2147483647 h 139"/>
                <a:gd name="T22" fmla="*/ 2147483647 w 177"/>
                <a:gd name="T23" fmla="*/ 2147483647 h 139"/>
                <a:gd name="T24" fmla="*/ 2147483647 w 177"/>
                <a:gd name="T25" fmla="*/ 2147483647 h 139"/>
                <a:gd name="T26" fmla="*/ 2147483647 w 177"/>
                <a:gd name="T27" fmla="*/ 0 h 139"/>
                <a:gd name="T28" fmla="*/ 2147483647 w 177"/>
                <a:gd name="T29" fmla="*/ 2147483647 h 139"/>
                <a:gd name="T30" fmla="*/ 2147483647 w 177"/>
                <a:gd name="T31" fmla="*/ 2147483647 h 139"/>
                <a:gd name="T32" fmla="*/ 2147483647 w 177"/>
                <a:gd name="T33" fmla="*/ 2147483647 h 139"/>
                <a:gd name="T34" fmla="*/ 2147483647 w 177"/>
                <a:gd name="T35" fmla="*/ 2147483647 h 139"/>
                <a:gd name="T36" fmla="*/ 2147483647 w 177"/>
                <a:gd name="T37" fmla="*/ 2147483647 h 139"/>
                <a:gd name="T38" fmla="*/ 2147483647 w 177"/>
                <a:gd name="T39" fmla="*/ 2147483647 h 139"/>
                <a:gd name="T40" fmla="*/ 2147483647 w 177"/>
                <a:gd name="T41" fmla="*/ 2147483647 h 139"/>
                <a:gd name="T42" fmla="*/ 2147483647 w 177"/>
                <a:gd name="T43" fmla="*/ 2147483647 h 139"/>
                <a:gd name="T44" fmla="*/ 2147483647 w 177"/>
                <a:gd name="T45" fmla="*/ 2147483647 h 139"/>
                <a:gd name="T46" fmla="*/ 2147483647 w 177"/>
                <a:gd name="T47" fmla="*/ 2147483647 h 139"/>
                <a:gd name="T48" fmla="*/ 2147483647 w 177"/>
                <a:gd name="T49" fmla="*/ 2147483647 h 139"/>
                <a:gd name="T50" fmla="*/ 2147483647 w 177"/>
                <a:gd name="T51" fmla="*/ 2147483647 h 139"/>
                <a:gd name="T52" fmla="*/ 2147483647 w 177"/>
                <a:gd name="T53" fmla="*/ 2147483647 h 139"/>
                <a:gd name="T54" fmla="*/ 2147483647 w 177"/>
                <a:gd name="T55" fmla="*/ 2147483647 h 139"/>
                <a:gd name="T56" fmla="*/ 0 w 177"/>
                <a:gd name="T57" fmla="*/ 2147483647 h 1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7"/>
                <a:gd name="T88" fmla="*/ 0 h 139"/>
                <a:gd name="T89" fmla="*/ 177 w 177"/>
                <a:gd name="T90" fmla="*/ 139 h 13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7" h="139">
                  <a:moveTo>
                    <a:pt x="0" y="126"/>
                  </a:moveTo>
                  <a:lnTo>
                    <a:pt x="7" y="113"/>
                  </a:lnTo>
                  <a:lnTo>
                    <a:pt x="16" y="100"/>
                  </a:lnTo>
                  <a:lnTo>
                    <a:pt x="24" y="89"/>
                  </a:lnTo>
                  <a:lnTo>
                    <a:pt x="33" y="79"/>
                  </a:lnTo>
                  <a:lnTo>
                    <a:pt x="44" y="70"/>
                  </a:lnTo>
                  <a:lnTo>
                    <a:pt x="53" y="63"/>
                  </a:lnTo>
                  <a:lnTo>
                    <a:pt x="64" y="55"/>
                  </a:lnTo>
                  <a:lnTo>
                    <a:pt x="76" y="48"/>
                  </a:lnTo>
                  <a:lnTo>
                    <a:pt x="98" y="37"/>
                  </a:lnTo>
                  <a:lnTo>
                    <a:pt x="120" y="26"/>
                  </a:lnTo>
                  <a:lnTo>
                    <a:pt x="142" y="13"/>
                  </a:lnTo>
                  <a:lnTo>
                    <a:pt x="153" y="7"/>
                  </a:lnTo>
                  <a:lnTo>
                    <a:pt x="164" y="0"/>
                  </a:lnTo>
                  <a:lnTo>
                    <a:pt x="177" y="22"/>
                  </a:lnTo>
                  <a:lnTo>
                    <a:pt x="166" y="29"/>
                  </a:lnTo>
                  <a:lnTo>
                    <a:pt x="153" y="35"/>
                  </a:lnTo>
                  <a:lnTo>
                    <a:pt x="131" y="48"/>
                  </a:lnTo>
                  <a:lnTo>
                    <a:pt x="109" y="59"/>
                  </a:lnTo>
                  <a:lnTo>
                    <a:pt x="89" y="70"/>
                  </a:lnTo>
                  <a:lnTo>
                    <a:pt x="79" y="76"/>
                  </a:lnTo>
                  <a:lnTo>
                    <a:pt x="68" y="83"/>
                  </a:lnTo>
                  <a:lnTo>
                    <a:pt x="61" y="89"/>
                  </a:lnTo>
                  <a:lnTo>
                    <a:pt x="51" y="98"/>
                  </a:lnTo>
                  <a:lnTo>
                    <a:pt x="44" y="105"/>
                  </a:lnTo>
                  <a:lnTo>
                    <a:pt x="37" y="116"/>
                  </a:lnTo>
                  <a:lnTo>
                    <a:pt x="29" y="126"/>
                  </a:lnTo>
                  <a:lnTo>
                    <a:pt x="22" y="139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6" name="Freeform 669"/>
            <p:cNvSpPr>
              <a:spLocks/>
            </p:cNvSpPr>
            <p:nvPr/>
          </p:nvSpPr>
          <p:spPr bwMode="auto">
            <a:xfrm>
              <a:off x="5486348" y="2551310"/>
              <a:ext cx="17516" cy="9160"/>
            </a:xfrm>
            <a:custGeom>
              <a:avLst/>
              <a:gdLst>
                <a:gd name="T0" fmla="*/ 0 w 24"/>
                <a:gd name="T1" fmla="*/ 2147483647 h 13"/>
                <a:gd name="T2" fmla="*/ 0 w 24"/>
                <a:gd name="T3" fmla="*/ 2147483647 h 13"/>
                <a:gd name="T4" fmla="*/ 0 w 24"/>
                <a:gd name="T5" fmla="*/ 0 h 13"/>
                <a:gd name="T6" fmla="*/ 2147483647 w 24"/>
                <a:gd name="T7" fmla="*/ 2147483647 h 13"/>
                <a:gd name="T8" fmla="*/ 2147483647 w 24"/>
                <a:gd name="T9" fmla="*/ 2147483647 h 13"/>
                <a:gd name="T10" fmla="*/ 0 w 24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3"/>
                <a:gd name="T20" fmla="*/ 24 w 24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3">
                  <a:moveTo>
                    <a:pt x="0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2" y="13"/>
                  </a:lnTo>
                  <a:lnTo>
                    <a:pt x="24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7" name="Freeform 670"/>
            <p:cNvSpPr>
              <a:spLocks/>
            </p:cNvSpPr>
            <p:nvPr/>
          </p:nvSpPr>
          <p:spPr bwMode="auto">
            <a:xfrm>
              <a:off x="5606044" y="2275188"/>
              <a:ext cx="160568" cy="208073"/>
            </a:xfrm>
            <a:custGeom>
              <a:avLst/>
              <a:gdLst>
                <a:gd name="T0" fmla="*/ 0 w 220"/>
                <a:gd name="T1" fmla="*/ 2147483647 h 319"/>
                <a:gd name="T2" fmla="*/ 2147483647 w 220"/>
                <a:gd name="T3" fmla="*/ 2147483647 h 319"/>
                <a:gd name="T4" fmla="*/ 2147483647 w 220"/>
                <a:gd name="T5" fmla="*/ 2147483647 h 319"/>
                <a:gd name="T6" fmla="*/ 2147483647 w 220"/>
                <a:gd name="T7" fmla="*/ 2147483647 h 319"/>
                <a:gd name="T8" fmla="*/ 2147483647 w 220"/>
                <a:gd name="T9" fmla="*/ 2147483647 h 319"/>
                <a:gd name="T10" fmla="*/ 2147483647 w 220"/>
                <a:gd name="T11" fmla="*/ 2147483647 h 319"/>
                <a:gd name="T12" fmla="*/ 2147483647 w 220"/>
                <a:gd name="T13" fmla="*/ 2147483647 h 319"/>
                <a:gd name="T14" fmla="*/ 2147483647 w 220"/>
                <a:gd name="T15" fmla="*/ 2147483647 h 319"/>
                <a:gd name="T16" fmla="*/ 2147483647 w 220"/>
                <a:gd name="T17" fmla="*/ 2147483647 h 319"/>
                <a:gd name="T18" fmla="*/ 2147483647 w 220"/>
                <a:gd name="T19" fmla="*/ 2147483647 h 319"/>
                <a:gd name="T20" fmla="*/ 2147483647 w 220"/>
                <a:gd name="T21" fmla="*/ 2147483647 h 319"/>
                <a:gd name="T22" fmla="*/ 2147483647 w 220"/>
                <a:gd name="T23" fmla="*/ 2147483647 h 319"/>
                <a:gd name="T24" fmla="*/ 2147483647 w 220"/>
                <a:gd name="T25" fmla="*/ 2147483647 h 319"/>
                <a:gd name="T26" fmla="*/ 2147483647 w 220"/>
                <a:gd name="T27" fmla="*/ 2147483647 h 319"/>
                <a:gd name="T28" fmla="*/ 2147483647 w 220"/>
                <a:gd name="T29" fmla="*/ 2147483647 h 319"/>
                <a:gd name="T30" fmla="*/ 2147483647 w 220"/>
                <a:gd name="T31" fmla="*/ 0 h 319"/>
                <a:gd name="T32" fmla="*/ 2147483647 w 220"/>
                <a:gd name="T33" fmla="*/ 2147483647 h 319"/>
                <a:gd name="T34" fmla="*/ 2147483647 w 220"/>
                <a:gd name="T35" fmla="*/ 2147483647 h 319"/>
                <a:gd name="T36" fmla="*/ 2147483647 w 220"/>
                <a:gd name="T37" fmla="*/ 2147483647 h 319"/>
                <a:gd name="T38" fmla="*/ 2147483647 w 220"/>
                <a:gd name="T39" fmla="*/ 2147483647 h 319"/>
                <a:gd name="T40" fmla="*/ 2147483647 w 220"/>
                <a:gd name="T41" fmla="*/ 2147483647 h 319"/>
                <a:gd name="T42" fmla="*/ 2147483647 w 220"/>
                <a:gd name="T43" fmla="*/ 2147483647 h 319"/>
                <a:gd name="T44" fmla="*/ 2147483647 w 220"/>
                <a:gd name="T45" fmla="*/ 2147483647 h 319"/>
                <a:gd name="T46" fmla="*/ 2147483647 w 220"/>
                <a:gd name="T47" fmla="*/ 2147483647 h 319"/>
                <a:gd name="T48" fmla="*/ 2147483647 w 220"/>
                <a:gd name="T49" fmla="*/ 2147483647 h 319"/>
                <a:gd name="T50" fmla="*/ 2147483647 w 220"/>
                <a:gd name="T51" fmla="*/ 2147483647 h 319"/>
                <a:gd name="T52" fmla="*/ 2147483647 w 220"/>
                <a:gd name="T53" fmla="*/ 2147483647 h 319"/>
                <a:gd name="T54" fmla="*/ 2147483647 w 220"/>
                <a:gd name="T55" fmla="*/ 2147483647 h 319"/>
                <a:gd name="T56" fmla="*/ 2147483647 w 220"/>
                <a:gd name="T57" fmla="*/ 2147483647 h 319"/>
                <a:gd name="T58" fmla="*/ 2147483647 w 220"/>
                <a:gd name="T59" fmla="*/ 2147483647 h 319"/>
                <a:gd name="T60" fmla="*/ 2147483647 w 220"/>
                <a:gd name="T61" fmla="*/ 2147483647 h 319"/>
                <a:gd name="T62" fmla="*/ 2147483647 w 220"/>
                <a:gd name="T63" fmla="*/ 2147483647 h 319"/>
                <a:gd name="T64" fmla="*/ 0 w 220"/>
                <a:gd name="T65" fmla="*/ 2147483647 h 3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319"/>
                <a:gd name="T101" fmla="*/ 220 w 220"/>
                <a:gd name="T102" fmla="*/ 319 h 3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319">
                  <a:moveTo>
                    <a:pt x="0" y="299"/>
                  </a:moveTo>
                  <a:lnTo>
                    <a:pt x="18" y="284"/>
                  </a:lnTo>
                  <a:lnTo>
                    <a:pt x="35" y="271"/>
                  </a:lnTo>
                  <a:lnTo>
                    <a:pt x="51" y="256"/>
                  </a:lnTo>
                  <a:lnTo>
                    <a:pt x="66" y="239"/>
                  </a:lnTo>
                  <a:lnTo>
                    <a:pt x="81" y="223"/>
                  </a:lnTo>
                  <a:lnTo>
                    <a:pt x="94" y="206"/>
                  </a:lnTo>
                  <a:lnTo>
                    <a:pt x="107" y="187"/>
                  </a:lnTo>
                  <a:lnTo>
                    <a:pt x="120" y="169"/>
                  </a:lnTo>
                  <a:lnTo>
                    <a:pt x="131" y="149"/>
                  </a:lnTo>
                  <a:lnTo>
                    <a:pt x="142" y="128"/>
                  </a:lnTo>
                  <a:lnTo>
                    <a:pt x="151" y="108"/>
                  </a:lnTo>
                  <a:lnTo>
                    <a:pt x="162" y="87"/>
                  </a:lnTo>
                  <a:lnTo>
                    <a:pt x="172" y="65"/>
                  </a:lnTo>
                  <a:lnTo>
                    <a:pt x="179" y="45"/>
                  </a:lnTo>
                  <a:lnTo>
                    <a:pt x="196" y="0"/>
                  </a:lnTo>
                  <a:lnTo>
                    <a:pt x="220" y="10"/>
                  </a:lnTo>
                  <a:lnTo>
                    <a:pt x="203" y="54"/>
                  </a:lnTo>
                  <a:lnTo>
                    <a:pt x="194" y="76"/>
                  </a:lnTo>
                  <a:lnTo>
                    <a:pt x="185" y="99"/>
                  </a:lnTo>
                  <a:lnTo>
                    <a:pt x="175" y="119"/>
                  </a:lnTo>
                  <a:lnTo>
                    <a:pt x="164" y="141"/>
                  </a:lnTo>
                  <a:lnTo>
                    <a:pt x="153" y="162"/>
                  </a:lnTo>
                  <a:lnTo>
                    <a:pt x="142" y="182"/>
                  </a:lnTo>
                  <a:lnTo>
                    <a:pt x="129" y="202"/>
                  </a:lnTo>
                  <a:lnTo>
                    <a:pt x="114" y="221"/>
                  </a:lnTo>
                  <a:lnTo>
                    <a:pt x="101" y="239"/>
                  </a:lnTo>
                  <a:lnTo>
                    <a:pt x="85" y="258"/>
                  </a:lnTo>
                  <a:lnTo>
                    <a:pt x="70" y="274"/>
                  </a:lnTo>
                  <a:lnTo>
                    <a:pt x="51" y="289"/>
                  </a:lnTo>
                  <a:lnTo>
                    <a:pt x="33" y="304"/>
                  </a:lnTo>
                  <a:lnTo>
                    <a:pt x="14" y="319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8" name="Freeform 671"/>
            <p:cNvSpPr>
              <a:spLocks/>
            </p:cNvSpPr>
            <p:nvPr/>
          </p:nvSpPr>
          <p:spPr bwMode="auto">
            <a:xfrm>
              <a:off x="5606044" y="2468866"/>
              <a:ext cx="11678" cy="14395"/>
            </a:xfrm>
            <a:custGeom>
              <a:avLst/>
              <a:gdLst>
                <a:gd name="T0" fmla="*/ 2147483647 w 16"/>
                <a:gd name="T1" fmla="*/ 2147483647 h 22"/>
                <a:gd name="T2" fmla="*/ 2147483647 w 16"/>
                <a:gd name="T3" fmla="*/ 2147483647 h 22"/>
                <a:gd name="T4" fmla="*/ 2147483647 w 16"/>
                <a:gd name="T5" fmla="*/ 2147483647 h 22"/>
                <a:gd name="T6" fmla="*/ 0 w 16"/>
                <a:gd name="T7" fmla="*/ 2147483647 h 22"/>
                <a:gd name="T8" fmla="*/ 2147483647 w 16"/>
                <a:gd name="T9" fmla="*/ 0 h 22"/>
                <a:gd name="T10" fmla="*/ 2147483647 w 16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2"/>
                <a:gd name="T20" fmla="*/ 16 w 16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2">
                  <a:moveTo>
                    <a:pt x="14" y="22"/>
                  </a:moveTo>
                  <a:lnTo>
                    <a:pt x="16" y="20"/>
                  </a:lnTo>
                  <a:lnTo>
                    <a:pt x="14" y="2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9" name="Freeform 672"/>
            <p:cNvSpPr>
              <a:spLocks/>
            </p:cNvSpPr>
            <p:nvPr/>
          </p:nvSpPr>
          <p:spPr bwMode="auto">
            <a:xfrm>
              <a:off x="5630859" y="2209756"/>
              <a:ext cx="132833" cy="75901"/>
            </a:xfrm>
            <a:custGeom>
              <a:avLst/>
              <a:gdLst>
                <a:gd name="T0" fmla="*/ 2147483647 w 181"/>
                <a:gd name="T1" fmla="*/ 2147483647 h 114"/>
                <a:gd name="T2" fmla="*/ 2147483647 w 181"/>
                <a:gd name="T3" fmla="*/ 2147483647 h 114"/>
                <a:gd name="T4" fmla="*/ 2147483647 w 181"/>
                <a:gd name="T5" fmla="*/ 2147483647 h 114"/>
                <a:gd name="T6" fmla="*/ 2147483647 w 181"/>
                <a:gd name="T7" fmla="*/ 2147483647 h 114"/>
                <a:gd name="T8" fmla="*/ 2147483647 w 181"/>
                <a:gd name="T9" fmla="*/ 2147483647 h 114"/>
                <a:gd name="T10" fmla="*/ 2147483647 w 181"/>
                <a:gd name="T11" fmla="*/ 2147483647 h 114"/>
                <a:gd name="T12" fmla="*/ 2147483647 w 181"/>
                <a:gd name="T13" fmla="*/ 2147483647 h 114"/>
                <a:gd name="T14" fmla="*/ 2147483647 w 181"/>
                <a:gd name="T15" fmla="*/ 2147483647 h 114"/>
                <a:gd name="T16" fmla="*/ 2147483647 w 181"/>
                <a:gd name="T17" fmla="*/ 2147483647 h 114"/>
                <a:gd name="T18" fmla="*/ 2147483647 w 181"/>
                <a:gd name="T19" fmla="*/ 2147483647 h 114"/>
                <a:gd name="T20" fmla="*/ 0 w 181"/>
                <a:gd name="T21" fmla="*/ 2147483647 h 114"/>
                <a:gd name="T22" fmla="*/ 0 w 181"/>
                <a:gd name="T23" fmla="*/ 0 h 114"/>
                <a:gd name="T24" fmla="*/ 2147483647 w 181"/>
                <a:gd name="T25" fmla="*/ 0 h 114"/>
                <a:gd name="T26" fmla="*/ 2147483647 w 181"/>
                <a:gd name="T27" fmla="*/ 2147483647 h 114"/>
                <a:gd name="T28" fmla="*/ 2147483647 w 181"/>
                <a:gd name="T29" fmla="*/ 2147483647 h 114"/>
                <a:gd name="T30" fmla="*/ 2147483647 w 181"/>
                <a:gd name="T31" fmla="*/ 2147483647 h 114"/>
                <a:gd name="T32" fmla="*/ 2147483647 w 181"/>
                <a:gd name="T33" fmla="*/ 2147483647 h 114"/>
                <a:gd name="T34" fmla="*/ 2147483647 w 181"/>
                <a:gd name="T35" fmla="*/ 2147483647 h 114"/>
                <a:gd name="T36" fmla="*/ 2147483647 w 181"/>
                <a:gd name="T37" fmla="*/ 2147483647 h 114"/>
                <a:gd name="T38" fmla="*/ 2147483647 w 181"/>
                <a:gd name="T39" fmla="*/ 2147483647 h 114"/>
                <a:gd name="T40" fmla="*/ 2147483647 w 181"/>
                <a:gd name="T41" fmla="*/ 2147483647 h 114"/>
                <a:gd name="T42" fmla="*/ 2147483647 w 181"/>
                <a:gd name="T43" fmla="*/ 2147483647 h 114"/>
                <a:gd name="T44" fmla="*/ 2147483647 w 181"/>
                <a:gd name="T45" fmla="*/ 2147483647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1"/>
                <a:gd name="T70" fmla="*/ 0 h 114"/>
                <a:gd name="T71" fmla="*/ 181 w 181"/>
                <a:gd name="T72" fmla="*/ 114 h 1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1" h="114">
                  <a:moveTo>
                    <a:pt x="164" y="114"/>
                  </a:moveTo>
                  <a:lnTo>
                    <a:pt x="133" y="90"/>
                  </a:lnTo>
                  <a:lnTo>
                    <a:pt x="113" y="74"/>
                  </a:lnTo>
                  <a:lnTo>
                    <a:pt x="89" y="59"/>
                  </a:lnTo>
                  <a:lnTo>
                    <a:pt x="63" y="44"/>
                  </a:lnTo>
                  <a:lnTo>
                    <a:pt x="52" y="38"/>
                  </a:lnTo>
                  <a:lnTo>
                    <a:pt x="39" y="33"/>
                  </a:lnTo>
                  <a:lnTo>
                    <a:pt x="27" y="29"/>
                  </a:lnTo>
                  <a:lnTo>
                    <a:pt x="18" y="2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4" y="1"/>
                  </a:lnTo>
                  <a:lnTo>
                    <a:pt x="37" y="5"/>
                  </a:lnTo>
                  <a:lnTo>
                    <a:pt x="50" y="11"/>
                  </a:lnTo>
                  <a:lnTo>
                    <a:pt x="63" y="16"/>
                  </a:lnTo>
                  <a:lnTo>
                    <a:pt x="76" y="22"/>
                  </a:lnTo>
                  <a:lnTo>
                    <a:pt x="101" y="37"/>
                  </a:lnTo>
                  <a:lnTo>
                    <a:pt x="126" y="53"/>
                  </a:lnTo>
                  <a:lnTo>
                    <a:pt x="150" y="70"/>
                  </a:lnTo>
                  <a:lnTo>
                    <a:pt x="181" y="94"/>
                  </a:lnTo>
                  <a:lnTo>
                    <a:pt x="164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0" name="Freeform 673"/>
            <p:cNvSpPr>
              <a:spLocks/>
            </p:cNvSpPr>
            <p:nvPr/>
          </p:nvSpPr>
          <p:spPr bwMode="auto">
            <a:xfrm>
              <a:off x="5749095" y="2271262"/>
              <a:ext cx="18976" cy="14395"/>
            </a:xfrm>
            <a:custGeom>
              <a:avLst/>
              <a:gdLst>
                <a:gd name="T0" fmla="*/ 2147483647 w 26"/>
                <a:gd name="T1" fmla="*/ 2147483647 h 20"/>
                <a:gd name="T2" fmla="*/ 2147483647 w 26"/>
                <a:gd name="T3" fmla="*/ 2147483647 h 20"/>
                <a:gd name="T4" fmla="*/ 2147483647 w 26"/>
                <a:gd name="T5" fmla="*/ 0 h 20"/>
                <a:gd name="T6" fmla="*/ 2147483647 w 26"/>
                <a:gd name="T7" fmla="*/ 2147483647 h 20"/>
                <a:gd name="T8" fmla="*/ 0 w 26"/>
                <a:gd name="T9" fmla="*/ 2147483647 h 20"/>
                <a:gd name="T10" fmla="*/ 2147483647 w 26"/>
                <a:gd name="T11" fmla="*/ 214748364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0"/>
                <a:gd name="T20" fmla="*/ 26 w 26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0">
                  <a:moveTo>
                    <a:pt x="24" y="15"/>
                  </a:moveTo>
                  <a:lnTo>
                    <a:pt x="26" y="5"/>
                  </a:lnTo>
                  <a:lnTo>
                    <a:pt x="20" y="0"/>
                  </a:lnTo>
                  <a:lnTo>
                    <a:pt x="3" y="20"/>
                  </a:lnTo>
                  <a:lnTo>
                    <a:pt x="0" y="5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1" name="Freeform 674"/>
            <p:cNvSpPr>
              <a:spLocks/>
            </p:cNvSpPr>
            <p:nvPr/>
          </p:nvSpPr>
          <p:spPr bwMode="auto">
            <a:xfrm>
              <a:off x="5598745" y="2209756"/>
              <a:ext cx="33573" cy="19630"/>
            </a:xfrm>
            <a:custGeom>
              <a:avLst/>
              <a:gdLst>
                <a:gd name="T0" fmla="*/ 2147483647 w 47"/>
                <a:gd name="T1" fmla="*/ 2147483647 h 29"/>
                <a:gd name="T2" fmla="*/ 2147483647 w 47"/>
                <a:gd name="T3" fmla="*/ 2147483647 h 29"/>
                <a:gd name="T4" fmla="*/ 0 w 47"/>
                <a:gd name="T5" fmla="*/ 2147483647 h 29"/>
                <a:gd name="T6" fmla="*/ 2147483647 w 47"/>
                <a:gd name="T7" fmla="*/ 0 h 29"/>
                <a:gd name="T8" fmla="*/ 2147483647 w 47"/>
                <a:gd name="T9" fmla="*/ 214748364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9"/>
                <a:gd name="T17" fmla="*/ 47 w 4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9">
                  <a:moveTo>
                    <a:pt x="47" y="25"/>
                  </a:moveTo>
                  <a:lnTo>
                    <a:pt x="2" y="29"/>
                  </a:lnTo>
                  <a:lnTo>
                    <a:pt x="0" y="3"/>
                  </a:lnTo>
                  <a:lnTo>
                    <a:pt x="45" y="0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2" name="Freeform 675"/>
            <p:cNvSpPr>
              <a:spLocks/>
            </p:cNvSpPr>
            <p:nvPr/>
          </p:nvSpPr>
          <p:spPr bwMode="auto">
            <a:xfrm>
              <a:off x="5630859" y="2209756"/>
              <a:ext cx="1460" cy="17012"/>
            </a:xfrm>
            <a:custGeom>
              <a:avLst/>
              <a:gdLst>
                <a:gd name="T0" fmla="*/ 0 w 2"/>
                <a:gd name="T1" fmla="*/ 0 h 25"/>
                <a:gd name="T2" fmla="*/ 2147483647 w 2"/>
                <a:gd name="T3" fmla="*/ 2147483647 h 25"/>
                <a:gd name="T4" fmla="*/ 0 w 2"/>
                <a:gd name="T5" fmla="*/ 2147483647 h 25"/>
                <a:gd name="T6" fmla="*/ 0 w 2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5"/>
                <a:gd name="T14" fmla="*/ 2 w 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5">
                  <a:moveTo>
                    <a:pt x="0" y="0"/>
                  </a:moveTo>
                  <a:lnTo>
                    <a:pt x="2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3" name="Freeform 676"/>
            <p:cNvSpPr>
              <a:spLocks/>
            </p:cNvSpPr>
            <p:nvPr/>
          </p:nvSpPr>
          <p:spPr bwMode="auto">
            <a:xfrm>
              <a:off x="5392926" y="2153485"/>
              <a:ext cx="207278" cy="75901"/>
            </a:xfrm>
            <a:custGeom>
              <a:avLst/>
              <a:gdLst>
                <a:gd name="T0" fmla="*/ 2147483647 w 283"/>
                <a:gd name="T1" fmla="*/ 2147483647 h 116"/>
                <a:gd name="T2" fmla="*/ 2147483647 w 283"/>
                <a:gd name="T3" fmla="*/ 2147483647 h 116"/>
                <a:gd name="T4" fmla="*/ 2147483647 w 283"/>
                <a:gd name="T5" fmla="*/ 2147483647 h 116"/>
                <a:gd name="T6" fmla="*/ 2147483647 w 283"/>
                <a:gd name="T7" fmla="*/ 2147483647 h 116"/>
                <a:gd name="T8" fmla="*/ 2147483647 w 283"/>
                <a:gd name="T9" fmla="*/ 2147483647 h 116"/>
                <a:gd name="T10" fmla="*/ 2147483647 w 283"/>
                <a:gd name="T11" fmla="*/ 2147483647 h 116"/>
                <a:gd name="T12" fmla="*/ 2147483647 w 283"/>
                <a:gd name="T13" fmla="*/ 2147483647 h 116"/>
                <a:gd name="T14" fmla="*/ 2147483647 w 283"/>
                <a:gd name="T15" fmla="*/ 2147483647 h 116"/>
                <a:gd name="T16" fmla="*/ 2147483647 w 283"/>
                <a:gd name="T17" fmla="*/ 2147483647 h 116"/>
                <a:gd name="T18" fmla="*/ 2147483647 w 283"/>
                <a:gd name="T19" fmla="*/ 2147483647 h 116"/>
                <a:gd name="T20" fmla="*/ 2147483647 w 283"/>
                <a:gd name="T21" fmla="*/ 2147483647 h 116"/>
                <a:gd name="T22" fmla="*/ 0 w 283"/>
                <a:gd name="T23" fmla="*/ 2147483647 h 116"/>
                <a:gd name="T24" fmla="*/ 2147483647 w 283"/>
                <a:gd name="T25" fmla="*/ 0 h 116"/>
                <a:gd name="T26" fmla="*/ 2147483647 w 283"/>
                <a:gd name="T27" fmla="*/ 2147483647 h 116"/>
                <a:gd name="T28" fmla="*/ 2147483647 w 283"/>
                <a:gd name="T29" fmla="*/ 2147483647 h 116"/>
                <a:gd name="T30" fmla="*/ 2147483647 w 283"/>
                <a:gd name="T31" fmla="*/ 2147483647 h 116"/>
                <a:gd name="T32" fmla="*/ 2147483647 w 283"/>
                <a:gd name="T33" fmla="*/ 2147483647 h 116"/>
                <a:gd name="T34" fmla="*/ 2147483647 w 283"/>
                <a:gd name="T35" fmla="*/ 2147483647 h 116"/>
                <a:gd name="T36" fmla="*/ 2147483647 w 283"/>
                <a:gd name="T37" fmla="*/ 2147483647 h 116"/>
                <a:gd name="T38" fmla="*/ 2147483647 w 283"/>
                <a:gd name="T39" fmla="*/ 2147483647 h 116"/>
                <a:gd name="T40" fmla="*/ 2147483647 w 283"/>
                <a:gd name="T41" fmla="*/ 2147483647 h 116"/>
                <a:gd name="T42" fmla="*/ 2147483647 w 283"/>
                <a:gd name="T43" fmla="*/ 2147483647 h 116"/>
                <a:gd name="T44" fmla="*/ 2147483647 w 283"/>
                <a:gd name="T45" fmla="*/ 2147483647 h 116"/>
                <a:gd name="T46" fmla="*/ 2147483647 w 283"/>
                <a:gd name="T47" fmla="*/ 2147483647 h 116"/>
                <a:gd name="T48" fmla="*/ 2147483647 w 283"/>
                <a:gd name="T49" fmla="*/ 2147483647 h 1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116"/>
                <a:gd name="T77" fmla="*/ 283 w 283"/>
                <a:gd name="T78" fmla="*/ 116 h 1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116">
                  <a:moveTo>
                    <a:pt x="283" y="116"/>
                  </a:moveTo>
                  <a:lnTo>
                    <a:pt x="268" y="116"/>
                  </a:lnTo>
                  <a:lnTo>
                    <a:pt x="252" y="114"/>
                  </a:lnTo>
                  <a:lnTo>
                    <a:pt x="235" y="112"/>
                  </a:lnTo>
                  <a:lnTo>
                    <a:pt x="217" y="109"/>
                  </a:lnTo>
                  <a:lnTo>
                    <a:pt x="181" y="99"/>
                  </a:lnTo>
                  <a:lnTo>
                    <a:pt x="161" y="92"/>
                  </a:lnTo>
                  <a:lnTo>
                    <a:pt x="142" y="87"/>
                  </a:lnTo>
                  <a:lnTo>
                    <a:pt x="104" y="70"/>
                  </a:lnTo>
                  <a:lnTo>
                    <a:pt x="67" y="55"/>
                  </a:lnTo>
                  <a:lnTo>
                    <a:pt x="31" y="38"/>
                  </a:lnTo>
                  <a:lnTo>
                    <a:pt x="0" y="22"/>
                  </a:lnTo>
                  <a:lnTo>
                    <a:pt x="13" y="0"/>
                  </a:lnTo>
                  <a:lnTo>
                    <a:pt x="43" y="16"/>
                  </a:lnTo>
                  <a:lnTo>
                    <a:pt x="76" y="31"/>
                  </a:lnTo>
                  <a:lnTo>
                    <a:pt x="113" y="48"/>
                  </a:lnTo>
                  <a:lnTo>
                    <a:pt x="152" y="62"/>
                  </a:lnTo>
                  <a:lnTo>
                    <a:pt x="170" y="68"/>
                  </a:lnTo>
                  <a:lnTo>
                    <a:pt x="189" y="75"/>
                  </a:lnTo>
                  <a:lnTo>
                    <a:pt x="224" y="85"/>
                  </a:lnTo>
                  <a:lnTo>
                    <a:pt x="241" y="88"/>
                  </a:lnTo>
                  <a:lnTo>
                    <a:pt x="255" y="90"/>
                  </a:lnTo>
                  <a:lnTo>
                    <a:pt x="268" y="90"/>
                  </a:lnTo>
                  <a:lnTo>
                    <a:pt x="281" y="90"/>
                  </a:lnTo>
                  <a:lnTo>
                    <a:pt x="283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4" name="Freeform 677"/>
            <p:cNvSpPr>
              <a:spLocks/>
            </p:cNvSpPr>
            <p:nvPr/>
          </p:nvSpPr>
          <p:spPr bwMode="auto">
            <a:xfrm>
              <a:off x="5598745" y="2212373"/>
              <a:ext cx="1460" cy="17012"/>
            </a:xfrm>
            <a:custGeom>
              <a:avLst/>
              <a:gdLst>
                <a:gd name="T0" fmla="*/ 2147483647 w 2"/>
                <a:gd name="T1" fmla="*/ 2147483647 h 26"/>
                <a:gd name="T2" fmla="*/ 0 w 2"/>
                <a:gd name="T3" fmla="*/ 0 h 26"/>
                <a:gd name="T4" fmla="*/ 2147483647 w 2"/>
                <a:gd name="T5" fmla="*/ 2147483647 h 26"/>
                <a:gd name="T6" fmla="*/ 0 60000 65536"/>
                <a:gd name="T7" fmla="*/ 0 60000 65536"/>
                <a:gd name="T8" fmla="*/ 0 60000 65536"/>
                <a:gd name="T9" fmla="*/ 0 w 2"/>
                <a:gd name="T10" fmla="*/ 0 h 26"/>
                <a:gd name="T11" fmla="*/ 2 w 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6">
                  <a:moveTo>
                    <a:pt x="2" y="26"/>
                  </a:moveTo>
                  <a:lnTo>
                    <a:pt x="0" y="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5" name="Freeform 678"/>
            <p:cNvSpPr>
              <a:spLocks/>
            </p:cNvSpPr>
            <p:nvPr/>
          </p:nvSpPr>
          <p:spPr bwMode="auto">
            <a:xfrm>
              <a:off x="5394386" y="2153485"/>
              <a:ext cx="20436" cy="19630"/>
            </a:xfrm>
            <a:custGeom>
              <a:avLst/>
              <a:gdLst>
                <a:gd name="T0" fmla="*/ 2147483647 w 28"/>
                <a:gd name="T1" fmla="*/ 0 h 31"/>
                <a:gd name="T2" fmla="*/ 0 w 28"/>
                <a:gd name="T3" fmla="*/ 2147483647 h 31"/>
                <a:gd name="T4" fmla="*/ 2147483647 w 28"/>
                <a:gd name="T5" fmla="*/ 2147483647 h 31"/>
                <a:gd name="T6" fmla="*/ 2147483647 w 28"/>
                <a:gd name="T7" fmla="*/ 2147483647 h 31"/>
                <a:gd name="T8" fmla="*/ 2147483647 w 2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9" y="0"/>
                  </a:moveTo>
                  <a:lnTo>
                    <a:pt x="0" y="24"/>
                  </a:lnTo>
                  <a:lnTo>
                    <a:pt x="18" y="31"/>
                  </a:lnTo>
                  <a:lnTo>
                    <a:pt x="28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6" name="Freeform 679"/>
            <p:cNvSpPr>
              <a:spLocks/>
            </p:cNvSpPr>
            <p:nvPr/>
          </p:nvSpPr>
          <p:spPr bwMode="auto">
            <a:xfrm>
              <a:off x="5392926" y="2153485"/>
              <a:ext cx="10218" cy="15704"/>
            </a:xfrm>
            <a:custGeom>
              <a:avLst/>
              <a:gdLst>
                <a:gd name="T0" fmla="*/ 0 w 13"/>
                <a:gd name="T1" fmla="*/ 2147483647 h 24"/>
                <a:gd name="T2" fmla="*/ 2147483647 w 13"/>
                <a:gd name="T3" fmla="*/ 0 h 24"/>
                <a:gd name="T4" fmla="*/ 2147483647 w 13"/>
                <a:gd name="T5" fmla="*/ 2147483647 h 24"/>
                <a:gd name="T6" fmla="*/ 2147483647 w 13"/>
                <a:gd name="T7" fmla="*/ 0 h 24"/>
                <a:gd name="T8" fmla="*/ 0 w 13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22"/>
                  </a:moveTo>
                  <a:lnTo>
                    <a:pt x="11" y="0"/>
                  </a:lnTo>
                  <a:lnTo>
                    <a:pt x="2" y="24"/>
                  </a:lnTo>
                  <a:lnTo>
                    <a:pt x="1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7" name="Freeform 680"/>
            <p:cNvSpPr>
              <a:spLocks/>
            </p:cNvSpPr>
            <p:nvPr/>
          </p:nvSpPr>
          <p:spPr bwMode="auto">
            <a:xfrm>
              <a:off x="5403144" y="2157411"/>
              <a:ext cx="20436" cy="15704"/>
            </a:xfrm>
            <a:custGeom>
              <a:avLst/>
              <a:gdLst>
                <a:gd name="T0" fmla="*/ 2147483647 w 28"/>
                <a:gd name="T1" fmla="*/ 0 h 24"/>
                <a:gd name="T2" fmla="*/ 2147483647 w 28"/>
                <a:gd name="T3" fmla="*/ 2147483647 h 24"/>
                <a:gd name="T4" fmla="*/ 2147483647 w 28"/>
                <a:gd name="T5" fmla="*/ 2147483647 h 24"/>
                <a:gd name="T6" fmla="*/ 0 w 28"/>
                <a:gd name="T7" fmla="*/ 2147483647 h 24"/>
                <a:gd name="T8" fmla="*/ 2147483647 w 28"/>
                <a:gd name="T9" fmla="*/ 2147483647 h 24"/>
                <a:gd name="T10" fmla="*/ 2147483647 w 2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4"/>
                <a:gd name="T20" fmla="*/ 28 w 2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4">
                  <a:moveTo>
                    <a:pt x="17" y="0"/>
                  </a:moveTo>
                  <a:lnTo>
                    <a:pt x="28" y="4"/>
                  </a:lnTo>
                  <a:lnTo>
                    <a:pt x="24" y="15"/>
                  </a:lnTo>
                  <a:lnTo>
                    <a:pt x="0" y="7"/>
                  </a:lnTo>
                  <a:lnTo>
                    <a:pt x="7" y="2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" name="Freeform 681"/>
            <p:cNvSpPr>
              <a:spLocks/>
            </p:cNvSpPr>
            <p:nvPr/>
          </p:nvSpPr>
          <p:spPr bwMode="auto">
            <a:xfrm>
              <a:off x="5828291" y="1339831"/>
              <a:ext cx="1128537" cy="795284"/>
            </a:xfrm>
            <a:custGeom>
              <a:avLst/>
              <a:gdLst/>
              <a:ahLst/>
              <a:cxnLst>
                <a:cxn ang="0">
                  <a:pos x="1482" y="709"/>
                </a:cxn>
                <a:cxn ang="0">
                  <a:pos x="1373" y="763"/>
                </a:cxn>
                <a:cxn ang="0">
                  <a:pos x="1290" y="806"/>
                </a:cxn>
                <a:cxn ang="0">
                  <a:pos x="1260" y="863"/>
                </a:cxn>
                <a:cxn ang="0">
                  <a:pos x="1220" y="846"/>
                </a:cxn>
                <a:cxn ang="0">
                  <a:pos x="1107" y="906"/>
                </a:cxn>
                <a:cxn ang="0">
                  <a:pos x="1196" y="1008"/>
                </a:cxn>
                <a:cxn ang="0">
                  <a:pos x="1025" y="1165"/>
                </a:cxn>
                <a:cxn ang="0">
                  <a:pos x="890" y="1217"/>
                </a:cxn>
                <a:cxn ang="0">
                  <a:pos x="835" y="1187"/>
                </a:cxn>
                <a:cxn ang="0">
                  <a:pos x="798" y="1091"/>
                </a:cxn>
                <a:cxn ang="0">
                  <a:pos x="740" y="1022"/>
                </a:cxn>
                <a:cxn ang="0">
                  <a:pos x="714" y="982"/>
                </a:cxn>
                <a:cxn ang="0">
                  <a:pos x="696" y="863"/>
                </a:cxn>
                <a:cxn ang="0">
                  <a:pos x="663" y="772"/>
                </a:cxn>
                <a:cxn ang="0">
                  <a:pos x="679" y="671"/>
                </a:cxn>
                <a:cxn ang="0">
                  <a:pos x="696" y="608"/>
                </a:cxn>
                <a:cxn ang="0">
                  <a:pos x="618" y="610"/>
                </a:cxn>
                <a:cxn ang="0">
                  <a:pos x="505" y="641"/>
                </a:cxn>
                <a:cxn ang="0">
                  <a:pos x="420" y="578"/>
                </a:cxn>
                <a:cxn ang="0">
                  <a:pos x="350" y="550"/>
                </a:cxn>
                <a:cxn ang="0">
                  <a:pos x="191" y="565"/>
                </a:cxn>
                <a:cxn ang="0">
                  <a:pos x="128" y="541"/>
                </a:cxn>
                <a:cxn ang="0">
                  <a:pos x="111" y="476"/>
                </a:cxn>
                <a:cxn ang="0">
                  <a:pos x="83" y="386"/>
                </a:cxn>
                <a:cxn ang="0">
                  <a:pos x="15" y="326"/>
                </a:cxn>
                <a:cxn ang="0">
                  <a:pos x="24" y="204"/>
                </a:cxn>
                <a:cxn ang="0">
                  <a:pos x="115" y="65"/>
                </a:cxn>
                <a:cxn ang="0">
                  <a:pos x="170" y="128"/>
                </a:cxn>
                <a:cxn ang="0">
                  <a:pos x="139" y="193"/>
                </a:cxn>
                <a:cxn ang="0">
                  <a:pos x="128" y="237"/>
                </a:cxn>
                <a:cxn ang="0">
                  <a:pos x="202" y="310"/>
                </a:cxn>
                <a:cxn ang="0">
                  <a:pos x="235" y="300"/>
                </a:cxn>
                <a:cxn ang="0">
                  <a:pos x="242" y="237"/>
                </a:cxn>
                <a:cxn ang="0">
                  <a:pos x="215" y="184"/>
                </a:cxn>
                <a:cxn ang="0">
                  <a:pos x="189" y="136"/>
                </a:cxn>
                <a:cxn ang="0">
                  <a:pos x="233" y="75"/>
                </a:cxn>
                <a:cxn ang="0">
                  <a:pos x="339" y="13"/>
                </a:cxn>
                <a:cxn ang="0">
                  <a:pos x="461" y="2"/>
                </a:cxn>
                <a:cxn ang="0">
                  <a:pos x="535" y="37"/>
                </a:cxn>
                <a:cxn ang="0">
                  <a:pos x="585" y="110"/>
                </a:cxn>
                <a:cxn ang="0">
                  <a:pos x="720" y="99"/>
                </a:cxn>
                <a:cxn ang="0">
                  <a:pos x="814" y="93"/>
                </a:cxn>
                <a:cxn ang="0">
                  <a:pos x="946" y="130"/>
                </a:cxn>
                <a:cxn ang="0">
                  <a:pos x="1029" y="112"/>
                </a:cxn>
                <a:cxn ang="0">
                  <a:pos x="1029" y="67"/>
                </a:cxn>
                <a:cxn ang="0">
                  <a:pos x="1142" y="30"/>
                </a:cxn>
                <a:cxn ang="0">
                  <a:pos x="1294" y="26"/>
                </a:cxn>
                <a:cxn ang="0">
                  <a:pos x="1214" y="69"/>
                </a:cxn>
                <a:cxn ang="0">
                  <a:pos x="1281" y="117"/>
                </a:cxn>
                <a:cxn ang="0">
                  <a:pos x="1377" y="126"/>
                </a:cxn>
                <a:cxn ang="0">
                  <a:pos x="1423" y="178"/>
                </a:cxn>
                <a:cxn ang="0">
                  <a:pos x="1395" y="217"/>
                </a:cxn>
                <a:cxn ang="0">
                  <a:pos x="1388" y="260"/>
                </a:cxn>
                <a:cxn ang="0">
                  <a:pos x="1421" y="261"/>
                </a:cxn>
                <a:cxn ang="0">
                  <a:pos x="1475" y="237"/>
                </a:cxn>
                <a:cxn ang="0">
                  <a:pos x="1525" y="293"/>
                </a:cxn>
                <a:cxn ang="0">
                  <a:pos x="1468" y="380"/>
                </a:cxn>
                <a:cxn ang="0">
                  <a:pos x="1507" y="413"/>
                </a:cxn>
                <a:cxn ang="0">
                  <a:pos x="1436" y="495"/>
                </a:cxn>
                <a:cxn ang="0">
                  <a:pos x="1423" y="571"/>
                </a:cxn>
                <a:cxn ang="0">
                  <a:pos x="1470" y="621"/>
                </a:cxn>
              </a:cxnLst>
              <a:rect l="0" t="0" r="r" b="b"/>
              <a:pathLst>
                <a:path w="1547" h="1217">
                  <a:moveTo>
                    <a:pt x="1499" y="645"/>
                  </a:moveTo>
                  <a:lnTo>
                    <a:pt x="1499" y="667"/>
                  </a:lnTo>
                  <a:lnTo>
                    <a:pt x="1497" y="676"/>
                  </a:lnTo>
                  <a:lnTo>
                    <a:pt x="1495" y="685"/>
                  </a:lnTo>
                  <a:lnTo>
                    <a:pt x="1492" y="695"/>
                  </a:lnTo>
                  <a:lnTo>
                    <a:pt x="1486" y="702"/>
                  </a:lnTo>
                  <a:lnTo>
                    <a:pt x="1482" y="709"/>
                  </a:lnTo>
                  <a:lnTo>
                    <a:pt x="1475" y="715"/>
                  </a:lnTo>
                  <a:lnTo>
                    <a:pt x="1470" y="721"/>
                  </a:lnTo>
                  <a:lnTo>
                    <a:pt x="1462" y="726"/>
                  </a:lnTo>
                  <a:lnTo>
                    <a:pt x="1447" y="735"/>
                  </a:lnTo>
                  <a:lnTo>
                    <a:pt x="1429" y="745"/>
                  </a:lnTo>
                  <a:lnTo>
                    <a:pt x="1410" y="750"/>
                  </a:lnTo>
                  <a:lnTo>
                    <a:pt x="1373" y="763"/>
                  </a:lnTo>
                  <a:lnTo>
                    <a:pt x="1355" y="769"/>
                  </a:lnTo>
                  <a:lnTo>
                    <a:pt x="1338" y="774"/>
                  </a:lnTo>
                  <a:lnTo>
                    <a:pt x="1321" y="780"/>
                  </a:lnTo>
                  <a:lnTo>
                    <a:pt x="1308" y="787"/>
                  </a:lnTo>
                  <a:lnTo>
                    <a:pt x="1297" y="796"/>
                  </a:lnTo>
                  <a:lnTo>
                    <a:pt x="1294" y="800"/>
                  </a:lnTo>
                  <a:lnTo>
                    <a:pt x="1290" y="806"/>
                  </a:lnTo>
                  <a:lnTo>
                    <a:pt x="1290" y="822"/>
                  </a:lnTo>
                  <a:lnTo>
                    <a:pt x="1288" y="834"/>
                  </a:lnTo>
                  <a:lnTo>
                    <a:pt x="1292" y="845"/>
                  </a:lnTo>
                  <a:lnTo>
                    <a:pt x="1296" y="859"/>
                  </a:lnTo>
                  <a:lnTo>
                    <a:pt x="1286" y="858"/>
                  </a:lnTo>
                  <a:lnTo>
                    <a:pt x="1277" y="859"/>
                  </a:lnTo>
                  <a:lnTo>
                    <a:pt x="1260" y="863"/>
                  </a:lnTo>
                  <a:lnTo>
                    <a:pt x="1253" y="863"/>
                  </a:lnTo>
                  <a:lnTo>
                    <a:pt x="1247" y="861"/>
                  </a:lnTo>
                  <a:lnTo>
                    <a:pt x="1242" y="861"/>
                  </a:lnTo>
                  <a:lnTo>
                    <a:pt x="1236" y="859"/>
                  </a:lnTo>
                  <a:lnTo>
                    <a:pt x="1231" y="856"/>
                  </a:lnTo>
                  <a:lnTo>
                    <a:pt x="1227" y="854"/>
                  </a:lnTo>
                  <a:lnTo>
                    <a:pt x="1220" y="846"/>
                  </a:lnTo>
                  <a:lnTo>
                    <a:pt x="1203" y="830"/>
                  </a:lnTo>
                  <a:lnTo>
                    <a:pt x="1194" y="822"/>
                  </a:lnTo>
                  <a:lnTo>
                    <a:pt x="1184" y="815"/>
                  </a:lnTo>
                  <a:lnTo>
                    <a:pt x="1061" y="826"/>
                  </a:lnTo>
                  <a:lnTo>
                    <a:pt x="1077" y="854"/>
                  </a:lnTo>
                  <a:lnTo>
                    <a:pt x="1092" y="880"/>
                  </a:lnTo>
                  <a:lnTo>
                    <a:pt x="1107" y="906"/>
                  </a:lnTo>
                  <a:lnTo>
                    <a:pt x="1122" y="932"/>
                  </a:lnTo>
                  <a:lnTo>
                    <a:pt x="1138" y="956"/>
                  </a:lnTo>
                  <a:lnTo>
                    <a:pt x="1147" y="967"/>
                  </a:lnTo>
                  <a:lnTo>
                    <a:pt x="1159" y="978"/>
                  </a:lnTo>
                  <a:lnTo>
                    <a:pt x="1170" y="989"/>
                  </a:lnTo>
                  <a:lnTo>
                    <a:pt x="1183" y="998"/>
                  </a:lnTo>
                  <a:lnTo>
                    <a:pt x="1196" y="1008"/>
                  </a:lnTo>
                  <a:lnTo>
                    <a:pt x="1210" y="1015"/>
                  </a:lnTo>
                  <a:lnTo>
                    <a:pt x="1146" y="1072"/>
                  </a:lnTo>
                  <a:lnTo>
                    <a:pt x="1109" y="1104"/>
                  </a:lnTo>
                  <a:lnTo>
                    <a:pt x="1088" y="1120"/>
                  </a:lnTo>
                  <a:lnTo>
                    <a:pt x="1068" y="1135"/>
                  </a:lnTo>
                  <a:lnTo>
                    <a:pt x="1048" y="1150"/>
                  </a:lnTo>
                  <a:lnTo>
                    <a:pt x="1025" y="1165"/>
                  </a:lnTo>
                  <a:lnTo>
                    <a:pt x="1003" y="1178"/>
                  </a:lnTo>
                  <a:lnTo>
                    <a:pt x="981" y="1189"/>
                  </a:lnTo>
                  <a:lnTo>
                    <a:pt x="959" y="1198"/>
                  </a:lnTo>
                  <a:lnTo>
                    <a:pt x="937" y="1207"/>
                  </a:lnTo>
                  <a:lnTo>
                    <a:pt x="912" y="1213"/>
                  </a:lnTo>
                  <a:lnTo>
                    <a:pt x="901" y="1215"/>
                  </a:lnTo>
                  <a:lnTo>
                    <a:pt x="890" y="1217"/>
                  </a:lnTo>
                  <a:lnTo>
                    <a:pt x="885" y="1217"/>
                  </a:lnTo>
                  <a:lnTo>
                    <a:pt x="879" y="1215"/>
                  </a:lnTo>
                  <a:lnTo>
                    <a:pt x="870" y="1213"/>
                  </a:lnTo>
                  <a:lnTo>
                    <a:pt x="861" y="1209"/>
                  </a:lnTo>
                  <a:lnTo>
                    <a:pt x="851" y="1204"/>
                  </a:lnTo>
                  <a:lnTo>
                    <a:pt x="844" y="1196"/>
                  </a:lnTo>
                  <a:lnTo>
                    <a:pt x="835" y="1187"/>
                  </a:lnTo>
                  <a:lnTo>
                    <a:pt x="820" y="1167"/>
                  </a:lnTo>
                  <a:lnTo>
                    <a:pt x="807" y="1145"/>
                  </a:lnTo>
                  <a:lnTo>
                    <a:pt x="796" y="1122"/>
                  </a:lnTo>
                  <a:lnTo>
                    <a:pt x="787" y="1102"/>
                  </a:lnTo>
                  <a:lnTo>
                    <a:pt x="783" y="1091"/>
                  </a:lnTo>
                  <a:lnTo>
                    <a:pt x="779" y="1083"/>
                  </a:lnTo>
                  <a:lnTo>
                    <a:pt x="798" y="1091"/>
                  </a:lnTo>
                  <a:lnTo>
                    <a:pt x="783" y="1063"/>
                  </a:lnTo>
                  <a:lnTo>
                    <a:pt x="775" y="1050"/>
                  </a:lnTo>
                  <a:lnTo>
                    <a:pt x="766" y="1039"/>
                  </a:lnTo>
                  <a:lnTo>
                    <a:pt x="763" y="1037"/>
                  </a:lnTo>
                  <a:lnTo>
                    <a:pt x="761" y="1035"/>
                  </a:lnTo>
                  <a:lnTo>
                    <a:pt x="755" y="1030"/>
                  </a:lnTo>
                  <a:lnTo>
                    <a:pt x="740" y="1022"/>
                  </a:lnTo>
                  <a:lnTo>
                    <a:pt x="733" y="1019"/>
                  </a:lnTo>
                  <a:lnTo>
                    <a:pt x="724" y="1017"/>
                  </a:lnTo>
                  <a:lnTo>
                    <a:pt x="714" y="1015"/>
                  </a:lnTo>
                  <a:lnTo>
                    <a:pt x="703" y="1015"/>
                  </a:lnTo>
                  <a:lnTo>
                    <a:pt x="705" y="1004"/>
                  </a:lnTo>
                  <a:lnTo>
                    <a:pt x="711" y="993"/>
                  </a:lnTo>
                  <a:lnTo>
                    <a:pt x="714" y="982"/>
                  </a:lnTo>
                  <a:lnTo>
                    <a:pt x="720" y="971"/>
                  </a:lnTo>
                  <a:lnTo>
                    <a:pt x="733" y="950"/>
                  </a:lnTo>
                  <a:lnTo>
                    <a:pt x="748" y="930"/>
                  </a:lnTo>
                  <a:lnTo>
                    <a:pt x="737" y="913"/>
                  </a:lnTo>
                  <a:lnTo>
                    <a:pt x="722" y="898"/>
                  </a:lnTo>
                  <a:lnTo>
                    <a:pt x="709" y="880"/>
                  </a:lnTo>
                  <a:lnTo>
                    <a:pt x="696" y="863"/>
                  </a:lnTo>
                  <a:lnTo>
                    <a:pt x="685" y="843"/>
                  </a:lnTo>
                  <a:lnTo>
                    <a:pt x="679" y="834"/>
                  </a:lnTo>
                  <a:lnTo>
                    <a:pt x="676" y="822"/>
                  </a:lnTo>
                  <a:lnTo>
                    <a:pt x="670" y="809"/>
                  </a:lnTo>
                  <a:lnTo>
                    <a:pt x="668" y="798"/>
                  </a:lnTo>
                  <a:lnTo>
                    <a:pt x="664" y="785"/>
                  </a:lnTo>
                  <a:lnTo>
                    <a:pt x="663" y="772"/>
                  </a:lnTo>
                  <a:lnTo>
                    <a:pt x="663" y="752"/>
                  </a:lnTo>
                  <a:lnTo>
                    <a:pt x="663" y="732"/>
                  </a:lnTo>
                  <a:lnTo>
                    <a:pt x="664" y="713"/>
                  </a:lnTo>
                  <a:lnTo>
                    <a:pt x="670" y="695"/>
                  </a:lnTo>
                  <a:lnTo>
                    <a:pt x="676" y="678"/>
                  </a:lnTo>
                  <a:lnTo>
                    <a:pt x="677" y="674"/>
                  </a:lnTo>
                  <a:lnTo>
                    <a:pt x="679" y="671"/>
                  </a:lnTo>
                  <a:lnTo>
                    <a:pt x="683" y="661"/>
                  </a:lnTo>
                  <a:lnTo>
                    <a:pt x="689" y="654"/>
                  </a:lnTo>
                  <a:lnTo>
                    <a:pt x="694" y="647"/>
                  </a:lnTo>
                  <a:lnTo>
                    <a:pt x="709" y="634"/>
                  </a:lnTo>
                  <a:lnTo>
                    <a:pt x="701" y="617"/>
                  </a:lnTo>
                  <a:lnTo>
                    <a:pt x="698" y="610"/>
                  </a:lnTo>
                  <a:lnTo>
                    <a:pt x="696" y="608"/>
                  </a:lnTo>
                  <a:lnTo>
                    <a:pt x="692" y="606"/>
                  </a:lnTo>
                  <a:lnTo>
                    <a:pt x="687" y="604"/>
                  </a:lnTo>
                  <a:lnTo>
                    <a:pt x="677" y="602"/>
                  </a:lnTo>
                  <a:lnTo>
                    <a:pt x="666" y="602"/>
                  </a:lnTo>
                  <a:lnTo>
                    <a:pt x="648" y="604"/>
                  </a:lnTo>
                  <a:lnTo>
                    <a:pt x="635" y="606"/>
                  </a:lnTo>
                  <a:lnTo>
                    <a:pt x="618" y="610"/>
                  </a:lnTo>
                  <a:lnTo>
                    <a:pt x="603" y="617"/>
                  </a:lnTo>
                  <a:lnTo>
                    <a:pt x="587" y="622"/>
                  </a:lnTo>
                  <a:lnTo>
                    <a:pt x="553" y="634"/>
                  </a:lnTo>
                  <a:lnTo>
                    <a:pt x="539" y="639"/>
                  </a:lnTo>
                  <a:lnTo>
                    <a:pt x="528" y="641"/>
                  </a:lnTo>
                  <a:lnTo>
                    <a:pt x="511" y="641"/>
                  </a:lnTo>
                  <a:lnTo>
                    <a:pt x="505" y="641"/>
                  </a:lnTo>
                  <a:lnTo>
                    <a:pt x="498" y="639"/>
                  </a:lnTo>
                  <a:lnTo>
                    <a:pt x="485" y="635"/>
                  </a:lnTo>
                  <a:lnTo>
                    <a:pt x="474" y="628"/>
                  </a:lnTo>
                  <a:lnTo>
                    <a:pt x="465" y="622"/>
                  </a:lnTo>
                  <a:lnTo>
                    <a:pt x="455" y="613"/>
                  </a:lnTo>
                  <a:lnTo>
                    <a:pt x="437" y="595"/>
                  </a:lnTo>
                  <a:lnTo>
                    <a:pt x="420" y="578"/>
                  </a:lnTo>
                  <a:lnTo>
                    <a:pt x="411" y="569"/>
                  </a:lnTo>
                  <a:lnTo>
                    <a:pt x="400" y="561"/>
                  </a:lnTo>
                  <a:lnTo>
                    <a:pt x="389" y="556"/>
                  </a:lnTo>
                  <a:lnTo>
                    <a:pt x="383" y="554"/>
                  </a:lnTo>
                  <a:lnTo>
                    <a:pt x="378" y="552"/>
                  </a:lnTo>
                  <a:lnTo>
                    <a:pt x="365" y="550"/>
                  </a:lnTo>
                  <a:lnTo>
                    <a:pt x="350" y="550"/>
                  </a:lnTo>
                  <a:lnTo>
                    <a:pt x="320" y="554"/>
                  </a:lnTo>
                  <a:lnTo>
                    <a:pt x="283" y="558"/>
                  </a:lnTo>
                  <a:lnTo>
                    <a:pt x="265" y="561"/>
                  </a:lnTo>
                  <a:lnTo>
                    <a:pt x="246" y="563"/>
                  </a:lnTo>
                  <a:lnTo>
                    <a:pt x="228" y="565"/>
                  </a:lnTo>
                  <a:lnTo>
                    <a:pt x="209" y="565"/>
                  </a:lnTo>
                  <a:lnTo>
                    <a:pt x="191" y="565"/>
                  </a:lnTo>
                  <a:lnTo>
                    <a:pt x="174" y="563"/>
                  </a:lnTo>
                  <a:lnTo>
                    <a:pt x="157" y="560"/>
                  </a:lnTo>
                  <a:lnTo>
                    <a:pt x="152" y="558"/>
                  </a:lnTo>
                  <a:lnTo>
                    <a:pt x="144" y="554"/>
                  </a:lnTo>
                  <a:lnTo>
                    <a:pt x="139" y="550"/>
                  </a:lnTo>
                  <a:lnTo>
                    <a:pt x="133" y="547"/>
                  </a:lnTo>
                  <a:lnTo>
                    <a:pt x="128" y="541"/>
                  </a:lnTo>
                  <a:lnTo>
                    <a:pt x="124" y="535"/>
                  </a:lnTo>
                  <a:lnTo>
                    <a:pt x="120" y="530"/>
                  </a:lnTo>
                  <a:lnTo>
                    <a:pt x="117" y="523"/>
                  </a:lnTo>
                  <a:lnTo>
                    <a:pt x="115" y="515"/>
                  </a:lnTo>
                  <a:lnTo>
                    <a:pt x="115" y="508"/>
                  </a:lnTo>
                  <a:lnTo>
                    <a:pt x="113" y="493"/>
                  </a:lnTo>
                  <a:lnTo>
                    <a:pt x="111" y="476"/>
                  </a:lnTo>
                  <a:lnTo>
                    <a:pt x="107" y="461"/>
                  </a:lnTo>
                  <a:lnTo>
                    <a:pt x="106" y="447"/>
                  </a:lnTo>
                  <a:lnTo>
                    <a:pt x="102" y="432"/>
                  </a:lnTo>
                  <a:lnTo>
                    <a:pt x="98" y="419"/>
                  </a:lnTo>
                  <a:lnTo>
                    <a:pt x="93" y="404"/>
                  </a:lnTo>
                  <a:lnTo>
                    <a:pt x="87" y="391"/>
                  </a:lnTo>
                  <a:lnTo>
                    <a:pt x="83" y="386"/>
                  </a:lnTo>
                  <a:lnTo>
                    <a:pt x="80" y="380"/>
                  </a:lnTo>
                  <a:lnTo>
                    <a:pt x="72" y="369"/>
                  </a:lnTo>
                  <a:lnTo>
                    <a:pt x="63" y="358"/>
                  </a:lnTo>
                  <a:lnTo>
                    <a:pt x="52" y="348"/>
                  </a:lnTo>
                  <a:lnTo>
                    <a:pt x="41" y="339"/>
                  </a:lnTo>
                  <a:lnTo>
                    <a:pt x="30" y="332"/>
                  </a:lnTo>
                  <a:lnTo>
                    <a:pt x="15" y="326"/>
                  </a:lnTo>
                  <a:lnTo>
                    <a:pt x="0" y="321"/>
                  </a:lnTo>
                  <a:lnTo>
                    <a:pt x="2" y="300"/>
                  </a:lnTo>
                  <a:lnTo>
                    <a:pt x="4" y="278"/>
                  </a:lnTo>
                  <a:lnTo>
                    <a:pt x="7" y="260"/>
                  </a:lnTo>
                  <a:lnTo>
                    <a:pt x="13" y="239"/>
                  </a:lnTo>
                  <a:lnTo>
                    <a:pt x="17" y="223"/>
                  </a:lnTo>
                  <a:lnTo>
                    <a:pt x="24" y="204"/>
                  </a:lnTo>
                  <a:lnTo>
                    <a:pt x="30" y="187"/>
                  </a:lnTo>
                  <a:lnTo>
                    <a:pt x="37" y="173"/>
                  </a:lnTo>
                  <a:lnTo>
                    <a:pt x="44" y="158"/>
                  </a:lnTo>
                  <a:lnTo>
                    <a:pt x="54" y="143"/>
                  </a:lnTo>
                  <a:lnTo>
                    <a:pt x="72" y="115"/>
                  </a:lnTo>
                  <a:lnTo>
                    <a:pt x="93" y="89"/>
                  </a:lnTo>
                  <a:lnTo>
                    <a:pt x="115" y="65"/>
                  </a:lnTo>
                  <a:lnTo>
                    <a:pt x="133" y="76"/>
                  </a:lnTo>
                  <a:lnTo>
                    <a:pt x="141" y="82"/>
                  </a:lnTo>
                  <a:lnTo>
                    <a:pt x="150" y="89"/>
                  </a:lnTo>
                  <a:lnTo>
                    <a:pt x="157" y="99"/>
                  </a:lnTo>
                  <a:lnTo>
                    <a:pt x="163" y="108"/>
                  </a:lnTo>
                  <a:lnTo>
                    <a:pt x="168" y="117"/>
                  </a:lnTo>
                  <a:lnTo>
                    <a:pt x="170" y="128"/>
                  </a:lnTo>
                  <a:lnTo>
                    <a:pt x="170" y="137"/>
                  </a:lnTo>
                  <a:lnTo>
                    <a:pt x="168" y="147"/>
                  </a:lnTo>
                  <a:lnTo>
                    <a:pt x="167" y="154"/>
                  </a:lnTo>
                  <a:lnTo>
                    <a:pt x="165" y="160"/>
                  </a:lnTo>
                  <a:lnTo>
                    <a:pt x="157" y="173"/>
                  </a:lnTo>
                  <a:lnTo>
                    <a:pt x="148" y="184"/>
                  </a:lnTo>
                  <a:lnTo>
                    <a:pt x="139" y="193"/>
                  </a:lnTo>
                  <a:lnTo>
                    <a:pt x="131" y="204"/>
                  </a:lnTo>
                  <a:lnTo>
                    <a:pt x="128" y="210"/>
                  </a:lnTo>
                  <a:lnTo>
                    <a:pt x="126" y="215"/>
                  </a:lnTo>
                  <a:lnTo>
                    <a:pt x="126" y="223"/>
                  </a:lnTo>
                  <a:lnTo>
                    <a:pt x="126" y="230"/>
                  </a:lnTo>
                  <a:lnTo>
                    <a:pt x="126" y="234"/>
                  </a:lnTo>
                  <a:lnTo>
                    <a:pt x="128" y="237"/>
                  </a:lnTo>
                  <a:lnTo>
                    <a:pt x="137" y="249"/>
                  </a:lnTo>
                  <a:lnTo>
                    <a:pt x="148" y="261"/>
                  </a:lnTo>
                  <a:lnTo>
                    <a:pt x="161" y="276"/>
                  </a:lnTo>
                  <a:lnTo>
                    <a:pt x="176" y="289"/>
                  </a:lnTo>
                  <a:lnTo>
                    <a:pt x="189" y="302"/>
                  </a:lnTo>
                  <a:lnTo>
                    <a:pt x="196" y="306"/>
                  </a:lnTo>
                  <a:lnTo>
                    <a:pt x="202" y="310"/>
                  </a:lnTo>
                  <a:lnTo>
                    <a:pt x="207" y="311"/>
                  </a:lnTo>
                  <a:lnTo>
                    <a:pt x="213" y="311"/>
                  </a:lnTo>
                  <a:lnTo>
                    <a:pt x="218" y="311"/>
                  </a:lnTo>
                  <a:lnTo>
                    <a:pt x="224" y="310"/>
                  </a:lnTo>
                  <a:lnTo>
                    <a:pt x="230" y="306"/>
                  </a:lnTo>
                  <a:lnTo>
                    <a:pt x="233" y="304"/>
                  </a:lnTo>
                  <a:lnTo>
                    <a:pt x="235" y="300"/>
                  </a:lnTo>
                  <a:lnTo>
                    <a:pt x="239" y="297"/>
                  </a:lnTo>
                  <a:lnTo>
                    <a:pt x="241" y="291"/>
                  </a:lnTo>
                  <a:lnTo>
                    <a:pt x="242" y="286"/>
                  </a:lnTo>
                  <a:lnTo>
                    <a:pt x="244" y="274"/>
                  </a:lnTo>
                  <a:lnTo>
                    <a:pt x="244" y="263"/>
                  </a:lnTo>
                  <a:lnTo>
                    <a:pt x="242" y="250"/>
                  </a:lnTo>
                  <a:lnTo>
                    <a:pt x="242" y="237"/>
                  </a:lnTo>
                  <a:lnTo>
                    <a:pt x="241" y="226"/>
                  </a:lnTo>
                  <a:lnTo>
                    <a:pt x="239" y="217"/>
                  </a:lnTo>
                  <a:lnTo>
                    <a:pt x="235" y="210"/>
                  </a:lnTo>
                  <a:lnTo>
                    <a:pt x="231" y="204"/>
                  </a:lnTo>
                  <a:lnTo>
                    <a:pt x="228" y="199"/>
                  </a:lnTo>
                  <a:lnTo>
                    <a:pt x="224" y="193"/>
                  </a:lnTo>
                  <a:lnTo>
                    <a:pt x="215" y="184"/>
                  </a:lnTo>
                  <a:lnTo>
                    <a:pt x="205" y="176"/>
                  </a:lnTo>
                  <a:lnTo>
                    <a:pt x="202" y="173"/>
                  </a:lnTo>
                  <a:lnTo>
                    <a:pt x="198" y="167"/>
                  </a:lnTo>
                  <a:lnTo>
                    <a:pt x="194" y="160"/>
                  </a:lnTo>
                  <a:lnTo>
                    <a:pt x="193" y="154"/>
                  </a:lnTo>
                  <a:lnTo>
                    <a:pt x="191" y="145"/>
                  </a:lnTo>
                  <a:lnTo>
                    <a:pt x="189" y="136"/>
                  </a:lnTo>
                  <a:lnTo>
                    <a:pt x="189" y="132"/>
                  </a:lnTo>
                  <a:lnTo>
                    <a:pt x="189" y="126"/>
                  </a:lnTo>
                  <a:lnTo>
                    <a:pt x="194" y="117"/>
                  </a:lnTo>
                  <a:lnTo>
                    <a:pt x="200" y="108"/>
                  </a:lnTo>
                  <a:lnTo>
                    <a:pt x="209" y="97"/>
                  </a:lnTo>
                  <a:lnTo>
                    <a:pt x="220" y="86"/>
                  </a:lnTo>
                  <a:lnTo>
                    <a:pt x="233" y="75"/>
                  </a:lnTo>
                  <a:lnTo>
                    <a:pt x="248" y="65"/>
                  </a:lnTo>
                  <a:lnTo>
                    <a:pt x="263" y="54"/>
                  </a:lnTo>
                  <a:lnTo>
                    <a:pt x="278" y="45"/>
                  </a:lnTo>
                  <a:lnTo>
                    <a:pt x="294" y="36"/>
                  </a:lnTo>
                  <a:lnTo>
                    <a:pt x="309" y="26"/>
                  </a:lnTo>
                  <a:lnTo>
                    <a:pt x="326" y="19"/>
                  </a:lnTo>
                  <a:lnTo>
                    <a:pt x="339" y="13"/>
                  </a:lnTo>
                  <a:lnTo>
                    <a:pt x="352" y="8"/>
                  </a:lnTo>
                  <a:lnTo>
                    <a:pt x="365" y="4"/>
                  </a:lnTo>
                  <a:lnTo>
                    <a:pt x="374" y="2"/>
                  </a:lnTo>
                  <a:lnTo>
                    <a:pt x="411" y="0"/>
                  </a:lnTo>
                  <a:lnTo>
                    <a:pt x="429" y="0"/>
                  </a:lnTo>
                  <a:lnTo>
                    <a:pt x="446" y="0"/>
                  </a:lnTo>
                  <a:lnTo>
                    <a:pt x="461" y="2"/>
                  </a:lnTo>
                  <a:lnTo>
                    <a:pt x="468" y="4"/>
                  </a:lnTo>
                  <a:lnTo>
                    <a:pt x="476" y="6"/>
                  </a:lnTo>
                  <a:lnTo>
                    <a:pt x="490" y="10"/>
                  </a:lnTo>
                  <a:lnTo>
                    <a:pt x="503" y="13"/>
                  </a:lnTo>
                  <a:lnTo>
                    <a:pt x="515" y="21"/>
                  </a:lnTo>
                  <a:lnTo>
                    <a:pt x="526" y="28"/>
                  </a:lnTo>
                  <a:lnTo>
                    <a:pt x="535" y="37"/>
                  </a:lnTo>
                  <a:lnTo>
                    <a:pt x="539" y="43"/>
                  </a:lnTo>
                  <a:lnTo>
                    <a:pt x="542" y="49"/>
                  </a:lnTo>
                  <a:lnTo>
                    <a:pt x="550" y="62"/>
                  </a:lnTo>
                  <a:lnTo>
                    <a:pt x="555" y="76"/>
                  </a:lnTo>
                  <a:lnTo>
                    <a:pt x="559" y="93"/>
                  </a:lnTo>
                  <a:lnTo>
                    <a:pt x="561" y="112"/>
                  </a:lnTo>
                  <a:lnTo>
                    <a:pt x="585" y="110"/>
                  </a:lnTo>
                  <a:lnTo>
                    <a:pt x="607" y="108"/>
                  </a:lnTo>
                  <a:lnTo>
                    <a:pt x="651" y="106"/>
                  </a:lnTo>
                  <a:lnTo>
                    <a:pt x="672" y="106"/>
                  </a:lnTo>
                  <a:lnTo>
                    <a:pt x="690" y="104"/>
                  </a:lnTo>
                  <a:lnTo>
                    <a:pt x="700" y="102"/>
                  </a:lnTo>
                  <a:lnTo>
                    <a:pt x="707" y="100"/>
                  </a:lnTo>
                  <a:lnTo>
                    <a:pt x="720" y="99"/>
                  </a:lnTo>
                  <a:lnTo>
                    <a:pt x="742" y="91"/>
                  </a:lnTo>
                  <a:lnTo>
                    <a:pt x="751" y="89"/>
                  </a:lnTo>
                  <a:lnTo>
                    <a:pt x="761" y="87"/>
                  </a:lnTo>
                  <a:lnTo>
                    <a:pt x="775" y="86"/>
                  </a:lnTo>
                  <a:lnTo>
                    <a:pt x="790" y="86"/>
                  </a:lnTo>
                  <a:lnTo>
                    <a:pt x="803" y="89"/>
                  </a:lnTo>
                  <a:lnTo>
                    <a:pt x="814" y="93"/>
                  </a:lnTo>
                  <a:lnTo>
                    <a:pt x="837" y="102"/>
                  </a:lnTo>
                  <a:lnTo>
                    <a:pt x="859" y="113"/>
                  </a:lnTo>
                  <a:lnTo>
                    <a:pt x="872" y="119"/>
                  </a:lnTo>
                  <a:lnTo>
                    <a:pt x="887" y="123"/>
                  </a:lnTo>
                  <a:lnTo>
                    <a:pt x="905" y="126"/>
                  </a:lnTo>
                  <a:lnTo>
                    <a:pt x="924" y="130"/>
                  </a:lnTo>
                  <a:lnTo>
                    <a:pt x="946" y="130"/>
                  </a:lnTo>
                  <a:lnTo>
                    <a:pt x="974" y="130"/>
                  </a:lnTo>
                  <a:lnTo>
                    <a:pt x="988" y="126"/>
                  </a:lnTo>
                  <a:lnTo>
                    <a:pt x="996" y="124"/>
                  </a:lnTo>
                  <a:lnTo>
                    <a:pt x="1001" y="123"/>
                  </a:lnTo>
                  <a:lnTo>
                    <a:pt x="1009" y="121"/>
                  </a:lnTo>
                  <a:lnTo>
                    <a:pt x="1016" y="117"/>
                  </a:lnTo>
                  <a:lnTo>
                    <a:pt x="1029" y="112"/>
                  </a:lnTo>
                  <a:lnTo>
                    <a:pt x="1040" y="104"/>
                  </a:lnTo>
                  <a:lnTo>
                    <a:pt x="1049" y="97"/>
                  </a:lnTo>
                  <a:lnTo>
                    <a:pt x="1066" y="82"/>
                  </a:lnTo>
                  <a:lnTo>
                    <a:pt x="1055" y="78"/>
                  </a:lnTo>
                  <a:lnTo>
                    <a:pt x="1046" y="75"/>
                  </a:lnTo>
                  <a:lnTo>
                    <a:pt x="1038" y="71"/>
                  </a:lnTo>
                  <a:lnTo>
                    <a:pt x="1029" y="67"/>
                  </a:lnTo>
                  <a:lnTo>
                    <a:pt x="1035" y="63"/>
                  </a:lnTo>
                  <a:lnTo>
                    <a:pt x="1038" y="60"/>
                  </a:lnTo>
                  <a:lnTo>
                    <a:pt x="1051" y="54"/>
                  </a:lnTo>
                  <a:lnTo>
                    <a:pt x="1066" y="49"/>
                  </a:lnTo>
                  <a:lnTo>
                    <a:pt x="1083" y="43"/>
                  </a:lnTo>
                  <a:lnTo>
                    <a:pt x="1122" y="34"/>
                  </a:lnTo>
                  <a:lnTo>
                    <a:pt x="1142" y="30"/>
                  </a:lnTo>
                  <a:lnTo>
                    <a:pt x="1164" y="28"/>
                  </a:lnTo>
                  <a:lnTo>
                    <a:pt x="1209" y="23"/>
                  </a:lnTo>
                  <a:lnTo>
                    <a:pt x="1249" y="21"/>
                  </a:lnTo>
                  <a:lnTo>
                    <a:pt x="1286" y="19"/>
                  </a:lnTo>
                  <a:lnTo>
                    <a:pt x="1316" y="23"/>
                  </a:lnTo>
                  <a:lnTo>
                    <a:pt x="1301" y="25"/>
                  </a:lnTo>
                  <a:lnTo>
                    <a:pt x="1294" y="26"/>
                  </a:lnTo>
                  <a:lnTo>
                    <a:pt x="1286" y="28"/>
                  </a:lnTo>
                  <a:lnTo>
                    <a:pt x="1271" y="34"/>
                  </a:lnTo>
                  <a:lnTo>
                    <a:pt x="1264" y="36"/>
                  </a:lnTo>
                  <a:lnTo>
                    <a:pt x="1257" y="39"/>
                  </a:lnTo>
                  <a:lnTo>
                    <a:pt x="1242" y="49"/>
                  </a:lnTo>
                  <a:lnTo>
                    <a:pt x="1229" y="58"/>
                  </a:lnTo>
                  <a:lnTo>
                    <a:pt x="1214" y="69"/>
                  </a:lnTo>
                  <a:lnTo>
                    <a:pt x="1201" y="82"/>
                  </a:lnTo>
                  <a:lnTo>
                    <a:pt x="1218" y="95"/>
                  </a:lnTo>
                  <a:lnTo>
                    <a:pt x="1233" y="104"/>
                  </a:lnTo>
                  <a:lnTo>
                    <a:pt x="1240" y="108"/>
                  </a:lnTo>
                  <a:lnTo>
                    <a:pt x="1249" y="110"/>
                  </a:lnTo>
                  <a:lnTo>
                    <a:pt x="1264" y="115"/>
                  </a:lnTo>
                  <a:lnTo>
                    <a:pt x="1281" y="117"/>
                  </a:lnTo>
                  <a:lnTo>
                    <a:pt x="1297" y="117"/>
                  </a:lnTo>
                  <a:lnTo>
                    <a:pt x="1318" y="117"/>
                  </a:lnTo>
                  <a:lnTo>
                    <a:pt x="1338" y="115"/>
                  </a:lnTo>
                  <a:lnTo>
                    <a:pt x="1344" y="115"/>
                  </a:lnTo>
                  <a:lnTo>
                    <a:pt x="1349" y="115"/>
                  </a:lnTo>
                  <a:lnTo>
                    <a:pt x="1362" y="121"/>
                  </a:lnTo>
                  <a:lnTo>
                    <a:pt x="1377" y="126"/>
                  </a:lnTo>
                  <a:lnTo>
                    <a:pt x="1390" y="136"/>
                  </a:lnTo>
                  <a:lnTo>
                    <a:pt x="1395" y="141"/>
                  </a:lnTo>
                  <a:lnTo>
                    <a:pt x="1403" y="145"/>
                  </a:lnTo>
                  <a:lnTo>
                    <a:pt x="1412" y="156"/>
                  </a:lnTo>
                  <a:lnTo>
                    <a:pt x="1420" y="167"/>
                  </a:lnTo>
                  <a:lnTo>
                    <a:pt x="1421" y="173"/>
                  </a:lnTo>
                  <a:lnTo>
                    <a:pt x="1423" y="178"/>
                  </a:lnTo>
                  <a:lnTo>
                    <a:pt x="1423" y="186"/>
                  </a:lnTo>
                  <a:lnTo>
                    <a:pt x="1423" y="191"/>
                  </a:lnTo>
                  <a:lnTo>
                    <a:pt x="1421" y="197"/>
                  </a:lnTo>
                  <a:lnTo>
                    <a:pt x="1418" y="200"/>
                  </a:lnTo>
                  <a:lnTo>
                    <a:pt x="1412" y="208"/>
                  </a:lnTo>
                  <a:lnTo>
                    <a:pt x="1403" y="213"/>
                  </a:lnTo>
                  <a:lnTo>
                    <a:pt x="1395" y="217"/>
                  </a:lnTo>
                  <a:lnTo>
                    <a:pt x="1390" y="224"/>
                  </a:lnTo>
                  <a:lnTo>
                    <a:pt x="1386" y="228"/>
                  </a:lnTo>
                  <a:lnTo>
                    <a:pt x="1384" y="232"/>
                  </a:lnTo>
                  <a:lnTo>
                    <a:pt x="1384" y="237"/>
                  </a:lnTo>
                  <a:lnTo>
                    <a:pt x="1384" y="245"/>
                  </a:lnTo>
                  <a:lnTo>
                    <a:pt x="1386" y="254"/>
                  </a:lnTo>
                  <a:lnTo>
                    <a:pt x="1388" y="260"/>
                  </a:lnTo>
                  <a:lnTo>
                    <a:pt x="1390" y="263"/>
                  </a:lnTo>
                  <a:lnTo>
                    <a:pt x="1392" y="265"/>
                  </a:lnTo>
                  <a:lnTo>
                    <a:pt x="1397" y="267"/>
                  </a:lnTo>
                  <a:lnTo>
                    <a:pt x="1403" y="267"/>
                  </a:lnTo>
                  <a:lnTo>
                    <a:pt x="1408" y="267"/>
                  </a:lnTo>
                  <a:lnTo>
                    <a:pt x="1414" y="265"/>
                  </a:lnTo>
                  <a:lnTo>
                    <a:pt x="1421" y="261"/>
                  </a:lnTo>
                  <a:lnTo>
                    <a:pt x="1434" y="254"/>
                  </a:lnTo>
                  <a:lnTo>
                    <a:pt x="1447" y="247"/>
                  </a:lnTo>
                  <a:lnTo>
                    <a:pt x="1457" y="241"/>
                  </a:lnTo>
                  <a:lnTo>
                    <a:pt x="1460" y="239"/>
                  </a:lnTo>
                  <a:lnTo>
                    <a:pt x="1464" y="237"/>
                  </a:lnTo>
                  <a:lnTo>
                    <a:pt x="1470" y="237"/>
                  </a:lnTo>
                  <a:lnTo>
                    <a:pt x="1475" y="237"/>
                  </a:lnTo>
                  <a:lnTo>
                    <a:pt x="1484" y="241"/>
                  </a:lnTo>
                  <a:lnTo>
                    <a:pt x="1505" y="249"/>
                  </a:lnTo>
                  <a:lnTo>
                    <a:pt x="1525" y="260"/>
                  </a:lnTo>
                  <a:lnTo>
                    <a:pt x="1536" y="263"/>
                  </a:lnTo>
                  <a:lnTo>
                    <a:pt x="1547" y="267"/>
                  </a:lnTo>
                  <a:lnTo>
                    <a:pt x="1538" y="280"/>
                  </a:lnTo>
                  <a:lnTo>
                    <a:pt x="1525" y="293"/>
                  </a:lnTo>
                  <a:lnTo>
                    <a:pt x="1499" y="323"/>
                  </a:lnTo>
                  <a:lnTo>
                    <a:pt x="1486" y="339"/>
                  </a:lnTo>
                  <a:lnTo>
                    <a:pt x="1475" y="354"/>
                  </a:lnTo>
                  <a:lnTo>
                    <a:pt x="1471" y="361"/>
                  </a:lnTo>
                  <a:lnTo>
                    <a:pt x="1470" y="367"/>
                  </a:lnTo>
                  <a:lnTo>
                    <a:pt x="1468" y="374"/>
                  </a:lnTo>
                  <a:lnTo>
                    <a:pt x="1468" y="380"/>
                  </a:lnTo>
                  <a:lnTo>
                    <a:pt x="1470" y="389"/>
                  </a:lnTo>
                  <a:lnTo>
                    <a:pt x="1473" y="395"/>
                  </a:lnTo>
                  <a:lnTo>
                    <a:pt x="1475" y="397"/>
                  </a:lnTo>
                  <a:lnTo>
                    <a:pt x="1479" y="398"/>
                  </a:lnTo>
                  <a:lnTo>
                    <a:pt x="1484" y="402"/>
                  </a:lnTo>
                  <a:lnTo>
                    <a:pt x="1499" y="410"/>
                  </a:lnTo>
                  <a:lnTo>
                    <a:pt x="1507" y="413"/>
                  </a:lnTo>
                  <a:lnTo>
                    <a:pt x="1512" y="421"/>
                  </a:lnTo>
                  <a:lnTo>
                    <a:pt x="1479" y="447"/>
                  </a:lnTo>
                  <a:lnTo>
                    <a:pt x="1464" y="461"/>
                  </a:lnTo>
                  <a:lnTo>
                    <a:pt x="1457" y="469"/>
                  </a:lnTo>
                  <a:lnTo>
                    <a:pt x="1449" y="478"/>
                  </a:lnTo>
                  <a:lnTo>
                    <a:pt x="1442" y="485"/>
                  </a:lnTo>
                  <a:lnTo>
                    <a:pt x="1436" y="495"/>
                  </a:lnTo>
                  <a:lnTo>
                    <a:pt x="1431" y="506"/>
                  </a:lnTo>
                  <a:lnTo>
                    <a:pt x="1427" y="515"/>
                  </a:lnTo>
                  <a:lnTo>
                    <a:pt x="1425" y="526"/>
                  </a:lnTo>
                  <a:lnTo>
                    <a:pt x="1421" y="539"/>
                  </a:lnTo>
                  <a:lnTo>
                    <a:pt x="1421" y="552"/>
                  </a:lnTo>
                  <a:lnTo>
                    <a:pt x="1421" y="567"/>
                  </a:lnTo>
                  <a:lnTo>
                    <a:pt x="1423" y="571"/>
                  </a:lnTo>
                  <a:lnTo>
                    <a:pt x="1425" y="574"/>
                  </a:lnTo>
                  <a:lnTo>
                    <a:pt x="1427" y="578"/>
                  </a:lnTo>
                  <a:lnTo>
                    <a:pt x="1429" y="582"/>
                  </a:lnTo>
                  <a:lnTo>
                    <a:pt x="1436" y="591"/>
                  </a:lnTo>
                  <a:lnTo>
                    <a:pt x="1445" y="598"/>
                  </a:lnTo>
                  <a:lnTo>
                    <a:pt x="1462" y="613"/>
                  </a:lnTo>
                  <a:lnTo>
                    <a:pt x="1470" y="621"/>
                  </a:lnTo>
                  <a:lnTo>
                    <a:pt x="1477" y="628"/>
                  </a:lnTo>
                  <a:lnTo>
                    <a:pt x="1499" y="64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n-lt"/>
                <a:cs typeface="+mn-cs"/>
              </a:endParaRPr>
            </a:p>
          </p:txBody>
        </p:sp>
        <p:sp>
          <p:nvSpPr>
            <p:cNvPr id="22869" name="Freeform 682"/>
            <p:cNvSpPr>
              <a:spLocks/>
            </p:cNvSpPr>
            <p:nvPr/>
          </p:nvSpPr>
          <p:spPr bwMode="auto">
            <a:xfrm>
              <a:off x="6760672" y="1760895"/>
              <a:ext cx="170786" cy="111234"/>
            </a:xfrm>
            <a:custGeom>
              <a:avLst/>
              <a:gdLst>
                <a:gd name="T0" fmla="*/ 2147483647 w 233"/>
                <a:gd name="T1" fmla="*/ 0 h 170"/>
                <a:gd name="T2" fmla="*/ 2147483647 w 233"/>
                <a:gd name="T3" fmla="*/ 2147483647 h 170"/>
                <a:gd name="T4" fmla="*/ 2147483647 w 233"/>
                <a:gd name="T5" fmla="*/ 2147483647 h 170"/>
                <a:gd name="T6" fmla="*/ 2147483647 w 233"/>
                <a:gd name="T7" fmla="*/ 2147483647 h 170"/>
                <a:gd name="T8" fmla="*/ 2147483647 w 233"/>
                <a:gd name="T9" fmla="*/ 2147483647 h 170"/>
                <a:gd name="T10" fmla="*/ 2147483647 w 233"/>
                <a:gd name="T11" fmla="*/ 2147483647 h 170"/>
                <a:gd name="T12" fmla="*/ 2147483647 w 233"/>
                <a:gd name="T13" fmla="*/ 2147483647 h 170"/>
                <a:gd name="T14" fmla="*/ 2147483647 w 233"/>
                <a:gd name="T15" fmla="*/ 2147483647 h 170"/>
                <a:gd name="T16" fmla="*/ 2147483647 w 233"/>
                <a:gd name="T17" fmla="*/ 2147483647 h 170"/>
                <a:gd name="T18" fmla="*/ 2147483647 w 233"/>
                <a:gd name="T19" fmla="*/ 2147483647 h 170"/>
                <a:gd name="T20" fmla="*/ 2147483647 w 233"/>
                <a:gd name="T21" fmla="*/ 2147483647 h 170"/>
                <a:gd name="T22" fmla="*/ 2147483647 w 233"/>
                <a:gd name="T23" fmla="*/ 2147483647 h 170"/>
                <a:gd name="T24" fmla="*/ 0 w 233"/>
                <a:gd name="T25" fmla="*/ 2147483647 h 170"/>
                <a:gd name="T26" fmla="*/ 2147483647 w 233"/>
                <a:gd name="T27" fmla="*/ 2147483647 h 170"/>
                <a:gd name="T28" fmla="*/ 2147483647 w 233"/>
                <a:gd name="T29" fmla="*/ 2147483647 h 170"/>
                <a:gd name="T30" fmla="*/ 2147483647 w 233"/>
                <a:gd name="T31" fmla="*/ 2147483647 h 170"/>
                <a:gd name="T32" fmla="*/ 2147483647 w 233"/>
                <a:gd name="T33" fmla="*/ 2147483647 h 170"/>
                <a:gd name="T34" fmla="*/ 2147483647 w 233"/>
                <a:gd name="T35" fmla="*/ 2147483647 h 170"/>
                <a:gd name="T36" fmla="*/ 2147483647 w 233"/>
                <a:gd name="T37" fmla="*/ 2147483647 h 170"/>
                <a:gd name="T38" fmla="*/ 2147483647 w 233"/>
                <a:gd name="T39" fmla="*/ 2147483647 h 170"/>
                <a:gd name="T40" fmla="*/ 2147483647 w 233"/>
                <a:gd name="T41" fmla="*/ 2147483647 h 170"/>
                <a:gd name="T42" fmla="*/ 2147483647 w 233"/>
                <a:gd name="T43" fmla="*/ 2147483647 h 170"/>
                <a:gd name="T44" fmla="*/ 2147483647 w 233"/>
                <a:gd name="T45" fmla="*/ 2147483647 h 170"/>
                <a:gd name="T46" fmla="*/ 2147483647 w 233"/>
                <a:gd name="T47" fmla="*/ 0 h 170"/>
                <a:gd name="T48" fmla="*/ 2147483647 w 233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3"/>
                <a:gd name="T76" fmla="*/ 0 h 170"/>
                <a:gd name="T77" fmla="*/ 233 w 233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3" h="170">
                  <a:moveTo>
                    <a:pt x="233" y="0"/>
                  </a:moveTo>
                  <a:lnTo>
                    <a:pt x="233" y="22"/>
                  </a:lnTo>
                  <a:lnTo>
                    <a:pt x="228" y="46"/>
                  </a:lnTo>
                  <a:lnTo>
                    <a:pt x="218" y="64"/>
                  </a:lnTo>
                  <a:lnTo>
                    <a:pt x="203" y="81"/>
                  </a:lnTo>
                  <a:lnTo>
                    <a:pt x="172" y="102"/>
                  </a:lnTo>
                  <a:lnTo>
                    <a:pt x="135" y="118"/>
                  </a:lnTo>
                  <a:lnTo>
                    <a:pt x="98" y="131"/>
                  </a:lnTo>
                  <a:lnTo>
                    <a:pt x="63" y="142"/>
                  </a:lnTo>
                  <a:lnTo>
                    <a:pt x="37" y="153"/>
                  </a:lnTo>
                  <a:lnTo>
                    <a:pt x="28" y="161"/>
                  </a:lnTo>
                  <a:lnTo>
                    <a:pt x="20" y="170"/>
                  </a:lnTo>
                  <a:lnTo>
                    <a:pt x="0" y="153"/>
                  </a:lnTo>
                  <a:lnTo>
                    <a:pt x="9" y="142"/>
                  </a:lnTo>
                  <a:lnTo>
                    <a:pt x="22" y="133"/>
                  </a:lnTo>
                  <a:lnTo>
                    <a:pt x="54" y="118"/>
                  </a:lnTo>
                  <a:lnTo>
                    <a:pt x="89" y="107"/>
                  </a:lnTo>
                  <a:lnTo>
                    <a:pt x="126" y="94"/>
                  </a:lnTo>
                  <a:lnTo>
                    <a:pt x="159" y="79"/>
                  </a:lnTo>
                  <a:lnTo>
                    <a:pt x="187" y="61"/>
                  </a:lnTo>
                  <a:lnTo>
                    <a:pt x="196" y="52"/>
                  </a:lnTo>
                  <a:lnTo>
                    <a:pt x="203" y="37"/>
                  </a:lnTo>
                  <a:lnTo>
                    <a:pt x="207" y="20"/>
                  </a:lnTo>
                  <a:lnTo>
                    <a:pt x="207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0" name="Freeform 683"/>
            <p:cNvSpPr>
              <a:spLocks/>
            </p:cNvSpPr>
            <p:nvPr/>
          </p:nvSpPr>
          <p:spPr bwMode="auto">
            <a:xfrm>
              <a:off x="6757753" y="1865585"/>
              <a:ext cx="24815" cy="36642"/>
            </a:xfrm>
            <a:custGeom>
              <a:avLst/>
              <a:gdLst>
                <a:gd name="T0" fmla="*/ 2147483647 w 33"/>
                <a:gd name="T1" fmla="*/ 0 h 55"/>
                <a:gd name="T2" fmla="*/ 2147483647 w 33"/>
                <a:gd name="T3" fmla="*/ 2147483647 h 55"/>
                <a:gd name="T4" fmla="*/ 2147483647 w 33"/>
                <a:gd name="T5" fmla="*/ 2147483647 h 55"/>
                <a:gd name="T6" fmla="*/ 2147483647 w 33"/>
                <a:gd name="T7" fmla="*/ 2147483647 h 55"/>
                <a:gd name="T8" fmla="*/ 0 w 33"/>
                <a:gd name="T9" fmla="*/ 2147483647 h 55"/>
                <a:gd name="T10" fmla="*/ 2147483647 w 33"/>
                <a:gd name="T11" fmla="*/ 0 h 55"/>
                <a:gd name="T12" fmla="*/ 2147483647 w 33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55"/>
                <a:gd name="T23" fmla="*/ 33 w 33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55">
                  <a:moveTo>
                    <a:pt x="28" y="0"/>
                  </a:moveTo>
                  <a:lnTo>
                    <a:pt x="26" y="28"/>
                  </a:lnTo>
                  <a:lnTo>
                    <a:pt x="33" y="53"/>
                  </a:lnTo>
                  <a:lnTo>
                    <a:pt x="8" y="55"/>
                  </a:lnTo>
                  <a:lnTo>
                    <a:pt x="0" y="29"/>
                  </a:lnTo>
                  <a:lnTo>
                    <a:pt x="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1" name="Freeform 684"/>
            <p:cNvSpPr>
              <a:spLocks/>
            </p:cNvSpPr>
            <p:nvPr/>
          </p:nvSpPr>
          <p:spPr bwMode="auto">
            <a:xfrm>
              <a:off x="6759213" y="1861659"/>
              <a:ext cx="18976" cy="10469"/>
            </a:xfrm>
            <a:custGeom>
              <a:avLst/>
              <a:gdLst>
                <a:gd name="T0" fmla="*/ 2147483647 w 26"/>
                <a:gd name="T1" fmla="*/ 0 h 17"/>
                <a:gd name="T2" fmla="*/ 0 w 26"/>
                <a:gd name="T3" fmla="*/ 2147483647 h 17"/>
                <a:gd name="T4" fmla="*/ 0 w 26"/>
                <a:gd name="T5" fmla="*/ 2147483647 h 17"/>
                <a:gd name="T6" fmla="*/ 2147483647 w 26"/>
                <a:gd name="T7" fmla="*/ 2147483647 h 17"/>
                <a:gd name="T8" fmla="*/ 2147483647 w 26"/>
                <a:gd name="T9" fmla="*/ 2147483647 h 17"/>
                <a:gd name="T10" fmla="*/ 2147483647 w 2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7"/>
                <a:gd name="T20" fmla="*/ 26 w 2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7">
                  <a:moveTo>
                    <a:pt x="2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6" y="8"/>
                  </a:lnTo>
                  <a:lnTo>
                    <a:pt x="22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2" name="Freeform 685"/>
            <p:cNvSpPr>
              <a:spLocks/>
            </p:cNvSpPr>
            <p:nvPr/>
          </p:nvSpPr>
          <p:spPr bwMode="auto">
            <a:xfrm>
              <a:off x="6746075" y="1894375"/>
              <a:ext cx="26275" cy="17012"/>
            </a:xfrm>
            <a:custGeom>
              <a:avLst/>
              <a:gdLst>
                <a:gd name="T0" fmla="*/ 2147483647 w 37"/>
                <a:gd name="T1" fmla="*/ 2147483647 h 26"/>
                <a:gd name="T2" fmla="*/ 2147483647 w 37"/>
                <a:gd name="T3" fmla="*/ 2147483647 h 26"/>
                <a:gd name="T4" fmla="*/ 2147483647 w 37"/>
                <a:gd name="T5" fmla="*/ 2147483647 h 26"/>
                <a:gd name="T6" fmla="*/ 0 w 37"/>
                <a:gd name="T7" fmla="*/ 2147483647 h 26"/>
                <a:gd name="T8" fmla="*/ 2147483647 w 37"/>
                <a:gd name="T9" fmla="*/ 0 h 26"/>
                <a:gd name="T10" fmla="*/ 2147483647 w 37"/>
                <a:gd name="T11" fmla="*/ 0 h 26"/>
                <a:gd name="T12" fmla="*/ 2147483647 w 37"/>
                <a:gd name="T13" fmla="*/ 2147483647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6"/>
                <a:gd name="T23" fmla="*/ 37 w 37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6">
                  <a:moveTo>
                    <a:pt x="37" y="24"/>
                  </a:moveTo>
                  <a:lnTo>
                    <a:pt x="20" y="24"/>
                  </a:lnTo>
                  <a:lnTo>
                    <a:pt x="3" y="26"/>
                  </a:lnTo>
                  <a:lnTo>
                    <a:pt x="0" y="2"/>
                  </a:lnTo>
                  <a:lnTo>
                    <a:pt x="16" y="0"/>
                  </a:lnTo>
                  <a:lnTo>
                    <a:pt x="37" y="0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3" name="Freeform 686"/>
            <p:cNvSpPr>
              <a:spLocks/>
            </p:cNvSpPr>
            <p:nvPr/>
          </p:nvSpPr>
          <p:spPr bwMode="auto">
            <a:xfrm>
              <a:off x="6763592" y="1894375"/>
              <a:ext cx="20436" cy="15704"/>
            </a:xfrm>
            <a:custGeom>
              <a:avLst/>
              <a:gdLst>
                <a:gd name="T0" fmla="*/ 2147483647 w 27"/>
                <a:gd name="T1" fmla="*/ 2147483647 h 24"/>
                <a:gd name="T2" fmla="*/ 2147483647 w 27"/>
                <a:gd name="T3" fmla="*/ 2147483647 h 24"/>
                <a:gd name="T4" fmla="*/ 2147483647 w 27"/>
                <a:gd name="T5" fmla="*/ 2147483647 h 24"/>
                <a:gd name="T6" fmla="*/ 2147483647 w 27"/>
                <a:gd name="T7" fmla="*/ 0 h 24"/>
                <a:gd name="T8" fmla="*/ 0 w 27"/>
                <a:gd name="T9" fmla="*/ 2147483647 h 24"/>
                <a:gd name="T10" fmla="*/ 2147483647 w 27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4"/>
                <a:gd name="T20" fmla="*/ 27 w 2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4">
                  <a:moveTo>
                    <a:pt x="25" y="11"/>
                  </a:moveTo>
                  <a:lnTo>
                    <a:pt x="27" y="24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4" name="Freeform 687"/>
            <p:cNvSpPr>
              <a:spLocks/>
            </p:cNvSpPr>
            <p:nvPr/>
          </p:nvSpPr>
          <p:spPr bwMode="auto">
            <a:xfrm>
              <a:off x="6684767" y="1865585"/>
              <a:ext cx="62767" cy="45802"/>
            </a:xfrm>
            <a:custGeom>
              <a:avLst/>
              <a:gdLst>
                <a:gd name="T0" fmla="*/ 2147483647 w 85"/>
                <a:gd name="T1" fmla="*/ 2147483647 h 68"/>
                <a:gd name="T2" fmla="*/ 2147483647 w 85"/>
                <a:gd name="T3" fmla="*/ 2147483647 h 68"/>
                <a:gd name="T4" fmla="*/ 2147483647 w 85"/>
                <a:gd name="T5" fmla="*/ 2147483647 h 68"/>
                <a:gd name="T6" fmla="*/ 2147483647 w 85"/>
                <a:gd name="T7" fmla="*/ 2147483647 h 68"/>
                <a:gd name="T8" fmla="*/ 2147483647 w 85"/>
                <a:gd name="T9" fmla="*/ 2147483647 h 68"/>
                <a:gd name="T10" fmla="*/ 0 w 85"/>
                <a:gd name="T11" fmla="*/ 2147483647 h 68"/>
                <a:gd name="T12" fmla="*/ 2147483647 w 85"/>
                <a:gd name="T13" fmla="*/ 0 h 68"/>
                <a:gd name="T14" fmla="*/ 2147483647 w 85"/>
                <a:gd name="T15" fmla="*/ 2147483647 h 68"/>
                <a:gd name="T16" fmla="*/ 2147483647 w 85"/>
                <a:gd name="T17" fmla="*/ 2147483647 h 68"/>
                <a:gd name="T18" fmla="*/ 2147483647 w 85"/>
                <a:gd name="T19" fmla="*/ 2147483647 h 68"/>
                <a:gd name="T20" fmla="*/ 2147483647 w 85"/>
                <a:gd name="T21" fmla="*/ 2147483647 h 68"/>
                <a:gd name="T22" fmla="*/ 2147483647 w 85"/>
                <a:gd name="T23" fmla="*/ 2147483647 h 68"/>
                <a:gd name="T24" fmla="*/ 2147483647 w 85"/>
                <a:gd name="T25" fmla="*/ 2147483647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"/>
                <a:gd name="T40" fmla="*/ 0 h 68"/>
                <a:gd name="T41" fmla="*/ 85 w 85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" h="68">
                  <a:moveTo>
                    <a:pt x="85" y="68"/>
                  </a:moveTo>
                  <a:lnTo>
                    <a:pt x="69" y="68"/>
                  </a:lnTo>
                  <a:lnTo>
                    <a:pt x="54" y="63"/>
                  </a:lnTo>
                  <a:lnTo>
                    <a:pt x="34" y="50"/>
                  </a:lnTo>
                  <a:lnTo>
                    <a:pt x="19" y="33"/>
                  </a:lnTo>
                  <a:lnTo>
                    <a:pt x="0" y="20"/>
                  </a:lnTo>
                  <a:lnTo>
                    <a:pt x="17" y="0"/>
                  </a:lnTo>
                  <a:lnTo>
                    <a:pt x="37" y="15"/>
                  </a:lnTo>
                  <a:lnTo>
                    <a:pt x="52" y="31"/>
                  </a:lnTo>
                  <a:lnTo>
                    <a:pt x="67" y="40"/>
                  </a:lnTo>
                  <a:lnTo>
                    <a:pt x="74" y="44"/>
                  </a:lnTo>
                  <a:lnTo>
                    <a:pt x="85" y="44"/>
                  </a:lnTo>
                  <a:lnTo>
                    <a:pt x="85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5" name="Freeform 688"/>
            <p:cNvSpPr>
              <a:spLocks/>
            </p:cNvSpPr>
            <p:nvPr/>
          </p:nvSpPr>
          <p:spPr bwMode="auto">
            <a:xfrm>
              <a:off x="6746075" y="1895684"/>
              <a:ext cx="2919" cy="15704"/>
            </a:xfrm>
            <a:custGeom>
              <a:avLst/>
              <a:gdLst>
                <a:gd name="T0" fmla="*/ 2147483647 w 3"/>
                <a:gd name="T1" fmla="*/ 2147483647 h 24"/>
                <a:gd name="T2" fmla="*/ 2147483647 w 3"/>
                <a:gd name="T3" fmla="*/ 2147483647 h 24"/>
                <a:gd name="T4" fmla="*/ 2147483647 w 3"/>
                <a:gd name="T5" fmla="*/ 0 h 24"/>
                <a:gd name="T6" fmla="*/ 0 w 3"/>
                <a:gd name="T7" fmla="*/ 0 h 24"/>
                <a:gd name="T8" fmla="*/ 2147483647 w 3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4"/>
                <a:gd name="T17" fmla="*/ 3 w 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4">
                  <a:moveTo>
                    <a:pt x="3" y="24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6" name="Freeform 689"/>
            <p:cNvSpPr>
              <a:spLocks/>
            </p:cNvSpPr>
            <p:nvPr/>
          </p:nvSpPr>
          <p:spPr bwMode="auto">
            <a:xfrm>
              <a:off x="6600104" y="1864277"/>
              <a:ext cx="93421" cy="23555"/>
            </a:xfrm>
            <a:custGeom>
              <a:avLst/>
              <a:gdLst>
                <a:gd name="T0" fmla="*/ 2147483647 w 127"/>
                <a:gd name="T1" fmla="*/ 2147483647 h 35"/>
                <a:gd name="T2" fmla="*/ 2147483647 w 127"/>
                <a:gd name="T3" fmla="*/ 0 h 35"/>
                <a:gd name="T4" fmla="*/ 0 w 127"/>
                <a:gd name="T5" fmla="*/ 2147483647 h 35"/>
                <a:gd name="T6" fmla="*/ 2147483647 w 127"/>
                <a:gd name="T7" fmla="*/ 2147483647 h 35"/>
                <a:gd name="T8" fmla="*/ 2147483647 w 127"/>
                <a:gd name="T9" fmla="*/ 214748364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5"/>
                <a:gd name="T17" fmla="*/ 127 w 12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5">
                  <a:moveTo>
                    <a:pt x="127" y="24"/>
                  </a:moveTo>
                  <a:lnTo>
                    <a:pt x="124" y="0"/>
                  </a:lnTo>
                  <a:lnTo>
                    <a:pt x="0" y="11"/>
                  </a:lnTo>
                  <a:lnTo>
                    <a:pt x="3" y="35"/>
                  </a:lnTo>
                  <a:lnTo>
                    <a:pt x="12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7" name="Freeform 690"/>
            <p:cNvSpPr>
              <a:spLocks/>
            </p:cNvSpPr>
            <p:nvPr/>
          </p:nvSpPr>
          <p:spPr bwMode="auto">
            <a:xfrm>
              <a:off x="6684767" y="1864277"/>
              <a:ext cx="11678" cy="15704"/>
            </a:xfrm>
            <a:custGeom>
              <a:avLst/>
              <a:gdLst>
                <a:gd name="T0" fmla="*/ 2147483647 w 17"/>
                <a:gd name="T1" fmla="*/ 2147483647 h 24"/>
                <a:gd name="T2" fmla="*/ 2147483647 w 17"/>
                <a:gd name="T3" fmla="*/ 0 h 24"/>
                <a:gd name="T4" fmla="*/ 2147483647 w 17"/>
                <a:gd name="T5" fmla="*/ 0 h 24"/>
                <a:gd name="T6" fmla="*/ 2147483647 w 17"/>
                <a:gd name="T7" fmla="*/ 2147483647 h 24"/>
                <a:gd name="T8" fmla="*/ 0 w 17"/>
                <a:gd name="T9" fmla="*/ 2147483647 h 24"/>
                <a:gd name="T10" fmla="*/ 2147483647 w 17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4"/>
                <a:gd name="T20" fmla="*/ 17 w 1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4">
                  <a:moveTo>
                    <a:pt x="17" y="2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11" y="24"/>
                  </a:lnTo>
                  <a:lnTo>
                    <a:pt x="0" y="2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8" name="Freeform 691"/>
            <p:cNvSpPr>
              <a:spLocks/>
            </p:cNvSpPr>
            <p:nvPr/>
          </p:nvSpPr>
          <p:spPr bwMode="auto">
            <a:xfrm>
              <a:off x="6592806" y="1876054"/>
              <a:ext cx="121156" cy="134789"/>
            </a:xfrm>
            <a:custGeom>
              <a:avLst/>
              <a:gdLst>
                <a:gd name="T0" fmla="*/ 2147483647 w 167"/>
                <a:gd name="T1" fmla="*/ 0 h 205"/>
                <a:gd name="T2" fmla="*/ 2147483647 w 167"/>
                <a:gd name="T3" fmla="*/ 2147483647 h 205"/>
                <a:gd name="T4" fmla="*/ 2147483647 w 167"/>
                <a:gd name="T5" fmla="*/ 2147483647 h 205"/>
                <a:gd name="T6" fmla="*/ 2147483647 w 167"/>
                <a:gd name="T7" fmla="*/ 2147483647 h 205"/>
                <a:gd name="T8" fmla="*/ 2147483647 w 167"/>
                <a:gd name="T9" fmla="*/ 2147483647 h 205"/>
                <a:gd name="T10" fmla="*/ 2147483647 w 167"/>
                <a:gd name="T11" fmla="*/ 2147483647 h 205"/>
                <a:gd name="T12" fmla="*/ 2147483647 w 167"/>
                <a:gd name="T13" fmla="*/ 2147483647 h 205"/>
                <a:gd name="T14" fmla="*/ 2147483647 w 167"/>
                <a:gd name="T15" fmla="*/ 2147483647 h 205"/>
                <a:gd name="T16" fmla="*/ 2147483647 w 167"/>
                <a:gd name="T17" fmla="*/ 2147483647 h 205"/>
                <a:gd name="T18" fmla="*/ 2147483647 w 167"/>
                <a:gd name="T19" fmla="*/ 2147483647 h 205"/>
                <a:gd name="T20" fmla="*/ 2147483647 w 167"/>
                <a:gd name="T21" fmla="*/ 2147483647 h 205"/>
                <a:gd name="T22" fmla="*/ 2147483647 w 167"/>
                <a:gd name="T23" fmla="*/ 2147483647 h 205"/>
                <a:gd name="T24" fmla="*/ 2147483647 w 167"/>
                <a:gd name="T25" fmla="*/ 2147483647 h 205"/>
                <a:gd name="T26" fmla="*/ 0 w 167"/>
                <a:gd name="T27" fmla="*/ 2147483647 h 205"/>
                <a:gd name="T28" fmla="*/ 2147483647 w 167"/>
                <a:gd name="T29" fmla="*/ 0 h 2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7"/>
                <a:gd name="T46" fmla="*/ 0 h 205"/>
                <a:gd name="T47" fmla="*/ 167 w 167"/>
                <a:gd name="T48" fmla="*/ 205 h 2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7" h="205">
                  <a:moveTo>
                    <a:pt x="23" y="0"/>
                  </a:moveTo>
                  <a:lnTo>
                    <a:pt x="54" y="53"/>
                  </a:lnTo>
                  <a:lnTo>
                    <a:pt x="84" y="105"/>
                  </a:lnTo>
                  <a:lnTo>
                    <a:pt x="98" y="127"/>
                  </a:lnTo>
                  <a:lnTo>
                    <a:pt x="119" y="148"/>
                  </a:lnTo>
                  <a:lnTo>
                    <a:pt x="141" y="168"/>
                  </a:lnTo>
                  <a:lnTo>
                    <a:pt x="167" y="183"/>
                  </a:lnTo>
                  <a:lnTo>
                    <a:pt x="154" y="205"/>
                  </a:lnTo>
                  <a:lnTo>
                    <a:pt x="124" y="188"/>
                  </a:lnTo>
                  <a:lnTo>
                    <a:pt x="100" y="166"/>
                  </a:lnTo>
                  <a:lnTo>
                    <a:pt x="78" y="144"/>
                  </a:lnTo>
                  <a:lnTo>
                    <a:pt x="61" y="118"/>
                  </a:lnTo>
                  <a:lnTo>
                    <a:pt x="32" y="66"/>
                  </a:lnTo>
                  <a:lnTo>
                    <a:pt x="0" y="1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9" name="Freeform 692"/>
            <p:cNvSpPr>
              <a:spLocks/>
            </p:cNvSpPr>
            <p:nvPr/>
          </p:nvSpPr>
          <p:spPr bwMode="auto">
            <a:xfrm>
              <a:off x="6586967" y="1872128"/>
              <a:ext cx="21896" cy="15704"/>
            </a:xfrm>
            <a:custGeom>
              <a:avLst/>
              <a:gdLst>
                <a:gd name="T0" fmla="*/ 2147483647 w 32"/>
                <a:gd name="T1" fmla="*/ 0 h 24"/>
                <a:gd name="T2" fmla="*/ 0 w 32"/>
                <a:gd name="T3" fmla="*/ 2147483647 h 24"/>
                <a:gd name="T4" fmla="*/ 2147483647 w 32"/>
                <a:gd name="T5" fmla="*/ 2147483647 h 24"/>
                <a:gd name="T6" fmla="*/ 2147483647 w 32"/>
                <a:gd name="T7" fmla="*/ 2147483647 h 24"/>
                <a:gd name="T8" fmla="*/ 2147483647 w 32"/>
                <a:gd name="T9" fmla="*/ 2147483647 h 24"/>
                <a:gd name="T10" fmla="*/ 2147483647 w 32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4"/>
                <a:gd name="T20" fmla="*/ 32 w 3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4">
                  <a:moveTo>
                    <a:pt x="19" y="0"/>
                  </a:moveTo>
                  <a:lnTo>
                    <a:pt x="0" y="2"/>
                  </a:lnTo>
                  <a:lnTo>
                    <a:pt x="9" y="19"/>
                  </a:lnTo>
                  <a:lnTo>
                    <a:pt x="32" y="6"/>
                  </a:lnTo>
                  <a:lnTo>
                    <a:pt x="22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0" name="Freeform 693"/>
            <p:cNvSpPr>
              <a:spLocks/>
            </p:cNvSpPr>
            <p:nvPr/>
          </p:nvSpPr>
          <p:spPr bwMode="auto">
            <a:xfrm>
              <a:off x="6473110" y="1996449"/>
              <a:ext cx="243771" cy="145258"/>
            </a:xfrm>
            <a:custGeom>
              <a:avLst/>
              <a:gdLst>
                <a:gd name="T0" fmla="*/ 2147483647 w 335"/>
                <a:gd name="T1" fmla="*/ 2147483647 h 222"/>
                <a:gd name="T2" fmla="*/ 2147483647 w 335"/>
                <a:gd name="T3" fmla="*/ 2147483647 h 222"/>
                <a:gd name="T4" fmla="*/ 2147483647 w 335"/>
                <a:gd name="T5" fmla="*/ 2147483647 h 222"/>
                <a:gd name="T6" fmla="*/ 2147483647 w 335"/>
                <a:gd name="T7" fmla="*/ 2147483647 h 222"/>
                <a:gd name="T8" fmla="*/ 2147483647 w 335"/>
                <a:gd name="T9" fmla="*/ 2147483647 h 222"/>
                <a:gd name="T10" fmla="*/ 2147483647 w 335"/>
                <a:gd name="T11" fmla="*/ 2147483647 h 222"/>
                <a:gd name="T12" fmla="*/ 2147483647 w 335"/>
                <a:gd name="T13" fmla="*/ 2147483647 h 222"/>
                <a:gd name="T14" fmla="*/ 0 w 335"/>
                <a:gd name="T15" fmla="*/ 2147483647 h 222"/>
                <a:gd name="T16" fmla="*/ 2147483647 w 335"/>
                <a:gd name="T17" fmla="*/ 2147483647 h 222"/>
                <a:gd name="T18" fmla="*/ 2147483647 w 335"/>
                <a:gd name="T19" fmla="*/ 2147483647 h 222"/>
                <a:gd name="T20" fmla="*/ 2147483647 w 335"/>
                <a:gd name="T21" fmla="*/ 2147483647 h 222"/>
                <a:gd name="T22" fmla="*/ 2147483647 w 335"/>
                <a:gd name="T23" fmla="*/ 2147483647 h 222"/>
                <a:gd name="T24" fmla="*/ 2147483647 w 335"/>
                <a:gd name="T25" fmla="*/ 2147483647 h 222"/>
                <a:gd name="T26" fmla="*/ 2147483647 w 335"/>
                <a:gd name="T27" fmla="*/ 0 h 222"/>
                <a:gd name="T28" fmla="*/ 2147483647 w 335"/>
                <a:gd name="T29" fmla="*/ 2147483647 h 2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5"/>
                <a:gd name="T46" fmla="*/ 0 h 222"/>
                <a:gd name="T47" fmla="*/ 335 w 335"/>
                <a:gd name="T48" fmla="*/ 222 h 2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5" h="222">
                  <a:moveTo>
                    <a:pt x="335" y="18"/>
                  </a:moveTo>
                  <a:lnTo>
                    <a:pt x="270" y="76"/>
                  </a:lnTo>
                  <a:lnTo>
                    <a:pt x="190" y="140"/>
                  </a:lnTo>
                  <a:lnTo>
                    <a:pt x="146" y="170"/>
                  </a:lnTo>
                  <a:lnTo>
                    <a:pt x="101" y="194"/>
                  </a:lnTo>
                  <a:lnTo>
                    <a:pt x="53" y="214"/>
                  </a:lnTo>
                  <a:lnTo>
                    <a:pt x="7" y="222"/>
                  </a:lnTo>
                  <a:lnTo>
                    <a:pt x="0" y="198"/>
                  </a:lnTo>
                  <a:lnTo>
                    <a:pt x="44" y="190"/>
                  </a:lnTo>
                  <a:lnTo>
                    <a:pt x="89" y="172"/>
                  </a:lnTo>
                  <a:lnTo>
                    <a:pt x="133" y="148"/>
                  </a:lnTo>
                  <a:lnTo>
                    <a:pt x="174" y="120"/>
                  </a:lnTo>
                  <a:lnTo>
                    <a:pt x="251" y="57"/>
                  </a:lnTo>
                  <a:lnTo>
                    <a:pt x="316" y="0"/>
                  </a:lnTo>
                  <a:lnTo>
                    <a:pt x="335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1" name="Freeform 694"/>
            <p:cNvSpPr>
              <a:spLocks/>
            </p:cNvSpPr>
            <p:nvPr/>
          </p:nvSpPr>
          <p:spPr bwMode="auto">
            <a:xfrm>
              <a:off x="6703744" y="1995140"/>
              <a:ext cx="23355" cy="15704"/>
            </a:xfrm>
            <a:custGeom>
              <a:avLst/>
              <a:gdLst>
                <a:gd name="T0" fmla="*/ 2147483647 w 32"/>
                <a:gd name="T1" fmla="*/ 0 h 22"/>
                <a:gd name="T2" fmla="*/ 2147483647 w 32"/>
                <a:gd name="T3" fmla="*/ 2147483647 h 22"/>
                <a:gd name="T4" fmla="*/ 2147483647 w 32"/>
                <a:gd name="T5" fmla="*/ 2147483647 h 22"/>
                <a:gd name="T6" fmla="*/ 0 w 32"/>
                <a:gd name="T7" fmla="*/ 2147483647 h 22"/>
                <a:gd name="T8" fmla="*/ 2147483647 w 32"/>
                <a:gd name="T9" fmla="*/ 2147483647 h 22"/>
                <a:gd name="T10" fmla="*/ 2147483647 w 32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2"/>
                <a:gd name="T20" fmla="*/ 32 w 32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2">
                  <a:moveTo>
                    <a:pt x="15" y="0"/>
                  </a:moveTo>
                  <a:lnTo>
                    <a:pt x="32" y="9"/>
                  </a:lnTo>
                  <a:lnTo>
                    <a:pt x="19" y="20"/>
                  </a:lnTo>
                  <a:lnTo>
                    <a:pt x="0" y="2"/>
                  </a:lnTo>
                  <a:lnTo>
                    <a:pt x="2" y="2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2" name="Freeform 695"/>
            <p:cNvSpPr>
              <a:spLocks/>
            </p:cNvSpPr>
            <p:nvPr/>
          </p:nvSpPr>
          <p:spPr bwMode="auto">
            <a:xfrm>
              <a:off x="6386987" y="2044868"/>
              <a:ext cx="90502" cy="96839"/>
            </a:xfrm>
            <a:custGeom>
              <a:avLst/>
              <a:gdLst>
                <a:gd name="T0" fmla="*/ 2147483647 w 124"/>
                <a:gd name="T1" fmla="*/ 2147483647 h 148"/>
                <a:gd name="T2" fmla="*/ 2147483647 w 124"/>
                <a:gd name="T3" fmla="*/ 2147483647 h 148"/>
                <a:gd name="T4" fmla="*/ 2147483647 w 124"/>
                <a:gd name="T5" fmla="*/ 2147483647 h 148"/>
                <a:gd name="T6" fmla="*/ 2147483647 w 124"/>
                <a:gd name="T7" fmla="*/ 2147483647 h 148"/>
                <a:gd name="T8" fmla="*/ 2147483647 w 124"/>
                <a:gd name="T9" fmla="*/ 2147483647 h 148"/>
                <a:gd name="T10" fmla="*/ 2147483647 w 124"/>
                <a:gd name="T11" fmla="*/ 2147483647 h 148"/>
                <a:gd name="T12" fmla="*/ 2147483647 w 124"/>
                <a:gd name="T13" fmla="*/ 2147483647 h 148"/>
                <a:gd name="T14" fmla="*/ 0 w 124"/>
                <a:gd name="T15" fmla="*/ 2147483647 h 148"/>
                <a:gd name="T16" fmla="*/ 2147483647 w 124"/>
                <a:gd name="T17" fmla="*/ 0 h 148"/>
                <a:gd name="T18" fmla="*/ 2147483647 w 124"/>
                <a:gd name="T19" fmla="*/ 2147483647 h 148"/>
                <a:gd name="T20" fmla="*/ 2147483647 w 124"/>
                <a:gd name="T21" fmla="*/ 2147483647 h 148"/>
                <a:gd name="T22" fmla="*/ 2147483647 w 124"/>
                <a:gd name="T23" fmla="*/ 2147483647 h 148"/>
                <a:gd name="T24" fmla="*/ 2147483647 w 124"/>
                <a:gd name="T25" fmla="*/ 2147483647 h 148"/>
                <a:gd name="T26" fmla="*/ 2147483647 w 124"/>
                <a:gd name="T27" fmla="*/ 2147483647 h 148"/>
                <a:gd name="T28" fmla="*/ 2147483647 w 124"/>
                <a:gd name="T29" fmla="*/ 2147483647 h 148"/>
                <a:gd name="T30" fmla="*/ 2147483647 w 124"/>
                <a:gd name="T31" fmla="*/ 2147483647 h 148"/>
                <a:gd name="T32" fmla="*/ 2147483647 w 124"/>
                <a:gd name="T33" fmla="*/ 2147483647 h 1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48"/>
                <a:gd name="T53" fmla="*/ 124 w 124"/>
                <a:gd name="T54" fmla="*/ 148 h 1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48">
                  <a:moveTo>
                    <a:pt x="121" y="148"/>
                  </a:moveTo>
                  <a:lnTo>
                    <a:pt x="98" y="146"/>
                  </a:lnTo>
                  <a:lnTo>
                    <a:pt x="76" y="135"/>
                  </a:lnTo>
                  <a:lnTo>
                    <a:pt x="59" y="116"/>
                  </a:lnTo>
                  <a:lnTo>
                    <a:pt x="43" y="94"/>
                  </a:lnTo>
                  <a:lnTo>
                    <a:pt x="30" y="72"/>
                  </a:lnTo>
                  <a:lnTo>
                    <a:pt x="19" y="48"/>
                  </a:lnTo>
                  <a:lnTo>
                    <a:pt x="0" y="9"/>
                  </a:lnTo>
                  <a:lnTo>
                    <a:pt x="24" y="0"/>
                  </a:lnTo>
                  <a:lnTo>
                    <a:pt x="41" y="37"/>
                  </a:lnTo>
                  <a:lnTo>
                    <a:pt x="52" y="59"/>
                  </a:lnTo>
                  <a:lnTo>
                    <a:pt x="63" y="79"/>
                  </a:lnTo>
                  <a:lnTo>
                    <a:pt x="78" y="98"/>
                  </a:lnTo>
                  <a:lnTo>
                    <a:pt x="93" y="115"/>
                  </a:lnTo>
                  <a:lnTo>
                    <a:pt x="108" y="122"/>
                  </a:lnTo>
                  <a:lnTo>
                    <a:pt x="124" y="124"/>
                  </a:lnTo>
                  <a:lnTo>
                    <a:pt x="121" y="1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3" name="Freeform 696"/>
            <p:cNvSpPr>
              <a:spLocks/>
            </p:cNvSpPr>
            <p:nvPr/>
          </p:nvSpPr>
          <p:spPr bwMode="auto">
            <a:xfrm>
              <a:off x="6473110" y="2126004"/>
              <a:ext cx="5839" cy="15704"/>
            </a:xfrm>
            <a:custGeom>
              <a:avLst/>
              <a:gdLst>
                <a:gd name="T0" fmla="*/ 2147483647 w 7"/>
                <a:gd name="T1" fmla="*/ 2147483647 h 24"/>
                <a:gd name="T2" fmla="*/ 2147483647 w 7"/>
                <a:gd name="T3" fmla="*/ 2147483647 h 24"/>
                <a:gd name="T4" fmla="*/ 2147483647 w 7"/>
                <a:gd name="T5" fmla="*/ 2147483647 h 24"/>
                <a:gd name="T6" fmla="*/ 2147483647 w 7"/>
                <a:gd name="T7" fmla="*/ 0 h 24"/>
                <a:gd name="T8" fmla="*/ 0 w 7"/>
                <a:gd name="T9" fmla="*/ 0 h 24"/>
                <a:gd name="T10" fmla="*/ 2147483647 w 7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4"/>
                <a:gd name="T20" fmla="*/ 7 w 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4">
                  <a:moveTo>
                    <a:pt x="7" y="24"/>
                  </a:moveTo>
                  <a:lnTo>
                    <a:pt x="5" y="24"/>
                  </a:lnTo>
                  <a:lnTo>
                    <a:pt x="2" y="24"/>
                  </a:lnTo>
                  <a:lnTo>
                    <a:pt x="5" y="0"/>
                  </a:lnTo>
                  <a:lnTo>
                    <a:pt x="0" y="0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4" name="Freeform 697"/>
            <p:cNvSpPr>
              <a:spLocks/>
            </p:cNvSpPr>
            <p:nvPr/>
          </p:nvSpPr>
          <p:spPr bwMode="auto">
            <a:xfrm>
              <a:off x="6391366" y="2040942"/>
              <a:ext cx="20436" cy="18321"/>
            </a:xfrm>
            <a:custGeom>
              <a:avLst/>
              <a:gdLst>
                <a:gd name="T0" fmla="*/ 2147483647 w 27"/>
                <a:gd name="T1" fmla="*/ 0 h 30"/>
                <a:gd name="T2" fmla="*/ 0 w 27"/>
                <a:gd name="T3" fmla="*/ 2147483647 h 30"/>
                <a:gd name="T4" fmla="*/ 2147483647 w 27"/>
                <a:gd name="T5" fmla="*/ 2147483647 h 30"/>
                <a:gd name="T6" fmla="*/ 2147483647 w 27"/>
                <a:gd name="T7" fmla="*/ 2147483647 h 30"/>
                <a:gd name="T8" fmla="*/ 2147483647 w 27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0"/>
                <a:gd name="T17" fmla="*/ 27 w 2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0">
                  <a:moveTo>
                    <a:pt x="9" y="0"/>
                  </a:moveTo>
                  <a:lnTo>
                    <a:pt x="0" y="24"/>
                  </a:lnTo>
                  <a:lnTo>
                    <a:pt x="18" y="30"/>
                  </a:lnTo>
                  <a:lnTo>
                    <a:pt x="2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5" name="Freeform 698"/>
            <p:cNvSpPr>
              <a:spLocks/>
            </p:cNvSpPr>
            <p:nvPr/>
          </p:nvSpPr>
          <p:spPr bwMode="auto">
            <a:xfrm>
              <a:off x="6378229" y="2033090"/>
              <a:ext cx="26275" cy="23555"/>
            </a:xfrm>
            <a:custGeom>
              <a:avLst/>
              <a:gdLst>
                <a:gd name="T0" fmla="*/ 2147483647 w 35"/>
                <a:gd name="T1" fmla="*/ 2147483647 h 35"/>
                <a:gd name="T2" fmla="*/ 0 w 35"/>
                <a:gd name="T3" fmla="*/ 0 h 35"/>
                <a:gd name="T4" fmla="*/ 2147483647 w 35"/>
                <a:gd name="T5" fmla="*/ 2147483647 h 35"/>
                <a:gd name="T6" fmla="*/ 2147483647 w 35"/>
                <a:gd name="T7" fmla="*/ 2147483647 h 35"/>
                <a:gd name="T8" fmla="*/ 2147483647 w 35"/>
                <a:gd name="T9" fmla="*/ 2147483647 h 35"/>
                <a:gd name="T10" fmla="*/ 2147483647 w 35"/>
                <a:gd name="T11" fmla="*/ 214748364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5"/>
                <a:gd name="T20" fmla="*/ 35 w 3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5">
                  <a:moveTo>
                    <a:pt x="11" y="28"/>
                  </a:moveTo>
                  <a:lnTo>
                    <a:pt x="0" y="0"/>
                  </a:lnTo>
                  <a:lnTo>
                    <a:pt x="28" y="11"/>
                  </a:lnTo>
                  <a:lnTo>
                    <a:pt x="19" y="35"/>
                  </a:lnTo>
                  <a:lnTo>
                    <a:pt x="35" y="19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6" name="Freeform 699"/>
            <p:cNvSpPr>
              <a:spLocks/>
            </p:cNvSpPr>
            <p:nvPr/>
          </p:nvSpPr>
          <p:spPr bwMode="auto">
            <a:xfrm>
              <a:off x="6337357" y="1995140"/>
              <a:ext cx="80284" cy="61506"/>
            </a:xfrm>
            <a:custGeom>
              <a:avLst/>
              <a:gdLst>
                <a:gd name="T0" fmla="*/ 2147483647 w 109"/>
                <a:gd name="T1" fmla="*/ 2147483647 h 92"/>
                <a:gd name="T2" fmla="*/ 2147483647 w 109"/>
                <a:gd name="T3" fmla="*/ 2147483647 h 92"/>
                <a:gd name="T4" fmla="*/ 2147483647 w 109"/>
                <a:gd name="T5" fmla="*/ 2147483647 h 92"/>
                <a:gd name="T6" fmla="*/ 2147483647 w 109"/>
                <a:gd name="T7" fmla="*/ 2147483647 h 92"/>
                <a:gd name="T8" fmla="*/ 2147483647 w 109"/>
                <a:gd name="T9" fmla="*/ 2147483647 h 92"/>
                <a:gd name="T10" fmla="*/ 2147483647 w 109"/>
                <a:gd name="T11" fmla="*/ 2147483647 h 92"/>
                <a:gd name="T12" fmla="*/ 0 w 109"/>
                <a:gd name="T13" fmla="*/ 2147483647 h 92"/>
                <a:gd name="T14" fmla="*/ 2147483647 w 109"/>
                <a:gd name="T15" fmla="*/ 0 h 92"/>
                <a:gd name="T16" fmla="*/ 2147483647 w 109"/>
                <a:gd name="T17" fmla="*/ 2147483647 h 92"/>
                <a:gd name="T18" fmla="*/ 2147483647 w 109"/>
                <a:gd name="T19" fmla="*/ 2147483647 h 92"/>
                <a:gd name="T20" fmla="*/ 2147483647 w 109"/>
                <a:gd name="T21" fmla="*/ 2147483647 h 92"/>
                <a:gd name="T22" fmla="*/ 2147483647 w 109"/>
                <a:gd name="T23" fmla="*/ 2147483647 h 92"/>
                <a:gd name="T24" fmla="*/ 2147483647 w 109"/>
                <a:gd name="T25" fmla="*/ 2147483647 h 92"/>
                <a:gd name="T26" fmla="*/ 2147483647 w 109"/>
                <a:gd name="T27" fmla="*/ 2147483647 h 92"/>
                <a:gd name="T28" fmla="*/ 2147483647 w 109"/>
                <a:gd name="T29" fmla="*/ 2147483647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92"/>
                <a:gd name="T47" fmla="*/ 109 w 109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92">
                  <a:moveTo>
                    <a:pt x="87" y="92"/>
                  </a:moveTo>
                  <a:lnTo>
                    <a:pt x="72" y="66"/>
                  </a:lnTo>
                  <a:lnTo>
                    <a:pt x="57" y="44"/>
                  </a:lnTo>
                  <a:lnTo>
                    <a:pt x="48" y="37"/>
                  </a:lnTo>
                  <a:lnTo>
                    <a:pt x="35" y="29"/>
                  </a:lnTo>
                  <a:lnTo>
                    <a:pt x="20" y="26"/>
                  </a:lnTo>
                  <a:lnTo>
                    <a:pt x="0" y="24"/>
                  </a:lnTo>
                  <a:lnTo>
                    <a:pt x="3" y="0"/>
                  </a:lnTo>
                  <a:lnTo>
                    <a:pt x="26" y="2"/>
                  </a:lnTo>
                  <a:lnTo>
                    <a:pt x="46" y="7"/>
                  </a:lnTo>
                  <a:lnTo>
                    <a:pt x="63" y="16"/>
                  </a:lnTo>
                  <a:lnTo>
                    <a:pt x="75" y="26"/>
                  </a:lnTo>
                  <a:lnTo>
                    <a:pt x="92" y="52"/>
                  </a:lnTo>
                  <a:lnTo>
                    <a:pt x="109" y="79"/>
                  </a:lnTo>
                  <a:lnTo>
                    <a:pt x="87" y="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7" name="Freeform 700"/>
            <p:cNvSpPr>
              <a:spLocks/>
            </p:cNvSpPr>
            <p:nvPr/>
          </p:nvSpPr>
          <p:spPr bwMode="auto">
            <a:xfrm>
              <a:off x="6401584" y="2043560"/>
              <a:ext cx="29194" cy="24864"/>
            </a:xfrm>
            <a:custGeom>
              <a:avLst/>
              <a:gdLst>
                <a:gd name="T0" fmla="*/ 2147483647 w 40"/>
                <a:gd name="T1" fmla="*/ 2147483647 h 37"/>
                <a:gd name="T2" fmla="*/ 2147483647 w 40"/>
                <a:gd name="T3" fmla="*/ 2147483647 h 37"/>
                <a:gd name="T4" fmla="*/ 2147483647 w 40"/>
                <a:gd name="T5" fmla="*/ 2147483647 h 37"/>
                <a:gd name="T6" fmla="*/ 0 w 40"/>
                <a:gd name="T7" fmla="*/ 2147483647 h 37"/>
                <a:gd name="T8" fmla="*/ 2147483647 w 40"/>
                <a:gd name="T9" fmla="*/ 0 h 37"/>
                <a:gd name="T10" fmla="*/ 2147483647 w 40"/>
                <a:gd name="T11" fmla="*/ 2147483647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7"/>
                <a:gd name="T20" fmla="*/ 40 w 40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7">
                  <a:moveTo>
                    <a:pt x="5" y="24"/>
                  </a:moveTo>
                  <a:lnTo>
                    <a:pt x="40" y="37"/>
                  </a:lnTo>
                  <a:lnTo>
                    <a:pt x="22" y="5"/>
                  </a:lnTo>
                  <a:lnTo>
                    <a:pt x="0" y="18"/>
                  </a:lnTo>
                  <a:lnTo>
                    <a:pt x="14" y="0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8" name="Freeform 701"/>
            <p:cNvSpPr>
              <a:spLocks/>
            </p:cNvSpPr>
            <p:nvPr/>
          </p:nvSpPr>
          <p:spPr bwMode="auto">
            <a:xfrm>
              <a:off x="6330059" y="1942795"/>
              <a:ext cx="49630" cy="64123"/>
            </a:xfrm>
            <a:custGeom>
              <a:avLst/>
              <a:gdLst>
                <a:gd name="T0" fmla="*/ 0 w 68"/>
                <a:gd name="T1" fmla="*/ 2147483647 h 98"/>
                <a:gd name="T2" fmla="*/ 2147483647 w 68"/>
                <a:gd name="T3" fmla="*/ 2147483647 h 98"/>
                <a:gd name="T4" fmla="*/ 2147483647 w 68"/>
                <a:gd name="T5" fmla="*/ 2147483647 h 98"/>
                <a:gd name="T6" fmla="*/ 2147483647 w 68"/>
                <a:gd name="T7" fmla="*/ 2147483647 h 98"/>
                <a:gd name="T8" fmla="*/ 2147483647 w 68"/>
                <a:gd name="T9" fmla="*/ 0 h 98"/>
                <a:gd name="T10" fmla="*/ 2147483647 w 68"/>
                <a:gd name="T11" fmla="*/ 2147483647 h 98"/>
                <a:gd name="T12" fmla="*/ 2147483647 w 68"/>
                <a:gd name="T13" fmla="*/ 2147483647 h 98"/>
                <a:gd name="T14" fmla="*/ 2147483647 w 68"/>
                <a:gd name="T15" fmla="*/ 2147483647 h 98"/>
                <a:gd name="T16" fmla="*/ 2147483647 w 68"/>
                <a:gd name="T17" fmla="*/ 2147483647 h 98"/>
                <a:gd name="T18" fmla="*/ 2147483647 w 68"/>
                <a:gd name="T19" fmla="*/ 2147483647 h 98"/>
                <a:gd name="T20" fmla="*/ 0 w 68"/>
                <a:gd name="T21" fmla="*/ 2147483647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98"/>
                <a:gd name="T35" fmla="*/ 68 w 68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98">
                  <a:moveTo>
                    <a:pt x="0" y="89"/>
                  </a:moveTo>
                  <a:lnTo>
                    <a:pt x="11" y="63"/>
                  </a:lnTo>
                  <a:lnTo>
                    <a:pt x="20" y="43"/>
                  </a:lnTo>
                  <a:lnTo>
                    <a:pt x="33" y="21"/>
                  </a:lnTo>
                  <a:lnTo>
                    <a:pt x="48" y="0"/>
                  </a:lnTo>
                  <a:lnTo>
                    <a:pt x="68" y="17"/>
                  </a:lnTo>
                  <a:lnTo>
                    <a:pt x="53" y="37"/>
                  </a:lnTo>
                  <a:lnTo>
                    <a:pt x="42" y="56"/>
                  </a:lnTo>
                  <a:lnTo>
                    <a:pt x="33" y="74"/>
                  </a:lnTo>
                  <a:lnTo>
                    <a:pt x="24" y="98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9" name="Freeform 702"/>
            <p:cNvSpPr>
              <a:spLocks/>
            </p:cNvSpPr>
            <p:nvPr/>
          </p:nvSpPr>
          <p:spPr bwMode="auto">
            <a:xfrm>
              <a:off x="6325679" y="1995140"/>
              <a:ext cx="21896" cy="15704"/>
            </a:xfrm>
            <a:custGeom>
              <a:avLst/>
              <a:gdLst>
                <a:gd name="T0" fmla="*/ 2147483647 w 30"/>
                <a:gd name="T1" fmla="*/ 2147483647 h 24"/>
                <a:gd name="T2" fmla="*/ 0 w 30"/>
                <a:gd name="T3" fmla="*/ 2147483647 h 24"/>
                <a:gd name="T4" fmla="*/ 2147483647 w 30"/>
                <a:gd name="T5" fmla="*/ 2147483647 h 24"/>
                <a:gd name="T6" fmla="*/ 2147483647 w 30"/>
                <a:gd name="T7" fmla="*/ 2147483647 h 24"/>
                <a:gd name="T8" fmla="*/ 2147483647 w 30"/>
                <a:gd name="T9" fmla="*/ 0 h 24"/>
                <a:gd name="T10" fmla="*/ 2147483647 w 30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4"/>
                <a:gd name="T20" fmla="*/ 30 w 3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4">
                  <a:moveTo>
                    <a:pt x="17" y="24"/>
                  </a:moveTo>
                  <a:lnTo>
                    <a:pt x="0" y="22"/>
                  </a:lnTo>
                  <a:lnTo>
                    <a:pt x="6" y="7"/>
                  </a:lnTo>
                  <a:lnTo>
                    <a:pt x="30" y="16"/>
                  </a:lnTo>
                  <a:lnTo>
                    <a:pt x="20" y="0"/>
                  </a:lnTo>
                  <a:lnTo>
                    <a:pt x="1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0" name="Freeform 703"/>
            <p:cNvSpPr>
              <a:spLocks/>
            </p:cNvSpPr>
            <p:nvPr/>
          </p:nvSpPr>
          <p:spPr bwMode="auto">
            <a:xfrm>
              <a:off x="6300864" y="1843339"/>
              <a:ext cx="78824" cy="109925"/>
            </a:xfrm>
            <a:custGeom>
              <a:avLst/>
              <a:gdLst>
                <a:gd name="T0" fmla="*/ 2147483647 w 107"/>
                <a:gd name="T1" fmla="*/ 2147483647 h 168"/>
                <a:gd name="T2" fmla="*/ 2147483647 w 107"/>
                <a:gd name="T3" fmla="*/ 2147483647 h 168"/>
                <a:gd name="T4" fmla="*/ 2147483647 w 107"/>
                <a:gd name="T5" fmla="*/ 2147483647 h 168"/>
                <a:gd name="T6" fmla="*/ 2147483647 w 107"/>
                <a:gd name="T7" fmla="*/ 2147483647 h 168"/>
                <a:gd name="T8" fmla="*/ 2147483647 w 107"/>
                <a:gd name="T9" fmla="*/ 2147483647 h 168"/>
                <a:gd name="T10" fmla="*/ 0 w 107"/>
                <a:gd name="T11" fmla="*/ 2147483647 h 168"/>
                <a:gd name="T12" fmla="*/ 2147483647 w 107"/>
                <a:gd name="T13" fmla="*/ 0 h 168"/>
                <a:gd name="T14" fmla="*/ 2147483647 w 107"/>
                <a:gd name="T15" fmla="*/ 2147483647 h 168"/>
                <a:gd name="T16" fmla="*/ 2147483647 w 107"/>
                <a:gd name="T17" fmla="*/ 2147483647 h 168"/>
                <a:gd name="T18" fmla="*/ 2147483647 w 107"/>
                <a:gd name="T19" fmla="*/ 2147483647 h 168"/>
                <a:gd name="T20" fmla="*/ 2147483647 w 107"/>
                <a:gd name="T21" fmla="*/ 2147483647 h 168"/>
                <a:gd name="T22" fmla="*/ 2147483647 w 107"/>
                <a:gd name="T23" fmla="*/ 2147483647 h 168"/>
                <a:gd name="T24" fmla="*/ 2147483647 w 107"/>
                <a:gd name="T25" fmla="*/ 2147483647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168"/>
                <a:gd name="T41" fmla="*/ 107 w 107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168">
                  <a:moveTo>
                    <a:pt x="88" y="168"/>
                  </a:moveTo>
                  <a:lnTo>
                    <a:pt x="61" y="137"/>
                  </a:lnTo>
                  <a:lnTo>
                    <a:pt x="35" y="100"/>
                  </a:lnTo>
                  <a:lnTo>
                    <a:pt x="14" y="57"/>
                  </a:lnTo>
                  <a:lnTo>
                    <a:pt x="5" y="31"/>
                  </a:lnTo>
                  <a:lnTo>
                    <a:pt x="0" y="5"/>
                  </a:lnTo>
                  <a:lnTo>
                    <a:pt x="24" y="0"/>
                  </a:lnTo>
                  <a:lnTo>
                    <a:pt x="29" y="25"/>
                  </a:lnTo>
                  <a:lnTo>
                    <a:pt x="37" y="46"/>
                  </a:lnTo>
                  <a:lnTo>
                    <a:pt x="55" y="85"/>
                  </a:lnTo>
                  <a:lnTo>
                    <a:pt x="81" y="120"/>
                  </a:lnTo>
                  <a:lnTo>
                    <a:pt x="107" y="151"/>
                  </a:lnTo>
                  <a:lnTo>
                    <a:pt x="88" y="1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1" name="Freeform 704"/>
            <p:cNvSpPr>
              <a:spLocks/>
            </p:cNvSpPr>
            <p:nvPr/>
          </p:nvSpPr>
          <p:spPr bwMode="auto">
            <a:xfrm>
              <a:off x="6365092" y="1942795"/>
              <a:ext cx="20436" cy="10469"/>
            </a:xfrm>
            <a:custGeom>
              <a:avLst/>
              <a:gdLst>
                <a:gd name="T0" fmla="*/ 2147483647 w 27"/>
                <a:gd name="T1" fmla="*/ 2147483647 h 17"/>
                <a:gd name="T2" fmla="*/ 2147483647 w 27"/>
                <a:gd name="T3" fmla="*/ 2147483647 h 17"/>
                <a:gd name="T4" fmla="*/ 2147483647 w 27"/>
                <a:gd name="T5" fmla="*/ 0 h 17"/>
                <a:gd name="T6" fmla="*/ 2147483647 w 27"/>
                <a:gd name="T7" fmla="*/ 2147483647 h 17"/>
                <a:gd name="T8" fmla="*/ 0 w 27"/>
                <a:gd name="T9" fmla="*/ 0 h 17"/>
                <a:gd name="T10" fmla="*/ 2147483647 w 27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7"/>
                <a:gd name="T20" fmla="*/ 27 w 2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7">
                  <a:moveTo>
                    <a:pt x="20" y="17"/>
                  </a:moveTo>
                  <a:lnTo>
                    <a:pt x="27" y="8"/>
                  </a:lnTo>
                  <a:lnTo>
                    <a:pt x="20" y="0"/>
                  </a:lnTo>
                  <a:lnTo>
                    <a:pt x="1" y="17"/>
                  </a:lnTo>
                  <a:lnTo>
                    <a:pt x="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2" name="Freeform 705"/>
            <p:cNvSpPr>
              <a:spLocks/>
            </p:cNvSpPr>
            <p:nvPr/>
          </p:nvSpPr>
          <p:spPr bwMode="auto">
            <a:xfrm>
              <a:off x="6300864" y="1747808"/>
              <a:ext cx="51090" cy="96839"/>
            </a:xfrm>
            <a:custGeom>
              <a:avLst/>
              <a:gdLst>
                <a:gd name="T0" fmla="*/ 0 w 68"/>
                <a:gd name="T1" fmla="*/ 2147483647 h 148"/>
                <a:gd name="T2" fmla="*/ 0 w 68"/>
                <a:gd name="T3" fmla="*/ 2147483647 h 148"/>
                <a:gd name="T4" fmla="*/ 2147483647 w 68"/>
                <a:gd name="T5" fmla="*/ 2147483647 h 148"/>
                <a:gd name="T6" fmla="*/ 2147483647 w 68"/>
                <a:gd name="T7" fmla="*/ 2147483647 h 148"/>
                <a:gd name="T8" fmla="*/ 2147483647 w 68"/>
                <a:gd name="T9" fmla="*/ 2147483647 h 148"/>
                <a:gd name="T10" fmla="*/ 2147483647 w 68"/>
                <a:gd name="T11" fmla="*/ 2147483647 h 148"/>
                <a:gd name="T12" fmla="*/ 2147483647 w 68"/>
                <a:gd name="T13" fmla="*/ 0 h 148"/>
                <a:gd name="T14" fmla="*/ 2147483647 w 68"/>
                <a:gd name="T15" fmla="*/ 2147483647 h 148"/>
                <a:gd name="T16" fmla="*/ 2147483647 w 68"/>
                <a:gd name="T17" fmla="*/ 2147483647 h 148"/>
                <a:gd name="T18" fmla="*/ 2147483647 w 68"/>
                <a:gd name="T19" fmla="*/ 2147483647 h 148"/>
                <a:gd name="T20" fmla="*/ 2147483647 w 68"/>
                <a:gd name="T21" fmla="*/ 2147483647 h 148"/>
                <a:gd name="T22" fmla="*/ 2147483647 w 68"/>
                <a:gd name="T23" fmla="*/ 2147483647 h 148"/>
                <a:gd name="T24" fmla="*/ 2147483647 w 68"/>
                <a:gd name="T25" fmla="*/ 2147483647 h 148"/>
                <a:gd name="T26" fmla="*/ 2147483647 w 68"/>
                <a:gd name="T27" fmla="*/ 2147483647 h 148"/>
                <a:gd name="T28" fmla="*/ 0 w 68"/>
                <a:gd name="T29" fmla="*/ 2147483647 h 1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148"/>
                <a:gd name="T47" fmla="*/ 68 w 68"/>
                <a:gd name="T48" fmla="*/ 148 h 1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148">
                  <a:moveTo>
                    <a:pt x="0" y="148"/>
                  </a:moveTo>
                  <a:lnTo>
                    <a:pt x="0" y="106"/>
                  </a:lnTo>
                  <a:lnTo>
                    <a:pt x="5" y="67"/>
                  </a:lnTo>
                  <a:lnTo>
                    <a:pt x="14" y="48"/>
                  </a:lnTo>
                  <a:lnTo>
                    <a:pt x="22" y="30"/>
                  </a:lnTo>
                  <a:lnTo>
                    <a:pt x="35" y="13"/>
                  </a:lnTo>
                  <a:lnTo>
                    <a:pt x="50" y="0"/>
                  </a:lnTo>
                  <a:lnTo>
                    <a:pt x="68" y="19"/>
                  </a:lnTo>
                  <a:lnTo>
                    <a:pt x="53" y="32"/>
                  </a:lnTo>
                  <a:lnTo>
                    <a:pt x="42" y="47"/>
                  </a:lnTo>
                  <a:lnTo>
                    <a:pt x="37" y="61"/>
                  </a:lnTo>
                  <a:lnTo>
                    <a:pt x="29" y="74"/>
                  </a:lnTo>
                  <a:lnTo>
                    <a:pt x="24" y="110"/>
                  </a:lnTo>
                  <a:lnTo>
                    <a:pt x="24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3" name="Freeform 706"/>
            <p:cNvSpPr>
              <a:spLocks/>
            </p:cNvSpPr>
            <p:nvPr/>
          </p:nvSpPr>
          <p:spPr bwMode="auto">
            <a:xfrm>
              <a:off x="6300864" y="1843339"/>
              <a:ext cx="17516" cy="3926"/>
            </a:xfrm>
            <a:custGeom>
              <a:avLst/>
              <a:gdLst>
                <a:gd name="T0" fmla="*/ 0 w 24"/>
                <a:gd name="T1" fmla="*/ 2147483647 h 5"/>
                <a:gd name="T2" fmla="*/ 0 w 24"/>
                <a:gd name="T3" fmla="*/ 2147483647 h 5"/>
                <a:gd name="T4" fmla="*/ 2147483647 w 24"/>
                <a:gd name="T5" fmla="*/ 2147483647 h 5"/>
                <a:gd name="T6" fmla="*/ 2147483647 w 24"/>
                <a:gd name="T7" fmla="*/ 0 h 5"/>
                <a:gd name="T8" fmla="*/ 0 w 24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"/>
                <a:gd name="T17" fmla="*/ 24 w 2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">
                  <a:moveTo>
                    <a:pt x="0" y="5"/>
                  </a:moveTo>
                  <a:lnTo>
                    <a:pt x="0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4" name="Freeform 707"/>
            <p:cNvSpPr>
              <a:spLocks/>
            </p:cNvSpPr>
            <p:nvPr/>
          </p:nvSpPr>
          <p:spPr bwMode="auto">
            <a:xfrm>
              <a:off x="6297945" y="1725561"/>
              <a:ext cx="54009" cy="31407"/>
            </a:xfrm>
            <a:custGeom>
              <a:avLst/>
              <a:gdLst>
                <a:gd name="T0" fmla="*/ 2147483647 w 74"/>
                <a:gd name="T1" fmla="*/ 2147483647 h 48"/>
                <a:gd name="T2" fmla="*/ 2147483647 w 74"/>
                <a:gd name="T3" fmla="*/ 2147483647 h 48"/>
                <a:gd name="T4" fmla="*/ 2147483647 w 74"/>
                <a:gd name="T5" fmla="*/ 2147483647 h 48"/>
                <a:gd name="T6" fmla="*/ 2147483647 w 74"/>
                <a:gd name="T7" fmla="*/ 2147483647 h 48"/>
                <a:gd name="T8" fmla="*/ 2147483647 w 74"/>
                <a:gd name="T9" fmla="*/ 2147483647 h 48"/>
                <a:gd name="T10" fmla="*/ 0 w 74"/>
                <a:gd name="T11" fmla="*/ 2147483647 h 48"/>
                <a:gd name="T12" fmla="*/ 2147483647 w 74"/>
                <a:gd name="T13" fmla="*/ 0 h 48"/>
                <a:gd name="T14" fmla="*/ 2147483647 w 74"/>
                <a:gd name="T15" fmla="*/ 2147483647 h 48"/>
                <a:gd name="T16" fmla="*/ 2147483647 w 74"/>
                <a:gd name="T17" fmla="*/ 2147483647 h 48"/>
                <a:gd name="T18" fmla="*/ 2147483647 w 74"/>
                <a:gd name="T19" fmla="*/ 2147483647 h 48"/>
                <a:gd name="T20" fmla="*/ 2147483647 w 74"/>
                <a:gd name="T21" fmla="*/ 2147483647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48"/>
                <a:gd name="T35" fmla="*/ 74 w 74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48">
                  <a:moveTo>
                    <a:pt x="52" y="48"/>
                  </a:moveTo>
                  <a:lnTo>
                    <a:pt x="43" y="33"/>
                  </a:lnTo>
                  <a:lnTo>
                    <a:pt x="41" y="26"/>
                  </a:lnTo>
                  <a:lnTo>
                    <a:pt x="31" y="24"/>
                  </a:lnTo>
                  <a:lnTo>
                    <a:pt x="4" y="26"/>
                  </a:lnTo>
                  <a:lnTo>
                    <a:pt x="0" y="2"/>
                  </a:lnTo>
                  <a:lnTo>
                    <a:pt x="31" y="0"/>
                  </a:lnTo>
                  <a:lnTo>
                    <a:pt x="52" y="4"/>
                  </a:lnTo>
                  <a:lnTo>
                    <a:pt x="65" y="20"/>
                  </a:lnTo>
                  <a:lnTo>
                    <a:pt x="74" y="37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5" name="Freeform 708"/>
            <p:cNvSpPr>
              <a:spLocks/>
            </p:cNvSpPr>
            <p:nvPr/>
          </p:nvSpPr>
          <p:spPr bwMode="auto">
            <a:xfrm>
              <a:off x="6335897" y="1747808"/>
              <a:ext cx="18976" cy="11778"/>
            </a:xfrm>
            <a:custGeom>
              <a:avLst/>
              <a:gdLst>
                <a:gd name="T0" fmla="*/ 2147483647 w 26"/>
                <a:gd name="T1" fmla="*/ 2147483647 h 19"/>
                <a:gd name="T2" fmla="*/ 2147483647 w 26"/>
                <a:gd name="T3" fmla="*/ 2147483647 h 19"/>
                <a:gd name="T4" fmla="*/ 2147483647 w 26"/>
                <a:gd name="T5" fmla="*/ 2147483647 h 19"/>
                <a:gd name="T6" fmla="*/ 0 w 26"/>
                <a:gd name="T7" fmla="*/ 2147483647 h 19"/>
                <a:gd name="T8" fmla="*/ 2147483647 w 26"/>
                <a:gd name="T9" fmla="*/ 0 h 19"/>
                <a:gd name="T10" fmla="*/ 2147483647 w 26"/>
                <a:gd name="T11" fmla="*/ 214748364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9"/>
                <a:gd name="T20" fmla="*/ 26 w 26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9">
                  <a:moveTo>
                    <a:pt x="20" y="19"/>
                  </a:moveTo>
                  <a:lnTo>
                    <a:pt x="26" y="13"/>
                  </a:lnTo>
                  <a:lnTo>
                    <a:pt x="22" y="4"/>
                  </a:lnTo>
                  <a:lnTo>
                    <a:pt x="0" y="15"/>
                  </a:lnTo>
                  <a:lnTo>
                    <a:pt x="2" y="0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6" name="Freeform 709"/>
            <p:cNvSpPr>
              <a:spLocks/>
            </p:cNvSpPr>
            <p:nvPr/>
          </p:nvSpPr>
          <p:spPr bwMode="auto">
            <a:xfrm>
              <a:off x="6208903" y="1726870"/>
              <a:ext cx="91962" cy="39259"/>
            </a:xfrm>
            <a:custGeom>
              <a:avLst/>
              <a:gdLst>
                <a:gd name="T0" fmla="*/ 2147483647 w 126"/>
                <a:gd name="T1" fmla="*/ 2147483647 h 61"/>
                <a:gd name="T2" fmla="*/ 2147483647 w 126"/>
                <a:gd name="T3" fmla="*/ 2147483647 h 61"/>
                <a:gd name="T4" fmla="*/ 2147483647 w 126"/>
                <a:gd name="T5" fmla="*/ 2147483647 h 61"/>
                <a:gd name="T6" fmla="*/ 2147483647 w 126"/>
                <a:gd name="T7" fmla="*/ 2147483647 h 61"/>
                <a:gd name="T8" fmla="*/ 2147483647 w 126"/>
                <a:gd name="T9" fmla="*/ 2147483647 h 61"/>
                <a:gd name="T10" fmla="*/ 2147483647 w 126"/>
                <a:gd name="T11" fmla="*/ 2147483647 h 61"/>
                <a:gd name="T12" fmla="*/ 0 w 126"/>
                <a:gd name="T13" fmla="*/ 2147483647 h 61"/>
                <a:gd name="T14" fmla="*/ 2147483647 w 126"/>
                <a:gd name="T15" fmla="*/ 2147483647 h 61"/>
                <a:gd name="T16" fmla="*/ 2147483647 w 126"/>
                <a:gd name="T17" fmla="*/ 2147483647 h 61"/>
                <a:gd name="T18" fmla="*/ 2147483647 w 126"/>
                <a:gd name="T19" fmla="*/ 2147483647 h 61"/>
                <a:gd name="T20" fmla="*/ 2147483647 w 126"/>
                <a:gd name="T21" fmla="*/ 2147483647 h 61"/>
                <a:gd name="T22" fmla="*/ 2147483647 w 126"/>
                <a:gd name="T23" fmla="*/ 0 h 61"/>
                <a:gd name="T24" fmla="*/ 2147483647 w 126"/>
                <a:gd name="T25" fmla="*/ 2147483647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61"/>
                <a:gd name="T41" fmla="*/ 126 w 126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61">
                  <a:moveTo>
                    <a:pt x="126" y="24"/>
                  </a:moveTo>
                  <a:lnTo>
                    <a:pt x="115" y="26"/>
                  </a:lnTo>
                  <a:lnTo>
                    <a:pt x="98" y="29"/>
                  </a:lnTo>
                  <a:lnTo>
                    <a:pt x="65" y="42"/>
                  </a:lnTo>
                  <a:lnTo>
                    <a:pt x="33" y="54"/>
                  </a:lnTo>
                  <a:lnTo>
                    <a:pt x="7" y="61"/>
                  </a:lnTo>
                  <a:lnTo>
                    <a:pt x="0" y="37"/>
                  </a:lnTo>
                  <a:lnTo>
                    <a:pt x="24" y="29"/>
                  </a:lnTo>
                  <a:lnTo>
                    <a:pt x="55" y="18"/>
                  </a:lnTo>
                  <a:lnTo>
                    <a:pt x="89" y="5"/>
                  </a:lnTo>
                  <a:lnTo>
                    <a:pt x="107" y="2"/>
                  </a:lnTo>
                  <a:lnTo>
                    <a:pt x="120" y="0"/>
                  </a:lnTo>
                  <a:lnTo>
                    <a:pt x="12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7" name="Freeform 710"/>
            <p:cNvSpPr>
              <a:spLocks/>
            </p:cNvSpPr>
            <p:nvPr/>
          </p:nvSpPr>
          <p:spPr bwMode="auto">
            <a:xfrm>
              <a:off x="6297945" y="1726870"/>
              <a:ext cx="2919" cy="15704"/>
            </a:xfrm>
            <a:custGeom>
              <a:avLst/>
              <a:gdLst>
                <a:gd name="T0" fmla="*/ 2147483647 w 6"/>
                <a:gd name="T1" fmla="*/ 0 h 24"/>
                <a:gd name="T2" fmla="*/ 0 w 6"/>
                <a:gd name="T3" fmla="*/ 0 h 24"/>
                <a:gd name="T4" fmla="*/ 2147483647 w 6"/>
                <a:gd name="T5" fmla="*/ 2147483647 h 24"/>
                <a:gd name="T6" fmla="*/ 2147483647 w 6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4"/>
                <a:gd name="T14" fmla="*/ 6 w 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4">
                  <a:moveTo>
                    <a:pt x="2" y="0"/>
                  </a:moveTo>
                  <a:lnTo>
                    <a:pt x="0" y="0"/>
                  </a:lnTo>
                  <a:lnTo>
                    <a:pt x="6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8" name="Freeform 711"/>
            <p:cNvSpPr>
              <a:spLocks/>
            </p:cNvSpPr>
            <p:nvPr/>
          </p:nvSpPr>
          <p:spPr bwMode="auto">
            <a:xfrm>
              <a:off x="6081908" y="1688920"/>
              <a:ext cx="129914" cy="77209"/>
            </a:xfrm>
            <a:custGeom>
              <a:avLst/>
              <a:gdLst>
                <a:gd name="T0" fmla="*/ 2147483647 w 178"/>
                <a:gd name="T1" fmla="*/ 2147483647 h 119"/>
                <a:gd name="T2" fmla="*/ 2147483647 w 178"/>
                <a:gd name="T3" fmla="*/ 2147483647 h 119"/>
                <a:gd name="T4" fmla="*/ 2147483647 w 178"/>
                <a:gd name="T5" fmla="*/ 2147483647 h 119"/>
                <a:gd name="T6" fmla="*/ 2147483647 w 178"/>
                <a:gd name="T7" fmla="*/ 2147483647 h 119"/>
                <a:gd name="T8" fmla="*/ 2147483647 w 178"/>
                <a:gd name="T9" fmla="*/ 2147483647 h 119"/>
                <a:gd name="T10" fmla="*/ 2147483647 w 178"/>
                <a:gd name="T11" fmla="*/ 2147483647 h 119"/>
                <a:gd name="T12" fmla="*/ 2147483647 w 178"/>
                <a:gd name="T13" fmla="*/ 2147483647 h 119"/>
                <a:gd name="T14" fmla="*/ 2147483647 w 178"/>
                <a:gd name="T15" fmla="*/ 2147483647 h 119"/>
                <a:gd name="T16" fmla="*/ 2147483647 w 178"/>
                <a:gd name="T17" fmla="*/ 2147483647 h 119"/>
                <a:gd name="T18" fmla="*/ 2147483647 w 178"/>
                <a:gd name="T19" fmla="*/ 2147483647 h 119"/>
                <a:gd name="T20" fmla="*/ 0 w 178"/>
                <a:gd name="T21" fmla="*/ 2147483647 h 119"/>
                <a:gd name="T22" fmla="*/ 0 w 178"/>
                <a:gd name="T23" fmla="*/ 0 h 119"/>
                <a:gd name="T24" fmla="*/ 2147483647 w 178"/>
                <a:gd name="T25" fmla="*/ 2147483647 h 119"/>
                <a:gd name="T26" fmla="*/ 2147483647 w 178"/>
                <a:gd name="T27" fmla="*/ 2147483647 h 119"/>
                <a:gd name="T28" fmla="*/ 2147483647 w 178"/>
                <a:gd name="T29" fmla="*/ 2147483647 h 119"/>
                <a:gd name="T30" fmla="*/ 2147483647 w 178"/>
                <a:gd name="T31" fmla="*/ 2147483647 h 119"/>
                <a:gd name="T32" fmla="*/ 2147483647 w 178"/>
                <a:gd name="T33" fmla="*/ 2147483647 h 119"/>
                <a:gd name="T34" fmla="*/ 2147483647 w 178"/>
                <a:gd name="T35" fmla="*/ 2147483647 h 119"/>
                <a:gd name="T36" fmla="*/ 2147483647 w 178"/>
                <a:gd name="T37" fmla="*/ 2147483647 h 119"/>
                <a:gd name="T38" fmla="*/ 2147483647 w 178"/>
                <a:gd name="T39" fmla="*/ 2147483647 h 119"/>
                <a:gd name="T40" fmla="*/ 2147483647 w 178"/>
                <a:gd name="T41" fmla="*/ 2147483647 h 119"/>
                <a:gd name="T42" fmla="*/ 2147483647 w 178"/>
                <a:gd name="T43" fmla="*/ 2147483647 h 119"/>
                <a:gd name="T44" fmla="*/ 2147483647 w 178"/>
                <a:gd name="T45" fmla="*/ 2147483647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8"/>
                <a:gd name="T70" fmla="*/ 0 h 119"/>
                <a:gd name="T71" fmla="*/ 178 w 178"/>
                <a:gd name="T72" fmla="*/ 119 h 1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8" h="119">
                  <a:moveTo>
                    <a:pt x="178" y="119"/>
                  </a:moveTo>
                  <a:lnTo>
                    <a:pt x="161" y="119"/>
                  </a:lnTo>
                  <a:lnTo>
                    <a:pt x="142" y="117"/>
                  </a:lnTo>
                  <a:lnTo>
                    <a:pt x="116" y="104"/>
                  </a:lnTo>
                  <a:lnTo>
                    <a:pt x="96" y="87"/>
                  </a:lnTo>
                  <a:lnTo>
                    <a:pt x="78" y="69"/>
                  </a:lnTo>
                  <a:lnTo>
                    <a:pt x="59" y="50"/>
                  </a:lnTo>
                  <a:lnTo>
                    <a:pt x="42" y="37"/>
                  </a:lnTo>
                  <a:lnTo>
                    <a:pt x="22" y="30"/>
                  </a:lnTo>
                  <a:lnTo>
                    <a:pt x="15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5" y="2"/>
                  </a:lnTo>
                  <a:lnTo>
                    <a:pt x="31" y="6"/>
                  </a:lnTo>
                  <a:lnTo>
                    <a:pt x="57" y="17"/>
                  </a:lnTo>
                  <a:lnTo>
                    <a:pt x="78" y="32"/>
                  </a:lnTo>
                  <a:lnTo>
                    <a:pt x="96" y="50"/>
                  </a:lnTo>
                  <a:lnTo>
                    <a:pt x="115" y="69"/>
                  </a:lnTo>
                  <a:lnTo>
                    <a:pt x="129" y="82"/>
                  </a:lnTo>
                  <a:lnTo>
                    <a:pt x="152" y="93"/>
                  </a:lnTo>
                  <a:lnTo>
                    <a:pt x="161" y="95"/>
                  </a:lnTo>
                  <a:lnTo>
                    <a:pt x="178" y="93"/>
                  </a:lnTo>
                  <a:lnTo>
                    <a:pt x="178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9" name="Freeform 712"/>
            <p:cNvSpPr>
              <a:spLocks/>
            </p:cNvSpPr>
            <p:nvPr/>
          </p:nvSpPr>
          <p:spPr bwMode="auto">
            <a:xfrm>
              <a:off x="6208903" y="1750426"/>
              <a:ext cx="5839" cy="15704"/>
            </a:xfrm>
            <a:custGeom>
              <a:avLst/>
              <a:gdLst>
                <a:gd name="T0" fmla="*/ 2147483647 w 7"/>
                <a:gd name="T1" fmla="*/ 2147483647 h 26"/>
                <a:gd name="T2" fmla="*/ 2147483647 w 7"/>
                <a:gd name="T3" fmla="*/ 2147483647 h 26"/>
                <a:gd name="T4" fmla="*/ 2147483647 w 7"/>
                <a:gd name="T5" fmla="*/ 0 h 26"/>
                <a:gd name="T6" fmla="*/ 0 w 7"/>
                <a:gd name="T7" fmla="*/ 2147483647 h 26"/>
                <a:gd name="T8" fmla="*/ 2147483647 w 7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6"/>
                <a:gd name="T17" fmla="*/ 7 w 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6">
                  <a:moveTo>
                    <a:pt x="7" y="26"/>
                  </a:moveTo>
                  <a:lnTo>
                    <a:pt x="4" y="26"/>
                  </a:lnTo>
                  <a:lnTo>
                    <a:pt x="4" y="0"/>
                  </a:lnTo>
                  <a:lnTo>
                    <a:pt x="0" y="2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0" name="Freeform 713"/>
            <p:cNvSpPr>
              <a:spLocks/>
            </p:cNvSpPr>
            <p:nvPr/>
          </p:nvSpPr>
          <p:spPr bwMode="auto">
            <a:xfrm>
              <a:off x="5899445" y="1669290"/>
              <a:ext cx="183923" cy="48419"/>
            </a:xfrm>
            <a:custGeom>
              <a:avLst/>
              <a:gdLst>
                <a:gd name="T0" fmla="*/ 2147483647 w 252"/>
                <a:gd name="T1" fmla="*/ 2147483647 h 72"/>
                <a:gd name="T2" fmla="*/ 2147483647 w 252"/>
                <a:gd name="T3" fmla="*/ 2147483647 h 72"/>
                <a:gd name="T4" fmla="*/ 2147483647 w 252"/>
                <a:gd name="T5" fmla="*/ 2147483647 h 72"/>
                <a:gd name="T6" fmla="*/ 2147483647 w 252"/>
                <a:gd name="T7" fmla="*/ 2147483647 h 72"/>
                <a:gd name="T8" fmla="*/ 2147483647 w 252"/>
                <a:gd name="T9" fmla="*/ 2147483647 h 72"/>
                <a:gd name="T10" fmla="*/ 2147483647 w 252"/>
                <a:gd name="T11" fmla="*/ 2147483647 h 72"/>
                <a:gd name="T12" fmla="*/ 2147483647 w 252"/>
                <a:gd name="T13" fmla="*/ 2147483647 h 72"/>
                <a:gd name="T14" fmla="*/ 2147483647 w 252"/>
                <a:gd name="T15" fmla="*/ 2147483647 h 72"/>
                <a:gd name="T16" fmla="*/ 2147483647 w 252"/>
                <a:gd name="T17" fmla="*/ 2147483647 h 72"/>
                <a:gd name="T18" fmla="*/ 2147483647 w 252"/>
                <a:gd name="T19" fmla="*/ 2147483647 h 72"/>
                <a:gd name="T20" fmla="*/ 0 w 252"/>
                <a:gd name="T21" fmla="*/ 2147483647 h 72"/>
                <a:gd name="T22" fmla="*/ 2147483647 w 252"/>
                <a:gd name="T23" fmla="*/ 0 h 72"/>
                <a:gd name="T24" fmla="*/ 2147483647 w 252"/>
                <a:gd name="T25" fmla="*/ 2147483647 h 72"/>
                <a:gd name="T26" fmla="*/ 2147483647 w 252"/>
                <a:gd name="T27" fmla="*/ 2147483647 h 72"/>
                <a:gd name="T28" fmla="*/ 2147483647 w 252"/>
                <a:gd name="T29" fmla="*/ 2147483647 h 72"/>
                <a:gd name="T30" fmla="*/ 2147483647 w 252"/>
                <a:gd name="T31" fmla="*/ 2147483647 h 72"/>
                <a:gd name="T32" fmla="*/ 2147483647 w 252"/>
                <a:gd name="T33" fmla="*/ 2147483647 h 72"/>
                <a:gd name="T34" fmla="*/ 2147483647 w 252"/>
                <a:gd name="T35" fmla="*/ 2147483647 h 72"/>
                <a:gd name="T36" fmla="*/ 2147483647 w 252"/>
                <a:gd name="T37" fmla="*/ 2147483647 h 72"/>
                <a:gd name="T38" fmla="*/ 2147483647 w 252"/>
                <a:gd name="T39" fmla="*/ 2147483647 h 72"/>
                <a:gd name="T40" fmla="*/ 2147483647 w 252"/>
                <a:gd name="T41" fmla="*/ 2147483647 h 72"/>
                <a:gd name="T42" fmla="*/ 2147483647 w 252"/>
                <a:gd name="T43" fmla="*/ 2147483647 h 72"/>
                <a:gd name="T44" fmla="*/ 2147483647 w 252"/>
                <a:gd name="T45" fmla="*/ 2147483647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2"/>
                <a:gd name="T70" fmla="*/ 0 h 72"/>
                <a:gd name="T71" fmla="*/ 252 w 252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2" h="72">
                  <a:moveTo>
                    <a:pt x="252" y="55"/>
                  </a:moveTo>
                  <a:lnTo>
                    <a:pt x="185" y="65"/>
                  </a:lnTo>
                  <a:lnTo>
                    <a:pt x="148" y="70"/>
                  </a:lnTo>
                  <a:lnTo>
                    <a:pt x="107" y="72"/>
                  </a:lnTo>
                  <a:lnTo>
                    <a:pt x="70" y="70"/>
                  </a:lnTo>
                  <a:lnTo>
                    <a:pt x="39" y="59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9" y="29"/>
                  </a:lnTo>
                  <a:lnTo>
                    <a:pt x="4" y="20"/>
                  </a:lnTo>
                  <a:lnTo>
                    <a:pt x="0" y="5"/>
                  </a:lnTo>
                  <a:lnTo>
                    <a:pt x="24" y="0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3" y="22"/>
                  </a:lnTo>
                  <a:lnTo>
                    <a:pt x="41" y="31"/>
                  </a:lnTo>
                  <a:lnTo>
                    <a:pt x="50" y="37"/>
                  </a:lnTo>
                  <a:lnTo>
                    <a:pt x="76" y="46"/>
                  </a:lnTo>
                  <a:lnTo>
                    <a:pt x="107" y="46"/>
                  </a:lnTo>
                  <a:lnTo>
                    <a:pt x="144" y="46"/>
                  </a:lnTo>
                  <a:lnTo>
                    <a:pt x="180" y="41"/>
                  </a:lnTo>
                  <a:lnTo>
                    <a:pt x="246" y="31"/>
                  </a:lnTo>
                  <a:lnTo>
                    <a:pt x="252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1" name="Freeform 714"/>
            <p:cNvSpPr>
              <a:spLocks/>
            </p:cNvSpPr>
            <p:nvPr/>
          </p:nvSpPr>
          <p:spPr bwMode="auto">
            <a:xfrm>
              <a:off x="6080449" y="1688920"/>
              <a:ext cx="10218" cy="17012"/>
            </a:xfrm>
            <a:custGeom>
              <a:avLst/>
              <a:gdLst>
                <a:gd name="T0" fmla="*/ 2147483647 w 15"/>
                <a:gd name="T1" fmla="*/ 0 h 26"/>
                <a:gd name="T2" fmla="*/ 2147483647 w 15"/>
                <a:gd name="T3" fmla="*/ 0 h 26"/>
                <a:gd name="T4" fmla="*/ 0 w 15"/>
                <a:gd name="T5" fmla="*/ 2147483647 h 26"/>
                <a:gd name="T6" fmla="*/ 2147483647 w 15"/>
                <a:gd name="T7" fmla="*/ 2147483647 h 26"/>
                <a:gd name="T8" fmla="*/ 2147483647 w 15"/>
                <a:gd name="T9" fmla="*/ 2147483647 h 26"/>
                <a:gd name="T10" fmla="*/ 2147483647 w 15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6"/>
                <a:gd name="T20" fmla="*/ 15 w 15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6">
                  <a:moveTo>
                    <a:pt x="4" y="0"/>
                  </a:moveTo>
                  <a:lnTo>
                    <a:pt x="15" y="0"/>
                  </a:lnTo>
                  <a:lnTo>
                    <a:pt x="0" y="2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2" name="Freeform 715"/>
            <p:cNvSpPr>
              <a:spLocks/>
            </p:cNvSpPr>
            <p:nvPr/>
          </p:nvSpPr>
          <p:spPr bwMode="auto">
            <a:xfrm>
              <a:off x="5823540" y="1541044"/>
              <a:ext cx="94881" cy="130863"/>
            </a:xfrm>
            <a:custGeom>
              <a:avLst/>
              <a:gdLst>
                <a:gd name="T0" fmla="*/ 2147483647 w 129"/>
                <a:gd name="T1" fmla="*/ 2147483647 h 200"/>
                <a:gd name="T2" fmla="*/ 2147483647 w 129"/>
                <a:gd name="T3" fmla="*/ 2147483647 h 200"/>
                <a:gd name="T4" fmla="*/ 2147483647 w 129"/>
                <a:gd name="T5" fmla="*/ 2147483647 h 200"/>
                <a:gd name="T6" fmla="*/ 2147483647 w 129"/>
                <a:gd name="T7" fmla="*/ 2147483647 h 200"/>
                <a:gd name="T8" fmla="*/ 2147483647 w 129"/>
                <a:gd name="T9" fmla="*/ 2147483647 h 200"/>
                <a:gd name="T10" fmla="*/ 2147483647 w 129"/>
                <a:gd name="T11" fmla="*/ 2147483647 h 200"/>
                <a:gd name="T12" fmla="*/ 2147483647 w 129"/>
                <a:gd name="T13" fmla="*/ 2147483647 h 200"/>
                <a:gd name="T14" fmla="*/ 2147483647 w 129"/>
                <a:gd name="T15" fmla="*/ 2147483647 h 200"/>
                <a:gd name="T16" fmla="*/ 0 w 129"/>
                <a:gd name="T17" fmla="*/ 2147483647 h 200"/>
                <a:gd name="T18" fmla="*/ 2147483647 w 129"/>
                <a:gd name="T19" fmla="*/ 0 h 200"/>
                <a:gd name="T20" fmla="*/ 2147483647 w 129"/>
                <a:gd name="T21" fmla="*/ 2147483647 h 200"/>
                <a:gd name="T22" fmla="*/ 2147483647 w 129"/>
                <a:gd name="T23" fmla="*/ 2147483647 h 200"/>
                <a:gd name="T24" fmla="*/ 2147483647 w 129"/>
                <a:gd name="T25" fmla="*/ 2147483647 h 200"/>
                <a:gd name="T26" fmla="*/ 2147483647 w 129"/>
                <a:gd name="T27" fmla="*/ 2147483647 h 200"/>
                <a:gd name="T28" fmla="*/ 2147483647 w 129"/>
                <a:gd name="T29" fmla="*/ 2147483647 h 200"/>
                <a:gd name="T30" fmla="*/ 2147483647 w 129"/>
                <a:gd name="T31" fmla="*/ 2147483647 h 200"/>
                <a:gd name="T32" fmla="*/ 2147483647 w 129"/>
                <a:gd name="T33" fmla="*/ 2147483647 h 200"/>
                <a:gd name="T34" fmla="*/ 2147483647 w 129"/>
                <a:gd name="T35" fmla="*/ 2147483647 h 200"/>
                <a:gd name="T36" fmla="*/ 2147483647 w 129"/>
                <a:gd name="T37" fmla="*/ 2147483647 h 2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00"/>
                <a:gd name="T59" fmla="*/ 129 w 129"/>
                <a:gd name="T60" fmla="*/ 200 h 2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00">
                  <a:moveTo>
                    <a:pt x="105" y="200"/>
                  </a:moveTo>
                  <a:lnTo>
                    <a:pt x="103" y="170"/>
                  </a:lnTo>
                  <a:lnTo>
                    <a:pt x="98" y="140"/>
                  </a:lnTo>
                  <a:lnTo>
                    <a:pt x="88" y="114"/>
                  </a:lnTo>
                  <a:lnTo>
                    <a:pt x="79" y="88"/>
                  </a:lnTo>
                  <a:lnTo>
                    <a:pt x="66" y="68"/>
                  </a:lnTo>
                  <a:lnTo>
                    <a:pt x="48" y="48"/>
                  </a:lnTo>
                  <a:lnTo>
                    <a:pt x="25" y="33"/>
                  </a:lnTo>
                  <a:lnTo>
                    <a:pt x="0" y="24"/>
                  </a:lnTo>
                  <a:lnTo>
                    <a:pt x="9" y="0"/>
                  </a:lnTo>
                  <a:lnTo>
                    <a:pt x="38" y="11"/>
                  </a:lnTo>
                  <a:lnTo>
                    <a:pt x="64" y="29"/>
                  </a:lnTo>
                  <a:lnTo>
                    <a:pt x="86" y="51"/>
                  </a:lnTo>
                  <a:lnTo>
                    <a:pt x="101" y="76"/>
                  </a:lnTo>
                  <a:lnTo>
                    <a:pt x="112" y="105"/>
                  </a:lnTo>
                  <a:lnTo>
                    <a:pt x="122" y="133"/>
                  </a:lnTo>
                  <a:lnTo>
                    <a:pt x="127" y="164"/>
                  </a:lnTo>
                  <a:lnTo>
                    <a:pt x="129" y="196"/>
                  </a:lnTo>
                  <a:lnTo>
                    <a:pt x="105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3" name="Freeform 716"/>
            <p:cNvSpPr>
              <a:spLocks/>
            </p:cNvSpPr>
            <p:nvPr/>
          </p:nvSpPr>
          <p:spPr bwMode="auto">
            <a:xfrm>
              <a:off x="5899445" y="1669290"/>
              <a:ext cx="18976" cy="3926"/>
            </a:xfrm>
            <a:custGeom>
              <a:avLst/>
              <a:gdLst>
                <a:gd name="T0" fmla="*/ 0 w 24"/>
                <a:gd name="T1" fmla="*/ 2147483647 h 5"/>
                <a:gd name="T2" fmla="*/ 0 w 24"/>
                <a:gd name="T3" fmla="*/ 2147483647 h 5"/>
                <a:gd name="T4" fmla="*/ 2147483647 w 24"/>
                <a:gd name="T5" fmla="*/ 0 h 5"/>
                <a:gd name="T6" fmla="*/ 0 w 24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5"/>
                <a:gd name="T14" fmla="*/ 24 w 2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5">
                  <a:moveTo>
                    <a:pt x="0" y="5"/>
                  </a:moveTo>
                  <a:lnTo>
                    <a:pt x="0" y="4"/>
                  </a:lnTo>
                  <a:lnTo>
                    <a:pt x="2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4" name="Freeform 717"/>
            <p:cNvSpPr>
              <a:spLocks/>
            </p:cNvSpPr>
            <p:nvPr/>
          </p:nvSpPr>
          <p:spPr bwMode="auto">
            <a:xfrm>
              <a:off x="5817701" y="1374848"/>
              <a:ext cx="100720" cy="175357"/>
            </a:xfrm>
            <a:custGeom>
              <a:avLst/>
              <a:gdLst>
                <a:gd name="T0" fmla="*/ 0 w 137"/>
                <a:gd name="T1" fmla="*/ 2147483647 h 269"/>
                <a:gd name="T2" fmla="*/ 2147483647 w 137"/>
                <a:gd name="T3" fmla="*/ 2147483647 h 269"/>
                <a:gd name="T4" fmla="*/ 2147483647 w 137"/>
                <a:gd name="T5" fmla="*/ 2147483647 h 269"/>
                <a:gd name="T6" fmla="*/ 2147483647 w 137"/>
                <a:gd name="T7" fmla="*/ 2147483647 h 269"/>
                <a:gd name="T8" fmla="*/ 2147483647 w 137"/>
                <a:gd name="T9" fmla="*/ 2147483647 h 269"/>
                <a:gd name="T10" fmla="*/ 2147483647 w 137"/>
                <a:gd name="T11" fmla="*/ 2147483647 h 269"/>
                <a:gd name="T12" fmla="*/ 2147483647 w 137"/>
                <a:gd name="T13" fmla="*/ 0 h 269"/>
                <a:gd name="T14" fmla="*/ 2147483647 w 137"/>
                <a:gd name="T15" fmla="*/ 2147483647 h 269"/>
                <a:gd name="T16" fmla="*/ 2147483647 w 137"/>
                <a:gd name="T17" fmla="*/ 2147483647 h 269"/>
                <a:gd name="T18" fmla="*/ 2147483647 w 137"/>
                <a:gd name="T19" fmla="*/ 2147483647 h 269"/>
                <a:gd name="T20" fmla="*/ 2147483647 w 137"/>
                <a:gd name="T21" fmla="*/ 2147483647 h 269"/>
                <a:gd name="T22" fmla="*/ 2147483647 w 137"/>
                <a:gd name="T23" fmla="*/ 2147483647 h 269"/>
                <a:gd name="T24" fmla="*/ 2147483647 w 137"/>
                <a:gd name="T25" fmla="*/ 2147483647 h 269"/>
                <a:gd name="T26" fmla="*/ 2147483647 w 137"/>
                <a:gd name="T27" fmla="*/ 2147483647 h 269"/>
                <a:gd name="T28" fmla="*/ 0 w 137"/>
                <a:gd name="T29" fmla="*/ 2147483647 h 2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269"/>
                <a:gd name="T47" fmla="*/ 137 w 137"/>
                <a:gd name="T48" fmla="*/ 269 h 2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269">
                  <a:moveTo>
                    <a:pt x="0" y="265"/>
                  </a:moveTo>
                  <a:lnTo>
                    <a:pt x="4" y="222"/>
                  </a:lnTo>
                  <a:lnTo>
                    <a:pt x="11" y="182"/>
                  </a:lnTo>
                  <a:lnTo>
                    <a:pt x="22" y="146"/>
                  </a:lnTo>
                  <a:lnTo>
                    <a:pt x="39" y="113"/>
                  </a:lnTo>
                  <a:lnTo>
                    <a:pt x="74" y="54"/>
                  </a:lnTo>
                  <a:lnTo>
                    <a:pt x="119" y="0"/>
                  </a:lnTo>
                  <a:lnTo>
                    <a:pt x="137" y="19"/>
                  </a:lnTo>
                  <a:lnTo>
                    <a:pt x="94" y="70"/>
                  </a:lnTo>
                  <a:lnTo>
                    <a:pt x="61" y="126"/>
                  </a:lnTo>
                  <a:lnTo>
                    <a:pt x="46" y="156"/>
                  </a:lnTo>
                  <a:lnTo>
                    <a:pt x="35" y="191"/>
                  </a:lnTo>
                  <a:lnTo>
                    <a:pt x="28" y="228"/>
                  </a:lnTo>
                  <a:lnTo>
                    <a:pt x="24" y="269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5" name="Freeform 718"/>
            <p:cNvSpPr>
              <a:spLocks/>
            </p:cNvSpPr>
            <p:nvPr/>
          </p:nvSpPr>
          <p:spPr bwMode="auto">
            <a:xfrm>
              <a:off x="5816242" y="1541044"/>
              <a:ext cx="18976" cy="15704"/>
            </a:xfrm>
            <a:custGeom>
              <a:avLst/>
              <a:gdLst>
                <a:gd name="T0" fmla="*/ 2147483647 w 26"/>
                <a:gd name="T1" fmla="*/ 2147483647 h 24"/>
                <a:gd name="T2" fmla="*/ 0 w 26"/>
                <a:gd name="T3" fmla="*/ 2147483647 h 24"/>
                <a:gd name="T4" fmla="*/ 2147483647 w 26"/>
                <a:gd name="T5" fmla="*/ 2147483647 h 24"/>
                <a:gd name="T6" fmla="*/ 2147483647 w 26"/>
                <a:gd name="T7" fmla="*/ 2147483647 h 24"/>
                <a:gd name="T8" fmla="*/ 2147483647 w 26"/>
                <a:gd name="T9" fmla="*/ 0 h 24"/>
                <a:gd name="T10" fmla="*/ 2147483647 w 26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4"/>
                <a:gd name="T20" fmla="*/ 26 w 2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4">
                  <a:moveTo>
                    <a:pt x="10" y="24"/>
                  </a:moveTo>
                  <a:lnTo>
                    <a:pt x="0" y="20"/>
                  </a:lnTo>
                  <a:lnTo>
                    <a:pt x="2" y="9"/>
                  </a:lnTo>
                  <a:lnTo>
                    <a:pt x="26" y="13"/>
                  </a:lnTo>
                  <a:lnTo>
                    <a:pt x="19" y="0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6" name="Freeform 723"/>
            <p:cNvSpPr>
              <a:spLocks/>
            </p:cNvSpPr>
            <p:nvPr/>
          </p:nvSpPr>
          <p:spPr bwMode="auto">
            <a:xfrm>
              <a:off x="5911123" y="1486081"/>
              <a:ext cx="72985" cy="65432"/>
            </a:xfrm>
            <a:custGeom>
              <a:avLst/>
              <a:gdLst>
                <a:gd name="T0" fmla="*/ 2147483647 w 100"/>
                <a:gd name="T1" fmla="*/ 0 h 100"/>
                <a:gd name="T2" fmla="*/ 2147483647 w 100"/>
                <a:gd name="T3" fmla="*/ 2147483647 h 100"/>
                <a:gd name="T4" fmla="*/ 2147483647 w 100"/>
                <a:gd name="T5" fmla="*/ 2147483647 h 100"/>
                <a:gd name="T6" fmla="*/ 2147483647 w 100"/>
                <a:gd name="T7" fmla="*/ 2147483647 h 100"/>
                <a:gd name="T8" fmla="*/ 2147483647 w 100"/>
                <a:gd name="T9" fmla="*/ 2147483647 h 100"/>
                <a:gd name="T10" fmla="*/ 2147483647 w 100"/>
                <a:gd name="T11" fmla="*/ 2147483647 h 100"/>
                <a:gd name="T12" fmla="*/ 2147483647 w 100"/>
                <a:gd name="T13" fmla="*/ 2147483647 h 100"/>
                <a:gd name="T14" fmla="*/ 2147483647 w 100"/>
                <a:gd name="T15" fmla="*/ 2147483647 h 100"/>
                <a:gd name="T16" fmla="*/ 2147483647 w 100"/>
                <a:gd name="T17" fmla="*/ 2147483647 h 100"/>
                <a:gd name="T18" fmla="*/ 2147483647 w 100"/>
                <a:gd name="T19" fmla="*/ 2147483647 h 100"/>
                <a:gd name="T20" fmla="*/ 2147483647 w 100"/>
                <a:gd name="T21" fmla="*/ 2147483647 h 100"/>
                <a:gd name="T22" fmla="*/ 0 w 100"/>
                <a:gd name="T23" fmla="*/ 2147483647 h 100"/>
                <a:gd name="T24" fmla="*/ 2147483647 w 100"/>
                <a:gd name="T25" fmla="*/ 0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100"/>
                <a:gd name="T41" fmla="*/ 100 w 100"/>
                <a:gd name="T42" fmla="*/ 100 h 1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100">
                  <a:moveTo>
                    <a:pt x="22" y="0"/>
                  </a:moveTo>
                  <a:lnTo>
                    <a:pt x="31" y="17"/>
                  </a:lnTo>
                  <a:lnTo>
                    <a:pt x="55" y="43"/>
                  </a:lnTo>
                  <a:lnTo>
                    <a:pt x="81" y="67"/>
                  </a:lnTo>
                  <a:lnTo>
                    <a:pt x="90" y="75"/>
                  </a:lnTo>
                  <a:lnTo>
                    <a:pt x="100" y="75"/>
                  </a:lnTo>
                  <a:lnTo>
                    <a:pt x="96" y="100"/>
                  </a:lnTo>
                  <a:lnTo>
                    <a:pt x="81" y="99"/>
                  </a:lnTo>
                  <a:lnTo>
                    <a:pt x="65" y="87"/>
                  </a:lnTo>
                  <a:lnTo>
                    <a:pt x="37" y="62"/>
                  </a:lnTo>
                  <a:lnTo>
                    <a:pt x="11" y="34"/>
                  </a:lnTo>
                  <a:lnTo>
                    <a:pt x="0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7" name="Freeform 725"/>
            <p:cNvSpPr>
              <a:spLocks/>
            </p:cNvSpPr>
            <p:nvPr/>
          </p:nvSpPr>
          <p:spPr bwMode="auto">
            <a:xfrm>
              <a:off x="5981189" y="1493933"/>
              <a:ext cx="33573" cy="57580"/>
            </a:xfrm>
            <a:custGeom>
              <a:avLst/>
              <a:gdLst>
                <a:gd name="T0" fmla="*/ 0 w 46"/>
                <a:gd name="T1" fmla="*/ 2147483647 h 87"/>
                <a:gd name="T2" fmla="*/ 2147483647 w 46"/>
                <a:gd name="T3" fmla="*/ 2147483647 h 87"/>
                <a:gd name="T4" fmla="*/ 2147483647 w 46"/>
                <a:gd name="T5" fmla="*/ 2147483647 h 87"/>
                <a:gd name="T6" fmla="*/ 2147483647 w 46"/>
                <a:gd name="T7" fmla="*/ 2147483647 h 87"/>
                <a:gd name="T8" fmla="*/ 2147483647 w 46"/>
                <a:gd name="T9" fmla="*/ 2147483647 h 87"/>
                <a:gd name="T10" fmla="*/ 2147483647 w 46"/>
                <a:gd name="T11" fmla="*/ 2147483647 h 87"/>
                <a:gd name="T12" fmla="*/ 2147483647 w 46"/>
                <a:gd name="T13" fmla="*/ 0 h 87"/>
                <a:gd name="T14" fmla="*/ 2147483647 w 46"/>
                <a:gd name="T15" fmla="*/ 0 h 87"/>
                <a:gd name="T16" fmla="*/ 2147483647 w 46"/>
                <a:gd name="T17" fmla="*/ 2147483647 h 87"/>
                <a:gd name="T18" fmla="*/ 2147483647 w 46"/>
                <a:gd name="T19" fmla="*/ 2147483647 h 87"/>
                <a:gd name="T20" fmla="*/ 2147483647 w 46"/>
                <a:gd name="T21" fmla="*/ 2147483647 h 87"/>
                <a:gd name="T22" fmla="*/ 2147483647 w 46"/>
                <a:gd name="T23" fmla="*/ 2147483647 h 87"/>
                <a:gd name="T24" fmla="*/ 2147483647 w 46"/>
                <a:gd name="T25" fmla="*/ 2147483647 h 87"/>
                <a:gd name="T26" fmla="*/ 2147483647 w 46"/>
                <a:gd name="T27" fmla="*/ 2147483647 h 87"/>
                <a:gd name="T28" fmla="*/ 0 w 46"/>
                <a:gd name="T29" fmla="*/ 2147483647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87"/>
                <a:gd name="T47" fmla="*/ 46 w 46"/>
                <a:gd name="T48" fmla="*/ 87 h 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87">
                  <a:moveTo>
                    <a:pt x="0" y="62"/>
                  </a:moveTo>
                  <a:lnTo>
                    <a:pt x="7" y="62"/>
                  </a:lnTo>
                  <a:lnTo>
                    <a:pt x="13" y="58"/>
                  </a:lnTo>
                  <a:lnTo>
                    <a:pt x="17" y="52"/>
                  </a:lnTo>
                  <a:lnTo>
                    <a:pt x="19" y="47"/>
                  </a:lnTo>
                  <a:lnTo>
                    <a:pt x="20" y="26"/>
                  </a:lnTo>
                  <a:lnTo>
                    <a:pt x="19" y="0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43" y="52"/>
                  </a:lnTo>
                  <a:lnTo>
                    <a:pt x="39" y="65"/>
                  </a:lnTo>
                  <a:lnTo>
                    <a:pt x="31" y="76"/>
                  </a:lnTo>
                  <a:lnTo>
                    <a:pt x="17" y="86"/>
                  </a:lnTo>
                  <a:lnTo>
                    <a:pt x="4" y="87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8" name="Freeform 726"/>
            <p:cNvSpPr>
              <a:spLocks/>
            </p:cNvSpPr>
            <p:nvPr/>
          </p:nvSpPr>
          <p:spPr bwMode="auto">
            <a:xfrm>
              <a:off x="5981189" y="1534501"/>
              <a:ext cx="2919" cy="17012"/>
            </a:xfrm>
            <a:custGeom>
              <a:avLst/>
              <a:gdLst>
                <a:gd name="T0" fmla="*/ 0 w 4"/>
                <a:gd name="T1" fmla="*/ 2147483647 h 25"/>
                <a:gd name="T2" fmla="*/ 2147483647 w 4"/>
                <a:gd name="T3" fmla="*/ 2147483647 h 25"/>
                <a:gd name="T4" fmla="*/ 2147483647 w 4"/>
                <a:gd name="T5" fmla="*/ 2147483647 h 25"/>
                <a:gd name="T6" fmla="*/ 0 w 4"/>
                <a:gd name="T7" fmla="*/ 0 h 25"/>
                <a:gd name="T8" fmla="*/ 2147483647 w 4"/>
                <a:gd name="T9" fmla="*/ 0 h 25"/>
                <a:gd name="T10" fmla="*/ 0 w 4"/>
                <a:gd name="T11" fmla="*/ 214748364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5"/>
                <a:gd name="T20" fmla="*/ 4 w 4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5">
                  <a:moveTo>
                    <a:pt x="0" y="25"/>
                  </a:moveTo>
                  <a:lnTo>
                    <a:pt x="2" y="25"/>
                  </a:lnTo>
                  <a:lnTo>
                    <a:pt x="4" y="25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9" name="Freeform 755"/>
            <p:cNvSpPr>
              <a:spLocks/>
            </p:cNvSpPr>
            <p:nvPr/>
          </p:nvSpPr>
          <p:spPr bwMode="auto">
            <a:xfrm>
              <a:off x="6889126" y="1507020"/>
              <a:ext cx="74445" cy="79827"/>
            </a:xfrm>
            <a:custGeom>
              <a:avLst/>
              <a:gdLst>
                <a:gd name="T0" fmla="*/ 2147483647 w 101"/>
                <a:gd name="T1" fmla="*/ 2147483647 h 122"/>
                <a:gd name="T2" fmla="*/ 2147483647 w 101"/>
                <a:gd name="T3" fmla="*/ 2147483647 h 122"/>
                <a:gd name="T4" fmla="*/ 2147483647 w 101"/>
                <a:gd name="T5" fmla="*/ 2147483647 h 122"/>
                <a:gd name="T6" fmla="*/ 2147483647 w 101"/>
                <a:gd name="T7" fmla="*/ 2147483647 h 122"/>
                <a:gd name="T8" fmla="*/ 2147483647 w 101"/>
                <a:gd name="T9" fmla="*/ 2147483647 h 122"/>
                <a:gd name="T10" fmla="*/ 2147483647 w 101"/>
                <a:gd name="T11" fmla="*/ 2147483647 h 122"/>
                <a:gd name="T12" fmla="*/ 0 w 101"/>
                <a:gd name="T13" fmla="*/ 2147483647 h 122"/>
                <a:gd name="T14" fmla="*/ 2147483647 w 101"/>
                <a:gd name="T15" fmla="*/ 2147483647 h 122"/>
                <a:gd name="T16" fmla="*/ 2147483647 w 101"/>
                <a:gd name="T17" fmla="*/ 2147483647 h 122"/>
                <a:gd name="T18" fmla="*/ 2147483647 w 101"/>
                <a:gd name="T19" fmla="*/ 2147483647 h 122"/>
                <a:gd name="T20" fmla="*/ 2147483647 w 101"/>
                <a:gd name="T21" fmla="*/ 2147483647 h 122"/>
                <a:gd name="T22" fmla="*/ 2147483647 w 101"/>
                <a:gd name="T23" fmla="*/ 0 h 122"/>
                <a:gd name="T24" fmla="*/ 2147483647 w 101"/>
                <a:gd name="T25" fmla="*/ 2147483647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22"/>
                <a:gd name="T41" fmla="*/ 101 w 101"/>
                <a:gd name="T42" fmla="*/ 122 h 1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22">
                  <a:moveTo>
                    <a:pt x="101" y="16"/>
                  </a:moveTo>
                  <a:lnTo>
                    <a:pt x="79" y="44"/>
                  </a:lnTo>
                  <a:lnTo>
                    <a:pt x="53" y="74"/>
                  </a:lnTo>
                  <a:lnTo>
                    <a:pt x="31" y="103"/>
                  </a:lnTo>
                  <a:lnTo>
                    <a:pt x="27" y="111"/>
                  </a:lnTo>
                  <a:lnTo>
                    <a:pt x="26" y="122"/>
                  </a:lnTo>
                  <a:lnTo>
                    <a:pt x="0" y="120"/>
                  </a:lnTo>
                  <a:lnTo>
                    <a:pt x="2" y="107"/>
                  </a:lnTo>
                  <a:lnTo>
                    <a:pt x="9" y="90"/>
                  </a:lnTo>
                  <a:lnTo>
                    <a:pt x="33" y="57"/>
                  </a:lnTo>
                  <a:lnTo>
                    <a:pt x="59" y="28"/>
                  </a:lnTo>
                  <a:lnTo>
                    <a:pt x="81" y="0"/>
                  </a:lnTo>
                  <a:lnTo>
                    <a:pt x="101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0" name="Freeform 757"/>
            <p:cNvSpPr>
              <a:spLocks/>
            </p:cNvSpPr>
            <p:nvPr/>
          </p:nvSpPr>
          <p:spPr bwMode="auto">
            <a:xfrm>
              <a:off x="6889126" y="1586846"/>
              <a:ext cx="48170" cy="32716"/>
            </a:xfrm>
            <a:custGeom>
              <a:avLst/>
              <a:gdLst>
                <a:gd name="T0" fmla="*/ 2147483647 w 66"/>
                <a:gd name="T1" fmla="*/ 0 h 52"/>
                <a:gd name="T2" fmla="*/ 2147483647 w 66"/>
                <a:gd name="T3" fmla="*/ 2147483647 h 52"/>
                <a:gd name="T4" fmla="*/ 2147483647 w 66"/>
                <a:gd name="T5" fmla="*/ 2147483647 h 52"/>
                <a:gd name="T6" fmla="*/ 2147483647 w 66"/>
                <a:gd name="T7" fmla="*/ 2147483647 h 52"/>
                <a:gd name="T8" fmla="*/ 2147483647 w 66"/>
                <a:gd name="T9" fmla="*/ 2147483647 h 52"/>
                <a:gd name="T10" fmla="*/ 2147483647 w 66"/>
                <a:gd name="T11" fmla="*/ 2147483647 h 52"/>
                <a:gd name="T12" fmla="*/ 2147483647 w 66"/>
                <a:gd name="T13" fmla="*/ 2147483647 h 52"/>
                <a:gd name="T14" fmla="*/ 2147483647 w 66"/>
                <a:gd name="T15" fmla="*/ 2147483647 h 52"/>
                <a:gd name="T16" fmla="*/ 2147483647 w 66"/>
                <a:gd name="T17" fmla="*/ 2147483647 h 52"/>
                <a:gd name="T18" fmla="*/ 2147483647 w 66"/>
                <a:gd name="T19" fmla="*/ 2147483647 h 52"/>
                <a:gd name="T20" fmla="*/ 2147483647 w 66"/>
                <a:gd name="T21" fmla="*/ 2147483647 h 52"/>
                <a:gd name="T22" fmla="*/ 2147483647 w 66"/>
                <a:gd name="T23" fmla="*/ 2147483647 h 52"/>
                <a:gd name="T24" fmla="*/ 2147483647 w 66"/>
                <a:gd name="T25" fmla="*/ 2147483647 h 52"/>
                <a:gd name="T26" fmla="*/ 0 w 66"/>
                <a:gd name="T27" fmla="*/ 2147483647 h 52"/>
                <a:gd name="T28" fmla="*/ 2147483647 w 66"/>
                <a:gd name="T29" fmla="*/ 0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"/>
                <a:gd name="T46" fmla="*/ 0 h 52"/>
                <a:gd name="T47" fmla="*/ 66 w 66"/>
                <a:gd name="T48" fmla="*/ 52 h 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" h="52">
                  <a:moveTo>
                    <a:pt x="26" y="0"/>
                  </a:moveTo>
                  <a:lnTo>
                    <a:pt x="26" y="6"/>
                  </a:lnTo>
                  <a:lnTo>
                    <a:pt x="26" y="8"/>
                  </a:lnTo>
                  <a:lnTo>
                    <a:pt x="35" y="13"/>
                  </a:lnTo>
                  <a:lnTo>
                    <a:pt x="50" y="20"/>
                  </a:lnTo>
                  <a:lnTo>
                    <a:pt x="61" y="26"/>
                  </a:lnTo>
                  <a:lnTo>
                    <a:pt x="66" y="33"/>
                  </a:lnTo>
                  <a:lnTo>
                    <a:pt x="48" y="52"/>
                  </a:lnTo>
                  <a:lnTo>
                    <a:pt x="42" y="45"/>
                  </a:lnTo>
                  <a:lnTo>
                    <a:pt x="37" y="43"/>
                  </a:lnTo>
                  <a:lnTo>
                    <a:pt x="22" y="35"/>
                  </a:lnTo>
                  <a:lnTo>
                    <a:pt x="9" y="28"/>
                  </a:lnTo>
                  <a:lnTo>
                    <a:pt x="2" y="15"/>
                  </a:lnTo>
                  <a:lnTo>
                    <a:pt x="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1" name="Freeform 758"/>
            <p:cNvSpPr>
              <a:spLocks/>
            </p:cNvSpPr>
            <p:nvPr/>
          </p:nvSpPr>
          <p:spPr bwMode="auto">
            <a:xfrm>
              <a:off x="6889126" y="1586846"/>
              <a:ext cx="18976" cy="1309"/>
            </a:xfrm>
            <a:custGeom>
              <a:avLst/>
              <a:gdLst>
                <a:gd name="T0" fmla="*/ 0 w 26"/>
                <a:gd name="T1" fmla="*/ 0 h 4"/>
                <a:gd name="T2" fmla="*/ 0 w 26"/>
                <a:gd name="T3" fmla="*/ 2147483647 h 4"/>
                <a:gd name="T4" fmla="*/ 0 w 26"/>
                <a:gd name="T5" fmla="*/ 2147483647 h 4"/>
                <a:gd name="T6" fmla="*/ 2147483647 w 26"/>
                <a:gd name="T7" fmla="*/ 0 h 4"/>
                <a:gd name="T8" fmla="*/ 2147483647 w 26"/>
                <a:gd name="T9" fmla="*/ 2147483647 h 4"/>
                <a:gd name="T10" fmla="*/ 0 w 26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4"/>
                <a:gd name="T20" fmla="*/ 26 w 2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4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2" name="Freeform 759"/>
            <p:cNvSpPr>
              <a:spLocks/>
            </p:cNvSpPr>
            <p:nvPr/>
          </p:nvSpPr>
          <p:spPr bwMode="auto">
            <a:xfrm>
              <a:off x="6855553" y="1607784"/>
              <a:ext cx="81744" cy="102073"/>
            </a:xfrm>
            <a:custGeom>
              <a:avLst/>
              <a:gdLst>
                <a:gd name="T0" fmla="*/ 2147483647 w 113"/>
                <a:gd name="T1" fmla="*/ 2147483647 h 156"/>
                <a:gd name="T2" fmla="*/ 2147483647 w 113"/>
                <a:gd name="T3" fmla="*/ 2147483647 h 156"/>
                <a:gd name="T4" fmla="*/ 2147483647 w 113"/>
                <a:gd name="T5" fmla="*/ 2147483647 h 156"/>
                <a:gd name="T6" fmla="*/ 2147483647 w 113"/>
                <a:gd name="T7" fmla="*/ 2147483647 h 156"/>
                <a:gd name="T8" fmla="*/ 2147483647 w 113"/>
                <a:gd name="T9" fmla="*/ 2147483647 h 156"/>
                <a:gd name="T10" fmla="*/ 2147483647 w 113"/>
                <a:gd name="T11" fmla="*/ 2147483647 h 156"/>
                <a:gd name="T12" fmla="*/ 2147483647 w 113"/>
                <a:gd name="T13" fmla="*/ 2147483647 h 156"/>
                <a:gd name="T14" fmla="*/ 2147483647 w 113"/>
                <a:gd name="T15" fmla="*/ 2147483647 h 156"/>
                <a:gd name="T16" fmla="*/ 0 w 113"/>
                <a:gd name="T17" fmla="*/ 2147483647 h 156"/>
                <a:gd name="T18" fmla="*/ 0 w 113"/>
                <a:gd name="T19" fmla="*/ 2147483647 h 156"/>
                <a:gd name="T20" fmla="*/ 2147483647 w 113"/>
                <a:gd name="T21" fmla="*/ 2147483647 h 156"/>
                <a:gd name="T22" fmla="*/ 2147483647 w 113"/>
                <a:gd name="T23" fmla="*/ 2147483647 h 156"/>
                <a:gd name="T24" fmla="*/ 2147483647 w 113"/>
                <a:gd name="T25" fmla="*/ 2147483647 h 156"/>
                <a:gd name="T26" fmla="*/ 2147483647 w 113"/>
                <a:gd name="T27" fmla="*/ 2147483647 h 156"/>
                <a:gd name="T28" fmla="*/ 2147483647 w 113"/>
                <a:gd name="T29" fmla="*/ 2147483647 h 156"/>
                <a:gd name="T30" fmla="*/ 2147483647 w 113"/>
                <a:gd name="T31" fmla="*/ 0 h 156"/>
                <a:gd name="T32" fmla="*/ 2147483647 w 113"/>
                <a:gd name="T33" fmla="*/ 2147483647 h 1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56"/>
                <a:gd name="T53" fmla="*/ 113 w 113"/>
                <a:gd name="T54" fmla="*/ 156 h 1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56">
                  <a:moveTo>
                    <a:pt x="113" y="19"/>
                  </a:moveTo>
                  <a:lnTo>
                    <a:pt x="80" y="45"/>
                  </a:lnTo>
                  <a:lnTo>
                    <a:pt x="65" y="60"/>
                  </a:lnTo>
                  <a:lnTo>
                    <a:pt x="50" y="76"/>
                  </a:lnTo>
                  <a:lnTo>
                    <a:pt x="39" y="91"/>
                  </a:lnTo>
                  <a:lnTo>
                    <a:pt x="30" y="110"/>
                  </a:lnTo>
                  <a:lnTo>
                    <a:pt x="26" y="128"/>
                  </a:lnTo>
                  <a:lnTo>
                    <a:pt x="26" y="156"/>
                  </a:lnTo>
                  <a:lnTo>
                    <a:pt x="0" y="156"/>
                  </a:lnTo>
                  <a:lnTo>
                    <a:pt x="0" y="126"/>
                  </a:lnTo>
                  <a:lnTo>
                    <a:pt x="6" y="100"/>
                  </a:lnTo>
                  <a:lnTo>
                    <a:pt x="17" y="78"/>
                  </a:lnTo>
                  <a:lnTo>
                    <a:pt x="30" y="60"/>
                  </a:lnTo>
                  <a:lnTo>
                    <a:pt x="47" y="41"/>
                  </a:lnTo>
                  <a:lnTo>
                    <a:pt x="62" y="26"/>
                  </a:lnTo>
                  <a:lnTo>
                    <a:pt x="95" y="0"/>
                  </a:lnTo>
                  <a:lnTo>
                    <a:pt x="11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3" name="Freeform 760"/>
            <p:cNvSpPr>
              <a:spLocks/>
            </p:cNvSpPr>
            <p:nvPr/>
          </p:nvSpPr>
          <p:spPr bwMode="auto">
            <a:xfrm>
              <a:off x="6924159" y="1607784"/>
              <a:ext cx="20436" cy="11778"/>
            </a:xfrm>
            <a:custGeom>
              <a:avLst/>
              <a:gdLst>
                <a:gd name="T0" fmla="*/ 2147483647 w 28"/>
                <a:gd name="T1" fmla="*/ 0 h 19"/>
                <a:gd name="T2" fmla="*/ 2147483647 w 28"/>
                <a:gd name="T3" fmla="*/ 2147483647 h 19"/>
                <a:gd name="T4" fmla="*/ 2147483647 w 28"/>
                <a:gd name="T5" fmla="*/ 2147483647 h 19"/>
                <a:gd name="T6" fmla="*/ 0 w 28"/>
                <a:gd name="T7" fmla="*/ 0 h 19"/>
                <a:gd name="T8" fmla="*/ 0 w 28"/>
                <a:gd name="T9" fmla="*/ 2147483647 h 19"/>
                <a:gd name="T10" fmla="*/ 2147483647 w 28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9"/>
                <a:gd name="T20" fmla="*/ 28 w 2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9">
                  <a:moveTo>
                    <a:pt x="18" y="0"/>
                  </a:moveTo>
                  <a:lnTo>
                    <a:pt x="28" y="12"/>
                  </a:lnTo>
                  <a:lnTo>
                    <a:pt x="18" y="19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4" name="Freeform 761"/>
            <p:cNvSpPr>
              <a:spLocks/>
            </p:cNvSpPr>
            <p:nvPr/>
          </p:nvSpPr>
          <p:spPr bwMode="auto">
            <a:xfrm>
              <a:off x="6855553" y="1707241"/>
              <a:ext cx="56929" cy="48419"/>
            </a:xfrm>
            <a:custGeom>
              <a:avLst/>
              <a:gdLst>
                <a:gd name="T0" fmla="*/ 2147483647 w 78"/>
                <a:gd name="T1" fmla="*/ 0 h 74"/>
                <a:gd name="T2" fmla="*/ 2147483647 w 78"/>
                <a:gd name="T3" fmla="*/ 2147483647 h 74"/>
                <a:gd name="T4" fmla="*/ 2147483647 w 78"/>
                <a:gd name="T5" fmla="*/ 2147483647 h 74"/>
                <a:gd name="T6" fmla="*/ 2147483647 w 78"/>
                <a:gd name="T7" fmla="*/ 2147483647 h 74"/>
                <a:gd name="T8" fmla="*/ 2147483647 w 78"/>
                <a:gd name="T9" fmla="*/ 2147483647 h 74"/>
                <a:gd name="T10" fmla="*/ 2147483647 w 78"/>
                <a:gd name="T11" fmla="*/ 2147483647 h 74"/>
                <a:gd name="T12" fmla="*/ 2147483647 w 78"/>
                <a:gd name="T13" fmla="*/ 2147483647 h 74"/>
                <a:gd name="T14" fmla="*/ 2147483647 w 78"/>
                <a:gd name="T15" fmla="*/ 2147483647 h 74"/>
                <a:gd name="T16" fmla="*/ 2147483647 w 78"/>
                <a:gd name="T17" fmla="*/ 2147483647 h 74"/>
                <a:gd name="T18" fmla="*/ 0 w 78"/>
                <a:gd name="T19" fmla="*/ 2147483647 h 74"/>
                <a:gd name="T20" fmla="*/ 2147483647 w 78"/>
                <a:gd name="T21" fmla="*/ 0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74"/>
                <a:gd name="T35" fmla="*/ 78 w 78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74">
                  <a:moveTo>
                    <a:pt x="24" y="0"/>
                  </a:moveTo>
                  <a:lnTo>
                    <a:pt x="26" y="8"/>
                  </a:lnTo>
                  <a:lnTo>
                    <a:pt x="30" y="11"/>
                  </a:lnTo>
                  <a:lnTo>
                    <a:pt x="45" y="26"/>
                  </a:lnTo>
                  <a:lnTo>
                    <a:pt x="78" y="56"/>
                  </a:lnTo>
                  <a:lnTo>
                    <a:pt x="60" y="74"/>
                  </a:lnTo>
                  <a:lnTo>
                    <a:pt x="26" y="45"/>
                  </a:lnTo>
                  <a:lnTo>
                    <a:pt x="10" y="28"/>
                  </a:lnTo>
                  <a:lnTo>
                    <a:pt x="2" y="17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5" name="Freeform 762"/>
            <p:cNvSpPr>
              <a:spLocks/>
            </p:cNvSpPr>
            <p:nvPr/>
          </p:nvSpPr>
          <p:spPr bwMode="auto">
            <a:xfrm>
              <a:off x="6855553" y="1707241"/>
              <a:ext cx="18976" cy="6543"/>
            </a:xfrm>
            <a:custGeom>
              <a:avLst/>
              <a:gdLst>
                <a:gd name="T0" fmla="*/ 0 w 26"/>
                <a:gd name="T1" fmla="*/ 2147483647 h 9"/>
                <a:gd name="T2" fmla="*/ 0 w 26"/>
                <a:gd name="T3" fmla="*/ 2147483647 h 9"/>
                <a:gd name="T4" fmla="*/ 2147483647 w 26"/>
                <a:gd name="T5" fmla="*/ 0 h 9"/>
                <a:gd name="T6" fmla="*/ 2147483647 w 26"/>
                <a:gd name="T7" fmla="*/ 2147483647 h 9"/>
                <a:gd name="T8" fmla="*/ 0 w 26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9"/>
                <a:gd name="T17" fmla="*/ 26 w 2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9">
                  <a:moveTo>
                    <a:pt x="0" y="4"/>
                  </a:moveTo>
                  <a:lnTo>
                    <a:pt x="0" y="9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6" name="Freeform 763"/>
            <p:cNvSpPr>
              <a:spLocks/>
            </p:cNvSpPr>
            <p:nvPr/>
          </p:nvSpPr>
          <p:spPr bwMode="auto">
            <a:xfrm>
              <a:off x="6897885" y="1743882"/>
              <a:ext cx="29194" cy="23555"/>
            </a:xfrm>
            <a:custGeom>
              <a:avLst/>
              <a:gdLst>
                <a:gd name="T0" fmla="*/ 2147483647 w 39"/>
                <a:gd name="T1" fmla="*/ 0 h 37"/>
                <a:gd name="T2" fmla="*/ 0 w 39"/>
                <a:gd name="T3" fmla="*/ 2147483647 h 37"/>
                <a:gd name="T4" fmla="*/ 2147483647 w 39"/>
                <a:gd name="T5" fmla="*/ 2147483647 h 37"/>
                <a:gd name="T6" fmla="*/ 2147483647 w 39"/>
                <a:gd name="T7" fmla="*/ 2147483647 h 37"/>
                <a:gd name="T8" fmla="*/ 2147483647 w 39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7"/>
                <a:gd name="T17" fmla="*/ 39 w 39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7">
                  <a:moveTo>
                    <a:pt x="16" y="0"/>
                  </a:moveTo>
                  <a:lnTo>
                    <a:pt x="0" y="20"/>
                  </a:lnTo>
                  <a:lnTo>
                    <a:pt x="22" y="37"/>
                  </a:lnTo>
                  <a:lnTo>
                    <a:pt x="39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7" name="Freeform 764"/>
            <p:cNvSpPr>
              <a:spLocks/>
            </p:cNvSpPr>
            <p:nvPr/>
          </p:nvSpPr>
          <p:spPr bwMode="auto">
            <a:xfrm>
              <a:off x="6897885" y="1743882"/>
              <a:ext cx="14597" cy="13086"/>
            </a:xfrm>
            <a:custGeom>
              <a:avLst/>
              <a:gdLst>
                <a:gd name="T0" fmla="*/ 0 w 18"/>
                <a:gd name="T1" fmla="*/ 2147483647 h 20"/>
                <a:gd name="T2" fmla="*/ 0 w 18"/>
                <a:gd name="T3" fmla="*/ 2147483647 h 20"/>
                <a:gd name="T4" fmla="*/ 2147483647 w 18"/>
                <a:gd name="T5" fmla="*/ 0 h 20"/>
                <a:gd name="T6" fmla="*/ 2147483647 w 18"/>
                <a:gd name="T7" fmla="*/ 0 h 20"/>
                <a:gd name="T8" fmla="*/ 0 w 18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0"/>
                <a:gd name="T17" fmla="*/ 18 w 1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0">
                  <a:moveTo>
                    <a:pt x="0" y="18"/>
                  </a:moveTo>
                  <a:lnTo>
                    <a:pt x="0" y="2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8" name="Freeform 765"/>
            <p:cNvSpPr>
              <a:spLocks/>
            </p:cNvSpPr>
            <p:nvPr/>
          </p:nvSpPr>
          <p:spPr bwMode="auto">
            <a:xfrm>
              <a:off x="6912482" y="1754351"/>
              <a:ext cx="18976" cy="13086"/>
            </a:xfrm>
            <a:custGeom>
              <a:avLst/>
              <a:gdLst>
                <a:gd name="T0" fmla="*/ 2147483647 w 26"/>
                <a:gd name="T1" fmla="*/ 0 h 21"/>
                <a:gd name="T2" fmla="*/ 2147483647 w 26"/>
                <a:gd name="T3" fmla="*/ 2147483647 h 21"/>
                <a:gd name="T4" fmla="*/ 2147483647 w 26"/>
                <a:gd name="T5" fmla="*/ 2147483647 h 21"/>
                <a:gd name="T6" fmla="*/ 0 w 26"/>
                <a:gd name="T7" fmla="*/ 2147483647 h 21"/>
                <a:gd name="T8" fmla="*/ 2147483647 w 26"/>
                <a:gd name="T9" fmla="*/ 2147483647 h 21"/>
                <a:gd name="T10" fmla="*/ 2147483647 w 26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1"/>
                <a:gd name="T20" fmla="*/ 26 w 26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1">
                  <a:moveTo>
                    <a:pt x="21" y="0"/>
                  </a:moveTo>
                  <a:lnTo>
                    <a:pt x="26" y="4"/>
                  </a:lnTo>
                  <a:lnTo>
                    <a:pt x="26" y="10"/>
                  </a:lnTo>
                  <a:lnTo>
                    <a:pt x="0" y="10"/>
                  </a:lnTo>
                  <a:lnTo>
                    <a:pt x="4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" name="Freeform 766"/>
            <p:cNvSpPr>
              <a:spLocks/>
            </p:cNvSpPr>
            <p:nvPr/>
          </p:nvSpPr>
          <p:spPr bwMode="auto">
            <a:xfrm>
              <a:off x="6864767" y="1512858"/>
              <a:ext cx="417447" cy="536539"/>
            </a:xfrm>
            <a:custGeom>
              <a:avLst/>
              <a:gdLst/>
              <a:ahLst/>
              <a:cxnLst>
                <a:cxn ang="0">
                  <a:pos x="97" y="380"/>
                </a:cxn>
                <a:cxn ang="0">
                  <a:pos x="128" y="389"/>
                </a:cxn>
                <a:cxn ang="0">
                  <a:pos x="158" y="407"/>
                </a:cxn>
                <a:cxn ang="0">
                  <a:pos x="189" y="442"/>
                </a:cxn>
                <a:cxn ang="0">
                  <a:pos x="202" y="472"/>
                </a:cxn>
                <a:cxn ang="0">
                  <a:pos x="204" y="504"/>
                </a:cxn>
                <a:cxn ang="0">
                  <a:pos x="197" y="559"/>
                </a:cxn>
                <a:cxn ang="0">
                  <a:pos x="191" y="620"/>
                </a:cxn>
                <a:cxn ang="0">
                  <a:pos x="193" y="663"/>
                </a:cxn>
                <a:cxn ang="0">
                  <a:pos x="208" y="713"/>
                </a:cxn>
                <a:cxn ang="0">
                  <a:pos x="232" y="757"/>
                </a:cxn>
                <a:cxn ang="0">
                  <a:pos x="252" y="781"/>
                </a:cxn>
                <a:cxn ang="0">
                  <a:pos x="284" y="805"/>
                </a:cxn>
                <a:cxn ang="0">
                  <a:pos x="319" y="816"/>
                </a:cxn>
                <a:cxn ang="0">
                  <a:pos x="348" y="818"/>
                </a:cxn>
                <a:cxn ang="0">
                  <a:pos x="371" y="813"/>
                </a:cxn>
                <a:cxn ang="0">
                  <a:pos x="389" y="800"/>
                </a:cxn>
                <a:cxn ang="0">
                  <a:pos x="411" y="776"/>
                </a:cxn>
                <a:cxn ang="0">
                  <a:pos x="432" y="763"/>
                </a:cxn>
                <a:cxn ang="0">
                  <a:pos x="485" y="729"/>
                </a:cxn>
                <a:cxn ang="0">
                  <a:pos x="511" y="716"/>
                </a:cxn>
                <a:cxn ang="0">
                  <a:pos x="541" y="713"/>
                </a:cxn>
                <a:cxn ang="0">
                  <a:pos x="572" y="715"/>
                </a:cxn>
                <a:cxn ang="0">
                  <a:pos x="524" y="646"/>
                </a:cxn>
                <a:cxn ang="0">
                  <a:pos x="506" y="609"/>
                </a:cxn>
                <a:cxn ang="0">
                  <a:pos x="495" y="574"/>
                </a:cxn>
                <a:cxn ang="0">
                  <a:pos x="476" y="557"/>
                </a:cxn>
                <a:cxn ang="0">
                  <a:pos x="452" y="550"/>
                </a:cxn>
                <a:cxn ang="0">
                  <a:pos x="424" y="529"/>
                </a:cxn>
                <a:cxn ang="0">
                  <a:pos x="404" y="505"/>
                </a:cxn>
                <a:cxn ang="0">
                  <a:pos x="396" y="483"/>
                </a:cxn>
                <a:cxn ang="0">
                  <a:pos x="402" y="437"/>
                </a:cxn>
                <a:cxn ang="0">
                  <a:pos x="406" y="385"/>
                </a:cxn>
                <a:cxn ang="0">
                  <a:pos x="454" y="367"/>
                </a:cxn>
                <a:cxn ang="0">
                  <a:pos x="476" y="335"/>
                </a:cxn>
                <a:cxn ang="0">
                  <a:pos x="483" y="272"/>
                </a:cxn>
                <a:cxn ang="0">
                  <a:pos x="478" y="244"/>
                </a:cxn>
                <a:cxn ang="0">
                  <a:pos x="461" y="224"/>
                </a:cxn>
                <a:cxn ang="0">
                  <a:pos x="439" y="204"/>
                </a:cxn>
                <a:cxn ang="0">
                  <a:pos x="383" y="170"/>
                </a:cxn>
                <a:cxn ang="0">
                  <a:pos x="330" y="163"/>
                </a:cxn>
                <a:cxn ang="0">
                  <a:pos x="309" y="170"/>
                </a:cxn>
                <a:cxn ang="0">
                  <a:pos x="313" y="135"/>
                </a:cxn>
                <a:cxn ang="0">
                  <a:pos x="298" y="93"/>
                </a:cxn>
                <a:cxn ang="0">
                  <a:pos x="269" y="59"/>
                </a:cxn>
                <a:cxn ang="0">
                  <a:pos x="228" y="32"/>
                </a:cxn>
                <a:cxn ang="0">
                  <a:pos x="184" y="11"/>
                </a:cxn>
                <a:cxn ang="0">
                  <a:pos x="126" y="0"/>
                </a:cxn>
                <a:cxn ang="0">
                  <a:pos x="78" y="56"/>
                </a:cxn>
                <a:cxn ang="0">
                  <a:pos x="50" y="94"/>
                </a:cxn>
                <a:cxn ang="0">
                  <a:pos x="47" y="113"/>
                </a:cxn>
                <a:cxn ang="0">
                  <a:pos x="54" y="130"/>
                </a:cxn>
                <a:cxn ang="0">
                  <a:pos x="78" y="143"/>
                </a:cxn>
                <a:cxn ang="0">
                  <a:pos x="58" y="180"/>
                </a:cxn>
                <a:cxn ang="0">
                  <a:pos x="28" y="211"/>
                </a:cxn>
                <a:cxn ang="0">
                  <a:pos x="10" y="239"/>
                </a:cxn>
                <a:cxn ang="0">
                  <a:pos x="0" y="272"/>
                </a:cxn>
                <a:cxn ang="0">
                  <a:pos x="2" y="304"/>
                </a:cxn>
                <a:cxn ang="0">
                  <a:pos x="8" y="315"/>
                </a:cxn>
                <a:cxn ang="0">
                  <a:pos x="41" y="346"/>
                </a:cxn>
                <a:cxn ang="0">
                  <a:pos x="78" y="378"/>
                </a:cxn>
              </a:cxnLst>
              <a:rect l="0" t="0" r="r" b="b"/>
              <a:pathLst>
                <a:path w="572" h="818">
                  <a:moveTo>
                    <a:pt x="78" y="378"/>
                  </a:moveTo>
                  <a:lnTo>
                    <a:pt x="87" y="378"/>
                  </a:lnTo>
                  <a:lnTo>
                    <a:pt x="97" y="380"/>
                  </a:lnTo>
                  <a:lnTo>
                    <a:pt x="108" y="381"/>
                  </a:lnTo>
                  <a:lnTo>
                    <a:pt x="117" y="385"/>
                  </a:lnTo>
                  <a:lnTo>
                    <a:pt x="128" y="389"/>
                  </a:lnTo>
                  <a:lnTo>
                    <a:pt x="137" y="394"/>
                  </a:lnTo>
                  <a:lnTo>
                    <a:pt x="148" y="400"/>
                  </a:lnTo>
                  <a:lnTo>
                    <a:pt x="158" y="407"/>
                  </a:lnTo>
                  <a:lnTo>
                    <a:pt x="174" y="424"/>
                  </a:lnTo>
                  <a:lnTo>
                    <a:pt x="182" y="433"/>
                  </a:lnTo>
                  <a:lnTo>
                    <a:pt x="189" y="442"/>
                  </a:lnTo>
                  <a:lnTo>
                    <a:pt x="195" y="452"/>
                  </a:lnTo>
                  <a:lnTo>
                    <a:pt x="198" y="463"/>
                  </a:lnTo>
                  <a:lnTo>
                    <a:pt x="202" y="472"/>
                  </a:lnTo>
                  <a:lnTo>
                    <a:pt x="204" y="483"/>
                  </a:lnTo>
                  <a:lnTo>
                    <a:pt x="204" y="494"/>
                  </a:lnTo>
                  <a:lnTo>
                    <a:pt x="204" y="504"/>
                  </a:lnTo>
                  <a:lnTo>
                    <a:pt x="204" y="524"/>
                  </a:lnTo>
                  <a:lnTo>
                    <a:pt x="200" y="542"/>
                  </a:lnTo>
                  <a:lnTo>
                    <a:pt x="197" y="559"/>
                  </a:lnTo>
                  <a:lnTo>
                    <a:pt x="195" y="579"/>
                  </a:lnTo>
                  <a:lnTo>
                    <a:pt x="191" y="598"/>
                  </a:lnTo>
                  <a:lnTo>
                    <a:pt x="191" y="620"/>
                  </a:lnTo>
                  <a:lnTo>
                    <a:pt x="191" y="633"/>
                  </a:lnTo>
                  <a:lnTo>
                    <a:pt x="191" y="644"/>
                  </a:lnTo>
                  <a:lnTo>
                    <a:pt x="193" y="663"/>
                  </a:lnTo>
                  <a:lnTo>
                    <a:pt x="197" y="679"/>
                  </a:lnTo>
                  <a:lnTo>
                    <a:pt x="202" y="696"/>
                  </a:lnTo>
                  <a:lnTo>
                    <a:pt x="208" y="713"/>
                  </a:lnTo>
                  <a:lnTo>
                    <a:pt x="215" y="729"/>
                  </a:lnTo>
                  <a:lnTo>
                    <a:pt x="222" y="744"/>
                  </a:lnTo>
                  <a:lnTo>
                    <a:pt x="232" y="757"/>
                  </a:lnTo>
                  <a:lnTo>
                    <a:pt x="235" y="765"/>
                  </a:lnTo>
                  <a:lnTo>
                    <a:pt x="241" y="770"/>
                  </a:lnTo>
                  <a:lnTo>
                    <a:pt x="252" y="781"/>
                  </a:lnTo>
                  <a:lnTo>
                    <a:pt x="263" y="792"/>
                  </a:lnTo>
                  <a:lnTo>
                    <a:pt x="276" y="800"/>
                  </a:lnTo>
                  <a:lnTo>
                    <a:pt x="284" y="805"/>
                  </a:lnTo>
                  <a:lnTo>
                    <a:pt x="289" y="807"/>
                  </a:lnTo>
                  <a:lnTo>
                    <a:pt x="304" y="813"/>
                  </a:lnTo>
                  <a:lnTo>
                    <a:pt x="319" y="816"/>
                  </a:lnTo>
                  <a:lnTo>
                    <a:pt x="334" y="818"/>
                  </a:lnTo>
                  <a:lnTo>
                    <a:pt x="341" y="818"/>
                  </a:lnTo>
                  <a:lnTo>
                    <a:pt x="348" y="818"/>
                  </a:lnTo>
                  <a:lnTo>
                    <a:pt x="359" y="816"/>
                  </a:lnTo>
                  <a:lnTo>
                    <a:pt x="365" y="815"/>
                  </a:lnTo>
                  <a:lnTo>
                    <a:pt x="371" y="813"/>
                  </a:lnTo>
                  <a:lnTo>
                    <a:pt x="380" y="807"/>
                  </a:lnTo>
                  <a:lnTo>
                    <a:pt x="385" y="803"/>
                  </a:lnTo>
                  <a:lnTo>
                    <a:pt x="389" y="800"/>
                  </a:lnTo>
                  <a:lnTo>
                    <a:pt x="398" y="792"/>
                  </a:lnTo>
                  <a:lnTo>
                    <a:pt x="406" y="785"/>
                  </a:lnTo>
                  <a:lnTo>
                    <a:pt x="411" y="776"/>
                  </a:lnTo>
                  <a:lnTo>
                    <a:pt x="417" y="768"/>
                  </a:lnTo>
                  <a:lnTo>
                    <a:pt x="424" y="765"/>
                  </a:lnTo>
                  <a:lnTo>
                    <a:pt x="432" y="763"/>
                  </a:lnTo>
                  <a:lnTo>
                    <a:pt x="446" y="755"/>
                  </a:lnTo>
                  <a:lnTo>
                    <a:pt x="472" y="737"/>
                  </a:lnTo>
                  <a:lnTo>
                    <a:pt x="485" y="729"/>
                  </a:lnTo>
                  <a:lnTo>
                    <a:pt x="498" y="722"/>
                  </a:lnTo>
                  <a:lnTo>
                    <a:pt x="506" y="718"/>
                  </a:lnTo>
                  <a:lnTo>
                    <a:pt x="511" y="716"/>
                  </a:lnTo>
                  <a:lnTo>
                    <a:pt x="519" y="715"/>
                  </a:lnTo>
                  <a:lnTo>
                    <a:pt x="528" y="713"/>
                  </a:lnTo>
                  <a:lnTo>
                    <a:pt x="541" y="713"/>
                  </a:lnTo>
                  <a:lnTo>
                    <a:pt x="552" y="713"/>
                  </a:lnTo>
                  <a:lnTo>
                    <a:pt x="563" y="713"/>
                  </a:lnTo>
                  <a:lnTo>
                    <a:pt x="572" y="715"/>
                  </a:lnTo>
                  <a:lnTo>
                    <a:pt x="546" y="679"/>
                  </a:lnTo>
                  <a:lnTo>
                    <a:pt x="535" y="663"/>
                  </a:lnTo>
                  <a:lnTo>
                    <a:pt x="524" y="646"/>
                  </a:lnTo>
                  <a:lnTo>
                    <a:pt x="515" y="629"/>
                  </a:lnTo>
                  <a:lnTo>
                    <a:pt x="511" y="620"/>
                  </a:lnTo>
                  <a:lnTo>
                    <a:pt x="506" y="609"/>
                  </a:lnTo>
                  <a:lnTo>
                    <a:pt x="502" y="598"/>
                  </a:lnTo>
                  <a:lnTo>
                    <a:pt x="498" y="587"/>
                  </a:lnTo>
                  <a:lnTo>
                    <a:pt x="495" y="574"/>
                  </a:lnTo>
                  <a:lnTo>
                    <a:pt x="493" y="559"/>
                  </a:lnTo>
                  <a:lnTo>
                    <a:pt x="485" y="559"/>
                  </a:lnTo>
                  <a:lnTo>
                    <a:pt x="476" y="557"/>
                  </a:lnTo>
                  <a:lnTo>
                    <a:pt x="469" y="555"/>
                  </a:lnTo>
                  <a:lnTo>
                    <a:pt x="461" y="552"/>
                  </a:lnTo>
                  <a:lnTo>
                    <a:pt x="452" y="550"/>
                  </a:lnTo>
                  <a:lnTo>
                    <a:pt x="445" y="544"/>
                  </a:lnTo>
                  <a:lnTo>
                    <a:pt x="430" y="535"/>
                  </a:lnTo>
                  <a:lnTo>
                    <a:pt x="424" y="529"/>
                  </a:lnTo>
                  <a:lnTo>
                    <a:pt x="417" y="524"/>
                  </a:lnTo>
                  <a:lnTo>
                    <a:pt x="408" y="513"/>
                  </a:lnTo>
                  <a:lnTo>
                    <a:pt x="404" y="505"/>
                  </a:lnTo>
                  <a:lnTo>
                    <a:pt x="400" y="498"/>
                  </a:lnTo>
                  <a:lnTo>
                    <a:pt x="398" y="491"/>
                  </a:lnTo>
                  <a:lnTo>
                    <a:pt x="396" y="483"/>
                  </a:lnTo>
                  <a:lnTo>
                    <a:pt x="396" y="472"/>
                  </a:lnTo>
                  <a:lnTo>
                    <a:pt x="396" y="461"/>
                  </a:lnTo>
                  <a:lnTo>
                    <a:pt x="402" y="437"/>
                  </a:lnTo>
                  <a:lnTo>
                    <a:pt x="406" y="413"/>
                  </a:lnTo>
                  <a:lnTo>
                    <a:pt x="406" y="400"/>
                  </a:lnTo>
                  <a:lnTo>
                    <a:pt x="406" y="385"/>
                  </a:lnTo>
                  <a:lnTo>
                    <a:pt x="422" y="380"/>
                  </a:lnTo>
                  <a:lnTo>
                    <a:pt x="439" y="372"/>
                  </a:lnTo>
                  <a:lnTo>
                    <a:pt x="454" y="367"/>
                  </a:lnTo>
                  <a:lnTo>
                    <a:pt x="474" y="361"/>
                  </a:lnTo>
                  <a:lnTo>
                    <a:pt x="474" y="348"/>
                  </a:lnTo>
                  <a:lnTo>
                    <a:pt x="476" y="335"/>
                  </a:lnTo>
                  <a:lnTo>
                    <a:pt x="480" y="307"/>
                  </a:lnTo>
                  <a:lnTo>
                    <a:pt x="483" y="283"/>
                  </a:lnTo>
                  <a:lnTo>
                    <a:pt x="483" y="272"/>
                  </a:lnTo>
                  <a:lnTo>
                    <a:pt x="483" y="263"/>
                  </a:lnTo>
                  <a:lnTo>
                    <a:pt x="482" y="254"/>
                  </a:lnTo>
                  <a:lnTo>
                    <a:pt x="478" y="244"/>
                  </a:lnTo>
                  <a:lnTo>
                    <a:pt x="472" y="235"/>
                  </a:lnTo>
                  <a:lnTo>
                    <a:pt x="467" y="228"/>
                  </a:lnTo>
                  <a:lnTo>
                    <a:pt x="461" y="224"/>
                  </a:lnTo>
                  <a:lnTo>
                    <a:pt x="458" y="218"/>
                  </a:lnTo>
                  <a:lnTo>
                    <a:pt x="448" y="211"/>
                  </a:lnTo>
                  <a:lnTo>
                    <a:pt x="439" y="204"/>
                  </a:lnTo>
                  <a:lnTo>
                    <a:pt x="428" y="196"/>
                  </a:lnTo>
                  <a:lnTo>
                    <a:pt x="406" y="183"/>
                  </a:lnTo>
                  <a:lnTo>
                    <a:pt x="383" y="170"/>
                  </a:lnTo>
                  <a:lnTo>
                    <a:pt x="363" y="159"/>
                  </a:lnTo>
                  <a:lnTo>
                    <a:pt x="346" y="150"/>
                  </a:lnTo>
                  <a:lnTo>
                    <a:pt x="330" y="163"/>
                  </a:lnTo>
                  <a:lnTo>
                    <a:pt x="321" y="169"/>
                  </a:lnTo>
                  <a:lnTo>
                    <a:pt x="315" y="170"/>
                  </a:lnTo>
                  <a:lnTo>
                    <a:pt x="309" y="170"/>
                  </a:lnTo>
                  <a:lnTo>
                    <a:pt x="311" y="156"/>
                  </a:lnTo>
                  <a:lnTo>
                    <a:pt x="313" y="146"/>
                  </a:lnTo>
                  <a:lnTo>
                    <a:pt x="313" y="135"/>
                  </a:lnTo>
                  <a:lnTo>
                    <a:pt x="309" y="120"/>
                  </a:lnTo>
                  <a:lnTo>
                    <a:pt x="306" y="106"/>
                  </a:lnTo>
                  <a:lnTo>
                    <a:pt x="298" y="93"/>
                  </a:lnTo>
                  <a:lnTo>
                    <a:pt x="291" y="81"/>
                  </a:lnTo>
                  <a:lnTo>
                    <a:pt x="280" y="69"/>
                  </a:lnTo>
                  <a:lnTo>
                    <a:pt x="269" y="59"/>
                  </a:lnTo>
                  <a:lnTo>
                    <a:pt x="256" y="48"/>
                  </a:lnTo>
                  <a:lnTo>
                    <a:pt x="243" y="39"/>
                  </a:lnTo>
                  <a:lnTo>
                    <a:pt x="228" y="32"/>
                  </a:lnTo>
                  <a:lnTo>
                    <a:pt x="213" y="24"/>
                  </a:lnTo>
                  <a:lnTo>
                    <a:pt x="198" y="17"/>
                  </a:lnTo>
                  <a:lnTo>
                    <a:pt x="184" y="11"/>
                  </a:lnTo>
                  <a:lnTo>
                    <a:pt x="154" y="4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17" y="13"/>
                  </a:lnTo>
                  <a:lnTo>
                    <a:pt x="104" y="26"/>
                  </a:lnTo>
                  <a:lnTo>
                    <a:pt x="78" y="56"/>
                  </a:lnTo>
                  <a:lnTo>
                    <a:pt x="65" y="72"/>
                  </a:lnTo>
                  <a:lnTo>
                    <a:pt x="54" y="87"/>
                  </a:lnTo>
                  <a:lnTo>
                    <a:pt x="50" y="94"/>
                  </a:lnTo>
                  <a:lnTo>
                    <a:pt x="49" y="100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49" y="122"/>
                  </a:lnTo>
                  <a:lnTo>
                    <a:pt x="52" y="128"/>
                  </a:lnTo>
                  <a:lnTo>
                    <a:pt x="54" y="130"/>
                  </a:lnTo>
                  <a:lnTo>
                    <a:pt x="58" y="131"/>
                  </a:lnTo>
                  <a:lnTo>
                    <a:pt x="63" y="135"/>
                  </a:lnTo>
                  <a:lnTo>
                    <a:pt x="78" y="143"/>
                  </a:lnTo>
                  <a:lnTo>
                    <a:pt x="86" y="146"/>
                  </a:lnTo>
                  <a:lnTo>
                    <a:pt x="91" y="154"/>
                  </a:lnTo>
                  <a:lnTo>
                    <a:pt x="58" y="180"/>
                  </a:lnTo>
                  <a:lnTo>
                    <a:pt x="43" y="194"/>
                  </a:lnTo>
                  <a:lnTo>
                    <a:pt x="36" y="202"/>
                  </a:lnTo>
                  <a:lnTo>
                    <a:pt x="28" y="211"/>
                  </a:lnTo>
                  <a:lnTo>
                    <a:pt x="21" y="218"/>
                  </a:lnTo>
                  <a:lnTo>
                    <a:pt x="15" y="228"/>
                  </a:lnTo>
                  <a:lnTo>
                    <a:pt x="10" y="239"/>
                  </a:lnTo>
                  <a:lnTo>
                    <a:pt x="6" y="248"/>
                  </a:lnTo>
                  <a:lnTo>
                    <a:pt x="4" y="259"/>
                  </a:lnTo>
                  <a:lnTo>
                    <a:pt x="0" y="272"/>
                  </a:lnTo>
                  <a:lnTo>
                    <a:pt x="0" y="285"/>
                  </a:lnTo>
                  <a:lnTo>
                    <a:pt x="0" y="300"/>
                  </a:lnTo>
                  <a:lnTo>
                    <a:pt x="2" y="304"/>
                  </a:lnTo>
                  <a:lnTo>
                    <a:pt x="4" y="307"/>
                  </a:lnTo>
                  <a:lnTo>
                    <a:pt x="6" y="311"/>
                  </a:lnTo>
                  <a:lnTo>
                    <a:pt x="8" y="315"/>
                  </a:lnTo>
                  <a:lnTo>
                    <a:pt x="15" y="324"/>
                  </a:lnTo>
                  <a:lnTo>
                    <a:pt x="24" y="331"/>
                  </a:lnTo>
                  <a:lnTo>
                    <a:pt x="41" y="346"/>
                  </a:lnTo>
                  <a:lnTo>
                    <a:pt x="49" y="354"/>
                  </a:lnTo>
                  <a:lnTo>
                    <a:pt x="56" y="361"/>
                  </a:lnTo>
                  <a:lnTo>
                    <a:pt x="78" y="378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n-lt"/>
                <a:cs typeface="+mn-cs"/>
              </a:endParaRPr>
            </a:p>
          </p:txBody>
        </p:sp>
        <p:sp>
          <p:nvSpPr>
            <p:cNvPr id="22920" name="Freeform 767"/>
            <p:cNvSpPr>
              <a:spLocks/>
            </p:cNvSpPr>
            <p:nvPr/>
          </p:nvSpPr>
          <p:spPr bwMode="auto">
            <a:xfrm>
              <a:off x="6921240" y="1751734"/>
              <a:ext cx="100720" cy="79827"/>
            </a:xfrm>
            <a:custGeom>
              <a:avLst/>
              <a:gdLst>
                <a:gd name="T0" fmla="*/ 0 w 139"/>
                <a:gd name="T1" fmla="*/ 0 h 120"/>
                <a:gd name="T2" fmla="*/ 2147483647 w 139"/>
                <a:gd name="T3" fmla="*/ 0 h 120"/>
                <a:gd name="T4" fmla="*/ 2147483647 w 139"/>
                <a:gd name="T5" fmla="*/ 2147483647 h 120"/>
                <a:gd name="T6" fmla="*/ 2147483647 w 139"/>
                <a:gd name="T7" fmla="*/ 2147483647 h 120"/>
                <a:gd name="T8" fmla="*/ 2147483647 w 139"/>
                <a:gd name="T9" fmla="*/ 2147483647 h 120"/>
                <a:gd name="T10" fmla="*/ 2147483647 w 139"/>
                <a:gd name="T11" fmla="*/ 2147483647 h 120"/>
                <a:gd name="T12" fmla="*/ 2147483647 w 139"/>
                <a:gd name="T13" fmla="*/ 2147483647 h 120"/>
                <a:gd name="T14" fmla="*/ 2147483647 w 139"/>
                <a:gd name="T15" fmla="*/ 2147483647 h 120"/>
                <a:gd name="T16" fmla="*/ 2147483647 w 139"/>
                <a:gd name="T17" fmla="*/ 2147483647 h 120"/>
                <a:gd name="T18" fmla="*/ 2147483647 w 139"/>
                <a:gd name="T19" fmla="*/ 2147483647 h 120"/>
                <a:gd name="T20" fmla="*/ 2147483647 w 139"/>
                <a:gd name="T21" fmla="*/ 2147483647 h 120"/>
                <a:gd name="T22" fmla="*/ 2147483647 w 139"/>
                <a:gd name="T23" fmla="*/ 2147483647 h 120"/>
                <a:gd name="T24" fmla="*/ 2147483647 w 139"/>
                <a:gd name="T25" fmla="*/ 2147483647 h 120"/>
                <a:gd name="T26" fmla="*/ 2147483647 w 139"/>
                <a:gd name="T27" fmla="*/ 2147483647 h 120"/>
                <a:gd name="T28" fmla="*/ 2147483647 w 139"/>
                <a:gd name="T29" fmla="*/ 2147483647 h 120"/>
                <a:gd name="T30" fmla="*/ 2147483647 w 139"/>
                <a:gd name="T31" fmla="*/ 2147483647 h 120"/>
                <a:gd name="T32" fmla="*/ 2147483647 w 139"/>
                <a:gd name="T33" fmla="*/ 2147483647 h 120"/>
                <a:gd name="T34" fmla="*/ 0 w 139"/>
                <a:gd name="T35" fmla="*/ 2147483647 h 120"/>
                <a:gd name="T36" fmla="*/ 0 w 139"/>
                <a:gd name="T37" fmla="*/ 0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120"/>
                <a:gd name="T59" fmla="*/ 139 w 139"/>
                <a:gd name="T60" fmla="*/ 120 h 1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120">
                  <a:moveTo>
                    <a:pt x="0" y="0"/>
                  </a:moveTo>
                  <a:lnTo>
                    <a:pt x="20" y="0"/>
                  </a:lnTo>
                  <a:lnTo>
                    <a:pt x="43" y="7"/>
                  </a:lnTo>
                  <a:lnTo>
                    <a:pt x="65" y="18"/>
                  </a:lnTo>
                  <a:lnTo>
                    <a:pt x="87" y="33"/>
                  </a:lnTo>
                  <a:lnTo>
                    <a:pt x="106" y="50"/>
                  </a:lnTo>
                  <a:lnTo>
                    <a:pt x="122" y="72"/>
                  </a:lnTo>
                  <a:lnTo>
                    <a:pt x="132" y="94"/>
                  </a:lnTo>
                  <a:lnTo>
                    <a:pt x="139" y="116"/>
                  </a:lnTo>
                  <a:lnTo>
                    <a:pt x="113" y="120"/>
                  </a:lnTo>
                  <a:lnTo>
                    <a:pt x="107" y="103"/>
                  </a:lnTo>
                  <a:lnTo>
                    <a:pt x="100" y="85"/>
                  </a:lnTo>
                  <a:lnTo>
                    <a:pt x="87" y="68"/>
                  </a:lnTo>
                  <a:lnTo>
                    <a:pt x="70" y="53"/>
                  </a:lnTo>
                  <a:lnTo>
                    <a:pt x="52" y="40"/>
                  </a:lnTo>
                  <a:lnTo>
                    <a:pt x="33" y="31"/>
                  </a:lnTo>
                  <a:lnTo>
                    <a:pt x="17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1" name="Freeform 768"/>
            <p:cNvSpPr>
              <a:spLocks/>
            </p:cNvSpPr>
            <p:nvPr/>
          </p:nvSpPr>
          <p:spPr bwMode="auto">
            <a:xfrm>
              <a:off x="6994225" y="1830252"/>
              <a:ext cx="27734" cy="104691"/>
            </a:xfrm>
            <a:custGeom>
              <a:avLst/>
              <a:gdLst>
                <a:gd name="T0" fmla="*/ 2147483647 w 39"/>
                <a:gd name="T1" fmla="*/ 0 h 161"/>
                <a:gd name="T2" fmla="*/ 2147483647 w 39"/>
                <a:gd name="T3" fmla="*/ 2147483647 h 161"/>
                <a:gd name="T4" fmla="*/ 2147483647 w 39"/>
                <a:gd name="T5" fmla="*/ 2147483647 h 161"/>
                <a:gd name="T6" fmla="*/ 2147483647 w 39"/>
                <a:gd name="T7" fmla="*/ 2147483647 h 161"/>
                <a:gd name="T8" fmla="*/ 2147483647 w 39"/>
                <a:gd name="T9" fmla="*/ 2147483647 h 161"/>
                <a:gd name="T10" fmla="*/ 0 w 39"/>
                <a:gd name="T11" fmla="*/ 2147483647 h 161"/>
                <a:gd name="T12" fmla="*/ 0 w 39"/>
                <a:gd name="T13" fmla="*/ 2147483647 h 161"/>
                <a:gd name="T14" fmla="*/ 2147483647 w 39"/>
                <a:gd name="T15" fmla="*/ 2147483647 h 161"/>
                <a:gd name="T16" fmla="*/ 2147483647 w 39"/>
                <a:gd name="T17" fmla="*/ 2147483647 h 161"/>
                <a:gd name="T18" fmla="*/ 2147483647 w 39"/>
                <a:gd name="T19" fmla="*/ 0 h 161"/>
                <a:gd name="T20" fmla="*/ 2147483647 w 39"/>
                <a:gd name="T21" fmla="*/ 0 h 1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161"/>
                <a:gd name="T35" fmla="*/ 39 w 39"/>
                <a:gd name="T36" fmla="*/ 161 h 1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161">
                  <a:moveTo>
                    <a:pt x="39" y="0"/>
                  </a:moveTo>
                  <a:lnTo>
                    <a:pt x="37" y="41"/>
                  </a:lnTo>
                  <a:lnTo>
                    <a:pt x="32" y="78"/>
                  </a:lnTo>
                  <a:lnTo>
                    <a:pt x="26" y="115"/>
                  </a:lnTo>
                  <a:lnTo>
                    <a:pt x="26" y="161"/>
                  </a:lnTo>
                  <a:lnTo>
                    <a:pt x="0" y="161"/>
                  </a:lnTo>
                  <a:lnTo>
                    <a:pt x="0" y="115"/>
                  </a:lnTo>
                  <a:lnTo>
                    <a:pt x="6" y="74"/>
                  </a:lnTo>
                  <a:lnTo>
                    <a:pt x="11" y="39"/>
                  </a:lnTo>
                  <a:lnTo>
                    <a:pt x="13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2" name="Freeform 769"/>
            <p:cNvSpPr>
              <a:spLocks/>
            </p:cNvSpPr>
            <p:nvPr/>
          </p:nvSpPr>
          <p:spPr bwMode="auto">
            <a:xfrm>
              <a:off x="7004443" y="1828944"/>
              <a:ext cx="17516" cy="2617"/>
            </a:xfrm>
            <a:custGeom>
              <a:avLst/>
              <a:gdLst>
                <a:gd name="T0" fmla="*/ 2147483647 w 26"/>
                <a:gd name="T1" fmla="*/ 0 h 4"/>
                <a:gd name="T2" fmla="*/ 2147483647 w 26"/>
                <a:gd name="T3" fmla="*/ 2147483647 h 4"/>
                <a:gd name="T4" fmla="*/ 0 w 26"/>
                <a:gd name="T5" fmla="*/ 2147483647 h 4"/>
                <a:gd name="T6" fmla="*/ 0 w 26"/>
                <a:gd name="T7" fmla="*/ 2147483647 h 4"/>
                <a:gd name="T8" fmla="*/ 2147483647 w 2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"/>
                <a:gd name="T17" fmla="*/ 26 w 2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">
                  <a:moveTo>
                    <a:pt x="26" y="0"/>
                  </a:moveTo>
                  <a:lnTo>
                    <a:pt x="26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3" name="Freeform 770"/>
            <p:cNvSpPr>
              <a:spLocks/>
            </p:cNvSpPr>
            <p:nvPr/>
          </p:nvSpPr>
          <p:spPr bwMode="auto">
            <a:xfrm>
              <a:off x="6994225" y="1933634"/>
              <a:ext cx="124075" cy="124320"/>
            </a:xfrm>
            <a:custGeom>
              <a:avLst/>
              <a:gdLst>
                <a:gd name="T0" fmla="*/ 2147483647 w 170"/>
                <a:gd name="T1" fmla="*/ 0 h 189"/>
                <a:gd name="T2" fmla="*/ 2147483647 w 170"/>
                <a:gd name="T3" fmla="*/ 2147483647 h 189"/>
                <a:gd name="T4" fmla="*/ 2147483647 w 170"/>
                <a:gd name="T5" fmla="*/ 2147483647 h 189"/>
                <a:gd name="T6" fmla="*/ 2147483647 w 170"/>
                <a:gd name="T7" fmla="*/ 2147483647 h 189"/>
                <a:gd name="T8" fmla="*/ 2147483647 w 170"/>
                <a:gd name="T9" fmla="*/ 2147483647 h 189"/>
                <a:gd name="T10" fmla="*/ 2147483647 w 170"/>
                <a:gd name="T11" fmla="*/ 2147483647 h 189"/>
                <a:gd name="T12" fmla="*/ 2147483647 w 170"/>
                <a:gd name="T13" fmla="*/ 2147483647 h 189"/>
                <a:gd name="T14" fmla="*/ 2147483647 w 170"/>
                <a:gd name="T15" fmla="*/ 2147483647 h 189"/>
                <a:gd name="T16" fmla="*/ 2147483647 w 170"/>
                <a:gd name="T17" fmla="*/ 2147483647 h 189"/>
                <a:gd name="T18" fmla="*/ 2147483647 w 170"/>
                <a:gd name="T19" fmla="*/ 2147483647 h 189"/>
                <a:gd name="T20" fmla="*/ 2147483647 w 170"/>
                <a:gd name="T21" fmla="*/ 2147483647 h 189"/>
                <a:gd name="T22" fmla="*/ 2147483647 w 170"/>
                <a:gd name="T23" fmla="*/ 2147483647 h 189"/>
                <a:gd name="T24" fmla="*/ 2147483647 w 170"/>
                <a:gd name="T25" fmla="*/ 2147483647 h 189"/>
                <a:gd name="T26" fmla="*/ 2147483647 w 170"/>
                <a:gd name="T27" fmla="*/ 2147483647 h 189"/>
                <a:gd name="T28" fmla="*/ 2147483647 w 170"/>
                <a:gd name="T29" fmla="*/ 2147483647 h 189"/>
                <a:gd name="T30" fmla="*/ 2147483647 w 170"/>
                <a:gd name="T31" fmla="*/ 2147483647 h 189"/>
                <a:gd name="T32" fmla="*/ 2147483647 w 170"/>
                <a:gd name="T33" fmla="*/ 2147483647 h 189"/>
                <a:gd name="T34" fmla="*/ 0 w 170"/>
                <a:gd name="T35" fmla="*/ 2147483647 h 189"/>
                <a:gd name="T36" fmla="*/ 2147483647 w 170"/>
                <a:gd name="T37" fmla="*/ 0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0"/>
                <a:gd name="T58" fmla="*/ 0 h 189"/>
                <a:gd name="T59" fmla="*/ 170 w 170"/>
                <a:gd name="T60" fmla="*/ 189 h 1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0" h="189">
                  <a:moveTo>
                    <a:pt x="26" y="0"/>
                  </a:moveTo>
                  <a:lnTo>
                    <a:pt x="32" y="36"/>
                  </a:lnTo>
                  <a:lnTo>
                    <a:pt x="41" y="67"/>
                  </a:lnTo>
                  <a:lnTo>
                    <a:pt x="56" y="97"/>
                  </a:lnTo>
                  <a:lnTo>
                    <a:pt x="72" y="119"/>
                  </a:lnTo>
                  <a:lnTo>
                    <a:pt x="93" y="141"/>
                  </a:lnTo>
                  <a:lnTo>
                    <a:pt x="115" y="154"/>
                  </a:lnTo>
                  <a:lnTo>
                    <a:pt x="143" y="161"/>
                  </a:lnTo>
                  <a:lnTo>
                    <a:pt x="170" y="163"/>
                  </a:lnTo>
                  <a:lnTo>
                    <a:pt x="168" y="189"/>
                  </a:lnTo>
                  <a:lnTo>
                    <a:pt x="139" y="187"/>
                  </a:lnTo>
                  <a:lnTo>
                    <a:pt x="106" y="178"/>
                  </a:lnTo>
                  <a:lnTo>
                    <a:pt x="76" y="161"/>
                  </a:lnTo>
                  <a:lnTo>
                    <a:pt x="54" y="137"/>
                  </a:lnTo>
                  <a:lnTo>
                    <a:pt x="33" y="110"/>
                  </a:lnTo>
                  <a:lnTo>
                    <a:pt x="17" y="76"/>
                  </a:lnTo>
                  <a:lnTo>
                    <a:pt x="6" y="39"/>
                  </a:lnTo>
                  <a:lnTo>
                    <a:pt x="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4" name="Freeform 771"/>
            <p:cNvSpPr>
              <a:spLocks/>
            </p:cNvSpPr>
            <p:nvPr/>
          </p:nvSpPr>
          <p:spPr bwMode="auto">
            <a:xfrm>
              <a:off x="6994225" y="1933634"/>
              <a:ext cx="18976" cy="2617"/>
            </a:xfrm>
            <a:custGeom>
              <a:avLst/>
              <a:gdLst>
                <a:gd name="T0" fmla="*/ 0 w 26"/>
                <a:gd name="T1" fmla="*/ 2147483647 h 4"/>
                <a:gd name="T2" fmla="*/ 0 w 26"/>
                <a:gd name="T3" fmla="*/ 2147483647 h 4"/>
                <a:gd name="T4" fmla="*/ 2147483647 w 26"/>
                <a:gd name="T5" fmla="*/ 0 h 4"/>
                <a:gd name="T6" fmla="*/ 2147483647 w 26"/>
                <a:gd name="T7" fmla="*/ 2147483647 h 4"/>
                <a:gd name="T8" fmla="*/ 0 w 26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"/>
                <a:gd name="T17" fmla="*/ 26 w 2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">
                  <a:moveTo>
                    <a:pt x="0" y="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5" name="Freeform 772"/>
            <p:cNvSpPr>
              <a:spLocks/>
            </p:cNvSpPr>
            <p:nvPr/>
          </p:nvSpPr>
          <p:spPr bwMode="auto">
            <a:xfrm>
              <a:off x="7115381" y="2010844"/>
              <a:ext cx="58388" cy="47111"/>
            </a:xfrm>
            <a:custGeom>
              <a:avLst/>
              <a:gdLst>
                <a:gd name="T0" fmla="*/ 0 w 79"/>
                <a:gd name="T1" fmla="*/ 2147483647 h 70"/>
                <a:gd name="T2" fmla="*/ 2147483647 w 79"/>
                <a:gd name="T3" fmla="*/ 2147483647 h 70"/>
                <a:gd name="T4" fmla="*/ 2147483647 w 79"/>
                <a:gd name="T5" fmla="*/ 2147483647 h 70"/>
                <a:gd name="T6" fmla="*/ 2147483647 w 79"/>
                <a:gd name="T7" fmla="*/ 2147483647 h 70"/>
                <a:gd name="T8" fmla="*/ 2147483647 w 79"/>
                <a:gd name="T9" fmla="*/ 0 h 70"/>
                <a:gd name="T10" fmla="*/ 2147483647 w 79"/>
                <a:gd name="T11" fmla="*/ 2147483647 h 70"/>
                <a:gd name="T12" fmla="*/ 2147483647 w 79"/>
                <a:gd name="T13" fmla="*/ 2147483647 h 70"/>
                <a:gd name="T14" fmla="*/ 2147483647 w 79"/>
                <a:gd name="T15" fmla="*/ 2147483647 h 70"/>
                <a:gd name="T16" fmla="*/ 2147483647 w 79"/>
                <a:gd name="T17" fmla="*/ 2147483647 h 70"/>
                <a:gd name="T18" fmla="*/ 2147483647 w 79"/>
                <a:gd name="T19" fmla="*/ 2147483647 h 70"/>
                <a:gd name="T20" fmla="*/ 0 w 79"/>
                <a:gd name="T21" fmla="*/ 2147483647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70"/>
                <a:gd name="T35" fmla="*/ 79 w 79"/>
                <a:gd name="T36" fmla="*/ 70 h 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70">
                  <a:moveTo>
                    <a:pt x="0" y="46"/>
                  </a:moveTo>
                  <a:lnTo>
                    <a:pt x="20" y="41"/>
                  </a:lnTo>
                  <a:lnTo>
                    <a:pt x="35" y="30"/>
                  </a:lnTo>
                  <a:lnTo>
                    <a:pt x="50" y="13"/>
                  </a:lnTo>
                  <a:lnTo>
                    <a:pt x="59" y="0"/>
                  </a:lnTo>
                  <a:lnTo>
                    <a:pt x="79" y="17"/>
                  </a:lnTo>
                  <a:lnTo>
                    <a:pt x="68" y="31"/>
                  </a:lnTo>
                  <a:lnTo>
                    <a:pt x="51" y="50"/>
                  </a:lnTo>
                  <a:lnTo>
                    <a:pt x="29" y="65"/>
                  </a:lnTo>
                  <a:lnTo>
                    <a:pt x="7" y="7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6" name="Freeform 773"/>
            <p:cNvSpPr>
              <a:spLocks/>
            </p:cNvSpPr>
            <p:nvPr/>
          </p:nvSpPr>
          <p:spPr bwMode="auto">
            <a:xfrm>
              <a:off x="7115381" y="2040942"/>
              <a:ext cx="5839" cy="17012"/>
            </a:xfrm>
            <a:custGeom>
              <a:avLst/>
              <a:gdLst>
                <a:gd name="T0" fmla="*/ 2147483647 w 7"/>
                <a:gd name="T1" fmla="*/ 2147483647 h 26"/>
                <a:gd name="T2" fmla="*/ 2147483647 w 7"/>
                <a:gd name="T3" fmla="*/ 2147483647 h 26"/>
                <a:gd name="T4" fmla="*/ 0 w 7"/>
                <a:gd name="T5" fmla="*/ 2147483647 h 26"/>
                <a:gd name="T6" fmla="*/ 2147483647 w 7"/>
                <a:gd name="T7" fmla="*/ 0 h 26"/>
                <a:gd name="T8" fmla="*/ 2147483647 w 7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6"/>
                <a:gd name="T17" fmla="*/ 7 w 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6">
                  <a:moveTo>
                    <a:pt x="1" y="26"/>
                  </a:moveTo>
                  <a:lnTo>
                    <a:pt x="7" y="26"/>
                  </a:lnTo>
                  <a:lnTo>
                    <a:pt x="0" y="2"/>
                  </a:lnTo>
                  <a:lnTo>
                    <a:pt x="3" y="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7" name="Freeform 774"/>
            <p:cNvSpPr>
              <a:spLocks/>
            </p:cNvSpPr>
            <p:nvPr/>
          </p:nvSpPr>
          <p:spPr bwMode="auto">
            <a:xfrm>
              <a:off x="7163551" y="1971585"/>
              <a:ext cx="87582" cy="53654"/>
            </a:xfrm>
            <a:custGeom>
              <a:avLst/>
              <a:gdLst>
                <a:gd name="T0" fmla="*/ 0 w 121"/>
                <a:gd name="T1" fmla="*/ 2147483647 h 81"/>
                <a:gd name="T2" fmla="*/ 2147483647 w 121"/>
                <a:gd name="T3" fmla="*/ 2147483647 h 81"/>
                <a:gd name="T4" fmla="*/ 2147483647 w 121"/>
                <a:gd name="T5" fmla="*/ 2147483647 h 81"/>
                <a:gd name="T6" fmla="*/ 2147483647 w 121"/>
                <a:gd name="T7" fmla="*/ 2147483647 h 81"/>
                <a:gd name="T8" fmla="*/ 2147483647 w 121"/>
                <a:gd name="T9" fmla="*/ 2147483647 h 81"/>
                <a:gd name="T10" fmla="*/ 2147483647 w 121"/>
                <a:gd name="T11" fmla="*/ 0 h 81"/>
                <a:gd name="T12" fmla="*/ 2147483647 w 121"/>
                <a:gd name="T13" fmla="*/ 2147483647 h 81"/>
                <a:gd name="T14" fmla="*/ 2147483647 w 121"/>
                <a:gd name="T15" fmla="*/ 2147483647 h 81"/>
                <a:gd name="T16" fmla="*/ 2147483647 w 121"/>
                <a:gd name="T17" fmla="*/ 2147483647 h 81"/>
                <a:gd name="T18" fmla="*/ 2147483647 w 121"/>
                <a:gd name="T19" fmla="*/ 2147483647 h 81"/>
                <a:gd name="T20" fmla="*/ 2147483647 w 121"/>
                <a:gd name="T21" fmla="*/ 2147483647 h 81"/>
                <a:gd name="T22" fmla="*/ 2147483647 w 121"/>
                <a:gd name="T23" fmla="*/ 2147483647 h 81"/>
                <a:gd name="T24" fmla="*/ 0 w 121"/>
                <a:gd name="T25" fmla="*/ 2147483647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"/>
                <a:gd name="T40" fmla="*/ 0 h 81"/>
                <a:gd name="T41" fmla="*/ 121 w 121"/>
                <a:gd name="T42" fmla="*/ 81 h 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" h="81">
                  <a:moveTo>
                    <a:pt x="0" y="57"/>
                  </a:moveTo>
                  <a:lnTo>
                    <a:pt x="30" y="42"/>
                  </a:lnTo>
                  <a:lnTo>
                    <a:pt x="56" y="26"/>
                  </a:lnTo>
                  <a:lnTo>
                    <a:pt x="82" y="11"/>
                  </a:lnTo>
                  <a:lnTo>
                    <a:pt x="100" y="4"/>
                  </a:lnTo>
                  <a:lnTo>
                    <a:pt x="117" y="0"/>
                  </a:lnTo>
                  <a:lnTo>
                    <a:pt x="121" y="26"/>
                  </a:lnTo>
                  <a:lnTo>
                    <a:pt x="104" y="29"/>
                  </a:lnTo>
                  <a:lnTo>
                    <a:pt x="95" y="33"/>
                  </a:lnTo>
                  <a:lnTo>
                    <a:pt x="69" y="48"/>
                  </a:lnTo>
                  <a:lnTo>
                    <a:pt x="43" y="65"/>
                  </a:lnTo>
                  <a:lnTo>
                    <a:pt x="10" y="81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8" name="Freeform 775"/>
            <p:cNvSpPr>
              <a:spLocks/>
            </p:cNvSpPr>
            <p:nvPr/>
          </p:nvSpPr>
          <p:spPr bwMode="auto">
            <a:xfrm>
              <a:off x="7159172" y="2009535"/>
              <a:ext cx="14597" cy="15704"/>
            </a:xfrm>
            <a:custGeom>
              <a:avLst/>
              <a:gdLst>
                <a:gd name="T0" fmla="*/ 0 w 20"/>
                <a:gd name="T1" fmla="*/ 2147483647 h 24"/>
                <a:gd name="T2" fmla="*/ 2147483647 w 20"/>
                <a:gd name="T3" fmla="*/ 2147483647 h 24"/>
                <a:gd name="T4" fmla="*/ 2147483647 w 20"/>
                <a:gd name="T5" fmla="*/ 0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0 w 20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4"/>
                <a:gd name="T20" fmla="*/ 20 w 2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4">
                  <a:moveTo>
                    <a:pt x="0" y="4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15" y="24"/>
                  </a:lnTo>
                  <a:lnTo>
                    <a:pt x="20" y="2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9" name="Freeform 776"/>
            <p:cNvSpPr>
              <a:spLocks/>
            </p:cNvSpPr>
            <p:nvPr/>
          </p:nvSpPr>
          <p:spPr bwMode="auto">
            <a:xfrm>
              <a:off x="7249674" y="1971585"/>
              <a:ext cx="32114" cy="18321"/>
            </a:xfrm>
            <a:custGeom>
              <a:avLst/>
              <a:gdLst>
                <a:gd name="T0" fmla="*/ 0 w 44"/>
                <a:gd name="T1" fmla="*/ 0 h 28"/>
                <a:gd name="T2" fmla="*/ 2147483647 w 44"/>
                <a:gd name="T3" fmla="*/ 2147483647 h 28"/>
                <a:gd name="T4" fmla="*/ 2147483647 w 44"/>
                <a:gd name="T5" fmla="*/ 2147483647 h 28"/>
                <a:gd name="T6" fmla="*/ 0 w 44"/>
                <a:gd name="T7" fmla="*/ 2147483647 h 28"/>
                <a:gd name="T8" fmla="*/ 0 w 44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8"/>
                <a:gd name="T17" fmla="*/ 44 w 4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8">
                  <a:moveTo>
                    <a:pt x="0" y="0"/>
                  </a:moveTo>
                  <a:lnTo>
                    <a:pt x="44" y="2"/>
                  </a:lnTo>
                  <a:lnTo>
                    <a:pt x="44" y="28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0" name="Freeform 777"/>
            <p:cNvSpPr>
              <a:spLocks/>
            </p:cNvSpPr>
            <p:nvPr/>
          </p:nvSpPr>
          <p:spPr bwMode="auto">
            <a:xfrm>
              <a:off x="7248214" y="1971585"/>
              <a:ext cx="2919" cy="17012"/>
            </a:xfrm>
            <a:custGeom>
              <a:avLst/>
              <a:gdLst>
                <a:gd name="T0" fmla="*/ 0 w 4"/>
                <a:gd name="T1" fmla="*/ 0 h 26"/>
                <a:gd name="T2" fmla="*/ 2147483647 w 4"/>
                <a:gd name="T3" fmla="*/ 0 h 26"/>
                <a:gd name="T4" fmla="*/ 2147483647 w 4"/>
                <a:gd name="T5" fmla="*/ 2147483647 h 26"/>
                <a:gd name="T6" fmla="*/ 2147483647 w 4"/>
                <a:gd name="T7" fmla="*/ 2147483647 h 26"/>
                <a:gd name="T8" fmla="*/ 0 w 4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6"/>
                <a:gd name="T17" fmla="*/ 4 w 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6">
                  <a:moveTo>
                    <a:pt x="0" y="0"/>
                  </a:moveTo>
                  <a:lnTo>
                    <a:pt x="2" y="0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1" name="Freeform 778"/>
            <p:cNvSpPr>
              <a:spLocks/>
            </p:cNvSpPr>
            <p:nvPr/>
          </p:nvSpPr>
          <p:spPr bwMode="auto">
            <a:xfrm>
              <a:off x="7214641" y="1877363"/>
              <a:ext cx="74445" cy="109925"/>
            </a:xfrm>
            <a:custGeom>
              <a:avLst/>
              <a:gdLst>
                <a:gd name="T0" fmla="*/ 2147483647 w 102"/>
                <a:gd name="T1" fmla="*/ 2147483647 h 169"/>
                <a:gd name="T2" fmla="*/ 2147483647 w 102"/>
                <a:gd name="T3" fmla="*/ 2147483647 h 169"/>
                <a:gd name="T4" fmla="*/ 2147483647 w 102"/>
                <a:gd name="T5" fmla="*/ 2147483647 h 169"/>
                <a:gd name="T6" fmla="*/ 2147483647 w 102"/>
                <a:gd name="T7" fmla="*/ 2147483647 h 169"/>
                <a:gd name="T8" fmla="*/ 2147483647 w 102"/>
                <a:gd name="T9" fmla="*/ 2147483647 h 169"/>
                <a:gd name="T10" fmla="*/ 0 w 102"/>
                <a:gd name="T11" fmla="*/ 2147483647 h 169"/>
                <a:gd name="T12" fmla="*/ 2147483647 w 102"/>
                <a:gd name="T13" fmla="*/ 0 h 169"/>
                <a:gd name="T14" fmla="*/ 2147483647 w 102"/>
                <a:gd name="T15" fmla="*/ 2147483647 h 169"/>
                <a:gd name="T16" fmla="*/ 2147483647 w 102"/>
                <a:gd name="T17" fmla="*/ 2147483647 h 169"/>
                <a:gd name="T18" fmla="*/ 2147483647 w 102"/>
                <a:gd name="T19" fmla="*/ 2147483647 h 169"/>
                <a:gd name="T20" fmla="*/ 2147483647 w 102"/>
                <a:gd name="T21" fmla="*/ 2147483647 h 169"/>
                <a:gd name="T22" fmla="*/ 2147483647 w 102"/>
                <a:gd name="T23" fmla="*/ 2147483647 h 169"/>
                <a:gd name="T24" fmla="*/ 2147483647 w 102"/>
                <a:gd name="T25" fmla="*/ 2147483647 h 1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69"/>
                <a:gd name="T41" fmla="*/ 102 w 102"/>
                <a:gd name="T42" fmla="*/ 169 h 1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69">
                  <a:moveTo>
                    <a:pt x="81" y="169"/>
                  </a:moveTo>
                  <a:lnTo>
                    <a:pt x="55" y="134"/>
                  </a:lnTo>
                  <a:lnTo>
                    <a:pt x="33" y="99"/>
                  </a:lnTo>
                  <a:lnTo>
                    <a:pt x="15" y="60"/>
                  </a:lnTo>
                  <a:lnTo>
                    <a:pt x="5" y="36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9" y="28"/>
                  </a:lnTo>
                  <a:lnTo>
                    <a:pt x="37" y="49"/>
                  </a:lnTo>
                  <a:lnTo>
                    <a:pt x="55" y="86"/>
                  </a:lnTo>
                  <a:lnTo>
                    <a:pt x="76" y="117"/>
                  </a:lnTo>
                  <a:lnTo>
                    <a:pt x="102" y="152"/>
                  </a:lnTo>
                  <a:lnTo>
                    <a:pt x="81" y="1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2" name="Freeform 779"/>
            <p:cNvSpPr>
              <a:spLocks/>
            </p:cNvSpPr>
            <p:nvPr/>
          </p:nvSpPr>
          <p:spPr bwMode="auto">
            <a:xfrm>
              <a:off x="7274489" y="1972893"/>
              <a:ext cx="24815" cy="17012"/>
            </a:xfrm>
            <a:custGeom>
              <a:avLst/>
              <a:gdLst>
                <a:gd name="T0" fmla="*/ 2147483647 w 35"/>
                <a:gd name="T1" fmla="*/ 2147483647 h 26"/>
                <a:gd name="T2" fmla="*/ 2147483647 w 35"/>
                <a:gd name="T3" fmla="*/ 2147483647 h 26"/>
                <a:gd name="T4" fmla="*/ 2147483647 w 35"/>
                <a:gd name="T5" fmla="*/ 2147483647 h 26"/>
                <a:gd name="T6" fmla="*/ 0 w 35"/>
                <a:gd name="T7" fmla="*/ 2147483647 h 26"/>
                <a:gd name="T8" fmla="*/ 2147483647 w 35"/>
                <a:gd name="T9" fmla="*/ 0 h 26"/>
                <a:gd name="T10" fmla="*/ 2147483647 w 35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6"/>
                <a:gd name="T20" fmla="*/ 35 w 35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6">
                  <a:moveTo>
                    <a:pt x="11" y="26"/>
                  </a:moveTo>
                  <a:lnTo>
                    <a:pt x="35" y="26"/>
                  </a:lnTo>
                  <a:lnTo>
                    <a:pt x="21" y="5"/>
                  </a:lnTo>
                  <a:lnTo>
                    <a:pt x="0" y="22"/>
                  </a:lnTo>
                  <a:lnTo>
                    <a:pt x="11" y="0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3" name="Freeform 780"/>
            <p:cNvSpPr>
              <a:spLocks/>
            </p:cNvSpPr>
            <p:nvPr/>
          </p:nvSpPr>
          <p:spPr bwMode="auto">
            <a:xfrm>
              <a:off x="7144575" y="1827635"/>
              <a:ext cx="80284" cy="60197"/>
            </a:xfrm>
            <a:custGeom>
              <a:avLst/>
              <a:gdLst>
                <a:gd name="T0" fmla="*/ 2147483647 w 112"/>
                <a:gd name="T1" fmla="*/ 2147483647 h 92"/>
                <a:gd name="T2" fmla="*/ 2147483647 w 112"/>
                <a:gd name="T3" fmla="*/ 2147483647 h 92"/>
                <a:gd name="T4" fmla="*/ 2147483647 w 112"/>
                <a:gd name="T5" fmla="*/ 2147483647 h 92"/>
                <a:gd name="T6" fmla="*/ 2147483647 w 112"/>
                <a:gd name="T7" fmla="*/ 2147483647 h 92"/>
                <a:gd name="T8" fmla="*/ 2147483647 w 112"/>
                <a:gd name="T9" fmla="*/ 2147483647 h 92"/>
                <a:gd name="T10" fmla="*/ 2147483647 w 112"/>
                <a:gd name="T11" fmla="*/ 2147483647 h 92"/>
                <a:gd name="T12" fmla="*/ 2147483647 w 112"/>
                <a:gd name="T13" fmla="*/ 2147483647 h 92"/>
                <a:gd name="T14" fmla="*/ 0 w 112"/>
                <a:gd name="T15" fmla="*/ 2147483647 h 92"/>
                <a:gd name="T16" fmla="*/ 2147483647 w 112"/>
                <a:gd name="T17" fmla="*/ 0 h 92"/>
                <a:gd name="T18" fmla="*/ 2147483647 w 112"/>
                <a:gd name="T19" fmla="*/ 2147483647 h 92"/>
                <a:gd name="T20" fmla="*/ 2147483647 w 112"/>
                <a:gd name="T21" fmla="*/ 2147483647 h 92"/>
                <a:gd name="T22" fmla="*/ 2147483647 w 112"/>
                <a:gd name="T23" fmla="*/ 2147483647 h 92"/>
                <a:gd name="T24" fmla="*/ 2147483647 w 112"/>
                <a:gd name="T25" fmla="*/ 2147483647 h 92"/>
                <a:gd name="T26" fmla="*/ 2147483647 w 112"/>
                <a:gd name="T27" fmla="*/ 2147483647 h 92"/>
                <a:gd name="T28" fmla="*/ 2147483647 w 112"/>
                <a:gd name="T29" fmla="*/ 2147483647 h 92"/>
                <a:gd name="T30" fmla="*/ 2147483647 w 112"/>
                <a:gd name="T31" fmla="*/ 2147483647 h 92"/>
                <a:gd name="T32" fmla="*/ 2147483647 w 112"/>
                <a:gd name="T33" fmla="*/ 2147483647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"/>
                <a:gd name="T52" fmla="*/ 0 h 92"/>
                <a:gd name="T53" fmla="*/ 112 w 112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" h="92">
                  <a:moveTo>
                    <a:pt x="108" y="92"/>
                  </a:moveTo>
                  <a:lnTo>
                    <a:pt x="89" y="90"/>
                  </a:lnTo>
                  <a:lnTo>
                    <a:pt x="71" y="85"/>
                  </a:lnTo>
                  <a:lnTo>
                    <a:pt x="54" y="75"/>
                  </a:lnTo>
                  <a:lnTo>
                    <a:pt x="37" y="66"/>
                  </a:lnTo>
                  <a:lnTo>
                    <a:pt x="25" y="53"/>
                  </a:lnTo>
                  <a:lnTo>
                    <a:pt x="13" y="38"/>
                  </a:lnTo>
                  <a:lnTo>
                    <a:pt x="0" y="9"/>
                  </a:lnTo>
                  <a:lnTo>
                    <a:pt x="25" y="0"/>
                  </a:lnTo>
                  <a:lnTo>
                    <a:pt x="36" y="25"/>
                  </a:lnTo>
                  <a:lnTo>
                    <a:pt x="43" y="35"/>
                  </a:lnTo>
                  <a:lnTo>
                    <a:pt x="54" y="46"/>
                  </a:lnTo>
                  <a:lnTo>
                    <a:pt x="67" y="53"/>
                  </a:lnTo>
                  <a:lnTo>
                    <a:pt x="80" y="61"/>
                  </a:lnTo>
                  <a:lnTo>
                    <a:pt x="97" y="66"/>
                  </a:lnTo>
                  <a:lnTo>
                    <a:pt x="112" y="68"/>
                  </a:lnTo>
                  <a:lnTo>
                    <a:pt x="108" y="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4" name="Freeform 781"/>
            <p:cNvSpPr>
              <a:spLocks/>
            </p:cNvSpPr>
            <p:nvPr/>
          </p:nvSpPr>
          <p:spPr bwMode="auto">
            <a:xfrm>
              <a:off x="7214641" y="1872128"/>
              <a:ext cx="17516" cy="15704"/>
            </a:xfrm>
            <a:custGeom>
              <a:avLst/>
              <a:gdLst>
                <a:gd name="T0" fmla="*/ 2147483647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2147483647 w 24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24" y="7"/>
                  </a:moveTo>
                  <a:lnTo>
                    <a:pt x="22" y="2"/>
                  </a:lnTo>
                  <a:lnTo>
                    <a:pt x="15" y="0"/>
                  </a:lnTo>
                  <a:lnTo>
                    <a:pt x="11" y="24"/>
                  </a:lnTo>
                  <a:lnTo>
                    <a:pt x="0" y="15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5" name="Freeform 782"/>
            <p:cNvSpPr>
              <a:spLocks/>
            </p:cNvSpPr>
            <p:nvPr/>
          </p:nvSpPr>
          <p:spPr bwMode="auto">
            <a:xfrm>
              <a:off x="7144575" y="1766129"/>
              <a:ext cx="23355" cy="64123"/>
            </a:xfrm>
            <a:custGeom>
              <a:avLst/>
              <a:gdLst>
                <a:gd name="T0" fmla="*/ 0 w 34"/>
                <a:gd name="T1" fmla="*/ 2147483647 h 98"/>
                <a:gd name="T2" fmla="*/ 0 w 34"/>
                <a:gd name="T3" fmla="*/ 2147483647 h 98"/>
                <a:gd name="T4" fmla="*/ 2147483647 w 34"/>
                <a:gd name="T5" fmla="*/ 2147483647 h 98"/>
                <a:gd name="T6" fmla="*/ 2147483647 w 34"/>
                <a:gd name="T7" fmla="*/ 2147483647 h 98"/>
                <a:gd name="T8" fmla="*/ 2147483647 w 34"/>
                <a:gd name="T9" fmla="*/ 0 h 98"/>
                <a:gd name="T10" fmla="*/ 2147483647 w 34"/>
                <a:gd name="T11" fmla="*/ 0 h 98"/>
                <a:gd name="T12" fmla="*/ 2147483647 w 34"/>
                <a:gd name="T13" fmla="*/ 2147483647 h 98"/>
                <a:gd name="T14" fmla="*/ 2147483647 w 34"/>
                <a:gd name="T15" fmla="*/ 2147483647 h 98"/>
                <a:gd name="T16" fmla="*/ 2147483647 w 34"/>
                <a:gd name="T17" fmla="*/ 2147483647 h 98"/>
                <a:gd name="T18" fmla="*/ 2147483647 w 34"/>
                <a:gd name="T19" fmla="*/ 2147483647 h 98"/>
                <a:gd name="T20" fmla="*/ 0 w 34"/>
                <a:gd name="T21" fmla="*/ 2147483647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98"/>
                <a:gd name="T35" fmla="*/ 34 w 34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98">
                  <a:moveTo>
                    <a:pt x="0" y="98"/>
                  </a:moveTo>
                  <a:lnTo>
                    <a:pt x="0" y="74"/>
                  </a:lnTo>
                  <a:lnTo>
                    <a:pt x="6" y="50"/>
                  </a:lnTo>
                  <a:lnTo>
                    <a:pt x="10" y="26"/>
                  </a:lnTo>
                  <a:lnTo>
                    <a:pt x="10" y="0"/>
                  </a:lnTo>
                  <a:lnTo>
                    <a:pt x="34" y="0"/>
                  </a:lnTo>
                  <a:lnTo>
                    <a:pt x="34" y="30"/>
                  </a:lnTo>
                  <a:lnTo>
                    <a:pt x="30" y="56"/>
                  </a:lnTo>
                  <a:lnTo>
                    <a:pt x="25" y="78"/>
                  </a:lnTo>
                  <a:lnTo>
                    <a:pt x="25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6" name="Freeform 783"/>
            <p:cNvSpPr>
              <a:spLocks/>
            </p:cNvSpPr>
            <p:nvPr/>
          </p:nvSpPr>
          <p:spPr bwMode="auto">
            <a:xfrm>
              <a:off x="7144575" y="1827635"/>
              <a:ext cx="17516" cy="5235"/>
            </a:xfrm>
            <a:custGeom>
              <a:avLst/>
              <a:gdLst>
                <a:gd name="T0" fmla="*/ 0 w 25"/>
                <a:gd name="T1" fmla="*/ 2147483647 h 9"/>
                <a:gd name="T2" fmla="*/ 0 w 25"/>
                <a:gd name="T3" fmla="*/ 2147483647 h 9"/>
                <a:gd name="T4" fmla="*/ 2147483647 w 25"/>
                <a:gd name="T5" fmla="*/ 2147483647 h 9"/>
                <a:gd name="T6" fmla="*/ 2147483647 w 25"/>
                <a:gd name="T7" fmla="*/ 0 h 9"/>
                <a:gd name="T8" fmla="*/ 0 w 2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9"/>
                <a:gd name="T17" fmla="*/ 25 w 2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9">
                  <a:moveTo>
                    <a:pt x="0" y="9"/>
                  </a:moveTo>
                  <a:lnTo>
                    <a:pt x="0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7" name="Freeform 784"/>
            <p:cNvSpPr>
              <a:spLocks/>
            </p:cNvSpPr>
            <p:nvPr/>
          </p:nvSpPr>
          <p:spPr bwMode="auto">
            <a:xfrm>
              <a:off x="7156253" y="1742574"/>
              <a:ext cx="56929" cy="31407"/>
            </a:xfrm>
            <a:custGeom>
              <a:avLst/>
              <a:gdLst>
                <a:gd name="T0" fmla="*/ 0 w 78"/>
                <a:gd name="T1" fmla="*/ 2147483647 h 48"/>
                <a:gd name="T2" fmla="*/ 2147483647 w 78"/>
                <a:gd name="T3" fmla="*/ 2147483647 h 48"/>
                <a:gd name="T4" fmla="*/ 2147483647 w 78"/>
                <a:gd name="T5" fmla="*/ 0 h 48"/>
                <a:gd name="T6" fmla="*/ 2147483647 w 78"/>
                <a:gd name="T7" fmla="*/ 2147483647 h 48"/>
                <a:gd name="T8" fmla="*/ 2147483647 w 78"/>
                <a:gd name="T9" fmla="*/ 2147483647 h 48"/>
                <a:gd name="T10" fmla="*/ 2147483647 w 78"/>
                <a:gd name="T11" fmla="*/ 2147483647 h 48"/>
                <a:gd name="T12" fmla="*/ 0 w 7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48"/>
                <a:gd name="T23" fmla="*/ 78 w 7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48">
                  <a:moveTo>
                    <a:pt x="0" y="24"/>
                  </a:moveTo>
                  <a:lnTo>
                    <a:pt x="32" y="11"/>
                  </a:lnTo>
                  <a:lnTo>
                    <a:pt x="69" y="0"/>
                  </a:lnTo>
                  <a:lnTo>
                    <a:pt x="78" y="24"/>
                  </a:lnTo>
                  <a:lnTo>
                    <a:pt x="41" y="35"/>
                  </a:lnTo>
                  <a:lnTo>
                    <a:pt x="9" y="4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8" name="Freeform 785"/>
            <p:cNvSpPr>
              <a:spLocks/>
            </p:cNvSpPr>
            <p:nvPr/>
          </p:nvSpPr>
          <p:spPr bwMode="auto">
            <a:xfrm>
              <a:off x="7150414" y="1758277"/>
              <a:ext cx="17516" cy="15704"/>
            </a:xfrm>
            <a:custGeom>
              <a:avLst/>
              <a:gdLst>
                <a:gd name="T0" fmla="*/ 0 w 24"/>
                <a:gd name="T1" fmla="*/ 2147483647 h 24"/>
                <a:gd name="T2" fmla="*/ 0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0 w 24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0" y="11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16" y="24"/>
                  </a:lnTo>
                  <a:lnTo>
                    <a:pt x="24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9" name="Freeform 786"/>
            <p:cNvSpPr>
              <a:spLocks/>
            </p:cNvSpPr>
            <p:nvPr/>
          </p:nvSpPr>
          <p:spPr bwMode="auto">
            <a:xfrm>
              <a:off x="7201504" y="1684994"/>
              <a:ext cx="23355" cy="65432"/>
            </a:xfrm>
            <a:custGeom>
              <a:avLst/>
              <a:gdLst>
                <a:gd name="T0" fmla="*/ 0 w 34"/>
                <a:gd name="T1" fmla="*/ 2147483647 h 100"/>
                <a:gd name="T2" fmla="*/ 2147483647 w 34"/>
                <a:gd name="T3" fmla="*/ 2147483647 h 100"/>
                <a:gd name="T4" fmla="*/ 2147483647 w 34"/>
                <a:gd name="T5" fmla="*/ 2147483647 h 100"/>
                <a:gd name="T6" fmla="*/ 2147483647 w 34"/>
                <a:gd name="T7" fmla="*/ 0 h 100"/>
                <a:gd name="T8" fmla="*/ 2147483647 w 34"/>
                <a:gd name="T9" fmla="*/ 2147483647 h 100"/>
                <a:gd name="T10" fmla="*/ 2147483647 w 34"/>
                <a:gd name="T11" fmla="*/ 2147483647 h 100"/>
                <a:gd name="T12" fmla="*/ 2147483647 w 34"/>
                <a:gd name="T13" fmla="*/ 2147483647 h 100"/>
                <a:gd name="T14" fmla="*/ 2147483647 w 34"/>
                <a:gd name="T15" fmla="*/ 2147483647 h 100"/>
                <a:gd name="T16" fmla="*/ 0 w 34"/>
                <a:gd name="T17" fmla="*/ 2147483647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100"/>
                <a:gd name="T29" fmla="*/ 34 w 34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100">
                  <a:moveTo>
                    <a:pt x="0" y="100"/>
                  </a:moveTo>
                  <a:lnTo>
                    <a:pt x="2" y="72"/>
                  </a:lnTo>
                  <a:lnTo>
                    <a:pt x="6" y="44"/>
                  </a:lnTo>
                  <a:lnTo>
                    <a:pt x="9" y="0"/>
                  </a:lnTo>
                  <a:lnTo>
                    <a:pt x="34" y="6"/>
                  </a:lnTo>
                  <a:lnTo>
                    <a:pt x="30" y="50"/>
                  </a:lnTo>
                  <a:lnTo>
                    <a:pt x="26" y="76"/>
                  </a:lnTo>
                  <a:lnTo>
                    <a:pt x="24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0" name="Freeform 787"/>
            <p:cNvSpPr>
              <a:spLocks/>
            </p:cNvSpPr>
            <p:nvPr/>
          </p:nvSpPr>
          <p:spPr bwMode="auto">
            <a:xfrm>
              <a:off x="7201504" y="1742574"/>
              <a:ext cx="17516" cy="15704"/>
            </a:xfrm>
            <a:custGeom>
              <a:avLst/>
              <a:gdLst>
                <a:gd name="T0" fmla="*/ 2147483647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2147483647 h 24"/>
                <a:gd name="T6" fmla="*/ 0 w 24"/>
                <a:gd name="T7" fmla="*/ 2147483647 h 24"/>
                <a:gd name="T8" fmla="*/ 2147483647 w 24"/>
                <a:gd name="T9" fmla="*/ 0 h 24"/>
                <a:gd name="T10" fmla="*/ 2147483647 w 24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17" y="24"/>
                  </a:moveTo>
                  <a:lnTo>
                    <a:pt x="24" y="22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8" y="0"/>
                  </a:lnTo>
                  <a:lnTo>
                    <a:pt x="1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1" name="Freeform 788"/>
            <p:cNvSpPr>
              <a:spLocks/>
            </p:cNvSpPr>
            <p:nvPr/>
          </p:nvSpPr>
          <p:spPr bwMode="auto">
            <a:xfrm>
              <a:off x="7112462" y="1603859"/>
              <a:ext cx="112397" cy="85061"/>
            </a:xfrm>
            <a:custGeom>
              <a:avLst/>
              <a:gdLst>
                <a:gd name="T0" fmla="*/ 2147483647 w 156"/>
                <a:gd name="T1" fmla="*/ 2147483647 h 129"/>
                <a:gd name="T2" fmla="*/ 2147483647 w 156"/>
                <a:gd name="T3" fmla="*/ 2147483647 h 129"/>
                <a:gd name="T4" fmla="*/ 2147483647 w 156"/>
                <a:gd name="T5" fmla="*/ 2147483647 h 129"/>
                <a:gd name="T6" fmla="*/ 2147483647 w 156"/>
                <a:gd name="T7" fmla="*/ 2147483647 h 129"/>
                <a:gd name="T8" fmla="*/ 2147483647 w 156"/>
                <a:gd name="T9" fmla="*/ 2147483647 h 129"/>
                <a:gd name="T10" fmla="*/ 0 w 156"/>
                <a:gd name="T11" fmla="*/ 2147483647 h 129"/>
                <a:gd name="T12" fmla="*/ 2147483647 w 156"/>
                <a:gd name="T13" fmla="*/ 0 h 129"/>
                <a:gd name="T14" fmla="*/ 2147483647 w 156"/>
                <a:gd name="T15" fmla="*/ 2147483647 h 129"/>
                <a:gd name="T16" fmla="*/ 2147483647 w 156"/>
                <a:gd name="T17" fmla="*/ 2147483647 h 129"/>
                <a:gd name="T18" fmla="*/ 2147483647 w 156"/>
                <a:gd name="T19" fmla="*/ 2147483647 h 129"/>
                <a:gd name="T20" fmla="*/ 2147483647 w 156"/>
                <a:gd name="T21" fmla="*/ 2147483647 h 129"/>
                <a:gd name="T22" fmla="*/ 2147483647 w 156"/>
                <a:gd name="T23" fmla="*/ 2147483647 h 129"/>
                <a:gd name="T24" fmla="*/ 2147483647 w 156"/>
                <a:gd name="T25" fmla="*/ 2147483647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6"/>
                <a:gd name="T40" fmla="*/ 0 h 129"/>
                <a:gd name="T41" fmla="*/ 156 w 156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6" h="129">
                  <a:moveTo>
                    <a:pt x="131" y="129"/>
                  </a:moveTo>
                  <a:lnTo>
                    <a:pt x="128" y="113"/>
                  </a:lnTo>
                  <a:lnTo>
                    <a:pt x="117" y="98"/>
                  </a:lnTo>
                  <a:lnTo>
                    <a:pt x="100" y="81"/>
                  </a:lnTo>
                  <a:lnTo>
                    <a:pt x="81" y="68"/>
                  </a:lnTo>
                  <a:lnTo>
                    <a:pt x="0" y="22"/>
                  </a:lnTo>
                  <a:lnTo>
                    <a:pt x="13" y="0"/>
                  </a:lnTo>
                  <a:lnTo>
                    <a:pt x="96" y="48"/>
                  </a:lnTo>
                  <a:lnTo>
                    <a:pt x="117" y="63"/>
                  </a:lnTo>
                  <a:lnTo>
                    <a:pt x="135" y="79"/>
                  </a:lnTo>
                  <a:lnTo>
                    <a:pt x="150" y="100"/>
                  </a:lnTo>
                  <a:lnTo>
                    <a:pt x="156" y="120"/>
                  </a:lnTo>
                  <a:lnTo>
                    <a:pt x="131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2" name="Freeform 789"/>
            <p:cNvSpPr>
              <a:spLocks/>
            </p:cNvSpPr>
            <p:nvPr/>
          </p:nvSpPr>
          <p:spPr bwMode="auto">
            <a:xfrm>
              <a:off x="7207343" y="1683685"/>
              <a:ext cx="17516" cy="5235"/>
            </a:xfrm>
            <a:custGeom>
              <a:avLst/>
              <a:gdLst>
                <a:gd name="T0" fmla="*/ 2147483647 w 25"/>
                <a:gd name="T1" fmla="*/ 2147483647 h 9"/>
                <a:gd name="T2" fmla="*/ 2147483647 w 25"/>
                <a:gd name="T3" fmla="*/ 2147483647 h 9"/>
                <a:gd name="T4" fmla="*/ 2147483647 w 25"/>
                <a:gd name="T5" fmla="*/ 0 h 9"/>
                <a:gd name="T6" fmla="*/ 0 w 25"/>
                <a:gd name="T7" fmla="*/ 2147483647 h 9"/>
                <a:gd name="T8" fmla="*/ 0 w 25"/>
                <a:gd name="T9" fmla="*/ 2147483647 h 9"/>
                <a:gd name="T10" fmla="*/ 2147483647 w 25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9"/>
                <a:gd name="T20" fmla="*/ 25 w 2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9">
                  <a:moveTo>
                    <a:pt x="25" y="8"/>
                  </a:moveTo>
                  <a:lnTo>
                    <a:pt x="25" y="2"/>
                  </a:lnTo>
                  <a:lnTo>
                    <a:pt x="25" y="0"/>
                  </a:lnTo>
                  <a:lnTo>
                    <a:pt x="0" y="9"/>
                  </a:lnTo>
                  <a:lnTo>
                    <a:pt x="0" y="2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3" name="Freeform 796"/>
            <p:cNvSpPr>
              <a:spLocks/>
            </p:cNvSpPr>
            <p:nvPr/>
          </p:nvSpPr>
          <p:spPr bwMode="auto">
            <a:xfrm>
              <a:off x="6889126" y="1507020"/>
              <a:ext cx="74445" cy="79827"/>
            </a:xfrm>
            <a:custGeom>
              <a:avLst/>
              <a:gdLst>
                <a:gd name="T0" fmla="*/ 2147483647 w 101"/>
                <a:gd name="T1" fmla="*/ 2147483647 h 122"/>
                <a:gd name="T2" fmla="*/ 2147483647 w 101"/>
                <a:gd name="T3" fmla="*/ 2147483647 h 122"/>
                <a:gd name="T4" fmla="*/ 2147483647 w 101"/>
                <a:gd name="T5" fmla="*/ 2147483647 h 122"/>
                <a:gd name="T6" fmla="*/ 2147483647 w 101"/>
                <a:gd name="T7" fmla="*/ 2147483647 h 122"/>
                <a:gd name="T8" fmla="*/ 2147483647 w 101"/>
                <a:gd name="T9" fmla="*/ 2147483647 h 122"/>
                <a:gd name="T10" fmla="*/ 2147483647 w 101"/>
                <a:gd name="T11" fmla="*/ 2147483647 h 122"/>
                <a:gd name="T12" fmla="*/ 0 w 101"/>
                <a:gd name="T13" fmla="*/ 2147483647 h 122"/>
                <a:gd name="T14" fmla="*/ 2147483647 w 101"/>
                <a:gd name="T15" fmla="*/ 2147483647 h 122"/>
                <a:gd name="T16" fmla="*/ 2147483647 w 101"/>
                <a:gd name="T17" fmla="*/ 2147483647 h 122"/>
                <a:gd name="T18" fmla="*/ 2147483647 w 101"/>
                <a:gd name="T19" fmla="*/ 2147483647 h 122"/>
                <a:gd name="T20" fmla="*/ 2147483647 w 101"/>
                <a:gd name="T21" fmla="*/ 2147483647 h 122"/>
                <a:gd name="T22" fmla="*/ 2147483647 w 101"/>
                <a:gd name="T23" fmla="*/ 0 h 122"/>
                <a:gd name="T24" fmla="*/ 2147483647 w 101"/>
                <a:gd name="T25" fmla="*/ 2147483647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22"/>
                <a:gd name="T41" fmla="*/ 101 w 101"/>
                <a:gd name="T42" fmla="*/ 122 h 1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22">
                  <a:moveTo>
                    <a:pt x="101" y="16"/>
                  </a:moveTo>
                  <a:lnTo>
                    <a:pt x="79" y="44"/>
                  </a:lnTo>
                  <a:lnTo>
                    <a:pt x="53" y="74"/>
                  </a:lnTo>
                  <a:lnTo>
                    <a:pt x="31" y="103"/>
                  </a:lnTo>
                  <a:lnTo>
                    <a:pt x="27" y="111"/>
                  </a:lnTo>
                  <a:lnTo>
                    <a:pt x="26" y="122"/>
                  </a:lnTo>
                  <a:lnTo>
                    <a:pt x="0" y="120"/>
                  </a:lnTo>
                  <a:lnTo>
                    <a:pt x="2" y="107"/>
                  </a:lnTo>
                  <a:lnTo>
                    <a:pt x="9" y="90"/>
                  </a:lnTo>
                  <a:lnTo>
                    <a:pt x="33" y="57"/>
                  </a:lnTo>
                  <a:lnTo>
                    <a:pt x="59" y="28"/>
                  </a:lnTo>
                  <a:lnTo>
                    <a:pt x="81" y="0"/>
                  </a:lnTo>
                  <a:lnTo>
                    <a:pt x="101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4" name="Freeform 798"/>
            <p:cNvSpPr>
              <a:spLocks/>
            </p:cNvSpPr>
            <p:nvPr/>
          </p:nvSpPr>
          <p:spPr bwMode="auto">
            <a:xfrm>
              <a:off x="6889126" y="1586846"/>
              <a:ext cx="48170" cy="32716"/>
            </a:xfrm>
            <a:custGeom>
              <a:avLst/>
              <a:gdLst>
                <a:gd name="T0" fmla="*/ 2147483647 w 66"/>
                <a:gd name="T1" fmla="*/ 0 h 52"/>
                <a:gd name="T2" fmla="*/ 2147483647 w 66"/>
                <a:gd name="T3" fmla="*/ 2147483647 h 52"/>
                <a:gd name="T4" fmla="*/ 2147483647 w 66"/>
                <a:gd name="T5" fmla="*/ 2147483647 h 52"/>
                <a:gd name="T6" fmla="*/ 2147483647 w 66"/>
                <a:gd name="T7" fmla="*/ 2147483647 h 52"/>
                <a:gd name="T8" fmla="*/ 2147483647 w 66"/>
                <a:gd name="T9" fmla="*/ 2147483647 h 52"/>
                <a:gd name="T10" fmla="*/ 2147483647 w 66"/>
                <a:gd name="T11" fmla="*/ 2147483647 h 52"/>
                <a:gd name="T12" fmla="*/ 2147483647 w 66"/>
                <a:gd name="T13" fmla="*/ 2147483647 h 52"/>
                <a:gd name="T14" fmla="*/ 2147483647 w 66"/>
                <a:gd name="T15" fmla="*/ 2147483647 h 52"/>
                <a:gd name="T16" fmla="*/ 2147483647 w 66"/>
                <a:gd name="T17" fmla="*/ 2147483647 h 52"/>
                <a:gd name="T18" fmla="*/ 2147483647 w 66"/>
                <a:gd name="T19" fmla="*/ 2147483647 h 52"/>
                <a:gd name="T20" fmla="*/ 2147483647 w 66"/>
                <a:gd name="T21" fmla="*/ 2147483647 h 52"/>
                <a:gd name="T22" fmla="*/ 2147483647 w 66"/>
                <a:gd name="T23" fmla="*/ 2147483647 h 52"/>
                <a:gd name="T24" fmla="*/ 2147483647 w 66"/>
                <a:gd name="T25" fmla="*/ 2147483647 h 52"/>
                <a:gd name="T26" fmla="*/ 0 w 66"/>
                <a:gd name="T27" fmla="*/ 2147483647 h 52"/>
                <a:gd name="T28" fmla="*/ 2147483647 w 66"/>
                <a:gd name="T29" fmla="*/ 0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"/>
                <a:gd name="T46" fmla="*/ 0 h 52"/>
                <a:gd name="T47" fmla="*/ 66 w 66"/>
                <a:gd name="T48" fmla="*/ 52 h 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" h="52">
                  <a:moveTo>
                    <a:pt x="26" y="0"/>
                  </a:moveTo>
                  <a:lnTo>
                    <a:pt x="26" y="6"/>
                  </a:lnTo>
                  <a:lnTo>
                    <a:pt x="26" y="8"/>
                  </a:lnTo>
                  <a:lnTo>
                    <a:pt x="35" y="13"/>
                  </a:lnTo>
                  <a:lnTo>
                    <a:pt x="50" y="20"/>
                  </a:lnTo>
                  <a:lnTo>
                    <a:pt x="61" y="26"/>
                  </a:lnTo>
                  <a:lnTo>
                    <a:pt x="66" y="33"/>
                  </a:lnTo>
                  <a:lnTo>
                    <a:pt x="48" y="52"/>
                  </a:lnTo>
                  <a:lnTo>
                    <a:pt x="42" y="45"/>
                  </a:lnTo>
                  <a:lnTo>
                    <a:pt x="37" y="43"/>
                  </a:lnTo>
                  <a:lnTo>
                    <a:pt x="22" y="35"/>
                  </a:lnTo>
                  <a:lnTo>
                    <a:pt x="9" y="28"/>
                  </a:lnTo>
                  <a:lnTo>
                    <a:pt x="2" y="15"/>
                  </a:lnTo>
                  <a:lnTo>
                    <a:pt x="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5" name="Freeform 799"/>
            <p:cNvSpPr>
              <a:spLocks/>
            </p:cNvSpPr>
            <p:nvPr/>
          </p:nvSpPr>
          <p:spPr bwMode="auto">
            <a:xfrm>
              <a:off x="6889126" y="1586846"/>
              <a:ext cx="18976" cy="1309"/>
            </a:xfrm>
            <a:custGeom>
              <a:avLst/>
              <a:gdLst>
                <a:gd name="T0" fmla="*/ 0 w 26"/>
                <a:gd name="T1" fmla="*/ 0 h 4"/>
                <a:gd name="T2" fmla="*/ 0 w 26"/>
                <a:gd name="T3" fmla="*/ 2147483647 h 4"/>
                <a:gd name="T4" fmla="*/ 0 w 26"/>
                <a:gd name="T5" fmla="*/ 2147483647 h 4"/>
                <a:gd name="T6" fmla="*/ 2147483647 w 26"/>
                <a:gd name="T7" fmla="*/ 0 h 4"/>
                <a:gd name="T8" fmla="*/ 2147483647 w 26"/>
                <a:gd name="T9" fmla="*/ 2147483647 h 4"/>
                <a:gd name="T10" fmla="*/ 0 w 26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4"/>
                <a:gd name="T20" fmla="*/ 26 w 2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4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6" name="Freeform 800"/>
            <p:cNvSpPr>
              <a:spLocks/>
            </p:cNvSpPr>
            <p:nvPr/>
          </p:nvSpPr>
          <p:spPr bwMode="auto">
            <a:xfrm>
              <a:off x="6855553" y="1607784"/>
              <a:ext cx="81744" cy="102073"/>
            </a:xfrm>
            <a:custGeom>
              <a:avLst/>
              <a:gdLst>
                <a:gd name="T0" fmla="*/ 2147483647 w 113"/>
                <a:gd name="T1" fmla="*/ 2147483647 h 156"/>
                <a:gd name="T2" fmla="*/ 2147483647 w 113"/>
                <a:gd name="T3" fmla="*/ 2147483647 h 156"/>
                <a:gd name="T4" fmla="*/ 2147483647 w 113"/>
                <a:gd name="T5" fmla="*/ 2147483647 h 156"/>
                <a:gd name="T6" fmla="*/ 2147483647 w 113"/>
                <a:gd name="T7" fmla="*/ 2147483647 h 156"/>
                <a:gd name="T8" fmla="*/ 2147483647 w 113"/>
                <a:gd name="T9" fmla="*/ 2147483647 h 156"/>
                <a:gd name="T10" fmla="*/ 2147483647 w 113"/>
                <a:gd name="T11" fmla="*/ 2147483647 h 156"/>
                <a:gd name="T12" fmla="*/ 2147483647 w 113"/>
                <a:gd name="T13" fmla="*/ 2147483647 h 156"/>
                <a:gd name="T14" fmla="*/ 2147483647 w 113"/>
                <a:gd name="T15" fmla="*/ 2147483647 h 156"/>
                <a:gd name="T16" fmla="*/ 0 w 113"/>
                <a:gd name="T17" fmla="*/ 2147483647 h 156"/>
                <a:gd name="T18" fmla="*/ 0 w 113"/>
                <a:gd name="T19" fmla="*/ 2147483647 h 156"/>
                <a:gd name="T20" fmla="*/ 2147483647 w 113"/>
                <a:gd name="T21" fmla="*/ 2147483647 h 156"/>
                <a:gd name="T22" fmla="*/ 2147483647 w 113"/>
                <a:gd name="T23" fmla="*/ 2147483647 h 156"/>
                <a:gd name="T24" fmla="*/ 2147483647 w 113"/>
                <a:gd name="T25" fmla="*/ 2147483647 h 156"/>
                <a:gd name="T26" fmla="*/ 2147483647 w 113"/>
                <a:gd name="T27" fmla="*/ 2147483647 h 156"/>
                <a:gd name="T28" fmla="*/ 2147483647 w 113"/>
                <a:gd name="T29" fmla="*/ 2147483647 h 156"/>
                <a:gd name="T30" fmla="*/ 2147483647 w 113"/>
                <a:gd name="T31" fmla="*/ 0 h 156"/>
                <a:gd name="T32" fmla="*/ 2147483647 w 113"/>
                <a:gd name="T33" fmla="*/ 2147483647 h 1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56"/>
                <a:gd name="T53" fmla="*/ 113 w 113"/>
                <a:gd name="T54" fmla="*/ 156 h 1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56">
                  <a:moveTo>
                    <a:pt x="113" y="19"/>
                  </a:moveTo>
                  <a:lnTo>
                    <a:pt x="80" y="45"/>
                  </a:lnTo>
                  <a:lnTo>
                    <a:pt x="65" y="60"/>
                  </a:lnTo>
                  <a:lnTo>
                    <a:pt x="50" y="76"/>
                  </a:lnTo>
                  <a:lnTo>
                    <a:pt x="39" y="91"/>
                  </a:lnTo>
                  <a:lnTo>
                    <a:pt x="30" y="110"/>
                  </a:lnTo>
                  <a:lnTo>
                    <a:pt x="26" y="128"/>
                  </a:lnTo>
                  <a:lnTo>
                    <a:pt x="26" y="156"/>
                  </a:lnTo>
                  <a:lnTo>
                    <a:pt x="0" y="156"/>
                  </a:lnTo>
                  <a:lnTo>
                    <a:pt x="0" y="126"/>
                  </a:lnTo>
                  <a:lnTo>
                    <a:pt x="6" y="100"/>
                  </a:lnTo>
                  <a:lnTo>
                    <a:pt x="17" y="78"/>
                  </a:lnTo>
                  <a:lnTo>
                    <a:pt x="30" y="60"/>
                  </a:lnTo>
                  <a:lnTo>
                    <a:pt x="47" y="41"/>
                  </a:lnTo>
                  <a:lnTo>
                    <a:pt x="62" y="26"/>
                  </a:lnTo>
                  <a:lnTo>
                    <a:pt x="95" y="0"/>
                  </a:lnTo>
                  <a:lnTo>
                    <a:pt x="11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7" name="Freeform 801"/>
            <p:cNvSpPr>
              <a:spLocks/>
            </p:cNvSpPr>
            <p:nvPr/>
          </p:nvSpPr>
          <p:spPr bwMode="auto">
            <a:xfrm>
              <a:off x="6924159" y="1607784"/>
              <a:ext cx="20436" cy="11778"/>
            </a:xfrm>
            <a:custGeom>
              <a:avLst/>
              <a:gdLst>
                <a:gd name="T0" fmla="*/ 2147483647 w 28"/>
                <a:gd name="T1" fmla="*/ 0 h 19"/>
                <a:gd name="T2" fmla="*/ 2147483647 w 28"/>
                <a:gd name="T3" fmla="*/ 2147483647 h 19"/>
                <a:gd name="T4" fmla="*/ 2147483647 w 28"/>
                <a:gd name="T5" fmla="*/ 2147483647 h 19"/>
                <a:gd name="T6" fmla="*/ 0 w 28"/>
                <a:gd name="T7" fmla="*/ 0 h 19"/>
                <a:gd name="T8" fmla="*/ 0 w 28"/>
                <a:gd name="T9" fmla="*/ 2147483647 h 19"/>
                <a:gd name="T10" fmla="*/ 2147483647 w 28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9"/>
                <a:gd name="T20" fmla="*/ 28 w 2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9">
                  <a:moveTo>
                    <a:pt x="18" y="0"/>
                  </a:moveTo>
                  <a:lnTo>
                    <a:pt x="28" y="12"/>
                  </a:lnTo>
                  <a:lnTo>
                    <a:pt x="18" y="19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8" name="Freeform 802"/>
            <p:cNvSpPr>
              <a:spLocks/>
            </p:cNvSpPr>
            <p:nvPr/>
          </p:nvSpPr>
          <p:spPr bwMode="auto">
            <a:xfrm>
              <a:off x="6855553" y="1707241"/>
              <a:ext cx="56929" cy="48419"/>
            </a:xfrm>
            <a:custGeom>
              <a:avLst/>
              <a:gdLst>
                <a:gd name="T0" fmla="*/ 2147483647 w 78"/>
                <a:gd name="T1" fmla="*/ 0 h 74"/>
                <a:gd name="T2" fmla="*/ 2147483647 w 78"/>
                <a:gd name="T3" fmla="*/ 2147483647 h 74"/>
                <a:gd name="T4" fmla="*/ 2147483647 w 78"/>
                <a:gd name="T5" fmla="*/ 2147483647 h 74"/>
                <a:gd name="T6" fmla="*/ 2147483647 w 78"/>
                <a:gd name="T7" fmla="*/ 2147483647 h 74"/>
                <a:gd name="T8" fmla="*/ 2147483647 w 78"/>
                <a:gd name="T9" fmla="*/ 2147483647 h 74"/>
                <a:gd name="T10" fmla="*/ 2147483647 w 78"/>
                <a:gd name="T11" fmla="*/ 2147483647 h 74"/>
                <a:gd name="T12" fmla="*/ 2147483647 w 78"/>
                <a:gd name="T13" fmla="*/ 2147483647 h 74"/>
                <a:gd name="T14" fmla="*/ 2147483647 w 78"/>
                <a:gd name="T15" fmla="*/ 2147483647 h 74"/>
                <a:gd name="T16" fmla="*/ 2147483647 w 78"/>
                <a:gd name="T17" fmla="*/ 2147483647 h 74"/>
                <a:gd name="T18" fmla="*/ 0 w 78"/>
                <a:gd name="T19" fmla="*/ 2147483647 h 74"/>
                <a:gd name="T20" fmla="*/ 2147483647 w 78"/>
                <a:gd name="T21" fmla="*/ 0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74"/>
                <a:gd name="T35" fmla="*/ 78 w 78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74">
                  <a:moveTo>
                    <a:pt x="24" y="0"/>
                  </a:moveTo>
                  <a:lnTo>
                    <a:pt x="26" y="8"/>
                  </a:lnTo>
                  <a:lnTo>
                    <a:pt x="30" y="11"/>
                  </a:lnTo>
                  <a:lnTo>
                    <a:pt x="45" y="26"/>
                  </a:lnTo>
                  <a:lnTo>
                    <a:pt x="78" y="56"/>
                  </a:lnTo>
                  <a:lnTo>
                    <a:pt x="60" y="74"/>
                  </a:lnTo>
                  <a:lnTo>
                    <a:pt x="26" y="45"/>
                  </a:lnTo>
                  <a:lnTo>
                    <a:pt x="10" y="28"/>
                  </a:lnTo>
                  <a:lnTo>
                    <a:pt x="2" y="17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9" name="Freeform 803"/>
            <p:cNvSpPr>
              <a:spLocks/>
            </p:cNvSpPr>
            <p:nvPr/>
          </p:nvSpPr>
          <p:spPr bwMode="auto">
            <a:xfrm>
              <a:off x="6855553" y="1707241"/>
              <a:ext cx="18976" cy="6543"/>
            </a:xfrm>
            <a:custGeom>
              <a:avLst/>
              <a:gdLst>
                <a:gd name="T0" fmla="*/ 0 w 26"/>
                <a:gd name="T1" fmla="*/ 2147483647 h 9"/>
                <a:gd name="T2" fmla="*/ 0 w 26"/>
                <a:gd name="T3" fmla="*/ 2147483647 h 9"/>
                <a:gd name="T4" fmla="*/ 2147483647 w 26"/>
                <a:gd name="T5" fmla="*/ 0 h 9"/>
                <a:gd name="T6" fmla="*/ 2147483647 w 26"/>
                <a:gd name="T7" fmla="*/ 2147483647 h 9"/>
                <a:gd name="T8" fmla="*/ 0 w 26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9"/>
                <a:gd name="T17" fmla="*/ 26 w 2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9">
                  <a:moveTo>
                    <a:pt x="0" y="4"/>
                  </a:moveTo>
                  <a:lnTo>
                    <a:pt x="0" y="9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50" name="Freeform 804"/>
            <p:cNvSpPr>
              <a:spLocks/>
            </p:cNvSpPr>
            <p:nvPr/>
          </p:nvSpPr>
          <p:spPr bwMode="auto">
            <a:xfrm>
              <a:off x="6897885" y="1743882"/>
              <a:ext cx="29194" cy="23555"/>
            </a:xfrm>
            <a:custGeom>
              <a:avLst/>
              <a:gdLst>
                <a:gd name="T0" fmla="*/ 2147483647 w 39"/>
                <a:gd name="T1" fmla="*/ 0 h 37"/>
                <a:gd name="T2" fmla="*/ 0 w 39"/>
                <a:gd name="T3" fmla="*/ 2147483647 h 37"/>
                <a:gd name="T4" fmla="*/ 2147483647 w 39"/>
                <a:gd name="T5" fmla="*/ 2147483647 h 37"/>
                <a:gd name="T6" fmla="*/ 2147483647 w 39"/>
                <a:gd name="T7" fmla="*/ 2147483647 h 37"/>
                <a:gd name="T8" fmla="*/ 2147483647 w 39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7"/>
                <a:gd name="T17" fmla="*/ 39 w 39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7">
                  <a:moveTo>
                    <a:pt x="16" y="0"/>
                  </a:moveTo>
                  <a:lnTo>
                    <a:pt x="0" y="20"/>
                  </a:lnTo>
                  <a:lnTo>
                    <a:pt x="22" y="37"/>
                  </a:lnTo>
                  <a:lnTo>
                    <a:pt x="39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51" name="Freeform 805"/>
            <p:cNvSpPr>
              <a:spLocks/>
            </p:cNvSpPr>
            <p:nvPr/>
          </p:nvSpPr>
          <p:spPr bwMode="auto">
            <a:xfrm>
              <a:off x="6897885" y="1743882"/>
              <a:ext cx="14597" cy="13086"/>
            </a:xfrm>
            <a:custGeom>
              <a:avLst/>
              <a:gdLst>
                <a:gd name="T0" fmla="*/ 0 w 18"/>
                <a:gd name="T1" fmla="*/ 2147483647 h 20"/>
                <a:gd name="T2" fmla="*/ 0 w 18"/>
                <a:gd name="T3" fmla="*/ 2147483647 h 20"/>
                <a:gd name="T4" fmla="*/ 2147483647 w 18"/>
                <a:gd name="T5" fmla="*/ 0 h 20"/>
                <a:gd name="T6" fmla="*/ 2147483647 w 18"/>
                <a:gd name="T7" fmla="*/ 0 h 20"/>
                <a:gd name="T8" fmla="*/ 0 w 18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0"/>
                <a:gd name="T17" fmla="*/ 18 w 1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0">
                  <a:moveTo>
                    <a:pt x="0" y="18"/>
                  </a:moveTo>
                  <a:lnTo>
                    <a:pt x="0" y="2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52" name="Freeform 806"/>
            <p:cNvSpPr>
              <a:spLocks/>
            </p:cNvSpPr>
            <p:nvPr/>
          </p:nvSpPr>
          <p:spPr bwMode="auto">
            <a:xfrm>
              <a:off x="6913941" y="1751734"/>
              <a:ext cx="13137" cy="17012"/>
            </a:xfrm>
            <a:custGeom>
              <a:avLst/>
              <a:gdLst>
                <a:gd name="T0" fmla="*/ 0 w 17"/>
                <a:gd name="T1" fmla="*/ 2147483647 h 26"/>
                <a:gd name="T2" fmla="*/ 2147483647 w 17"/>
                <a:gd name="T3" fmla="*/ 2147483647 h 26"/>
                <a:gd name="T4" fmla="*/ 2147483647 w 17"/>
                <a:gd name="T5" fmla="*/ 2147483647 h 26"/>
                <a:gd name="T6" fmla="*/ 2147483647 w 17"/>
                <a:gd name="T7" fmla="*/ 0 h 26"/>
                <a:gd name="T8" fmla="*/ 2147483647 w 17"/>
                <a:gd name="T9" fmla="*/ 2147483647 h 26"/>
                <a:gd name="T10" fmla="*/ 0 w 17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6"/>
                <a:gd name="T20" fmla="*/ 17 w 1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6">
                  <a:moveTo>
                    <a:pt x="0" y="24"/>
                  </a:moveTo>
                  <a:lnTo>
                    <a:pt x="2" y="26"/>
                  </a:lnTo>
                  <a:lnTo>
                    <a:pt x="9" y="26"/>
                  </a:lnTo>
                  <a:lnTo>
                    <a:pt x="9" y="0"/>
                  </a:lnTo>
                  <a:lnTo>
                    <a:pt x="17" y="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1" name="Freeform 807"/>
            <p:cNvSpPr>
              <a:spLocks/>
            </p:cNvSpPr>
            <p:nvPr/>
          </p:nvSpPr>
          <p:spPr bwMode="auto">
            <a:xfrm>
              <a:off x="7153647" y="1658898"/>
              <a:ext cx="341259" cy="322240"/>
            </a:xfrm>
            <a:custGeom>
              <a:avLst/>
              <a:gdLst/>
              <a:ahLst/>
              <a:cxnLst>
                <a:cxn ang="0">
                  <a:pos x="450" y="350"/>
                </a:cxn>
                <a:cxn ang="0">
                  <a:pos x="469" y="291"/>
                </a:cxn>
                <a:cxn ang="0">
                  <a:pos x="469" y="274"/>
                </a:cxn>
                <a:cxn ang="0">
                  <a:pos x="458" y="258"/>
                </a:cxn>
                <a:cxn ang="0">
                  <a:pos x="428" y="246"/>
                </a:cxn>
                <a:cxn ang="0">
                  <a:pos x="419" y="239"/>
                </a:cxn>
                <a:cxn ang="0">
                  <a:pos x="411" y="211"/>
                </a:cxn>
                <a:cxn ang="0">
                  <a:pos x="404" y="146"/>
                </a:cxn>
                <a:cxn ang="0">
                  <a:pos x="398" y="108"/>
                </a:cxn>
                <a:cxn ang="0">
                  <a:pos x="400" y="89"/>
                </a:cxn>
                <a:cxn ang="0">
                  <a:pos x="409" y="83"/>
                </a:cxn>
                <a:cxn ang="0">
                  <a:pos x="441" y="71"/>
                </a:cxn>
                <a:cxn ang="0">
                  <a:pos x="448" y="59"/>
                </a:cxn>
                <a:cxn ang="0">
                  <a:pos x="448" y="45"/>
                </a:cxn>
                <a:cxn ang="0">
                  <a:pos x="443" y="32"/>
                </a:cxn>
                <a:cxn ang="0">
                  <a:pos x="430" y="19"/>
                </a:cxn>
                <a:cxn ang="0">
                  <a:pos x="398" y="6"/>
                </a:cxn>
                <a:cxn ang="0">
                  <a:pos x="354" y="0"/>
                </a:cxn>
                <a:cxn ang="0">
                  <a:pos x="311" y="2"/>
                </a:cxn>
                <a:cxn ang="0">
                  <a:pos x="265" y="4"/>
                </a:cxn>
                <a:cxn ang="0">
                  <a:pos x="237" y="15"/>
                </a:cxn>
                <a:cxn ang="0">
                  <a:pos x="226" y="32"/>
                </a:cxn>
                <a:cxn ang="0">
                  <a:pos x="211" y="39"/>
                </a:cxn>
                <a:cxn ang="0">
                  <a:pos x="186" y="37"/>
                </a:cxn>
                <a:cxn ang="0">
                  <a:pos x="156" y="24"/>
                </a:cxn>
                <a:cxn ang="0">
                  <a:pos x="134" y="19"/>
                </a:cxn>
                <a:cxn ang="0">
                  <a:pos x="111" y="22"/>
                </a:cxn>
                <a:cxn ang="0">
                  <a:pos x="87" y="41"/>
                </a:cxn>
                <a:cxn ang="0">
                  <a:pos x="84" y="85"/>
                </a:cxn>
                <a:cxn ang="0">
                  <a:pos x="78" y="139"/>
                </a:cxn>
                <a:cxn ang="0">
                  <a:pos x="43" y="150"/>
                </a:cxn>
                <a:cxn ang="0">
                  <a:pos x="10" y="163"/>
                </a:cxn>
                <a:cxn ang="0">
                  <a:pos x="8" y="204"/>
                </a:cxn>
                <a:cxn ang="0">
                  <a:pos x="0" y="250"/>
                </a:cxn>
                <a:cxn ang="0">
                  <a:pos x="4" y="276"/>
                </a:cxn>
                <a:cxn ang="0">
                  <a:pos x="15" y="296"/>
                </a:cxn>
                <a:cxn ang="0">
                  <a:pos x="34" y="313"/>
                </a:cxn>
                <a:cxn ang="0">
                  <a:pos x="80" y="335"/>
                </a:cxn>
                <a:cxn ang="0">
                  <a:pos x="102" y="365"/>
                </a:cxn>
                <a:cxn ang="0">
                  <a:pos x="128" y="424"/>
                </a:cxn>
                <a:cxn ang="0">
                  <a:pos x="176" y="493"/>
                </a:cxn>
                <a:cxn ang="0">
                  <a:pos x="213" y="493"/>
                </a:cxn>
                <a:cxn ang="0">
                  <a:pos x="237" y="482"/>
                </a:cxn>
                <a:cxn ang="0">
                  <a:pos x="232" y="454"/>
                </a:cxn>
                <a:cxn ang="0">
                  <a:pos x="234" y="435"/>
                </a:cxn>
                <a:cxn ang="0">
                  <a:pos x="239" y="430"/>
                </a:cxn>
                <a:cxn ang="0">
                  <a:pos x="252" y="422"/>
                </a:cxn>
                <a:cxn ang="0">
                  <a:pos x="302" y="415"/>
                </a:cxn>
                <a:cxn ang="0">
                  <a:pos x="345" y="413"/>
                </a:cxn>
                <a:cxn ang="0">
                  <a:pos x="382" y="419"/>
                </a:cxn>
              </a:cxnLst>
              <a:rect l="0" t="0" r="r" b="b"/>
              <a:pathLst>
                <a:path w="469" h="493">
                  <a:moveTo>
                    <a:pt x="421" y="426"/>
                  </a:moveTo>
                  <a:lnTo>
                    <a:pt x="433" y="393"/>
                  </a:lnTo>
                  <a:lnTo>
                    <a:pt x="450" y="350"/>
                  </a:lnTo>
                  <a:lnTo>
                    <a:pt x="458" y="328"/>
                  </a:lnTo>
                  <a:lnTo>
                    <a:pt x="465" y="307"/>
                  </a:lnTo>
                  <a:lnTo>
                    <a:pt x="469" y="291"/>
                  </a:lnTo>
                  <a:lnTo>
                    <a:pt x="469" y="283"/>
                  </a:lnTo>
                  <a:lnTo>
                    <a:pt x="469" y="278"/>
                  </a:lnTo>
                  <a:lnTo>
                    <a:pt x="469" y="274"/>
                  </a:lnTo>
                  <a:lnTo>
                    <a:pt x="467" y="269"/>
                  </a:lnTo>
                  <a:lnTo>
                    <a:pt x="463" y="263"/>
                  </a:lnTo>
                  <a:lnTo>
                    <a:pt x="458" y="258"/>
                  </a:lnTo>
                  <a:lnTo>
                    <a:pt x="450" y="256"/>
                  </a:lnTo>
                  <a:lnTo>
                    <a:pt x="433" y="250"/>
                  </a:lnTo>
                  <a:lnTo>
                    <a:pt x="428" y="246"/>
                  </a:lnTo>
                  <a:lnTo>
                    <a:pt x="422" y="243"/>
                  </a:lnTo>
                  <a:lnTo>
                    <a:pt x="421" y="241"/>
                  </a:lnTo>
                  <a:lnTo>
                    <a:pt x="419" y="239"/>
                  </a:lnTo>
                  <a:lnTo>
                    <a:pt x="415" y="232"/>
                  </a:lnTo>
                  <a:lnTo>
                    <a:pt x="413" y="222"/>
                  </a:lnTo>
                  <a:lnTo>
                    <a:pt x="411" y="211"/>
                  </a:lnTo>
                  <a:lnTo>
                    <a:pt x="408" y="187"/>
                  </a:lnTo>
                  <a:lnTo>
                    <a:pt x="406" y="165"/>
                  </a:lnTo>
                  <a:lnTo>
                    <a:pt x="404" y="146"/>
                  </a:lnTo>
                  <a:lnTo>
                    <a:pt x="400" y="126"/>
                  </a:lnTo>
                  <a:lnTo>
                    <a:pt x="400" y="117"/>
                  </a:lnTo>
                  <a:lnTo>
                    <a:pt x="398" y="108"/>
                  </a:lnTo>
                  <a:lnTo>
                    <a:pt x="398" y="100"/>
                  </a:lnTo>
                  <a:lnTo>
                    <a:pt x="400" y="93"/>
                  </a:lnTo>
                  <a:lnTo>
                    <a:pt x="400" y="89"/>
                  </a:lnTo>
                  <a:lnTo>
                    <a:pt x="404" y="87"/>
                  </a:lnTo>
                  <a:lnTo>
                    <a:pt x="406" y="85"/>
                  </a:lnTo>
                  <a:lnTo>
                    <a:pt x="409" y="83"/>
                  </a:lnTo>
                  <a:lnTo>
                    <a:pt x="428" y="76"/>
                  </a:lnTo>
                  <a:lnTo>
                    <a:pt x="435" y="72"/>
                  </a:lnTo>
                  <a:lnTo>
                    <a:pt x="441" y="71"/>
                  </a:lnTo>
                  <a:lnTo>
                    <a:pt x="443" y="67"/>
                  </a:lnTo>
                  <a:lnTo>
                    <a:pt x="446" y="63"/>
                  </a:lnTo>
                  <a:lnTo>
                    <a:pt x="448" y="59"/>
                  </a:lnTo>
                  <a:lnTo>
                    <a:pt x="448" y="54"/>
                  </a:lnTo>
                  <a:lnTo>
                    <a:pt x="448" y="48"/>
                  </a:lnTo>
                  <a:lnTo>
                    <a:pt x="448" y="45"/>
                  </a:lnTo>
                  <a:lnTo>
                    <a:pt x="448" y="41"/>
                  </a:lnTo>
                  <a:lnTo>
                    <a:pt x="445" y="34"/>
                  </a:lnTo>
                  <a:lnTo>
                    <a:pt x="443" y="32"/>
                  </a:lnTo>
                  <a:lnTo>
                    <a:pt x="441" y="28"/>
                  </a:lnTo>
                  <a:lnTo>
                    <a:pt x="435" y="22"/>
                  </a:lnTo>
                  <a:lnTo>
                    <a:pt x="430" y="19"/>
                  </a:lnTo>
                  <a:lnTo>
                    <a:pt x="422" y="15"/>
                  </a:lnTo>
                  <a:lnTo>
                    <a:pt x="408" y="8"/>
                  </a:lnTo>
                  <a:lnTo>
                    <a:pt x="398" y="6"/>
                  </a:lnTo>
                  <a:lnTo>
                    <a:pt x="389" y="4"/>
                  </a:lnTo>
                  <a:lnTo>
                    <a:pt x="371" y="0"/>
                  </a:lnTo>
                  <a:lnTo>
                    <a:pt x="354" y="0"/>
                  </a:lnTo>
                  <a:lnTo>
                    <a:pt x="337" y="0"/>
                  </a:lnTo>
                  <a:lnTo>
                    <a:pt x="324" y="2"/>
                  </a:lnTo>
                  <a:lnTo>
                    <a:pt x="311" y="2"/>
                  </a:lnTo>
                  <a:lnTo>
                    <a:pt x="289" y="2"/>
                  </a:lnTo>
                  <a:lnTo>
                    <a:pt x="278" y="2"/>
                  </a:lnTo>
                  <a:lnTo>
                    <a:pt x="265" y="4"/>
                  </a:lnTo>
                  <a:lnTo>
                    <a:pt x="254" y="8"/>
                  </a:lnTo>
                  <a:lnTo>
                    <a:pt x="241" y="13"/>
                  </a:lnTo>
                  <a:lnTo>
                    <a:pt x="237" y="15"/>
                  </a:lnTo>
                  <a:lnTo>
                    <a:pt x="235" y="19"/>
                  </a:lnTo>
                  <a:lnTo>
                    <a:pt x="230" y="26"/>
                  </a:lnTo>
                  <a:lnTo>
                    <a:pt x="226" y="32"/>
                  </a:lnTo>
                  <a:lnTo>
                    <a:pt x="223" y="34"/>
                  </a:lnTo>
                  <a:lnTo>
                    <a:pt x="215" y="37"/>
                  </a:lnTo>
                  <a:lnTo>
                    <a:pt x="211" y="39"/>
                  </a:lnTo>
                  <a:lnTo>
                    <a:pt x="208" y="39"/>
                  </a:lnTo>
                  <a:lnTo>
                    <a:pt x="197" y="39"/>
                  </a:lnTo>
                  <a:lnTo>
                    <a:pt x="186" y="37"/>
                  </a:lnTo>
                  <a:lnTo>
                    <a:pt x="176" y="34"/>
                  </a:lnTo>
                  <a:lnTo>
                    <a:pt x="165" y="30"/>
                  </a:lnTo>
                  <a:lnTo>
                    <a:pt x="156" y="24"/>
                  </a:lnTo>
                  <a:lnTo>
                    <a:pt x="145" y="22"/>
                  </a:lnTo>
                  <a:lnTo>
                    <a:pt x="139" y="21"/>
                  </a:lnTo>
                  <a:lnTo>
                    <a:pt x="134" y="19"/>
                  </a:lnTo>
                  <a:lnTo>
                    <a:pt x="123" y="19"/>
                  </a:lnTo>
                  <a:lnTo>
                    <a:pt x="117" y="21"/>
                  </a:lnTo>
                  <a:lnTo>
                    <a:pt x="111" y="22"/>
                  </a:lnTo>
                  <a:lnTo>
                    <a:pt x="104" y="28"/>
                  </a:lnTo>
                  <a:lnTo>
                    <a:pt x="97" y="35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7" y="61"/>
                  </a:lnTo>
                  <a:lnTo>
                    <a:pt x="84" y="85"/>
                  </a:lnTo>
                  <a:lnTo>
                    <a:pt x="80" y="113"/>
                  </a:lnTo>
                  <a:lnTo>
                    <a:pt x="78" y="126"/>
                  </a:lnTo>
                  <a:lnTo>
                    <a:pt x="78" y="139"/>
                  </a:lnTo>
                  <a:lnTo>
                    <a:pt x="67" y="141"/>
                  </a:lnTo>
                  <a:lnTo>
                    <a:pt x="58" y="145"/>
                  </a:lnTo>
                  <a:lnTo>
                    <a:pt x="43" y="150"/>
                  </a:lnTo>
                  <a:lnTo>
                    <a:pt x="26" y="158"/>
                  </a:lnTo>
                  <a:lnTo>
                    <a:pt x="19" y="159"/>
                  </a:lnTo>
                  <a:lnTo>
                    <a:pt x="10" y="163"/>
                  </a:lnTo>
                  <a:lnTo>
                    <a:pt x="10" y="178"/>
                  </a:lnTo>
                  <a:lnTo>
                    <a:pt x="10" y="191"/>
                  </a:lnTo>
                  <a:lnTo>
                    <a:pt x="8" y="204"/>
                  </a:lnTo>
                  <a:lnTo>
                    <a:pt x="6" y="215"/>
                  </a:lnTo>
                  <a:lnTo>
                    <a:pt x="0" y="239"/>
                  </a:lnTo>
                  <a:lnTo>
                    <a:pt x="0" y="250"/>
                  </a:lnTo>
                  <a:lnTo>
                    <a:pt x="0" y="261"/>
                  </a:lnTo>
                  <a:lnTo>
                    <a:pt x="2" y="269"/>
                  </a:lnTo>
                  <a:lnTo>
                    <a:pt x="4" y="276"/>
                  </a:lnTo>
                  <a:lnTo>
                    <a:pt x="8" y="283"/>
                  </a:lnTo>
                  <a:lnTo>
                    <a:pt x="12" y="291"/>
                  </a:lnTo>
                  <a:lnTo>
                    <a:pt x="15" y="296"/>
                  </a:lnTo>
                  <a:lnTo>
                    <a:pt x="21" y="302"/>
                  </a:lnTo>
                  <a:lnTo>
                    <a:pt x="28" y="307"/>
                  </a:lnTo>
                  <a:lnTo>
                    <a:pt x="34" y="313"/>
                  </a:lnTo>
                  <a:lnTo>
                    <a:pt x="49" y="322"/>
                  </a:lnTo>
                  <a:lnTo>
                    <a:pt x="65" y="330"/>
                  </a:lnTo>
                  <a:lnTo>
                    <a:pt x="80" y="335"/>
                  </a:lnTo>
                  <a:lnTo>
                    <a:pt x="89" y="337"/>
                  </a:lnTo>
                  <a:lnTo>
                    <a:pt x="97" y="337"/>
                  </a:lnTo>
                  <a:lnTo>
                    <a:pt x="102" y="365"/>
                  </a:lnTo>
                  <a:lnTo>
                    <a:pt x="110" y="387"/>
                  </a:lnTo>
                  <a:lnTo>
                    <a:pt x="119" y="407"/>
                  </a:lnTo>
                  <a:lnTo>
                    <a:pt x="128" y="424"/>
                  </a:lnTo>
                  <a:lnTo>
                    <a:pt x="139" y="441"/>
                  </a:lnTo>
                  <a:lnTo>
                    <a:pt x="150" y="457"/>
                  </a:lnTo>
                  <a:lnTo>
                    <a:pt x="176" y="493"/>
                  </a:lnTo>
                  <a:lnTo>
                    <a:pt x="193" y="493"/>
                  </a:lnTo>
                  <a:lnTo>
                    <a:pt x="206" y="493"/>
                  </a:lnTo>
                  <a:lnTo>
                    <a:pt x="213" y="493"/>
                  </a:lnTo>
                  <a:lnTo>
                    <a:pt x="221" y="489"/>
                  </a:lnTo>
                  <a:lnTo>
                    <a:pt x="228" y="487"/>
                  </a:lnTo>
                  <a:lnTo>
                    <a:pt x="237" y="482"/>
                  </a:lnTo>
                  <a:lnTo>
                    <a:pt x="234" y="472"/>
                  </a:lnTo>
                  <a:lnTo>
                    <a:pt x="232" y="463"/>
                  </a:lnTo>
                  <a:lnTo>
                    <a:pt x="232" y="454"/>
                  </a:lnTo>
                  <a:lnTo>
                    <a:pt x="232" y="446"/>
                  </a:lnTo>
                  <a:lnTo>
                    <a:pt x="232" y="441"/>
                  </a:lnTo>
                  <a:lnTo>
                    <a:pt x="234" y="435"/>
                  </a:lnTo>
                  <a:lnTo>
                    <a:pt x="235" y="433"/>
                  </a:lnTo>
                  <a:lnTo>
                    <a:pt x="237" y="432"/>
                  </a:lnTo>
                  <a:lnTo>
                    <a:pt x="239" y="430"/>
                  </a:lnTo>
                  <a:lnTo>
                    <a:pt x="241" y="428"/>
                  </a:lnTo>
                  <a:lnTo>
                    <a:pt x="247" y="424"/>
                  </a:lnTo>
                  <a:lnTo>
                    <a:pt x="252" y="422"/>
                  </a:lnTo>
                  <a:lnTo>
                    <a:pt x="265" y="419"/>
                  </a:lnTo>
                  <a:lnTo>
                    <a:pt x="284" y="417"/>
                  </a:lnTo>
                  <a:lnTo>
                    <a:pt x="302" y="415"/>
                  </a:lnTo>
                  <a:lnTo>
                    <a:pt x="317" y="413"/>
                  </a:lnTo>
                  <a:lnTo>
                    <a:pt x="330" y="413"/>
                  </a:lnTo>
                  <a:lnTo>
                    <a:pt x="345" y="413"/>
                  </a:lnTo>
                  <a:lnTo>
                    <a:pt x="358" y="415"/>
                  </a:lnTo>
                  <a:lnTo>
                    <a:pt x="369" y="417"/>
                  </a:lnTo>
                  <a:lnTo>
                    <a:pt x="382" y="419"/>
                  </a:lnTo>
                  <a:lnTo>
                    <a:pt x="404" y="426"/>
                  </a:lnTo>
                  <a:lnTo>
                    <a:pt x="421" y="426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n-lt"/>
                <a:cs typeface="+mn-cs"/>
              </a:endParaRPr>
            </a:p>
          </p:txBody>
        </p:sp>
        <p:sp>
          <p:nvSpPr>
            <p:cNvPr id="22954" name="Freeform 809"/>
            <p:cNvSpPr>
              <a:spLocks/>
            </p:cNvSpPr>
            <p:nvPr/>
          </p:nvSpPr>
          <p:spPr bwMode="auto">
            <a:xfrm>
              <a:off x="7449654" y="1839411"/>
              <a:ext cx="54009" cy="100765"/>
            </a:xfrm>
            <a:custGeom>
              <a:avLst/>
              <a:gdLst>
                <a:gd name="T0" fmla="*/ 0 w 74"/>
                <a:gd name="T1" fmla="*/ 2147483647 h 154"/>
                <a:gd name="T2" fmla="*/ 2147483647 w 74"/>
                <a:gd name="T3" fmla="*/ 2147483647 h 154"/>
                <a:gd name="T4" fmla="*/ 2147483647 w 74"/>
                <a:gd name="T5" fmla="*/ 2147483647 h 154"/>
                <a:gd name="T6" fmla="*/ 2147483647 w 74"/>
                <a:gd name="T7" fmla="*/ 0 h 154"/>
                <a:gd name="T8" fmla="*/ 2147483647 w 74"/>
                <a:gd name="T9" fmla="*/ 2147483647 h 154"/>
                <a:gd name="T10" fmla="*/ 2147483647 w 74"/>
                <a:gd name="T11" fmla="*/ 2147483647 h 154"/>
                <a:gd name="T12" fmla="*/ 2147483647 w 74"/>
                <a:gd name="T13" fmla="*/ 2147483647 h 154"/>
                <a:gd name="T14" fmla="*/ 2147483647 w 74"/>
                <a:gd name="T15" fmla="*/ 2147483647 h 154"/>
                <a:gd name="T16" fmla="*/ 0 w 74"/>
                <a:gd name="T17" fmla="*/ 2147483647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154"/>
                <a:gd name="T29" fmla="*/ 74 w 74"/>
                <a:gd name="T30" fmla="*/ 154 h 1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154">
                  <a:moveTo>
                    <a:pt x="0" y="144"/>
                  </a:moveTo>
                  <a:lnTo>
                    <a:pt x="31" y="70"/>
                  </a:lnTo>
                  <a:lnTo>
                    <a:pt x="44" y="28"/>
                  </a:lnTo>
                  <a:lnTo>
                    <a:pt x="50" y="0"/>
                  </a:lnTo>
                  <a:lnTo>
                    <a:pt x="74" y="6"/>
                  </a:lnTo>
                  <a:lnTo>
                    <a:pt x="68" y="35"/>
                  </a:lnTo>
                  <a:lnTo>
                    <a:pt x="55" y="80"/>
                  </a:lnTo>
                  <a:lnTo>
                    <a:pt x="24" y="15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55" name="Freeform 810"/>
            <p:cNvSpPr>
              <a:spLocks/>
            </p:cNvSpPr>
            <p:nvPr/>
          </p:nvSpPr>
          <p:spPr bwMode="auto">
            <a:xfrm>
              <a:off x="7455493" y="1810621"/>
              <a:ext cx="48170" cy="32716"/>
            </a:xfrm>
            <a:custGeom>
              <a:avLst/>
              <a:gdLst>
                <a:gd name="T0" fmla="*/ 2147483647 w 67"/>
                <a:gd name="T1" fmla="*/ 2147483647 h 50"/>
                <a:gd name="T2" fmla="*/ 2147483647 w 67"/>
                <a:gd name="T3" fmla="*/ 2147483647 h 50"/>
                <a:gd name="T4" fmla="*/ 2147483647 w 67"/>
                <a:gd name="T5" fmla="*/ 2147483647 h 50"/>
                <a:gd name="T6" fmla="*/ 2147483647 w 67"/>
                <a:gd name="T7" fmla="*/ 2147483647 h 50"/>
                <a:gd name="T8" fmla="*/ 2147483647 w 67"/>
                <a:gd name="T9" fmla="*/ 2147483647 h 50"/>
                <a:gd name="T10" fmla="*/ 0 w 67"/>
                <a:gd name="T11" fmla="*/ 2147483647 h 50"/>
                <a:gd name="T12" fmla="*/ 2147483647 w 67"/>
                <a:gd name="T13" fmla="*/ 0 h 50"/>
                <a:gd name="T14" fmla="*/ 2147483647 w 67"/>
                <a:gd name="T15" fmla="*/ 2147483647 h 50"/>
                <a:gd name="T16" fmla="*/ 2147483647 w 67"/>
                <a:gd name="T17" fmla="*/ 2147483647 h 50"/>
                <a:gd name="T18" fmla="*/ 2147483647 w 67"/>
                <a:gd name="T19" fmla="*/ 2147483647 h 50"/>
                <a:gd name="T20" fmla="*/ 2147483647 w 67"/>
                <a:gd name="T21" fmla="*/ 2147483647 h 50"/>
                <a:gd name="T22" fmla="*/ 2147483647 w 67"/>
                <a:gd name="T23" fmla="*/ 2147483647 h 50"/>
                <a:gd name="T24" fmla="*/ 2147483647 w 67"/>
                <a:gd name="T25" fmla="*/ 2147483647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50"/>
                <a:gd name="T41" fmla="*/ 67 w 67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50">
                  <a:moveTo>
                    <a:pt x="43" y="50"/>
                  </a:moveTo>
                  <a:lnTo>
                    <a:pt x="43" y="42"/>
                  </a:lnTo>
                  <a:lnTo>
                    <a:pt x="41" y="42"/>
                  </a:lnTo>
                  <a:lnTo>
                    <a:pt x="30" y="33"/>
                  </a:lnTo>
                  <a:lnTo>
                    <a:pt x="15" y="29"/>
                  </a:lnTo>
                  <a:lnTo>
                    <a:pt x="0" y="22"/>
                  </a:lnTo>
                  <a:lnTo>
                    <a:pt x="13" y="0"/>
                  </a:lnTo>
                  <a:lnTo>
                    <a:pt x="26" y="7"/>
                  </a:lnTo>
                  <a:lnTo>
                    <a:pt x="43" y="11"/>
                  </a:lnTo>
                  <a:lnTo>
                    <a:pt x="58" y="22"/>
                  </a:lnTo>
                  <a:lnTo>
                    <a:pt x="65" y="31"/>
                  </a:lnTo>
                  <a:lnTo>
                    <a:pt x="67" y="42"/>
                  </a:lnTo>
                  <a:lnTo>
                    <a:pt x="43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56" name="Freeform 811"/>
            <p:cNvSpPr>
              <a:spLocks/>
            </p:cNvSpPr>
            <p:nvPr/>
          </p:nvSpPr>
          <p:spPr bwMode="auto">
            <a:xfrm>
              <a:off x="7486147" y="1838103"/>
              <a:ext cx="17516" cy="5235"/>
            </a:xfrm>
            <a:custGeom>
              <a:avLst/>
              <a:gdLst>
                <a:gd name="T0" fmla="*/ 2147483647 w 24"/>
                <a:gd name="T1" fmla="*/ 2147483647 h 8"/>
                <a:gd name="T2" fmla="*/ 2147483647 w 24"/>
                <a:gd name="T3" fmla="*/ 2147483647 h 8"/>
                <a:gd name="T4" fmla="*/ 2147483647 w 24"/>
                <a:gd name="T5" fmla="*/ 0 h 8"/>
                <a:gd name="T6" fmla="*/ 0 w 24"/>
                <a:gd name="T7" fmla="*/ 2147483647 h 8"/>
                <a:gd name="T8" fmla="*/ 0 w 24"/>
                <a:gd name="T9" fmla="*/ 2147483647 h 8"/>
                <a:gd name="T10" fmla="*/ 2147483647 w 24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"/>
                <a:gd name="T20" fmla="*/ 24 w 2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">
                  <a:moveTo>
                    <a:pt x="24" y="8"/>
                  </a:moveTo>
                  <a:lnTo>
                    <a:pt x="24" y="4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2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57" name="Freeform 812"/>
            <p:cNvSpPr>
              <a:spLocks/>
            </p:cNvSpPr>
            <p:nvPr/>
          </p:nvSpPr>
          <p:spPr bwMode="auto">
            <a:xfrm>
              <a:off x="7439436" y="1764819"/>
              <a:ext cx="29194" cy="57580"/>
            </a:xfrm>
            <a:custGeom>
              <a:avLst/>
              <a:gdLst>
                <a:gd name="T0" fmla="*/ 2147483647 w 39"/>
                <a:gd name="T1" fmla="*/ 2147483647 h 89"/>
                <a:gd name="T2" fmla="*/ 2147483647 w 39"/>
                <a:gd name="T3" fmla="*/ 2147483647 h 89"/>
                <a:gd name="T4" fmla="*/ 2147483647 w 39"/>
                <a:gd name="T5" fmla="*/ 2147483647 h 89"/>
                <a:gd name="T6" fmla="*/ 0 w 39"/>
                <a:gd name="T7" fmla="*/ 2147483647 h 89"/>
                <a:gd name="T8" fmla="*/ 2147483647 w 39"/>
                <a:gd name="T9" fmla="*/ 0 h 89"/>
                <a:gd name="T10" fmla="*/ 2147483647 w 39"/>
                <a:gd name="T11" fmla="*/ 2147483647 h 89"/>
                <a:gd name="T12" fmla="*/ 2147483647 w 39"/>
                <a:gd name="T13" fmla="*/ 2147483647 h 89"/>
                <a:gd name="T14" fmla="*/ 2147483647 w 39"/>
                <a:gd name="T15" fmla="*/ 2147483647 h 89"/>
                <a:gd name="T16" fmla="*/ 2147483647 w 39"/>
                <a:gd name="T17" fmla="*/ 2147483647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89"/>
                <a:gd name="T29" fmla="*/ 39 w 39"/>
                <a:gd name="T30" fmla="*/ 89 h 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89">
                  <a:moveTo>
                    <a:pt x="16" y="89"/>
                  </a:moveTo>
                  <a:lnTo>
                    <a:pt x="9" y="76"/>
                  </a:lnTo>
                  <a:lnTo>
                    <a:pt x="5" y="52"/>
                  </a:lnTo>
                  <a:lnTo>
                    <a:pt x="0" y="4"/>
                  </a:lnTo>
                  <a:lnTo>
                    <a:pt x="24" y="0"/>
                  </a:lnTo>
                  <a:lnTo>
                    <a:pt x="29" y="48"/>
                  </a:lnTo>
                  <a:lnTo>
                    <a:pt x="33" y="67"/>
                  </a:lnTo>
                  <a:lnTo>
                    <a:pt x="39" y="76"/>
                  </a:lnTo>
                  <a:lnTo>
                    <a:pt x="1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58" name="Freeform 813"/>
            <p:cNvSpPr>
              <a:spLocks/>
            </p:cNvSpPr>
            <p:nvPr/>
          </p:nvSpPr>
          <p:spPr bwMode="auto">
            <a:xfrm>
              <a:off x="7452574" y="1810621"/>
              <a:ext cx="16057" cy="14395"/>
            </a:xfrm>
            <a:custGeom>
              <a:avLst/>
              <a:gdLst>
                <a:gd name="T0" fmla="*/ 2147483647 w 23"/>
                <a:gd name="T1" fmla="*/ 2147483647 h 22"/>
                <a:gd name="T2" fmla="*/ 2147483647 w 23"/>
                <a:gd name="T3" fmla="*/ 2147483647 h 22"/>
                <a:gd name="T4" fmla="*/ 0 w 23"/>
                <a:gd name="T5" fmla="*/ 2147483647 h 22"/>
                <a:gd name="T6" fmla="*/ 2147483647 w 23"/>
                <a:gd name="T7" fmla="*/ 2147483647 h 22"/>
                <a:gd name="T8" fmla="*/ 2147483647 w 23"/>
                <a:gd name="T9" fmla="*/ 0 h 22"/>
                <a:gd name="T10" fmla="*/ 2147483647 w 23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2"/>
                <a:gd name="T20" fmla="*/ 23 w 23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2">
                  <a:moveTo>
                    <a:pt x="4" y="22"/>
                  </a:moveTo>
                  <a:lnTo>
                    <a:pt x="2" y="20"/>
                  </a:lnTo>
                  <a:lnTo>
                    <a:pt x="0" y="18"/>
                  </a:lnTo>
                  <a:lnTo>
                    <a:pt x="23" y="5"/>
                  </a:lnTo>
                  <a:lnTo>
                    <a:pt x="17" y="0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59" name="Freeform 814"/>
            <p:cNvSpPr>
              <a:spLocks/>
            </p:cNvSpPr>
            <p:nvPr/>
          </p:nvSpPr>
          <p:spPr bwMode="auto">
            <a:xfrm>
              <a:off x="7435057" y="1717708"/>
              <a:ext cx="21896" cy="48419"/>
            </a:xfrm>
            <a:custGeom>
              <a:avLst/>
              <a:gdLst>
                <a:gd name="T0" fmla="*/ 2147483647 w 32"/>
                <a:gd name="T1" fmla="*/ 2147483647 h 74"/>
                <a:gd name="T2" fmla="*/ 2147483647 w 32"/>
                <a:gd name="T3" fmla="*/ 2147483647 h 74"/>
                <a:gd name="T4" fmla="*/ 0 w 32"/>
                <a:gd name="T5" fmla="*/ 2147483647 h 74"/>
                <a:gd name="T6" fmla="*/ 2147483647 w 32"/>
                <a:gd name="T7" fmla="*/ 0 h 74"/>
                <a:gd name="T8" fmla="*/ 2147483647 w 32"/>
                <a:gd name="T9" fmla="*/ 2147483647 h 74"/>
                <a:gd name="T10" fmla="*/ 2147483647 w 32"/>
                <a:gd name="T11" fmla="*/ 2147483647 h 74"/>
                <a:gd name="T12" fmla="*/ 2147483647 w 32"/>
                <a:gd name="T13" fmla="*/ 2147483647 h 74"/>
                <a:gd name="T14" fmla="*/ 2147483647 w 32"/>
                <a:gd name="T15" fmla="*/ 2147483647 h 74"/>
                <a:gd name="T16" fmla="*/ 2147483647 w 32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74"/>
                <a:gd name="T29" fmla="*/ 32 w 32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74">
                  <a:moveTo>
                    <a:pt x="8" y="74"/>
                  </a:moveTo>
                  <a:lnTo>
                    <a:pt x="2" y="37"/>
                  </a:lnTo>
                  <a:lnTo>
                    <a:pt x="0" y="17"/>
                  </a:lnTo>
                  <a:lnTo>
                    <a:pt x="2" y="0"/>
                  </a:lnTo>
                  <a:lnTo>
                    <a:pt x="26" y="4"/>
                  </a:lnTo>
                  <a:lnTo>
                    <a:pt x="26" y="17"/>
                  </a:lnTo>
                  <a:lnTo>
                    <a:pt x="26" y="33"/>
                  </a:lnTo>
                  <a:lnTo>
                    <a:pt x="32" y="70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0" name="Freeform 815"/>
            <p:cNvSpPr>
              <a:spLocks/>
            </p:cNvSpPr>
            <p:nvPr/>
          </p:nvSpPr>
          <p:spPr bwMode="auto">
            <a:xfrm>
              <a:off x="7439436" y="1764819"/>
              <a:ext cx="17516" cy="1309"/>
            </a:xfrm>
            <a:custGeom>
              <a:avLst/>
              <a:gdLst>
                <a:gd name="T0" fmla="*/ 2147483647 w 24"/>
                <a:gd name="T1" fmla="*/ 0 h 4"/>
                <a:gd name="T2" fmla="*/ 0 w 24"/>
                <a:gd name="T3" fmla="*/ 2147483647 h 4"/>
                <a:gd name="T4" fmla="*/ 2147483647 w 24"/>
                <a:gd name="T5" fmla="*/ 0 h 4"/>
                <a:gd name="T6" fmla="*/ 0 60000 65536"/>
                <a:gd name="T7" fmla="*/ 0 60000 65536"/>
                <a:gd name="T8" fmla="*/ 0 60000 65536"/>
                <a:gd name="T9" fmla="*/ 0 w 24"/>
                <a:gd name="T10" fmla="*/ 0 h 4"/>
                <a:gd name="T11" fmla="*/ 24 w 2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4">
                  <a:moveTo>
                    <a:pt x="24" y="0"/>
                  </a:moveTo>
                  <a:lnTo>
                    <a:pt x="0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1" name="Freeform 816"/>
            <p:cNvSpPr>
              <a:spLocks/>
            </p:cNvSpPr>
            <p:nvPr/>
          </p:nvSpPr>
          <p:spPr bwMode="auto">
            <a:xfrm>
              <a:off x="7437977" y="1688918"/>
              <a:ext cx="51090" cy="35333"/>
            </a:xfrm>
            <a:custGeom>
              <a:avLst/>
              <a:gdLst>
                <a:gd name="T0" fmla="*/ 0 w 70"/>
                <a:gd name="T1" fmla="*/ 2147483647 h 54"/>
                <a:gd name="T2" fmla="*/ 2147483647 w 70"/>
                <a:gd name="T3" fmla="*/ 2147483647 h 54"/>
                <a:gd name="T4" fmla="*/ 2147483647 w 70"/>
                <a:gd name="T5" fmla="*/ 2147483647 h 54"/>
                <a:gd name="T6" fmla="*/ 2147483647 w 70"/>
                <a:gd name="T7" fmla="*/ 2147483647 h 54"/>
                <a:gd name="T8" fmla="*/ 2147483647 w 70"/>
                <a:gd name="T9" fmla="*/ 2147483647 h 54"/>
                <a:gd name="T10" fmla="*/ 2147483647 w 70"/>
                <a:gd name="T11" fmla="*/ 2147483647 h 54"/>
                <a:gd name="T12" fmla="*/ 2147483647 w 70"/>
                <a:gd name="T13" fmla="*/ 0 h 54"/>
                <a:gd name="T14" fmla="*/ 2147483647 w 70"/>
                <a:gd name="T15" fmla="*/ 2147483647 h 54"/>
                <a:gd name="T16" fmla="*/ 2147483647 w 70"/>
                <a:gd name="T17" fmla="*/ 2147483647 h 54"/>
                <a:gd name="T18" fmla="*/ 2147483647 w 70"/>
                <a:gd name="T19" fmla="*/ 2147483647 h 54"/>
                <a:gd name="T20" fmla="*/ 2147483647 w 70"/>
                <a:gd name="T21" fmla="*/ 2147483647 h 54"/>
                <a:gd name="T22" fmla="*/ 2147483647 w 70"/>
                <a:gd name="T23" fmla="*/ 2147483647 h 54"/>
                <a:gd name="T24" fmla="*/ 2147483647 w 70"/>
                <a:gd name="T25" fmla="*/ 2147483647 h 54"/>
                <a:gd name="T26" fmla="*/ 2147483647 w 70"/>
                <a:gd name="T27" fmla="*/ 2147483647 h 54"/>
                <a:gd name="T28" fmla="*/ 0 w 70"/>
                <a:gd name="T29" fmla="*/ 2147483647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54"/>
                <a:gd name="T47" fmla="*/ 70 w 70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54">
                  <a:moveTo>
                    <a:pt x="0" y="39"/>
                  </a:moveTo>
                  <a:lnTo>
                    <a:pt x="6" y="32"/>
                  </a:lnTo>
                  <a:lnTo>
                    <a:pt x="15" y="25"/>
                  </a:lnTo>
                  <a:lnTo>
                    <a:pt x="33" y="19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6" y="0"/>
                  </a:lnTo>
                  <a:lnTo>
                    <a:pt x="70" y="4"/>
                  </a:lnTo>
                  <a:lnTo>
                    <a:pt x="70" y="17"/>
                  </a:lnTo>
                  <a:lnTo>
                    <a:pt x="61" y="32"/>
                  </a:lnTo>
                  <a:lnTo>
                    <a:pt x="43" y="43"/>
                  </a:lnTo>
                  <a:lnTo>
                    <a:pt x="24" y="49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2" name="Freeform 817"/>
            <p:cNvSpPr>
              <a:spLocks/>
            </p:cNvSpPr>
            <p:nvPr/>
          </p:nvSpPr>
          <p:spPr bwMode="auto">
            <a:xfrm>
              <a:off x="7436517" y="1715091"/>
              <a:ext cx="17516" cy="9160"/>
            </a:xfrm>
            <a:custGeom>
              <a:avLst/>
              <a:gdLst>
                <a:gd name="T0" fmla="*/ 0 w 24"/>
                <a:gd name="T1" fmla="*/ 2147483647 h 15"/>
                <a:gd name="T2" fmla="*/ 0 w 24"/>
                <a:gd name="T3" fmla="*/ 2147483647 h 15"/>
                <a:gd name="T4" fmla="*/ 2147483647 w 24"/>
                <a:gd name="T5" fmla="*/ 0 h 15"/>
                <a:gd name="T6" fmla="*/ 2147483647 w 24"/>
                <a:gd name="T7" fmla="*/ 2147483647 h 15"/>
                <a:gd name="T8" fmla="*/ 2147483647 w 24"/>
                <a:gd name="T9" fmla="*/ 2147483647 h 15"/>
                <a:gd name="T10" fmla="*/ 0 w 24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5"/>
                <a:gd name="T20" fmla="*/ 24 w 24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5">
                  <a:moveTo>
                    <a:pt x="0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3" name="Freeform 818"/>
            <p:cNvSpPr>
              <a:spLocks/>
            </p:cNvSpPr>
            <p:nvPr/>
          </p:nvSpPr>
          <p:spPr bwMode="auto">
            <a:xfrm>
              <a:off x="7400024" y="1650968"/>
              <a:ext cx="89042" cy="43185"/>
            </a:xfrm>
            <a:custGeom>
              <a:avLst/>
              <a:gdLst>
                <a:gd name="T0" fmla="*/ 2147483647 w 122"/>
                <a:gd name="T1" fmla="*/ 2147483647 h 67"/>
                <a:gd name="T2" fmla="*/ 2147483647 w 122"/>
                <a:gd name="T3" fmla="*/ 2147483647 h 67"/>
                <a:gd name="T4" fmla="*/ 2147483647 w 122"/>
                <a:gd name="T5" fmla="*/ 2147483647 h 67"/>
                <a:gd name="T6" fmla="*/ 2147483647 w 122"/>
                <a:gd name="T7" fmla="*/ 2147483647 h 67"/>
                <a:gd name="T8" fmla="*/ 2147483647 w 122"/>
                <a:gd name="T9" fmla="*/ 2147483647 h 67"/>
                <a:gd name="T10" fmla="*/ 2147483647 w 122"/>
                <a:gd name="T11" fmla="*/ 2147483647 h 67"/>
                <a:gd name="T12" fmla="*/ 0 w 122"/>
                <a:gd name="T13" fmla="*/ 2147483647 h 67"/>
                <a:gd name="T14" fmla="*/ 0 w 122"/>
                <a:gd name="T15" fmla="*/ 0 h 67"/>
                <a:gd name="T16" fmla="*/ 2147483647 w 122"/>
                <a:gd name="T17" fmla="*/ 2147483647 h 67"/>
                <a:gd name="T18" fmla="*/ 2147483647 w 122"/>
                <a:gd name="T19" fmla="*/ 2147483647 h 67"/>
                <a:gd name="T20" fmla="*/ 2147483647 w 122"/>
                <a:gd name="T21" fmla="*/ 2147483647 h 67"/>
                <a:gd name="T22" fmla="*/ 2147483647 w 122"/>
                <a:gd name="T23" fmla="*/ 2147483647 h 67"/>
                <a:gd name="T24" fmla="*/ 2147483647 w 122"/>
                <a:gd name="T25" fmla="*/ 2147483647 h 67"/>
                <a:gd name="T26" fmla="*/ 2147483647 w 122"/>
                <a:gd name="T27" fmla="*/ 2147483647 h 67"/>
                <a:gd name="T28" fmla="*/ 2147483647 w 122"/>
                <a:gd name="T29" fmla="*/ 2147483647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67"/>
                <a:gd name="T47" fmla="*/ 122 w 122"/>
                <a:gd name="T48" fmla="*/ 67 h 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67">
                  <a:moveTo>
                    <a:pt x="98" y="67"/>
                  </a:moveTo>
                  <a:lnTo>
                    <a:pt x="96" y="54"/>
                  </a:lnTo>
                  <a:lnTo>
                    <a:pt x="89" y="45"/>
                  </a:lnTo>
                  <a:lnTo>
                    <a:pt x="78" y="37"/>
                  </a:lnTo>
                  <a:lnTo>
                    <a:pt x="65" y="34"/>
                  </a:lnTo>
                  <a:lnTo>
                    <a:pt x="3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5" y="2"/>
                  </a:lnTo>
                  <a:lnTo>
                    <a:pt x="72" y="9"/>
                  </a:lnTo>
                  <a:lnTo>
                    <a:pt x="91" y="15"/>
                  </a:lnTo>
                  <a:lnTo>
                    <a:pt x="108" y="26"/>
                  </a:lnTo>
                  <a:lnTo>
                    <a:pt x="119" y="41"/>
                  </a:lnTo>
                  <a:lnTo>
                    <a:pt x="122" y="58"/>
                  </a:lnTo>
                  <a:lnTo>
                    <a:pt x="98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4" name="Freeform 819"/>
            <p:cNvSpPr>
              <a:spLocks/>
            </p:cNvSpPr>
            <p:nvPr/>
          </p:nvSpPr>
          <p:spPr bwMode="auto">
            <a:xfrm>
              <a:off x="7471550" y="1687610"/>
              <a:ext cx="17516" cy="6543"/>
            </a:xfrm>
            <a:custGeom>
              <a:avLst/>
              <a:gdLst>
                <a:gd name="T0" fmla="*/ 2147483647 w 24"/>
                <a:gd name="T1" fmla="*/ 2147483647 h 9"/>
                <a:gd name="T2" fmla="*/ 2147483647 w 24"/>
                <a:gd name="T3" fmla="*/ 2147483647 h 9"/>
                <a:gd name="T4" fmla="*/ 2147483647 w 24"/>
                <a:gd name="T5" fmla="*/ 0 h 9"/>
                <a:gd name="T6" fmla="*/ 0 w 24"/>
                <a:gd name="T7" fmla="*/ 2147483647 h 9"/>
                <a:gd name="T8" fmla="*/ 0 w 24"/>
                <a:gd name="T9" fmla="*/ 2147483647 h 9"/>
                <a:gd name="T10" fmla="*/ 2147483647 w 24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9"/>
                <a:gd name="T20" fmla="*/ 24 w 2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9">
                  <a:moveTo>
                    <a:pt x="24" y="5"/>
                  </a:moveTo>
                  <a:lnTo>
                    <a:pt x="24" y="1"/>
                  </a:lnTo>
                  <a:lnTo>
                    <a:pt x="24" y="0"/>
                  </a:lnTo>
                  <a:lnTo>
                    <a:pt x="0" y="9"/>
                  </a:lnTo>
                  <a:lnTo>
                    <a:pt x="0" y="1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5" name="Freeform 820"/>
            <p:cNvSpPr>
              <a:spLocks/>
            </p:cNvSpPr>
            <p:nvPr/>
          </p:nvSpPr>
          <p:spPr bwMode="auto">
            <a:xfrm>
              <a:off x="7325579" y="1652277"/>
              <a:ext cx="74445" cy="23555"/>
            </a:xfrm>
            <a:custGeom>
              <a:avLst/>
              <a:gdLst>
                <a:gd name="T0" fmla="*/ 2147483647 w 102"/>
                <a:gd name="T1" fmla="*/ 2147483647 h 37"/>
                <a:gd name="T2" fmla="*/ 2147483647 w 102"/>
                <a:gd name="T3" fmla="*/ 2147483647 h 37"/>
                <a:gd name="T4" fmla="*/ 2147483647 w 102"/>
                <a:gd name="T5" fmla="*/ 2147483647 h 37"/>
                <a:gd name="T6" fmla="*/ 2147483647 w 102"/>
                <a:gd name="T7" fmla="*/ 2147483647 h 37"/>
                <a:gd name="T8" fmla="*/ 0 w 102"/>
                <a:gd name="T9" fmla="*/ 2147483647 h 37"/>
                <a:gd name="T10" fmla="*/ 2147483647 w 102"/>
                <a:gd name="T11" fmla="*/ 2147483647 h 37"/>
                <a:gd name="T12" fmla="*/ 2147483647 w 102"/>
                <a:gd name="T13" fmla="*/ 0 h 37"/>
                <a:gd name="T14" fmla="*/ 2147483647 w 102"/>
                <a:gd name="T15" fmla="*/ 0 h 37"/>
                <a:gd name="T16" fmla="*/ 2147483647 w 102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37"/>
                <a:gd name="T29" fmla="*/ 102 w 102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37">
                  <a:moveTo>
                    <a:pt x="102" y="24"/>
                  </a:moveTo>
                  <a:lnTo>
                    <a:pt x="56" y="24"/>
                  </a:lnTo>
                  <a:lnTo>
                    <a:pt x="34" y="28"/>
                  </a:lnTo>
                  <a:lnTo>
                    <a:pt x="10" y="37"/>
                  </a:lnTo>
                  <a:lnTo>
                    <a:pt x="0" y="13"/>
                  </a:lnTo>
                  <a:lnTo>
                    <a:pt x="25" y="4"/>
                  </a:lnTo>
                  <a:lnTo>
                    <a:pt x="52" y="0"/>
                  </a:lnTo>
                  <a:lnTo>
                    <a:pt x="102" y="0"/>
                  </a:lnTo>
                  <a:lnTo>
                    <a:pt x="10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6" name="Freeform 821"/>
            <p:cNvSpPr>
              <a:spLocks/>
            </p:cNvSpPr>
            <p:nvPr/>
          </p:nvSpPr>
          <p:spPr bwMode="auto">
            <a:xfrm>
              <a:off x="7400024" y="1650968"/>
              <a:ext cx="1460" cy="17012"/>
            </a:xfrm>
            <a:custGeom>
              <a:avLst/>
              <a:gdLst>
                <a:gd name="T0" fmla="*/ 0 w 1460"/>
                <a:gd name="T1" fmla="*/ 0 h 26"/>
                <a:gd name="T2" fmla="*/ 0 w 1460"/>
                <a:gd name="T3" fmla="*/ 2147483647 h 26"/>
                <a:gd name="T4" fmla="*/ 0 w 1460"/>
                <a:gd name="T5" fmla="*/ 2147483647 h 26"/>
                <a:gd name="T6" fmla="*/ 0 w 1460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0"/>
                <a:gd name="T13" fmla="*/ 0 h 26"/>
                <a:gd name="T14" fmla="*/ 1460 w 146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0" h="26">
                  <a:moveTo>
                    <a:pt x="0" y="0"/>
                  </a:moveTo>
                  <a:lnTo>
                    <a:pt x="0" y="2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7" name="Freeform 822"/>
            <p:cNvSpPr>
              <a:spLocks/>
            </p:cNvSpPr>
            <p:nvPr/>
          </p:nvSpPr>
          <p:spPr bwMode="auto">
            <a:xfrm>
              <a:off x="7300764" y="1661437"/>
              <a:ext cx="35033" cy="31407"/>
            </a:xfrm>
            <a:custGeom>
              <a:avLst/>
              <a:gdLst>
                <a:gd name="T0" fmla="*/ 2147483647 w 48"/>
                <a:gd name="T1" fmla="*/ 2147483647 h 48"/>
                <a:gd name="T2" fmla="*/ 2147483647 w 48"/>
                <a:gd name="T3" fmla="*/ 2147483647 h 48"/>
                <a:gd name="T4" fmla="*/ 2147483647 w 48"/>
                <a:gd name="T5" fmla="*/ 2147483647 h 48"/>
                <a:gd name="T6" fmla="*/ 2147483647 w 48"/>
                <a:gd name="T7" fmla="*/ 2147483647 h 48"/>
                <a:gd name="T8" fmla="*/ 2147483647 w 48"/>
                <a:gd name="T9" fmla="*/ 2147483647 h 48"/>
                <a:gd name="T10" fmla="*/ 0 w 48"/>
                <a:gd name="T11" fmla="*/ 2147483647 h 48"/>
                <a:gd name="T12" fmla="*/ 2147483647 w 48"/>
                <a:gd name="T13" fmla="*/ 2147483647 h 48"/>
                <a:gd name="T14" fmla="*/ 2147483647 w 48"/>
                <a:gd name="T15" fmla="*/ 2147483647 h 48"/>
                <a:gd name="T16" fmla="*/ 2147483647 w 48"/>
                <a:gd name="T17" fmla="*/ 2147483647 h 48"/>
                <a:gd name="T18" fmla="*/ 2147483647 w 48"/>
                <a:gd name="T19" fmla="*/ 0 h 48"/>
                <a:gd name="T20" fmla="*/ 2147483647 w 48"/>
                <a:gd name="T21" fmla="*/ 2147483647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48"/>
                <a:gd name="T35" fmla="*/ 48 w 48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48">
                  <a:moveTo>
                    <a:pt x="48" y="18"/>
                  </a:moveTo>
                  <a:lnTo>
                    <a:pt x="43" y="24"/>
                  </a:lnTo>
                  <a:lnTo>
                    <a:pt x="37" y="31"/>
                  </a:lnTo>
                  <a:lnTo>
                    <a:pt x="24" y="41"/>
                  </a:lnTo>
                  <a:lnTo>
                    <a:pt x="9" y="48"/>
                  </a:lnTo>
                  <a:lnTo>
                    <a:pt x="0" y="24"/>
                  </a:lnTo>
                  <a:lnTo>
                    <a:pt x="11" y="18"/>
                  </a:lnTo>
                  <a:lnTo>
                    <a:pt x="17" y="15"/>
                  </a:lnTo>
                  <a:lnTo>
                    <a:pt x="22" y="7"/>
                  </a:lnTo>
                  <a:lnTo>
                    <a:pt x="30" y="0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8" name="Freeform 823"/>
            <p:cNvSpPr>
              <a:spLocks/>
            </p:cNvSpPr>
            <p:nvPr/>
          </p:nvSpPr>
          <p:spPr bwMode="auto">
            <a:xfrm>
              <a:off x="7322660" y="1660128"/>
              <a:ext cx="13137" cy="15704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2147483647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4"/>
                <a:gd name="T20" fmla="*/ 18 w 1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4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18" y="20"/>
                  </a:lnTo>
                  <a:lnTo>
                    <a:pt x="13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9" name="Freeform 824"/>
            <p:cNvSpPr>
              <a:spLocks/>
            </p:cNvSpPr>
            <p:nvPr/>
          </p:nvSpPr>
          <p:spPr bwMode="auto">
            <a:xfrm>
              <a:off x="7242376" y="1662746"/>
              <a:ext cx="64227" cy="30099"/>
            </a:xfrm>
            <a:custGeom>
              <a:avLst/>
              <a:gdLst>
                <a:gd name="T0" fmla="*/ 2147483647 w 87"/>
                <a:gd name="T1" fmla="*/ 2147483647 h 46"/>
                <a:gd name="T2" fmla="*/ 2147483647 w 87"/>
                <a:gd name="T3" fmla="*/ 2147483647 h 46"/>
                <a:gd name="T4" fmla="*/ 2147483647 w 87"/>
                <a:gd name="T5" fmla="*/ 2147483647 h 46"/>
                <a:gd name="T6" fmla="*/ 2147483647 w 87"/>
                <a:gd name="T7" fmla="*/ 2147483647 h 46"/>
                <a:gd name="T8" fmla="*/ 2147483647 w 87"/>
                <a:gd name="T9" fmla="*/ 2147483647 h 46"/>
                <a:gd name="T10" fmla="*/ 0 w 87"/>
                <a:gd name="T11" fmla="*/ 2147483647 h 46"/>
                <a:gd name="T12" fmla="*/ 0 w 87"/>
                <a:gd name="T13" fmla="*/ 0 h 46"/>
                <a:gd name="T14" fmla="*/ 2147483647 w 87"/>
                <a:gd name="T15" fmla="*/ 2147483647 h 46"/>
                <a:gd name="T16" fmla="*/ 2147483647 w 87"/>
                <a:gd name="T17" fmla="*/ 2147483647 h 46"/>
                <a:gd name="T18" fmla="*/ 2147483647 w 87"/>
                <a:gd name="T19" fmla="*/ 2147483647 h 46"/>
                <a:gd name="T20" fmla="*/ 2147483647 w 87"/>
                <a:gd name="T21" fmla="*/ 2147483647 h 46"/>
                <a:gd name="T22" fmla="*/ 2147483647 w 87"/>
                <a:gd name="T23" fmla="*/ 2147483647 h 46"/>
                <a:gd name="T24" fmla="*/ 2147483647 w 87"/>
                <a:gd name="T25" fmla="*/ 2147483647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46"/>
                <a:gd name="T41" fmla="*/ 87 w 87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46">
                  <a:moveTo>
                    <a:pt x="83" y="46"/>
                  </a:moveTo>
                  <a:lnTo>
                    <a:pt x="59" y="42"/>
                  </a:lnTo>
                  <a:lnTo>
                    <a:pt x="37" y="35"/>
                  </a:lnTo>
                  <a:lnTo>
                    <a:pt x="18" y="28"/>
                  </a:lnTo>
                  <a:lnTo>
                    <a:pt x="11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5" y="3"/>
                  </a:lnTo>
                  <a:lnTo>
                    <a:pt x="46" y="11"/>
                  </a:lnTo>
                  <a:lnTo>
                    <a:pt x="66" y="18"/>
                  </a:lnTo>
                  <a:lnTo>
                    <a:pt x="87" y="22"/>
                  </a:lnTo>
                  <a:lnTo>
                    <a:pt x="83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0" name="Freeform 825"/>
            <p:cNvSpPr>
              <a:spLocks/>
            </p:cNvSpPr>
            <p:nvPr/>
          </p:nvSpPr>
          <p:spPr bwMode="auto">
            <a:xfrm>
              <a:off x="7300764" y="1677141"/>
              <a:ext cx="7299" cy="15704"/>
            </a:xfrm>
            <a:custGeom>
              <a:avLst/>
              <a:gdLst>
                <a:gd name="T0" fmla="*/ 2147483647 w 9"/>
                <a:gd name="T1" fmla="*/ 2147483647 h 24"/>
                <a:gd name="T2" fmla="*/ 2147483647 w 9"/>
                <a:gd name="T3" fmla="*/ 2147483647 h 24"/>
                <a:gd name="T4" fmla="*/ 2147483647 w 9"/>
                <a:gd name="T5" fmla="*/ 2147483647 h 24"/>
                <a:gd name="T6" fmla="*/ 2147483647 w 9"/>
                <a:gd name="T7" fmla="*/ 0 h 24"/>
                <a:gd name="T8" fmla="*/ 0 w 9"/>
                <a:gd name="T9" fmla="*/ 0 h 24"/>
                <a:gd name="T10" fmla="*/ 2147483647 w 9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4"/>
                <a:gd name="T20" fmla="*/ 9 w 9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4">
                  <a:moveTo>
                    <a:pt x="9" y="24"/>
                  </a:moveTo>
                  <a:lnTo>
                    <a:pt x="8" y="24"/>
                  </a:lnTo>
                  <a:lnTo>
                    <a:pt x="4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1" name="Freeform 826"/>
            <p:cNvSpPr>
              <a:spLocks/>
            </p:cNvSpPr>
            <p:nvPr/>
          </p:nvSpPr>
          <p:spPr bwMode="auto">
            <a:xfrm>
              <a:off x="7210262" y="1664054"/>
              <a:ext cx="35033" cy="28790"/>
            </a:xfrm>
            <a:custGeom>
              <a:avLst/>
              <a:gdLst>
                <a:gd name="T0" fmla="*/ 2147483647 w 48"/>
                <a:gd name="T1" fmla="*/ 2147483647 h 44"/>
                <a:gd name="T2" fmla="*/ 2147483647 w 48"/>
                <a:gd name="T3" fmla="*/ 2147483647 h 44"/>
                <a:gd name="T4" fmla="*/ 2147483647 w 48"/>
                <a:gd name="T5" fmla="*/ 2147483647 h 44"/>
                <a:gd name="T6" fmla="*/ 2147483647 w 48"/>
                <a:gd name="T7" fmla="*/ 2147483647 h 44"/>
                <a:gd name="T8" fmla="*/ 0 w 48"/>
                <a:gd name="T9" fmla="*/ 2147483647 h 44"/>
                <a:gd name="T10" fmla="*/ 2147483647 w 48"/>
                <a:gd name="T11" fmla="*/ 2147483647 h 44"/>
                <a:gd name="T12" fmla="*/ 2147483647 w 48"/>
                <a:gd name="T13" fmla="*/ 2147483647 h 44"/>
                <a:gd name="T14" fmla="*/ 2147483647 w 48"/>
                <a:gd name="T15" fmla="*/ 0 h 44"/>
                <a:gd name="T16" fmla="*/ 2147483647 w 48"/>
                <a:gd name="T17" fmla="*/ 2147483647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4"/>
                <a:gd name="T29" fmla="*/ 48 w 48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4">
                  <a:moveTo>
                    <a:pt x="48" y="24"/>
                  </a:moveTo>
                  <a:lnTo>
                    <a:pt x="39" y="26"/>
                  </a:lnTo>
                  <a:lnTo>
                    <a:pt x="33" y="31"/>
                  </a:lnTo>
                  <a:lnTo>
                    <a:pt x="17" y="44"/>
                  </a:lnTo>
                  <a:lnTo>
                    <a:pt x="0" y="24"/>
                  </a:lnTo>
                  <a:lnTo>
                    <a:pt x="17" y="11"/>
                  </a:lnTo>
                  <a:lnTo>
                    <a:pt x="26" y="3"/>
                  </a:lnTo>
                  <a:lnTo>
                    <a:pt x="39" y="0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2" name="Freeform 827"/>
            <p:cNvSpPr>
              <a:spLocks/>
            </p:cNvSpPr>
            <p:nvPr/>
          </p:nvSpPr>
          <p:spPr bwMode="auto">
            <a:xfrm>
              <a:off x="7239456" y="1662746"/>
              <a:ext cx="5839" cy="17012"/>
            </a:xfrm>
            <a:custGeom>
              <a:avLst/>
              <a:gdLst>
                <a:gd name="T0" fmla="*/ 2147483647 w 9"/>
                <a:gd name="T1" fmla="*/ 0 h 26"/>
                <a:gd name="T2" fmla="*/ 0 w 9"/>
                <a:gd name="T3" fmla="*/ 2147483647 h 26"/>
                <a:gd name="T4" fmla="*/ 2147483647 w 9"/>
                <a:gd name="T5" fmla="*/ 2147483647 h 26"/>
                <a:gd name="T6" fmla="*/ 2147483647 w 9"/>
                <a:gd name="T7" fmla="*/ 2147483647 h 26"/>
                <a:gd name="T8" fmla="*/ 2147483647 w 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6"/>
                <a:gd name="T17" fmla="*/ 9 w 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6">
                  <a:moveTo>
                    <a:pt x="6" y="0"/>
                  </a:moveTo>
                  <a:lnTo>
                    <a:pt x="0" y="2"/>
                  </a:lnTo>
                  <a:lnTo>
                    <a:pt x="9" y="26"/>
                  </a:lnTo>
                  <a:lnTo>
                    <a:pt x="6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3" name="Freeform 828"/>
            <p:cNvSpPr>
              <a:spLocks/>
            </p:cNvSpPr>
            <p:nvPr/>
          </p:nvSpPr>
          <p:spPr bwMode="auto">
            <a:xfrm>
              <a:off x="7201504" y="1684992"/>
              <a:ext cx="24815" cy="65432"/>
            </a:xfrm>
            <a:custGeom>
              <a:avLst/>
              <a:gdLst>
                <a:gd name="T0" fmla="*/ 2147483647 w 35"/>
                <a:gd name="T1" fmla="*/ 0 h 98"/>
                <a:gd name="T2" fmla="*/ 2147483647 w 35"/>
                <a:gd name="T3" fmla="*/ 2147483647 h 98"/>
                <a:gd name="T4" fmla="*/ 2147483647 w 35"/>
                <a:gd name="T5" fmla="*/ 2147483647 h 98"/>
                <a:gd name="T6" fmla="*/ 2147483647 w 35"/>
                <a:gd name="T7" fmla="*/ 2147483647 h 98"/>
                <a:gd name="T8" fmla="*/ 2147483647 w 35"/>
                <a:gd name="T9" fmla="*/ 2147483647 h 98"/>
                <a:gd name="T10" fmla="*/ 0 w 35"/>
                <a:gd name="T11" fmla="*/ 2147483647 h 98"/>
                <a:gd name="T12" fmla="*/ 2147483647 w 35"/>
                <a:gd name="T13" fmla="*/ 2147483647 h 98"/>
                <a:gd name="T14" fmla="*/ 2147483647 w 35"/>
                <a:gd name="T15" fmla="*/ 2147483647 h 98"/>
                <a:gd name="T16" fmla="*/ 2147483647 w 35"/>
                <a:gd name="T17" fmla="*/ 2147483647 h 98"/>
                <a:gd name="T18" fmla="*/ 2147483647 w 35"/>
                <a:gd name="T19" fmla="*/ 0 h 98"/>
                <a:gd name="T20" fmla="*/ 2147483647 w 35"/>
                <a:gd name="T21" fmla="*/ 0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98"/>
                <a:gd name="T35" fmla="*/ 35 w 35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98">
                  <a:moveTo>
                    <a:pt x="35" y="0"/>
                  </a:moveTo>
                  <a:lnTo>
                    <a:pt x="35" y="20"/>
                  </a:lnTo>
                  <a:lnTo>
                    <a:pt x="32" y="46"/>
                  </a:lnTo>
                  <a:lnTo>
                    <a:pt x="28" y="72"/>
                  </a:lnTo>
                  <a:lnTo>
                    <a:pt x="26" y="98"/>
                  </a:lnTo>
                  <a:lnTo>
                    <a:pt x="0" y="98"/>
                  </a:lnTo>
                  <a:lnTo>
                    <a:pt x="2" y="70"/>
                  </a:lnTo>
                  <a:lnTo>
                    <a:pt x="6" y="42"/>
                  </a:lnTo>
                  <a:lnTo>
                    <a:pt x="9" y="18"/>
                  </a:lnTo>
                  <a:lnTo>
                    <a:pt x="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4" name="Freeform 829"/>
            <p:cNvSpPr>
              <a:spLocks/>
            </p:cNvSpPr>
            <p:nvPr/>
          </p:nvSpPr>
          <p:spPr bwMode="auto">
            <a:xfrm>
              <a:off x="7207343" y="1679758"/>
              <a:ext cx="18976" cy="13086"/>
            </a:xfrm>
            <a:custGeom>
              <a:avLst/>
              <a:gdLst>
                <a:gd name="T0" fmla="*/ 2147483647 w 26"/>
                <a:gd name="T1" fmla="*/ 0 h 20"/>
                <a:gd name="T2" fmla="*/ 0 w 26"/>
                <a:gd name="T3" fmla="*/ 2147483647 h 20"/>
                <a:gd name="T4" fmla="*/ 0 w 26"/>
                <a:gd name="T5" fmla="*/ 2147483647 h 20"/>
                <a:gd name="T6" fmla="*/ 2147483647 w 26"/>
                <a:gd name="T7" fmla="*/ 2147483647 h 20"/>
                <a:gd name="T8" fmla="*/ 2147483647 w 26"/>
                <a:gd name="T9" fmla="*/ 2147483647 h 20"/>
                <a:gd name="T10" fmla="*/ 2147483647 w 26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0"/>
                <a:gd name="T20" fmla="*/ 26 w 26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0">
                  <a:moveTo>
                    <a:pt x="4" y="0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26" y="9"/>
                  </a:lnTo>
                  <a:lnTo>
                    <a:pt x="21" y="2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5" name="Freeform 830"/>
            <p:cNvSpPr>
              <a:spLocks/>
            </p:cNvSpPr>
            <p:nvPr/>
          </p:nvSpPr>
          <p:spPr bwMode="auto">
            <a:xfrm>
              <a:off x="7156253" y="1742572"/>
              <a:ext cx="56929" cy="31407"/>
            </a:xfrm>
            <a:custGeom>
              <a:avLst/>
              <a:gdLst>
                <a:gd name="T0" fmla="*/ 2147483647 w 78"/>
                <a:gd name="T1" fmla="*/ 2147483647 h 48"/>
                <a:gd name="T2" fmla="*/ 2147483647 w 78"/>
                <a:gd name="T3" fmla="*/ 2147483647 h 48"/>
                <a:gd name="T4" fmla="*/ 2147483647 w 78"/>
                <a:gd name="T5" fmla="*/ 2147483647 h 48"/>
                <a:gd name="T6" fmla="*/ 0 w 78"/>
                <a:gd name="T7" fmla="*/ 2147483647 h 48"/>
                <a:gd name="T8" fmla="*/ 2147483647 w 78"/>
                <a:gd name="T9" fmla="*/ 2147483647 h 48"/>
                <a:gd name="T10" fmla="*/ 2147483647 w 78"/>
                <a:gd name="T11" fmla="*/ 0 h 48"/>
                <a:gd name="T12" fmla="*/ 2147483647 w 7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48"/>
                <a:gd name="T23" fmla="*/ 78 w 7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48">
                  <a:moveTo>
                    <a:pt x="78" y="24"/>
                  </a:moveTo>
                  <a:lnTo>
                    <a:pt x="41" y="35"/>
                  </a:lnTo>
                  <a:lnTo>
                    <a:pt x="9" y="48"/>
                  </a:lnTo>
                  <a:lnTo>
                    <a:pt x="0" y="24"/>
                  </a:lnTo>
                  <a:lnTo>
                    <a:pt x="32" y="11"/>
                  </a:lnTo>
                  <a:lnTo>
                    <a:pt x="69" y="0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6" name="Freeform 831"/>
            <p:cNvSpPr>
              <a:spLocks/>
            </p:cNvSpPr>
            <p:nvPr/>
          </p:nvSpPr>
          <p:spPr bwMode="auto">
            <a:xfrm>
              <a:off x="7201504" y="1742572"/>
              <a:ext cx="18976" cy="15704"/>
            </a:xfrm>
            <a:custGeom>
              <a:avLst/>
              <a:gdLst>
                <a:gd name="T0" fmla="*/ 2147483647 w 26"/>
                <a:gd name="T1" fmla="*/ 2147483647 h 24"/>
                <a:gd name="T2" fmla="*/ 2147483647 w 26"/>
                <a:gd name="T3" fmla="*/ 2147483647 h 24"/>
                <a:gd name="T4" fmla="*/ 2147483647 w 26"/>
                <a:gd name="T5" fmla="*/ 2147483647 h 24"/>
                <a:gd name="T6" fmla="*/ 2147483647 w 26"/>
                <a:gd name="T7" fmla="*/ 0 h 24"/>
                <a:gd name="T8" fmla="*/ 0 w 26"/>
                <a:gd name="T9" fmla="*/ 2147483647 h 24"/>
                <a:gd name="T10" fmla="*/ 2147483647 w 26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4"/>
                <a:gd name="T20" fmla="*/ 26 w 2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4">
                  <a:moveTo>
                    <a:pt x="26" y="11"/>
                  </a:moveTo>
                  <a:lnTo>
                    <a:pt x="26" y="20"/>
                  </a:lnTo>
                  <a:lnTo>
                    <a:pt x="17" y="24"/>
                  </a:lnTo>
                  <a:lnTo>
                    <a:pt x="8" y="0"/>
                  </a:lnTo>
                  <a:lnTo>
                    <a:pt x="0" y="11"/>
                  </a:lnTo>
                  <a:lnTo>
                    <a:pt x="26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7" name="Freeform 832"/>
            <p:cNvSpPr>
              <a:spLocks/>
            </p:cNvSpPr>
            <p:nvPr/>
          </p:nvSpPr>
          <p:spPr bwMode="auto">
            <a:xfrm>
              <a:off x="7144575" y="1766128"/>
              <a:ext cx="24815" cy="64123"/>
            </a:xfrm>
            <a:custGeom>
              <a:avLst/>
              <a:gdLst>
                <a:gd name="T0" fmla="*/ 2147483647 w 36"/>
                <a:gd name="T1" fmla="*/ 0 h 98"/>
                <a:gd name="T2" fmla="*/ 2147483647 w 36"/>
                <a:gd name="T3" fmla="*/ 2147483647 h 98"/>
                <a:gd name="T4" fmla="*/ 2147483647 w 36"/>
                <a:gd name="T5" fmla="*/ 2147483647 h 98"/>
                <a:gd name="T6" fmla="*/ 2147483647 w 36"/>
                <a:gd name="T7" fmla="*/ 2147483647 h 98"/>
                <a:gd name="T8" fmla="*/ 0 w 36"/>
                <a:gd name="T9" fmla="*/ 2147483647 h 98"/>
                <a:gd name="T10" fmla="*/ 2147483647 w 36"/>
                <a:gd name="T11" fmla="*/ 2147483647 h 98"/>
                <a:gd name="T12" fmla="*/ 2147483647 w 36"/>
                <a:gd name="T13" fmla="*/ 2147483647 h 98"/>
                <a:gd name="T14" fmla="*/ 2147483647 w 36"/>
                <a:gd name="T15" fmla="*/ 0 h 98"/>
                <a:gd name="T16" fmla="*/ 2147483647 w 36"/>
                <a:gd name="T17" fmla="*/ 0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98"/>
                <a:gd name="T29" fmla="*/ 36 w 36"/>
                <a:gd name="T30" fmla="*/ 98 h 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98">
                  <a:moveTo>
                    <a:pt x="36" y="0"/>
                  </a:moveTo>
                  <a:lnTo>
                    <a:pt x="36" y="28"/>
                  </a:lnTo>
                  <a:lnTo>
                    <a:pt x="32" y="52"/>
                  </a:lnTo>
                  <a:lnTo>
                    <a:pt x="26" y="98"/>
                  </a:lnTo>
                  <a:lnTo>
                    <a:pt x="0" y="96"/>
                  </a:lnTo>
                  <a:lnTo>
                    <a:pt x="6" y="50"/>
                  </a:lnTo>
                  <a:lnTo>
                    <a:pt x="10" y="26"/>
                  </a:lnTo>
                  <a:lnTo>
                    <a:pt x="1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8" name="Freeform 833"/>
            <p:cNvSpPr>
              <a:spLocks/>
            </p:cNvSpPr>
            <p:nvPr/>
          </p:nvSpPr>
          <p:spPr bwMode="auto">
            <a:xfrm>
              <a:off x="7150414" y="1758276"/>
              <a:ext cx="18976" cy="15704"/>
            </a:xfrm>
            <a:custGeom>
              <a:avLst/>
              <a:gdLst>
                <a:gd name="T0" fmla="*/ 2147483647 w 26"/>
                <a:gd name="T1" fmla="*/ 0 h 24"/>
                <a:gd name="T2" fmla="*/ 0 w 26"/>
                <a:gd name="T3" fmla="*/ 2147483647 h 24"/>
                <a:gd name="T4" fmla="*/ 0 w 26"/>
                <a:gd name="T5" fmla="*/ 2147483647 h 24"/>
                <a:gd name="T6" fmla="*/ 2147483647 w 26"/>
                <a:gd name="T7" fmla="*/ 2147483647 h 24"/>
                <a:gd name="T8" fmla="*/ 2147483647 w 26"/>
                <a:gd name="T9" fmla="*/ 2147483647 h 24"/>
                <a:gd name="T10" fmla="*/ 2147483647 w 2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4"/>
                <a:gd name="T20" fmla="*/ 26 w 2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4">
                  <a:moveTo>
                    <a:pt x="7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26" y="11"/>
                  </a:lnTo>
                  <a:lnTo>
                    <a:pt x="16" y="2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9" name="Freeform 834"/>
            <p:cNvSpPr>
              <a:spLocks/>
            </p:cNvSpPr>
            <p:nvPr/>
          </p:nvSpPr>
          <p:spPr bwMode="auto">
            <a:xfrm>
              <a:off x="7144575" y="1828942"/>
              <a:ext cx="80284" cy="58889"/>
            </a:xfrm>
            <a:custGeom>
              <a:avLst/>
              <a:gdLst>
                <a:gd name="T0" fmla="*/ 2147483647 w 112"/>
                <a:gd name="T1" fmla="*/ 0 h 91"/>
                <a:gd name="T2" fmla="*/ 2147483647 w 112"/>
                <a:gd name="T3" fmla="*/ 2147483647 h 91"/>
                <a:gd name="T4" fmla="*/ 2147483647 w 112"/>
                <a:gd name="T5" fmla="*/ 2147483647 h 91"/>
                <a:gd name="T6" fmla="*/ 2147483647 w 112"/>
                <a:gd name="T7" fmla="*/ 2147483647 h 91"/>
                <a:gd name="T8" fmla="*/ 2147483647 w 112"/>
                <a:gd name="T9" fmla="*/ 2147483647 h 91"/>
                <a:gd name="T10" fmla="*/ 2147483647 w 112"/>
                <a:gd name="T11" fmla="*/ 2147483647 h 91"/>
                <a:gd name="T12" fmla="*/ 2147483647 w 112"/>
                <a:gd name="T13" fmla="*/ 2147483647 h 91"/>
                <a:gd name="T14" fmla="*/ 2147483647 w 112"/>
                <a:gd name="T15" fmla="*/ 2147483647 h 91"/>
                <a:gd name="T16" fmla="*/ 2147483647 w 112"/>
                <a:gd name="T17" fmla="*/ 2147483647 h 91"/>
                <a:gd name="T18" fmla="*/ 2147483647 w 112"/>
                <a:gd name="T19" fmla="*/ 2147483647 h 91"/>
                <a:gd name="T20" fmla="*/ 2147483647 w 112"/>
                <a:gd name="T21" fmla="*/ 2147483647 h 91"/>
                <a:gd name="T22" fmla="*/ 2147483647 w 112"/>
                <a:gd name="T23" fmla="*/ 2147483647 h 91"/>
                <a:gd name="T24" fmla="*/ 2147483647 w 112"/>
                <a:gd name="T25" fmla="*/ 2147483647 h 91"/>
                <a:gd name="T26" fmla="*/ 2147483647 w 112"/>
                <a:gd name="T27" fmla="*/ 2147483647 h 91"/>
                <a:gd name="T28" fmla="*/ 2147483647 w 112"/>
                <a:gd name="T29" fmla="*/ 2147483647 h 91"/>
                <a:gd name="T30" fmla="*/ 0 w 112"/>
                <a:gd name="T31" fmla="*/ 2147483647 h 91"/>
                <a:gd name="T32" fmla="*/ 2147483647 w 112"/>
                <a:gd name="T33" fmla="*/ 0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"/>
                <a:gd name="T52" fmla="*/ 0 h 91"/>
                <a:gd name="T53" fmla="*/ 112 w 112"/>
                <a:gd name="T54" fmla="*/ 91 h 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" h="91">
                  <a:moveTo>
                    <a:pt x="26" y="0"/>
                  </a:moveTo>
                  <a:lnTo>
                    <a:pt x="28" y="13"/>
                  </a:lnTo>
                  <a:lnTo>
                    <a:pt x="36" y="24"/>
                  </a:lnTo>
                  <a:lnTo>
                    <a:pt x="43" y="34"/>
                  </a:lnTo>
                  <a:lnTo>
                    <a:pt x="52" y="43"/>
                  </a:lnTo>
                  <a:lnTo>
                    <a:pt x="80" y="60"/>
                  </a:lnTo>
                  <a:lnTo>
                    <a:pt x="95" y="63"/>
                  </a:lnTo>
                  <a:lnTo>
                    <a:pt x="112" y="65"/>
                  </a:lnTo>
                  <a:lnTo>
                    <a:pt x="108" y="91"/>
                  </a:lnTo>
                  <a:lnTo>
                    <a:pt x="91" y="89"/>
                  </a:lnTo>
                  <a:lnTo>
                    <a:pt x="71" y="84"/>
                  </a:lnTo>
                  <a:lnTo>
                    <a:pt x="39" y="65"/>
                  </a:lnTo>
                  <a:lnTo>
                    <a:pt x="25" y="52"/>
                  </a:lnTo>
                  <a:lnTo>
                    <a:pt x="13" y="37"/>
                  </a:lnTo>
                  <a:lnTo>
                    <a:pt x="4" y="23"/>
                  </a:lnTo>
                  <a:lnTo>
                    <a:pt x="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80" name="Freeform 835"/>
            <p:cNvSpPr>
              <a:spLocks/>
            </p:cNvSpPr>
            <p:nvPr/>
          </p:nvSpPr>
          <p:spPr bwMode="auto">
            <a:xfrm>
              <a:off x="7144575" y="1828942"/>
              <a:ext cx="18976" cy="2617"/>
            </a:xfrm>
            <a:custGeom>
              <a:avLst/>
              <a:gdLst>
                <a:gd name="T0" fmla="*/ 0 w 26"/>
                <a:gd name="T1" fmla="*/ 0 h 4"/>
                <a:gd name="T2" fmla="*/ 0 w 26"/>
                <a:gd name="T3" fmla="*/ 2147483647 h 4"/>
                <a:gd name="T4" fmla="*/ 0 w 26"/>
                <a:gd name="T5" fmla="*/ 2147483647 h 4"/>
                <a:gd name="T6" fmla="*/ 2147483647 w 26"/>
                <a:gd name="T7" fmla="*/ 0 h 4"/>
                <a:gd name="T8" fmla="*/ 2147483647 w 26"/>
                <a:gd name="T9" fmla="*/ 2147483647 h 4"/>
                <a:gd name="T10" fmla="*/ 0 w 26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4"/>
                <a:gd name="T20" fmla="*/ 26 w 2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4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81" name="Freeform 836"/>
            <p:cNvSpPr>
              <a:spLocks/>
            </p:cNvSpPr>
            <p:nvPr/>
          </p:nvSpPr>
          <p:spPr bwMode="auto">
            <a:xfrm>
              <a:off x="7214641" y="1878670"/>
              <a:ext cx="74445" cy="108617"/>
            </a:xfrm>
            <a:custGeom>
              <a:avLst/>
              <a:gdLst>
                <a:gd name="T0" fmla="*/ 2147483647 w 102"/>
                <a:gd name="T1" fmla="*/ 0 h 167"/>
                <a:gd name="T2" fmla="*/ 2147483647 w 102"/>
                <a:gd name="T3" fmla="*/ 2147483647 h 167"/>
                <a:gd name="T4" fmla="*/ 2147483647 w 102"/>
                <a:gd name="T5" fmla="*/ 2147483647 h 167"/>
                <a:gd name="T6" fmla="*/ 2147483647 w 102"/>
                <a:gd name="T7" fmla="*/ 2147483647 h 167"/>
                <a:gd name="T8" fmla="*/ 2147483647 w 102"/>
                <a:gd name="T9" fmla="*/ 2147483647 h 167"/>
                <a:gd name="T10" fmla="*/ 2147483647 w 102"/>
                <a:gd name="T11" fmla="*/ 2147483647 h 167"/>
                <a:gd name="T12" fmla="*/ 2147483647 w 102"/>
                <a:gd name="T13" fmla="*/ 2147483647 h 167"/>
                <a:gd name="T14" fmla="*/ 2147483647 w 102"/>
                <a:gd name="T15" fmla="*/ 2147483647 h 167"/>
                <a:gd name="T16" fmla="*/ 2147483647 w 102"/>
                <a:gd name="T17" fmla="*/ 2147483647 h 167"/>
                <a:gd name="T18" fmla="*/ 2147483647 w 102"/>
                <a:gd name="T19" fmla="*/ 2147483647 h 167"/>
                <a:gd name="T20" fmla="*/ 2147483647 w 102"/>
                <a:gd name="T21" fmla="*/ 2147483647 h 167"/>
                <a:gd name="T22" fmla="*/ 0 w 102"/>
                <a:gd name="T23" fmla="*/ 2147483647 h 167"/>
                <a:gd name="T24" fmla="*/ 2147483647 w 102"/>
                <a:gd name="T25" fmla="*/ 0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67"/>
                <a:gd name="T41" fmla="*/ 102 w 102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67">
                  <a:moveTo>
                    <a:pt x="26" y="0"/>
                  </a:moveTo>
                  <a:lnTo>
                    <a:pt x="29" y="26"/>
                  </a:lnTo>
                  <a:lnTo>
                    <a:pt x="37" y="48"/>
                  </a:lnTo>
                  <a:lnTo>
                    <a:pt x="55" y="84"/>
                  </a:lnTo>
                  <a:lnTo>
                    <a:pt x="76" y="115"/>
                  </a:lnTo>
                  <a:lnTo>
                    <a:pt x="102" y="150"/>
                  </a:lnTo>
                  <a:lnTo>
                    <a:pt x="81" y="167"/>
                  </a:lnTo>
                  <a:lnTo>
                    <a:pt x="55" y="132"/>
                  </a:lnTo>
                  <a:lnTo>
                    <a:pt x="33" y="97"/>
                  </a:lnTo>
                  <a:lnTo>
                    <a:pt x="13" y="58"/>
                  </a:lnTo>
                  <a:lnTo>
                    <a:pt x="5" y="35"/>
                  </a:lnTo>
                  <a:lnTo>
                    <a:pt x="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82" name="Freeform 837"/>
            <p:cNvSpPr>
              <a:spLocks/>
            </p:cNvSpPr>
            <p:nvPr/>
          </p:nvSpPr>
          <p:spPr bwMode="auto">
            <a:xfrm>
              <a:off x="7214641" y="1870818"/>
              <a:ext cx="18976" cy="17012"/>
            </a:xfrm>
            <a:custGeom>
              <a:avLst/>
              <a:gdLst>
                <a:gd name="T0" fmla="*/ 2147483647 w 26"/>
                <a:gd name="T1" fmla="*/ 0 h 26"/>
                <a:gd name="T2" fmla="*/ 2147483647 w 26"/>
                <a:gd name="T3" fmla="*/ 2147483647 h 26"/>
                <a:gd name="T4" fmla="*/ 2147483647 w 26"/>
                <a:gd name="T5" fmla="*/ 2147483647 h 26"/>
                <a:gd name="T6" fmla="*/ 0 w 26"/>
                <a:gd name="T7" fmla="*/ 2147483647 h 26"/>
                <a:gd name="T8" fmla="*/ 2147483647 w 26"/>
                <a:gd name="T9" fmla="*/ 2147483647 h 26"/>
                <a:gd name="T10" fmla="*/ 2147483647 w 26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6"/>
                <a:gd name="T20" fmla="*/ 26 w 2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6">
                  <a:moveTo>
                    <a:pt x="15" y="0"/>
                  </a:moveTo>
                  <a:lnTo>
                    <a:pt x="24" y="2"/>
                  </a:lnTo>
                  <a:lnTo>
                    <a:pt x="26" y="11"/>
                  </a:lnTo>
                  <a:lnTo>
                    <a:pt x="0" y="15"/>
                  </a:lnTo>
                  <a:lnTo>
                    <a:pt x="11" y="2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83" name="Freeform 838"/>
            <p:cNvSpPr>
              <a:spLocks/>
            </p:cNvSpPr>
            <p:nvPr/>
          </p:nvSpPr>
          <p:spPr bwMode="auto">
            <a:xfrm>
              <a:off x="7281788" y="1966349"/>
              <a:ext cx="48170" cy="23555"/>
            </a:xfrm>
            <a:custGeom>
              <a:avLst/>
              <a:gdLst>
                <a:gd name="T0" fmla="*/ 0 w 65"/>
                <a:gd name="T1" fmla="*/ 2147483647 h 36"/>
                <a:gd name="T2" fmla="*/ 2147483647 w 65"/>
                <a:gd name="T3" fmla="*/ 2147483647 h 36"/>
                <a:gd name="T4" fmla="*/ 2147483647 w 65"/>
                <a:gd name="T5" fmla="*/ 2147483647 h 36"/>
                <a:gd name="T6" fmla="*/ 2147483647 w 65"/>
                <a:gd name="T7" fmla="*/ 0 h 36"/>
                <a:gd name="T8" fmla="*/ 2147483647 w 65"/>
                <a:gd name="T9" fmla="*/ 2147483647 h 36"/>
                <a:gd name="T10" fmla="*/ 2147483647 w 65"/>
                <a:gd name="T11" fmla="*/ 2147483647 h 36"/>
                <a:gd name="T12" fmla="*/ 2147483647 w 65"/>
                <a:gd name="T13" fmla="*/ 2147483647 h 36"/>
                <a:gd name="T14" fmla="*/ 0 w 65"/>
                <a:gd name="T15" fmla="*/ 2147483647 h 36"/>
                <a:gd name="T16" fmla="*/ 0 w 65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36"/>
                <a:gd name="T29" fmla="*/ 65 w 65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36">
                  <a:moveTo>
                    <a:pt x="0" y="10"/>
                  </a:moveTo>
                  <a:lnTo>
                    <a:pt x="30" y="10"/>
                  </a:lnTo>
                  <a:lnTo>
                    <a:pt x="39" y="8"/>
                  </a:lnTo>
                  <a:lnTo>
                    <a:pt x="56" y="0"/>
                  </a:lnTo>
                  <a:lnTo>
                    <a:pt x="65" y="24"/>
                  </a:lnTo>
                  <a:lnTo>
                    <a:pt x="48" y="32"/>
                  </a:lnTo>
                  <a:lnTo>
                    <a:pt x="30" y="36"/>
                  </a:lnTo>
                  <a:lnTo>
                    <a:pt x="0" y="3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84" name="Freeform 839"/>
            <p:cNvSpPr>
              <a:spLocks/>
            </p:cNvSpPr>
            <p:nvPr/>
          </p:nvSpPr>
          <p:spPr bwMode="auto">
            <a:xfrm>
              <a:off x="7274489" y="1972892"/>
              <a:ext cx="14597" cy="17012"/>
            </a:xfrm>
            <a:custGeom>
              <a:avLst/>
              <a:gdLst>
                <a:gd name="T0" fmla="*/ 0 w 21"/>
                <a:gd name="T1" fmla="*/ 2147483647 h 26"/>
                <a:gd name="T2" fmla="*/ 2147483647 w 21"/>
                <a:gd name="T3" fmla="*/ 2147483647 h 26"/>
                <a:gd name="T4" fmla="*/ 2147483647 w 21"/>
                <a:gd name="T5" fmla="*/ 2147483647 h 26"/>
                <a:gd name="T6" fmla="*/ 2147483647 w 21"/>
                <a:gd name="T7" fmla="*/ 0 h 26"/>
                <a:gd name="T8" fmla="*/ 2147483647 w 21"/>
                <a:gd name="T9" fmla="*/ 2147483647 h 26"/>
                <a:gd name="T10" fmla="*/ 0 w 21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6"/>
                <a:gd name="T20" fmla="*/ 21 w 21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6">
                  <a:moveTo>
                    <a:pt x="0" y="22"/>
                  </a:moveTo>
                  <a:lnTo>
                    <a:pt x="2" y="26"/>
                  </a:lnTo>
                  <a:lnTo>
                    <a:pt x="11" y="26"/>
                  </a:lnTo>
                  <a:lnTo>
                    <a:pt x="11" y="0"/>
                  </a:lnTo>
                  <a:lnTo>
                    <a:pt x="21" y="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85" name="Freeform 840"/>
            <p:cNvSpPr>
              <a:spLocks/>
            </p:cNvSpPr>
            <p:nvPr/>
          </p:nvSpPr>
          <p:spPr bwMode="auto">
            <a:xfrm>
              <a:off x="7312442" y="1920547"/>
              <a:ext cx="62767" cy="56271"/>
            </a:xfrm>
            <a:custGeom>
              <a:avLst/>
              <a:gdLst>
                <a:gd name="T0" fmla="*/ 2147483647 w 85"/>
                <a:gd name="T1" fmla="*/ 2147483647 h 85"/>
                <a:gd name="T2" fmla="*/ 0 w 85"/>
                <a:gd name="T3" fmla="*/ 2147483647 h 85"/>
                <a:gd name="T4" fmla="*/ 0 w 85"/>
                <a:gd name="T5" fmla="*/ 2147483647 h 85"/>
                <a:gd name="T6" fmla="*/ 2147483647 w 85"/>
                <a:gd name="T7" fmla="*/ 2147483647 h 85"/>
                <a:gd name="T8" fmla="*/ 2147483647 w 85"/>
                <a:gd name="T9" fmla="*/ 2147483647 h 85"/>
                <a:gd name="T10" fmla="*/ 2147483647 w 85"/>
                <a:gd name="T11" fmla="*/ 2147483647 h 85"/>
                <a:gd name="T12" fmla="*/ 2147483647 w 85"/>
                <a:gd name="T13" fmla="*/ 0 h 85"/>
                <a:gd name="T14" fmla="*/ 2147483647 w 85"/>
                <a:gd name="T15" fmla="*/ 2147483647 h 85"/>
                <a:gd name="T16" fmla="*/ 2147483647 w 85"/>
                <a:gd name="T17" fmla="*/ 2147483647 h 85"/>
                <a:gd name="T18" fmla="*/ 2147483647 w 85"/>
                <a:gd name="T19" fmla="*/ 2147483647 h 85"/>
                <a:gd name="T20" fmla="*/ 2147483647 w 85"/>
                <a:gd name="T21" fmla="*/ 2147483647 h 85"/>
                <a:gd name="T22" fmla="*/ 2147483647 w 85"/>
                <a:gd name="T23" fmla="*/ 2147483647 h 85"/>
                <a:gd name="T24" fmla="*/ 2147483647 w 85"/>
                <a:gd name="T25" fmla="*/ 2147483647 h 85"/>
                <a:gd name="T26" fmla="*/ 2147483647 w 85"/>
                <a:gd name="T27" fmla="*/ 2147483647 h 85"/>
                <a:gd name="T28" fmla="*/ 2147483647 w 85"/>
                <a:gd name="T29" fmla="*/ 2147483647 h 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85"/>
                <a:gd name="T47" fmla="*/ 85 w 85"/>
                <a:gd name="T48" fmla="*/ 85 h 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85">
                  <a:moveTo>
                    <a:pt x="5" y="85"/>
                  </a:moveTo>
                  <a:lnTo>
                    <a:pt x="0" y="65"/>
                  </a:lnTo>
                  <a:lnTo>
                    <a:pt x="0" y="44"/>
                  </a:lnTo>
                  <a:lnTo>
                    <a:pt x="4" y="28"/>
                  </a:lnTo>
                  <a:lnTo>
                    <a:pt x="15" y="17"/>
                  </a:lnTo>
                  <a:lnTo>
                    <a:pt x="44" y="6"/>
                  </a:lnTo>
                  <a:lnTo>
                    <a:pt x="83" y="0"/>
                  </a:lnTo>
                  <a:lnTo>
                    <a:pt x="85" y="26"/>
                  </a:lnTo>
                  <a:lnTo>
                    <a:pt x="48" y="32"/>
                  </a:lnTo>
                  <a:lnTo>
                    <a:pt x="28" y="39"/>
                  </a:lnTo>
                  <a:lnTo>
                    <a:pt x="24" y="43"/>
                  </a:lnTo>
                  <a:lnTo>
                    <a:pt x="24" y="48"/>
                  </a:lnTo>
                  <a:lnTo>
                    <a:pt x="24" y="59"/>
                  </a:lnTo>
                  <a:lnTo>
                    <a:pt x="29" y="78"/>
                  </a:lnTo>
                  <a:lnTo>
                    <a:pt x="5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86" name="Freeform 841"/>
            <p:cNvSpPr>
              <a:spLocks/>
            </p:cNvSpPr>
            <p:nvPr/>
          </p:nvSpPr>
          <p:spPr bwMode="auto">
            <a:xfrm>
              <a:off x="7316821" y="1966349"/>
              <a:ext cx="20436" cy="15704"/>
            </a:xfrm>
            <a:custGeom>
              <a:avLst/>
              <a:gdLst>
                <a:gd name="T0" fmla="*/ 2147483647 w 28"/>
                <a:gd name="T1" fmla="*/ 2147483647 h 24"/>
                <a:gd name="T2" fmla="*/ 2147483647 w 28"/>
                <a:gd name="T3" fmla="*/ 2147483647 h 24"/>
                <a:gd name="T4" fmla="*/ 2147483647 w 28"/>
                <a:gd name="T5" fmla="*/ 2147483647 h 24"/>
                <a:gd name="T6" fmla="*/ 0 w 28"/>
                <a:gd name="T7" fmla="*/ 2147483647 h 24"/>
                <a:gd name="T8" fmla="*/ 2147483647 w 28"/>
                <a:gd name="T9" fmla="*/ 0 h 24"/>
                <a:gd name="T10" fmla="*/ 2147483647 w 28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4"/>
                <a:gd name="T20" fmla="*/ 28 w 2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4">
                  <a:moveTo>
                    <a:pt x="17" y="24"/>
                  </a:moveTo>
                  <a:lnTo>
                    <a:pt x="28" y="19"/>
                  </a:lnTo>
                  <a:lnTo>
                    <a:pt x="24" y="8"/>
                  </a:lnTo>
                  <a:lnTo>
                    <a:pt x="0" y="15"/>
                  </a:lnTo>
                  <a:lnTo>
                    <a:pt x="8" y="0"/>
                  </a:lnTo>
                  <a:lnTo>
                    <a:pt x="1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87" name="Freeform 842"/>
            <p:cNvSpPr>
              <a:spLocks/>
            </p:cNvSpPr>
            <p:nvPr/>
          </p:nvSpPr>
          <p:spPr bwMode="auto">
            <a:xfrm>
              <a:off x="7373749" y="1920547"/>
              <a:ext cx="75905" cy="24864"/>
            </a:xfrm>
            <a:custGeom>
              <a:avLst/>
              <a:gdLst>
                <a:gd name="T0" fmla="*/ 0 w 104"/>
                <a:gd name="T1" fmla="*/ 0 h 37"/>
                <a:gd name="T2" fmla="*/ 2147483647 w 104"/>
                <a:gd name="T3" fmla="*/ 0 h 37"/>
                <a:gd name="T4" fmla="*/ 2147483647 w 104"/>
                <a:gd name="T5" fmla="*/ 2147483647 h 37"/>
                <a:gd name="T6" fmla="*/ 2147483647 w 104"/>
                <a:gd name="T7" fmla="*/ 2147483647 h 37"/>
                <a:gd name="T8" fmla="*/ 2147483647 w 104"/>
                <a:gd name="T9" fmla="*/ 2147483647 h 37"/>
                <a:gd name="T10" fmla="*/ 2147483647 w 104"/>
                <a:gd name="T11" fmla="*/ 2147483647 h 37"/>
                <a:gd name="T12" fmla="*/ 2147483647 w 104"/>
                <a:gd name="T13" fmla="*/ 2147483647 h 37"/>
                <a:gd name="T14" fmla="*/ 0 w 104"/>
                <a:gd name="T15" fmla="*/ 2147483647 h 37"/>
                <a:gd name="T16" fmla="*/ 0 w 104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37"/>
                <a:gd name="T29" fmla="*/ 104 w 104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37">
                  <a:moveTo>
                    <a:pt x="0" y="0"/>
                  </a:moveTo>
                  <a:lnTo>
                    <a:pt x="28" y="0"/>
                  </a:lnTo>
                  <a:lnTo>
                    <a:pt x="56" y="2"/>
                  </a:lnTo>
                  <a:lnTo>
                    <a:pt x="104" y="11"/>
                  </a:lnTo>
                  <a:lnTo>
                    <a:pt x="100" y="37"/>
                  </a:lnTo>
                  <a:lnTo>
                    <a:pt x="52" y="28"/>
                  </a:lnTo>
                  <a:lnTo>
                    <a:pt x="28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88" name="Freeform 843"/>
            <p:cNvSpPr>
              <a:spLocks/>
            </p:cNvSpPr>
            <p:nvPr/>
          </p:nvSpPr>
          <p:spPr bwMode="auto">
            <a:xfrm>
              <a:off x="7373749" y="1920547"/>
              <a:ext cx="1460" cy="17012"/>
            </a:xfrm>
            <a:custGeom>
              <a:avLst/>
              <a:gdLst>
                <a:gd name="T0" fmla="*/ 0 w 2"/>
                <a:gd name="T1" fmla="*/ 0 h 26"/>
                <a:gd name="T2" fmla="*/ 0 w 2"/>
                <a:gd name="T3" fmla="*/ 2147483647 h 26"/>
                <a:gd name="T4" fmla="*/ 2147483647 w 2"/>
                <a:gd name="T5" fmla="*/ 2147483647 h 26"/>
                <a:gd name="T6" fmla="*/ 0 w 2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6"/>
                <a:gd name="T14" fmla="*/ 2 w 2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6">
                  <a:moveTo>
                    <a:pt x="0" y="0"/>
                  </a:moveTo>
                  <a:lnTo>
                    <a:pt x="0" y="26"/>
                  </a:lnTo>
                  <a:lnTo>
                    <a:pt x="2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89" name="Rectangle 844"/>
            <p:cNvSpPr>
              <a:spLocks noChangeArrowheads="1"/>
            </p:cNvSpPr>
            <p:nvPr/>
          </p:nvSpPr>
          <p:spPr bwMode="auto">
            <a:xfrm>
              <a:off x="7448194" y="1928398"/>
              <a:ext cx="10218" cy="170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Gill Sans MT" pitchFamily="34" charset="0"/>
              </a:endParaRPr>
            </a:p>
          </p:txBody>
        </p:sp>
        <p:sp>
          <p:nvSpPr>
            <p:cNvPr id="22990" name="Freeform 845"/>
            <p:cNvSpPr>
              <a:spLocks/>
            </p:cNvSpPr>
            <p:nvPr/>
          </p:nvSpPr>
          <p:spPr bwMode="auto">
            <a:xfrm>
              <a:off x="7446735" y="1928398"/>
              <a:ext cx="2919" cy="17012"/>
            </a:xfrm>
            <a:custGeom>
              <a:avLst/>
              <a:gdLst>
                <a:gd name="T0" fmla="*/ 0 w 4"/>
                <a:gd name="T1" fmla="*/ 2147483647 h 26"/>
                <a:gd name="T2" fmla="*/ 2147483647 w 4"/>
                <a:gd name="T3" fmla="*/ 2147483647 h 26"/>
                <a:gd name="T4" fmla="*/ 2147483647 w 4"/>
                <a:gd name="T5" fmla="*/ 0 h 26"/>
                <a:gd name="T6" fmla="*/ 2147483647 w 4"/>
                <a:gd name="T7" fmla="*/ 0 h 26"/>
                <a:gd name="T8" fmla="*/ 0 w 4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6"/>
                <a:gd name="T17" fmla="*/ 4 w 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6">
                  <a:moveTo>
                    <a:pt x="0" y="26"/>
                  </a:moveTo>
                  <a:lnTo>
                    <a:pt x="2" y="26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91" name="Freeform 846"/>
            <p:cNvSpPr>
              <a:spLocks/>
            </p:cNvSpPr>
            <p:nvPr/>
          </p:nvSpPr>
          <p:spPr bwMode="auto">
            <a:xfrm>
              <a:off x="7449654" y="1928398"/>
              <a:ext cx="17516" cy="17012"/>
            </a:xfrm>
            <a:custGeom>
              <a:avLst/>
              <a:gdLst>
                <a:gd name="T0" fmla="*/ 2147483647 w 24"/>
                <a:gd name="T1" fmla="*/ 2147483647 h 26"/>
                <a:gd name="T2" fmla="*/ 2147483647 w 24"/>
                <a:gd name="T3" fmla="*/ 2147483647 h 26"/>
                <a:gd name="T4" fmla="*/ 2147483647 w 24"/>
                <a:gd name="T5" fmla="*/ 2147483647 h 26"/>
                <a:gd name="T6" fmla="*/ 0 w 24"/>
                <a:gd name="T7" fmla="*/ 2147483647 h 26"/>
                <a:gd name="T8" fmla="*/ 2147483647 w 24"/>
                <a:gd name="T9" fmla="*/ 0 h 26"/>
                <a:gd name="T10" fmla="*/ 2147483647 w 24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6"/>
                <a:gd name="T20" fmla="*/ 24 w 24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6">
                  <a:moveTo>
                    <a:pt x="13" y="26"/>
                  </a:moveTo>
                  <a:lnTo>
                    <a:pt x="20" y="26"/>
                  </a:lnTo>
                  <a:lnTo>
                    <a:pt x="24" y="19"/>
                  </a:lnTo>
                  <a:lnTo>
                    <a:pt x="0" y="9"/>
                  </a:lnTo>
                  <a:lnTo>
                    <a:pt x="13" y="0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" name="Freeform 847"/>
            <p:cNvSpPr>
              <a:spLocks/>
            </p:cNvSpPr>
            <p:nvPr/>
          </p:nvSpPr>
          <p:spPr bwMode="auto">
            <a:xfrm>
              <a:off x="7444114" y="1689058"/>
              <a:ext cx="255548" cy="266682"/>
            </a:xfrm>
            <a:custGeom>
              <a:avLst/>
              <a:gdLst/>
              <a:ahLst/>
              <a:cxnLst>
                <a:cxn ang="0">
                  <a:pos x="45" y="391"/>
                </a:cxn>
                <a:cxn ang="0">
                  <a:pos x="82" y="400"/>
                </a:cxn>
                <a:cxn ang="0">
                  <a:pos x="122" y="408"/>
                </a:cxn>
                <a:cxn ang="0">
                  <a:pos x="167" y="408"/>
                </a:cxn>
                <a:cxn ang="0">
                  <a:pos x="191" y="402"/>
                </a:cxn>
                <a:cxn ang="0">
                  <a:pos x="209" y="393"/>
                </a:cxn>
                <a:cxn ang="0">
                  <a:pos x="226" y="380"/>
                </a:cxn>
                <a:cxn ang="0">
                  <a:pos x="239" y="363"/>
                </a:cxn>
                <a:cxn ang="0">
                  <a:pos x="250" y="345"/>
                </a:cxn>
                <a:cxn ang="0">
                  <a:pos x="258" y="323"/>
                </a:cxn>
                <a:cxn ang="0">
                  <a:pos x="271" y="278"/>
                </a:cxn>
                <a:cxn ang="0">
                  <a:pos x="289" y="212"/>
                </a:cxn>
                <a:cxn ang="0">
                  <a:pos x="296" y="193"/>
                </a:cxn>
                <a:cxn ang="0">
                  <a:pos x="306" y="176"/>
                </a:cxn>
                <a:cxn ang="0">
                  <a:pos x="317" y="163"/>
                </a:cxn>
                <a:cxn ang="0">
                  <a:pos x="332" y="154"/>
                </a:cxn>
                <a:cxn ang="0">
                  <a:pos x="350" y="150"/>
                </a:cxn>
                <a:cxn ang="0">
                  <a:pos x="319" y="123"/>
                </a:cxn>
                <a:cxn ang="0">
                  <a:pos x="259" y="69"/>
                </a:cxn>
                <a:cxn ang="0">
                  <a:pos x="228" y="45"/>
                </a:cxn>
                <a:cxn ang="0">
                  <a:pos x="193" y="25"/>
                </a:cxn>
                <a:cxn ang="0">
                  <a:pos x="154" y="10"/>
                </a:cxn>
                <a:cxn ang="0">
                  <a:pos x="119" y="2"/>
                </a:cxn>
                <a:cxn ang="0">
                  <a:pos x="80" y="0"/>
                </a:cxn>
                <a:cxn ang="0">
                  <a:pos x="50" y="8"/>
                </a:cxn>
                <a:cxn ang="0">
                  <a:pos x="48" y="17"/>
                </a:cxn>
                <a:cxn ang="0">
                  <a:pos x="43" y="25"/>
                </a:cxn>
                <a:cxn ang="0">
                  <a:pos x="30" y="30"/>
                </a:cxn>
                <a:cxn ang="0">
                  <a:pos x="11" y="37"/>
                </a:cxn>
                <a:cxn ang="0">
                  <a:pos x="2" y="43"/>
                </a:cxn>
                <a:cxn ang="0">
                  <a:pos x="0" y="54"/>
                </a:cxn>
                <a:cxn ang="0">
                  <a:pos x="2" y="80"/>
                </a:cxn>
                <a:cxn ang="0">
                  <a:pos x="8" y="119"/>
                </a:cxn>
                <a:cxn ang="0">
                  <a:pos x="13" y="165"/>
                </a:cxn>
                <a:cxn ang="0">
                  <a:pos x="17" y="186"/>
                </a:cxn>
                <a:cxn ang="0">
                  <a:pos x="24" y="197"/>
                </a:cxn>
                <a:cxn ang="0">
                  <a:pos x="35" y="204"/>
                </a:cxn>
                <a:cxn ang="0">
                  <a:pos x="60" y="212"/>
                </a:cxn>
                <a:cxn ang="0">
                  <a:pos x="67" y="221"/>
                </a:cxn>
                <a:cxn ang="0">
                  <a:pos x="71" y="232"/>
                </a:cxn>
                <a:cxn ang="0">
                  <a:pos x="71" y="245"/>
                </a:cxn>
                <a:cxn ang="0">
                  <a:pos x="60" y="282"/>
                </a:cxn>
                <a:cxn ang="0">
                  <a:pos x="35" y="347"/>
                </a:cxn>
                <a:cxn ang="0">
                  <a:pos x="6" y="380"/>
                </a:cxn>
              </a:cxnLst>
              <a:rect l="0" t="0" r="r" b="b"/>
              <a:pathLst>
                <a:path w="350" h="408">
                  <a:moveTo>
                    <a:pt x="6" y="380"/>
                  </a:moveTo>
                  <a:lnTo>
                    <a:pt x="45" y="391"/>
                  </a:lnTo>
                  <a:lnTo>
                    <a:pt x="63" y="397"/>
                  </a:lnTo>
                  <a:lnTo>
                    <a:pt x="82" y="400"/>
                  </a:lnTo>
                  <a:lnTo>
                    <a:pt x="102" y="404"/>
                  </a:lnTo>
                  <a:lnTo>
                    <a:pt x="122" y="408"/>
                  </a:lnTo>
                  <a:lnTo>
                    <a:pt x="143" y="408"/>
                  </a:lnTo>
                  <a:lnTo>
                    <a:pt x="167" y="408"/>
                  </a:lnTo>
                  <a:lnTo>
                    <a:pt x="180" y="406"/>
                  </a:lnTo>
                  <a:lnTo>
                    <a:pt x="191" y="402"/>
                  </a:lnTo>
                  <a:lnTo>
                    <a:pt x="200" y="398"/>
                  </a:lnTo>
                  <a:lnTo>
                    <a:pt x="209" y="393"/>
                  </a:lnTo>
                  <a:lnTo>
                    <a:pt x="219" y="387"/>
                  </a:lnTo>
                  <a:lnTo>
                    <a:pt x="226" y="380"/>
                  </a:lnTo>
                  <a:lnTo>
                    <a:pt x="234" y="373"/>
                  </a:lnTo>
                  <a:lnTo>
                    <a:pt x="239" y="363"/>
                  </a:lnTo>
                  <a:lnTo>
                    <a:pt x="245" y="354"/>
                  </a:lnTo>
                  <a:lnTo>
                    <a:pt x="250" y="345"/>
                  </a:lnTo>
                  <a:lnTo>
                    <a:pt x="254" y="334"/>
                  </a:lnTo>
                  <a:lnTo>
                    <a:pt x="258" y="323"/>
                  </a:lnTo>
                  <a:lnTo>
                    <a:pt x="265" y="300"/>
                  </a:lnTo>
                  <a:lnTo>
                    <a:pt x="271" y="278"/>
                  </a:lnTo>
                  <a:lnTo>
                    <a:pt x="282" y="234"/>
                  </a:lnTo>
                  <a:lnTo>
                    <a:pt x="289" y="212"/>
                  </a:lnTo>
                  <a:lnTo>
                    <a:pt x="293" y="202"/>
                  </a:lnTo>
                  <a:lnTo>
                    <a:pt x="296" y="193"/>
                  </a:lnTo>
                  <a:lnTo>
                    <a:pt x="300" y="184"/>
                  </a:lnTo>
                  <a:lnTo>
                    <a:pt x="306" y="176"/>
                  </a:lnTo>
                  <a:lnTo>
                    <a:pt x="311" y="171"/>
                  </a:lnTo>
                  <a:lnTo>
                    <a:pt x="317" y="163"/>
                  </a:lnTo>
                  <a:lnTo>
                    <a:pt x="324" y="160"/>
                  </a:lnTo>
                  <a:lnTo>
                    <a:pt x="332" y="154"/>
                  </a:lnTo>
                  <a:lnTo>
                    <a:pt x="341" y="152"/>
                  </a:lnTo>
                  <a:lnTo>
                    <a:pt x="350" y="150"/>
                  </a:lnTo>
                  <a:lnTo>
                    <a:pt x="333" y="137"/>
                  </a:lnTo>
                  <a:lnTo>
                    <a:pt x="319" y="123"/>
                  </a:lnTo>
                  <a:lnTo>
                    <a:pt x="289" y="95"/>
                  </a:lnTo>
                  <a:lnTo>
                    <a:pt x="259" y="69"/>
                  </a:lnTo>
                  <a:lnTo>
                    <a:pt x="245" y="56"/>
                  </a:lnTo>
                  <a:lnTo>
                    <a:pt x="228" y="45"/>
                  </a:lnTo>
                  <a:lnTo>
                    <a:pt x="211" y="34"/>
                  </a:lnTo>
                  <a:lnTo>
                    <a:pt x="193" y="25"/>
                  </a:lnTo>
                  <a:lnTo>
                    <a:pt x="174" y="15"/>
                  </a:lnTo>
                  <a:lnTo>
                    <a:pt x="154" y="10"/>
                  </a:lnTo>
                  <a:lnTo>
                    <a:pt x="130" y="4"/>
                  </a:lnTo>
                  <a:lnTo>
                    <a:pt x="119" y="2"/>
                  </a:lnTo>
                  <a:lnTo>
                    <a:pt x="106" y="2"/>
                  </a:lnTo>
                  <a:lnTo>
                    <a:pt x="80" y="0"/>
                  </a:lnTo>
                  <a:lnTo>
                    <a:pt x="50" y="2"/>
                  </a:lnTo>
                  <a:lnTo>
                    <a:pt x="50" y="8"/>
                  </a:lnTo>
                  <a:lnTo>
                    <a:pt x="50" y="13"/>
                  </a:lnTo>
                  <a:lnTo>
                    <a:pt x="48" y="17"/>
                  </a:lnTo>
                  <a:lnTo>
                    <a:pt x="45" y="21"/>
                  </a:lnTo>
                  <a:lnTo>
                    <a:pt x="43" y="25"/>
                  </a:lnTo>
                  <a:lnTo>
                    <a:pt x="37" y="26"/>
                  </a:lnTo>
                  <a:lnTo>
                    <a:pt x="30" y="30"/>
                  </a:lnTo>
                  <a:lnTo>
                    <a:pt x="21" y="34"/>
                  </a:lnTo>
                  <a:lnTo>
                    <a:pt x="11" y="37"/>
                  </a:lnTo>
                  <a:lnTo>
                    <a:pt x="6" y="41"/>
                  </a:lnTo>
                  <a:lnTo>
                    <a:pt x="2" y="43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2" y="80"/>
                  </a:lnTo>
                  <a:lnTo>
                    <a:pt x="6" y="100"/>
                  </a:lnTo>
                  <a:lnTo>
                    <a:pt x="8" y="119"/>
                  </a:lnTo>
                  <a:lnTo>
                    <a:pt x="10" y="141"/>
                  </a:lnTo>
                  <a:lnTo>
                    <a:pt x="13" y="165"/>
                  </a:lnTo>
                  <a:lnTo>
                    <a:pt x="15" y="176"/>
                  </a:lnTo>
                  <a:lnTo>
                    <a:pt x="17" y="186"/>
                  </a:lnTo>
                  <a:lnTo>
                    <a:pt x="21" y="193"/>
                  </a:lnTo>
                  <a:lnTo>
                    <a:pt x="24" y="197"/>
                  </a:lnTo>
                  <a:lnTo>
                    <a:pt x="30" y="200"/>
                  </a:lnTo>
                  <a:lnTo>
                    <a:pt x="35" y="204"/>
                  </a:lnTo>
                  <a:lnTo>
                    <a:pt x="52" y="210"/>
                  </a:lnTo>
                  <a:lnTo>
                    <a:pt x="60" y="212"/>
                  </a:lnTo>
                  <a:lnTo>
                    <a:pt x="65" y="217"/>
                  </a:lnTo>
                  <a:lnTo>
                    <a:pt x="67" y="221"/>
                  </a:lnTo>
                  <a:lnTo>
                    <a:pt x="69" y="223"/>
                  </a:lnTo>
                  <a:lnTo>
                    <a:pt x="71" y="232"/>
                  </a:lnTo>
                  <a:lnTo>
                    <a:pt x="71" y="237"/>
                  </a:lnTo>
                  <a:lnTo>
                    <a:pt x="71" y="245"/>
                  </a:lnTo>
                  <a:lnTo>
                    <a:pt x="67" y="261"/>
                  </a:lnTo>
                  <a:lnTo>
                    <a:pt x="60" y="282"/>
                  </a:lnTo>
                  <a:lnTo>
                    <a:pt x="52" y="304"/>
                  </a:lnTo>
                  <a:lnTo>
                    <a:pt x="35" y="347"/>
                  </a:lnTo>
                  <a:lnTo>
                    <a:pt x="23" y="380"/>
                  </a:lnTo>
                  <a:lnTo>
                    <a:pt x="6" y="38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n-lt"/>
                <a:cs typeface="+mn-cs"/>
              </a:endParaRPr>
            </a:p>
          </p:txBody>
        </p:sp>
        <p:sp>
          <p:nvSpPr>
            <p:cNvPr id="22993" name="Freeform 848"/>
            <p:cNvSpPr>
              <a:spLocks/>
            </p:cNvSpPr>
            <p:nvPr/>
          </p:nvSpPr>
          <p:spPr bwMode="auto">
            <a:xfrm>
              <a:off x="7443815" y="1929707"/>
              <a:ext cx="121156" cy="34024"/>
            </a:xfrm>
            <a:custGeom>
              <a:avLst/>
              <a:gdLst>
                <a:gd name="T0" fmla="*/ 2147483647 w 167"/>
                <a:gd name="T1" fmla="*/ 0 h 54"/>
                <a:gd name="T2" fmla="*/ 2147483647 w 167"/>
                <a:gd name="T3" fmla="*/ 2147483647 h 54"/>
                <a:gd name="T4" fmla="*/ 2147483647 w 167"/>
                <a:gd name="T5" fmla="*/ 2147483647 h 54"/>
                <a:gd name="T6" fmla="*/ 2147483647 w 167"/>
                <a:gd name="T7" fmla="*/ 2147483647 h 54"/>
                <a:gd name="T8" fmla="*/ 2147483647 w 167"/>
                <a:gd name="T9" fmla="*/ 2147483647 h 54"/>
                <a:gd name="T10" fmla="*/ 2147483647 w 167"/>
                <a:gd name="T11" fmla="*/ 2147483647 h 54"/>
                <a:gd name="T12" fmla="*/ 2147483647 w 167"/>
                <a:gd name="T13" fmla="*/ 2147483647 h 54"/>
                <a:gd name="T14" fmla="*/ 0 w 167"/>
                <a:gd name="T15" fmla="*/ 2147483647 h 54"/>
                <a:gd name="T16" fmla="*/ 2147483647 w 167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7"/>
                <a:gd name="T28" fmla="*/ 0 h 54"/>
                <a:gd name="T29" fmla="*/ 167 w 167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7" h="54">
                  <a:moveTo>
                    <a:pt x="10" y="0"/>
                  </a:moveTo>
                  <a:lnTo>
                    <a:pt x="84" y="20"/>
                  </a:lnTo>
                  <a:lnTo>
                    <a:pt x="122" y="28"/>
                  </a:lnTo>
                  <a:lnTo>
                    <a:pt x="167" y="28"/>
                  </a:lnTo>
                  <a:lnTo>
                    <a:pt x="167" y="54"/>
                  </a:lnTo>
                  <a:lnTo>
                    <a:pt x="121" y="54"/>
                  </a:lnTo>
                  <a:lnTo>
                    <a:pt x="80" y="46"/>
                  </a:lnTo>
                  <a:lnTo>
                    <a:pt x="0" y="2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94" name="Freeform 849"/>
            <p:cNvSpPr>
              <a:spLocks/>
            </p:cNvSpPr>
            <p:nvPr/>
          </p:nvSpPr>
          <p:spPr bwMode="auto">
            <a:xfrm>
              <a:off x="7564971" y="1779214"/>
              <a:ext cx="135753" cy="184517"/>
            </a:xfrm>
            <a:custGeom>
              <a:avLst/>
              <a:gdLst>
                <a:gd name="T0" fmla="*/ 0 w 187"/>
                <a:gd name="T1" fmla="*/ 2147483647 h 284"/>
                <a:gd name="T2" fmla="*/ 2147483647 w 187"/>
                <a:gd name="T3" fmla="*/ 2147483647 h 284"/>
                <a:gd name="T4" fmla="*/ 2147483647 w 187"/>
                <a:gd name="T5" fmla="*/ 2147483647 h 284"/>
                <a:gd name="T6" fmla="*/ 2147483647 w 187"/>
                <a:gd name="T7" fmla="*/ 2147483647 h 284"/>
                <a:gd name="T8" fmla="*/ 2147483647 w 187"/>
                <a:gd name="T9" fmla="*/ 2147483647 h 284"/>
                <a:gd name="T10" fmla="*/ 2147483647 w 187"/>
                <a:gd name="T11" fmla="*/ 2147483647 h 284"/>
                <a:gd name="T12" fmla="*/ 2147483647 w 187"/>
                <a:gd name="T13" fmla="*/ 2147483647 h 284"/>
                <a:gd name="T14" fmla="*/ 2147483647 w 187"/>
                <a:gd name="T15" fmla="*/ 2147483647 h 284"/>
                <a:gd name="T16" fmla="*/ 2147483647 w 187"/>
                <a:gd name="T17" fmla="*/ 2147483647 h 284"/>
                <a:gd name="T18" fmla="*/ 2147483647 w 187"/>
                <a:gd name="T19" fmla="*/ 2147483647 h 284"/>
                <a:gd name="T20" fmla="*/ 2147483647 w 187"/>
                <a:gd name="T21" fmla="*/ 2147483647 h 284"/>
                <a:gd name="T22" fmla="*/ 2147483647 w 187"/>
                <a:gd name="T23" fmla="*/ 2147483647 h 284"/>
                <a:gd name="T24" fmla="*/ 2147483647 w 187"/>
                <a:gd name="T25" fmla="*/ 0 h 284"/>
                <a:gd name="T26" fmla="*/ 2147483647 w 187"/>
                <a:gd name="T27" fmla="*/ 2147483647 h 284"/>
                <a:gd name="T28" fmla="*/ 2147483647 w 187"/>
                <a:gd name="T29" fmla="*/ 2147483647 h 284"/>
                <a:gd name="T30" fmla="*/ 2147483647 w 187"/>
                <a:gd name="T31" fmla="*/ 2147483647 h 284"/>
                <a:gd name="T32" fmla="*/ 2147483647 w 187"/>
                <a:gd name="T33" fmla="*/ 2147483647 h 284"/>
                <a:gd name="T34" fmla="*/ 2147483647 w 187"/>
                <a:gd name="T35" fmla="*/ 2147483647 h 284"/>
                <a:gd name="T36" fmla="*/ 2147483647 w 187"/>
                <a:gd name="T37" fmla="*/ 2147483647 h 284"/>
                <a:gd name="T38" fmla="*/ 2147483647 w 187"/>
                <a:gd name="T39" fmla="*/ 2147483647 h 284"/>
                <a:gd name="T40" fmla="*/ 2147483647 w 187"/>
                <a:gd name="T41" fmla="*/ 2147483647 h 284"/>
                <a:gd name="T42" fmla="*/ 2147483647 w 187"/>
                <a:gd name="T43" fmla="*/ 2147483647 h 284"/>
                <a:gd name="T44" fmla="*/ 2147483647 w 187"/>
                <a:gd name="T45" fmla="*/ 2147483647 h 284"/>
                <a:gd name="T46" fmla="*/ 2147483647 w 187"/>
                <a:gd name="T47" fmla="*/ 2147483647 h 284"/>
                <a:gd name="T48" fmla="*/ 2147483647 w 187"/>
                <a:gd name="T49" fmla="*/ 2147483647 h 284"/>
                <a:gd name="T50" fmla="*/ 2147483647 w 187"/>
                <a:gd name="T51" fmla="*/ 2147483647 h 284"/>
                <a:gd name="T52" fmla="*/ 0 w 187"/>
                <a:gd name="T53" fmla="*/ 2147483647 h 2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7"/>
                <a:gd name="T82" fmla="*/ 0 h 284"/>
                <a:gd name="T83" fmla="*/ 187 w 187"/>
                <a:gd name="T84" fmla="*/ 284 h 2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7" h="284">
                  <a:moveTo>
                    <a:pt x="0" y="258"/>
                  </a:moveTo>
                  <a:lnTo>
                    <a:pt x="20" y="254"/>
                  </a:lnTo>
                  <a:lnTo>
                    <a:pt x="37" y="245"/>
                  </a:lnTo>
                  <a:lnTo>
                    <a:pt x="52" y="234"/>
                  </a:lnTo>
                  <a:lnTo>
                    <a:pt x="63" y="219"/>
                  </a:lnTo>
                  <a:lnTo>
                    <a:pt x="72" y="202"/>
                  </a:lnTo>
                  <a:lnTo>
                    <a:pt x="80" y="182"/>
                  </a:lnTo>
                  <a:lnTo>
                    <a:pt x="93" y="137"/>
                  </a:lnTo>
                  <a:lnTo>
                    <a:pt x="104" y="91"/>
                  </a:lnTo>
                  <a:lnTo>
                    <a:pt x="120" y="50"/>
                  </a:lnTo>
                  <a:lnTo>
                    <a:pt x="143" y="17"/>
                  </a:lnTo>
                  <a:lnTo>
                    <a:pt x="161" y="6"/>
                  </a:lnTo>
                  <a:lnTo>
                    <a:pt x="183" y="0"/>
                  </a:lnTo>
                  <a:lnTo>
                    <a:pt x="187" y="26"/>
                  </a:lnTo>
                  <a:lnTo>
                    <a:pt x="170" y="30"/>
                  </a:lnTo>
                  <a:lnTo>
                    <a:pt x="161" y="36"/>
                  </a:lnTo>
                  <a:lnTo>
                    <a:pt x="143" y="63"/>
                  </a:lnTo>
                  <a:lnTo>
                    <a:pt x="128" y="100"/>
                  </a:lnTo>
                  <a:lnTo>
                    <a:pt x="117" y="147"/>
                  </a:lnTo>
                  <a:lnTo>
                    <a:pt x="104" y="191"/>
                  </a:lnTo>
                  <a:lnTo>
                    <a:pt x="94" y="215"/>
                  </a:lnTo>
                  <a:lnTo>
                    <a:pt x="83" y="236"/>
                  </a:lnTo>
                  <a:lnTo>
                    <a:pt x="70" y="252"/>
                  </a:lnTo>
                  <a:lnTo>
                    <a:pt x="50" y="267"/>
                  </a:lnTo>
                  <a:lnTo>
                    <a:pt x="30" y="278"/>
                  </a:lnTo>
                  <a:lnTo>
                    <a:pt x="4" y="284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95" name="Freeform 850"/>
            <p:cNvSpPr>
              <a:spLocks/>
            </p:cNvSpPr>
            <p:nvPr/>
          </p:nvSpPr>
          <p:spPr bwMode="auto">
            <a:xfrm>
              <a:off x="7564971" y="1946719"/>
              <a:ext cx="1460" cy="17012"/>
            </a:xfrm>
            <a:custGeom>
              <a:avLst/>
              <a:gdLst>
                <a:gd name="T0" fmla="*/ 2147483647 w 4"/>
                <a:gd name="T1" fmla="*/ 2147483647 h 26"/>
                <a:gd name="T2" fmla="*/ 2147483647 w 4"/>
                <a:gd name="T3" fmla="*/ 2147483647 h 26"/>
                <a:gd name="T4" fmla="*/ 0 w 4"/>
                <a:gd name="T5" fmla="*/ 0 h 26"/>
                <a:gd name="T6" fmla="*/ 2147483647 w 4"/>
                <a:gd name="T7" fmla="*/ 0 h 26"/>
                <a:gd name="T8" fmla="*/ 2147483647 w 4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6"/>
                <a:gd name="T17" fmla="*/ 4 w 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6">
                  <a:moveTo>
                    <a:pt x="2" y="26"/>
                  </a:moveTo>
                  <a:lnTo>
                    <a:pt x="4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96" name="Freeform 851"/>
            <p:cNvSpPr>
              <a:spLocks/>
            </p:cNvSpPr>
            <p:nvPr/>
          </p:nvSpPr>
          <p:spPr bwMode="auto">
            <a:xfrm>
              <a:off x="7480308" y="1682375"/>
              <a:ext cx="226255" cy="111234"/>
            </a:xfrm>
            <a:custGeom>
              <a:avLst/>
              <a:gdLst>
                <a:gd name="T0" fmla="*/ 2147483647 w 309"/>
                <a:gd name="T1" fmla="*/ 2147483647 h 171"/>
                <a:gd name="T2" fmla="*/ 2147483647 w 309"/>
                <a:gd name="T3" fmla="*/ 2147483647 h 171"/>
                <a:gd name="T4" fmla="*/ 2147483647 w 309"/>
                <a:gd name="T5" fmla="*/ 2147483647 h 171"/>
                <a:gd name="T6" fmla="*/ 2147483647 w 309"/>
                <a:gd name="T7" fmla="*/ 2147483647 h 171"/>
                <a:gd name="T8" fmla="*/ 2147483647 w 309"/>
                <a:gd name="T9" fmla="*/ 2147483647 h 171"/>
                <a:gd name="T10" fmla="*/ 2147483647 w 309"/>
                <a:gd name="T11" fmla="*/ 2147483647 h 171"/>
                <a:gd name="T12" fmla="*/ 2147483647 w 309"/>
                <a:gd name="T13" fmla="*/ 2147483647 h 171"/>
                <a:gd name="T14" fmla="*/ 0 w 309"/>
                <a:gd name="T15" fmla="*/ 2147483647 h 171"/>
                <a:gd name="T16" fmla="*/ 0 w 309"/>
                <a:gd name="T17" fmla="*/ 0 h 171"/>
                <a:gd name="T18" fmla="*/ 2147483647 w 309"/>
                <a:gd name="T19" fmla="*/ 0 h 171"/>
                <a:gd name="T20" fmla="*/ 2147483647 w 309"/>
                <a:gd name="T21" fmla="*/ 2147483647 h 171"/>
                <a:gd name="T22" fmla="*/ 2147483647 w 309"/>
                <a:gd name="T23" fmla="*/ 2147483647 h 171"/>
                <a:gd name="T24" fmla="*/ 2147483647 w 309"/>
                <a:gd name="T25" fmla="*/ 2147483647 h 171"/>
                <a:gd name="T26" fmla="*/ 2147483647 w 309"/>
                <a:gd name="T27" fmla="*/ 2147483647 h 171"/>
                <a:gd name="T28" fmla="*/ 2147483647 w 309"/>
                <a:gd name="T29" fmla="*/ 2147483647 h 171"/>
                <a:gd name="T30" fmla="*/ 2147483647 w 309"/>
                <a:gd name="T31" fmla="*/ 2147483647 h 171"/>
                <a:gd name="T32" fmla="*/ 2147483647 w 309"/>
                <a:gd name="T33" fmla="*/ 2147483647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9"/>
                <a:gd name="T52" fmla="*/ 0 h 171"/>
                <a:gd name="T53" fmla="*/ 309 w 309"/>
                <a:gd name="T54" fmla="*/ 171 h 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9" h="171">
                  <a:moveTo>
                    <a:pt x="291" y="171"/>
                  </a:moveTo>
                  <a:lnTo>
                    <a:pt x="230" y="115"/>
                  </a:lnTo>
                  <a:lnTo>
                    <a:pt x="169" y="67"/>
                  </a:lnTo>
                  <a:lnTo>
                    <a:pt x="137" y="47"/>
                  </a:lnTo>
                  <a:lnTo>
                    <a:pt x="97" y="34"/>
                  </a:lnTo>
                  <a:lnTo>
                    <a:pt x="76" y="28"/>
                  </a:lnTo>
                  <a:lnTo>
                    <a:pt x="56" y="24"/>
                  </a:lnTo>
                  <a:lnTo>
                    <a:pt x="0" y="26"/>
                  </a:lnTo>
                  <a:lnTo>
                    <a:pt x="0" y="0"/>
                  </a:lnTo>
                  <a:lnTo>
                    <a:pt x="56" y="0"/>
                  </a:lnTo>
                  <a:lnTo>
                    <a:pt x="82" y="4"/>
                  </a:lnTo>
                  <a:lnTo>
                    <a:pt x="106" y="10"/>
                  </a:lnTo>
                  <a:lnTo>
                    <a:pt x="148" y="24"/>
                  </a:lnTo>
                  <a:lnTo>
                    <a:pt x="185" y="47"/>
                  </a:lnTo>
                  <a:lnTo>
                    <a:pt x="248" y="97"/>
                  </a:lnTo>
                  <a:lnTo>
                    <a:pt x="309" y="152"/>
                  </a:lnTo>
                  <a:lnTo>
                    <a:pt x="291" y="1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97" name="Freeform 852"/>
            <p:cNvSpPr>
              <a:spLocks/>
            </p:cNvSpPr>
            <p:nvPr/>
          </p:nvSpPr>
          <p:spPr bwMode="auto">
            <a:xfrm>
              <a:off x="7691966" y="1779214"/>
              <a:ext cx="27734" cy="17012"/>
            </a:xfrm>
            <a:custGeom>
              <a:avLst/>
              <a:gdLst>
                <a:gd name="T0" fmla="*/ 2147483647 w 37"/>
                <a:gd name="T1" fmla="*/ 2147483647 h 26"/>
                <a:gd name="T2" fmla="*/ 2147483647 w 37"/>
                <a:gd name="T3" fmla="*/ 2147483647 h 26"/>
                <a:gd name="T4" fmla="*/ 2147483647 w 37"/>
                <a:gd name="T5" fmla="*/ 2147483647 h 26"/>
                <a:gd name="T6" fmla="*/ 0 w 37"/>
                <a:gd name="T7" fmla="*/ 2147483647 h 26"/>
                <a:gd name="T8" fmla="*/ 2147483647 w 37"/>
                <a:gd name="T9" fmla="*/ 0 h 26"/>
                <a:gd name="T10" fmla="*/ 2147483647 w 37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26"/>
                <a:gd name="T20" fmla="*/ 37 w 3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26">
                  <a:moveTo>
                    <a:pt x="11" y="26"/>
                  </a:moveTo>
                  <a:lnTo>
                    <a:pt x="37" y="21"/>
                  </a:lnTo>
                  <a:lnTo>
                    <a:pt x="18" y="4"/>
                  </a:lnTo>
                  <a:lnTo>
                    <a:pt x="0" y="23"/>
                  </a:lnTo>
                  <a:lnTo>
                    <a:pt x="7" y="0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98" name="Freeform 853"/>
            <p:cNvSpPr>
              <a:spLocks/>
            </p:cNvSpPr>
            <p:nvPr/>
          </p:nvSpPr>
          <p:spPr bwMode="auto">
            <a:xfrm>
              <a:off x="7437977" y="1688918"/>
              <a:ext cx="52549" cy="35333"/>
            </a:xfrm>
            <a:custGeom>
              <a:avLst/>
              <a:gdLst>
                <a:gd name="T0" fmla="*/ 2147483647 w 72"/>
                <a:gd name="T1" fmla="*/ 2147483647 h 54"/>
                <a:gd name="T2" fmla="*/ 2147483647 w 72"/>
                <a:gd name="T3" fmla="*/ 2147483647 h 54"/>
                <a:gd name="T4" fmla="*/ 2147483647 w 72"/>
                <a:gd name="T5" fmla="*/ 2147483647 h 54"/>
                <a:gd name="T6" fmla="*/ 2147483647 w 72"/>
                <a:gd name="T7" fmla="*/ 2147483647 h 54"/>
                <a:gd name="T8" fmla="*/ 2147483647 w 72"/>
                <a:gd name="T9" fmla="*/ 2147483647 h 54"/>
                <a:gd name="T10" fmla="*/ 2147483647 w 72"/>
                <a:gd name="T11" fmla="*/ 2147483647 h 54"/>
                <a:gd name="T12" fmla="*/ 2147483647 w 72"/>
                <a:gd name="T13" fmla="*/ 2147483647 h 54"/>
                <a:gd name="T14" fmla="*/ 0 w 72"/>
                <a:gd name="T15" fmla="*/ 2147483647 h 54"/>
                <a:gd name="T16" fmla="*/ 2147483647 w 72"/>
                <a:gd name="T17" fmla="*/ 2147483647 h 54"/>
                <a:gd name="T18" fmla="*/ 2147483647 w 72"/>
                <a:gd name="T19" fmla="*/ 2147483647 h 54"/>
                <a:gd name="T20" fmla="*/ 2147483647 w 72"/>
                <a:gd name="T21" fmla="*/ 2147483647 h 54"/>
                <a:gd name="T22" fmla="*/ 2147483647 w 72"/>
                <a:gd name="T23" fmla="*/ 2147483647 h 54"/>
                <a:gd name="T24" fmla="*/ 2147483647 w 72"/>
                <a:gd name="T25" fmla="*/ 2147483647 h 54"/>
                <a:gd name="T26" fmla="*/ 2147483647 w 72"/>
                <a:gd name="T27" fmla="*/ 0 h 54"/>
                <a:gd name="T28" fmla="*/ 2147483647 w 72"/>
                <a:gd name="T29" fmla="*/ 2147483647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54"/>
                <a:gd name="T47" fmla="*/ 72 w 72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54">
                  <a:moveTo>
                    <a:pt x="72" y="2"/>
                  </a:moveTo>
                  <a:lnTo>
                    <a:pt x="70" y="17"/>
                  </a:lnTo>
                  <a:lnTo>
                    <a:pt x="63" y="30"/>
                  </a:lnTo>
                  <a:lnTo>
                    <a:pt x="44" y="41"/>
                  </a:lnTo>
                  <a:lnTo>
                    <a:pt x="26" y="47"/>
                  </a:lnTo>
                  <a:lnTo>
                    <a:pt x="24" y="50"/>
                  </a:lnTo>
                  <a:lnTo>
                    <a:pt x="22" y="54"/>
                  </a:lnTo>
                  <a:lnTo>
                    <a:pt x="0" y="41"/>
                  </a:lnTo>
                  <a:lnTo>
                    <a:pt x="4" y="34"/>
                  </a:lnTo>
                  <a:lnTo>
                    <a:pt x="13" y="25"/>
                  </a:lnTo>
                  <a:lnTo>
                    <a:pt x="32" y="19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6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99" name="Freeform 854"/>
            <p:cNvSpPr>
              <a:spLocks/>
            </p:cNvSpPr>
            <p:nvPr/>
          </p:nvSpPr>
          <p:spPr bwMode="auto">
            <a:xfrm>
              <a:off x="7471550" y="1682375"/>
              <a:ext cx="18976" cy="17012"/>
            </a:xfrm>
            <a:custGeom>
              <a:avLst/>
              <a:gdLst>
                <a:gd name="T0" fmla="*/ 2147483647 w 26"/>
                <a:gd name="T1" fmla="*/ 0 h 26"/>
                <a:gd name="T2" fmla="*/ 2147483647 w 26"/>
                <a:gd name="T3" fmla="*/ 0 h 26"/>
                <a:gd name="T4" fmla="*/ 0 w 26"/>
                <a:gd name="T5" fmla="*/ 2147483647 h 26"/>
                <a:gd name="T6" fmla="*/ 2147483647 w 26"/>
                <a:gd name="T7" fmla="*/ 2147483647 h 26"/>
                <a:gd name="T8" fmla="*/ 2147483647 w 26"/>
                <a:gd name="T9" fmla="*/ 2147483647 h 26"/>
                <a:gd name="T10" fmla="*/ 2147483647 w 26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6"/>
                <a:gd name="T20" fmla="*/ 26 w 2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6">
                  <a:moveTo>
                    <a:pt x="13" y="0"/>
                  </a:moveTo>
                  <a:lnTo>
                    <a:pt x="2" y="0"/>
                  </a:lnTo>
                  <a:lnTo>
                    <a:pt x="0" y="11"/>
                  </a:lnTo>
                  <a:lnTo>
                    <a:pt x="26" y="13"/>
                  </a:lnTo>
                  <a:lnTo>
                    <a:pt x="13" y="2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00" name="Freeform 855"/>
            <p:cNvSpPr>
              <a:spLocks/>
            </p:cNvSpPr>
            <p:nvPr/>
          </p:nvSpPr>
          <p:spPr bwMode="auto">
            <a:xfrm>
              <a:off x="7435057" y="1719017"/>
              <a:ext cx="23355" cy="47111"/>
            </a:xfrm>
            <a:custGeom>
              <a:avLst/>
              <a:gdLst>
                <a:gd name="T0" fmla="*/ 2147483647 w 34"/>
                <a:gd name="T1" fmla="*/ 0 h 72"/>
                <a:gd name="T2" fmla="*/ 2147483647 w 34"/>
                <a:gd name="T3" fmla="*/ 2147483647 h 72"/>
                <a:gd name="T4" fmla="*/ 2147483647 w 34"/>
                <a:gd name="T5" fmla="*/ 2147483647 h 72"/>
                <a:gd name="T6" fmla="*/ 2147483647 w 34"/>
                <a:gd name="T7" fmla="*/ 2147483647 h 72"/>
                <a:gd name="T8" fmla="*/ 2147483647 w 34"/>
                <a:gd name="T9" fmla="*/ 2147483647 h 72"/>
                <a:gd name="T10" fmla="*/ 2147483647 w 34"/>
                <a:gd name="T11" fmla="*/ 2147483647 h 72"/>
                <a:gd name="T12" fmla="*/ 0 w 34"/>
                <a:gd name="T13" fmla="*/ 2147483647 h 72"/>
                <a:gd name="T14" fmla="*/ 2147483647 w 34"/>
                <a:gd name="T15" fmla="*/ 0 h 72"/>
                <a:gd name="T16" fmla="*/ 2147483647 w 34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72"/>
                <a:gd name="T29" fmla="*/ 34 w 34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72">
                  <a:moveTo>
                    <a:pt x="28" y="0"/>
                  </a:moveTo>
                  <a:lnTo>
                    <a:pt x="26" y="15"/>
                  </a:lnTo>
                  <a:lnTo>
                    <a:pt x="28" y="31"/>
                  </a:lnTo>
                  <a:lnTo>
                    <a:pt x="34" y="68"/>
                  </a:lnTo>
                  <a:lnTo>
                    <a:pt x="8" y="72"/>
                  </a:lnTo>
                  <a:lnTo>
                    <a:pt x="2" y="35"/>
                  </a:lnTo>
                  <a:lnTo>
                    <a:pt x="0" y="15"/>
                  </a:lnTo>
                  <a:lnTo>
                    <a:pt x="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01" name="Freeform 856"/>
            <p:cNvSpPr>
              <a:spLocks/>
            </p:cNvSpPr>
            <p:nvPr/>
          </p:nvSpPr>
          <p:spPr bwMode="auto">
            <a:xfrm>
              <a:off x="7436517" y="1716400"/>
              <a:ext cx="18976" cy="7852"/>
            </a:xfrm>
            <a:custGeom>
              <a:avLst/>
              <a:gdLst>
                <a:gd name="T0" fmla="*/ 2147483647 w 26"/>
                <a:gd name="T1" fmla="*/ 0 h 13"/>
                <a:gd name="T2" fmla="*/ 0 w 26"/>
                <a:gd name="T3" fmla="*/ 2147483647 h 13"/>
                <a:gd name="T4" fmla="*/ 0 w 26"/>
                <a:gd name="T5" fmla="*/ 2147483647 h 13"/>
                <a:gd name="T6" fmla="*/ 2147483647 w 26"/>
                <a:gd name="T7" fmla="*/ 2147483647 h 13"/>
                <a:gd name="T8" fmla="*/ 2147483647 w 26"/>
                <a:gd name="T9" fmla="*/ 2147483647 h 13"/>
                <a:gd name="T10" fmla="*/ 2147483647 w 26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3"/>
                <a:gd name="T20" fmla="*/ 26 w 2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3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6" y="6"/>
                  </a:lnTo>
                  <a:lnTo>
                    <a:pt x="24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02" name="Freeform 857"/>
            <p:cNvSpPr>
              <a:spLocks/>
            </p:cNvSpPr>
            <p:nvPr/>
          </p:nvSpPr>
          <p:spPr bwMode="auto">
            <a:xfrm>
              <a:off x="7439436" y="1764819"/>
              <a:ext cx="29194" cy="57580"/>
            </a:xfrm>
            <a:custGeom>
              <a:avLst/>
              <a:gdLst>
                <a:gd name="T0" fmla="*/ 2147483647 w 39"/>
                <a:gd name="T1" fmla="*/ 0 h 89"/>
                <a:gd name="T2" fmla="*/ 2147483647 w 39"/>
                <a:gd name="T3" fmla="*/ 2147483647 h 89"/>
                <a:gd name="T4" fmla="*/ 2147483647 w 39"/>
                <a:gd name="T5" fmla="*/ 2147483647 h 89"/>
                <a:gd name="T6" fmla="*/ 2147483647 w 39"/>
                <a:gd name="T7" fmla="*/ 2147483647 h 89"/>
                <a:gd name="T8" fmla="*/ 2147483647 w 39"/>
                <a:gd name="T9" fmla="*/ 2147483647 h 89"/>
                <a:gd name="T10" fmla="*/ 2147483647 w 39"/>
                <a:gd name="T11" fmla="*/ 2147483647 h 89"/>
                <a:gd name="T12" fmla="*/ 2147483647 w 39"/>
                <a:gd name="T13" fmla="*/ 2147483647 h 89"/>
                <a:gd name="T14" fmla="*/ 0 w 39"/>
                <a:gd name="T15" fmla="*/ 2147483647 h 89"/>
                <a:gd name="T16" fmla="*/ 2147483647 w 39"/>
                <a:gd name="T17" fmla="*/ 0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89"/>
                <a:gd name="T29" fmla="*/ 39 w 39"/>
                <a:gd name="T30" fmla="*/ 89 h 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89">
                  <a:moveTo>
                    <a:pt x="26" y="0"/>
                  </a:moveTo>
                  <a:lnTo>
                    <a:pt x="31" y="48"/>
                  </a:lnTo>
                  <a:lnTo>
                    <a:pt x="33" y="67"/>
                  </a:lnTo>
                  <a:lnTo>
                    <a:pt x="39" y="76"/>
                  </a:lnTo>
                  <a:lnTo>
                    <a:pt x="16" y="89"/>
                  </a:lnTo>
                  <a:lnTo>
                    <a:pt x="9" y="76"/>
                  </a:lnTo>
                  <a:lnTo>
                    <a:pt x="5" y="52"/>
                  </a:lnTo>
                  <a:lnTo>
                    <a:pt x="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03" name="Freeform 858"/>
            <p:cNvSpPr>
              <a:spLocks/>
            </p:cNvSpPr>
            <p:nvPr/>
          </p:nvSpPr>
          <p:spPr bwMode="auto">
            <a:xfrm>
              <a:off x="7439436" y="1764819"/>
              <a:ext cx="18976" cy="1309"/>
            </a:xfrm>
            <a:custGeom>
              <a:avLst/>
              <a:gdLst>
                <a:gd name="T0" fmla="*/ 2147483647 w 26"/>
                <a:gd name="T1" fmla="*/ 0 h 4"/>
                <a:gd name="T2" fmla="*/ 0 w 26"/>
                <a:gd name="T3" fmla="*/ 2147483647 h 4"/>
                <a:gd name="T4" fmla="*/ 2147483647 w 26"/>
                <a:gd name="T5" fmla="*/ 0 h 4"/>
                <a:gd name="T6" fmla="*/ 0 60000 65536"/>
                <a:gd name="T7" fmla="*/ 0 60000 65536"/>
                <a:gd name="T8" fmla="*/ 0 60000 65536"/>
                <a:gd name="T9" fmla="*/ 0 w 26"/>
                <a:gd name="T10" fmla="*/ 0 h 4"/>
                <a:gd name="T11" fmla="*/ 26 w 26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4">
                  <a:moveTo>
                    <a:pt x="26" y="0"/>
                  </a:moveTo>
                  <a:lnTo>
                    <a:pt x="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04" name="Freeform 859"/>
            <p:cNvSpPr>
              <a:spLocks/>
            </p:cNvSpPr>
            <p:nvPr/>
          </p:nvSpPr>
          <p:spPr bwMode="auto">
            <a:xfrm>
              <a:off x="7455493" y="1810621"/>
              <a:ext cx="48170" cy="34024"/>
            </a:xfrm>
            <a:custGeom>
              <a:avLst/>
              <a:gdLst>
                <a:gd name="T0" fmla="*/ 2147483647 w 67"/>
                <a:gd name="T1" fmla="*/ 0 h 51"/>
                <a:gd name="T2" fmla="*/ 2147483647 w 67"/>
                <a:gd name="T3" fmla="*/ 2147483647 h 51"/>
                <a:gd name="T4" fmla="*/ 2147483647 w 67"/>
                <a:gd name="T5" fmla="*/ 2147483647 h 51"/>
                <a:gd name="T6" fmla="*/ 2147483647 w 67"/>
                <a:gd name="T7" fmla="*/ 2147483647 h 51"/>
                <a:gd name="T8" fmla="*/ 2147483647 w 67"/>
                <a:gd name="T9" fmla="*/ 2147483647 h 51"/>
                <a:gd name="T10" fmla="*/ 2147483647 w 67"/>
                <a:gd name="T11" fmla="*/ 2147483647 h 51"/>
                <a:gd name="T12" fmla="*/ 2147483647 w 67"/>
                <a:gd name="T13" fmla="*/ 2147483647 h 51"/>
                <a:gd name="T14" fmla="*/ 2147483647 w 67"/>
                <a:gd name="T15" fmla="*/ 2147483647 h 51"/>
                <a:gd name="T16" fmla="*/ 2147483647 w 67"/>
                <a:gd name="T17" fmla="*/ 2147483647 h 51"/>
                <a:gd name="T18" fmla="*/ 0 w 67"/>
                <a:gd name="T19" fmla="*/ 2147483647 h 51"/>
                <a:gd name="T20" fmla="*/ 2147483647 w 67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51"/>
                <a:gd name="T35" fmla="*/ 67 w 67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51">
                  <a:moveTo>
                    <a:pt x="13" y="0"/>
                  </a:moveTo>
                  <a:lnTo>
                    <a:pt x="24" y="7"/>
                  </a:lnTo>
                  <a:lnTo>
                    <a:pt x="41" y="11"/>
                  </a:lnTo>
                  <a:lnTo>
                    <a:pt x="61" y="26"/>
                  </a:lnTo>
                  <a:lnTo>
                    <a:pt x="67" y="42"/>
                  </a:lnTo>
                  <a:lnTo>
                    <a:pt x="43" y="51"/>
                  </a:lnTo>
                  <a:lnTo>
                    <a:pt x="39" y="38"/>
                  </a:lnTo>
                  <a:lnTo>
                    <a:pt x="32" y="35"/>
                  </a:lnTo>
                  <a:lnTo>
                    <a:pt x="15" y="31"/>
                  </a:lnTo>
                  <a:lnTo>
                    <a:pt x="0" y="2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05" name="Freeform 860"/>
            <p:cNvSpPr>
              <a:spLocks/>
            </p:cNvSpPr>
            <p:nvPr/>
          </p:nvSpPr>
          <p:spPr bwMode="auto">
            <a:xfrm>
              <a:off x="7452574" y="1810621"/>
              <a:ext cx="16057" cy="14395"/>
            </a:xfrm>
            <a:custGeom>
              <a:avLst/>
              <a:gdLst>
                <a:gd name="T0" fmla="*/ 0 w 23"/>
                <a:gd name="T1" fmla="*/ 2147483647 h 22"/>
                <a:gd name="T2" fmla="*/ 2147483647 w 23"/>
                <a:gd name="T3" fmla="*/ 2147483647 h 22"/>
                <a:gd name="T4" fmla="*/ 2147483647 w 23"/>
                <a:gd name="T5" fmla="*/ 2147483647 h 22"/>
                <a:gd name="T6" fmla="*/ 2147483647 w 23"/>
                <a:gd name="T7" fmla="*/ 0 h 22"/>
                <a:gd name="T8" fmla="*/ 2147483647 w 23"/>
                <a:gd name="T9" fmla="*/ 2147483647 h 22"/>
                <a:gd name="T10" fmla="*/ 0 w 23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2"/>
                <a:gd name="T20" fmla="*/ 23 w 23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2">
                  <a:moveTo>
                    <a:pt x="0" y="18"/>
                  </a:moveTo>
                  <a:lnTo>
                    <a:pt x="2" y="20"/>
                  </a:lnTo>
                  <a:lnTo>
                    <a:pt x="4" y="22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06" name="Freeform 861"/>
            <p:cNvSpPr>
              <a:spLocks/>
            </p:cNvSpPr>
            <p:nvPr/>
          </p:nvSpPr>
          <p:spPr bwMode="auto">
            <a:xfrm>
              <a:off x="7449654" y="1839411"/>
              <a:ext cx="55469" cy="100765"/>
            </a:xfrm>
            <a:custGeom>
              <a:avLst/>
              <a:gdLst>
                <a:gd name="T0" fmla="*/ 2147483647 w 76"/>
                <a:gd name="T1" fmla="*/ 2147483647 h 154"/>
                <a:gd name="T2" fmla="*/ 2147483647 w 76"/>
                <a:gd name="T3" fmla="*/ 2147483647 h 154"/>
                <a:gd name="T4" fmla="*/ 2147483647 w 76"/>
                <a:gd name="T5" fmla="*/ 2147483647 h 154"/>
                <a:gd name="T6" fmla="*/ 2147483647 w 76"/>
                <a:gd name="T7" fmla="*/ 2147483647 h 154"/>
                <a:gd name="T8" fmla="*/ 0 w 76"/>
                <a:gd name="T9" fmla="*/ 2147483647 h 154"/>
                <a:gd name="T10" fmla="*/ 2147483647 w 76"/>
                <a:gd name="T11" fmla="*/ 2147483647 h 154"/>
                <a:gd name="T12" fmla="*/ 2147483647 w 76"/>
                <a:gd name="T13" fmla="*/ 2147483647 h 154"/>
                <a:gd name="T14" fmla="*/ 2147483647 w 76"/>
                <a:gd name="T15" fmla="*/ 0 h 154"/>
                <a:gd name="T16" fmla="*/ 2147483647 w 76"/>
                <a:gd name="T17" fmla="*/ 2147483647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154"/>
                <a:gd name="T29" fmla="*/ 76 w 76"/>
                <a:gd name="T30" fmla="*/ 154 h 1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154">
                  <a:moveTo>
                    <a:pt x="76" y="4"/>
                  </a:moveTo>
                  <a:lnTo>
                    <a:pt x="70" y="33"/>
                  </a:lnTo>
                  <a:lnTo>
                    <a:pt x="55" y="80"/>
                  </a:lnTo>
                  <a:lnTo>
                    <a:pt x="24" y="154"/>
                  </a:lnTo>
                  <a:lnTo>
                    <a:pt x="0" y="144"/>
                  </a:lnTo>
                  <a:lnTo>
                    <a:pt x="31" y="70"/>
                  </a:lnTo>
                  <a:lnTo>
                    <a:pt x="44" y="30"/>
                  </a:lnTo>
                  <a:lnTo>
                    <a:pt x="50" y="0"/>
                  </a:lnTo>
                  <a:lnTo>
                    <a:pt x="76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07" name="Freeform 862"/>
            <p:cNvSpPr>
              <a:spLocks/>
            </p:cNvSpPr>
            <p:nvPr/>
          </p:nvSpPr>
          <p:spPr bwMode="auto">
            <a:xfrm>
              <a:off x="7486147" y="1838103"/>
              <a:ext cx="18976" cy="6543"/>
            </a:xfrm>
            <a:custGeom>
              <a:avLst/>
              <a:gdLst>
                <a:gd name="T0" fmla="*/ 2147483647 w 26"/>
                <a:gd name="T1" fmla="*/ 0 h 9"/>
                <a:gd name="T2" fmla="*/ 2147483647 w 26"/>
                <a:gd name="T3" fmla="*/ 2147483647 h 9"/>
                <a:gd name="T4" fmla="*/ 0 w 26"/>
                <a:gd name="T5" fmla="*/ 2147483647 h 9"/>
                <a:gd name="T6" fmla="*/ 0 w 26"/>
                <a:gd name="T7" fmla="*/ 2147483647 h 9"/>
                <a:gd name="T8" fmla="*/ 2147483647 w 26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9"/>
                <a:gd name="T17" fmla="*/ 26 w 2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9">
                  <a:moveTo>
                    <a:pt x="24" y="0"/>
                  </a:moveTo>
                  <a:lnTo>
                    <a:pt x="26" y="6"/>
                  </a:lnTo>
                  <a:lnTo>
                    <a:pt x="0" y="2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08" name="Rectangle 863"/>
            <p:cNvSpPr>
              <a:spLocks noChangeArrowheads="1"/>
            </p:cNvSpPr>
            <p:nvPr/>
          </p:nvSpPr>
          <p:spPr bwMode="auto">
            <a:xfrm>
              <a:off x="7448194" y="1928398"/>
              <a:ext cx="10218" cy="170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Gill Sans MT" pitchFamily="34" charset="0"/>
              </a:endParaRPr>
            </a:p>
          </p:txBody>
        </p:sp>
        <p:sp>
          <p:nvSpPr>
            <p:cNvPr id="23009" name="Freeform 864"/>
            <p:cNvSpPr>
              <a:spLocks/>
            </p:cNvSpPr>
            <p:nvPr/>
          </p:nvSpPr>
          <p:spPr bwMode="auto">
            <a:xfrm>
              <a:off x="7449654" y="1928398"/>
              <a:ext cx="17516" cy="17012"/>
            </a:xfrm>
            <a:custGeom>
              <a:avLst/>
              <a:gdLst>
                <a:gd name="T0" fmla="*/ 2147483647 w 24"/>
                <a:gd name="T1" fmla="*/ 2147483647 h 26"/>
                <a:gd name="T2" fmla="*/ 2147483647 w 24"/>
                <a:gd name="T3" fmla="*/ 2147483647 h 26"/>
                <a:gd name="T4" fmla="*/ 2147483647 w 24"/>
                <a:gd name="T5" fmla="*/ 2147483647 h 26"/>
                <a:gd name="T6" fmla="*/ 2147483647 w 24"/>
                <a:gd name="T7" fmla="*/ 0 h 26"/>
                <a:gd name="T8" fmla="*/ 0 w 24"/>
                <a:gd name="T9" fmla="*/ 2147483647 h 26"/>
                <a:gd name="T10" fmla="*/ 2147483647 w 24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6"/>
                <a:gd name="T20" fmla="*/ 24 w 24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6">
                  <a:moveTo>
                    <a:pt x="24" y="19"/>
                  </a:moveTo>
                  <a:lnTo>
                    <a:pt x="20" y="26"/>
                  </a:lnTo>
                  <a:lnTo>
                    <a:pt x="13" y="26"/>
                  </a:lnTo>
                  <a:lnTo>
                    <a:pt x="13" y="0"/>
                  </a:lnTo>
                  <a:lnTo>
                    <a:pt x="0" y="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10" name="Freeform 865"/>
            <p:cNvSpPr>
              <a:spLocks/>
            </p:cNvSpPr>
            <p:nvPr/>
          </p:nvSpPr>
          <p:spPr bwMode="auto">
            <a:xfrm>
              <a:off x="7443815" y="1928398"/>
              <a:ext cx="7299" cy="17012"/>
            </a:xfrm>
            <a:custGeom>
              <a:avLst/>
              <a:gdLst>
                <a:gd name="T0" fmla="*/ 2147483647 w 10"/>
                <a:gd name="T1" fmla="*/ 0 h 26"/>
                <a:gd name="T2" fmla="*/ 0 w 10"/>
                <a:gd name="T3" fmla="*/ 2147483647 h 26"/>
                <a:gd name="T4" fmla="*/ 2147483647 w 10"/>
                <a:gd name="T5" fmla="*/ 2147483647 h 26"/>
                <a:gd name="T6" fmla="*/ 2147483647 w 10"/>
                <a:gd name="T7" fmla="*/ 2147483647 h 26"/>
                <a:gd name="T8" fmla="*/ 2147483647 w 1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6"/>
                <a:gd name="T17" fmla="*/ 10 w 1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6">
                  <a:moveTo>
                    <a:pt x="6" y="0"/>
                  </a:moveTo>
                  <a:lnTo>
                    <a:pt x="0" y="26"/>
                  </a:lnTo>
                  <a:lnTo>
                    <a:pt x="10" y="2"/>
                  </a:lnTo>
                  <a:lnTo>
                    <a:pt x="6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" name="Freeform 866"/>
            <p:cNvSpPr>
              <a:spLocks/>
            </p:cNvSpPr>
            <p:nvPr/>
          </p:nvSpPr>
          <p:spPr bwMode="auto">
            <a:xfrm>
              <a:off x="6040983" y="3512973"/>
              <a:ext cx="519032" cy="2685869"/>
            </a:xfrm>
            <a:custGeom>
              <a:avLst/>
              <a:gdLst/>
              <a:ahLst/>
              <a:cxnLst>
                <a:cxn ang="0">
                  <a:pos x="354" y="354"/>
                </a:cxn>
                <a:cxn ang="0">
                  <a:pos x="352" y="645"/>
                </a:cxn>
                <a:cxn ang="0">
                  <a:pos x="337" y="737"/>
                </a:cxn>
                <a:cxn ang="0">
                  <a:pos x="356" y="915"/>
                </a:cxn>
                <a:cxn ang="0">
                  <a:pos x="345" y="1046"/>
                </a:cxn>
                <a:cxn ang="0">
                  <a:pos x="265" y="1357"/>
                </a:cxn>
                <a:cxn ang="0">
                  <a:pos x="300" y="1456"/>
                </a:cxn>
                <a:cxn ang="0">
                  <a:pos x="271" y="1611"/>
                </a:cxn>
                <a:cxn ang="0">
                  <a:pos x="274" y="1839"/>
                </a:cxn>
                <a:cxn ang="0">
                  <a:pos x="243" y="1926"/>
                </a:cxn>
                <a:cxn ang="0">
                  <a:pos x="178" y="2178"/>
                </a:cxn>
                <a:cxn ang="0">
                  <a:pos x="141" y="2294"/>
                </a:cxn>
                <a:cxn ang="0">
                  <a:pos x="165" y="2490"/>
                </a:cxn>
                <a:cxn ang="0">
                  <a:pos x="115" y="2709"/>
                </a:cxn>
                <a:cxn ang="0">
                  <a:pos x="136" y="2807"/>
                </a:cxn>
                <a:cxn ang="0">
                  <a:pos x="112" y="2966"/>
                </a:cxn>
                <a:cxn ang="0">
                  <a:pos x="167" y="2916"/>
                </a:cxn>
                <a:cxn ang="0">
                  <a:pos x="163" y="2811"/>
                </a:cxn>
                <a:cxn ang="0">
                  <a:pos x="241" y="2811"/>
                </a:cxn>
                <a:cxn ang="0">
                  <a:pos x="210" y="3053"/>
                </a:cxn>
                <a:cxn ang="0">
                  <a:pos x="160" y="3198"/>
                </a:cxn>
                <a:cxn ang="0">
                  <a:pos x="108" y="3096"/>
                </a:cxn>
                <a:cxn ang="0">
                  <a:pos x="86" y="3242"/>
                </a:cxn>
                <a:cxn ang="0">
                  <a:pos x="32" y="3348"/>
                </a:cxn>
                <a:cxn ang="0">
                  <a:pos x="134" y="3373"/>
                </a:cxn>
                <a:cxn ang="0">
                  <a:pos x="126" y="3466"/>
                </a:cxn>
                <a:cxn ang="0">
                  <a:pos x="82" y="3460"/>
                </a:cxn>
                <a:cxn ang="0">
                  <a:pos x="39" y="3520"/>
                </a:cxn>
                <a:cxn ang="0">
                  <a:pos x="67" y="3616"/>
                </a:cxn>
                <a:cxn ang="0">
                  <a:pos x="100" y="3677"/>
                </a:cxn>
                <a:cxn ang="0">
                  <a:pos x="108" y="3712"/>
                </a:cxn>
                <a:cxn ang="0">
                  <a:pos x="145" y="3814"/>
                </a:cxn>
                <a:cxn ang="0">
                  <a:pos x="202" y="3905"/>
                </a:cxn>
                <a:cxn ang="0">
                  <a:pos x="241" y="3949"/>
                </a:cxn>
                <a:cxn ang="0">
                  <a:pos x="258" y="4081"/>
                </a:cxn>
                <a:cxn ang="0">
                  <a:pos x="352" y="4088"/>
                </a:cxn>
                <a:cxn ang="0">
                  <a:pos x="430" y="4047"/>
                </a:cxn>
                <a:cxn ang="0">
                  <a:pos x="556" y="3903"/>
                </a:cxn>
                <a:cxn ang="0">
                  <a:pos x="354" y="3849"/>
                </a:cxn>
                <a:cxn ang="0">
                  <a:pos x="315" y="3733"/>
                </a:cxn>
                <a:cxn ang="0">
                  <a:pos x="232" y="3694"/>
                </a:cxn>
                <a:cxn ang="0">
                  <a:pos x="313" y="3522"/>
                </a:cxn>
                <a:cxn ang="0">
                  <a:pos x="335" y="3355"/>
                </a:cxn>
                <a:cxn ang="0">
                  <a:pos x="378" y="3185"/>
                </a:cxn>
                <a:cxn ang="0">
                  <a:pos x="369" y="3116"/>
                </a:cxn>
                <a:cxn ang="0">
                  <a:pos x="367" y="3061"/>
                </a:cxn>
                <a:cxn ang="0">
                  <a:pos x="306" y="2924"/>
                </a:cxn>
                <a:cxn ang="0">
                  <a:pos x="321" y="2813"/>
                </a:cxn>
                <a:cxn ang="0">
                  <a:pos x="356" y="2466"/>
                </a:cxn>
                <a:cxn ang="0">
                  <a:pos x="359" y="2307"/>
                </a:cxn>
                <a:cxn ang="0">
                  <a:pos x="419" y="2066"/>
                </a:cxn>
                <a:cxn ang="0">
                  <a:pos x="474" y="1892"/>
                </a:cxn>
                <a:cxn ang="0">
                  <a:pos x="411" y="1707"/>
                </a:cxn>
                <a:cxn ang="0">
                  <a:pos x="419" y="1567"/>
                </a:cxn>
                <a:cxn ang="0">
                  <a:pos x="439" y="1382"/>
                </a:cxn>
                <a:cxn ang="0">
                  <a:pos x="539" y="1159"/>
                </a:cxn>
                <a:cxn ang="0">
                  <a:pos x="569" y="1058"/>
                </a:cxn>
                <a:cxn ang="0">
                  <a:pos x="559" y="919"/>
                </a:cxn>
                <a:cxn ang="0">
                  <a:pos x="659" y="787"/>
                </a:cxn>
                <a:cxn ang="0">
                  <a:pos x="693" y="606"/>
                </a:cxn>
                <a:cxn ang="0">
                  <a:pos x="509" y="391"/>
                </a:cxn>
                <a:cxn ang="0">
                  <a:pos x="472" y="152"/>
                </a:cxn>
                <a:cxn ang="0">
                  <a:pos x="345" y="95"/>
                </a:cxn>
              </a:cxnLst>
              <a:rect l="0" t="0" r="r" b="b"/>
              <a:pathLst>
                <a:path w="711" h="4105">
                  <a:moveTo>
                    <a:pt x="282" y="128"/>
                  </a:moveTo>
                  <a:lnTo>
                    <a:pt x="284" y="132"/>
                  </a:lnTo>
                  <a:lnTo>
                    <a:pt x="285" y="136"/>
                  </a:lnTo>
                  <a:lnTo>
                    <a:pt x="291" y="141"/>
                  </a:lnTo>
                  <a:lnTo>
                    <a:pt x="304" y="152"/>
                  </a:lnTo>
                  <a:lnTo>
                    <a:pt x="310" y="158"/>
                  </a:lnTo>
                  <a:lnTo>
                    <a:pt x="315" y="167"/>
                  </a:lnTo>
                  <a:lnTo>
                    <a:pt x="317" y="173"/>
                  </a:lnTo>
                  <a:lnTo>
                    <a:pt x="319" y="178"/>
                  </a:lnTo>
                  <a:lnTo>
                    <a:pt x="322" y="191"/>
                  </a:lnTo>
                  <a:lnTo>
                    <a:pt x="341" y="280"/>
                  </a:lnTo>
                  <a:lnTo>
                    <a:pt x="352" y="328"/>
                  </a:lnTo>
                  <a:lnTo>
                    <a:pt x="354" y="347"/>
                  </a:lnTo>
                  <a:lnTo>
                    <a:pt x="354" y="354"/>
                  </a:lnTo>
                  <a:lnTo>
                    <a:pt x="354" y="360"/>
                  </a:lnTo>
                  <a:lnTo>
                    <a:pt x="354" y="386"/>
                  </a:lnTo>
                  <a:lnTo>
                    <a:pt x="354" y="398"/>
                  </a:lnTo>
                  <a:lnTo>
                    <a:pt x="354" y="415"/>
                  </a:lnTo>
                  <a:lnTo>
                    <a:pt x="356" y="436"/>
                  </a:lnTo>
                  <a:lnTo>
                    <a:pt x="358" y="452"/>
                  </a:lnTo>
                  <a:lnTo>
                    <a:pt x="358" y="487"/>
                  </a:lnTo>
                  <a:lnTo>
                    <a:pt x="358" y="558"/>
                  </a:lnTo>
                  <a:lnTo>
                    <a:pt x="354" y="560"/>
                  </a:lnTo>
                  <a:lnTo>
                    <a:pt x="352" y="573"/>
                  </a:lnTo>
                  <a:lnTo>
                    <a:pt x="352" y="587"/>
                  </a:lnTo>
                  <a:lnTo>
                    <a:pt x="352" y="617"/>
                  </a:lnTo>
                  <a:lnTo>
                    <a:pt x="352" y="630"/>
                  </a:lnTo>
                  <a:lnTo>
                    <a:pt x="352" y="645"/>
                  </a:lnTo>
                  <a:lnTo>
                    <a:pt x="350" y="660"/>
                  </a:lnTo>
                  <a:lnTo>
                    <a:pt x="347" y="676"/>
                  </a:lnTo>
                  <a:lnTo>
                    <a:pt x="347" y="678"/>
                  </a:lnTo>
                  <a:lnTo>
                    <a:pt x="345" y="682"/>
                  </a:lnTo>
                  <a:lnTo>
                    <a:pt x="341" y="684"/>
                  </a:lnTo>
                  <a:lnTo>
                    <a:pt x="334" y="689"/>
                  </a:lnTo>
                  <a:lnTo>
                    <a:pt x="330" y="691"/>
                  </a:lnTo>
                  <a:lnTo>
                    <a:pt x="328" y="697"/>
                  </a:lnTo>
                  <a:lnTo>
                    <a:pt x="326" y="702"/>
                  </a:lnTo>
                  <a:lnTo>
                    <a:pt x="326" y="713"/>
                  </a:lnTo>
                  <a:lnTo>
                    <a:pt x="328" y="719"/>
                  </a:lnTo>
                  <a:lnTo>
                    <a:pt x="330" y="722"/>
                  </a:lnTo>
                  <a:lnTo>
                    <a:pt x="330" y="726"/>
                  </a:lnTo>
                  <a:lnTo>
                    <a:pt x="337" y="737"/>
                  </a:lnTo>
                  <a:lnTo>
                    <a:pt x="341" y="743"/>
                  </a:lnTo>
                  <a:lnTo>
                    <a:pt x="345" y="748"/>
                  </a:lnTo>
                  <a:lnTo>
                    <a:pt x="348" y="754"/>
                  </a:lnTo>
                  <a:lnTo>
                    <a:pt x="348" y="761"/>
                  </a:lnTo>
                  <a:lnTo>
                    <a:pt x="348" y="769"/>
                  </a:lnTo>
                  <a:lnTo>
                    <a:pt x="347" y="774"/>
                  </a:lnTo>
                  <a:lnTo>
                    <a:pt x="343" y="787"/>
                  </a:lnTo>
                  <a:lnTo>
                    <a:pt x="337" y="802"/>
                  </a:lnTo>
                  <a:lnTo>
                    <a:pt x="335" y="809"/>
                  </a:lnTo>
                  <a:lnTo>
                    <a:pt x="335" y="819"/>
                  </a:lnTo>
                  <a:lnTo>
                    <a:pt x="337" y="832"/>
                  </a:lnTo>
                  <a:lnTo>
                    <a:pt x="341" y="848"/>
                  </a:lnTo>
                  <a:lnTo>
                    <a:pt x="348" y="882"/>
                  </a:lnTo>
                  <a:lnTo>
                    <a:pt x="356" y="915"/>
                  </a:lnTo>
                  <a:lnTo>
                    <a:pt x="359" y="928"/>
                  </a:lnTo>
                  <a:lnTo>
                    <a:pt x="361" y="939"/>
                  </a:lnTo>
                  <a:lnTo>
                    <a:pt x="361" y="941"/>
                  </a:lnTo>
                  <a:lnTo>
                    <a:pt x="361" y="945"/>
                  </a:lnTo>
                  <a:lnTo>
                    <a:pt x="358" y="950"/>
                  </a:lnTo>
                  <a:lnTo>
                    <a:pt x="354" y="952"/>
                  </a:lnTo>
                  <a:lnTo>
                    <a:pt x="350" y="956"/>
                  </a:lnTo>
                  <a:lnTo>
                    <a:pt x="347" y="959"/>
                  </a:lnTo>
                  <a:lnTo>
                    <a:pt x="343" y="965"/>
                  </a:lnTo>
                  <a:lnTo>
                    <a:pt x="341" y="972"/>
                  </a:lnTo>
                  <a:lnTo>
                    <a:pt x="341" y="985"/>
                  </a:lnTo>
                  <a:lnTo>
                    <a:pt x="343" y="1006"/>
                  </a:lnTo>
                  <a:lnTo>
                    <a:pt x="345" y="1026"/>
                  </a:lnTo>
                  <a:lnTo>
                    <a:pt x="345" y="1046"/>
                  </a:lnTo>
                  <a:lnTo>
                    <a:pt x="343" y="1067"/>
                  </a:lnTo>
                  <a:lnTo>
                    <a:pt x="341" y="1085"/>
                  </a:lnTo>
                  <a:lnTo>
                    <a:pt x="339" y="1104"/>
                  </a:lnTo>
                  <a:lnTo>
                    <a:pt x="337" y="1122"/>
                  </a:lnTo>
                  <a:lnTo>
                    <a:pt x="334" y="1141"/>
                  </a:lnTo>
                  <a:lnTo>
                    <a:pt x="326" y="1178"/>
                  </a:lnTo>
                  <a:lnTo>
                    <a:pt x="315" y="1215"/>
                  </a:lnTo>
                  <a:lnTo>
                    <a:pt x="293" y="1293"/>
                  </a:lnTo>
                  <a:lnTo>
                    <a:pt x="291" y="1300"/>
                  </a:lnTo>
                  <a:lnTo>
                    <a:pt x="285" y="1309"/>
                  </a:lnTo>
                  <a:lnTo>
                    <a:pt x="276" y="1328"/>
                  </a:lnTo>
                  <a:lnTo>
                    <a:pt x="271" y="1337"/>
                  </a:lnTo>
                  <a:lnTo>
                    <a:pt x="267" y="1346"/>
                  </a:lnTo>
                  <a:lnTo>
                    <a:pt x="265" y="1357"/>
                  </a:lnTo>
                  <a:lnTo>
                    <a:pt x="265" y="1370"/>
                  </a:lnTo>
                  <a:lnTo>
                    <a:pt x="265" y="1376"/>
                  </a:lnTo>
                  <a:lnTo>
                    <a:pt x="267" y="1380"/>
                  </a:lnTo>
                  <a:lnTo>
                    <a:pt x="269" y="1385"/>
                  </a:lnTo>
                  <a:lnTo>
                    <a:pt x="271" y="1389"/>
                  </a:lnTo>
                  <a:lnTo>
                    <a:pt x="276" y="1394"/>
                  </a:lnTo>
                  <a:lnTo>
                    <a:pt x="284" y="1402"/>
                  </a:lnTo>
                  <a:lnTo>
                    <a:pt x="289" y="1407"/>
                  </a:lnTo>
                  <a:lnTo>
                    <a:pt x="295" y="1417"/>
                  </a:lnTo>
                  <a:lnTo>
                    <a:pt x="297" y="1420"/>
                  </a:lnTo>
                  <a:lnTo>
                    <a:pt x="298" y="1426"/>
                  </a:lnTo>
                  <a:lnTo>
                    <a:pt x="300" y="1437"/>
                  </a:lnTo>
                  <a:lnTo>
                    <a:pt x="302" y="1446"/>
                  </a:lnTo>
                  <a:lnTo>
                    <a:pt x="300" y="1456"/>
                  </a:lnTo>
                  <a:lnTo>
                    <a:pt x="298" y="1463"/>
                  </a:lnTo>
                  <a:lnTo>
                    <a:pt x="297" y="1470"/>
                  </a:lnTo>
                  <a:lnTo>
                    <a:pt x="293" y="1478"/>
                  </a:lnTo>
                  <a:lnTo>
                    <a:pt x="289" y="1485"/>
                  </a:lnTo>
                  <a:lnTo>
                    <a:pt x="280" y="1500"/>
                  </a:lnTo>
                  <a:lnTo>
                    <a:pt x="271" y="1515"/>
                  </a:lnTo>
                  <a:lnTo>
                    <a:pt x="263" y="1530"/>
                  </a:lnTo>
                  <a:lnTo>
                    <a:pt x="261" y="1537"/>
                  </a:lnTo>
                  <a:lnTo>
                    <a:pt x="260" y="1544"/>
                  </a:lnTo>
                  <a:lnTo>
                    <a:pt x="258" y="1554"/>
                  </a:lnTo>
                  <a:lnTo>
                    <a:pt x="258" y="1563"/>
                  </a:lnTo>
                  <a:lnTo>
                    <a:pt x="261" y="1578"/>
                  </a:lnTo>
                  <a:lnTo>
                    <a:pt x="267" y="1598"/>
                  </a:lnTo>
                  <a:lnTo>
                    <a:pt x="271" y="1611"/>
                  </a:lnTo>
                  <a:lnTo>
                    <a:pt x="274" y="1622"/>
                  </a:lnTo>
                  <a:lnTo>
                    <a:pt x="284" y="1643"/>
                  </a:lnTo>
                  <a:lnTo>
                    <a:pt x="287" y="1652"/>
                  </a:lnTo>
                  <a:lnTo>
                    <a:pt x="291" y="1663"/>
                  </a:lnTo>
                  <a:lnTo>
                    <a:pt x="293" y="1668"/>
                  </a:lnTo>
                  <a:lnTo>
                    <a:pt x="295" y="1674"/>
                  </a:lnTo>
                  <a:lnTo>
                    <a:pt x="297" y="1689"/>
                  </a:lnTo>
                  <a:lnTo>
                    <a:pt x="297" y="1707"/>
                  </a:lnTo>
                  <a:lnTo>
                    <a:pt x="295" y="1728"/>
                  </a:lnTo>
                  <a:lnTo>
                    <a:pt x="291" y="1750"/>
                  </a:lnTo>
                  <a:lnTo>
                    <a:pt x="285" y="1770"/>
                  </a:lnTo>
                  <a:lnTo>
                    <a:pt x="276" y="1807"/>
                  </a:lnTo>
                  <a:lnTo>
                    <a:pt x="274" y="1824"/>
                  </a:lnTo>
                  <a:lnTo>
                    <a:pt x="274" y="1839"/>
                  </a:lnTo>
                  <a:lnTo>
                    <a:pt x="274" y="1844"/>
                  </a:lnTo>
                  <a:lnTo>
                    <a:pt x="276" y="1852"/>
                  </a:lnTo>
                  <a:lnTo>
                    <a:pt x="282" y="1868"/>
                  </a:lnTo>
                  <a:lnTo>
                    <a:pt x="284" y="1878"/>
                  </a:lnTo>
                  <a:lnTo>
                    <a:pt x="284" y="1887"/>
                  </a:lnTo>
                  <a:lnTo>
                    <a:pt x="284" y="1896"/>
                  </a:lnTo>
                  <a:lnTo>
                    <a:pt x="280" y="1904"/>
                  </a:lnTo>
                  <a:lnTo>
                    <a:pt x="276" y="1907"/>
                  </a:lnTo>
                  <a:lnTo>
                    <a:pt x="271" y="1909"/>
                  </a:lnTo>
                  <a:lnTo>
                    <a:pt x="258" y="1913"/>
                  </a:lnTo>
                  <a:lnTo>
                    <a:pt x="252" y="1917"/>
                  </a:lnTo>
                  <a:lnTo>
                    <a:pt x="247" y="1920"/>
                  </a:lnTo>
                  <a:lnTo>
                    <a:pt x="245" y="1922"/>
                  </a:lnTo>
                  <a:lnTo>
                    <a:pt x="243" y="1926"/>
                  </a:lnTo>
                  <a:lnTo>
                    <a:pt x="243" y="1929"/>
                  </a:lnTo>
                  <a:lnTo>
                    <a:pt x="243" y="1933"/>
                  </a:lnTo>
                  <a:lnTo>
                    <a:pt x="243" y="1948"/>
                  </a:lnTo>
                  <a:lnTo>
                    <a:pt x="243" y="1961"/>
                  </a:lnTo>
                  <a:lnTo>
                    <a:pt x="243" y="1974"/>
                  </a:lnTo>
                  <a:lnTo>
                    <a:pt x="241" y="1987"/>
                  </a:lnTo>
                  <a:lnTo>
                    <a:pt x="236" y="2011"/>
                  </a:lnTo>
                  <a:lnTo>
                    <a:pt x="230" y="2033"/>
                  </a:lnTo>
                  <a:lnTo>
                    <a:pt x="213" y="2078"/>
                  </a:lnTo>
                  <a:lnTo>
                    <a:pt x="204" y="2102"/>
                  </a:lnTo>
                  <a:lnTo>
                    <a:pt x="197" y="2126"/>
                  </a:lnTo>
                  <a:lnTo>
                    <a:pt x="193" y="2139"/>
                  </a:lnTo>
                  <a:lnTo>
                    <a:pt x="187" y="2152"/>
                  </a:lnTo>
                  <a:lnTo>
                    <a:pt x="178" y="2178"/>
                  </a:lnTo>
                  <a:lnTo>
                    <a:pt x="173" y="2191"/>
                  </a:lnTo>
                  <a:lnTo>
                    <a:pt x="167" y="2203"/>
                  </a:lnTo>
                  <a:lnTo>
                    <a:pt x="161" y="2216"/>
                  </a:lnTo>
                  <a:lnTo>
                    <a:pt x="156" y="2231"/>
                  </a:lnTo>
                  <a:lnTo>
                    <a:pt x="154" y="2239"/>
                  </a:lnTo>
                  <a:lnTo>
                    <a:pt x="154" y="2246"/>
                  </a:lnTo>
                  <a:lnTo>
                    <a:pt x="154" y="2259"/>
                  </a:lnTo>
                  <a:lnTo>
                    <a:pt x="154" y="2268"/>
                  </a:lnTo>
                  <a:lnTo>
                    <a:pt x="154" y="2278"/>
                  </a:lnTo>
                  <a:lnTo>
                    <a:pt x="152" y="2281"/>
                  </a:lnTo>
                  <a:lnTo>
                    <a:pt x="150" y="2285"/>
                  </a:lnTo>
                  <a:lnTo>
                    <a:pt x="149" y="2289"/>
                  </a:lnTo>
                  <a:lnTo>
                    <a:pt x="145" y="2290"/>
                  </a:lnTo>
                  <a:lnTo>
                    <a:pt x="141" y="2294"/>
                  </a:lnTo>
                  <a:lnTo>
                    <a:pt x="136" y="2296"/>
                  </a:lnTo>
                  <a:lnTo>
                    <a:pt x="117" y="2298"/>
                  </a:lnTo>
                  <a:lnTo>
                    <a:pt x="121" y="2324"/>
                  </a:lnTo>
                  <a:lnTo>
                    <a:pt x="126" y="2335"/>
                  </a:lnTo>
                  <a:lnTo>
                    <a:pt x="134" y="2348"/>
                  </a:lnTo>
                  <a:lnTo>
                    <a:pt x="136" y="2355"/>
                  </a:lnTo>
                  <a:lnTo>
                    <a:pt x="139" y="2363"/>
                  </a:lnTo>
                  <a:lnTo>
                    <a:pt x="141" y="2372"/>
                  </a:lnTo>
                  <a:lnTo>
                    <a:pt x="143" y="2379"/>
                  </a:lnTo>
                  <a:lnTo>
                    <a:pt x="145" y="2398"/>
                  </a:lnTo>
                  <a:lnTo>
                    <a:pt x="149" y="2415"/>
                  </a:lnTo>
                  <a:lnTo>
                    <a:pt x="156" y="2444"/>
                  </a:lnTo>
                  <a:lnTo>
                    <a:pt x="163" y="2474"/>
                  </a:lnTo>
                  <a:lnTo>
                    <a:pt x="165" y="2490"/>
                  </a:lnTo>
                  <a:lnTo>
                    <a:pt x="169" y="2507"/>
                  </a:lnTo>
                  <a:lnTo>
                    <a:pt x="169" y="2522"/>
                  </a:lnTo>
                  <a:lnTo>
                    <a:pt x="167" y="2535"/>
                  </a:lnTo>
                  <a:lnTo>
                    <a:pt x="165" y="2548"/>
                  </a:lnTo>
                  <a:lnTo>
                    <a:pt x="161" y="2561"/>
                  </a:lnTo>
                  <a:lnTo>
                    <a:pt x="152" y="2585"/>
                  </a:lnTo>
                  <a:lnTo>
                    <a:pt x="141" y="2609"/>
                  </a:lnTo>
                  <a:lnTo>
                    <a:pt x="130" y="2633"/>
                  </a:lnTo>
                  <a:lnTo>
                    <a:pt x="124" y="2646"/>
                  </a:lnTo>
                  <a:lnTo>
                    <a:pt x="121" y="2657"/>
                  </a:lnTo>
                  <a:lnTo>
                    <a:pt x="117" y="2670"/>
                  </a:lnTo>
                  <a:lnTo>
                    <a:pt x="115" y="2683"/>
                  </a:lnTo>
                  <a:lnTo>
                    <a:pt x="113" y="2696"/>
                  </a:lnTo>
                  <a:lnTo>
                    <a:pt x="115" y="2709"/>
                  </a:lnTo>
                  <a:lnTo>
                    <a:pt x="115" y="2714"/>
                  </a:lnTo>
                  <a:lnTo>
                    <a:pt x="117" y="2720"/>
                  </a:lnTo>
                  <a:lnTo>
                    <a:pt x="121" y="2729"/>
                  </a:lnTo>
                  <a:lnTo>
                    <a:pt x="126" y="2738"/>
                  </a:lnTo>
                  <a:lnTo>
                    <a:pt x="132" y="2748"/>
                  </a:lnTo>
                  <a:lnTo>
                    <a:pt x="137" y="2755"/>
                  </a:lnTo>
                  <a:lnTo>
                    <a:pt x="141" y="2764"/>
                  </a:lnTo>
                  <a:lnTo>
                    <a:pt x="147" y="2776"/>
                  </a:lnTo>
                  <a:lnTo>
                    <a:pt x="149" y="2787"/>
                  </a:lnTo>
                  <a:lnTo>
                    <a:pt x="149" y="2790"/>
                  </a:lnTo>
                  <a:lnTo>
                    <a:pt x="147" y="2792"/>
                  </a:lnTo>
                  <a:lnTo>
                    <a:pt x="145" y="2800"/>
                  </a:lnTo>
                  <a:lnTo>
                    <a:pt x="141" y="2803"/>
                  </a:lnTo>
                  <a:lnTo>
                    <a:pt x="136" y="2807"/>
                  </a:lnTo>
                  <a:lnTo>
                    <a:pt x="126" y="2814"/>
                  </a:lnTo>
                  <a:lnTo>
                    <a:pt x="123" y="2818"/>
                  </a:lnTo>
                  <a:lnTo>
                    <a:pt x="121" y="2822"/>
                  </a:lnTo>
                  <a:lnTo>
                    <a:pt x="119" y="2824"/>
                  </a:lnTo>
                  <a:lnTo>
                    <a:pt x="117" y="2835"/>
                  </a:lnTo>
                  <a:lnTo>
                    <a:pt x="113" y="2850"/>
                  </a:lnTo>
                  <a:lnTo>
                    <a:pt x="108" y="2888"/>
                  </a:lnTo>
                  <a:lnTo>
                    <a:pt x="104" y="2927"/>
                  </a:lnTo>
                  <a:lnTo>
                    <a:pt x="104" y="2940"/>
                  </a:lnTo>
                  <a:lnTo>
                    <a:pt x="104" y="2950"/>
                  </a:lnTo>
                  <a:lnTo>
                    <a:pt x="104" y="2955"/>
                  </a:lnTo>
                  <a:lnTo>
                    <a:pt x="106" y="2959"/>
                  </a:lnTo>
                  <a:lnTo>
                    <a:pt x="108" y="2962"/>
                  </a:lnTo>
                  <a:lnTo>
                    <a:pt x="112" y="2966"/>
                  </a:lnTo>
                  <a:lnTo>
                    <a:pt x="115" y="2968"/>
                  </a:lnTo>
                  <a:lnTo>
                    <a:pt x="119" y="2970"/>
                  </a:lnTo>
                  <a:lnTo>
                    <a:pt x="123" y="2970"/>
                  </a:lnTo>
                  <a:lnTo>
                    <a:pt x="128" y="2970"/>
                  </a:lnTo>
                  <a:lnTo>
                    <a:pt x="136" y="2968"/>
                  </a:lnTo>
                  <a:lnTo>
                    <a:pt x="143" y="2964"/>
                  </a:lnTo>
                  <a:lnTo>
                    <a:pt x="150" y="2961"/>
                  </a:lnTo>
                  <a:lnTo>
                    <a:pt x="158" y="2955"/>
                  </a:lnTo>
                  <a:lnTo>
                    <a:pt x="163" y="2950"/>
                  </a:lnTo>
                  <a:lnTo>
                    <a:pt x="167" y="2942"/>
                  </a:lnTo>
                  <a:lnTo>
                    <a:pt x="169" y="2935"/>
                  </a:lnTo>
                  <a:lnTo>
                    <a:pt x="169" y="2927"/>
                  </a:lnTo>
                  <a:lnTo>
                    <a:pt x="167" y="2920"/>
                  </a:lnTo>
                  <a:lnTo>
                    <a:pt x="167" y="2916"/>
                  </a:lnTo>
                  <a:lnTo>
                    <a:pt x="165" y="2912"/>
                  </a:lnTo>
                  <a:lnTo>
                    <a:pt x="161" y="2907"/>
                  </a:lnTo>
                  <a:lnTo>
                    <a:pt x="158" y="2901"/>
                  </a:lnTo>
                  <a:lnTo>
                    <a:pt x="154" y="2896"/>
                  </a:lnTo>
                  <a:lnTo>
                    <a:pt x="150" y="2888"/>
                  </a:lnTo>
                  <a:lnTo>
                    <a:pt x="149" y="2883"/>
                  </a:lnTo>
                  <a:lnTo>
                    <a:pt x="147" y="2879"/>
                  </a:lnTo>
                  <a:lnTo>
                    <a:pt x="147" y="2875"/>
                  </a:lnTo>
                  <a:lnTo>
                    <a:pt x="147" y="2855"/>
                  </a:lnTo>
                  <a:lnTo>
                    <a:pt x="149" y="2846"/>
                  </a:lnTo>
                  <a:lnTo>
                    <a:pt x="150" y="2837"/>
                  </a:lnTo>
                  <a:lnTo>
                    <a:pt x="154" y="2827"/>
                  </a:lnTo>
                  <a:lnTo>
                    <a:pt x="158" y="2820"/>
                  </a:lnTo>
                  <a:lnTo>
                    <a:pt x="163" y="2811"/>
                  </a:lnTo>
                  <a:lnTo>
                    <a:pt x="167" y="2803"/>
                  </a:lnTo>
                  <a:lnTo>
                    <a:pt x="180" y="2788"/>
                  </a:lnTo>
                  <a:lnTo>
                    <a:pt x="193" y="2776"/>
                  </a:lnTo>
                  <a:lnTo>
                    <a:pt x="210" y="2763"/>
                  </a:lnTo>
                  <a:lnTo>
                    <a:pt x="224" y="2751"/>
                  </a:lnTo>
                  <a:lnTo>
                    <a:pt x="226" y="2757"/>
                  </a:lnTo>
                  <a:lnTo>
                    <a:pt x="226" y="2764"/>
                  </a:lnTo>
                  <a:lnTo>
                    <a:pt x="226" y="2776"/>
                  </a:lnTo>
                  <a:lnTo>
                    <a:pt x="228" y="2790"/>
                  </a:lnTo>
                  <a:lnTo>
                    <a:pt x="230" y="2798"/>
                  </a:lnTo>
                  <a:lnTo>
                    <a:pt x="234" y="2805"/>
                  </a:lnTo>
                  <a:lnTo>
                    <a:pt x="239" y="2805"/>
                  </a:lnTo>
                  <a:lnTo>
                    <a:pt x="239" y="2807"/>
                  </a:lnTo>
                  <a:lnTo>
                    <a:pt x="241" y="2811"/>
                  </a:lnTo>
                  <a:lnTo>
                    <a:pt x="247" y="2816"/>
                  </a:lnTo>
                  <a:lnTo>
                    <a:pt x="250" y="2822"/>
                  </a:lnTo>
                  <a:lnTo>
                    <a:pt x="252" y="2825"/>
                  </a:lnTo>
                  <a:lnTo>
                    <a:pt x="254" y="2829"/>
                  </a:lnTo>
                  <a:lnTo>
                    <a:pt x="254" y="2850"/>
                  </a:lnTo>
                  <a:lnTo>
                    <a:pt x="250" y="2872"/>
                  </a:lnTo>
                  <a:lnTo>
                    <a:pt x="247" y="2892"/>
                  </a:lnTo>
                  <a:lnTo>
                    <a:pt x="241" y="2914"/>
                  </a:lnTo>
                  <a:lnTo>
                    <a:pt x="226" y="2959"/>
                  </a:lnTo>
                  <a:lnTo>
                    <a:pt x="221" y="2981"/>
                  </a:lnTo>
                  <a:lnTo>
                    <a:pt x="215" y="3003"/>
                  </a:lnTo>
                  <a:lnTo>
                    <a:pt x="213" y="3012"/>
                  </a:lnTo>
                  <a:lnTo>
                    <a:pt x="211" y="3025"/>
                  </a:lnTo>
                  <a:lnTo>
                    <a:pt x="210" y="3053"/>
                  </a:lnTo>
                  <a:lnTo>
                    <a:pt x="208" y="3085"/>
                  </a:lnTo>
                  <a:lnTo>
                    <a:pt x="206" y="3118"/>
                  </a:lnTo>
                  <a:lnTo>
                    <a:pt x="204" y="3133"/>
                  </a:lnTo>
                  <a:lnTo>
                    <a:pt x="202" y="3148"/>
                  </a:lnTo>
                  <a:lnTo>
                    <a:pt x="198" y="3161"/>
                  </a:lnTo>
                  <a:lnTo>
                    <a:pt x="195" y="3174"/>
                  </a:lnTo>
                  <a:lnTo>
                    <a:pt x="189" y="3183"/>
                  </a:lnTo>
                  <a:lnTo>
                    <a:pt x="184" y="3190"/>
                  </a:lnTo>
                  <a:lnTo>
                    <a:pt x="180" y="3194"/>
                  </a:lnTo>
                  <a:lnTo>
                    <a:pt x="174" y="3196"/>
                  </a:lnTo>
                  <a:lnTo>
                    <a:pt x="171" y="3198"/>
                  </a:lnTo>
                  <a:lnTo>
                    <a:pt x="167" y="3198"/>
                  </a:lnTo>
                  <a:lnTo>
                    <a:pt x="163" y="3198"/>
                  </a:lnTo>
                  <a:lnTo>
                    <a:pt x="160" y="3198"/>
                  </a:lnTo>
                  <a:lnTo>
                    <a:pt x="156" y="3194"/>
                  </a:lnTo>
                  <a:lnTo>
                    <a:pt x="156" y="3190"/>
                  </a:lnTo>
                  <a:lnTo>
                    <a:pt x="156" y="3186"/>
                  </a:lnTo>
                  <a:lnTo>
                    <a:pt x="156" y="3179"/>
                  </a:lnTo>
                  <a:lnTo>
                    <a:pt x="158" y="3162"/>
                  </a:lnTo>
                  <a:lnTo>
                    <a:pt x="161" y="3146"/>
                  </a:lnTo>
                  <a:lnTo>
                    <a:pt x="156" y="3142"/>
                  </a:lnTo>
                  <a:lnTo>
                    <a:pt x="149" y="3137"/>
                  </a:lnTo>
                  <a:lnTo>
                    <a:pt x="143" y="3131"/>
                  </a:lnTo>
                  <a:lnTo>
                    <a:pt x="137" y="3124"/>
                  </a:lnTo>
                  <a:lnTo>
                    <a:pt x="130" y="3116"/>
                  </a:lnTo>
                  <a:lnTo>
                    <a:pt x="123" y="3109"/>
                  </a:lnTo>
                  <a:lnTo>
                    <a:pt x="115" y="3101"/>
                  </a:lnTo>
                  <a:lnTo>
                    <a:pt x="108" y="3096"/>
                  </a:lnTo>
                  <a:lnTo>
                    <a:pt x="108" y="3109"/>
                  </a:lnTo>
                  <a:lnTo>
                    <a:pt x="110" y="3118"/>
                  </a:lnTo>
                  <a:lnTo>
                    <a:pt x="113" y="3125"/>
                  </a:lnTo>
                  <a:lnTo>
                    <a:pt x="119" y="3133"/>
                  </a:lnTo>
                  <a:lnTo>
                    <a:pt x="124" y="3140"/>
                  </a:lnTo>
                  <a:lnTo>
                    <a:pt x="130" y="3149"/>
                  </a:lnTo>
                  <a:lnTo>
                    <a:pt x="134" y="3155"/>
                  </a:lnTo>
                  <a:lnTo>
                    <a:pt x="136" y="3161"/>
                  </a:lnTo>
                  <a:lnTo>
                    <a:pt x="136" y="3166"/>
                  </a:lnTo>
                  <a:lnTo>
                    <a:pt x="137" y="3174"/>
                  </a:lnTo>
                  <a:lnTo>
                    <a:pt x="134" y="3183"/>
                  </a:lnTo>
                  <a:lnTo>
                    <a:pt x="123" y="3198"/>
                  </a:lnTo>
                  <a:lnTo>
                    <a:pt x="106" y="3218"/>
                  </a:lnTo>
                  <a:lnTo>
                    <a:pt x="86" y="3242"/>
                  </a:lnTo>
                  <a:lnTo>
                    <a:pt x="25" y="3314"/>
                  </a:lnTo>
                  <a:lnTo>
                    <a:pt x="19" y="3318"/>
                  </a:lnTo>
                  <a:lnTo>
                    <a:pt x="12" y="3323"/>
                  </a:lnTo>
                  <a:lnTo>
                    <a:pt x="2" y="3329"/>
                  </a:lnTo>
                  <a:lnTo>
                    <a:pt x="0" y="3333"/>
                  </a:lnTo>
                  <a:lnTo>
                    <a:pt x="0" y="3335"/>
                  </a:lnTo>
                  <a:lnTo>
                    <a:pt x="0" y="3338"/>
                  </a:lnTo>
                  <a:lnTo>
                    <a:pt x="0" y="3340"/>
                  </a:lnTo>
                  <a:lnTo>
                    <a:pt x="4" y="3342"/>
                  </a:lnTo>
                  <a:lnTo>
                    <a:pt x="12" y="3349"/>
                  </a:lnTo>
                  <a:lnTo>
                    <a:pt x="23" y="3357"/>
                  </a:lnTo>
                  <a:lnTo>
                    <a:pt x="26" y="3361"/>
                  </a:lnTo>
                  <a:lnTo>
                    <a:pt x="30" y="3362"/>
                  </a:lnTo>
                  <a:lnTo>
                    <a:pt x="32" y="3348"/>
                  </a:lnTo>
                  <a:lnTo>
                    <a:pt x="34" y="3342"/>
                  </a:lnTo>
                  <a:lnTo>
                    <a:pt x="37" y="3335"/>
                  </a:lnTo>
                  <a:lnTo>
                    <a:pt x="41" y="3329"/>
                  </a:lnTo>
                  <a:lnTo>
                    <a:pt x="45" y="3325"/>
                  </a:lnTo>
                  <a:lnTo>
                    <a:pt x="49" y="3322"/>
                  </a:lnTo>
                  <a:lnTo>
                    <a:pt x="56" y="3320"/>
                  </a:lnTo>
                  <a:lnTo>
                    <a:pt x="62" y="3320"/>
                  </a:lnTo>
                  <a:lnTo>
                    <a:pt x="65" y="3322"/>
                  </a:lnTo>
                  <a:lnTo>
                    <a:pt x="78" y="3323"/>
                  </a:lnTo>
                  <a:lnTo>
                    <a:pt x="89" y="3329"/>
                  </a:lnTo>
                  <a:lnTo>
                    <a:pt x="102" y="3335"/>
                  </a:lnTo>
                  <a:lnTo>
                    <a:pt x="124" y="3348"/>
                  </a:lnTo>
                  <a:lnTo>
                    <a:pt x="145" y="3359"/>
                  </a:lnTo>
                  <a:lnTo>
                    <a:pt x="134" y="3373"/>
                  </a:lnTo>
                  <a:lnTo>
                    <a:pt x="124" y="3386"/>
                  </a:lnTo>
                  <a:lnTo>
                    <a:pt x="117" y="3398"/>
                  </a:lnTo>
                  <a:lnTo>
                    <a:pt x="112" y="3407"/>
                  </a:lnTo>
                  <a:lnTo>
                    <a:pt x="110" y="3414"/>
                  </a:lnTo>
                  <a:lnTo>
                    <a:pt x="108" y="3422"/>
                  </a:lnTo>
                  <a:lnTo>
                    <a:pt x="108" y="3429"/>
                  </a:lnTo>
                  <a:lnTo>
                    <a:pt x="110" y="3435"/>
                  </a:lnTo>
                  <a:lnTo>
                    <a:pt x="112" y="3438"/>
                  </a:lnTo>
                  <a:lnTo>
                    <a:pt x="113" y="3444"/>
                  </a:lnTo>
                  <a:lnTo>
                    <a:pt x="119" y="3449"/>
                  </a:lnTo>
                  <a:lnTo>
                    <a:pt x="124" y="3455"/>
                  </a:lnTo>
                  <a:lnTo>
                    <a:pt x="126" y="3459"/>
                  </a:lnTo>
                  <a:lnTo>
                    <a:pt x="126" y="3460"/>
                  </a:lnTo>
                  <a:lnTo>
                    <a:pt x="126" y="3466"/>
                  </a:lnTo>
                  <a:lnTo>
                    <a:pt x="126" y="3470"/>
                  </a:lnTo>
                  <a:lnTo>
                    <a:pt x="124" y="3475"/>
                  </a:lnTo>
                  <a:lnTo>
                    <a:pt x="121" y="3479"/>
                  </a:lnTo>
                  <a:lnTo>
                    <a:pt x="119" y="3483"/>
                  </a:lnTo>
                  <a:lnTo>
                    <a:pt x="115" y="3486"/>
                  </a:lnTo>
                  <a:lnTo>
                    <a:pt x="110" y="3488"/>
                  </a:lnTo>
                  <a:lnTo>
                    <a:pt x="106" y="3488"/>
                  </a:lnTo>
                  <a:lnTo>
                    <a:pt x="102" y="3488"/>
                  </a:lnTo>
                  <a:lnTo>
                    <a:pt x="100" y="3488"/>
                  </a:lnTo>
                  <a:lnTo>
                    <a:pt x="99" y="3486"/>
                  </a:lnTo>
                  <a:lnTo>
                    <a:pt x="97" y="3485"/>
                  </a:lnTo>
                  <a:lnTo>
                    <a:pt x="89" y="3473"/>
                  </a:lnTo>
                  <a:lnTo>
                    <a:pt x="86" y="3466"/>
                  </a:lnTo>
                  <a:lnTo>
                    <a:pt x="82" y="3460"/>
                  </a:lnTo>
                  <a:lnTo>
                    <a:pt x="76" y="3457"/>
                  </a:lnTo>
                  <a:lnTo>
                    <a:pt x="73" y="3457"/>
                  </a:lnTo>
                  <a:lnTo>
                    <a:pt x="67" y="3457"/>
                  </a:lnTo>
                  <a:lnTo>
                    <a:pt x="65" y="3457"/>
                  </a:lnTo>
                  <a:lnTo>
                    <a:pt x="62" y="3459"/>
                  </a:lnTo>
                  <a:lnTo>
                    <a:pt x="60" y="3460"/>
                  </a:lnTo>
                  <a:lnTo>
                    <a:pt x="58" y="3462"/>
                  </a:lnTo>
                  <a:lnTo>
                    <a:pt x="54" y="3468"/>
                  </a:lnTo>
                  <a:lnTo>
                    <a:pt x="50" y="3475"/>
                  </a:lnTo>
                  <a:lnTo>
                    <a:pt x="45" y="3488"/>
                  </a:lnTo>
                  <a:lnTo>
                    <a:pt x="45" y="3499"/>
                  </a:lnTo>
                  <a:lnTo>
                    <a:pt x="45" y="3507"/>
                  </a:lnTo>
                  <a:lnTo>
                    <a:pt x="43" y="3512"/>
                  </a:lnTo>
                  <a:lnTo>
                    <a:pt x="39" y="3520"/>
                  </a:lnTo>
                  <a:lnTo>
                    <a:pt x="37" y="3525"/>
                  </a:lnTo>
                  <a:lnTo>
                    <a:pt x="37" y="3531"/>
                  </a:lnTo>
                  <a:lnTo>
                    <a:pt x="36" y="3538"/>
                  </a:lnTo>
                  <a:lnTo>
                    <a:pt x="36" y="3549"/>
                  </a:lnTo>
                  <a:lnTo>
                    <a:pt x="37" y="3559"/>
                  </a:lnTo>
                  <a:lnTo>
                    <a:pt x="41" y="3568"/>
                  </a:lnTo>
                  <a:lnTo>
                    <a:pt x="45" y="3577"/>
                  </a:lnTo>
                  <a:lnTo>
                    <a:pt x="50" y="3583"/>
                  </a:lnTo>
                  <a:lnTo>
                    <a:pt x="58" y="3588"/>
                  </a:lnTo>
                  <a:lnTo>
                    <a:pt x="63" y="3594"/>
                  </a:lnTo>
                  <a:lnTo>
                    <a:pt x="71" y="3599"/>
                  </a:lnTo>
                  <a:lnTo>
                    <a:pt x="76" y="3603"/>
                  </a:lnTo>
                  <a:lnTo>
                    <a:pt x="73" y="3609"/>
                  </a:lnTo>
                  <a:lnTo>
                    <a:pt x="67" y="3616"/>
                  </a:lnTo>
                  <a:lnTo>
                    <a:pt x="54" y="3627"/>
                  </a:lnTo>
                  <a:lnTo>
                    <a:pt x="50" y="3633"/>
                  </a:lnTo>
                  <a:lnTo>
                    <a:pt x="49" y="3636"/>
                  </a:lnTo>
                  <a:lnTo>
                    <a:pt x="50" y="3640"/>
                  </a:lnTo>
                  <a:lnTo>
                    <a:pt x="50" y="3642"/>
                  </a:lnTo>
                  <a:lnTo>
                    <a:pt x="54" y="3644"/>
                  </a:lnTo>
                  <a:lnTo>
                    <a:pt x="58" y="3646"/>
                  </a:lnTo>
                  <a:lnTo>
                    <a:pt x="73" y="3651"/>
                  </a:lnTo>
                  <a:lnTo>
                    <a:pt x="84" y="3659"/>
                  </a:lnTo>
                  <a:lnTo>
                    <a:pt x="93" y="3664"/>
                  </a:lnTo>
                  <a:lnTo>
                    <a:pt x="95" y="3668"/>
                  </a:lnTo>
                  <a:lnTo>
                    <a:pt x="97" y="3670"/>
                  </a:lnTo>
                  <a:lnTo>
                    <a:pt x="99" y="3673"/>
                  </a:lnTo>
                  <a:lnTo>
                    <a:pt x="100" y="3677"/>
                  </a:lnTo>
                  <a:lnTo>
                    <a:pt x="100" y="3681"/>
                  </a:lnTo>
                  <a:lnTo>
                    <a:pt x="99" y="3686"/>
                  </a:lnTo>
                  <a:lnTo>
                    <a:pt x="95" y="3692"/>
                  </a:lnTo>
                  <a:lnTo>
                    <a:pt x="91" y="3696"/>
                  </a:lnTo>
                  <a:lnTo>
                    <a:pt x="86" y="3701"/>
                  </a:lnTo>
                  <a:lnTo>
                    <a:pt x="74" y="3709"/>
                  </a:lnTo>
                  <a:lnTo>
                    <a:pt x="67" y="3716"/>
                  </a:lnTo>
                  <a:lnTo>
                    <a:pt x="65" y="3718"/>
                  </a:lnTo>
                  <a:lnTo>
                    <a:pt x="63" y="3721"/>
                  </a:lnTo>
                  <a:lnTo>
                    <a:pt x="67" y="3727"/>
                  </a:lnTo>
                  <a:lnTo>
                    <a:pt x="73" y="3738"/>
                  </a:lnTo>
                  <a:lnTo>
                    <a:pt x="84" y="3755"/>
                  </a:lnTo>
                  <a:lnTo>
                    <a:pt x="93" y="3734"/>
                  </a:lnTo>
                  <a:lnTo>
                    <a:pt x="108" y="3712"/>
                  </a:lnTo>
                  <a:lnTo>
                    <a:pt x="134" y="3710"/>
                  </a:lnTo>
                  <a:lnTo>
                    <a:pt x="132" y="3720"/>
                  </a:lnTo>
                  <a:lnTo>
                    <a:pt x="128" y="3736"/>
                  </a:lnTo>
                  <a:lnTo>
                    <a:pt x="115" y="3779"/>
                  </a:lnTo>
                  <a:lnTo>
                    <a:pt x="104" y="3820"/>
                  </a:lnTo>
                  <a:lnTo>
                    <a:pt x="102" y="3827"/>
                  </a:lnTo>
                  <a:lnTo>
                    <a:pt x="102" y="3833"/>
                  </a:lnTo>
                  <a:lnTo>
                    <a:pt x="102" y="3836"/>
                  </a:lnTo>
                  <a:lnTo>
                    <a:pt x="102" y="3838"/>
                  </a:lnTo>
                  <a:lnTo>
                    <a:pt x="112" y="3836"/>
                  </a:lnTo>
                  <a:lnTo>
                    <a:pt x="119" y="3833"/>
                  </a:lnTo>
                  <a:lnTo>
                    <a:pt x="124" y="3829"/>
                  </a:lnTo>
                  <a:lnTo>
                    <a:pt x="132" y="3823"/>
                  </a:lnTo>
                  <a:lnTo>
                    <a:pt x="145" y="3814"/>
                  </a:lnTo>
                  <a:lnTo>
                    <a:pt x="152" y="3809"/>
                  </a:lnTo>
                  <a:lnTo>
                    <a:pt x="160" y="3805"/>
                  </a:lnTo>
                  <a:lnTo>
                    <a:pt x="163" y="3810"/>
                  </a:lnTo>
                  <a:lnTo>
                    <a:pt x="165" y="3814"/>
                  </a:lnTo>
                  <a:lnTo>
                    <a:pt x="167" y="3821"/>
                  </a:lnTo>
                  <a:lnTo>
                    <a:pt x="169" y="3827"/>
                  </a:lnTo>
                  <a:lnTo>
                    <a:pt x="169" y="3834"/>
                  </a:lnTo>
                  <a:lnTo>
                    <a:pt x="167" y="3851"/>
                  </a:lnTo>
                  <a:lnTo>
                    <a:pt x="165" y="3860"/>
                  </a:lnTo>
                  <a:lnTo>
                    <a:pt x="167" y="3873"/>
                  </a:lnTo>
                  <a:lnTo>
                    <a:pt x="215" y="3851"/>
                  </a:lnTo>
                  <a:lnTo>
                    <a:pt x="217" y="3886"/>
                  </a:lnTo>
                  <a:lnTo>
                    <a:pt x="210" y="3894"/>
                  </a:lnTo>
                  <a:lnTo>
                    <a:pt x="202" y="3905"/>
                  </a:lnTo>
                  <a:lnTo>
                    <a:pt x="197" y="3916"/>
                  </a:lnTo>
                  <a:lnTo>
                    <a:pt x="195" y="3920"/>
                  </a:lnTo>
                  <a:lnTo>
                    <a:pt x="195" y="3921"/>
                  </a:lnTo>
                  <a:lnTo>
                    <a:pt x="195" y="3927"/>
                  </a:lnTo>
                  <a:lnTo>
                    <a:pt x="197" y="3944"/>
                  </a:lnTo>
                  <a:lnTo>
                    <a:pt x="200" y="3953"/>
                  </a:lnTo>
                  <a:lnTo>
                    <a:pt x="202" y="3957"/>
                  </a:lnTo>
                  <a:lnTo>
                    <a:pt x="206" y="3960"/>
                  </a:lnTo>
                  <a:lnTo>
                    <a:pt x="210" y="3962"/>
                  </a:lnTo>
                  <a:lnTo>
                    <a:pt x="213" y="3964"/>
                  </a:lnTo>
                  <a:lnTo>
                    <a:pt x="219" y="3964"/>
                  </a:lnTo>
                  <a:lnTo>
                    <a:pt x="226" y="3960"/>
                  </a:lnTo>
                  <a:lnTo>
                    <a:pt x="234" y="3957"/>
                  </a:lnTo>
                  <a:lnTo>
                    <a:pt x="241" y="3949"/>
                  </a:lnTo>
                  <a:lnTo>
                    <a:pt x="250" y="3940"/>
                  </a:lnTo>
                  <a:lnTo>
                    <a:pt x="261" y="3927"/>
                  </a:lnTo>
                  <a:lnTo>
                    <a:pt x="261" y="3940"/>
                  </a:lnTo>
                  <a:lnTo>
                    <a:pt x="258" y="3955"/>
                  </a:lnTo>
                  <a:lnTo>
                    <a:pt x="248" y="3986"/>
                  </a:lnTo>
                  <a:lnTo>
                    <a:pt x="237" y="4018"/>
                  </a:lnTo>
                  <a:lnTo>
                    <a:pt x="236" y="4029"/>
                  </a:lnTo>
                  <a:lnTo>
                    <a:pt x="234" y="4034"/>
                  </a:lnTo>
                  <a:lnTo>
                    <a:pt x="234" y="4040"/>
                  </a:lnTo>
                  <a:lnTo>
                    <a:pt x="236" y="4049"/>
                  </a:lnTo>
                  <a:lnTo>
                    <a:pt x="239" y="4058"/>
                  </a:lnTo>
                  <a:lnTo>
                    <a:pt x="245" y="4068"/>
                  </a:lnTo>
                  <a:lnTo>
                    <a:pt x="250" y="4075"/>
                  </a:lnTo>
                  <a:lnTo>
                    <a:pt x="258" y="4081"/>
                  </a:lnTo>
                  <a:lnTo>
                    <a:pt x="267" y="4086"/>
                  </a:lnTo>
                  <a:lnTo>
                    <a:pt x="273" y="4088"/>
                  </a:lnTo>
                  <a:lnTo>
                    <a:pt x="278" y="4088"/>
                  </a:lnTo>
                  <a:lnTo>
                    <a:pt x="289" y="4088"/>
                  </a:lnTo>
                  <a:lnTo>
                    <a:pt x="297" y="4086"/>
                  </a:lnTo>
                  <a:lnTo>
                    <a:pt x="306" y="4084"/>
                  </a:lnTo>
                  <a:lnTo>
                    <a:pt x="311" y="4081"/>
                  </a:lnTo>
                  <a:lnTo>
                    <a:pt x="319" y="4075"/>
                  </a:lnTo>
                  <a:lnTo>
                    <a:pt x="332" y="4066"/>
                  </a:lnTo>
                  <a:lnTo>
                    <a:pt x="339" y="4060"/>
                  </a:lnTo>
                  <a:lnTo>
                    <a:pt x="348" y="4057"/>
                  </a:lnTo>
                  <a:lnTo>
                    <a:pt x="350" y="4073"/>
                  </a:lnTo>
                  <a:lnTo>
                    <a:pt x="350" y="4081"/>
                  </a:lnTo>
                  <a:lnTo>
                    <a:pt x="352" y="4088"/>
                  </a:lnTo>
                  <a:lnTo>
                    <a:pt x="356" y="4095"/>
                  </a:lnTo>
                  <a:lnTo>
                    <a:pt x="359" y="4101"/>
                  </a:lnTo>
                  <a:lnTo>
                    <a:pt x="361" y="4103"/>
                  </a:lnTo>
                  <a:lnTo>
                    <a:pt x="363" y="4105"/>
                  </a:lnTo>
                  <a:lnTo>
                    <a:pt x="367" y="4105"/>
                  </a:lnTo>
                  <a:lnTo>
                    <a:pt x="371" y="4105"/>
                  </a:lnTo>
                  <a:lnTo>
                    <a:pt x="380" y="4103"/>
                  </a:lnTo>
                  <a:lnTo>
                    <a:pt x="389" y="4099"/>
                  </a:lnTo>
                  <a:lnTo>
                    <a:pt x="398" y="4094"/>
                  </a:lnTo>
                  <a:lnTo>
                    <a:pt x="406" y="4086"/>
                  </a:lnTo>
                  <a:lnTo>
                    <a:pt x="413" y="4077"/>
                  </a:lnTo>
                  <a:lnTo>
                    <a:pt x="419" y="4068"/>
                  </a:lnTo>
                  <a:lnTo>
                    <a:pt x="426" y="4058"/>
                  </a:lnTo>
                  <a:lnTo>
                    <a:pt x="430" y="4047"/>
                  </a:lnTo>
                  <a:lnTo>
                    <a:pt x="439" y="4023"/>
                  </a:lnTo>
                  <a:lnTo>
                    <a:pt x="446" y="3999"/>
                  </a:lnTo>
                  <a:lnTo>
                    <a:pt x="459" y="3958"/>
                  </a:lnTo>
                  <a:lnTo>
                    <a:pt x="461" y="3953"/>
                  </a:lnTo>
                  <a:lnTo>
                    <a:pt x="463" y="3949"/>
                  </a:lnTo>
                  <a:lnTo>
                    <a:pt x="465" y="3946"/>
                  </a:lnTo>
                  <a:lnTo>
                    <a:pt x="469" y="3942"/>
                  </a:lnTo>
                  <a:lnTo>
                    <a:pt x="476" y="3934"/>
                  </a:lnTo>
                  <a:lnTo>
                    <a:pt x="483" y="3929"/>
                  </a:lnTo>
                  <a:lnTo>
                    <a:pt x="493" y="3923"/>
                  </a:lnTo>
                  <a:lnTo>
                    <a:pt x="504" y="3918"/>
                  </a:lnTo>
                  <a:lnTo>
                    <a:pt x="517" y="3914"/>
                  </a:lnTo>
                  <a:lnTo>
                    <a:pt x="530" y="3910"/>
                  </a:lnTo>
                  <a:lnTo>
                    <a:pt x="556" y="3903"/>
                  </a:lnTo>
                  <a:lnTo>
                    <a:pt x="583" y="3896"/>
                  </a:lnTo>
                  <a:lnTo>
                    <a:pt x="611" y="3888"/>
                  </a:lnTo>
                  <a:lnTo>
                    <a:pt x="635" y="3881"/>
                  </a:lnTo>
                  <a:lnTo>
                    <a:pt x="624" y="3877"/>
                  </a:lnTo>
                  <a:lnTo>
                    <a:pt x="613" y="3873"/>
                  </a:lnTo>
                  <a:lnTo>
                    <a:pt x="591" y="3866"/>
                  </a:lnTo>
                  <a:lnTo>
                    <a:pt x="565" y="3862"/>
                  </a:lnTo>
                  <a:lnTo>
                    <a:pt x="541" y="3858"/>
                  </a:lnTo>
                  <a:lnTo>
                    <a:pt x="487" y="3855"/>
                  </a:lnTo>
                  <a:lnTo>
                    <a:pt x="428" y="3853"/>
                  </a:lnTo>
                  <a:lnTo>
                    <a:pt x="400" y="3853"/>
                  </a:lnTo>
                  <a:lnTo>
                    <a:pt x="385" y="3853"/>
                  </a:lnTo>
                  <a:lnTo>
                    <a:pt x="369" y="3853"/>
                  </a:lnTo>
                  <a:lnTo>
                    <a:pt x="354" y="3849"/>
                  </a:lnTo>
                  <a:lnTo>
                    <a:pt x="341" y="3846"/>
                  </a:lnTo>
                  <a:lnTo>
                    <a:pt x="334" y="3844"/>
                  </a:lnTo>
                  <a:lnTo>
                    <a:pt x="330" y="3840"/>
                  </a:lnTo>
                  <a:lnTo>
                    <a:pt x="326" y="3836"/>
                  </a:lnTo>
                  <a:lnTo>
                    <a:pt x="322" y="3833"/>
                  </a:lnTo>
                  <a:lnTo>
                    <a:pt x="321" y="3827"/>
                  </a:lnTo>
                  <a:lnTo>
                    <a:pt x="321" y="3821"/>
                  </a:lnTo>
                  <a:lnTo>
                    <a:pt x="321" y="3809"/>
                  </a:lnTo>
                  <a:lnTo>
                    <a:pt x="324" y="3781"/>
                  </a:lnTo>
                  <a:lnTo>
                    <a:pt x="324" y="3766"/>
                  </a:lnTo>
                  <a:lnTo>
                    <a:pt x="324" y="3753"/>
                  </a:lnTo>
                  <a:lnTo>
                    <a:pt x="322" y="3746"/>
                  </a:lnTo>
                  <a:lnTo>
                    <a:pt x="319" y="3738"/>
                  </a:lnTo>
                  <a:lnTo>
                    <a:pt x="315" y="3733"/>
                  </a:lnTo>
                  <a:lnTo>
                    <a:pt x="310" y="3727"/>
                  </a:lnTo>
                  <a:lnTo>
                    <a:pt x="304" y="3721"/>
                  </a:lnTo>
                  <a:lnTo>
                    <a:pt x="298" y="3718"/>
                  </a:lnTo>
                  <a:lnTo>
                    <a:pt x="293" y="3718"/>
                  </a:lnTo>
                  <a:lnTo>
                    <a:pt x="285" y="3718"/>
                  </a:lnTo>
                  <a:lnTo>
                    <a:pt x="274" y="3720"/>
                  </a:lnTo>
                  <a:lnTo>
                    <a:pt x="261" y="3721"/>
                  </a:lnTo>
                  <a:lnTo>
                    <a:pt x="256" y="3721"/>
                  </a:lnTo>
                  <a:lnTo>
                    <a:pt x="250" y="3721"/>
                  </a:lnTo>
                  <a:lnTo>
                    <a:pt x="245" y="3720"/>
                  </a:lnTo>
                  <a:lnTo>
                    <a:pt x="241" y="3718"/>
                  </a:lnTo>
                  <a:lnTo>
                    <a:pt x="237" y="3712"/>
                  </a:lnTo>
                  <a:lnTo>
                    <a:pt x="234" y="3703"/>
                  </a:lnTo>
                  <a:lnTo>
                    <a:pt x="232" y="3694"/>
                  </a:lnTo>
                  <a:lnTo>
                    <a:pt x="230" y="3679"/>
                  </a:lnTo>
                  <a:lnTo>
                    <a:pt x="230" y="3662"/>
                  </a:lnTo>
                  <a:lnTo>
                    <a:pt x="232" y="3646"/>
                  </a:lnTo>
                  <a:lnTo>
                    <a:pt x="234" y="3638"/>
                  </a:lnTo>
                  <a:lnTo>
                    <a:pt x="236" y="3631"/>
                  </a:lnTo>
                  <a:lnTo>
                    <a:pt x="241" y="3618"/>
                  </a:lnTo>
                  <a:lnTo>
                    <a:pt x="248" y="3605"/>
                  </a:lnTo>
                  <a:lnTo>
                    <a:pt x="256" y="3594"/>
                  </a:lnTo>
                  <a:lnTo>
                    <a:pt x="265" y="3585"/>
                  </a:lnTo>
                  <a:lnTo>
                    <a:pt x="274" y="3573"/>
                  </a:lnTo>
                  <a:lnTo>
                    <a:pt x="291" y="3553"/>
                  </a:lnTo>
                  <a:lnTo>
                    <a:pt x="300" y="3544"/>
                  </a:lnTo>
                  <a:lnTo>
                    <a:pt x="308" y="3533"/>
                  </a:lnTo>
                  <a:lnTo>
                    <a:pt x="313" y="3522"/>
                  </a:lnTo>
                  <a:lnTo>
                    <a:pt x="317" y="3509"/>
                  </a:lnTo>
                  <a:lnTo>
                    <a:pt x="319" y="3494"/>
                  </a:lnTo>
                  <a:lnTo>
                    <a:pt x="319" y="3479"/>
                  </a:lnTo>
                  <a:lnTo>
                    <a:pt x="319" y="3473"/>
                  </a:lnTo>
                  <a:lnTo>
                    <a:pt x="315" y="3470"/>
                  </a:lnTo>
                  <a:lnTo>
                    <a:pt x="311" y="3464"/>
                  </a:lnTo>
                  <a:lnTo>
                    <a:pt x="308" y="3460"/>
                  </a:lnTo>
                  <a:lnTo>
                    <a:pt x="302" y="3453"/>
                  </a:lnTo>
                  <a:lnTo>
                    <a:pt x="298" y="3448"/>
                  </a:lnTo>
                  <a:lnTo>
                    <a:pt x="298" y="3442"/>
                  </a:lnTo>
                  <a:lnTo>
                    <a:pt x="300" y="3435"/>
                  </a:lnTo>
                  <a:lnTo>
                    <a:pt x="306" y="3420"/>
                  </a:lnTo>
                  <a:lnTo>
                    <a:pt x="324" y="3377"/>
                  </a:lnTo>
                  <a:lnTo>
                    <a:pt x="335" y="3355"/>
                  </a:lnTo>
                  <a:lnTo>
                    <a:pt x="347" y="3335"/>
                  </a:lnTo>
                  <a:lnTo>
                    <a:pt x="352" y="3327"/>
                  </a:lnTo>
                  <a:lnTo>
                    <a:pt x="356" y="3320"/>
                  </a:lnTo>
                  <a:lnTo>
                    <a:pt x="359" y="3314"/>
                  </a:lnTo>
                  <a:lnTo>
                    <a:pt x="363" y="3311"/>
                  </a:lnTo>
                  <a:lnTo>
                    <a:pt x="356" y="3224"/>
                  </a:lnTo>
                  <a:lnTo>
                    <a:pt x="354" y="3218"/>
                  </a:lnTo>
                  <a:lnTo>
                    <a:pt x="354" y="3212"/>
                  </a:lnTo>
                  <a:lnTo>
                    <a:pt x="354" y="3209"/>
                  </a:lnTo>
                  <a:lnTo>
                    <a:pt x="356" y="3205"/>
                  </a:lnTo>
                  <a:lnTo>
                    <a:pt x="361" y="3199"/>
                  </a:lnTo>
                  <a:lnTo>
                    <a:pt x="367" y="3194"/>
                  </a:lnTo>
                  <a:lnTo>
                    <a:pt x="374" y="3188"/>
                  </a:lnTo>
                  <a:lnTo>
                    <a:pt x="378" y="3185"/>
                  </a:lnTo>
                  <a:lnTo>
                    <a:pt x="382" y="3181"/>
                  </a:lnTo>
                  <a:lnTo>
                    <a:pt x="384" y="3177"/>
                  </a:lnTo>
                  <a:lnTo>
                    <a:pt x="385" y="3174"/>
                  </a:lnTo>
                  <a:lnTo>
                    <a:pt x="385" y="3168"/>
                  </a:lnTo>
                  <a:lnTo>
                    <a:pt x="385" y="3161"/>
                  </a:lnTo>
                  <a:lnTo>
                    <a:pt x="385" y="3157"/>
                  </a:lnTo>
                  <a:lnTo>
                    <a:pt x="382" y="3151"/>
                  </a:lnTo>
                  <a:lnTo>
                    <a:pt x="376" y="3144"/>
                  </a:lnTo>
                  <a:lnTo>
                    <a:pt x="369" y="3137"/>
                  </a:lnTo>
                  <a:lnTo>
                    <a:pt x="367" y="3133"/>
                  </a:lnTo>
                  <a:lnTo>
                    <a:pt x="365" y="3127"/>
                  </a:lnTo>
                  <a:lnTo>
                    <a:pt x="365" y="3125"/>
                  </a:lnTo>
                  <a:lnTo>
                    <a:pt x="365" y="3122"/>
                  </a:lnTo>
                  <a:lnTo>
                    <a:pt x="369" y="3116"/>
                  </a:lnTo>
                  <a:lnTo>
                    <a:pt x="378" y="3103"/>
                  </a:lnTo>
                  <a:lnTo>
                    <a:pt x="387" y="3090"/>
                  </a:lnTo>
                  <a:lnTo>
                    <a:pt x="393" y="3083"/>
                  </a:lnTo>
                  <a:lnTo>
                    <a:pt x="395" y="3079"/>
                  </a:lnTo>
                  <a:lnTo>
                    <a:pt x="397" y="3075"/>
                  </a:lnTo>
                  <a:lnTo>
                    <a:pt x="395" y="3074"/>
                  </a:lnTo>
                  <a:lnTo>
                    <a:pt x="395" y="3072"/>
                  </a:lnTo>
                  <a:lnTo>
                    <a:pt x="389" y="3074"/>
                  </a:lnTo>
                  <a:lnTo>
                    <a:pt x="385" y="3075"/>
                  </a:lnTo>
                  <a:lnTo>
                    <a:pt x="384" y="3074"/>
                  </a:lnTo>
                  <a:lnTo>
                    <a:pt x="380" y="3074"/>
                  </a:lnTo>
                  <a:lnTo>
                    <a:pt x="378" y="3070"/>
                  </a:lnTo>
                  <a:lnTo>
                    <a:pt x="371" y="3066"/>
                  </a:lnTo>
                  <a:lnTo>
                    <a:pt x="367" y="3061"/>
                  </a:lnTo>
                  <a:lnTo>
                    <a:pt x="361" y="3053"/>
                  </a:lnTo>
                  <a:lnTo>
                    <a:pt x="359" y="3051"/>
                  </a:lnTo>
                  <a:lnTo>
                    <a:pt x="358" y="3049"/>
                  </a:lnTo>
                  <a:lnTo>
                    <a:pt x="352" y="3051"/>
                  </a:lnTo>
                  <a:lnTo>
                    <a:pt x="345" y="3053"/>
                  </a:lnTo>
                  <a:lnTo>
                    <a:pt x="345" y="3048"/>
                  </a:lnTo>
                  <a:lnTo>
                    <a:pt x="345" y="3035"/>
                  </a:lnTo>
                  <a:lnTo>
                    <a:pt x="341" y="2998"/>
                  </a:lnTo>
                  <a:lnTo>
                    <a:pt x="335" y="2959"/>
                  </a:lnTo>
                  <a:lnTo>
                    <a:pt x="330" y="2935"/>
                  </a:lnTo>
                  <a:lnTo>
                    <a:pt x="324" y="2935"/>
                  </a:lnTo>
                  <a:lnTo>
                    <a:pt x="317" y="2933"/>
                  </a:lnTo>
                  <a:lnTo>
                    <a:pt x="311" y="2929"/>
                  </a:lnTo>
                  <a:lnTo>
                    <a:pt x="306" y="2924"/>
                  </a:lnTo>
                  <a:lnTo>
                    <a:pt x="302" y="2918"/>
                  </a:lnTo>
                  <a:lnTo>
                    <a:pt x="298" y="2912"/>
                  </a:lnTo>
                  <a:lnTo>
                    <a:pt x="297" y="2905"/>
                  </a:lnTo>
                  <a:lnTo>
                    <a:pt x="295" y="2898"/>
                  </a:lnTo>
                  <a:lnTo>
                    <a:pt x="295" y="2890"/>
                  </a:lnTo>
                  <a:lnTo>
                    <a:pt x="295" y="2883"/>
                  </a:lnTo>
                  <a:lnTo>
                    <a:pt x="297" y="2877"/>
                  </a:lnTo>
                  <a:lnTo>
                    <a:pt x="298" y="2870"/>
                  </a:lnTo>
                  <a:lnTo>
                    <a:pt x="304" y="2857"/>
                  </a:lnTo>
                  <a:lnTo>
                    <a:pt x="310" y="2846"/>
                  </a:lnTo>
                  <a:lnTo>
                    <a:pt x="315" y="2833"/>
                  </a:lnTo>
                  <a:lnTo>
                    <a:pt x="319" y="2822"/>
                  </a:lnTo>
                  <a:lnTo>
                    <a:pt x="321" y="2816"/>
                  </a:lnTo>
                  <a:lnTo>
                    <a:pt x="321" y="2813"/>
                  </a:lnTo>
                  <a:lnTo>
                    <a:pt x="319" y="2801"/>
                  </a:lnTo>
                  <a:lnTo>
                    <a:pt x="308" y="2683"/>
                  </a:lnTo>
                  <a:lnTo>
                    <a:pt x="310" y="2670"/>
                  </a:lnTo>
                  <a:lnTo>
                    <a:pt x="311" y="2657"/>
                  </a:lnTo>
                  <a:lnTo>
                    <a:pt x="315" y="2624"/>
                  </a:lnTo>
                  <a:lnTo>
                    <a:pt x="321" y="2585"/>
                  </a:lnTo>
                  <a:lnTo>
                    <a:pt x="322" y="2566"/>
                  </a:lnTo>
                  <a:lnTo>
                    <a:pt x="326" y="2548"/>
                  </a:lnTo>
                  <a:lnTo>
                    <a:pt x="330" y="2527"/>
                  </a:lnTo>
                  <a:lnTo>
                    <a:pt x="335" y="2511"/>
                  </a:lnTo>
                  <a:lnTo>
                    <a:pt x="341" y="2494"/>
                  </a:lnTo>
                  <a:lnTo>
                    <a:pt x="348" y="2479"/>
                  </a:lnTo>
                  <a:lnTo>
                    <a:pt x="352" y="2472"/>
                  </a:lnTo>
                  <a:lnTo>
                    <a:pt x="356" y="2466"/>
                  </a:lnTo>
                  <a:lnTo>
                    <a:pt x="365" y="2455"/>
                  </a:lnTo>
                  <a:lnTo>
                    <a:pt x="371" y="2452"/>
                  </a:lnTo>
                  <a:lnTo>
                    <a:pt x="376" y="2448"/>
                  </a:lnTo>
                  <a:lnTo>
                    <a:pt x="384" y="2446"/>
                  </a:lnTo>
                  <a:lnTo>
                    <a:pt x="389" y="2444"/>
                  </a:lnTo>
                  <a:lnTo>
                    <a:pt x="385" y="2411"/>
                  </a:lnTo>
                  <a:lnTo>
                    <a:pt x="382" y="2409"/>
                  </a:lnTo>
                  <a:lnTo>
                    <a:pt x="380" y="2405"/>
                  </a:lnTo>
                  <a:lnTo>
                    <a:pt x="374" y="2396"/>
                  </a:lnTo>
                  <a:lnTo>
                    <a:pt x="369" y="2383"/>
                  </a:lnTo>
                  <a:lnTo>
                    <a:pt x="367" y="2370"/>
                  </a:lnTo>
                  <a:lnTo>
                    <a:pt x="363" y="2353"/>
                  </a:lnTo>
                  <a:lnTo>
                    <a:pt x="361" y="2339"/>
                  </a:lnTo>
                  <a:lnTo>
                    <a:pt x="359" y="2307"/>
                  </a:lnTo>
                  <a:lnTo>
                    <a:pt x="356" y="2283"/>
                  </a:lnTo>
                  <a:lnTo>
                    <a:pt x="352" y="2255"/>
                  </a:lnTo>
                  <a:lnTo>
                    <a:pt x="352" y="2240"/>
                  </a:lnTo>
                  <a:lnTo>
                    <a:pt x="352" y="2229"/>
                  </a:lnTo>
                  <a:lnTo>
                    <a:pt x="356" y="2218"/>
                  </a:lnTo>
                  <a:lnTo>
                    <a:pt x="358" y="2213"/>
                  </a:lnTo>
                  <a:lnTo>
                    <a:pt x="359" y="2209"/>
                  </a:lnTo>
                  <a:lnTo>
                    <a:pt x="378" y="2189"/>
                  </a:lnTo>
                  <a:lnTo>
                    <a:pt x="400" y="2166"/>
                  </a:lnTo>
                  <a:lnTo>
                    <a:pt x="409" y="2155"/>
                  </a:lnTo>
                  <a:lnTo>
                    <a:pt x="417" y="2142"/>
                  </a:lnTo>
                  <a:lnTo>
                    <a:pt x="422" y="2131"/>
                  </a:lnTo>
                  <a:lnTo>
                    <a:pt x="422" y="2120"/>
                  </a:lnTo>
                  <a:lnTo>
                    <a:pt x="419" y="2066"/>
                  </a:lnTo>
                  <a:lnTo>
                    <a:pt x="419" y="2052"/>
                  </a:lnTo>
                  <a:lnTo>
                    <a:pt x="419" y="2039"/>
                  </a:lnTo>
                  <a:lnTo>
                    <a:pt x="422" y="2028"/>
                  </a:lnTo>
                  <a:lnTo>
                    <a:pt x="426" y="2016"/>
                  </a:lnTo>
                  <a:lnTo>
                    <a:pt x="430" y="2007"/>
                  </a:lnTo>
                  <a:lnTo>
                    <a:pt x="435" y="1998"/>
                  </a:lnTo>
                  <a:lnTo>
                    <a:pt x="446" y="1979"/>
                  </a:lnTo>
                  <a:lnTo>
                    <a:pt x="458" y="1963"/>
                  </a:lnTo>
                  <a:lnTo>
                    <a:pt x="463" y="1954"/>
                  </a:lnTo>
                  <a:lnTo>
                    <a:pt x="469" y="1944"/>
                  </a:lnTo>
                  <a:lnTo>
                    <a:pt x="472" y="1933"/>
                  </a:lnTo>
                  <a:lnTo>
                    <a:pt x="474" y="1920"/>
                  </a:lnTo>
                  <a:lnTo>
                    <a:pt x="474" y="1907"/>
                  </a:lnTo>
                  <a:lnTo>
                    <a:pt x="474" y="1892"/>
                  </a:lnTo>
                  <a:lnTo>
                    <a:pt x="472" y="1879"/>
                  </a:lnTo>
                  <a:lnTo>
                    <a:pt x="471" y="1868"/>
                  </a:lnTo>
                  <a:lnTo>
                    <a:pt x="467" y="1859"/>
                  </a:lnTo>
                  <a:lnTo>
                    <a:pt x="463" y="1848"/>
                  </a:lnTo>
                  <a:lnTo>
                    <a:pt x="456" y="1830"/>
                  </a:lnTo>
                  <a:lnTo>
                    <a:pt x="445" y="1811"/>
                  </a:lnTo>
                  <a:lnTo>
                    <a:pt x="435" y="1792"/>
                  </a:lnTo>
                  <a:lnTo>
                    <a:pt x="426" y="1774"/>
                  </a:lnTo>
                  <a:lnTo>
                    <a:pt x="422" y="1765"/>
                  </a:lnTo>
                  <a:lnTo>
                    <a:pt x="421" y="1754"/>
                  </a:lnTo>
                  <a:lnTo>
                    <a:pt x="417" y="1743"/>
                  </a:lnTo>
                  <a:lnTo>
                    <a:pt x="415" y="1731"/>
                  </a:lnTo>
                  <a:lnTo>
                    <a:pt x="413" y="1718"/>
                  </a:lnTo>
                  <a:lnTo>
                    <a:pt x="411" y="1707"/>
                  </a:lnTo>
                  <a:lnTo>
                    <a:pt x="402" y="1687"/>
                  </a:lnTo>
                  <a:lnTo>
                    <a:pt x="397" y="1676"/>
                  </a:lnTo>
                  <a:lnTo>
                    <a:pt x="393" y="1665"/>
                  </a:lnTo>
                  <a:lnTo>
                    <a:pt x="389" y="1652"/>
                  </a:lnTo>
                  <a:lnTo>
                    <a:pt x="385" y="1635"/>
                  </a:lnTo>
                  <a:lnTo>
                    <a:pt x="385" y="1630"/>
                  </a:lnTo>
                  <a:lnTo>
                    <a:pt x="387" y="1626"/>
                  </a:lnTo>
                  <a:lnTo>
                    <a:pt x="387" y="1620"/>
                  </a:lnTo>
                  <a:lnTo>
                    <a:pt x="389" y="1617"/>
                  </a:lnTo>
                  <a:lnTo>
                    <a:pt x="393" y="1607"/>
                  </a:lnTo>
                  <a:lnTo>
                    <a:pt x="398" y="1600"/>
                  </a:lnTo>
                  <a:lnTo>
                    <a:pt x="409" y="1583"/>
                  </a:lnTo>
                  <a:lnTo>
                    <a:pt x="415" y="1576"/>
                  </a:lnTo>
                  <a:lnTo>
                    <a:pt x="419" y="1567"/>
                  </a:lnTo>
                  <a:lnTo>
                    <a:pt x="419" y="1552"/>
                  </a:lnTo>
                  <a:lnTo>
                    <a:pt x="422" y="1539"/>
                  </a:lnTo>
                  <a:lnTo>
                    <a:pt x="424" y="1533"/>
                  </a:lnTo>
                  <a:lnTo>
                    <a:pt x="426" y="1528"/>
                  </a:lnTo>
                  <a:lnTo>
                    <a:pt x="432" y="1517"/>
                  </a:lnTo>
                  <a:lnTo>
                    <a:pt x="435" y="1507"/>
                  </a:lnTo>
                  <a:lnTo>
                    <a:pt x="441" y="1498"/>
                  </a:lnTo>
                  <a:lnTo>
                    <a:pt x="443" y="1489"/>
                  </a:lnTo>
                  <a:lnTo>
                    <a:pt x="445" y="1483"/>
                  </a:lnTo>
                  <a:lnTo>
                    <a:pt x="445" y="1480"/>
                  </a:lnTo>
                  <a:lnTo>
                    <a:pt x="437" y="1413"/>
                  </a:lnTo>
                  <a:lnTo>
                    <a:pt x="437" y="1406"/>
                  </a:lnTo>
                  <a:lnTo>
                    <a:pt x="437" y="1396"/>
                  </a:lnTo>
                  <a:lnTo>
                    <a:pt x="439" y="1382"/>
                  </a:lnTo>
                  <a:lnTo>
                    <a:pt x="441" y="1367"/>
                  </a:lnTo>
                  <a:lnTo>
                    <a:pt x="443" y="1354"/>
                  </a:lnTo>
                  <a:lnTo>
                    <a:pt x="448" y="1341"/>
                  </a:lnTo>
                  <a:lnTo>
                    <a:pt x="454" y="1328"/>
                  </a:lnTo>
                  <a:lnTo>
                    <a:pt x="465" y="1302"/>
                  </a:lnTo>
                  <a:lnTo>
                    <a:pt x="480" y="1278"/>
                  </a:lnTo>
                  <a:lnTo>
                    <a:pt x="496" y="1254"/>
                  </a:lnTo>
                  <a:lnTo>
                    <a:pt x="511" y="1228"/>
                  </a:lnTo>
                  <a:lnTo>
                    <a:pt x="519" y="1215"/>
                  </a:lnTo>
                  <a:lnTo>
                    <a:pt x="526" y="1200"/>
                  </a:lnTo>
                  <a:lnTo>
                    <a:pt x="530" y="1189"/>
                  </a:lnTo>
                  <a:lnTo>
                    <a:pt x="533" y="1174"/>
                  </a:lnTo>
                  <a:lnTo>
                    <a:pt x="537" y="1167"/>
                  </a:lnTo>
                  <a:lnTo>
                    <a:pt x="539" y="1159"/>
                  </a:lnTo>
                  <a:lnTo>
                    <a:pt x="543" y="1154"/>
                  </a:lnTo>
                  <a:lnTo>
                    <a:pt x="548" y="1148"/>
                  </a:lnTo>
                  <a:lnTo>
                    <a:pt x="556" y="1145"/>
                  </a:lnTo>
                  <a:lnTo>
                    <a:pt x="569" y="1141"/>
                  </a:lnTo>
                  <a:lnTo>
                    <a:pt x="582" y="1137"/>
                  </a:lnTo>
                  <a:lnTo>
                    <a:pt x="589" y="1137"/>
                  </a:lnTo>
                  <a:lnTo>
                    <a:pt x="595" y="1135"/>
                  </a:lnTo>
                  <a:lnTo>
                    <a:pt x="591" y="1124"/>
                  </a:lnTo>
                  <a:lnTo>
                    <a:pt x="582" y="1106"/>
                  </a:lnTo>
                  <a:lnTo>
                    <a:pt x="572" y="1083"/>
                  </a:lnTo>
                  <a:lnTo>
                    <a:pt x="570" y="1074"/>
                  </a:lnTo>
                  <a:lnTo>
                    <a:pt x="569" y="1067"/>
                  </a:lnTo>
                  <a:lnTo>
                    <a:pt x="569" y="1061"/>
                  </a:lnTo>
                  <a:lnTo>
                    <a:pt x="569" y="1058"/>
                  </a:lnTo>
                  <a:lnTo>
                    <a:pt x="572" y="1048"/>
                  </a:lnTo>
                  <a:lnTo>
                    <a:pt x="574" y="1043"/>
                  </a:lnTo>
                  <a:lnTo>
                    <a:pt x="576" y="1037"/>
                  </a:lnTo>
                  <a:lnTo>
                    <a:pt x="578" y="1032"/>
                  </a:lnTo>
                  <a:lnTo>
                    <a:pt x="578" y="1026"/>
                  </a:lnTo>
                  <a:lnTo>
                    <a:pt x="576" y="1015"/>
                  </a:lnTo>
                  <a:lnTo>
                    <a:pt x="572" y="1004"/>
                  </a:lnTo>
                  <a:lnTo>
                    <a:pt x="565" y="980"/>
                  </a:lnTo>
                  <a:lnTo>
                    <a:pt x="556" y="958"/>
                  </a:lnTo>
                  <a:lnTo>
                    <a:pt x="554" y="948"/>
                  </a:lnTo>
                  <a:lnTo>
                    <a:pt x="552" y="939"/>
                  </a:lnTo>
                  <a:lnTo>
                    <a:pt x="552" y="934"/>
                  </a:lnTo>
                  <a:lnTo>
                    <a:pt x="554" y="928"/>
                  </a:lnTo>
                  <a:lnTo>
                    <a:pt x="559" y="919"/>
                  </a:lnTo>
                  <a:lnTo>
                    <a:pt x="565" y="908"/>
                  </a:lnTo>
                  <a:lnTo>
                    <a:pt x="565" y="902"/>
                  </a:lnTo>
                  <a:lnTo>
                    <a:pt x="567" y="896"/>
                  </a:lnTo>
                  <a:lnTo>
                    <a:pt x="563" y="867"/>
                  </a:lnTo>
                  <a:lnTo>
                    <a:pt x="563" y="861"/>
                  </a:lnTo>
                  <a:lnTo>
                    <a:pt x="565" y="854"/>
                  </a:lnTo>
                  <a:lnTo>
                    <a:pt x="569" y="848"/>
                  </a:lnTo>
                  <a:lnTo>
                    <a:pt x="572" y="841"/>
                  </a:lnTo>
                  <a:lnTo>
                    <a:pt x="578" y="835"/>
                  </a:lnTo>
                  <a:lnTo>
                    <a:pt x="583" y="830"/>
                  </a:lnTo>
                  <a:lnTo>
                    <a:pt x="598" y="819"/>
                  </a:lnTo>
                  <a:lnTo>
                    <a:pt x="615" y="809"/>
                  </a:lnTo>
                  <a:lnTo>
                    <a:pt x="630" y="800"/>
                  </a:lnTo>
                  <a:lnTo>
                    <a:pt x="659" y="787"/>
                  </a:lnTo>
                  <a:lnTo>
                    <a:pt x="665" y="784"/>
                  </a:lnTo>
                  <a:lnTo>
                    <a:pt x="670" y="780"/>
                  </a:lnTo>
                  <a:lnTo>
                    <a:pt x="674" y="774"/>
                  </a:lnTo>
                  <a:lnTo>
                    <a:pt x="680" y="767"/>
                  </a:lnTo>
                  <a:lnTo>
                    <a:pt x="689" y="752"/>
                  </a:lnTo>
                  <a:lnTo>
                    <a:pt x="696" y="734"/>
                  </a:lnTo>
                  <a:lnTo>
                    <a:pt x="704" y="713"/>
                  </a:lnTo>
                  <a:lnTo>
                    <a:pt x="707" y="695"/>
                  </a:lnTo>
                  <a:lnTo>
                    <a:pt x="711" y="676"/>
                  </a:lnTo>
                  <a:lnTo>
                    <a:pt x="711" y="661"/>
                  </a:lnTo>
                  <a:lnTo>
                    <a:pt x="711" y="654"/>
                  </a:lnTo>
                  <a:lnTo>
                    <a:pt x="709" y="647"/>
                  </a:lnTo>
                  <a:lnTo>
                    <a:pt x="704" y="634"/>
                  </a:lnTo>
                  <a:lnTo>
                    <a:pt x="693" y="606"/>
                  </a:lnTo>
                  <a:lnTo>
                    <a:pt x="683" y="610"/>
                  </a:lnTo>
                  <a:lnTo>
                    <a:pt x="672" y="615"/>
                  </a:lnTo>
                  <a:lnTo>
                    <a:pt x="661" y="617"/>
                  </a:lnTo>
                  <a:lnTo>
                    <a:pt x="648" y="619"/>
                  </a:lnTo>
                  <a:lnTo>
                    <a:pt x="645" y="617"/>
                  </a:lnTo>
                  <a:lnTo>
                    <a:pt x="639" y="610"/>
                  </a:lnTo>
                  <a:lnTo>
                    <a:pt x="630" y="598"/>
                  </a:lnTo>
                  <a:lnTo>
                    <a:pt x="620" y="584"/>
                  </a:lnTo>
                  <a:lnTo>
                    <a:pt x="596" y="548"/>
                  </a:lnTo>
                  <a:lnTo>
                    <a:pt x="570" y="506"/>
                  </a:lnTo>
                  <a:lnTo>
                    <a:pt x="546" y="461"/>
                  </a:lnTo>
                  <a:lnTo>
                    <a:pt x="524" y="423"/>
                  </a:lnTo>
                  <a:lnTo>
                    <a:pt x="515" y="404"/>
                  </a:lnTo>
                  <a:lnTo>
                    <a:pt x="509" y="391"/>
                  </a:lnTo>
                  <a:lnTo>
                    <a:pt x="504" y="380"/>
                  </a:lnTo>
                  <a:lnTo>
                    <a:pt x="502" y="373"/>
                  </a:lnTo>
                  <a:lnTo>
                    <a:pt x="502" y="360"/>
                  </a:lnTo>
                  <a:lnTo>
                    <a:pt x="504" y="345"/>
                  </a:lnTo>
                  <a:lnTo>
                    <a:pt x="509" y="310"/>
                  </a:lnTo>
                  <a:lnTo>
                    <a:pt x="517" y="276"/>
                  </a:lnTo>
                  <a:lnTo>
                    <a:pt x="519" y="260"/>
                  </a:lnTo>
                  <a:lnTo>
                    <a:pt x="519" y="247"/>
                  </a:lnTo>
                  <a:lnTo>
                    <a:pt x="515" y="232"/>
                  </a:lnTo>
                  <a:lnTo>
                    <a:pt x="509" y="215"/>
                  </a:lnTo>
                  <a:lnTo>
                    <a:pt x="504" y="200"/>
                  </a:lnTo>
                  <a:lnTo>
                    <a:pt x="495" y="184"/>
                  </a:lnTo>
                  <a:lnTo>
                    <a:pt x="483" y="169"/>
                  </a:lnTo>
                  <a:lnTo>
                    <a:pt x="472" y="152"/>
                  </a:lnTo>
                  <a:lnTo>
                    <a:pt x="448" y="121"/>
                  </a:lnTo>
                  <a:lnTo>
                    <a:pt x="424" y="89"/>
                  </a:lnTo>
                  <a:lnTo>
                    <a:pt x="413" y="75"/>
                  </a:lnTo>
                  <a:lnTo>
                    <a:pt x="404" y="60"/>
                  </a:lnTo>
                  <a:lnTo>
                    <a:pt x="395" y="43"/>
                  </a:lnTo>
                  <a:lnTo>
                    <a:pt x="387" y="28"/>
                  </a:lnTo>
                  <a:lnTo>
                    <a:pt x="384" y="13"/>
                  </a:lnTo>
                  <a:lnTo>
                    <a:pt x="380" y="0"/>
                  </a:lnTo>
                  <a:lnTo>
                    <a:pt x="372" y="21"/>
                  </a:lnTo>
                  <a:lnTo>
                    <a:pt x="367" y="43"/>
                  </a:lnTo>
                  <a:lnTo>
                    <a:pt x="359" y="65"/>
                  </a:lnTo>
                  <a:lnTo>
                    <a:pt x="354" y="75"/>
                  </a:lnTo>
                  <a:lnTo>
                    <a:pt x="350" y="86"/>
                  </a:lnTo>
                  <a:lnTo>
                    <a:pt x="345" y="95"/>
                  </a:lnTo>
                  <a:lnTo>
                    <a:pt x="339" y="102"/>
                  </a:lnTo>
                  <a:lnTo>
                    <a:pt x="334" y="110"/>
                  </a:lnTo>
                  <a:lnTo>
                    <a:pt x="326" y="117"/>
                  </a:lnTo>
                  <a:lnTo>
                    <a:pt x="317" y="123"/>
                  </a:lnTo>
                  <a:lnTo>
                    <a:pt x="308" y="128"/>
                  </a:lnTo>
                  <a:lnTo>
                    <a:pt x="297" y="132"/>
                  </a:lnTo>
                  <a:lnTo>
                    <a:pt x="285" y="134"/>
                  </a:lnTo>
                  <a:lnTo>
                    <a:pt x="282" y="128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n-lt"/>
                <a:cs typeface="+mn-cs"/>
              </a:endParaRPr>
            </a:p>
          </p:txBody>
        </p:sp>
        <p:sp>
          <p:nvSpPr>
            <p:cNvPr id="23012" name="Freeform 867"/>
            <p:cNvSpPr>
              <a:spLocks/>
            </p:cNvSpPr>
            <p:nvPr/>
          </p:nvSpPr>
          <p:spPr bwMode="auto">
            <a:xfrm>
              <a:off x="6236637" y="3591672"/>
              <a:ext cx="48170" cy="48419"/>
            </a:xfrm>
            <a:custGeom>
              <a:avLst/>
              <a:gdLst>
                <a:gd name="T0" fmla="*/ 2147483647 w 66"/>
                <a:gd name="T1" fmla="*/ 0 h 74"/>
                <a:gd name="T2" fmla="*/ 2147483647 w 66"/>
                <a:gd name="T3" fmla="*/ 2147483647 h 74"/>
                <a:gd name="T4" fmla="*/ 2147483647 w 66"/>
                <a:gd name="T5" fmla="*/ 2147483647 h 74"/>
                <a:gd name="T6" fmla="*/ 2147483647 w 66"/>
                <a:gd name="T7" fmla="*/ 2147483647 h 74"/>
                <a:gd name="T8" fmla="*/ 2147483647 w 66"/>
                <a:gd name="T9" fmla="*/ 2147483647 h 74"/>
                <a:gd name="T10" fmla="*/ 2147483647 w 66"/>
                <a:gd name="T11" fmla="*/ 2147483647 h 74"/>
                <a:gd name="T12" fmla="*/ 2147483647 w 66"/>
                <a:gd name="T13" fmla="*/ 2147483647 h 74"/>
                <a:gd name="T14" fmla="*/ 2147483647 w 66"/>
                <a:gd name="T15" fmla="*/ 2147483647 h 74"/>
                <a:gd name="T16" fmla="*/ 2147483647 w 66"/>
                <a:gd name="T17" fmla="*/ 2147483647 h 74"/>
                <a:gd name="T18" fmla="*/ 0 w 66"/>
                <a:gd name="T19" fmla="*/ 2147483647 h 74"/>
                <a:gd name="T20" fmla="*/ 2147483647 w 66"/>
                <a:gd name="T21" fmla="*/ 0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74"/>
                <a:gd name="T35" fmla="*/ 66 w 66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74">
                  <a:moveTo>
                    <a:pt x="20" y="0"/>
                  </a:moveTo>
                  <a:lnTo>
                    <a:pt x="31" y="11"/>
                  </a:lnTo>
                  <a:lnTo>
                    <a:pt x="44" y="22"/>
                  </a:lnTo>
                  <a:lnTo>
                    <a:pt x="57" y="42"/>
                  </a:lnTo>
                  <a:lnTo>
                    <a:pt x="66" y="68"/>
                  </a:lnTo>
                  <a:lnTo>
                    <a:pt x="41" y="74"/>
                  </a:lnTo>
                  <a:lnTo>
                    <a:pt x="33" y="52"/>
                  </a:lnTo>
                  <a:lnTo>
                    <a:pt x="26" y="41"/>
                  </a:lnTo>
                  <a:lnTo>
                    <a:pt x="13" y="29"/>
                  </a:lnTo>
                  <a:lnTo>
                    <a:pt x="0" y="1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13" name="Freeform 868"/>
            <p:cNvSpPr>
              <a:spLocks/>
            </p:cNvSpPr>
            <p:nvPr/>
          </p:nvSpPr>
          <p:spPr bwMode="auto">
            <a:xfrm>
              <a:off x="6265832" y="3637474"/>
              <a:ext cx="42332" cy="111234"/>
            </a:xfrm>
            <a:custGeom>
              <a:avLst/>
              <a:gdLst>
                <a:gd name="T0" fmla="*/ 2147483647 w 57"/>
                <a:gd name="T1" fmla="*/ 0 h 171"/>
                <a:gd name="T2" fmla="*/ 2147483647 w 57"/>
                <a:gd name="T3" fmla="*/ 2147483647 h 171"/>
                <a:gd name="T4" fmla="*/ 2147483647 w 57"/>
                <a:gd name="T5" fmla="*/ 2147483647 h 171"/>
                <a:gd name="T6" fmla="*/ 2147483647 w 57"/>
                <a:gd name="T7" fmla="*/ 2147483647 h 171"/>
                <a:gd name="T8" fmla="*/ 2147483647 w 57"/>
                <a:gd name="T9" fmla="*/ 2147483647 h 171"/>
                <a:gd name="T10" fmla="*/ 2147483647 w 57"/>
                <a:gd name="T11" fmla="*/ 2147483647 h 171"/>
                <a:gd name="T12" fmla="*/ 2147483647 w 57"/>
                <a:gd name="T13" fmla="*/ 2147483647 h 171"/>
                <a:gd name="T14" fmla="*/ 0 w 57"/>
                <a:gd name="T15" fmla="*/ 2147483647 h 171"/>
                <a:gd name="T16" fmla="*/ 2147483647 w 57"/>
                <a:gd name="T17" fmla="*/ 0 h 1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171"/>
                <a:gd name="T29" fmla="*/ 57 w 57"/>
                <a:gd name="T30" fmla="*/ 171 h 1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171">
                  <a:moveTo>
                    <a:pt x="25" y="0"/>
                  </a:moveTo>
                  <a:lnTo>
                    <a:pt x="44" y="89"/>
                  </a:lnTo>
                  <a:lnTo>
                    <a:pt x="53" y="137"/>
                  </a:lnTo>
                  <a:lnTo>
                    <a:pt x="57" y="167"/>
                  </a:lnTo>
                  <a:lnTo>
                    <a:pt x="31" y="171"/>
                  </a:lnTo>
                  <a:lnTo>
                    <a:pt x="27" y="141"/>
                  </a:lnTo>
                  <a:lnTo>
                    <a:pt x="18" y="93"/>
                  </a:lnTo>
                  <a:lnTo>
                    <a:pt x="0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14" name="Freeform 869"/>
            <p:cNvSpPr>
              <a:spLocks/>
            </p:cNvSpPr>
            <p:nvPr/>
          </p:nvSpPr>
          <p:spPr bwMode="auto">
            <a:xfrm>
              <a:off x="6265832" y="3637474"/>
              <a:ext cx="18976" cy="2617"/>
            </a:xfrm>
            <a:custGeom>
              <a:avLst/>
              <a:gdLst>
                <a:gd name="T0" fmla="*/ 2147483647 w 25"/>
                <a:gd name="T1" fmla="*/ 0 h 6"/>
                <a:gd name="T2" fmla="*/ 0 w 25"/>
                <a:gd name="T3" fmla="*/ 2147483647 h 6"/>
                <a:gd name="T4" fmla="*/ 0 w 25"/>
                <a:gd name="T5" fmla="*/ 2147483647 h 6"/>
                <a:gd name="T6" fmla="*/ 2147483647 w 25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6"/>
                <a:gd name="T14" fmla="*/ 25 w 2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6">
                  <a:moveTo>
                    <a:pt x="25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15" name="Freeform 932"/>
            <p:cNvSpPr>
              <a:spLocks/>
            </p:cNvSpPr>
            <p:nvPr/>
          </p:nvSpPr>
          <p:spPr bwMode="auto">
            <a:xfrm>
              <a:off x="6137377" y="5305981"/>
              <a:ext cx="70066" cy="88987"/>
            </a:xfrm>
            <a:custGeom>
              <a:avLst/>
              <a:gdLst>
                <a:gd name="T0" fmla="*/ 0 w 96"/>
                <a:gd name="T1" fmla="*/ 2147483647 h 135"/>
                <a:gd name="T2" fmla="*/ 0 w 96"/>
                <a:gd name="T3" fmla="*/ 2147483647 h 135"/>
                <a:gd name="T4" fmla="*/ 2147483647 w 96"/>
                <a:gd name="T5" fmla="*/ 2147483647 h 135"/>
                <a:gd name="T6" fmla="*/ 2147483647 w 96"/>
                <a:gd name="T7" fmla="*/ 2147483647 h 135"/>
                <a:gd name="T8" fmla="*/ 2147483647 w 96"/>
                <a:gd name="T9" fmla="*/ 2147483647 h 135"/>
                <a:gd name="T10" fmla="*/ 2147483647 w 96"/>
                <a:gd name="T11" fmla="*/ 2147483647 h 135"/>
                <a:gd name="T12" fmla="*/ 2147483647 w 96"/>
                <a:gd name="T13" fmla="*/ 2147483647 h 135"/>
                <a:gd name="T14" fmla="*/ 2147483647 w 96"/>
                <a:gd name="T15" fmla="*/ 0 h 135"/>
                <a:gd name="T16" fmla="*/ 2147483647 w 96"/>
                <a:gd name="T17" fmla="*/ 2147483647 h 135"/>
                <a:gd name="T18" fmla="*/ 2147483647 w 96"/>
                <a:gd name="T19" fmla="*/ 2147483647 h 135"/>
                <a:gd name="T20" fmla="*/ 2147483647 w 96"/>
                <a:gd name="T21" fmla="*/ 2147483647 h 135"/>
                <a:gd name="T22" fmla="*/ 2147483647 w 96"/>
                <a:gd name="T23" fmla="*/ 2147483647 h 135"/>
                <a:gd name="T24" fmla="*/ 2147483647 w 96"/>
                <a:gd name="T25" fmla="*/ 2147483647 h 135"/>
                <a:gd name="T26" fmla="*/ 2147483647 w 96"/>
                <a:gd name="T27" fmla="*/ 2147483647 h 135"/>
                <a:gd name="T28" fmla="*/ 2147483647 w 96"/>
                <a:gd name="T29" fmla="*/ 2147483647 h 135"/>
                <a:gd name="T30" fmla="*/ 2147483647 w 96"/>
                <a:gd name="T31" fmla="*/ 2147483647 h 135"/>
                <a:gd name="T32" fmla="*/ 0 w 96"/>
                <a:gd name="T33" fmla="*/ 2147483647 h 1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135"/>
                <a:gd name="T53" fmla="*/ 96 w 96"/>
                <a:gd name="T54" fmla="*/ 135 h 1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135">
                  <a:moveTo>
                    <a:pt x="0" y="135"/>
                  </a:moveTo>
                  <a:lnTo>
                    <a:pt x="0" y="113"/>
                  </a:lnTo>
                  <a:lnTo>
                    <a:pt x="3" y="93"/>
                  </a:lnTo>
                  <a:lnTo>
                    <a:pt x="22" y="56"/>
                  </a:lnTo>
                  <a:lnTo>
                    <a:pt x="37" y="39"/>
                  </a:lnTo>
                  <a:lnTo>
                    <a:pt x="50" y="26"/>
                  </a:lnTo>
                  <a:lnTo>
                    <a:pt x="66" y="13"/>
                  </a:lnTo>
                  <a:lnTo>
                    <a:pt x="83" y="0"/>
                  </a:lnTo>
                  <a:lnTo>
                    <a:pt x="96" y="23"/>
                  </a:lnTo>
                  <a:lnTo>
                    <a:pt x="83" y="34"/>
                  </a:lnTo>
                  <a:lnTo>
                    <a:pt x="66" y="47"/>
                  </a:lnTo>
                  <a:lnTo>
                    <a:pt x="55" y="58"/>
                  </a:lnTo>
                  <a:lnTo>
                    <a:pt x="42" y="71"/>
                  </a:lnTo>
                  <a:lnTo>
                    <a:pt x="27" y="102"/>
                  </a:lnTo>
                  <a:lnTo>
                    <a:pt x="24" y="117"/>
                  </a:lnTo>
                  <a:lnTo>
                    <a:pt x="26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16" name="Freeform 934"/>
            <p:cNvSpPr>
              <a:spLocks/>
            </p:cNvSpPr>
            <p:nvPr/>
          </p:nvSpPr>
          <p:spPr bwMode="auto">
            <a:xfrm>
              <a:off x="6194306" y="5313833"/>
              <a:ext cx="24815" cy="37950"/>
            </a:xfrm>
            <a:custGeom>
              <a:avLst/>
              <a:gdLst>
                <a:gd name="T0" fmla="*/ 2147483647 w 34"/>
                <a:gd name="T1" fmla="*/ 0 h 60"/>
                <a:gd name="T2" fmla="*/ 2147483647 w 34"/>
                <a:gd name="T3" fmla="*/ 2147483647 h 60"/>
                <a:gd name="T4" fmla="*/ 2147483647 w 34"/>
                <a:gd name="T5" fmla="*/ 2147483647 h 60"/>
                <a:gd name="T6" fmla="*/ 2147483647 w 34"/>
                <a:gd name="T7" fmla="*/ 2147483647 h 60"/>
                <a:gd name="T8" fmla="*/ 2147483647 w 34"/>
                <a:gd name="T9" fmla="*/ 2147483647 h 60"/>
                <a:gd name="T10" fmla="*/ 2147483647 w 34"/>
                <a:gd name="T11" fmla="*/ 2147483647 h 60"/>
                <a:gd name="T12" fmla="*/ 2147483647 w 34"/>
                <a:gd name="T13" fmla="*/ 2147483647 h 60"/>
                <a:gd name="T14" fmla="*/ 0 w 34"/>
                <a:gd name="T15" fmla="*/ 0 h 60"/>
                <a:gd name="T16" fmla="*/ 2147483647 w 34"/>
                <a:gd name="T17" fmla="*/ 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60"/>
                <a:gd name="T29" fmla="*/ 34 w 34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60">
                  <a:moveTo>
                    <a:pt x="26" y="0"/>
                  </a:moveTo>
                  <a:lnTo>
                    <a:pt x="28" y="25"/>
                  </a:lnTo>
                  <a:lnTo>
                    <a:pt x="26" y="36"/>
                  </a:lnTo>
                  <a:lnTo>
                    <a:pt x="34" y="50"/>
                  </a:lnTo>
                  <a:lnTo>
                    <a:pt x="10" y="60"/>
                  </a:lnTo>
                  <a:lnTo>
                    <a:pt x="2" y="45"/>
                  </a:lnTo>
                  <a:lnTo>
                    <a:pt x="2" y="26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17" name="Freeform 936"/>
            <p:cNvSpPr>
              <a:spLocks/>
            </p:cNvSpPr>
            <p:nvPr/>
          </p:nvSpPr>
          <p:spPr bwMode="auto">
            <a:xfrm>
              <a:off x="6210363" y="5340006"/>
              <a:ext cx="5839" cy="17012"/>
            </a:xfrm>
            <a:custGeom>
              <a:avLst/>
              <a:gdLst>
                <a:gd name="T0" fmla="*/ 0 w 7"/>
                <a:gd name="T1" fmla="*/ 0 h 26"/>
                <a:gd name="T2" fmla="*/ 2147483647 w 7"/>
                <a:gd name="T3" fmla="*/ 2147483647 h 26"/>
                <a:gd name="T4" fmla="*/ 2147483647 w 7"/>
                <a:gd name="T5" fmla="*/ 2147483647 h 26"/>
                <a:gd name="T6" fmla="*/ 2147483647 w 7"/>
                <a:gd name="T7" fmla="*/ 0 h 26"/>
                <a:gd name="T8" fmla="*/ 0 w 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6"/>
                <a:gd name="T17" fmla="*/ 7 w 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6">
                  <a:moveTo>
                    <a:pt x="0" y="0"/>
                  </a:moveTo>
                  <a:lnTo>
                    <a:pt x="2" y="26"/>
                  </a:lnTo>
                  <a:lnTo>
                    <a:pt x="7" y="26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18" name="Freeform 937"/>
            <p:cNvSpPr>
              <a:spLocks/>
            </p:cNvSpPr>
            <p:nvPr/>
          </p:nvSpPr>
          <p:spPr bwMode="auto">
            <a:xfrm>
              <a:off x="6201604" y="5340006"/>
              <a:ext cx="17516" cy="18321"/>
            </a:xfrm>
            <a:custGeom>
              <a:avLst/>
              <a:gdLst>
                <a:gd name="T0" fmla="*/ 0 w 24"/>
                <a:gd name="T1" fmla="*/ 2147483647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0 h 28"/>
                <a:gd name="T8" fmla="*/ 2147483647 w 24"/>
                <a:gd name="T9" fmla="*/ 2147483647 h 28"/>
                <a:gd name="T10" fmla="*/ 0 w 24"/>
                <a:gd name="T11" fmla="*/ 214748364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8"/>
                <a:gd name="T20" fmla="*/ 24 w 24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8">
                  <a:moveTo>
                    <a:pt x="0" y="19"/>
                  </a:moveTo>
                  <a:lnTo>
                    <a:pt x="3" y="28"/>
                  </a:lnTo>
                  <a:lnTo>
                    <a:pt x="15" y="26"/>
                  </a:lnTo>
                  <a:lnTo>
                    <a:pt x="13" y="0"/>
                  </a:lnTo>
                  <a:lnTo>
                    <a:pt x="24" y="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19" name="Freeform 938"/>
            <p:cNvSpPr>
              <a:spLocks/>
            </p:cNvSpPr>
            <p:nvPr/>
          </p:nvSpPr>
          <p:spPr bwMode="auto">
            <a:xfrm>
              <a:off x="6207443" y="5345240"/>
              <a:ext cx="26275" cy="22247"/>
            </a:xfrm>
            <a:custGeom>
              <a:avLst/>
              <a:gdLst>
                <a:gd name="T0" fmla="*/ 2147483647 w 37"/>
                <a:gd name="T1" fmla="*/ 0 h 35"/>
                <a:gd name="T2" fmla="*/ 2147483647 w 37"/>
                <a:gd name="T3" fmla="*/ 2147483647 h 35"/>
                <a:gd name="T4" fmla="*/ 2147483647 w 37"/>
                <a:gd name="T5" fmla="*/ 2147483647 h 35"/>
                <a:gd name="T6" fmla="*/ 2147483647 w 37"/>
                <a:gd name="T7" fmla="*/ 2147483647 h 35"/>
                <a:gd name="T8" fmla="*/ 2147483647 w 37"/>
                <a:gd name="T9" fmla="*/ 2147483647 h 35"/>
                <a:gd name="T10" fmla="*/ 2147483647 w 37"/>
                <a:gd name="T11" fmla="*/ 2147483647 h 35"/>
                <a:gd name="T12" fmla="*/ 2147483647 w 37"/>
                <a:gd name="T13" fmla="*/ 2147483647 h 35"/>
                <a:gd name="T14" fmla="*/ 0 w 37"/>
                <a:gd name="T15" fmla="*/ 2147483647 h 35"/>
                <a:gd name="T16" fmla="*/ 2147483647 w 37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5"/>
                <a:gd name="T29" fmla="*/ 37 w 37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5">
                  <a:moveTo>
                    <a:pt x="22" y="0"/>
                  </a:moveTo>
                  <a:lnTo>
                    <a:pt x="30" y="11"/>
                  </a:lnTo>
                  <a:lnTo>
                    <a:pt x="33" y="18"/>
                  </a:lnTo>
                  <a:lnTo>
                    <a:pt x="37" y="25"/>
                  </a:lnTo>
                  <a:lnTo>
                    <a:pt x="13" y="35"/>
                  </a:lnTo>
                  <a:lnTo>
                    <a:pt x="9" y="27"/>
                  </a:lnTo>
                  <a:lnTo>
                    <a:pt x="8" y="24"/>
                  </a:lnTo>
                  <a:lnTo>
                    <a:pt x="0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20" name="Freeform 939"/>
            <p:cNvSpPr>
              <a:spLocks/>
            </p:cNvSpPr>
            <p:nvPr/>
          </p:nvSpPr>
          <p:spPr bwMode="auto">
            <a:xfrm>
              <a:off x="6207443" y="5340006"/>
              <a:ext cx="16057" cy="17012"/>
            </a:xfrm>
            <a:custGeom>
              <a:avLst/>
              <a:gdLst>
                <a:gd name="T0" fmla="*/ 2147483647 w 22"/>
                <a:gd name="T1" fmla="*/ 0 h 26"/>
                <a:gd name="T2" fmla="*/ 2147483647 w 22"/>
                <a:gd name="T3" fmla="*/ 0 h 26"/>
                <a:gd name="T4" fmla="*/ 2147483647 w 22"/>
                <a:gd name="T5" fmla="*/ 2147483647 h 26"/>
                <a:gd name="T6" fmla="*/ 0 w 22"/>
                <a:gd name="T7" fmla="*/ 2147483647 h 26"/>
                <a:gd name="T8" fmla="*/ 2147483647 w 22"/>
                <a:gd name="T9" fmla="*/ 2147483647 h 26"/>
                <a:gd name="T10" fmla="*/ 2147483647 w 2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6"/>
                <a:gd name="T20" fmla="*/ 22 w 2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6">
                  <a:moveTo>
                    <a:pt x="11" y="0"/>
                  </a:moveTo>
                  <a:lnTo>
                    <a:pt x="17" y="0"/>
                  </a:lnTo>
                  <a:lnTo>
                    <a:pt x="22" y="8"/>
                  </a:lnTo>
                  <a:lnTo>
                    <a:pt x="0" y="21"/>
                  </a:lnTo>
                  <a:lnTo>
                    <a:pt x="13" y="2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21" name="Freeform 940"/>
            <p:cNvSpPr>
              <a:spLocks/>
            </p:cNvSpPr>
            <p:nvPr/>
          </p:nvSpPr>
          <p:spPr bwMode="auto">
            <a:xfrm>
              <a:off x="6188467" y="5364870"/>
              <a:ext cx="46711" cy="115160"/>
            </a:xfrm>
            <a:custGeom>
              <a:avLst/>
              <a:gdLst>
                <a:gd name="T0" fmla="*/ 2147483647 w 65"/>
                <a:gd name="T1" fmla="*/ 0 h 178"/>
                <a:gd name="T2" fmla="*/ 2147483647 w 65"/>
                <a:gd name="T3" fmla="*/ 2147483647 h 178"/>
                <a:gd name="T4" fmla="*/ 2147483647 w 65"/>
                <a:gd name="T5" fmla="*/ 2147483647 h 178"/>
                <a:gd name="T6" fmla="*/ 2147483647 w 65"/>
                <a:gd name="T7" fmla="*/ 2147483647 h 178"/>
                <a:gd name="T8" fmla="*/ 2147483647 w 65"/>
                <a:gd name="T9" fmla="*/ 2147483647 h 178"/>
                <a:gd name="T10" fmla="*/ 0 w 65"/>
                <a:gd name="T11" fmla="*/ 2147483647 h 178"/>
                <a:gd name="T12" fmla="*/ 2147483647 w 65"/>
                <a:gd name="T13" fmla="*/ 2147483647 h 178"/>
                <a:gd name="T14" fmla="*/ 2147483647 w 65"/>
                <a:gd name="T15" fmla="*/ 2147483647 h 178"/>
                <a:gd name="T16" fmla="*/ 2147483647 w 65"/>
                <a:gd name="T17" fmla="*/ 2147483647 h 178"/>
                <a:gd name="T18" fmla="*/ 2147483647 w 65"/>
                <a:gd name="T19" fmla="*/ 0 h 178"/>
                <a:gd name="T20" fmla="*/ 2147483647 w 65"/>
                <a:gd name="T21" fmla="*/ 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178"/>
                <a:gd name="T35" fmla="*/ 65 w 65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178">
                  <a:moveTo>
                    <a:pt x="65" y="0"/>
                  </a:moveTo>
                  <a:lnTo>
                    <a:pt x="65" y="21"/>
                  </a:lnTo>
                  <a:lnTo>
                    <a:pt x="61" y="45"/>
                  </a:lnTo>
                  <a:lnTo>
                    <a:pt x="52" y="87"/>
                  </a:lnTo>
                  <a:lnTo>
                    <a:pt x="24" y="178"/>
                  </a:lnTo>
                  <a:lnTo>
                    <a:pt x="0" y="171"/>
                  </a:lnTo>
                  <a:lnTo>
                    <a:pt x="26" y="83"/>
                  </a:lnTo>
                  <a:lnTo>
                    <a:pt x="35" y="41"/>
                  </a:lnTo>
                  <a:lnTo>
                    <a:pt x="39" y="21"/>
                  </a:lnTo>
                  <a:lnTo>
                    <a:pt x="39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22" name="Freeform 941"/>
            <p:cNvSpPr>
              <a:spLocks/>
            </p:cNvSpPr>
            <p:nvPr/>
          </p:nvSpPr>
          <p:spPr bwMode="auto">
            <a:xfrm>
              <a:off x="6216202" y="5362253"/>
              <a:ext cx="18976" cy="5235"/>
            </a:xfrm>
            <a:custGeom>
              <a:avLst/>
              <a:gdLst>
                <a:gd name="T0" fmla="*/ 2147483647 w 26"/>
                <a:gd name="T1" fmla="*/ 0 h 10"/>
                <a:gd name="T2" fmla="*/ 2147483647 w 26"/>
                <a:gd name="T3" fmla="*/ 2147483647 h 10"/>
                <a:gd name="T4" fmla="*/ 2147483647 w 26"/>
                <a:gd name="T5" fmla="*/ 2147483647 h 10"/>
                <a:gd name="T6" fmla="*/ 0 w 26"/>
                <a:gd name="T7" fmla="*/ 2147483647 h 10"/>
                <a:gd name="T8" fmla="*/ 0 w 26"/>
                <a:gd name="T9" fmla="*/ 2147483647 h 10"/>
                <a:gd name="T10" fmla="*/ 2147483647 w 2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0"/>
                <a:gd name="T20" fmla="*/ 26 w 2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0">
                  <a:moveTo>
                    <a:pt x="24" y="0"/>
                  </a:moveTo>
                  <a:lnTo>
                    <a:pt x="26" y="6"/>
                  </a:lnTo>
                  <a:lnTo>
                    <a:pt x="26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23" name="Freeform 994"/>
            <p:cNvSpPr>
              <a:spLocks/>
            </p:cNvSpPr>
            <p:nvPr/>
          </p:nvSpPr>
          <p:spPr bwMode="auto">
            <a:xfrm>
              <a:off x="6172410" y="6076767"/>
              <a:ext cx="65687" cy="37950"/>
            </a:xfrm>
            <a:custGeom>
              <a:avLst/>
              <a:gdLst>
                <a:gd name="T0" fmla="*/ 2147483647 w 89"/>
                <a:gd name="T1" fmla="*/ 2147483647 h 59"/>
                <a:gd name="T2" fmla="*/ 2147483647 w 89"/>
                <a:gd name="T3" fmla="*/ 2147483647 h 59"/>
                <a:gd name="T4" fmla="*/ 2147483647 w 89"/>
                <a:gd name="T5" fmla="*/ 2147483647 h 59"/>
                <a:gd name="T6" fmla="*/ 2147483647 w 89"/>
                <a:gd name="T7" fmla="*/ 2147483647 h 59"/>
                <a:gd name="T8" fmla="*/ 2147483647 w 89"/>
                <a:gd name="T9" fmla="*/ 2147483647 h 59"/>
                <a:gd name="T10" fmla="*/ 2147483647 w 89"/>
                <a:gd name="T11" fmla="*/ 2147483647 h 59"/>
                <a:gd name="T12" fmla="*/ 2147483647 w 89"/>
                <a:gd name="T13" fmla="*/ 2147483647 h 59"/>
                <a:gd name="T14" fmla="*/ 2147483647 w 89"/>
                <a:gd name="T15" fmla="*/ 2147483647 h 59"/>
                <a:gd name="T16" fmla="*/ 2147483647 w 89"/>
                <a:gd name="T17" fmla="*/ 0 h 59"/>
                <a:gd name="T18" fmla="*/ 2147483647 w 89"/>
                <a:gd name="T19" fmla="*/ 2147483647 h 59"/>
                <a:gd name="T20" fmla="*/ 2147483647 w 89"/>
                <a:gd name="T21" fmla="*/ 2147483647 h 59"/>
                <a:gd name="T22" fmla="*/ 2147483647 w 89"/>
                <a:gd name="T23" fmla="*/ 2147483647 h 59"/>
                <a:gd name="T24" fmla="*/ 2147483647 w 89"/>
                <a:gd name="T25" fmla="*/ 2147483647 h 59"/>
                <a:gd name="T26" fmla="*/ 2147483647 w 89"/>
                <a:gd name="T27" fmla="*/ 2147483647 h 59"/>
                <a:gd name="T28" fmla="*/ 2147483647 w 89"/>
                <a:gd name="T29" fmla="*/ 2147483647 h 59"/>
                <a:gd name="T30" fmla="*/ 2147483647 w 89"/>
                <a:gd name="T31" fmla="*/ 2147483647 h 59"/>
                <a:gd name="T32" fmla="*/ 2147483647 w 89"/>
                <a:gd name="T33" fmla="*/ 2147483647 h 59"/>
                <a:gd name="T34" fmla="*/ 0 w 89"/>
                <a:gd name="T35" fmla="*/ 2147483647 h 59"/>
                <a:gd name="T36" fmla="*/ 2147483647 w 89"/>
                <a:gd name="T37" fmla="*/ 2147483647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59"/>
                <a:gd name="T59" fmla="*/ 89 w 89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59">
                  <a:moveTo>
                    <a:pt x="26" y="7"/>
                  </a:moveTo>
                  <a:lnTo>
                    <a:pt x="28" y="24"/>
                  </a:lnTo>
                  <a:lnTo>
                    <a:pt x="29" y="29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7" y="31"/>
                  </a:lnTo>
                  <a:lnTo>
                    <a:pt x="50" y="22"/>
                  </a:lnTo>
                  <a:lnTo>
                    <a:pt x="70" y="0"/>
                  </a:lnTo>
                  <a:lnTo>
                    <a:pt x="89" y="18"/>
                  </a:lnTo>
                  <a:lnTo>
                    <a:pt x="68" y="40"/>
                  </a:lnTo>
                  <a:lnTo>
                    <a:pt x="50" y="53"/>
                  </a:lnTo>
                  <a:lnTo>
                    <a:pt x="41" y="57"/>
                  </a:lnTo>
                  <a:lnTo>
                    <a:pt x="29" y="59"/>
                  </a:lnTo>
                  <a:lnTo>
                    <a:pt x="15" y="53"/>
                  </a:lnTo>
                  <a:lnTo>
                    <a:pt x="7" y="42"/>
                  </a:lnTo>
                  <a:lnTo>
                    <a:pt x="2" y="28"/>
                  </a:lnTo>
                  <a:lnTo>
                    <a:pt x="0" y="11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24" name="Freeform 996"/>
            <p:cNvSpPr>
              <a:spLocks/>
            </p:cNvSpPr>
            <p:nvPr/>
          </p:nvSpPr>
          <p:spPr bwMode="auto">
            <a:xfrm>
              <a:off x="6201604" y="6082001"/>
              <a:ext cx="39412" cy="75901"/>
            </a:xfrm>
            <a:custGeom>
              <a:avLst/>
              <a:gdLst>
                <a:gd name="T0" fmla="*/ 2147483647 w 53"/>
                <a:gd name="T1" fmla="*/ 2147483647 h 117"/>
                <a:gd name="T2" fmla="*/ 2147483647 w 53"/>
                <a:gd name="T3" fmla="*/ 2147483647 h 117"/>
                <a:gd name="T4" fmla="*/ 2147483647 w 53"/>
                <a:gd name="T5" fmla="*/ 2147483647 h 117"/>
                <a:gd name="T6" fmla="*/ 2147483647 w 53"/>
                <a:gd name="T7" fmla="*/ 2147483647 h 117"/>
                <a:gd name="T8" fmla="*/ 2147483647 w 53"/>
                <a:gd name="T9" fmla="*/ 2147483647 h 117"/>
                <a:gd name="T10" fmla="*/ 0 w 53"/>
                <a:gd name="T11" fmla="*/ 2147483647 h 117"/>
                <a:gd name="T12" fmla="*/ 2147483647 w 53"/>
                <a:gd name="T13" fmla="*/ 2147483647 h 117"/>
                <a:gd name="T14" fmla="*/ 2147483647 w 53"/>
                <a:gd name="T15" fmla="*/ 2147483647 h 117"/>
                <a:gd name="T16" fmla="*/ 2147483647 w 53"/>
                <a:gd name="T17" fmla="*/ 2147483647 h 117"/>
                <a:gd name="T18" fmla="*/ 2147483647 w 53"/>
                <a:gd name="T19" fmla="*/ 0 h 117"/>
                <a:gd name="T20" fmla="*/ 2147483647 w 53"/>
                <a:gd name="T21" fmla="*/ 214748364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17"/>
                <a:gd name="T35" fmla="*/ 53 w 53"/>
                <a:gd name="T36" fmla="*/ 117 h 1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17">
                  <a:moveTo>
                    <a:pt x="53" y="4"/>
                  </a:moveTo>
                  <a:lnTo>
                    <a:pt x="50" y="32"/>
                  </a:lnTo>
                  <a:lnTo>
                    <a:pt x="39" y="67"/>
                  </a:lnTo>
                  <a:lnTo>
                    <a:pt x="29" y="93"/>
                  </a:lnTo>
                  <a:lnTo>
                    <a:pt x="26" y="117"/>
                  </a:lnTo>
                  <a:lnTo>
                    <a:pt x="0" y="113"/>
                  </a:lnTo>
                  <a:lnTo>
                    <a:pt x="3" y="89"/>
                  </a:lnTo>
                  <a:lnTo>
                    <a:pt x="15" y="58"/>
                  </a:lnTo>
                  <a:lnTo>
                    <a:pt x="24" y="28"/>
                  </a:lnTo>
                  <a:lnTo>
                    <a:pt x="27" y="0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25" name="Freeform 997"/>
            <p:cNvSpPr>
              <a:spLocks/>
            </p:cNvSpPr>
            <p:nvPr/>
          </p:nvSpPr>
          <p:spPr bwMode="auto">
            <a:xfrm>
              <a:off x="6222040" y="6055829"/>
              <a:ext cx="21896" cy="32716"/>
            </a:xfrm>
            <a:custGeom>
              <a:avLst/>
              <a:gdLst>
                <a:gd name="T0" fmla="*/ 2147483647 w 32"/>
                <a:gd name="T1" fmla="*/ 2147483647 h 50"/>
                <a:gd name="T2" fmla="*/ 2147483647 w 32"/>
                <a:gd name="T3" fmla="*/ 0 h 50"/>
                <a:gd name="T4" fmla="*/ 2147483647 w 32"/>
                <a:gd name="T5" fmla="*/ 2147483647 h 50"/>
                <a:gd name="T6" fmla="*/ 0 w 32"/>
                <a:gd name="T7" fmla="*/ 2147483647 h 50"/>
                <a:gd name="T8" fmla="*/ 2147483647 w 32"/>
                <a:gd name="T9" fmla="*/ 2147483647 h 50"/>
                <a:gd name="T10" fmla="*/ 2147483647 w 32"/>
                <a:gd name="T11" fmla="*/ 2147483647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50"/>
                <a:gd name="T20" fmla="*/ 32 w 32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50">
                  <a:moveTo>
                    <a:pt x="4" y="32"/>
                  </a:moveTo>
                  <a:lnTo>
                    <a:pt x="32" y="0"/>
                  </a:lnTo>
                  <a:lnTo>
                    <a:pt x="26" y="43"/>
                  </a:lnTo>
                  <a:lnTo>
                    <a:pt x="0" y="39"/>
                  </a:lnTo>
                  <a:lnTo>
                    <a:pt x="23" y="50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26" name="Freeform 998"/>
            <p:cNvSpPr>
              <a:spLocks/>
            </p:cNvSpPr>
            <p:nvPr/>
          </p:nvSpPr>
          <p:spPr bwMode="auto">
            <a:xfrm>
              <a:off x="6201604" y="6155285"/>
              <a:ext cx="49630" cy="41876"/>
            </a:xfrm>
            <a:custGeom>
              <a:avLst/>
              <a:gdLst>
                <a:gd name="T0" fmla="*/ 2147483647 w 68"/>
                <a:gd name="T1" fmla="*/ 0 h 63"/>
                <a:gd name="T2" fmla="*/ 2147483647 w 68"/>
                <a:gd name="T3" fmla="*/ 2147483647 h 63"/>
                <a:gd name="T4" fmla="*/ 2147483647 w 68"/>
                <a:gd name="T5" fmla="*/ 2147483647 h 63"/>
                <a:gd name="T6" fmla="*/ 2147483647 w 68"/>
                <a:gd name="T7" fmla="*/ 2147483647 h 63"/>
                <a:gd name="T8" fmla="*/ 2147483647 w 68"/>
                <a:gd name="T9" fmla="*/ 2147483647 h 63"/>
                <a:gd name="T10" fmla="*/ 2147483647 w 68"/>
                <a:gd name="T11" fmla="*/ 2147483647 h 63"/>
                <a:gd name="T12" fmla="*/ 2147483647 w 68"/>
                <a:gd name="T13" fmla="*/ 2147483647 h 63"/>
                <a:gd name="T14" fmla="*/ 2147483647 w 68"/>
                <a:gd name="T15" fmla="*/ 2147483647 h 63"/>
                <a:gd name="T16" fmla="*/ 2147483647 w 68"/>
                <a:gd name="T17" fmla="*/ 2147483647 h 63"/>
                <a:gd name="T18" fmla="*/ 2147483647 w 68"/>
                <a:gd name="T19" fmla="*/ 2147483647 h 63"/>
                <a:gd name="T20" fmla="*/ 2147483647 w 68"/>
                <a:gd name="T21" fmla="*/ 2147483647 h 63"/>
                <a:gd name="T22" fmla="*/ 2147483647 w 68"/>
                <a:gd name="T23" fmla="*/ 2147483647 h 63"/>
                <a:gd name="T24" fmla="*/ 2147483647 w 68"/>
                <a:gd name="T25" fmla="*/ 2147483647 h 63"/>
                <a:gd name="T26" fmla="*/ 0 w 68"/>
                <a:gd name="T27" fmla="*/ 2147483647 h 63"/>
                <a:gd name="T28" fmla="*/ 2147483647 w 68"/>
                <a:gd name="T29" fmla="*/ 0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63"/>
                <a:gd name="T47" fmla="*/ 68 w 68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63">
                  <a:moveTo>
                    <a:pt x="26" y="0"/>
                  </a:moveTo>
                  <a:lnTo>
                    <a:pt x="27" y="9"/>
                  </a:lnTo>
                  <a:lnTo>
                    <a:pt x="29" y="15"/>
                  </a:lnTo>
                  <a:lnTo>
                    <a:pt x="39" y="28"/>
                  </a:lnTo>
                  <a:lnTo>
                    <a:pt x="50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68" y="63"/>
                  </a:lnTo>
                  <a:lnTo>
                    <a:pt x="53" y="63"/>
                  </a:lnTo>
                  <a:lnTo>
                    <a:pt x="40" y="61"/>
                  </a:lnTo>
                  <a:lnTo>
                    <a:pt x="20" y="46"/>
                  </a:lnTo>
                  <a:lnTo>
                    <a:pt x="7" y="28"/>
                  </a:lnTo>
                  <a:lnTo>
                    <a:pt x="2" y="15"/>
                  </a:lnTo>
                  <a:lnTo>
                    <a:pt x="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27" name="Freeform 1000"/>
            <p:cNvSpPr>
              <a:spLocks/>
            </p:cNvSpPr>
            <p:nvPr/>
          </p:nvSpPr>
          <p:spPr bwMode="auto">
            <a:xfrm>
              <a:off x="6248315" y="6160519"/>
              <a:ext cx="49630" cy="36642"/>
            </a:xfrm>
            <a:custGeom>
              <a:avLst/>
              <a:gdLst>
                <a:gd name="T0" fmla="*/ 0 w 69"/>
                <a:gd name="T1" fmla="*/ 2147483647 h 56"/>
                <a:gd name="T2" fmla="*/ 2147483647 w 69"/>
                <a:gd name="T3" fmla="*/ 2147483647 h 56"/>
                <a:gd name="T4" fmla="*/ 2147483647 w 69"/>
                <a:gd name="T5" fmla="*/ 2147483647 h 56"/>
                <a:gd name="T6" fmla="*/ 2147483647 w 69"/>
                <a:gd name="T7" fmla="*/ 2147483647 h 56"/>
                <a:gd name="T8" fmla="*/ 2147483647 w 69"/>
                <a:gd name="T9" fmla="*/ 0 h 56"/>
                <a:gd name="T10" fmla="*/ 2147483647 w 69"/>
                <a:gd name="T11" fmla="*/ 2147483647 h 56"/>
                <a:gd name="T12" fmla="*/ 2147483647 w 69"/>
                <a:gd name="T13" fmla="*/ 2147483647 h 56"/>
                <a:gd name="T14" fmla="*/ 2147483647 w 69"/>
                <a:gd name="T15" fmla="*/ 2147483647 h 56"/>
                <a:gd name="T16" fmla="*/ 2147483647 w 69"/>
                <a:gd name="T17" fmla="*/ 2147483647 h 56"/>
                <a:gd name="T18" fmla="*/ 2147483647 w 69"/>
                <a:gd name="T19" fmla="*/ 2147483647 h 56"/>
                <a:gd name="T20" fmla="*/ 0 w 69"/>
                <a:gd name="T21" fmla="*/ 2147483647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56"/>
                <a:gd name="T35" fmla="*/ 69 w 69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56">
                  <a:moveTo>
                    <a:pt x="0" y="32"/>
                  </a:moveTo>
                  <a:lnTo>
                    <a:pt x="13" y="28"/>
                  </a:lnTo>
                  <a:lnTo>
                    <a:pt x="25" y="21"/>
                  </a:lnTo>
                  <a:lnTo>
                    <a:pt x="39" y="10"/>
                  </a:lnTo>
                  <a:lnTo>
                    <a:pt x="56" y="0"/>
                  </a:lnTo>
                  <a:lnTo>
                    <a:pt x="69" y="23"/>
                  </a:lnTo>
                  <a:lnTo>
                    <a:pt x="52" y="32"/>
                  </a:lnTo>
                  <a:lnTo>
                    <a:pt x="41" y="41"/>
                  </a:lnTo>
                  <a:lnTo>
                    <a:pt x="23" y="52"/>
                  </a:lnTo>
                  <a:lnTo>
                    <a:pt x="8" y="5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28" name="Freeform 1001"/>
            <p:cNvSpPr>
              <a:spLocks/>
            </p:cNvSpPr>
            <p:nvPr/>
          </p:nvSpPr>
          <p:spPr bwMode="auto">
            <a:xfrm>
              <a:off x="6248315" y="6180149"/>
              <a:ext cx="5839" cy="17012"/>
            </a:xfrm>
            <a:custGeom>
              <a:avLst/>
              <a:gdLst>
                <a:gd name="T0" fmla="*/ 2147483647 w 8"/>
                <a:gd name="T1" fmla="*/ 2147483647 h 26"/>
                <a:gd name="T2" fmla="*/ 2147483647 w 8"/>
                <a:gd name="T3" fmla="*/ 2147483647 h 26"/>
                <a:gd name="T4" fmla="*/ 0 w 8"/>
                <a:gd name="T5" fmla="*/ 2147483647 h 26"/>
                <a:gd name="T6" fmla="*/ 2147483647 w 8"/>
                <a:gd name="T7" fmla="*/ 0 h 26"/>
                <a:gd name="T8" fmla="*/ 2147483647 w 8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6"/>
                <a:gd name="T17" fmla="*/ 8 w 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6">
                  <a:moveTo>
                    <a:pt x="4" y="26"/>
                  </a:moveTo>
                  <a:lnTo>
                    <a:pt x="8" y="2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29" name="Freeform 1002"/>
            <p:cNvSpPr>
              <a:spLocks/>
            </p:cNvSpPr>
            <p:nvPr/>
          </p:nvSpPr>
          <p:spPr bwMode="auto">
            <a:xfrm>
              <a:off x="6284808" y="6165754"/>
              <a:ext cx="27734" cy="41876"/>
            </a:xfrm>
            <a:custGeom>
              <a:avLst/>
              <a:gdLst>
                <a:gd name="T0" fmla="*/ 2147483647 w 37"/>
                <a:gd name="T1" fmla="*/ 0 h 63"/>
                <a:gd name="T2" fmla="*/ 2147483647 w 37"/>
                <a:gd name="T3" fmla="*/ 2147483647 h 63"/>
                <a:gd name="T4" fmla="*/ 2147483647 w 37"/>
                <a:gd name="T5" fmla="*/ 2147483647 h 63"/>
                <a:gd name="T6" fmla="*/ 2147483647 w 37"/>
                <a:gd name="T7" fmla="*/ 2147483647 h 63"/>
                <a:gd name="T8" fmla="*/ 2147483647 w 37"/>
                <a:gd name="T9" fmla="*/ 2147483647 h 63"/>
                <a:gd name="T10" fmla="*/ 2147483647 w 37"/>
                <a:gd name="T11" fmla="*/ 2147483647 h 63"/>
                <a:gd name="T12" fmla="*/ 2147483647 w 37"/>
                <a:gd name="T13" fmla="*/ 2147483647 h 63"/>
                <a:gd name="T14" fmla="*/ 2147483647 w 37"/>
                <a:gd name="T15" fmla="*/ 2147483647 h 63"/>
                <a:gd name="T16" fmla="*/ 2147483647 w 37"/>
                <a:gd name="T17" fmla="*/ 2147483647 h 63"/>
                <a:gd name="T18" fmla="*/ 0 w 37"/>
                <a:gd name="T19" fmla="*/ 2147483647 h 63"/>
                <a:gd name="T20" fmla="*/ 2147483647 w 37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63"/>
                <a:gd name="T35" fmla="*/ 37 w 37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63">
                  <a:moveTo>
                    <a:pt x="26" y="0"/>
                  </a:moveTo>
                  <a:lnTo>
                    <a:pt x="30" y="31"/>
                  </a:lnTo>
                  <a:lnTo>
                    <a:pt x="34" y="37"/>
                  </a:lnTo>
                  <a:lnTo>
                    <a:pt x="30" y="35"/>
                  </a:lnTo>
                  <a:lnTo>
                    <a:pt x="37" y="37"/>
                  </a:lnTo>
                  <a:lnTo>
                    <a:pt x="34" y="63"/>
                  </a:lnTo>
                  <a:lnTo>
                    <a:pt x="24" y="61"/>
                  </a:lnTo>
                  <a:lnTo>
                    <a:pt x="15" y="55"/>
                  </a:lnTo>
                  <a:lnTo>
                    <a:pt x="4" y="35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30" name="Freeform 1003"/>
            <p:cNvSpPr>
              <a:spLocks/>
            </p:cNvSpPr>
            <p:nvPr/>
          </p:nvSpPr>
          <p:spPr bwMode="auto">
            <a:xfrm>
              <a:off x="6284808" y="6153976"/>
              <a:ext cx="18976" cy="20938"/>
            </a:xfrm>
            <a:custGeom>
              <a:avLst/>
              <a:gdLst>
                <a:gd name="T0" fmla="*/ 2147483647 w 26"/>
                <a:gd name="T1" fmla="*/ 2147483647 h 32"/>
                <a:gd name="T2" fmla="*/ 2147483647 w 26"/>
                <a:gd name="T3" fmla="*/ 0 h 32"/>
                <a:gd name="T4" fmla="*/ 2147483647 w 26"/>
                <a:gd name="T5" fmla="*/ 2147483647 h 32"/>
                <a:gd name="T6" fmla="*/ 0 w 26"/>
                <a:gd name="T7" fmla="*/ 2147483647 h 32"/>
                <a:gd name="T8" fmla="*/ 2147483647 w 26"/>
                <a:gd name="T9" fmla="*/ 2147483647 h 32"/>
                <a:gd name="T10" fmla="*/ 2147483647 w 2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2"/>
                <a:gd name="T20" fmla="*/ 26 w 2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2">
                  <a:moveTo>
                    <a:pt x="6" y="9"/>
                  </a:moveTo>
                  <a:lnTo>
                    <a:pt x="24" y="0"/>
                  </a:lnTo>
                  <a:lnTo>
                    <a:pt x="26" y="19"/>
                  </a:lnTo>
                  <a:lnTo>
                    <a:pt x="0" y="22"/>
                  </a:lnTo>
                  <a:lnTo>
                    <a:pt x="19" y="32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31" name="Freeform 1004"/>
            <p:cNvSpPr>
              <a:spLocks/>
            </p:cNvSpPr>
            <p:nvPr/>
          </p:nvSpPr>
          <p:spPr bwMode="auto">
            <a:xfrm>
              <a:off x="6306703" y="6099013"/>
              <a:ext cx="77364" cy="108617"/>
            </a:xfrm>
            <a:custGeom>
              <a:avLst/>
              <a:gdLst>
                <a:gd name="T0" fmla="*/ 0 w 106"/>
                <a:gd name="T1" fmla="*/ 2147483647 h 165"/>
                <a:gd name="T2" fmla="*/ 2147483647 w 106"/>
                <a:gd name="T3" fmla="*/ 2147483647 h 165"/>
                <a:gd name="T4" fmla="*/ 2147483647 w 106"/>
                <a:gd name="T5" fmla="*/ 2147483647 h 165"/>
                <a:gd name="T6" fmla="*/ 2147483647 w 106"/>
                <a:gd name="T7" fmla="*/ 2147483647 h 165"/>
                <a:gd name="T8" fmla="*/ 2147483647 w 106"/>
                <a:gd name="T9" fmla="*/ 2147483647 h 165"/>
                <a:gd name="T10" fmla="*/ 2147483647 w 106"/>
                <a:gd name="T11" fmla="*/ 2147483647 h 165"/>
                <a:gd name="T12" fmla="*/ 2147483647 w 106"/>
                <a:gd name="T13" fmla="*/ 0 h 165"/>
                <a:gd name="T14" fmla="*/ 2147483647 w 106"/>
                <a:gd name="T15" fmla="*/ 2147483647 h 165"/>
                <a:gd name="T16" fmla="*/ 2147483647 w 106"/>
                <a:gd name="T17" fmla="*/ 2147483647 h 165"/>
                <a:gd name="T18" fmla="*/ 2147483647 w 106"/>
                <a:gd name="T19" fmla="*/ 2147483647 h 165"/>
                <a:gd name="T20" fmla="*/ 2147483647 w 106"/>
                <a:gd name="T21" fmla="*/ 2147483647 h 165"/>
                <a:gd name="T22" fmla="*/ 2147483647 w 106"/>
                <a:gd name="T23" fmla="*/ 2147483647 h 165"/>
                <a:gd name="T24" fmla="*/ 2147483647 w 106"/>
                <a:gd name="T25" fmla="*/ 2147483647 h 165"/>
                <a:gd name="T26" fmla="*/ 2147483647 w 106"/>
                <a:gd name="T27" fmla="*/ 2147483647 h 165"/>
                <a:gd name="T28" fmla="*/ 0 w 106"/>
                <a:gd name="T29" fmla="*/ 2147483647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6"/>
                <a:gd name="T46" fmla="*/ 0 h 165"/>
                <a:gd name="T47" fmla="*/ 106 w 106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6" h="165">
                  <a:moveTo>
                    <a:pt x="0" y="141"/>
                  </a:moveTo>
                  <a:lnTo>
                    <a:pt x="17" y="135"/>
                  </a:lnTo>
                  <a:lnTo>
                    <a:pt x="32" y="124"/>
                  </a:lnTo>
                  <a:lnTo>
                    <a:pt x="43" y="107"/>
                  </a:lnTo>
                  <a:lnTo>
                    <a:pt x="54" y="87"/>
                  </a:lnTo>
                  <a:lnTo>
                    <a:pt x="69" y="42"/>
                  </a:lnTo>
                  <a:lnTo>
                    <a:pt x="81" y="0"/>
                  </a:lnTo>
                  <a:lnTo>
                    <a:pt x="106" y="9"/>
                  </a:lnTo>
                  <a:lnTo>
                    <a:pt x="93" y="52"/>
                  </a:lnTo>
                  <a:lnTo>
                    <a:pt x="76" y="98"/>
                  </a:lnTo>
                  <a:lnTo>
                    <a:pt x="63" y="122"/>
                  </a:lnTo>
                  <a:lnTo>
                    <a:pt x="50" y="142"/>
                  </a:lnTo>
                  <a:lnTo>
                    <a:pt x="30" y="157"/>
                  </a:lnTo>
                  <a:lnTo>
                    <a:pt x="9" y="165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32" name="Freeform 1005"/>
            <p:cNvSpPr>
              <a:spLocks/>
            </p:cNvSpPr>
            <p:nvPr/>
          </p:nvSpPr>
          <p:spPr bwMode="auto">
            <a:xfrm>
              <a:off x="6306703" y="6190618"/>
              <a:ext cx="7299" cy="17012"/>
            </a:xfrm>
            <a:custGeom>
              <a:avLst/>
              <a:gdLst>
                <a:gd name="T0" fmla="*/ 2147483647 w 9"/>
                <a:gd name="T1" fmla="*/ 2147483647 h 26"/>
                <a:gd name="T2" fmla="*/ 2147483647 w 9"/>
                <a:gd name="T3" fmla="*/ 2147483647 h 26"/>
                <a:gd name="T4" fmla="*/ 2147483647 w 9"/>
                <a:gd name="T5" fmla="*/ 2147483647 h 26"/>
                <a:gd name="T6" fmla="*/ 0 w 9"/>
                <a:gd name="T7" fmla="*/ 2147483647 h 26"/>
                <a:gd name="T8" fmla="*/ 2147483647 w 9"/>
                <a:gd name="T9" fmla="*/ 0 h 26"/>
                <a:gd name="T10" fmla="*/ 2147483647 w 9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6"/>
                <a:gd name="T20" fmla="*/ 9 w 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6">
                  <a:moveTo>
                    <a:pt x="4" y="26"/>
                  </a:moveTo>
                  <a:lnTo>
                    <a:pt x="7" y="26"/>
                  </a:lnTo>
                  <a:lnTo>
                    <a:pt x="9" y="26"/>
                  </a:lnTo>
                  <a:lnTo>
                    <a:pt x="0" y="2"/>
                  </a:lnTo>
                  <a:lnTo>
                    <a:pt x="7" y="0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33" name="Freeform 1006"/>
            <p:cNvSpPr>
              <a:spLocks/>
            </p:cNvSpPr>
            <p:nvPr/>
          </p:nvSpPr>
          <p:spPr bwMode="auto">
            <a:xfrm>
              <a:off x="6368011" y="6044051"/>
              <a:ext cx="137212" cy="62814"/>
            </a:xfrm>
            <a:custGeom>
              <a:avLst/>
              <a:gdLst>
                <a:gd name="T0" fmla="*/ 0 w 189"/>
                <a:gd name="T1" fmla="*/ 2147483647 h 96"/>
                <a:gd name="T2" fmla="*/ 2147483647 w 189"/>
                <a:gd name="T3" fmla="*/ 2147483647 h 96"/>
                <a:gd name="T4" fmla="*/ 2147483647 w 189"/>
                <a:gd name="T5" fmla="*/ 2147483647 h 96"/>
                <a:gd name="T6" fmla="*/ 2147483647 w 189"/>
                <a:gd name="T7" fmla="*/ 2147483647 h 96"/>
                <a:gd name="T8" fmla="*/ 2147483647 w 189"/>
                <a:gd name="T9" fmla="*/ 2147483647 h 96"/>
                <a:gd name="T10" fmla="*/ 2147483647 w 189"/>
                <a:gd name="T11" fmla="*/ 0 h 96"/>
                <a:gd name="T12" fmla="*/ 2147483647 w 189"/>
                <a:gd name="T13" fmla="*/ 2147483647 h 96"/>
                <a:gd name="T14" fmla="*/ 2147483647 w 189"/>
                <a:gd name="T15" fmla="*/ 2147483647 h 96"/>
                <a:gd name="T16" fmla="*/ 2147483647 w 189"/>
                <a:gd name="T17" fmla="*/ 2147483647 h 96"/>
                <a:gd name="T18" fmla="*/ 2147483647 w 189"/>
                <a:gd name="T19" fmla="*/ 2147483647 h 96"/>
                <a:gd name="T20" fmla="*/ 2147483647 w 189"/>
                <a:gd name="T21" fmla="*/ 2147483647 h 96"/>
                <a:gd name="T22" fmla="*/ 2147483647 w 189"/>
                <a:gd name="T23" fmla="*/ 2147483647 h 96"/>
                <a:gd name="T24" fmla="*/ 0 w 189"/>
                <a:gd name="T25" fmla="*/ 2147483647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9"/>
                <a:gd name="T40" fmla="*/ 0 h 96"/>
                <a:gd name="T41" fmla="*/ 189 w 189"/>
                <a:gd name="T42" fmla="*/ 96 h 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9" h="96">
                  <a:moveTo>
                    <a:pt x="0" y="83"/>
                  </a:moveTo>
                  <a:lnTo>
                    <a:pt x="11" y="65"/>
                  </a:lnTo>
                  <a:lnTo>
                    <a:pt x="28" y="50"/>
                  </a:lnTo>
                  <a:lnTo>
                    <a:pt x="76" y="31"/>
                  </a:lnTo>
                  <a:lnTo>
                    <a:pt x="134" y="15"/>
                  </a:lnTo>
                  <a:lnTo>
                    <a:pt x="185" y="0"/>
                  </a:lnTo>
                  <a:lnTo>
                    <a:pt x="189" y="26"/>
                  </a:lnTo>
                  <a:lnTo>
                    <a:pt x="137" y="40"/>
                  </a:lnTo>
                  <a:lnTo>
                    <a:pt x="85" y="55"/>
                  </a:lnTo>
                  <a:lnTo>
                    <a:pt x="41" y="72"/>
                  </a:lnTo>
                  <a:lnTo>
                    <a:pt x="30" y="83"/>
                  </a:lnTo>
                  <a:lnTo>
                    <a:pt x="23" y="9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34" name="Freeform 1007"/>
            <p:cNvSpPr>
              <a:spLocks/>
            </p:cNvSpPr>
            <p:nvPr/>
          </p:nvSpPr>
          <p:spPr bwMode="auto">
            <a:xfrm>
              <a:off x="6366551" y="6099013"/>
              <a:ext cx="17516" cy="7852"/>
            </a:xfrm>
            <a:custGeom>
              <a:avLst/>
              <a:gdLst>
                <a:gd name="T0" fmla="*/ 0 w 25"/>
                <a:gd name="T1" fmla="*/ 2147483647 h 13"/>
                <a:gd name="T2" fmla="*/ 2147483647 w 25"/>
                <a:gd name="T3" fmla="*/ 0 h 13"/>
                <a:gd name="T4" fmla="*/ 2147483647 w 25"/>
                <a:gd name="T5" fmla="*/ 2147483647 h 13"/>
                <a:gd name="T6" fmla="*/ 2147483647 w 25"/>
                <a:gd name="T7" fmla="*/ 2147483647 h 13"/>
                <a:gd name="T8" fmla="*/ 0 w 25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3"/>
                <a:gd name="T17" fmla="*/ 25 w 2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3">
                  <a:moveTo>
                    <a:pt x="0" y="2"/>
                  </a:moveTo>
                  <a:lnTo>
                    <a:pt x="2" y="0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35" name="Freeform 1008"/>
            <p:cNvSpPr>
              <a:spLocks/>
            </p:cNvSpPr>
            <p:nvPr/>
          </p:nvSpPr>
          <p:spPr bwMode="auto">
            <a:xfrm>
              <a:off x="6351954" y="6027039"/>
              <a:ext cx="154729" cy="34024"/>
            </a:xfrm>
            <a:custGeom>
              <a:avLst/>
              <a:gdLst>
                <a:gd name="T0" fmla="*/ 2147483647 w 211"/>
                <a:gd name="T1" fmla="*/ 2147483647 h 52"/>
                <a:gd name="T2" fmla="*/ 2147483647 w 211"/>
                <a:gd name="T3" fmla="*/ 2147483647 h 52"/>
                <a:gd name="T4" fmla="*/ 2147483647 w 211"/>
                <a:gd name="T5" fmla="*/ 2147483647 h 52"/>
                <a:gd name="T6" fmla="*/ 2147483647 w 211"/>
                <a:gd name="T7" fmla="*/ 2147483647 h 52"/>
                <a:gd name="T8" fmla="*/ 2147483647 w 211"/>
                <a:gd name="T9" fmla="*/ 2147483647 h 52"/>
                <a:gd name="T10" fmla="*/ 0 w 211"/>
                <a:gd name="T11" fmla="*/ 2147483647 h 52"/>
                <a:gd name="T12" fmla="*/ 0 w 211"/>
                <a:gd name="T13" fmla="*/ 0 h 52"/>
                <a:gd name="T14" fmla="*/ 2147483647 w 211"/>
                <a:gd name="T15" fmla="*/ 2147483647 h 52"/>
                <a:gd name="T16" fmla="*/ 2147483647 w 211"/>
                <a:gd name="T17" fmla="*/ 2147483647 h 52"/>
                <a:gd name="T18" fmla="*/ 2147483647 w 211"/>
                <a:gd name="T19" fmla="*/ 2147483647 h 52"/>
                <a:gd name="T20" fmla="*/ 2147483647 w 211"/>
                <a:gd name="T21" fmla="*/ 2147483647 h 52"/>
                <a:gd name="T22" fmla="*/ 2147483647 w 211"/>
                <a:gd name="T23" fmla="*/ 2147483647 h 52"/>
                <a:gd name="T24" fmla="*/ 2147483647 w 211"/>
                <a:gd name="T25" fmla="*/ 2147483647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1"/>
                <a:gd name="T40" fmla="*/ 0 h 52"/>
                <a:gd name="T41" fmla="*/ 211 w 211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1" h="52">
                  <a:moveTo>
                    <a:pt x="202" y="52"/>
                  </a:moveTo>
                  <a:lnTo>
                    <a:pt x="179" y="44"/>
                  </a:lnTo>
                  <a:lnTo>
                    <a:pt x="157" y="37"/>
                  </a:lnTo>
                  <a:lnTo>
                    <a:pt x="111" y="29"/>
                  </a:lnTo>
                  <a:lnTo>
                    <a:pt x="59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59" y="2"/>
                  </a:lnTo>
                  <a:lnTo>
                    <a:pt x="115" y="5"/>
                  </a:lnTo>
                  <a:lnTo>
                    <a:pt x="163" y="13"/>
                  </a:lnTo>
                  <a:lnTo>
                    <a:pt x="189" y="20"/>
                  </a:lnTo>
                  <a:lnTo>
                    <a:pt x="211" y="28"/>
                  </a:lnTo>
                  <a:lnTo>
                    <a:pt x="202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36" name="Freeform 1010"/>
            <p:cNvSpPr>
              <a:spLocks/>
            </p:cNvSpPr>
            <p:nvPr/>
          </p:nvSpPr>
          <p:spPr bwMode="auto">
            <a:xfrm>
              <a:off x="6499385" y="6044051"/>
              <a:ext cx="33573" cy="17012"/>
            </a:xfrm>
            <a:custGeom>
              <a:avLst/>
              <a:gdLst>
                <a:gd name="T0" fmla="*/ 2147483647 w 44"/>
                <a:gd name="T1" fmla="*/ 2147483647 h 26"/>
                <a:gd name="T2" fmla="*/ 2147483647 w 44"/>
                <a:gd name="T3" fmla="*/ 2147483647 h 26"/>
                <a:gd name="T4" fmla="*/ 2147483647 w 44"/>
                <a:gd name="T5" fmla="*/ 2147483647 h 26"/>
                <a:gd name="T6" fmla="*/ 0 w 44"/>
                <a:gd name="T7" fmla="*/ 2147483647 h 26"/>
                <a:gd name="T8" fmla="*/ 2147483647 w 44"/>
                <a:gd name="T9" fmla="*/ 0 h 26"/>
                <a:gd name="T10" fmla="*/ 2147483647 w 44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26"/>
                <a:gd name="T20" fmla="*/ 44 w 44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26">
                  <a:moveTo>
                    <a:pt x="7" y="26"/>
                  </a:moveTo>
                  <a:lnTo>
                    <a:pt x="44" y="15"/>
                  </a:lnTo>
                  <a:lnTo>
                    <a:pt x="9" y="2"/>
                  </a:lnTo>
                  <a:lnTo>
                    <a:pt x="0" y="26"/>
                  </a:lnTo>
                  <a:lnTo>
                    <a:pt x="3" y="0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37" name="Freeform 1011"/>
            <p:cNvSpPr>
              <a:spLocks/>
            </p:cNvSpPr>
            <p:nvPr/>
          </p:nvSpPr>
          <p:spPr bwMode="auto">
            <a:xfrm>
              <a:off x="6267291" y="6016570"/>
              <a:ext cx="84663" cy="26173"/>
            </a:xfrm>
            <a:custGeom>
              <a:avLst/>
              <a:gdLst>
                <a:gd name="T0" fmla="*/ 2147483647 w 117"/>
                <a:gd name="T1" fmla="*/ 2147483647 h 41"/>
                <a:gd name="T2" fmla="*/ 2147483647 w 117"/>
                <a:gd name="T3" fmla="*/ 2147483647 h 41"/>
                <a:gd name="T4" fmla="*/ 2147483647 w 117"/>
                <a:gd name="T5" fmla="*/ 2147483647 h 41"/>
                <a:gd name="T6" fmla="*/ 2147483647 w 117"/>
                <a:gd name="T7" fmla="*/ 2147483647 h 41"/>
                <a:gd name="T8" fmla="*/ 2147483647 w 117"/>
                <a:gd name="T9" fmla="*/ 2147483647 h 41"/>
                <a:gd name="T10" fmla="*/ 0 w 117"/>
                <a:gd name="T11" fmla="*/ 2147483647 h 41"/>
                <a:gd name="T12" fmla="*/ 2147483647 w 117"/>
                <a:gd name="T13" fmla="*/ 0 h 41"/>
                <a:gd name="T14" fmla="*/ 2147483647 w 117"/>
                <a:gd name="T15" fmla="*/ 2147483647 h 41"/>
                <a:gd name="T16" fmla="*/ 2147483647 w 117"/>
                <a:gd name="T17" fmla="*/ 2147483647 h 41"/>
                <a:gd name="T18" fmla="*/ 2147483647 w 117"/>
                <a:gd name="T19" fmla="*/ 2147483647 h 41"/>
                <a:gd name="T20" fmla="*/ 2147483647 w 117"/>
                <a:gd name="T21" fmla="*/ 2147483647 h 41"/>
                <a:gd name="T22" fmla="*/ 2147483647 w 117"/>
                <a:gd name="T23" fmla="*/ 2147483647 h 41"/>
                <a:gd name="T24" fmla="*/ 2147483647 w 117"/>
                <a:gd name="T25" fmla="*/ 2147483647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"/>
                <a:gd name="T40" fmla="*/ 0 h 41"/>
                <a:gd name="T41" fmla="*/ 117 w 117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" h="41">
                  <a:moveTo>
                    <a:pt x="117" y="41"/>
                  </a:moveTo>
                  <a:lnTo>
                    <a:pt x="58" y="39"/>
                  </a:lnTo>
                  <a:lnTo>
                    <a:pt x="39" y="37"/>
                  </a:lnTo>
                  <a:lnTo>
                    <a:pt x="23" y="32"/>
                  </a:lnTo>
                  <a:lnTo>
                    <a:pt x="10" y="24"/>
                  </a:lnTo>
                  <a:lnTo>
                    <a:pt x="0" y="17"/>
                  </a:lnTo>
                  <a:lnTo>
                    <a:pt x="21" y="0"/>
                  </a:lnTo>
                  <a:lnTo>
                    <a:pt x="26" y="6"/>
                  </a:lnTo>
                  <a:lnTo>
                    <a:pt x="34" y="9"/>
                  </a:lnTo>
                  <a:lnTo>
                    <a:pt x="47" y="13"/>
                  </a:lnTo>
                  <a:lnTo>
                    <a:pt x="58" y="15"/>
                  </a:lnTo>
                  <a:lnTo>
                    <a:pt x="117" y="17"/>
                  </a:lnTo>
                  <a:lnTo>
                    <a:pt x="117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38" name="Freeform 1012"/>
            <p:cNvSpPr>
              <a:spLocks/>
            </p:cNvSpPr>
            <p:nvPr/>
          </p:nvSpPr>
          <p:spPr bwMode="auto">
            <a:xfrm>
              <a:off x="6351954" y="6027039"/>
              <a:ext cx="1460" cy="15704"/>
            </a:xfrm>
            <a:custGeom>
              <a:avLst/>
              <a:gdLst>
                <a:gd name="T0" fmla="*/ 0 w 1460"/>
                <a:gd name="T1" fmla="*/ 0 h 24"/>
                <a:gd name="T2" fmla="*/ 0 w 1460"/>
                <a:gd name="T3" fmla="*/ 2147483647 h 24"/>
                <a:gd name="T4" fmla="*/ 0 w 1460"/>
                <a:gd name="T5" fmla="*/ 0 h 24"/>
                <a:gd name="T6" fmla="*/ 0 60000 65536"/>
                <a:gd name="T7" fmla="*/ 0 60000 65536"/>
                <a:gd name="T8" fmla="*/ 0 60000 65536"/>
                <a:gd name="T9" fmla="*/ 0 w 1460"/>
                <a:gd name="T10" fmla="*/ 0 h 24"/>
                <a:gd name="T11" fmla="*/ 1460 w 146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0" h="24">
                  <a:moveTo>
                    <a:pt x="0" y="0"/>
                  </a:move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39" name="Freeform 1013"/>
            <p:cNvSpPr>
              <a:spLocks/>
            </p:cNvSpPr>
            <p:nvPr/>
          </p:nvSpPr>
          <p:spPr bwMode="auto">
            <a:xfrm>
              <a:off x="6258533" y="5945903"/>
              <a:ext cx="26275" cy="77209"/>
            </a:xfrm>
            <a:custGeom>
              <a:avLst/>
              <a:gdLst>
                <a:gd name="T0" fmla="*/ 2147483647 w 37"/>
                <a:gd name="T1" fmla="*/ 2147483647 h 118"/>
                <a:gd name="T2" fmla="*/ 2147483647 w 37"/>
                <a:gd name="T3" fmla="*/ 2147483647 h 118"/>
                <a:gd name="T4" fmla="*/ 2147483647 w 37"/>
                <a:gd name="T5" fmla="*/ 2147483647 h 118"/>
                <a:gd name="T6" fmla="*/ 2147483647 w 37"/>
                <a:gd name="T7" fmla="*/ 2147483647 h 118"/>
                <a:gd name="T8" fmla="*/ 2147483647 w 37"/>
                <a:gd name="T9" fmla="*/ 2147483647 h 118"/>
                <a:gd name="T10" fmla="*/ 2147483647 w 37"/>
                <a:gd name="T11" fmla="*/ 2147483647 h 118"/>
                <a:gd name="T12" fmla="*/ 0 w 37"/>
                <a:gd name="T13" fmla="*/ 2147483647 h 118"/>
                <a:gd name="T14" fmla="*/ 2147483647 w 37"/>
                <a:gd name="T15" fmla="*/ 0 h 118"/>
                <a:gd name="T16" fmla="*/ 2147483647 w 37"/>
                <a:gd name="T17" fmla="*/ 2147483647 h 118"/>
                <a:gd name="T18" fmla="*/ 2147483647 w 37"/>
                <a:gd name="T19" fmla="*/ 2147483647 h 118"/>
                <a:gd name="T20" fmla="*/ 2147483647 w 37"/>
                <a:gd name="T21" fmla="*/ 2147483647 h 118"/>
                <a:gd name="T22" fmla="*/ 2147483647 w 37"/>
                <a:gd name="T23" fmla="*/ 2147483647 h 118"/>
                <a:gd name="T24" fmla="*/ 2147483647 w 37"/>
                <a:gd name="T25" fmla="*/ 2147483647 h 118"/>
                <a:gd name="T26" fmla="*/ 2147483647 w 37"/>
                <a:gd name="T27" fmla="*/ 2147483647 h 118"/>
                <a:gd name="T28" fmla="*/ 2147483647 w 37"/>
                <a:gd name="T29" fmla="*/ 2147483647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"/>
                <a:gd name="T46" fmla="*/ 0 h 118"/>
                <a:gd name="T47" fmla="*/ 37 w 37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" h="118">
                  <a:moveTo>
                    <a:pt x="12" y="118"/>
                  </a:moveTo>
                  <a:lnTo>
                    <a:pt x="10" y="103"/>
                  </a:lnTo>
                  <a:lnTo>
                    <a:pt x="10" y="89"/>
                  </a:lnTo>
                  <a:lnTo>
                    <a:pt x="13" y="61"/>
                  </a:lnTo>
                  <a:lnTo>
                    <a:pt x="13" y="37"/>
                  </a:lnTo>
                  <a:lnTo>
                    <a:pt x="10" y="28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32" y="15"/>
                  </a:lnTo>
                  <a:lnTo>
                    <a:pt x="37" y="33"/>
                  </a:lnTo>
                  <a:lnTo>
                    <a:pt x="37" y="65"/>
                  </a:lnTo>
                  <a:lnTo>
                    <a:pt x="34" y="92"/>
                  </a:lnTo>
                  <a:lnTo>
                    <a:pt x="34" y="100"/>
                  </a:lnTo>
                  <a:lnTo>
                    <a:pt x="36" y="111"/>
                  </a:lnTo>
                  <a:lnTo>
                    <a:pt x="12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0" name="Freeform 1014"/>
            <p:cNvSpPr>
              <a:spLocks/>
            </p:cNvSpPr>
            <p:nvPr/>
          </p:nvSpPr>
          <p:spPr bwMode="auto">
            <a:xfrm>
              <a:off x="6265832" y="6016570"/>
              <a:ext cx="17516" cy="10469"/>
            </a:xfrm>
            <a:custGeom>
              <a:avLst/>
              <a:gdLst>
                <a:gd name="T0" fmla="*/ 2147483647 w 24"/>
                <a:gd name="T1" fmla="*/ 2147483647 h 17"/>
                <a:gd name="T2" fmla="*/ 2147483647 w 24"/>
                <a:gd name="T3" fmla="*/ 2147483647 h 17"/>
                <a:gd name="T4" fmla="*/ 0 w 24"/>
                <a:gd name="T5" fmla="*/ 2147483647 h 17"/>
                <a:gd name="T6" fmla="*/ 2147483647 w 24"/>
                <a:gd name="T7" fmla="*/ 2147483647 h 17"/>
                <a:gd name="T8" fmla="*/ 2147483647 w 24"/>
                <a:gd name="T9" fmla="*/ 0 h 17"/>
                <a:gd name="T10" fmla="*/ 2147483647 w 24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7"/>
                <a:gd name="T20" fmla="*/ 24 w 2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7">
                  <a:moveTo>
                    <a:pt x="1" y="17"/>
                  </a:moveTo>
                  <a:lnTo>
                    <a:pt x="1" y="15"/>
                  </a:lnTo>
                  <a:lnTo>
                    <a:pt x="0" y="11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1" name="Freeform 1015"/>
            <p:cNvSpPr>
              <a:spLocks/>
            </p:cNvSpPr>
            <p:nvPr/>
          </p:nvSpPr>
          <p:spPr bwMode="auto">
            <a:xfrm>
              <a:off x="6198685" y="5919731"/>
              <a:ext cx="72985" cy="37950"/>
            </a:xfrm>
            <a:custGeom>
              <a:avLst/>
              <a:gdLst>
                <a:gd name="T0" fmla="*/ 2147483647 w 100"/>
                <a:gd name="T1" fmla="*/ 2147483647 h 59"/>
                <a:gd name="T2" fmla="*/ 2147483647 w 100"/>
                <a:gd name="T3" fmla="*/ 2147483647 h 59"/>
                <a:gd name="T4" fmla="*/ 2147483647 w 100"/>
                <a:gd name="T5" fmla="*/ 2147483647 h 59"/>
                <a:gd name="T6" fmla="*/ 2147483647 w 100"/>
                <a:gd name="T7" fmla="*/ 2147483647 h 59"/>
                <a:gd name="T8" fmla="*/ 2147483647 w 100"/>
                <a:gd name="T9" fmla="*/ 2147483647 h 59"/>
                <a:gd name="T10" fmla="*/ 2147483647 w 100"/>
                <a:gd name="T11" fmla="*/ 2147483647 h 59"/>
                <a:gd name="T12" fmla="*/ 2147483647 w 100"/>
                <a:gd name="T13" fmla="*/ 2147483647 h 59"/>
                <a:gd name="T14" fmla="*/ 0 w 100"/>
                <a:gd name="T15" fmla="*/ 2147483647 h 59"/>
                <a:gd name="T16" fmla="*/ 2147483647 w 100"/>
                <a:gd name="T17" fmla="*/ 0 h 59"/>
                <a:gd name="T18" fmla="*/ 2147483647 w 100"/>
                <a:gd name="T19" fmla="*/ 2147483647 h 59"/>
                <a:gd name="T20" fmla="*/ 2147483647 w 100"/>
                <a:gd name="T21" fmla="*/ 2147483647 h 59"/>
                <a:gd name="T22" fmla="*/ 2147483647 w 100"/>
                <a:gd name="T23" fmla="*/ 2147483647 h 59"/>
                <a:gd name="T24" fmla="*/ 2147483647 w 100"/>
                <a:gd name="T25" fmla="*/ 2147483647 h 59"/>
                <a:gd name="T26" fmla="*/ 2147483647 w 100"/>
                <a:gd name="T27" fmla="*/ 2147483647 h 59"/>
                <a:gd name="T28" fmla="*/ 2147483647 w 100"/>
                <a:gd name="T29" fmla="*/ 2147483647 h 59"/>
                <a:gd name="T30" fmla="*/ 2147483647 w 100"/>
                <a:gd name="T31" fmla="*/ 2147483647 h 59"/>
                <a:gd name="T32" fmla="*/ 2147483647 w 100"/>
                <a:gd name="T33" fmla="*/ 214748364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59"/>
                <a:gd name="T53" fmla="*/ 100 w 100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59">
                  <a:moveTo>
                    <a:pt x="85" y="59"/>
                  </a:moveTo>
                  <a:lnTo>
                    <a:pt x="76" y="54"/>
                  </a:lnTo>
                  <a:lnTo>
                    <a:pt x="70" y="54"/>
                  </a:lnTo>
                  <a:lnTo>
                    <a:pt x="46" y="57"/>
                  </a:lnTo>
                  <a:lnTo>
                    <a:pt x="28" y="57"/>
                  </a:lnTo>
                  <a:lnTo>
                    <a:pt x="15" y="48"/>
                  </a:lnTo>
                  <a:lnTo>
                    <a:pt x="4" y="32"/>
                  </a:lnTo>
                  <a:lnTo>
                    <a:pt x="0" y="6"/>
                  </a:lnTo>
                  <a:lnTo>
                    <a:pt x="24" y="0"/>
                  </a:lnTo>
                  <a:lnTo>
                    <a:pt x="28" y="22"/>
                  </a:lnTo>
                  <a:lnTo>
                    <a:pt x="33" y="30"/>
                  </a:lnTo>
                  <a:lnTo>
                    <a:pt x="37" y="33"/>
                  </a:lnTo>
                  <a:lnTo>
                    <a:pt x="41" y="33"/>
                  </a:lnTo>
                  <a:lnTo>
                    <a:pt x="67" y="30"/>
                  </a:lnTo>
                  <a:lnTo>
                    <a:pt x="85" y="30"/>
                  </a:lnTo>
                  <a:lnTo>
                    <a:pt x="100" y="39"/>
                  </a:lnTo>
                  <a:lnTo>
                    <a:pt x="8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" name="Freeform 1016"/>
            <p:cNvSpPr>
              <a:spLocks/>
            </p:cNvSpPr>
            <p:nvPr/>
          </p:nvSpPr>
          <p:spPr bwMode="auto">
            <a:xfrm>
              <a:off x="6258533" y="5944595"/>
              <a:ext cx="14597" cy="13086"/>
            </a:xfrm>
            <a:custGeom>
              <a:avLst/>
              <a:gdLst>
                <a:gd name="T0" fmla="*/ 2147483647 w 21"/>
                <a:gd name="T1" fmla="*/ 2147483647 h 20"/>
                <a:gd name="T2" fmla="*/ 2147483647 w 21"/>
                <a:gd name="T3" fmla="*/ 0 h 20"/>
                <a:gd name="T4" fmla="*/ 2147483647 w 21"/>
                <a:gd name="T5" fmla="*/ 2147483647 h 20"/>
                <a:gd name="T6" fmla="*/ 0 w 21"/>
                <a:gd name="T7" fmla="*/ 2147483647 h 20"/>
                <a:gd name="T8" fmla="*/ 2147483647 w 21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0"/>
                <a:gd name="T17" fmla="*/ 21 w 2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0">
                  <a:moveTo>
                    <a:pt x="21" y="2"/>
                  </a:moveTo>
                  <a:lnTo>
                    <a:pt x="19" y="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" name="Freeform 1017"/>
            <p:cNvSpPr>
              <a:spLocks/>
            </p:cNvSpPr>
            <p:nvPr/>
          </p:nvSpPr>
          <p:spPr bwMode="auto">
            <a:xfrm>
              <a:off x="6198685" y="5788867"/>
              <a:ext cx="83203" cy="130863"/>
            </a:xfrm>
            <a:custGeom>
              <a:avLst/>
              <a:gdLst>
                <a:gd name="T0" fmla="*/ 0 w 115"/>
                <a:gd name="T1" fmla="*/ 2147483647 h 200"/>
                <a:gd name="T2" fmla="*/ 0 w 115"/>
                <a:gd name="T3" fmla="*/ 2147483647 h 200"/>
                <a:gd name="T4" fmla="*/ 2147483647 w 115"/>
                <a:gd name="T5" fmla="*/ 2147483647 h 200"/>
                <a:gd name="T6" fmla="*/ 2147483647 w 115"/>
                <a:gd name="T7" fmla="*/ 2147483647 h 200"/>
                <a:gd name="T8" fmla="*/ 2147483647 w 115"/>
                <a:gd name="T9" fmla="*/ 2147483647 h 200"/>
                <a:gd name="T10" fmla="*/ 2147483647 w 115"/>
                <a:gd name="T11" fmla="*/ 2147483647 h 200"/>
                <a:gd name="T12" fmla="*/ 2147483647 w 115"/>
                <a:gd name="T13" fmla="*/ 2147483647 h 200"/>
                <a:gd name="T14" fmla="*/ 2147483647 w 115"/>
                <a:gd name="T15" fmla="*/ 2147483647 h 200"/>
                <a:gd name="T16" fmla="*/ 2147483647 w 115"/>
                <a:gd name="T17" fmla="*/ 2147483647 h 200"/>
                <a:gd name="T18" fmla="*/ 2147483647 w 115"/>
                <a:gd name="T19" fmla="*/ 2147483647 h 200"/>
                <a:gd name="T20" fmla="*/ 2147483647 w 115"/>
                <a:gd name="T21" fmla="*/ 0 h 200"/>
                <a:gd name="T22" fmla="*/ 2147483647 w 115"/>
                <a:gd name="T23" fmla="*/ 0 h 200"/>
                <a:gd name="T24" fmla="*/ 2147483647 w 115"/>
                <a:gd name="T25" fmla="*/ 2147483647 h 200"/>
                <a:gd name="T26" fmla="*/ 2147483647 w 115"/>
                <a:gd name="T27" fmla="*/ 2147483647 h 200"/>
                <a:gd name="T28" fmla="*/ 2147483647 w 115"/>
                <a:gd name="T29" fmla="*/ 2147483647 h 200"/>
                <a:gd name="T30" fmla="*/ 2147483647 w 115"/>
                <a:gd name="T31" fmla="*/ 2147483647 h 200"/>
                <a:gd name="T32" fmla="*/ 2147483647 w 115"/>
                <a:gd name="T33" fmla="*/ 2147483647 h 200"/>
                <a:gd name="T34" fmla="*/ 2147483647 w 115"/>
                <a:gd name="T35" fmla="*/ 2147483647 h 200"/>
                <a:gd name="T36" fmla="*/ 2147483647 w 115"/>
                <a:gd name="T37" fmla="*/ 2147483647 h 200"/>
                <a:gd name="T38" fmla="*/ 2147483647 w 115"/>
                <a:gd name="T39" fmla="*/ 2147483647 h 200"/>
                <a:gd name="T40" fmla="*/ 2147483647 w 115"/>
                <a:gd name="T41" fmla="*/ 2147483647 h 200"/>
                <a:gd name="T42" fmla="*/ 2147483647 w 115"/>
                <a:gd name="T43" fmla="*/ 2147483647 h 200"/>
                <a:gd name="T44" fmla="*/ 0 w 115"/>
                <a:gd name="T45" fmla="*/ 2147483647 h 2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5"/>
                <a:gd name="T70" fmla="*/ 0 h 200"/>
                <a:gd name="T71" fmla="*/ 115 w 115"/>
                <a:gd name="T72" fmla="*/ 200 h 2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5" h="200">
                  <a:moveTo>
                    <a:pt x="0" y="200"/>
                  </a:moveTo>
                  <a:lnTo>
                    <a:pt x="0" y="181"/>
                  </a:lnTo>
                  <a:lnTo>
                    <a:pt x="2" y="163"/>
                  </a:lnTo>
                  <a:lnTo>
                    <a:pt x="13" y="133"/>
                  </a:lnTo>
                  <a:lnTo>
                    <a:pt x="28" y="107"/>
                  </a:lnTo>
                  <a:lnTo>
                    <a:pt x="48" y="85"/>
                  </a:lnTo>
                  <a:lnTo>
                    <a:pt x="65" y="65"/>
                  </a:lnTo>
                  <a:lnTo>
                    <a:pt x="80" y="48"/>
                  </a:lnTo>
                  <a:lnTo>
                    <a:pt x="87" y="26"/>
                  </a:lnTo>
                  <a:lnTo>
                    <a:pt x="89" y="13"/>
                  </a:lnTo>
                  <a:lnTo>
                    <a:pt x="89" y="0"/>
                  </a:lnTo>
                  <a:lnTo>
                    <a:pt x="115" y="0"/>
                  </a:lnTo>
                  <a:lnTo>
                    <a:pt x="113" y="17"/>
                  </a:lnTo>
                  <a:lnTo>
                    <a:pt x="111" y="35"/>
                  </a:lnTo>
                  <a:lnTo>
                    <a:pt x="102" y="61"/>
                  </a:lnTo>
                  <a:lnTo>
                    <a:pt x="83" y="83"/>
                  </a:lnTo>
                  <a:lnTo>
                    <a:pt x="67" y="104"/>
                  </a:lnTo>
                  <a:lnTo>
                    <a:pt x="48" y="124"/>
                  </a:lnTo>
                  <a:lnTo>
                    <a:pt x="35" y="146"/>
                  </a:lnTo>
                  <a:lnTo>
                    <a:pt x="26" y="172"/>
                  </a:lnTo>
                  <a:lnTo>
                    <a:pt x="24" y="185"/>
                  </a:lnTo>
                  <a:lnTo>
                    <a:pt x="24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" name="Freeform 1019"/>
            <p:cNvSpPr>
              <a:spLocks/>
            </p:cNvSpPr>
            <p:nvPr/>
          </p:nvSpPr>
          <p:spPr bwMode="auto">
            <a:xfrm>
              <a:off x="6248315" y="5762695"/>
              <a:ext cx="32114" cy="30099"/>
            </a:xfrm>
            <a:custGeom>
              <a:avLst/>
              <a:gdLst>
                <a:gd name="T0" fmla="*/ 2147483647 w 45"/>
                <a:gd name="T1" fmla="*/ 2147483647 h 47"/>
                <a:gd name="T2" fmla="*/ 2147483647 w 45"/>
                <a:gd name="T3" fmla="*/ 2147483647 h 47"/>
                <a:gd name="T4" fmla="*/ 2147483647 w 45"/>
                <a:gd name="T5" fmla="*/ 2147483647 h 47"/>
                <a:gd name="T6" fmla="*/ 2147483647 w 45"/>
                <a:gd name="T7" fmla="*/ 2147483647 h 47"/>
                <a:gd name="T8" fmla="*/ 0 w 45"/>
                <a:gd name="T9" fmla="*/ 2147483647 h 47"/>
                <a:gd name="T10" fmla="*/ 2147483647 w 45"/>
                <a:gd name="T11" fmla="*/ 0 h 47"/>
                <a:gd name="T12" fmla="*/ 2147483647 w 45"/>
                <a:gd name="T13" fmla="*/ 2147483647 h 47"/>
                <a:gd name="T14" fmla="*/ 2147483647 w 45"/>
                <a:gd name="T15" fmla="*/ 2147483647 h 47"/>
                <a:gd name="T16" fmla="*/ 2147483647 w 45"/>
                <a:gd name="T17" fmla="*/ 2147483647 h 47"/>
                <a:gd name="T18" fmla="*/ 2147483647 w 45"/>
                <a:gd name="T19" fmla="*/ 2147483647 h 47"/>
                <a:gd name="T20" fmla="*/ 2147483647 w 45"/>
                <a:gd name="T21" fmla="*/ 2147483647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47"/>
                <a:gd name="T35" fmla="*/ 45 w 45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47">
                  <a:moveTo>
                    <a:pt x="21" y="47"/>
                  </a:moveTo>
                  <a:lnTo>
                    <a:pt x="19" y="37"/>
                  </a:lnTo>
                  <a:lnTo>
                    <a:pt x="13" y="32"/>
                  </a:lnTo>
                  <a:lnTo>
                    <a:pt x="6" y="21"/>
                  </a:lnTo>
                  <a:lnTo>
                    <a:pt x="0" y="10"/>
                  </a:lnTo>
                  <a:lnTo>
                    <a:pt x="25" y="0"/>
                  </a:lnTo>
                  <a:lnTo>
                    <a:pt x="28" y="8"/>
                  </a:lnTo>
                  <a:lnTo>
                    <a:pt x="32" y="15"/>
                  </a:lnTo>
                  <a:lnTo>
                    <a:pt x="41" y="24"/>
                  </a:lnTo>
                  <a:lnTo>
                    <a:pt x="45" y="3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5" name="Freeform 1020"/>
            <p:cNvSpPr>
              <a:spLocks/>
            </p:cNvSpPr>
            <p:nvPr/>
          </p:nvSpPr>
          <p:spPr bwMode="auto">
            <a:xfrm>
              <a:off x="6262912" y="5787559"/>
              <a:ext cx="18976" cy="5235"/>
            </a:xfrm>
            <a:custGeom>
              <a:avLst/>
              <a:gdLst>
                <a:gd name="T0" fmla="*/ 2147483647 w 26"/>
                <a:gd name="T1" fmla="*/ 2147483647 h 10"/>
                <a:gd name="T2" fmla="*/ 2147483647 w 26"/>
                <a:gd name="T3" fmla="*/ 2147483647 h 10"/>
                <a:gd name="T4" fmla="*/ 2147483647 w 26"/>
                <a:gd name="T5" fmla="*/ 0 h 10"/>
                <a:gd name="T6" fmla="*/ 0 w 26"/>
                <a:gd name="T7" fmla="*/ 2147483647 h 10"/>
                <a:gd name="T8" fmla="*/ 0 w 26"/>
                <a:gd name="T9" fmla="*/ 2147483647 h 10"/>
                <a:gd name="T10" fmla="*/ 2147483647 w 26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0"/>
                <a:gd name="T20" fmla="*/ 26 w 2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0">
                  <a:moveTo>
                    <a:pt x="26" y="4"/>
                  </a:moveTo>
                  <a:lnTo>
                    <a:pt x="26" y="6"/>
                  </a:lnTo>
                  <a:lnTo>
                    <a:pt x="24" y="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6" name="Freeform 1021"/>
            <p:cNvSpPr>
              <a:spLocks/>
            </p:cNvSpPr>
            <p:nvPr/>
          </p:nvSpPr>
          <p:spPr bwMode="auto">
            <a:xfrm>
              <a:off x="6249775" y="5675016"/>
              <a:ext cx="62767" cy="94222"/>
            </a:xfrm>
            <a:custGeom>
              <a:avLst/>
              <a:gdLst>
                <a:gd name="T0" fmla="*/ 0 w 85"/>
                <a:gd name="T1" fmla="*/ 2147483647 h 145"/>
                <a:gd name="T2" fmla="*/ 2147483647 w 85"/>
                <a:gd name="T3" fmla="*/ 2147483647 h 145"/>
                <a:gd name="T4" fmla="*/ 2147483647 w 85"/>
                <a:gd name="T5" fmla="*/ 2147483647 h 145"/>
                <a:gd name="T6" fmla="*/ 2147483647 w 85"/>
                <a:gd name="T7" fmla="*/ 0 h 145"/>
                <a:gd name="T8" fmla="*/ 2147483647 w 85"/>
                <a:gd name="T9" fmla="*/ 2147483647 h 145"/>
                <a:gd name="T10" fmla="*/ 2147483647 w 85"/>
                <a:gd name="T11" fmla="*/ 2147483647 h 145"/>
                <a:gd name="T12" fmla="*/ 2147483647 w 85"/>
                <a:gd name="T13" fmla="*/ 2147483647 h 145"/>
                <a:gd name="T14" fmla="*/ 2147483647 w 85"/>
                <a:gd name="T15" fmla="*/ 2147483647 h 145"/>
                <a:gd name="T16" fmla="*/ 0 w 85"/>
                <a:gd name="T17" fmla="*/ 2147483647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145"/>
                <a:gd name="T29" fmla="*/ 85 w 85"/>
                <a:gd name="T30" fmla="*/ 145 h 1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145">
                  <a:moveTo>
                    <a:pt x="0" y="133"/>
                  </a:moveTo>
                  <a:lnTo>
                    <a:pt x="26" y="69"/>
                  </a:lnTo>
                  <a:lnTo>
                    <a:pt x="48" y="24"/>
                  </a:lnTo>
                  <a:lnTo>
                    <a:pt x="65" y="0"/>
                  </a:lnTo>
                  <a:lnTo>
                    <a:pt x="85" y="17"/>
                  </a:lnTo>
                  <a:lnTo>
                    <a:pt x="69" y="39"/>
                  </a:lnTo>
                  <a:lnTo>
                    <a:pt x="48" y="82"/>
                  </a:lnTo>
                  <a:lnTo>
                    <a:pt x="23" y="145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7" name="Freeform 1022"/>
            <p:cNvSpPr>
              <a:spLocks/>
            </p:cNvSpPr>
            <p:nvPr/>
          </p:nvSpPr>
          <p:spPr bwMode="auto">
            <a:xfrm>
              <a:off x="6246855" y="5761386"/>
              <a:ext cx="18976" cy="7852"/>
            </a:xfrm>
            <a:custGeom>
              <a:avLst/>
              <a:gdLst>
                <a:gd name="T0" fmla="*/ 2147483647 w 26"/>
                <a:gd name="T1" fmla="*/ 2147483647 h 12"/>
                <a:gd name="T2" fmla="*/ 0 w 26"/>
                <a:gd name="T3" fmla="*/ 2147483647 h 12"/>
                <a:gd name="T4" fmla="*/ 2147483647 w 26"/>
                <a:gd name="T5" fmla="*/ 0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2"/>
                <a:gd name="T20" fmla="*/ 26 w 2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2">
                  <a:moveTo>
                    <a:pt x="1" y="12"/>
                  </a:moveTo>
                  <a:lnTo>
                    <a:pt x="0" y="8"/>
                  </a:lnTo>
                  <a:lnTo>
                    <a:pt x="3" y="0"/>
                  </a:lnTo>
                  <a:lnTo>
                    <a:pt x="26" y="12"/>
                  </a:lnTo>
                  <a:lnTo>
                    <a:pt x="26" y="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8" name="Freeform 1023"/>
            <p:cNvSpPr>
              <a:spLocks/>
            </p:cNvSpPr>
            <p:nvPr/>
          </p:nvSpPr>
          <p:spPr bwMode="auto">
            <a:xfrm>
              <a:off x="6290647" y="5620054"/>
              <a:ext cx="23355" cy="60197"/>
            </a:xfrm>
            <a:custGeom>
              <a:avLst/>
              <a:gdLst>
                <a:gd name="T0" fmla="*/ 2147483647 w 31"/>
                <a:gd name="T1" fmla="*/ 2147483647 h 92"/>
                <a:gd name="T2" fmla="*/ 2147483647 w 31"/>
                <a:gd name="T3" fmla="*/ 2147483647 h 92"/>
                <a:gd name="T4" fmla="*/ 2147483647 w 31"/>
                <a:gd name="T5" fmla="*/ 0 h 92"/>
                <a:gd name="T6" fmla="*/ 0 w 31"/>
                <a:gd name="T7" fmla="*/ 2147483647 h 92"/>
                <a:gd name="T8" fmla="*/ 2147483647 w 31"/>
                <a:gd name="T9" fmla="*/ 2147483647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92"/>
                <a:gd name="T17" fmla="*/ 31 w 3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92">
                  <a:moveTo>
                    <a:pt x="7" y="92"/>
                  </a:moveTo>
                  <a:lnTo>
                    <a:pt x="31" y="89"/>
                  </a:lnTo>
                  <a:lnTo>
                    <a:pt x="24" y="0"/>
                  </a:lnTo>
                  <a:lnTo>
                    <a:pt x="0" y="4"/>
                  </a:lnTo>
                  <a:lnTo>
                    <a:pt x="7" y="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9" name="Freeform 1024"/>
            <p:cNvSpPr>
              <a:spLocks/>
            </p:cNvSpPr>
            <p:nvPr/>
          </p:nvSpPr>
          <p:spPr bwMode="auto">
            <a:xfrm>
              <a:off x="6296485" y="5675016"/>
              <a:ext cx="17516" cy="10469"/>
            </a:xfrm>
            <a:custGeom>
              <a:avLst/>
              <a:gdLst>
                <a:gd name="T0" fmla="*/ 2147483647 w 24"/>
                <a:gd name="T1" fmla="*/ 2147483647 h 17"/>
                <a:gd name="T2" fmla="*/ 2147483647 w 24"/>
                <a:gd name="T3" fmla="*/ 2147483647 h 17"/>
                <a:gd name="T4" fmla="*/ 2147483647 w 24"/>
                <a:gd name="T5" fmla="*/ 2147483647 h 17"/>
                <a:gd name="T6" fmla="*/ 0 w 24"/>
                <a:gd name="T7" fmla="*/ 2147483647 h 17"/>
                <a:gd name="T8" fmla="*/ 2147483647 w 24"/>
                <a:gd name="T9" fmla="*/ 0 h 17"/>
                <a:gd name="T10" fmla="*/ 2147483647 w 24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7"/>
                <a:gd name="T20" fmla="*/ 24 w 2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7">
                  <a:moveTo>
                    <a:pt x="22" y="17"/>
                  </a:moveTo>
                  <a:lnTo>
                    <a:pt x="24" y="13"/>
                  </a:lnTo>
                  <a:lnTo>
                    <a:pt x="24" y="6"/>
                  </a:lnTo>
                  <a:lnTo>
                    <a:pt x="0" y="9"/>
                  </a:lnTo>
                  <a:lnTo>
                    <a:pt x="2" y="0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0" name="Freeform 1025"/>
            <p:cNvSpPr>
              <a:spLocks/>
            </p:cNvSpPr>
            <p:nvPr/>
          </p:nvSpPr>
          <p:spPr bwMode="auto">
            <a:xfrm>
              <a:off x="6289187" y="5579486"/>
              <a:ext cx="40872" cy="44494"/>
            </a:xfrm>
            <a:custGeom>
              <a:avLst/>
              <a:gdLst>
                <a:gd name="T0" fmla="*/ 2147483647 w 56"/>
                <a:gd name="T1" fmla="*/ 2147483647 h 66"/>
                <a:gd name="T2" fmla="*/ 0 w 56"/>
                <a:gd name="T3" fmla="*/ 2147483647 h 66"/>
                <a:gd name="T4" fmla="*/ 2147483647 w 56"/>
                <a:gd name="T5" fmla="*/ 2147483647 h 66"/>
                <a:gd name="T6" fmla="*/ 2147483647 w 56"/>
                <a:gd name="T7" fmla="*/ 2147483647 h 66"/>
                <a:gd name="T8" fmla="*/ 2147483647 w 56"/>
                <a:gd name="T9" fmla="*/ 2147483647 h 66"/>
                <a:gd name="T10" fmla="*/ 2147483647 w 56"/>
                <a:gd name="T11" fmla="*/ 2147483647 h 66"/>
                <a:gd name="T12" fmla="*/ 2147483647 w 56"/>
                <a:gd name="T13" fmla="*/ 0 h 66"/>
                <a:gd name="T14" fmla="*/ 2147483647 w 56"/>
                <a:gd name="T15" fmla="*/ 2147483647 h 66"/>
                <a:gd name="T16" fmla="*/ 2147483647 w 56"/>
                <a:gd name="T17" fmla="*/ 2147483647 h 66"/>
                <a:gd name="T18" fmla="*/ 2147483647 w 56"/>
                <a:gd name="T19" fmla="*/ 2147483647 h 66"/>
                <a:gd name="T20" fmla="*/ 2147483647 w 56"/>
                <a:gd name="T21" fmla="*/ 2147483647 h 66"/>
                <a:gd name="T22" fmla="*/ 2147483647 w 56"/>
                <a:gd name="T23" fmla="*/ 2147483647 h 66"/>
                <a:gd name="T24" fmla="*/ 2147483647 w 56"/>
                <a:gd name="T25" fmla="*/ 2147483647 h 66"/>
                <a:gd name="T26" fmla="*/ 2147483647 w 56"/>
                <a:gd name="T27" fmla="*/ 2147483647 h 66"/>
                <a:gd name="T28" fmla="*/ 2147483647 w 56"/>
                <a:gd name="T29" fmla="*/ 2147483647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66"/>
                <a:gd name="T47" fmla="*/ 56 w 56"/>
                <a:gd name="T48" fmla="*/ 66 h 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66">
                  <a:moveTo>
                    <a:pt x="2" y="66"/>
                  </a:moveTo>
                  <a:lnTo>
                    <a:pt x="0" y="53"/>
                  </a:lnTo>
                  <a:lnTo>
                    <a:pt x="4" y="39"/>
                  </a:lnTo>
                  <a:lnTo>
                    <a:pt x="17" y="26"/>
                  </a:lnTo>
                  <a:lnTo>
                    <a:pt x="30" y="13"/>
                  </a:lnTo>
                  <a:lnTo>
                    <a:pt x="31" y="9"/>
                  </a:lnTo>
                  <a:lnTo>
                    <a:pt x="31" y="0"/>
                  </a:lnTo>
                  <a:lnTo>
                    <a:pt x="56" y="3"/>
                  </a:lnTo>
                  <a:lnTo>
                    <a:pt x="56" y="16"/>
                  </a:lnTo>
                  <a:lnTo>
                    <a:pt x="48" y="31"/>
                  </a:lnTo>
                  <a:lnTo>
                    <a:pt x="35" y="44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26" y="61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1" name="Freeform 1026"/>
            <p:cNvSpPr>
              <a:spLocks/>
            </p:cNvSpPr>
            <p:nvPr/>
          </p:nvSpPr>
          <p:spPr bwMode="auto">
            <a:xfrm>
              <a:off x="6290647" y="5620054"/>
              <a:ext cx="17516" cy="3926"/>
            </a:xfrm>
            <a:custGeom>
              <a:avLst/>
              <a:gdLst>
                <a:gd name="T0" fmla="*/ 2147483647 w 24"/>
                <a:gd name="T1" fmla="*/ 0 h 5"/>
                <a:gd name="T2" fmla="*/ 0 w 24"/>
                <a:gd name="T3" fmla="*/ 2147483647 h 5"/>
                <a:gd name="T4" fmla="*/ 0 w 24"/>
                <a:gd name="T5" fmla="*/ 2147483647 h 5"/>
                <a:gd name="T6" fmla="*/ 2147483647 w 2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5"/>
                <a:gd name="T14" fmla="*/ 24 w 2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5">
                  <a:moveTo>
                    <a:pt x="24" y="0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2" name="Freeform 1027"/>
            <p:cNvSpPr>
              <a:spLocks/>
            </p:cNvSpPr>
            <p:nvPr/>
          </p:nvSpPr>
          <p:spPr bwMode="auto">
            <a:xfrm>
              <a:off x="6297945" y="5557239"/>
              <a:ext cx="32114" cy="27481"/>
            </a:xfrm>
            <a:custGeom>
              <a:avLst/>
              <a:gdLst>
                <a:gd name="T0" fmla="*/ 2147483647 w 45"/>
                <a:gd name="T1" fmla="*/ 2147483647 h 42"/>
                <a:gd name="T2" fmla="*/ 2147483647 w 45"/>
                <a:gd name="T3" fmla="*/ 2147483647 h 42"/>
                <a:gd name="T4" fmla="*/ 2147483647 w 45"/>
                <a:gd name="T5" fmla="*/ 2147483647 h 42"/>
                <a:gd name="T6" fmla="*/ 2147483647 w 45"/>
                <a:gd name="T7" fmla="*/ 2147483647 h 42"/>
                <a:gd name="T8" fmla="*/ 0 w 45"/>
                <a:gd name="T9" fmla="*/ 2147483647 h 42"/>
                <a:gd name="T10" fmla="*/ 2147483647 w 45"/>
                <a:gd name="T11" fmla="*/ 0 h 42"/>
                <a:gd name="T12" fmla="*/ 2147483647 w 45"/>
                <a:gd name="T13" fmla="*/ 2147483647 h 42"/>
                <a:gd name="T14" fmla="*/ 2147483647 w 45"/>
                <a:gd name="T15" fmla="*/ 2147483647 h 42"/>
                <a:gd name="T16" fmla="*/ 2147483647 w 45"/>
                <a:gd name="T17" fmla="*/ 2147483647 h 42"/>
                <a:gd name="T18" fmla="*/ 2147483647 w 45"/>
                <a:gd name="T19" fmla="*/ 2147483647 h 42"/>
                <a:gd name="T20" fmla="*/ 2147483647 w 45"/>
                <a:gd name="T21" fmla="*/ 2147483647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42"/>
                <a:gd name="T35" fmla="*/ 45 w 45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42">
                  <a:moveTo>
                    <a:pt x="20" y="42"/>
                  </a:moveTo>
                  <a:lnTo>
                    <a:pt x="19" y="35"/>
                  </a:lnTo>
                  <a:lnTo>
                    <a:pt x="13" y="29"/>
                  </a:lnTo>
                  <a:lnTo>
                    <a:pt x="6" y="20"/>
                  </a:lnTo>
                  <a:lnTo>
                    <a:pt x="0" y="9"/>
                  </a:lnTo>
                  <a:lnTo>
                    <a:pt x="24" y="0"/>
                  </a:lnTo>
                  <a:lnTo>
                    <a:pt x="26" y="5"/>
                  </a:lnTo>
                  <a:lnTo>
                    <a:pt x="32" y="11"/>
                  </a:lnTo>
                  <a:lnTo>
                    <a:pt x="39" y="20"/>
                  </a:lnTo>
                  <a:lnTo>
                    <a:pt x="45" y="33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3" name="Freeform 1028"/>
            <p:cNvSpPr>
              <a:spLocks/>
            </p:cNvSpPr>
            <p:nvPr/>
          </p:nvSpPr>
          <p:spPr bwMode="auto">
            <a:xfrm>
              <a:off x="6312542" y="5578177"/>
              <a:ext cx="17516" cy="6543"/>
            </a:xfrm>
            <a:custGeom>
              <a:avLst/>
              <a:gdLst>
                <a:gd name="T0" fmla="*/ 2147483647 w 25"/>
                <a:gd name="T1" fmla="*/ 2147483647 h 9"/>
                <a:gd name="T2" fmla="*/ 2147483647 w 25"/>
                <a:gd name="T3" fmla="*/ 0 h 9"/>
                <a:gd name="T4" fmla="*/ 0 w 25"/>
                <a:gd name="T5" fmla="*/ 2147483647 h 9"/>
                <a:gd name="T6" fmla="*/ 0 w 25"/>
                <a:gd name="T7" fmla="*/ 2147483647 h 9"/>
                <a:gd name="T8" fmla="*/ 2147483647 w 2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9"/>
                <a:gd name="T17" fmla="*/ 25 w 2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9">
                  <a:moveTo>
                    <a:pt x="25" y="5"/>
                  </a:moveTo>
                  <a:lnTo>
                    <a:pt x="25" y="0"/>
                  </a:lnTo>
                  <a:lnTo>
                    <a:pt x="0" y="9"/>
                  </a:lnTo>
                  <a:lnTo>
                    <a:pt x="0" y="2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4" name="Freeform 1029"/>
            <p:cNvSpPr>
              <a:spLocks/>
            </p:cNvSpPr>
            <p:nvPr/>
          </p:nvSpPr>
          <p:spPr bwMode="auto">
            <a:xfrm>
              <a:off x="6297945" y="5520597"/>
              <a:ext cx="37952" cy="41876"/>
            </a:xfrm>
            <a:custGeom>
              <a:avLst/>
              <a:gdLst>
                <a:gd name="T0" fmla="*/ 0 w 54"/>
                <a:gd name="T1" fmla="*/ 2147483647 h 65"/>
                <a:gd name="T2" fmla="*/ 2147483647 w 54"/>
                <a:gd name="T3" fmla="*/ 2147483647 h 65"/>
                <a:gd name="T4" fmla="*/ 2147483647 w 54"/>
                <a:gd name="T5" fmla="*/ 2147483647 h 65"/>
                <a:gd name="T6" fmla="*/ 2147483647 w 54"/>
                <a:gd name="T7" fmla="*/ 0 h 65"/>
                <a:gd name="T8" fmla="*/ 2147483647 w 54"/>
                <a:gd name="T9" fmla="*/ 2147483647 h 65"/>
                <a:gd name="T10" fmla="*/ 2147483647 w 54"/>
                <a:gd name="T11" fmla="*/ 2147483647 h 65"/>
                <a:gd name="T12" fmla="*/ 2147483647 w 54"/>
                <a:gd name="T13" fmla="*/ 2147483647 h 65"/>
                <a:gd name="T14" fmla="*/ 2147483647 w 54"/>
                <a:gd name="T15" fmla="*/ 2147483647 h 65"/>
                <a:gd name="T16" fmla="*/ 0 w 54"/>
                <a:gd name="T17" fmla="*/ 2147483647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65"/>
                <a:gd name="T29" fmla="*/ 54 w 54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65">
                  <a:moveTo>
                    <a:pt x="0" y="56"/>
                  </a:moveTo>
                  <a:lnTo>
                    <a:pt x="6" y="43"/>
                  </a:lnTo>
                  <a:lnTo>
                    <a:pt x="13" y="28"/>
                  </a:lnTo>
                  <a:lnTo>
                    <a:pt x="33" y="0"/>
                  </a:lnTo>
                  <a:lnTo>
                    <a:pt x="54" y="17"/>
                  </a:lnTo>
                  <a:lnTo>
                    <a:pt x="33" y="44"/>
                  </a:lnTo>
                  <a:lnTo>
                    <a:pt x="28" y="56"/>
                  </a:lnTo>
                  <a:lnTo>
                    <a:pt x="24" y="65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5" name="Freeform 1030"/>
            <p:cNvSpPr>
              <a:spLocks/>
            </p:cNvSpPr>
            <p:nvPr/>
          </p:nvSpPr>
          <p:spPr bwMode="auto">
            <a:xfrm>
              <a:off x="6296485" y="5557239"/>
              <a:ext cx="18976" cy="5235"/>
            </a:xfrm>
            <a:custGeom>
              <a:avLst/>
              <a:gdLst>
                <a:gd name="T0" fmla="*/ 2147483647 w 26"/>
                <a:gd name="T1" fmla="*/ 2147483647 h 9"/>
                <a:gd name="T2" fmla="*/ 0 w 26"/>
                <a:gd name="T3" fmla="*/ 2147483647 h 9"/>
                <a:gd name="T4" fmla="*/ 2147483647 w 26"/>
                <a:gd name="T5" fmla="*/ 0 h 9"/>
                <a:gd name="T6" fmla="*/ 2147483647 w 26"/>
                <a:gd name="T7" fmla="*/ 2147483647 h 9"/>
                <a:gd name="T8" fmla="*/ 2147483647 w 26"/>
                <a:gd name="T9" fmla="*/ 0 h 9"/>
                <a:gd name="T10" fmla="*/ 2147483647 w 26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9"/>
                <a:gd name="T20" fmla="*/ 26 w 2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9">
                  <a:moveTo>
                    <a:pt x="2" y="9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6" name="Freeform 1031"/>
            <p:cNvSpPr>
              <a:spLocks/>
            </p:cNvSpPr>
            <p:nvPr/>
          </p:nvSpPr>
          <p:spPr bwMode="auto">
            <a:xfrm>
              <a:off x="6309623" y="5514054"/>
              <a:ext cx="27734" cy="18321"/>
            </a:xfrm>
            <a:custGeom>
              <a:avLst/>
              <a:gdLst>
                <a:gd name="T0" fmla="*/ 2147483647 w 39"/>
                <a:gd name="T1" fmla="*/ 2147483647 h 28"/>
                <a:gd name="T2" fmla="*/ 2147483647 w 39"/>
                <a:gd name="T3" fmla="*/ 2147483647 h 28"/>
                <a:gd name="T4" fmla="*/ 2147483647 w 39"/>
                <a:gd name="T5" fmla="*/ 2147483647 h 28"/>
                <a:gd name="T6" fmla="*/ 2147483647 w 39"/>
                <a:gd name="T7" fmla="*/ 2147483647 h 28"/>
                <a:gd name="T8" fmla="*/ 0 w 39"/>
                <a:gd name="T9" fmla="*/ 2147483647 h 28"/>
                <a:gd name="T10" fmla="*/ 2147483647 w 39"/>
                <a:gd name="T11" fmla="*/ 0 h 28"/>
                <a:gd name="T12" fmla="*/ 2147483647 w 39"/>
                <a:gd name="T13" fmla="*/ 2147483647 h 28"/>
                <a:gd name="T14" fmla="*/ 2147483647 w 39"/>
                <a:gd name="T15" fmla="*/ 2147483647 h 28"/>
                <a:gd name="T16" fmla="*/ 2147483647 w 39"/>
                <a:gd name="T17" fmla="*/ 2147483647 h 28"/>
                <a:gd name="T18" fmla="*/ 2147483647 w 39"/>
                <a:gd name="T19" fmla="*/ 2147483647 h 28"/>
                <a:gd name="T20" fmla="*/ 2147483647 w 39"/>
                <a:gd name="T21" fmla="*/ 2147483647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28"/>
                <a:gd name="T35" fmla="*/ 39 w 39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28">
                  <a:moveTo>
                    <a:pt x="16" y="24"/>
                  </a:moveTo>
                  <a:lnTo>
                    <a:pt x="20" y="26"/>
                  </a:lnTo>
                  <a:lnTo>
                    <a:pt x="24" y="28"/>
                  </a:lnTo>
                  <a:lnTo>
                    <a:pt x="7" y="26"/>
                  </a:lnTo>
                  <a:lnTo>
                    <a:pt x="0" y="18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29" y="2"/>
                  </a:lnTo>
                  <a:lnTo>
                    <a:pt x="39" y="11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7" name="Freeform 1032"/>
            <p:cNvSpPr>
              <a:spLocks/>
            </p:cNvSpPr>
            <p:nvPr/>
          </p:nvSpPr>
          <p:spPr bwMode="auto">
            <a:xfrm>
              <a:off x="6321300" y="5520597"/>
              <a:ext cx="18976" cy="10469"/>
            </a:xfrm>
            <a:custGeom>
              <a:avLst/>
              <a:gdLst>
                <a:gd name="T0" fmla="*/ 2147483647 w 26"/>
                <a:gd name="T1" fmla="*/ 2147483647 h 17"/>
                <a:gd name="T2" fmla="*/ 2147483647 w 26"/>
                <a:gd name="T3" fmla="*/ 2147483647 h 17"/>
                <a:gd name="T4" fmla="*/ 2147483647 w 26"/>
                <a:gd name="T5" fmla="*/ 2147483647 h 17"/>
                <a:gd name="T6" fmla="*/ 0 w 26"/>
                <a:gd name="T7" fmla="*/ 2147483647 h 17"/>
                <a:gd name="T8" fmla="*/ 0 w 26"/>
                <a:gd name="T9" fmla="*/ 0 h 17"/>
                <a:gd name="T10" fmla="*/ 2147483647 w 26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7"/>
                <a:gd name="T20" fmla="*/ 26 w 2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7">
                  <a:moveTo>
                    <a:pt x="21" y="17"/>
                  </a:moveTo>
                  <a:lnTo>
                    <a:pt x="26" y="9"/>
                  </a:lnTo>
                  <a:lnTo>
                    <a:pt x="23" y="2"/>
                  </a:lnTo>
                  <a:lnTo>
                    <a:pt x="0" y="15"/>
                  </a:lnTo>
                  <a:lnTo>
                    <a:pt x="0" y="0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8" name="Freeform 1033"/>
            <p:cNvSpPr>
              <a:spLocks/>
            </p:cNvSpPr>
            <p:nvPr/>
          </p:nvSpPr>
          <p:spPr bwMode="auto">
            <a:xfrm>
              <a:off x="6287727" y="5500968"/>
              <a:ext cx="33573" cy="27481"/>
            </a:xfrm>
            <a:custGeom>
              <a:avLst/>
              <a:gdLst>
                <a:gd name="T0" fmla="*/ 2147483647 w 46"/>
                <a:gd name="T1" fmla="*/ 2147483647 h 41"/>
                <a:gd name="T2" fmla="*/ 2147483647 w 46"/>
                <a:gd name="T3" fmla="*/ 2147483647 h 41"/>
                <a:gd name="T4" fmla="*/ 2147483647 w 46"/>
                <a:gd name="T5" fmla="*/ 2147483647 h 41"/>
                <a:gd name="T6" fmla="*/ 2147483647 w 46"/>
                <a:gd name="T7" fmla="*/ 2147483647 h 41"/>
                <a:gd name="T8" fmla="*/ 2147483647 w 46"/>
                <a:gd name="T9" fmla="*/ 2147483647 h 41"/>
                <a:gd name="T10" fmla="*/ 0 w 46"/>
                <a:gd name="T11" fmla="*/ 2147483647 h 41"/>
                <a:gd name="T12" fmla="*/ 2147483647 w 46"/>
                <a:gd name="T13" fmla="*/ 0 h 41"/>
                <a:gd name="T14" fmla="*/ 2147483647 w 46"/>
                <a:gd name="T15" fmla="*/ 2147483647 h 41"/>
                <a:gd name="T16" fmla="*/ 2147483647 w 46"/>
                <a:gd name="T17" fmla="*/ 2147483647 h 41"/>
                <a:gd name="T18" fmla="*/ 2147483647 w 46"/>
                <a:gd name="T19" fmla="*/ 2147483647 h 41"/>
                <a:gd name="T20" fmla="*/ 2147483647 w 46"/>
                <a:gd name="T21" fmla="*/ 214748364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41"/>
                <a:gd name="T35" fmla="*/ 46 w 46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41">
                  <a:moveTo>
                    <a:pt x="32" y="41"/>
                  </a:moveTo>
                  <a:lnTo>
                    <a:pt x="19" y="3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9" y="28"/>
                  </a:lnTo>
                  <a:lnTo>
                    <a:pt x="0" y="4"/>
                  </a:lnTo>
                  <a:lnTo>
                    <a:pt x="15" y="0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46" y="21"/>
                  </a:lnTo>
                  <a:lnTo>
                    <a:pt x="32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9" name="Freeform 1034"/>
            <p:cNvSpPr>
              <a:spLocks/>
            </p:cNvSpPr>
            <p:nvPr/>
          </p:nvSpPr>
          <p:spPr bwMode="auto">
            <a:xfrm>
              <a:off x="6309623" y="5514054"/>
              <a:ext cx="13137" cy="14395"/>
            </a:xfrm>
            <a:custGeom>
              <a:avLst/>
              <a:gdLst>
                <a:gd name="T0" fmla="*/ 2147483647 w 18"/>
                <a:gd name="T1" fmla="*/ 0 h 20"/>
                <a:gd name="T2" fmla="*/ 2147483647 w 18"/>
                <a:gd name="T3" fmla="*/ 0 h 20"/>
                <a:gd name="T4" fmla="*/ 2147483647 w 18"/>
                <a:gd name="T5" fmla="*/ 2147483647 h 20"/>
                <a:gd name="T6" fmla="*/ 0 w 18"/>
                <a:gd name="T7" fmla="*/ 2147483647 h 20"/>
                <a:gd name="T8" fmla="*/ 2147483647 w 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0"/>
                <a:gd name="T17" fmla="*/ 18 w 1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0">
                  <a:moveTo>
                    <a:pt x="18" y="0"/>
                  </a:moveTo>
                  <a:lnTo>
                    <a:pt x="16" y="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60" name="Freeform 1035"/>
            <p:cNvSpPr>
              <a:spLocks/>
            </p:cNvSpPr>
            <p:nvPr/>
          </p:nvSpPr>
          <p:spPr bwMode="auto">
            <a:xfrm>
              <a:off x="6271670" y="5431610"/>
              <a:ext cx="27734" cy="79827"/>
            </a:xfrm>
            <a:custGeom>
              <a:avLst/>
              <a:gdLst>
                <a:gd name="T0" fmla="*/ 2147483647 w 39"/>
                <a:gd name="T1" fmla="*/ 2147483647 h 120"/>
                <a:gd name="T2" fmla="*/ 2147483647 w 39"/>
                <a:gd name="T3" fmla="*/ 2147483647 h 120"/>
                <a:gd name="T4" fmla="*/ 2147483647 w 39"/>
                <a:gd name="T5" fmla="*/ 2147483647 h 120"/>
                <a:gd name="T6" fmla="*/ 2147483647 w 39"/>
                <a:gd name="T7" fmla="*/ 2147483647 h 120"/>
                <a:gd name="T8" fmla="*/ 0 w 39"/>
                <a:gd name="T9" fmla="*/ 2147483647 h 120"/>
                <a:gd name="T10" fmla="*/ 2147483647 w 39"/>
                <a:gd name="T11" fmla="*/ 0 h 120"/>
                <a:gd name="T12" fmla="*/ 2147483647 w 39"/>
                <a:gd name="T13" fmla="*/ 2147483647 h 120"/>
                <a:gd name="T14" fmla="*/ 2147483647 w 39"/>
                <a:gd name="T15" fmla="*/ 2147483647 h 120"/>
                <a:gd name="T16" fmla="*/ 2147483647 w 39"/>
                <a:gd name="T17" fmla="*/ 2147483647 h 120"/>
                <a:gd name="T18" fmla="*/ 2147483647 w 39"/>
                <a:gd name="T19" fmla="*/ 2147483647 h 120"/>
                <a:gd name="T20" fmla="*/ 2147483647 w 39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120"/>
                <a:gd name="T35" fmla="*/ 39 w 39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120">
                  <a:moveTo>
                    <a:pt x="15" y="120"/>
                  </a:moveTo>
                  <a:lnTo>
                    <a:pt x="15" y="104"/>
                  </a:lnTo>
                  <a:lnTo>
                    <a:pt x="11" y="67"/>
                  </a:lnTo>
                  <a:lnTo>
                    <a:pt x="5" y="29"/>
                  </a:lnTo>
                  <a:lnTo>
                    <a:pt x="0" y="5"/>
                  </a:lnTo>
                  <a:lnTo>
                    <a:pt x="24" y="0"/>
                  </a:lnTo>
                  <a:lnTo>
                    <a:pt x="30" y="24"/>
                  </a:lnTo>
                  <a:lnTo>
                    <a:pt x="35" y="63"/>
                  </a:lnTo>
                  <a:lnTo>
                    <a:pt x="39" y="100"/>
                  </a:lnTo>
                  <a:lnTo>
                    <a:pt x="39" y="120"/>
                  </a:lnTo>
                  <a:lnTo>
                    <a:pt x="15" y="1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61" name="Freeform 1036"/>
            <p:cNvSpPr>
              <a:spLocks/>
            </p:cNvSpPr>
            <p:nvPr/>
          </p:nvSpPr>
          <p:spPr bwMode="auto">
            <a:xfrm>
              <a:off x="6281888" y="5503585"/>
              <a:ext cx="17516" cy="19630"/>
            </a:xfrm>
            <a:custGeom>
              <a:avLst/>
              <a:gdLst>
                <a:gd name="T0" fmla="*/ 2147483647 w 24"/>
                <a:gd name="T1" fmla="*/ 2147483647 h 30"/>
                <a:gd name="T2" fmla="*/ 0 w 24"/>
                <a:gd name="T3" fmla="*/ 2147483647 h 30"/>
                <a:gd name="T4" fmla="*/ 0 w 24"/>
                <a:gd name="T5" fmla="*/ 2147483647 h 30"/>
                <a:gd name="T6" fmla="*/ 2147483647 w 24"/>
                <a:gd name="T7" fmla="*/ 2147483647 h 30"/>
                <a:gd name="T8" fmla="*/ 2147483647 w 24"/>
                <a:gd name="T9" fmla="*/ 0 h 30"/>
                <a:gd name="T10" fmla="*/ 2147483647 w 24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0"/>
                <a:gd name="T20" fmla="*/ 24 w 24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0">
                  <a:moveTo>
                    <a:pt x="16" y="24"/>
                  </a:moveTo>
                  <a:lnTo>
                    <a:pt x="0" y="30"/>
                  </a:lnTo>
                  <a:lnTo>
                    <a:pt x="0" y="11"/>
                  </a:lnTo>
                  <a:lnTo>
                    <a:pt x="24" y="11"/>
                  </a:lnTo>
                  <a:lnTo>
                    <a:pt x="7" y="0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62" name="Freeform 1037"/>
            <p:cNvSpPr>
              <a:spLocks/>
            </p:cNvSpPr>
            <p:nvPr/>
          </p:nvSpPr>
          <p:spPr bwMode="auto">
            <a:xfrm>
              <a:off x="6245396" y="5406746"/>
              <a:ext cx="36493" cy="35333"/>
            </a:xfrm>
            <a:custGeom>
              <a:avLst/>
              <a:gdLst>
                <a:gd name="T0" fmla="*/ 2147483647 w 50"/>
                <a:gd name="T1" fmla="*/ 2147483647 h 54"/>
                <a:gd name="T2" fmla="*/ 2147483647 w 50"/>
                <a:gd name="T3" fmla="*/ 2147483647 h 54"/>
                <a:gd name="T4" fmla="*/ 2147483647 w 50"/>
                <a:gd name="T5" fmla="*/ 2147483647 h 54"/>
                <a:gd name="T6" fmla="*/ 2147483647 w 50"/>
                <a:gd name="T7" fmla="*/ 2147483647 h 54"/>
                <a:gd name="T8" fmla="*/ 0 w 50"/>
                <a:gd name="T9" fmla="*/ 2147483647 h 54"/>
                <a:gd name="T10" fmla="*/ 2147483647 w 50"/>
                <a:gd name="T11" fmla="*/ 0 h 54"/>
                <a:gd name="T12" fmla="*/ 2147483647 w 50"/>
                <a:gd name="T13" fmla="*/ 2147483647 h 54"/>
                <a:gd name="T14" fmla="*/ 2147483647 w 50"/>
                <a:gd name="T15" fmla="*/ 2147483647 h 54"/>
                <a:gd name="T16" fmla="*/ 2147483647 w 50"/>
                <a:gd name="T17" fmla="*/ 2147483647 h 54"/>
                <a:gd name="T18" fmla="*/ 2147483647 w 50"/>
                <a:gd name="T19" fmla="*/ 2147483647 h 54"/>
                <a:gd name="T20" fmla="*/ 2147483647 w 50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54"/>
                <a:gd name="T35" fmla="*/ 50 w 50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54">
                  <a:moveTo>
                    <a:pt x="44" y="54"/>
                  </a:moveTo>
                  <a:lnTo>
                    <a:pt x="29" y="50"/>
                  </a:lnTo>
                  <a:lnTo>
                    <a:pt x="15" y="39"/>
                  </a:lnTo>
                  <a:lnTo>
                    <a:pt x="5" y="24"/>
                  </a:lnTo>
                  <a:lnTo>
                    <a:pt x="0" y="7"/>
                  </a:lnTo>
                  <a:lnTo>
                    <a:pt x="24" y="0"/>
                  </a:lnTo>
                  <a:lnTo>
                    <a:pt x="28" y="13"/>
                  </a:lnTo>
                  <a:lnTo>
                    <a:pt x="33" y="20"/>
                  </a:lnTo>
                  <a:lnTo>
                    <a:pt x="40" y="28"/>
                  </a:lnTo>
                  <a:lnTo>
                    <a:pt x="50" y="30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63" name="Freeform 1038"/>
            <p:cNvSpPr>
              <a:spLocks/>
            </p:cNvSpPr>
            <p:nvPr/>
          </p:nvSpPr>
          <p:spPr bwMode="auto">
            <a:xfrm>
              <a:off x="6271670" y="5426376"/>
              <a:ext cx="17516" cy="15704"/>
            </a:xfrm>
            <a:custGeom>
              <a:avLst/>
              <a:gdLst>
                <a:gd name="T0" fmla="*/ 2147483647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2147483647 w 24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24" y="9"/>
                  </a:moveTo>
                  <a:lnTo>
                    <a:pt x="22" y="1"/>
                  </a:lnTo>
                  <a:lnTo>
                    <a:pt x="15" y="0"/>
                  </a:lnTo>
                  <a:lnTo>
                    <a:pt x="9" y="24"/>
                  </a:lnTo>
                  <a:lnTo>
                    <a:pt x="0" y="14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64" name="Freeform 1039"/>
            <p:cNvSpPr>
              <a:spLocks/>
            </p:cNvSpPr>
            <p:nvPr/>
          </p:nvSpPr>
          <p:spPr bwMode="auto">
            <a:xfrm>
              <a:off x="6245396" y="5346549"/>
              <a:ext cx="36493" cy="62814"/>
            </a:xfrm>
            <a:custGeom>
              <a:avLst/>
              <a:gdLst>
                <a:gd name="T0" fmla="*/ 0 w 50"/>
                <a:gd name="T1" fmla="*/ 2147483647 h 97"/>
                <a:gd name="T2" fmla="*/ 0 w 50"/>
                <a:gd name="T3" fmla="*/ 2147483647 h 97"/>
                <a:gd name="T4" fmla="*/ 2147483647 w 50"/>
                <a:gd name="T5" fmla="*/ 2147483647 h 97"/>
                <a:gd name="T6" fmla="*/ 2147483647 w 50"/>
                <a:gd name="T7" fmla="*/ 2147483647 h 97"/>
                <a:gd name="T8" fmla="*/ 2147483647 w 50"/>
                <a:gd name="T9" fmla="*/ 2147483647 h 97"/>
                <a:gd name="T10" fmla="*/ 2147483647 w 50"/>
                <a:gd name="T11" fmla="*/ 0 h 97"/>
                <a:gd name="T12" fmla="*/ 2147483647 w 50"/>
                <a:gd name="T13" fmla="*/ 0 h 97"/>
                <a:gd name="T14" fmla="*/ 2147483647 w 50"/>
                <a:gd name="T15" fmla="*/ 2147483647 h 97"/>
                <a:gd name="T16" fmla="*/ 2147483647 w 50"/>
                <a:gd name="T17" fmla="*/ 2147483647 h 97"/>
                <a:gd name="T18" fmla="*/ 2147483647 w 50"/>
                <a:gd name="T19" fmla="*/ 2147483647 h 97"/>
                <a:gd name="T20" fmla="*/ 2147483647 w 50"/>
                <a:gd name="T21" fmla="*/ 2147483647 h 97"/>
                <a:gd name="T22" fmla="*/ 2147483647 w 50"/>
                <a:gd name="T23" fmla="*/ 2147483647 h 97"/>
                <a:gd name="T24" fmla="*/ 0 w 50"/>
                <a:gd name="T25" fmla="*/ 2147483647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97"/>
                <a:gd name="T41" fmla="*/ 50 w 50"/>
                <a:gd name="T42" fmla="*/ 97 h 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97">
                  <a:moveTo>
                    <a:pt x="0" y="97"/>
                  </a:moveTo>
                  <a:lnTo>
                    <a:pt x="0" y="80"/>
                  </a:lnTo>
                  <a:lnTo>
                    <a:pt x="3" y="65"/>
                  </a:lnTo>
                  <a:lnTo>
                    <a:pt x="16" y="39"/>
                  </a:lnTo>
                  <a:lnTo>
                    <a:pt x="24" y="17"/>
                  </a:lnTo>
                  <a:lnTo>
                    <a:pt x="24" y="0"/>
                  </a:lnTo>
                  <a:lnTo>
                    <a:pt x="50" y="0"/>
                  </a:lnTo>
                  <a:lnTo>
                    <a:pt x="48" y="24"/>
                  </a:lnTo>
                  <a:lnTo>
                    <a:pt x="39" y="50"/>
                  </a:lnTo>
                  <a:lnTo>
                    <a:pt x="28" y="74"/>
                  </a:lnTo>
                  <a:lnTo>
                    <a:pt x="24" y="86"/>
                  </a:lnTo>
                  <a:lnTo>
                    <a:pt x="24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65" name="Freeform 1040"/>
            <p:cNvSpPr>
              <a:spLocks/>
            </p:cNvSpPr>
            <p:nvPr/>
          </p:nvSpPr>
          <p:spPr bwMode="auto">
            <a:xfrm>
              <a:off x="6245396" y="5406746"/>
              <a:ext cx="17516" cy="5235"/>
            </a:xfrm>
            <a:custGeom>
              <a:avLst/>
              <a:gdLst>
                <a:gd name="T0" fmla="*/ 0 w 24"/>
                <a:gd name="T1" fmla="*/ 2147483647 h 7"/>
                <a:gd name="T2" fmla="*/ 0 w 24"/>
                <a:gd name="T3" fmla="*/ 2147483647 h 7"/>
                <a:gd name="T4" fmla="*/ 2147483647 w 24"/>
                <a:gd name="T5" fmla="*/ 2147483647 h 7"/>
                <a:gd name="T6" fmla="*/ 2147483647 w 24"/>
                <a:gd name="T7" fmla="*/ 0 h 7"/>
                <a:gd name="T8" fmla="*/ 0 w 24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7"/>
                <a:gd name="T17" fmla="*/ 24 w 2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7">
                  <a:moveTo>
                    <a:pt x="0" y="7"/>
                  </a:moveTo>
                  <a:lnTo>
                    <a:pt x="0" y="4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66" name="Freeform 1041"/>
            <p:cNvSpPr>
              <a:spLocks/>
            </p:cNvSpPr>
            <p:nvPr/>
          </p:nvSpPr>
          <p:spPr bwMode="auto">
            <a:xfrm>
              <a:off x="6255614" y="5268031"/>
              <a:ext cx="24815" cy="79827"/>
            </a:xfrm>
            <a:custGeom>
              <a:avLst/>
              <a:gdLst>
                <a:gd name="T0" fmla="*/ 2147483647 w 35"/>
                <a:gd name="T1" fmla="*/ 2147483647 h 122"/>
                <a:gd name="T2" fmla="*/ 2147483647 w 35"/>
                <a:gd name="T3" fmla="*/ 2147483647 h 122"/>
                <a:gd name="T4" fmla="*/ 2147483647 w 35"/>
                <a:gd name="T5" fmla="*/ 0 h 122"/>
                <a:gd name="T6" fmla="*/ 0 w 35"/>
                <a:gd name="T7" fmla="*/ 2147483647 h 122"/>
                <a:gd name="T8" fmla="*/ 2147483647 w 35"/>
                <a:gd name="T9" fmla="*/ 2147483647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22"/>
                <a:gd name="T17" fmla="*/ 35 w 35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22">
                  <a:moveTo>
                    <a:pt x="11" y="122"/>
                  </a:moveTo>
                  <a:lnTo>
                    <a:pt x="35" y="119"/>
                  </a:lnTo>
                  <a:lnTo>
                    <a:pt x="24" y="0"/>
                  </a:lnTo>
                  <a:lnTo>
                    <a:pt x="0" y="4"/>
                  </a:lnTo>
                  <a:lnTo>
                    <a:pt x="11" y="1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67" name="Freeform 1042"/>
            <p:cNvSpPr>
              <a:spLocks/>
            </p:cNvSpPr>
            <p:nvPr/>
          </p:nvSpPr>
          <p:spPr bwMode="auto">
            <a:xfrm>
              <a:off x="6262912" y="5345241"/>
              <a:ext cx="18976" cy="2617"/>
            </a:xfrm>
            <a:custGeom>
              <a:avLst/>
              <a:gdLst>
                <a:gd name="T0" fmla="*/ 2147483647 w 26"/>
                <a:gd name="T1" fmla="*/ 2147483647 h 3"/>
                <a:gd name="T2" fmla="*/ 2147483647 w 26"/>
                <a:gd name="T3" fmla="*/ 0 h 3"/>
                <a:gd name="T4" fmla="*/ 0 w 26"/>
                <a:gd name="T5" fmla="*/ 2147483647 h 3"/>
                <a:gd name="T6" fmla="*/ 0 w 26"/>
                <a:gd name="T7" fmla="*/ 2147483647 h 3"/>
                <a:gd name="T8" fmla="*/ 2147483647 w 2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"/>
                <a:gd name="T17" fmla="*/ 26 w 2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">
                  <a:moveTo>
                    <a:pt x="26" y="1"/>
                  </a:moveTo>
                  <a:lnTo>
                    <a:pt x="24" y="0"/>
                  </a:lnTo>
                  <a:lnTo>
                    <a:pt x="0" y="3"/>
                  </a:lnTo>
                  <a:lnTo>
                    <a:pt x="0" y="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68" name="Freeform 1043"/>
            <p:cNvSpPr>
              <a:spLocks/>
            </p:cNvSpPr>
            <p:nvPr/>
          </p:nvSpPr>
          <p:spPr bwMode="auto">
            <a:xfrm>
              <a:off x="6255614" y="5105761"/>
              <a:ext cx="72985" cy="164888"/>
            </a:xfrm>
            <a:custGeom>
              <a:avLst/>
              <a:gdLst>
                <a:gd name="T0" fmla="*/ 0 w 100"/>
                <a:gd name="T1" fmla="*/ 2147483647 h 254"/>
                <a:gd name="T2" fmla="*/ 2147483647 w 100"/>
                <a:gd name="T3" fmla="*/ 2147483647 h 254"/>
                <a:gd name="T4" fmla="*/ 2147483647 w 100"/>
                <a:gd name="T5" fmla="*/ 2147483647 h 254"/>
                <a:gd name="T6" fmla="*/ 2147483647 w 100"/>
                <a:gd name="T7" fmla="*/ 2147483647 h 254"/>
                <a:gd name="T8" fmla="*/ 2147483647 w 100"/>
                <a:gd name="T9" fmla="*/ 2147483647 h 254"/>
                <a:gd name="T10" fmla="*/ 2147483647 w 100"/>
                <a:gd name="T11" fmla="*/ 2147483647 h 254"/>
                <a:gd name="T12" fmla="*/ 2147483647 w 100"/>
                <a:gd name="T13" fmla="*/ 0 h 254"/>
                <a:gd name="T14" fmla="*/ 2147483647 w 100"/>
                <a:gd name="T15" fmla="*/ 2147483647 h 254"/>
                <a:gd name="T16" fmla="*/ 2147483647 w 100"/>
                <a:gd name="T17" fmla="*/ 2147483647 h 254"/>
                <a:gd name="T18" fmla="*/ 2147483647 w 100"/>
                <a:gd name="T19" fmla="*/ 2147483647 h 254"/>
                <a:gd name="T20" fmla="*/ 2147483647 w 100"/>
                <a:gd name="T21" fmla="*/ 2147483647 h 254"/>
                <a:gd name="T22" fmla="*/ 2147483647 w 100"/>
                <a:gd name="T23" fmla="*/ 2147483647 h 254"/>
                <a:gd name="T24" fmla="*/ 2147483647 w 100"/>
                <a:gd name="T25" fmla="*/ 2147483647 h 254"/>
                <a:gd name="T26" fmla="*/ 2147483647 w 100"/>
                <a:gd name="T27" fmla="*/ 2147483647 h 254"/>
                <a:gd name="T28" fmla="*/ 0 w 100"/>
                <a:gd name="T29" fmla="*/ 2147483647 h 2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254"/>
                <a:gd name="T47" fmla="*/ 100 w 100"/>
                <a:gd name="T48" fmla="*/ 254 h 2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254">
                  <a:moveTo>
                    <a:pt x="0" y="248"/>
                  </a:moveTo>
                  <a:lnTo>
                    <a:pt x="7" y="187"/>
                  </a:lnTo>
                  <a:lnTo>
                    <a:pt x="18" y="111"/>
                  </a:lnTo>
                  <a:lnTo>
                    <a:pt x="27" y="74"/>
                  </a:lnTo>
                  <a:lnTo>
                    <a:pt x="42" y="41"/>
                  </a:lnTo>
                  <a:lnTo>
                    <a:pt x="61" y="13"/>
                  </a:lnTo>
                  <a:lnTo>
                    <a:pt x="87" y="0"/>
                  </a:lnTo>
                  <a:lnTo>
                    <a:pt x="100" y="22"/>
                  </a:lnTo>
                  <a:lnTo>
                    <a:pt x="77" y="33"/>
                  </a:lnTo>
                  <a:lnTo>
                    <a:pt x="64" y="54"/>
                  </a:lnTo>
                  <a:lnTo>
                    <a:pt x="52" y="83"/>
                  </a:lnTo>
                  <a:lnTo>
                    <a:pt x="42" y="117"/>
                  </a:lnTo>
                  <a:lnTo>
                    <a:pt x="31" y="193"/>
                  </a:lnTo>
                  <a:lnTo>
                    <a:pt x="24" y="25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69" name="Freeform 1044"/>
            <p:cNvSpPr>
              <a:spLocks/>
            </p:cNvSpPr>
            <p:nvPr/>
          </p:nvSpPr>
          <p:spPr bwMode="auto">
            <a:xfrm>
              <a:off x="6255614" y="5268031"/>
              <a:ext cx="17516" cy="2617"/>
            </a:xfrm>
            <a:custGeom>
              <a:avLst/>
              <a:gdLst>
                <a:gd name="T0" fmla="*/ 0 w 24"/>
                <a:gd name="T1" fmla="*/ 2147483647 h 6"/>
                <a:gd name="T2" fmla="*/ 0 w 24"/>
                <a:gd name="T3" fmla="*/ 2147483647 h 6"/>
                <a:gd name="T4" fmla="*/ 0 w 24"/>
                <a:gd name="T5" fmla="*/ 0 h 6"/>
                <a:gd name="T6" fmla="*/ 2147483647 w 24"/>
                <a:gd name="T7" fmla="*/ 2147483647 h 6"/>
                <a:gd name="T8" fmla="*/ 2147483647 w 24"/>
                <a:gd name="T9" fmla="*/ 0 h 6"/>
                <a:gd name="T10" fmla="*/ 0 w 24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6"/>
                <a:gd name="T20" fmla="*/ 24 w 2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6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0" name="Freeform 1045"/>
            <p:cNvSpPr>
              <a:spLocks/>
            </p:cNvSpPr>
            <p:nvPr/>
          </p:nvSpPr>
          <p:spPr bwMode="auto">
            <a:xfrm>
              <a:off x="6312542" y="5088748"/>
              <a:ext cx="20436" cy="24864"/>
            </a:xfrm>
            <a:custGeom>
              <a:avLst/>
              <a:gdLst>
                <a:gd name="T0" fmla="*/ 2147483647 w 28"/>
                <a:gd name="T1" fmla="*/ 2147483647 h 37"/>
                <a:gd name="T2" fmla="*/ 2147483647 w 28"/>
                <a:gd name="T3" fmla="*/ 2147483647 h 37"/>
                <a:gd name="T4" fmla="*/ 2147483647 w 28"/>
                <a:gd name="T5" fmla="*/ 0 h 37"/>
                <a:gd name="T6" fmla="*/ 0 w 28"/>
                <a:gd name="T7" fmla="*/ 2147483647 h 37"/>
                <a:gd name="T8" fmla="*/ 2147483647 w 28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7"/>
                <a:gd name="T17" fmla="*/ 28 w 2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7">
                  <a:moveTo>
                    <a:pt x="4" y="37"/>
                  </a:moveTo>
                  <a:lnTo>
                    <a:pt x="28" y="33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1" name="Freeform 1046"/>
            <p:cNvSpPr>
              <a:spLocks/>
            </p:cNvSpPr>
            <p:nvPr/>
          </p:nvSpPr>
          <p:spPr bwMode="auto">
            <a:xfrm>
              <a:off x="6315462" y="5105761"/>
              <a:ext cx="17516" cy="14395"/>
            </a:xfrm>
            <a:custGeom>
              <a:avLst/>
              <a:gdLst>
                <a:gd name="T0" fmla="*/ 2147483647 w 24"/>
                <a:gd name="T1" fmla="*/ 2147483647 h 22"/>
                <a:gd name="T2" fmla="*/ 2147483647 w 24"/>
                <a:gd name="T3" fmla="*/ 2147483647 h 22"/>
                <a:gd name="T4" fmla="*/ 2147483647 w 24"/>
                <a:gd name="T5" fmla="*/ 2147483647 h 22"/>
                <a:gd name="T6" fmla="*/ 0 w 24"/>
                <a:gd name="T7" fmla="*/ 2147483647 h 22"/>
                <a:gd name="T8" fmla="*/ 2147483647 w 24"/>
                <a:gd name="T9" fmla="*/ 0 h 22"/>
                <a:gd name="T10" fmla="*/ 2147483647 w 24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2"/>
                <a:gd name="T20" fmla="*/ 24 w 2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2">
                  <a:moveTo>
                    <a:pt x="19" y="22"/>
                  </a:moveTo>
                  <a:lnTo>
                    <a:pt x="24" y="19"/>
                  </a:lnTo>
                  <a:lnTo>
                    <a:pt x="24" y="9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2" name="Freeform 1047"/>
            <p:cNvSpPr>
              <a:spLocks/>
            </p:cNvSpPr>
            <p:nvPr/>
          </p:nvSpPr>
          <p:spPr bwMode="auto">
            <a:xfrm>
              <a:off x="6293566" y="5022008"/>
              <a:ext cx="35033" cy="74592"/>
            </a:xfrm>
            <a:custGeom>
              <a:avLst/>
              <a:gdLst>
                <a:gd name="T0" fmla="*/ 2147483647 w 48"/>
                <a:gd name="T1" fmla="*/ 2147483647 h 115"/>
                <a:gd name="T2" fmla="*/ 2147483647 w 48"/>
                <a:gd name="T3" fmla="*/ 2147483647 h 115"/>
                <a:gd name="T4" fmla="*/ 2147483647 w 48"/>
                <a:gd name="T5" fmla="*/ 2147483647 h 115"/>
                <a:gd name="T6" fmla="*/ 2147483647 w 48"/>
                <a:gd name="T7" fmla="*/ 2147483647 h 115"/>
                <a:gd name="T8" fmla="*/ 0 w 48"/>
                <a:gd name="T9" fmla="*/ 2147483647 h 115"/>
                <a:gd name="T10" fmla="*/ 2147483647 w 48"/>
                <a:gd name="T11" fmla="*/ 0 h 115"/>
                <a:gd name="T12" fmla="*/ 2147483647 w 48"/>
                <a:gd name="T13" fmla="*/ 2147483647 h 115"/>
                <a:gd name="T14" fmla="*/ 2147483647 w 48"/>
                <a:gd name="T15" fmla="*/ 2147483647 h 115"/>
                <a:gd name="T16" fmla="*/ 2147483647 w 48"/>
                <a:gd name="T17" fmla="*/ 2147483647 h 115"/>
                <a:gd name="T18" fmla="*/ 2147483647 w 48"/>
                <a:gd name="T19" fmla="*/ 2147483647 h 115"/>
                <a:gd name="T20" fmla="*/ 2147483647 w 48"/>
                <a:gd name="T21" fmla="*/ 2147483647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115"/>
                <a:gd name="T35" fmla="*/ 48 w 48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115">
                  <a:moveTo>
                    <a:pt x="29" y="115"/>
                  </a:moveTo>
                  <a:lnTo>
                    <a:pt x="22" y="110"/>
                  </a:lnTo>
                  <a:lnTo>
                    <a:pt x="14" y="97"/>
                  </a:lnTo>
                  <a:lnTo>
                    <a:pt x="7" y="67"/>
                  </a:lnTo>
                  <a:lnTo>
                    <a:pt x="0" y="4"/>
                  </a:lnTo>
                  <a:lnTo>
                    <a:pt x="24" y="0"/>
                  </a:lnTo>
                  <a:lnTo>
                    <a:pt x="31" y="61"/>
                  </a:lnTo>
                  <a:lnTo>
                    <a:pt x="38" y="87"/>
                  </a:lnTo>
                  <a:lnTo>
                    <a:pt x="42" y="93"/>
                  </a:lnTo>
                  <a:lnTo>
                    <a:pt x="48" y="97"/>
                  </a:lnTo>
                  <a:lnTo>
                    <a:pt x="29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3" name="Freeform 1048"/>
            <p:cNvSpPr>
              <a:spLocks/>
            </p:cNvSpPr>
            <p:nvPr/>
          </p:nvSpPr>
          <p:spPr bwMode="auto">
            <a:xfrm>
              <a:off x="6312542" y="5084823"/>
              <a:ext cx="17516" cy="11778"/>
            </a:xfrm>
            <a:custGeom>
              <a:avLst/>
              <a:gdLst>
                <a:gd name="T0" fmla="*/ 2147483647 w 25"/>
                <a:gd name="T1" fmla="*/ 2147483647 h 18"/>
                <a:gd name="T2" fmla="*/ 2147483647 w 25"/>
                <a:gd name="T3" fmla="*/ 2147483647 h 18"/>
                <a:gd name="T4" fmla="*/ 2147483647 w 25"/>
                <a:gd name="T5" fmla="*/ 0 h 18"/>
                <a:gd name="T6" fmla="*/ 2147483647 w 25"/>
                <a:gd name="T7" fmla="*/ 2147483647 h 18"/>
                <a:gd name="T8" fmla="*/ 0 w 25"/>
                <a:gd name="T9" fmla="*/ 2147483647 h 18"/>
                <a:gd name="T10" fmla="*/ 2147483647 w 25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8"/>
                <a:gd name="T20" fmla="*/ 25 w 25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8">
                  <a:moveTo>
                    <a:pt x="25" y="7"/>
                  </a:moveTo>
                  <a:lnTo>
                    <a:pt x="25" y="1"/>
                  </a:lnTo>
                  <a:lnTo>
                    <a:pt x="23" y="0"/>
                  </a:lnTo>
                  <a:lnTo>
                    <a:pt x="4" y="18"/>
                  </a:lnTo>
                  <a:lnTo>
                    <a:pt x="0" y="11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4" name="Freeform 1049"/>
            <p:cNvSpPr>
              <a:spLocks/>
            </p:cNvSpPr>
            <p:nvPr/>
          </p:nvSpPr>
          <p:spPr bwMode="auto">
            <a:xfrm>
              <a:off x="6287727" y="4956577"/>
              <a:ext cx="23355" cy="66740"/>
            </a:xfrm>
            <a:custGeom>
              <a:avLst/>
              <a:gdLst>
                <a:gd name="T0" fmla="*/ 2147483647 w 32"/>
                <a:gd name="T1" fmla="*/ 2147483647 h 104"/>
                <a:gd name="T2" fmla="*/ 0 w 32"/>
                <a:gd name="T3" fmla="*/ 2147483647 h 104"/>
                <a:gd name="T4" fmla="*/ 0 w 32"/>
                <a:gd name="T5" fmla="*/ 2147483647 h 104"/>
                <a:gd name="T6" fmla="*/ 2147483647 w 32"/>
                <a:gd name="T7" fmla="*/ 0 h 104"/>
                <a:gd name="T8" fmla="*/ 2147483647 w 32"/>
                <a:gd name="T9" fmla="*/ 2147483647 h 104"/>
                <a:gd name="T10" fmla="*/ 2147483647 w 32"/>
                <a:gd name="T11" fmla="*/ 2147483647 h 104"/>
                <a:gd name="T12" fmla="*/ 2147483647 w 32"/>
                <a:gd name="T13" fmla="*/ 2147483647 h 104"/>
                <a:gd name="T14" fmla="*/ 2147483647 w 32"/>
                <a:gd name="T15" fmla="*/ 2147483647 h 104"/>
                <a:gd name="T16" fmla="*/ 2147483647 w 32"/>
                <a:gd name="T17" fmla="*/ 2147483647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04"/>
                <a:gd name="T29" fmla="*/ 32 w 32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04">
                  <a:moveTo>
                    <a:pt x="8" y="104"/>
                  </a:moveTo>
                  <a:lnTo>
                    <a:pt x="0" y="52"/>
                  </a:lnTo>
                  <a:lnTo>
                    <a:pt x="0" y="19"/>
                  </a:lnTo>
                  <a:lnTo>
                    <a:pt x="8" y="0"/>
                  </a:lnTo>
                  <a:lnTo>
                    <a:pt x="32" y="10"/>
                  </a:lnTo>
                  <a:lnTo>
                    <a:pt x="24" y="26"/>
                  </a:lnTo>
                  <a:lnTo>
                    <a:pt x="24" y="48"/>
                  </a:lnTo>
                  <a:lnTo>
                    <a:pt x="32" y="100"/>
                  </a:lnTo>
                  <a:lnTo>
                    <a:pt x="8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5" name="Freeform 1050"/>
            <p:cNvSpPr>
              <a:spLocks/>
            </p:cNvSpPr>
            <p:nvPr/>
          </p:nvSpPr>
          <p:spPr bwMode="auto">
            <a:xfrm>
              <a:off x="6293566" y="5022008"/>
              <a:ext cx="17516" cy="1309"/>
            </a:xfrm>
            <a:custGeom>
              <a:avLst/>
              <a:gdLst>
                <a:gd name="T0" fmla="*/ 2147483647 w 24"/>
                <a:gd name="T1" fmla="*/ 0 h 4"/>
                <a:gd name="T2" fmla="*/ 0 w 24"/>
                <a:gd name="T3" fmla="*/ 2147483647 h 4"/>
                <a:gd name="T4" fmla="*/ 2147483647 w 24"/>
                <a:gd name="T5" fmla="*/ 0 h 4"/>
                <a:gd name="T6" fmla="*/ 0 60000 65536"/>
                <a:gd name="T7" fmla="*/ 0 60000 65536"/>
                <a:gd name="T8" fmla="*/ 0 60000 65536"/>
                <a:gd name="T9" fmla="*/ 0 w 24"/>
                <a:gd name="T10" fmla="*/ 0 h 4"/>
                <a:gd name="T11" fmla="*/ 24 w 2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4">
                  <a:moveTo>
                    <a:pt x="24" y="0"/>
                  </a:moveTo>
                  <a:lnTo>
                    <a:pt x="0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6" name="Freeform 1051"/>
            <p:cNvSpPr>
              <a:spLocks/>
            </p:cNvSpPr>
            <p:nvPr/>
          </p:nvSpPr>
          <p:spPr bwMode="auto">
            <a:xfrm>
              <a:off x="6296485" y="4897688"/>
              <a:ext cx="59848" cy="66740"/>
            </a:xfrm>
            <a:custGeom>
              <a:avLst/>
              <a:gdLst>
                <a:gd name="T0" fmla="*/ 0 w 84"/>
                <a:gd name="T1" fmla="*/ 2147483647 h 102"/>
                <a:gd name="T2" fmla="*/ 2147483647 w 84"/>
                <a:gd name="T3" fmla="*/ 2147483647 h 102"/>
                <a:gd name="T4" fmla="*/ 2147483647 w 84"/>
                <a:gd name="T5" fmla="*/ 2147483647 h 102"/>
                <a:gd name="T6" fmla="*/ 2147483647 w 84"/>
                <a:gd name="T7" fmla="*/ 2147483647 h 102"/>
                <a:gd name="T8" fmla="*/ 2147483647 w 84"/>
                <a:gd name="T9" fmla="*/ 0 h 102"/>
                <a:gd name="T10" fmla="*/ 2147483647 w 84"/>
                <a:gd name="T11" fmla="*/ 2147483647 h 102"/>
                <a:gd name="T12" fmla="*/ 2147483647 w 84"/>
                <a:gd name="T13" fmla="*/ 2147483647 h 102"/>
                <a:gd name="T14" fmla="*/ 2147483647 w 84"/>
                <a:gd name="T15" fmla="*/ 2147483647 h 102"/>
                <a:gd name="T16" fmla="*/ 2147483647 w 84"/>
                <a:gd name="T17" fmla="*/ 2147483647 h 102"/>
                <a:gd name="T18" fmla="*/ 2147483647 w 84"/>
                <a:gd name="T19" fmla="*/ 2147483647 h 102"/>
                <a:gd name="T20" fmla="*/ 0 w 84"/>
                <a:gd name="T21" fmla="*/ 2147483647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102"/>
                <a:gd name="T35" fmla="*/ 84 w 84"/>
                <a:gd name="T36" fmla="*/ 102 h 1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102">
                  <a:moveTo>
                    <a:pt x="0" y="84"/>
                  </a:moveTo>
                  <a:lnTo>
                    <a:pt x="41" y="41"/>
                  </a:lnTo>
                  <a:lnTo>
                    <a:pt x="56" y="21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84" y="4"/>
                  </a:lnTo>
                  <a:lnTo>
                    <a:pt x="84" y="19"/>
                  </a:lnTo>
                  <a:lnTo>
                    <a:pt x="78" y="34"/>
                  </a:lnTo>
                  <a:lnTo>
                    <a:pt x="59" y="60"/>
                  </a:lnTo>
                  <a:lnTo>
                    <a:pt x="19" y="10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7" name="Freeform 1053"/>
            <p:cNvSpPr>
              <a:spLocks/>
            </p:cNvSpPr>
            <p:nvPr/>
          </p:nvSpPr>
          <p:spPr bwMode="auto">
            <a:xfrm>
              <a:off x="6335898" y="4863664"/>
              <a:ext cx="20436" cy="36642"/>
            </a:xfrm>
            <a:custGeom>
              <a:avLst/>
              <a:gdLst>
                <a:gd name="T0" fmla="*/ 2147483647 w 28"/>
                <a:gd name="T1" fmla="*/ 2147483647 h 55"/>
                <a:gd name="T2" fmla="*/ 0 w 28"/>
                <a:gd name="T3" fmla="*/ 2147483647 h 55"/>
                <a:gd name="T4" fmla="*/ 2147483647 w 28"/>
                <a:gd name="T5" fmla="*/ 0 h 55"/>
                <a:gd name="T6" fmla="*/ 2147483647 w 28"/>
                <a:gd name="T7" fmla="*/ 2147483647 h 55"/>
                <a:gd name="T8" fmla="*/ 2147483647 w 28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55"/>
                <a:gd name="T17" fmla="*/ 28 w 2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55">
                  <a:moveTo>
                    <a:pt x="3" y="55"/>
                  </a:moveTo>
                  <a:lnTo>
                    <a:pt x="0" y="3"/>
                  </a:lnTo>
                  <a:lnTo>
                    <a:pt x="24" y="0"/>
                  </a:lnTo>
                  <a:lnTo>
                    <a:pt x="28" y="51"/>
                  </a:lnTo>
                  <a:lnTo>
                    <a:pt x="3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8" name="Freeform 1054"/>
            <p:cNvSpPr>
              <a:spLocks/>
            </p:cNvSpPr>
            <p:nvPr/>
          </p:nvSpPr>
          <p:spPr bwMode="auto">
            <a:xfrm>
              <a:off x="6338817" y="4897688"/>
              <a:ext cx="17516" cy="2617"/>
            </a:xfrm>
            <a:custGeom>
              <a:avLst/>
              <a:gdLst>
                <a:gd name="T0" fmla="*/ 2147483647 w 25"/>
                <a:gd name="T1" fmla="*/ 2147483647 h 4"/>
                <a:gd name="T2" fmla="*/ 2147483647 w 25"/>
                <a:gd name="T3" fmla="*/ 2147483647 h 4"/>
                <a:gd name="T4" fmla="*/ 2147483647 w 25"/>
                <a:gd name="T5" fmla="*/ 0 h 4"/>
                <a:gd name="T6" fmla="*/ 0 w 25"/>
                <a:gd name="T7" fmla="*/ 2147483647 h 4"/>
                <a:gd name="T8" fmla="*/ 0 w 25"/>
                <a:gd name="T9" fmla="*/ 0 h 4"/>
                <a:gd name="T10" fmla="*/ 2147483647 w 25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4"/>
                <a:gd name="T20" fmla="*/ 25 w 2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4">
                  <a:moveTo>
                    <a:pt x="25" y="4"/>
                  </a:moveTo>
                  <a:lnTo>
                    <a:pt x="25" y="2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9" name="Freeform 1055"/>
            <p:cNvSpPr>
              <a:spLocks/>
            </p:cNvSpPr>
            <p:nvPr/>
          </p:nvSpPr>
          <p:spPr bwMode="auto">
            <a:xfrm>
              <a:off x="6335898" y="4751121"/>
              <a:ext cx="58388" cy="113851"/>
            </a:xfrm>
            <a:custGeom>
              <a:avLst/>
              <a:gdLst>
                <a:gd name="T0" fmla="*/ 0 w 79"/>
                <a:gd name="T1" fmla="*/ 2147483647 h 174"/>
                <a:gd name="T2" fmla="*/ 0 w 79"/>
                <a:gd name="T3" fmla="*/ 2147483647 h 174"/>
                <a:gd name="T4" fmla="*/ 2147483647 w 79"/>
                <a:gd name="T5" fmla="*/ 2147483647 h 174"/>
                <a:gd name="T6" fmla="*/ 2147483647 w 79"/>
                <a:gd name="T7" fmla="*/ 2147483647 h 174"/>
                <a:gd name="T8" fmla="*/ 2147483647 w 79"/>
                <a:gd name="T9" fmla="*/ 2147483647 h 174"/>
                <a:gd name="T10" fmla="*/ 2147483647 w 79"/>
                <a:gd name="T11" fmla="*/ 2147483647 h 174"/>
                <a:gd name="T12" fmla="*/ 2147483647 w 79"/>
                <a:gd name="T13" fmla="*/ 2147483647 h 174"/>
                <a:gd name="T14" fmla="*/ 2147483647 w 79"/>
                <a:gd name="T15" fmla="*/ 0 h 174"/>
                <a:gd name="T16" fmla="*/ 2147483647 w 79"/>
                <a:gd name="T17" fmla="*/ 0 h 174"/>
                <a:gd name="T18" fmla="*/ 2147483647 w 79"/>
                <a:gd name="T19" fmla="*/ 2147483647 h 174"/>
                <a:gd name="T20" fmla="*/ 2147483647 w 79"/>
                <a:gd name="T21" fmla="*/ 2147483647 h 174"/>
                <a:gd name="T22" fmla="*/ 2147483647 w 79"/>
                <a:gd name="T23" fmla="*/ 2147483647 h 174"/>
                <a:gd name="T24" fmla="*/ 2147483647 w 79"/>
                <a:gd name="T25" fmla="*/ 2147483647 h 174"/>
                <a:gd name="T26" fmla="*/ 2147483647 w 79"/>
                <a:gd name="T27" fmla="*/ 2147483647 h 174"/>
                <a:gd name="T28" fmla="*/ 2147483647 w 79"/>
                <a:gd name="T29" fmla="*/ 2147483647 h 174"/>
                <a:gd name="T30" fmla="*/ 2147483647 w 79"/>
                <a:gd name="T31" fmla="*/ 2147483647 h 174"/>
                <a:gd name="T32" fmla="*/ 0 w 79"/>
                <a:gd name="T33" fmla="*/ 2147483647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174"/>
                <a:gd name="T53" fmla="*/ 79 w 79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174">
                  <a:moveTo>
                    <a:pt x="0" y="174"/>
                  </a:moveTo>
                  <a:lnTo>
                    <a:pt x="0" y="145"/>
                  </a:lnTo>
                  <a:lnTo>
                    <a:pt x="7" y="119"/>
                  </a:lnTo>
                  <a:lnTo>
                    <a:pt x="29" y="80"/>
                  </a:lnTo>
                  <a:lnTo>
                    <a:pt x="40" y="65"/>
                  </a:lnTo>
                  <a:lnTo>
                    <a:pt x="48" y="47"/>
                  </a:lnTo>
                  <a:lnTo>
                    <a:pt x="55" y="26"/>
                  </a:lnTo>
                  <a:lnTo>
                    <a:pt x="55" y="0"/>
                  </a:lnTo>
                  <a:lnTo>
                    <a:pt x="79" y="0"/>
                  </a:lnTo>
                  <a:lnTo>
                    <a:pt x="79" y="32"/>
                  </a:lnTo>
                  <a:lnTo>
                    <a:pt x="72" y="56"/>
                  </a:lnTo>
                  <a:lnTo>
                    <a:pt x="63" y="78"/>
                  </a:lnTo>
                  <a:lnTo>
                    <a:pt x="50" y="95"/>
                  </a:lnTo>
                  <a:lnTo>
                    <a:pt x="29" y="132"/>
                  </a:lnTo>
                  <a:lnTo>
                    <a:pt x="24" y="150"/>
                  </a:lnTo>
                  <a:lnTo>
                    <a:pt x="24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0" name="Freeform 1056"/>
            <p:cNvSpPr>
              <a:spLocks/>
            </p:cNvSpPr>
            <p:nvPr/>
          </p:nvSpPr>
          <p:spPr bwMode="auto">
            <a:xfrm>
              <a:off x="6335898" y="4863664"/>
              <a:ext cx="17516" cy="2617"/>
            </a:xfrm>
            <a:custGeom>
              <a:avLst/>
              <a:gdLst>
                <a:gd name="T0" fmla="*/ 0 w 24"/>
                <a:gd name="T1" fmla="*/ 2147483647 h 3"/>
                <a:gd name="T2" fmla="*/ 0 w 24"/>
                <a:gd name="T3" fmla="*/ 2147483647 h 3"/>
                <a:gd name="T4" fmla="*/ 2147483647 w 24"/>
                <a:gd name="T5" fmla="*/ 2147483647 h 3"/>
                <a:gd name="T6" fmla="*/ 2147483647 w 24"/>
                <a:gd name="T7" fmla="*/ 0 h 3"/>
                <a:gd name="T8" fmla="*/ 0 w 24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"/>
                <a:gd name="T17" fmla="*/ 24 w 2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">
                  <a:moveTo>
                    <a:pt x="0" y="3"/>
                  </a:moveTo>
                  <a:lnTo>
                    <a:pt x="0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1" name="Freeform 1057"/>
            <p:cNvSpPr>
              <a:spLocks/>
            </p:cNvSpPr>
            <p:nvPr/>
          </p:nvSpPr>
          <p:spPr bwMode="auto">
            <a:xfrm>
              <a:off x="6334438" y="4645122"/>
              <a:ext cx="59848" cy="108617"/>
            </a:xfrm>
            <a:custGeom>
              <a:avLst/>
              <a:gdLst>
                <a:gd name="T0" fmla="*/ 2147483647 w 83"/>
                <a:gd name="T1" fmla="*/ 2147483647 h 166"/>
                <a:gd name="T2" fmla="*/ 2147483647 w 83"/>
                <a:gd name="T3" fmla="*/ 2147483647 h 166"/>
                <a:gd name="T4" fmla="*/ 2147483647 w 83"/>
                <a:gd name="T5" fmla="*/ 2147483647 h 166"/>
                <a:gd name="T6" fmla="*/ 2147483647 w 83"/>
                <a:gd name="T7" fmla="*/ 2147483647 h 166"/>
                <a:gd name="T8" fmla="*/ 2147483647 w 83"/>
                <a:gd name="T9" fmla="*/ 2147483647 h 166"/>
                <a:gd name="T10" fmla="*/ 2147483647 w 83"/>
                <a:gd name="T11" fmla="*/ 2147483647 h 166"/>
                <a:gd name="T12" fmla="*/ 0 w 83"/>
                <a:gd name="T13" fmla="*/ 2147483647 h 166"/>
                <a:gd name="T14" fmla="*/ 2147483647 w 83"/>
                <a:gd name="T15" fmla="*/ 0 h 166"/>
                <a:gd name="T16" fmla="*/ 2147483647 w 83"/>
                <a:gd name="T17" fmla="*/ 2147483647 h 166"/>
                <a:gd name="T18" fmla="*/ 2147483647 w 83"/>
                <a:gd name="T19" fmla="*/ 2147483647 h 166"/>
                <a:gd name="T20" fmla="*/ 2147483647 w 83"/>
                <a:gd name="T21" fmla="*/ 2147483647 h 166"/>
                <a:gd name="T22" fmla="*/ 2147483647 w 83"/>
                <a:gd name="T23" fmla="*/ 2147483647 h 166"/>
                <a:gd name="T24" fmla="*/ 2147483647 w 83"/>
                <a:gd name="T25" fmla="*/ 2147483647 h 166"/>
                <a:gd name="T26" fmla="*/ 2147483647 w 83"/>
                <a:gd name="T27" fmla="*/ 2147483647 h 166"/>
                <a:gd name="T28" fmla="*/ 2147483647 w 83"/>
                <a:gd name="T29" fmla="*/ 2147483647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166"/>
                <a:gd name="T47" fmla="*/ 83 w 83"/>
                <a:gd name="T48" fmla="*/ 166 h 1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166">
                  <a:moveTo>
                    <a:pt x="59" y="166"/>
                  </a:moveTo>
                  <a:lnTo>
                    <a:pt x="56" y="142"/>
                  </a:lnTo>
                  <a:lnTo>
                    <a:pt x="50" y="124"/>
                  </a:lnTo>
                  <a:lnTo>
                    <a:pt x="32" y="88"/>
                  </a:lnTo>
                  <a:lnTo>
                    <a:pt x="13" y="50"/>
                  </a:lnTo>
                  <a:lnTo>
                    <a:pt x="4" y="27"/>
                  </a:lnTo>
                  <a:lnTo>
                    <a:pt x="0" y="5"/>
                  </a:lnTo>
                  <a:lnTo>
                    <a:pt x="24" y="0"/>
                  </a:lnTo>
                  <a:lnTo>
                    <a:pt x="28" y="20"/>
                  </a:lnTo>
                  <a:lnTo>
                    <a:pt x="35" y="38"/>
                  </a:lnTo>
                  <a:lnTo>
                    <a:pt x="54" y="75"/>
                  </a:lnTo>
                  <a:lnTo>
                    <a:pt x="72" y="112"/>
                  </a:lnTo>
                  <a:lnTo>
                    <a:pt x="80" y="135"/>
                  </a:lnTo>
                  <a:lnTo>
                    <a:pt x="83" y="161"/>
                  </a:lnTo>
                  <a:lnTo>
                    <a:pt x="59" y="1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2" name="Freeform 1058"/>
            <p:cNvSpPr>
              <a:spLocks/>
            </p:cNvSpPr>
            <p:nvPr/>
          </p:nvSpPr>
          <p:spPr bwMode="auto">
            <a:xfrm>
              <a:off x="6376769" y="4749812"/>
              <a:ext cx="17516" cy="3926"/>
            </a:xfrm>
            <a:custGeom>
              <a:avLst/>
              <a:gdLst>
                <a:gd name="T0" fmla="*/ 2147483647 w 24"/>
                <a:gd name="T1" fmla="*/ 2147483647 h 5"/>
                <a:gd name="T2" fmla="*/ 2147483647 w 24"/>
                <a:gd name="T3" fmla="*/ 0 h 5"/>
                <a:gd name="T4" fmla="*/ 0 w 24"/>
                <a:gd name="T5" fmla="*/ 2147483647 h 5"/>
                <a:gd name="T6" fmla="*/ 0 w 24"/>
                <a:gd name="T7" fmla="*/ 2147483647 h 5"/>
                <a:gd name="T8" fmla="*/ 2147483647 w 24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"/>
                <a:gd name="T17" fmla="*/ 24 w 2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">
                  <a:moveTo>
                    <a:pt x="24" y="1"/>
                  </a:moveTo>
                  <a:lnTo>
                    <a:pt x="24" y="0"/>
                  </a:lnTo>
                  <a:lnTo>
                    <a:pt x="0" y="5"/>
                  </a:lnTo>
                  <a:lnTo>
                    <a:pt x="0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3" name="Freeform 1059"/>
            <p:cNvSpPr>
              <a:spLocks/>
            </p:cNvSpPr>
            <p:nvPr/>
          </p:nvSpPr>
          <p:spPr bwMode="auto">
            <a:xfrm>
              <a:off x="6312542" y="4582307"/>
              <a:ext cx="39412" cy="66740"/>
            </a:xfrm>
            <a:custGeom>
              <a:avLst/>
              <a:gdLst>
                <a:gd name="T0" fmla="*/ 2147483647 w 54"/>
                <a:gd name="T1" fmla="*/ 2147483647 h 102"/>
                <a:gd name="T2" fmla="*/ 2147483647 w 54"/>
                <a:gd name="T3" fmla="*/ 2147483647 h 102"/>
                <a:gd name="T4" fmla="*/ 2147483647 w 54"/>
                <a:gd name="T5" fmla="*/ 2147483647 h 102"/>
                <a:gd name="T6" fmla="*/ 2147483647 w 54"/>
                <a:gd name="T7" fmla="*/ 2147483647 h 102"/>
                <a:gd name="T8" fmla="*/ 2147483647 w 54"/>
                <a:gd name="T9" fmla="*/ 2147483647 h 102"/>
                <a:gd name="T10" fmla="*/ 2147483647 w 54"/>
                <a:gd name="T11" fmla="*/ 2147483647 h 102"/>
                <a:gd name="T12" fmla="*/ 0 w 54"/>
                <a:gd name="T13" fmla="*/ 2147483647 h 102"/>
                <a:gd name="T14" fmla="*/ 2147483647 w 54"/>
                <a:gd name="T15" fmla="*/ 0 h 102"/>
                <a:gd name="T16" fmla="*/ 2147483647 w 54"/>
                <a:gd name="T17" fmla="*/ 2147483647 h 102"/>
                <a:gd name="T18" fmla="*/ 2147483647 w 54"/>
                <a:gd name="T19" fmla="*/ 2147483647 h 102"/>
                <a:gd name="T20" fmla="*/ 2147483647 w 54"/>
                <a:gd name="T21" fmla="*/ 2147483647 h 102"/>
                <a:gd name="T22" fmla="*/ 2147483647 w 54"/>
                <a:gd name="T23" fmla="*/ 2147483647 h 102"/>
                <a:gd name="T24" fmla="*/ 2147483647 w 54"/>
                <a:gd name="T25" fmla="*/ 2147483647 h 102"/>
                <a:gd name="T26" fmla="*/ 2147483647 w 54"/>
                <a:gd name="T27" fmla="*/ 2147483647 h 102"/>
                <a:gd name="T28" fmla="*/ 2147483647 w 54"/>
                <a:gd name="T29" fmla="*/ 2147483647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"/>
                <a:gd name="T46" fmla="*/ 0 h 102"/>
                <a:gd name="T47" fmla="*/ 54 w 54"/>
                <a:gd name="T48" fmla="*/ 102 h 1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" h="102">
                  <a:moveTo>
                    <a:pt x="30" y="102"/>
                  </a:moveTo>
                  <a:lnTo>
                    <a:pt x="28" y="89"/>
                  </a:lnTo>
                  <a:lnTo>
                    <a:pt x="25" y="80"/>
                  </a:lnTo>
                  <a:lnTo>
                    <a:pt x="17" y="60"/>
                  </a:lnTo>
                  <a:lnTo>
                    <a:pt x="6" y="37"/>
                  </a:lnTo>
                  <a:lnTo>
                    <a:pt x="4" y="22"/>
                  </a:lnTo>
                  <a:lnTo>
                    <a:pt x="0" y="6"/>
                  </a:lnTo>
                  <a:lnTo>
                    <a:pt x="25" y="0"/>
                  </a:lnTo>
                  <a:lnTo>
                    <a:pt x="28" y="17"/>
                  </a:lnTo>
                  <a:lnTo>
                    <a:pt x="30" y="28"/>
                  </a:lnTo>
                  <a:lnTo>
                    <a:pt x="39" y="48"/>
                  </a:lnTo>
                  <a:lnTo>
                    <a:pt x="49" y="71"/>
                  </a:lnTo>
                  <a:lnTo>
                    <a:pt x="52" y="82"/>
                  </a:lnTo>
                  <a:lnTo>
                    <a:pt x="54" y="97"/>
                  </a:lnTo>
                  <a:lnTo>
                    <a:pt x="30" y="1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4" name="Freeform 1060"/>
            <p:cNvSpPr>
              <a:spLocks/>
            </p:cNvSpPr>
            <p:nvPr/>
          </p:nvSpPr>
          <p:spPr bwMode="auto">
            <a:xfrm>
              <a:off x="6334438" y="4645122"/>
              <a:ext cx="17516" cy="3926"/>
            </a:xfrm>
            <a:custGeom>
              <a:avLst/>
              <a:gdLst>
                <a:gd name="T0" fmla="*/ 0 w 24"/>
                <a:gd name="T1" fmla="*/ 2147483647 h 5"/>
                <a:gd name="T2" fmla="*/ 2147483647 w 24"/>
                <a:gd name="T3" fmla="*/ 0 h 5"/>
                <a:gd name="T4" fmla="*/ 0 w 24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24"/>
                <a:gd name="T10" fmla="*/ 0 h 5"/>
                <a:gd name="T11" fmla="*/ 24 w 2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5">
                  <a:moveTo>
                    <a:pt x="0" y="5"/>
                  </a:moveTo>
                  <a:lnTo>
                    <a:pt x="2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5" name="Freeform 1061"/>
            <p:cNvSpPr>
              <a:spLocks/>
            </p:cNvSpPr>
            <p:nvPr/>
          </p:nvSpPr>
          <p:spPr bwMode="auto">
            <a:xfrm>
              <a:off x="6312542" y="4535197"/>
              <a:ext cx="40872" cy="48419"/>
            </a:xfrm>
            <a:custGeom>
              <a:avLst/>
              <a:gdLst>
                <a:gd name="T0" fmla="*/ 0 w 58"/>
                <a:gd name="T1" fmla="*/ 2147483647 h 76"/>
                <a:gd name="T2" fmla="*/ 0 w 58"/>
                <a:gd name="T3" fmla="*/ 2147483647 h 76"/>
                <a:gd name="T4" fmla="*/ 2147483647 w 58"/>
                <a:gd name="T5" fmla="*/ 2147483647 h 76"/>
                <a:gd name="T6" fmla="*/ 2147483647 w 58"/>
                <a:gd name="T7" fmla="*/ 2147483647 h 76"/>
                <a:gd name="T8" fmla="*/ 2147483647 w 58"/>
                <a:gd name="T9" fmla="*/ 2147483647 h 76"/>
                <a:gd name="T10" fmla="*/ 2147483647 w 58"/>
                <a:gd name="T11" fmla="*/ 0 h 76"/>
                <a:gd name="T12" fmla="*/ 2147483647 w 58"/>
                <a:gd name="T13" fmla="*/ 2147483647 h 76"/>
                <a:gd name="T14" fmla="*/ 2147483647 w 58"/>
                <a:gd name="T15" fmla="*/ 2147483647 h 76"/>
                <a:gd name="T16" fmla="*/ 2147483647 w 58"/>
                <a:gd name="T17" fmla="*/ 2147483647 h 76"/>
                <a:gd name="T18" fmla="*/ 2147483647 w 58"/>
                <a:gd name="T19" fmla="*/ 2147483647 h 76"/>
                <a:gd name="T20" fmla="*/ 2147483647 w 58"/>
                <a:gd name="T21" fmla="*/ 2147483647 h 76"/>
                <a:gd name="T22" fmla="*/ 2147483647 w 58"/>
                <a:gd name="T23" fmla="*/ 2147483647 h 76"/>
                <a:gd name="T24" fmla="*/ 0 w 58"/>
                <a:gd name="T25" fmla="*/ 2147483647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76"/>
                <a:gd name="T41" fmla="*/ 58 w 58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76">
                  <a:moveTo>
                    <a:pt x="0" y="72"/>
                  </a:moveTo>
                  <a:lnTo>
                    <a:pt x="0" y="63"/>
                  </a:lnTo>
                  <a:lnTo>
                    <a:pt x="6" y="50"/>
                  </a:lnTo>
                  <a:lnTo>
                    <a:pt x="15" y="32"/>
                  </a:lnTo>
                  <a:lnTo>
                    <a:pt x="26" y="15"/>
                  </a:lnTo>
                  <a:lnTo>
                    <a:pt x="36" y="0"/>
                  </a:lnTo>
                  <a:lnTo>
                    <a:pt x="58" y="13"/>
                  </a:lnTo>
                  <a:lnTo>
                    <a:pt x="47" y="30"/>
                  </a:lnTo>
                  <a:lnTo>
                    <a:pt x="36" y="48"/>
                  </a:lnTo>
                  <a:lnTo>
                    <a:pt x="28" y="63"/>
                  </a:lnTo>
                  <a:lnTo>
                    <a:pt x="25" y="69"/>
                  </a:lnTo>
                  <a:lnTo>
                    <a:pt x="25" y="7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6" name="Freeform 1063"/>
            <p:cNvSpPr>
              <a:spLocks/>
            </p:cNvSpPr>
            <p:nvPr/>
          </p:nvSpPr>
          <p:spPr bwMode="auto">
            <a:xfrm>
              <a:off x="6335898" y="4478925"/>
              <a:ext cx="35033" cy="60197"/>
            </a:xfrm>
            <a:custGeom>
              <a:avLst/>
              <a:gdLst>
                <a:gd name="T0" fmla="*/ 0 w 48"/>
                <a:gd name="T1" fmla="*/ 2147483647 h 92"/>
                <a:gd name="T2" fmla="*/ 2147483647 w 48"/>
                <a:gd name="T3" fmla="*/ 2147483647 h 92"/>
                <a:gd name="T4" fmla="*/ 2147483647 w 48"/>
                <a:gd name="T5" fmla="*/ 2147483647 h 92"/>
                <a:gd name="T6" fmla="*/ 2147483647 w 48"/>
                <a:gd name="T7" fmla="*/ 2147483647 h 92"/>
                <a:gd name="T8" fmla="*/ 2147483647 w 48"/>
                <a:gd name="T9" fmla="*/ 0 h 92"/>
                <a:gd name="T10" fmla="*/ 2147483647 w 48"/>
                <a:gd name="T11" fmla="*/ 2147483647 h 92"/>
                <a:gd name="T12" fmla="*/ 2147483647 w 48"/>
                <a:gd name="T13" fmla="*/ 2147483647 h 92"/>
                <a:gd name="T14" fmla="*/ 2147483647 w 48"/>
                <a:gd name="T15" fmla="*/ 2147483647 h 92"/>
                <a:gd name="T16" fmla="*/ 2147483647 w 48"/>
                <a:gd name="T17" fmla="*/ 2147483647 h 92"/>
                <a:gd name="T18" fmla="*/ 2147483647 w 48"/>
                <a:gd name="T19" fmla="*/ 2147483647 h 92"/>
                <a:gd name="T20" fmla="*/ 0 w 48"/>
                <a:gd name="T21" fmla="*/ 2147483647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92"/>
                <a:gd name="T35" fmla="*/ 48 w 48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92">
                  <a:moveTo>
                    <a:pt x="0" y="89"/>
                  </a:moveTo>
                  <a:lnTo>
                    <a:pt x="3" y="59"/>
                  </a:lnTo>
                  <a:lnTo>
                    <a:pt x="15" y="35"/>
                  </a:lnTo>
                  <a:lnTo>
                    <a:pt x="22" y="18"/>
                  </a:lnTo>
                  <a:lnTo>
                    <a:pt x="24" y="0"/>
                  </a:lnTo>
                  <a:lnTo>
                    <a:pt x="48" y="5"/>
                  </a:lnTo>
                  <a:lnTo>
                    <a:pt x="46" y="28"/>
                  </a:lnTo>
                  <a:lnTo>
                    <a:pt x="37" y="48"/>
                  </a:lnTo>
                  <a:lnTo>
                    <a:pt x="28" y="67"/>
                  </a:lnTo>
                  <a:lnTo>
                    <a:pt x="24" y="92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7" name="Freeform 1064"/>
            <p:cNvSpPr>
              <a:spLocks/>
            </p:cNvSpPr>
            <p:nvPr/>
          </p:nvSpPr>
          <p:spPr bwMode="auto">
            <a:xfrm>
              <a:off x="6335898" y="4535197"/>
              <a:ext cx="17516" cy="9160"/>
            </a:xfrm>
            <a:custGeom>
              <a:avLst/>
              <a:gdLst>
                <a:gd name="T0" fmla="*/ 2147483647 w 24"/>
                <a:gd name="T1" fmla="*/ 2147483647 h 15"/>
                <a:gd name="T2" fmla="*/ 2147483647 w 24"/>
                <a:gd name="T3" fmla="*/ 2147483647 h 15"/>
                <a:gd name="T4" fmla="*/ 2147483647 w 24"/>
                <a:gd name="T5" fmla="*/ 2147483647 h 15"/>
                <a:gd name="T6" fmla="*/ 0 w 24"/>
                <a:gd name="T7" fmla="*/ 2147483647 h 15"/>
                <a:gd name="T8" fmla="*/ 2147483647 w 24"/>
                <a:gd name="T9" fmla="*/ 0 h 15"/>
                <a:gd name="T10" fmla="*/ 2147483647 w 24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5"/>
                <a:gd name="T20" fmla="*/ 24 w 24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5">
                  <a:moveTo>
                    <a:pt x="24" y="13"/>
                  </a:moveTo>
                  <a:lnTo>
                    <a:pt x="24" y="15"/>
                  </a:lnTo>
                  <a:lnTo>
                    <a:pt x="24" y="7"/>
                  </a:lnTo>
                  <a:lnTo>
                    <a:pt x="0" y="4"/>
                  </a:lnTo>
                  <a:lnTo>
                    <a:pt x="2" y="0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8" name="Freeform 1065"/>
            <p:cNvSpPr>
              <a:spLocks/>
            </p:cNvSpPr>
            <p:nvPr/>
          </p:nvSpPr>
          <p:spPr bwMode="auto">
            <a:xfrm>
              <a:off x="6350495" y="4437049"/>
              <a:ext cx="20436" cy="44494"/>
            </a:xfrm>
            <a:custGeom>
              <a:avLst/>
              <a:gdLst>
                <a:gd name="T0" fmla="*/ 2147483647 w 30"/>
                <a:gd name="T1" fmla="*/ 2147483647 h 69"/>
                <a:gd name="T2" fmla="*/ 0 w 30"/>
                <a:gd name="T3" fmla="*/ 2147483647 h 69"/>
                <a:gd name="T4" fmla="*/ 2147483647 w 30"/>
                <a:gd name="T5" fmla="*/ 0 h 69"/>
                <a:gd name="T6" fmla="*/ 2147483647 w 30"/>
                <a:gd name="T7" fmla="*/ 2147483647 h 69"/>
                <a:gd name="T8" fmla="*/ 2147483647 w 30"/>
                <a:gd name="T9" fmla="*/ 214748364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69"/>
                <a:gd name="T17" fmla="*/ 30 w 30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69">
                  <a:moveTo>
                    <a:pt x="6" y="69"/>
                  </a:moveTo>
                  <a:lnTo>
                    <a:pt x="0" y="4"/>
                  </a:lnTo>
                  <a:lnTo>
                    <a:pt x="24" y="0"/>
                  </a:lnTo>
                  <a:lnTo>
                    <a:pt x="30" y="65"/>
                  </a:lnTo>
                  <a:lnTo>
                    <a:pt x="6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9" name="Freeform 1066"/>
            <p:cNvSpPr>
              <a:spLocks/>
            </p:cNvSpPr>
            <p:nvPr/>
          </p:nvSpPr>
          <p:spPr bwMode="auto">
            <a:xfrm>
              <a:off x="6353414" y="4478925"/>
              <a:ext cx="17516" cy="3926"/>
            </a:xfrm>
            <a:custGeom>
              <a:avLst/>
              <a:gdLst>
                <a:gd name="T0" fmla="*/ 2147483647 w 24"/>
                <a:gd name="T1" fmla="*/ 2147483647 h 5"/>
                <a:gd name="T2" fmla="*/ 2147483647 w 24"/>
                <a:gd name="T3" fmla="*/ 2147483647 h 5"/>
                <a:gd name="T4" fmla="*/ 2147483647 w 24"/>
                <a:gd name="T5" fmla="*/ 0 h 5"/>
                <a:gd name="T6" fmla="*/ 0 w 24"/>
                <a:gd name="T7" fmla="*/ 2147483647 h 5"/>
                <a:gd name="T8" fmla="*/ 0 w 24"/>
                <a:gd name="T9" fmla="*/ 0 h 5"/>
                <a:gd name="T10" fmla="*/ 2147483647 w 24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5"/>
                <a:gd name="T20" fmla="*/ 24 w 2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5">
                  <a:moveTo>
                    <a:pt x="24" y="5"/>
                  </a:moveTo>
                  <a:lnTo>
                    <a:pt x="24" y="4"/>
                  </a:lnTo>
                  <a:lnTo>
                    <a:pt x="24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0" name="Freeform 1067"/>
            <p:cNvSpPr>
              <a:spLocks/>
            </p:cNvSpPr>
            <p:nvPr/>
          </p:nvSpPr>
          <p:spPr bwMode="auto">
            <a:xfrm>
              <a:off x="6350495" y="4294408"/>
              <a:ext cx="81744" cy="142641"/>
            </a:xfrm>
            <a:custGeom>
              <a:avLst/>
              <a:gdLst>
                <a:gd name="T0" fmla="*/ 0 w 113"/>
                <a:gd name="T1" fmla="*/ 2147483647 h 218"/>
                <a:gd name="T2" fmla="*/ 0 w 113"/>
                <a:gd name="T3" fmla="*/ 2147483647 h 218"/>
                <a:gd name="T4" fmla="*/ 2147483647 w 113"/>
                <a:gd name="T5" fmla="*/ 2147483647 h 218"/>
                <a:gd name="T6" fmla="*/ 2147483647 w 113"/>
                <a:gd name="T7" fmla="*/ 2147483647 h 218"/>
                <a:gd name="T8" fmla="*/ 2147483647 w 113"/>
                <a:gd name="T9" fmla="*/ 2147483647 h 218"/>
                <a:gd name="T10" fmla="*/ 2147483647 w 113"/>
                <a:gd name="T11" fmla="*/ 2147483647 h 218"/>
                <a:gd name="T12" fmla="*/ 2147483647 w 113"/>
                <a:gd name="T13" fmla="*/ 0 h 218"/>
                <a:gd name="T14" fmla="*/ 2147483647 w 113"/>
                <a:gd name="T15" fmla="*/ 2147483647 h 218"/>
                <a:gd name="T16" fmla="*/ 2147483647 w 113"/>
                <a:gd name="T17" fmla="*/ 2147483647 h 218"/>
                <a:gd name="T18" fmla="*/ 2147483647 w 113"/>
                <a:gd name="T19" fmla="*/ 2147483647 h 218"/>
                <a:gd name="T20" fmla="*/ 2147483647 w 113"/>
                <a:gd name="T21" fmla="*/ 2147483647 h 218"/>
                <a:gd name="T22" fmla="*/ 2147483647 w 113"/>
                <a:gd name="T23" fmla="*/ 2147483647 h 218"/>
                <a:gd name="T24" fmla="*/ 2147483647 w 113"/>
                <a:gd name="T25" fmla="*/ 2147483647 h 218"/>
                <a:gd name="T26" fmla="*/ 2147483647 w 113"/>
                <a:gd name="T27" fmla="*/ 2147483647 h 218"/>
                <a:gd name="T28" fmla="*/ 0 w 113"/>
                <a:gd name="T29" fmla="*/ 2147483647 h 2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3"/>
                <a:gd name="T46" fmla="*/ 0 h 218"/>
                <a:gd name="T47" fmla="*/ 113 w 113"/>
                <a:gd name="T48" fmla="*/ 218 h 2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3" h="218">
                  <a:moveTo>
                    <a:pt x="0" y="218"/>
                  </a:moveTo>
                  <a:lnTo>
                    <a:pt x="0" y="185"/>
                  </a:lnTo>
                  <a:lnTo>
                    <a:pt x="6" y="155"/>
                  </a:lnTo>
                  <a:lnTo>
                    <a:pt x="17" y="125"/>
                  </a:lnTo>
                  <a:lnTo>
                    <a:pt x="30" y="101"/>
                  </a:lnTo>
                  <a:lnTo>
                    <a:pt x="61" y="53"/>
                  </a:lnTo>
                  <a:lnTo>
                    <a:pt x="91" y="0"/>
                  </a:lnTo>
                  <a:lnTo>
                    <a:pt x="113" y="12"/>
                  </a:lnTo>
                  <a:lnTo>
                    <a:pt x="84" y="66"/>
                  </a:lnTo>
                  <a:lnTo>
                    <a:pt x="52" y="114"/>
                  </a:lnTo>
                  <a:lnTo>
                    <a:pt x="39" y="138"/>
                  </a:lnTo>
                  <a:lnTo>
                    <a:pt x="30" y="164"/>
                  </a:lnTo>
                  <a:lnTo>
                    <a:pt x="24" y="188"/>
                  </a:lnTo>
                  <a:lnTo>
                    <a:pt x="26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1" name="Freeform 1068"/>
            <p:cNvSpPr>
              <a:spLocks/>
            </p:cNvSpPr>
            <p:nvPr/>
          </p:nvSpPr>
          <p:spPr bwMode="auto">
            <a:xfrm>
              <a:off x="6350495" y="4437049"/>
              <a:ext cx="18976" cy="1309"/>
            </a:xfrm>
            <a:custGeom>
              <a:avLst/>
              <a:gdLst>
                <a:gd name="T0" fmla="*/ 0 w 26"/>
                <a:gd name="T1" fmla="*/ 2147483647 h 4"/>
                <a:gd name="T2" fmla="*/ 0 w 26"/>
                <a:gd name="T3" fmla="*/ 2147483647 h 4"/>
                <a:gd name="T4" fmla="*/ 2147483647 w 26"/>
                <a:gd name="T5" fmla="*/ 2147483647 h 4"/>
                <a:gd name="T6" fmla="*/ 2147483647 w 26"/>
                <a:gd name="T7" fmla="*/ 0 h 4"/>
                <a:gd name="T8" fmla="*/ 0 w 26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"/>
                <a:gd name="T17" fmla="*/ 26 w 2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">
                  <a:moveTo>
                    <a:pt x="0" y="4"/>
                  </a:moveTo>
                  <a:lnTo>
                    <a:pt x="0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2" name="Freeform 1069"/>
            <p:cNvSpPr>
              <a:spLocks/>
            </p:cNvSpPr>
            <p:nvPr/>
          </p:nvSpPr>
          <p:spPr bwMode="auto">
            <a:xfrm>
              <a:off x="6414722" y="4257766"/>
              <a:ext cx="32114" cy="44494"/>
            </a:xfrm>
            <a:custGeom>
              <a:avLst/>
              <a:gdLst>
                <a:gd name="T0" fmla="*/ 0 w 45"/>
                <a:gd name="T1" fmla="*/ 2147483647 h 67"/>
                <a:gd name="T2" fmla="*/ 2147483647 w 45"/>
                <a:gd name="T3" fmla="*/ 2147483647 h 67"/>
                <a:gd name="T4" fmla="*/ 2147483647 w 45"/>
                <a:gd name="T5" fmla="*/ 2147483647 h 67"/>
                <a:gd name="T6" fmla="*/ 2147483647 w 45"/>
                <a:gd name="T7" fmla="*/ 0 h 67"/>
                <a:gd name="T8" fmla="*/ 2147483647 w 45"/>
                <a:gd name="T9" fmla="*/ 2147483647 h 67"/>
                <a:gd name="T10" fmla="*/ 2147483647 w 45"/>
                <a:gd name="T11" fmla="*/ 2147483647 h 67"/>
                <a:gd name="T12" fmla="*/ 2147483647 w 45"/>
                <a:gd name="T13" fmla="*/ 2147483647 h 67"/>
                <a:gd name="T14" fmla="*/ 2147483647 w 45"/>
                <a:gd name="T15" fmla="*/ 2147483647 h 67"/>
                <a:gd name="T16" fmla="*/ 0 w 45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67"/>
                <a:gd name="T29" fmla="*/ 45 w 45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67">
                  <a:moveTo>
                    <a:pt x="0" y="57"/>
                  </a:moveTo>
                  <a:lnTo>
                    <a:pt x="8" y="31"/>
                  </a:lnTo>
                  <a:lnTo>
                    <a:pt x="15" y="15"/>
                  </a:lnTo>
                  <a:lnTo>
                    <a:pt x="26" y="0"/>
                  </a:lnTo>
                  <a:lnTo>
                    <a:pt x="45" y="19"/>
                  </a:lnTo>
                  <a:lnTo>
                    <a:pt x="37" y="28"/>
                  </a:lnTo>
                  <a:lnTo>
                    <a:pt x="32" y="41"/>
                  </a:lnTo>
                  <a:lnTo>
                    <a:pt x="24" y="6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3" name="Freeform 1070"/>
            <p:cNvSpPr>
              <a:spLocks/>
            </p:cNvSpPr>
            <p:nvPr/>
          </p:nvSpPr>
          <p:spPr bwMode="auto">
            <a:xfrm>
              <a:off x="6414722" y="4294408"/>
              <a:ext cx="17516" cy="9160"/>
            </a:xfrm>
            <a:custGeom>
              <a:avLst/>
              <a:gdLst>
                <a:gd name="T0" fmla="*/ 2147483647 w 24"/>
                <a:gd name="T1" fmla="*/ 2147483647 h 12"/>
                <a:gd name="T2" fmla="*/ 2147483647 w 24"/>
                <a:gd name="T3" fmla="*/ 2147483647 h 12"/>
                <a:gd name="T4" fmla="*/ 0 w 24"/>
                <a:gd name="T5" fmla="*/ 2147483647 h 12"/>
                <a:gd name="T6" fmla="*/ 2147483647 w 24"/>
                <a:gd name="T7" fmla="*/ 0 h 12"/>
                <a:gd name="T8" fmla="*/ 2147483647 w 24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2"/>
                <a:gd name="T17" fmla="*/ 24 w 2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2">
                  <a:moveTo>
                    <a:pt x="24" y="12"/>
                  </a:moveTo>
                  <a:lnTo>
                    <a:pt x="24" y="1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4" name="Freeform 1071"/>
            <p:cNvSpPr>
              <a:spLocks/>
            </p:cNvSpPr>
            <p:nvPr/>
          </p:nvSpPr>
          <p:spPr bwMode="auto">
            <a:xfrm>
              <a:off x="6438077" y="4248606"/>
              <a:ext cx="39412" cy="24864"/>
            </a:xfrm>
            <a:custGeom>
              <a:avLst/>
              <a:gdLst>
                <a:gd name="T0" fmla="*/ 0 w 53"/>
                <a:gd name="T1" fmla="*/ 2147483647 h 37"/>
                <a:gd name="T2" fmla="*/ 2147483647 w 53"/>
                <a:gd name="T3" fmla="*/ 0 h 37"/>
                <a:gd name="T4" fmla="*/ 2147483647 w 53"/>
                <a:gd name="T5" fmla="*/ 2147483647 h 37"/>
                <a:gd name="T6" fmla="*/ 2147483647 w 53"/>
                <a:gd name="T7" fmla="*/ 2147483647 h 37"/>
                <a:gd name="T8" fmla="*/ 0 w 53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37"/>
                <a:gd name="T17" fmla="*/ 53 w 5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37">
                  <a:moveTo>
                    <a:pt x="0" y="13"/>
                  </a:moveTo>
                  <a:lnTo>
                    <a:pt x="46" y="0"/>
                  </a:lnTo>
                  <a:lnTo>
                    <a:pt x="53" y="24"/>
                  </a:lnTo>
                  <a:lnTo>
                    <a:pt x="7" y="3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5" name="Freeform 1072"/>
            <p:cNvSpPr>
              <a:spLocks/>
            </p:cNvSpPr>
            <p:nvPr/>
          </p:nvSpPr>
          <p:spPr bwMode="auto">
            <a:xfrm>
              <a:off x="6433698" y="4257766"/>
              <a:ext cx="13137" cy="15704"/>
            </a:xfrm>
            <a:custGeom>
              <a:avLst/>
              <a:gdLst>
                <a:gd name="T0" fmla="*/ 0 w 19"/>
                <a:gd name="T1" fmla="*/ 2147483647 h 24"/>
                <a:gd name="T2" fmla="*/ 2147483647 w 19"/>
                <a:gd name="T3" fmla="*/ 0 h 24"/>
                <a:gd name="T4" fmla="*/ 2147483647 w 19"/>
                <a:gd name="T5" fmla="*/ 2147483647 h 24"/>
                <a:gd name="T6" fmla="*/ 2147483647 w 19"/>
                <a:gd name="T7" fmla="*/ 2147483647 h 24"/>
                <a:gd name="T8" fmla="*/ 0 w 19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0" y="2"/>
                  </a:moveTo>
                  <a:lnTo>
                    <a:pt x="6" y="0"/>
                  </a:lnTo>
                  <a:lnTo>
                    <a:pt x="13" y="24"/>
                  </a:lnTo>
                  <a:lnTo>
                    <a:pt x="19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6" name="Freeform 1073"/>
            <p:cNvSpPr>
              <a:spLocks/>
            </p:cNvSpPr>
            <p:nvPr/>
          </p:nvSpPr>
          <p:spPr bwMode="auto">
            <a:xfrm>
              <a:off x="6445376" y="4209347"/>
              <a:ext cx="36493" cy="49728"/>
            </a:xfrm>
            <a:custGeom>
              <a:avLst/>
              <a:gdLst>
                <a:gd name="T0" fmla="*/ 2147483647 w 50"/>
                <a:gd name="T1" fmla="*/ 2147483647 h 78"/>
                <a:gd name="T2" fmla="*/ 2147483647 w 50"/>
                <a:gd name="T3" fmla="*/ 2147483647 h 78"/>
                <a:gd name="T4" fmla="*/ 2147483647 w 50"/>
                <a:gd name="T5" fmla="*/ 2147483647 h 78"/>
                <a:gd name="T6" fmla="*/ 0 w 50"/>
                <a:gd name="T7" fmla="*/ 2147483647 h 78"/>
                <a:gd name="T8" fmla="*/ 2147483647 w 50"/>
                <a:gd name="T9" fmla="*/ 0 h 78"/>
                <a:gd name="T10" fmla="*/ 2147483647 w 50"/>
                <a:gd name="T11" fmla="*/ 2147483647 h 78"/>
                <a:gd name="T12" fmla="*/ 2147483647 w 50"/>
                <a:gd name="T13" fmla="*/ 2147483647 h 78"/>
                <a:gd name="T14" fmla="*/ 2147483647 w 50"/>
                <a:gd name="T15" fmla="*/ 2147483647 h 78"/>
                <a:gd name="T16" fmla="*/ 2147483647 w 50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78"/>
                <a:gd name="T29" fmla="*/ 50 w 50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78">
                  <a:moveTo>
                    <a:pt x="27" y="78"/>
                  </a:moveTo>
                  <a:lnTo>
                    <a:pt x="14" y="46"/>
                  </a:lnTo>
                  <a:lnTo>
                    <a:pt x="3" y="26"/>
                  </a:lnTo>
                  <a:lnTo>
                    <a:pt x="0" y="7"/>
                  </a:lnTo>
                  <a:lnTo>
                    <a:pt x="24" y="0"/>
                  </a:lnTo>
                  <a:lnTo>
                    <a:pt x="27" y="17"/>
                  </a:lnTo>
                  <a:lnTo>
                    <a:pt x="37" y="35"/>
                  </a:lnTo>
                  <a:lnTo>
                    <a:pt x="50" y="67"/>
                  </a:lnTo>
                  <a:lnTo>
                    <a:pt x="27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7" name="Freeform 1074"/>
            <p:cNvSpPr>
              <a:spLocks/>
            </p:cNvSpPr>
            <p:nvPr/>
          </p:nvSpPr>
          <p:spPr bwMode="auto">
            <a:xfrm>
              <a:off x="6465812" y="4248606"/>
              <a:ext cx="20436" cy="15704"/>
            </a:xfrm>
            <a:custGeom>
              <a:avLst/>
              <a:gdLst>
                <a:gd name="T0" fmla="*/ 2147483647 w 28"/>
                <a:gd name="T1" fmla="*/ 2147483647 h 24"/>
                <a:gd name="T2" fmla="*/ 2147483647 w 28"/>
                <a:gd name="T3" fmla="*/ 2147483647 h 24"/>
                <a:gd name="T4" fmla="*/ 2147483647 w 28"/>
                <a:gd name="T5" fmla="*/ 2147483647 h 24"/>
                <a:gd name="T6" fmla="*/ 0 w 28"/>
                <a:gd name="T7" fmla="*/ 2147483647 h 24"/>
                <a:gd name="T8" fmla="*/ 2147483647 w 28"/>
                <a:gd name="T9" fmla="*/ 0 h 24"/>
                <a:gd name="T10" fmla="*/ 2147483647 w 28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4"/>
                <a:gd name="T20" fmla="*/ 28 w 2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4">
                  <a:moveTo>
                    <a:pt x="15" y="24"/>
                  </a:moveTo>
                  <a:lnTo>
                    <a:pt x="28" y="21"/>
                  </a:lnTo>
                  <a:lnTo>
                    <a:pt x="23" y="6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8" name="Freeform 1075"/>
            <p:cNvSpPr>
              <a:spLocks/>
            </p:cNvSpPr>
            <p:nvPr/>
          </p:nvSpPr>
          <p:spPr bwMode="auto">
            <a:xfrm>
              <a:off x="6445376" y="4183174"/>
              <a:ext cx="24815" cy="30099"/>
            </a:xfrm>
            <a:custGeom>
              <a:avLst/>
              <a:gdLst>
                <a:gd name="T0" fmla="*/ 0 w 33"/>
                <a:gd name="T1" fmla="*/ 2147483647 h 46"/>
                <a:gd name="T2" fmla="*/ 2147483647 w 33"/>
                <a:gd name="T3" fmla="*/ 2147483647 h 46"/>
                <a:gd name="T4" fmla="*/ 2147483647 w 33"/>
                <a:gd name="T5" fmla="*/ 2147483647 h 46"/>
                <a:gd name="T6" fmla="*/ 2147483647 w 33"/>
                <a:gd name="T7" fmla="*/ 0 h 46"/>
                <a:gd name="T8" fmla="*/ 2147483647 w 33"/>
                <a:gd name="T9" fmla="*/ 2147483647 h 46"/>
                <a:gd name="T10" fmla="*/ 2147483647 w 33"/>
                <a:gd name="T11" fmla="*/ 2147483647 h 46"/>
                <a:gd name="T12" fmla="*/ 2147483647 w 33"/>
                <a:gd name="T13" fmla="*/ 2147483647 h 46"/>
                <a:gd name="T14" fmla="*/ 2147483647 w 33"/>
                <a:gd name="T15" fmla="*/ 2147483647 h 46"/>
                <a:gd name="T16" fmla="*/ 0 w 33"/>
                <a:gd name="T17" fmla="*/ 2147483647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46"/>
                <a:gd name="T29" fmla="*/ 33 w 33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46">
                  <a:moveTo>
                    <a:pt x="0" y="39"/>
                  </a:moveTo>
                  <a:lnTo>
                    <a:pt x="3" y="21"/>
                  </a:lnTo>
                  <a:lnTo>
                    <a:pt x="7" y="11"/>
                  </a:lnTo>
                  <a:lnTo>
                    <a:pt x="9" y="0"/>
                  </a:lnTo>
                  <a:lnTo>
                    <a:pt x="33" y="4"/>
                  </a:lnTo>
                  <a:lnTo>
                    <a:pt x="31" y="17"/>
                  </a:lnTo>
                  <a:lnTo>
                    <a:pt x="27" y="30"/>
                  </a:lnTo>
                  <a:lnTo>
                    <a:pt x="24" y="46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9" name="Freeform 1076"/>
            <p:cNvSpPr>
              <a:spLocks/>
            </p:cNvSpPr>
            <p:nvPr/>
          </p:nvSpPr>
          <p:spPr bwMode="auto">
            <a:xfrm>
              <a:off x="6443916" y="4209347"/>
              <a:ext cx="18976" cy="3926"/>
            </a:xfrm>
            <a:custGeom>
              <a:avLst/>
              <a:gdLst>
                <a:gd name="T0" fmla="*/ 2147483647 w 26"/>
                <a:gd name="T1" fmla="*/ 2147483647 h 7"/>
                <a:gd name="T2" fmla="*/ 0 w 26"/>
                <a:gd name="T3" fmla="*/ 2147483647 h 7"/>
                <a:gd name="T4" fmla="*/ 2147483647 w 26"/>
                <a:gd name="T5" fmla="*/ 0 h 7"/>
                <a:gd name="T6" fmla="*/ 2147483647 w 26"/>
                <a:gd name="T7" fmla="*/ 2147483647 h 7"/>
                <a:gd name="T8" fmla="*/ 2147483647 w 26"/>
                <a:gd name="T9" fmla="*/ 0 h 7"/>
                <a:gd name="T10" fmla="*/ 2147483647 w 26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7"/>
                <a:gd name="T20" fmla="*/ 26 w 2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7">
                  <a:moveTo>
                    <a:pt x="2" y="7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00" name="Freeform 1077"/>
            <p:cNvSpPr>
              <a:spLocks/>
            </p:cNvSpPr>
            <p:nvPr/>
          </p:nvSpPr>
          <p:spPr bwMode="auto">
            <a:xfrm>
              <a:off x="6433698" y="4125594"/>
              <a:ext cx="36493" cy="61506"/>
            </a:xfrm>
            <a:custGeom>
              <a:avLst/>
              <a:gdLst>
                <a:gd name="T0" fmla="*/ 2147483647 w 50"/>
                <a:gd name="T1" fmla="*/ 2147483647 h 95"/>
                <a:gd name="T2" fmla="*/ 2147483647 w 50"/>
                <a:gd name="T3" fmla="*/ 2147483647 h 95"/>
                <a:gd name="T4" fmla="*/ 0 w 50"/>
                <a:gd name="T5" fmla="*/ 2147483647 h 95"/>
                <a:gd name="T6" fmla="*/ 2147483647 w 50"/>
                <a:gd name="T7" fmla="*/ 0 h 95"/>
                <a:gd name="T8" fmla="*/ 2147483647 w 50"/>
                <a:gd name="T9" fmla="*/ 2147483647 h 95"/>
                <a:gd name="T10" fmla="*/ 2147483647 w 50"/>
                <a:gd name="T11" fmla="*/ 2147483647 h 95"/>
                <a:gd name="T12" fmla="*/ 2147483647 w 50"/>
                <a:gd name="T13" fmla="*/ 2147483647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95"/>
                <a:gd name="T23" fmla="*/ 50 w 50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95">
                  <a:moveTo>
                    <a:pt x="26" y="95"/>
                  </a:moveTo>
                  <a:lnTo>
                    <a:pt x="13" y="4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37" y="41"/>
                  </a:lnTo>
                  <a:lnTo>
                    <a:pt x="50" y="87"/>
                  </a:lnTo>
                  <a:lnTo>
                    <a:pt x="26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01" name="Freeform 1078"/>
            <p:cNvSpPr>
              <a:spLocks/>
            </p:cNvSpPr>
            <p:nvPr/>
          </p:nvSpPr>
          <p:spPr bwMode="auto">
            <a:xfrm>
              <a:off x="6452674" y="4181866"/>
              <a:ext cx="17516" cy="5235"/>
            </a:xfrm>
            <a:custGeom>
              <a:avLst/>
              <a:gdLst>
                <a:gd name="T0" fmla="*/ 2147483647 w 24"/>
                <a:gd name="T1" fmla="*/ 2147483647 h 8"/>
                <a:gd name="T2" fmla="*/ 2147483647 w 24"/>
                <a:gd name="T3" fmla="*/ 2147483647 h 8"/>
                <a:gd name="T4" fmla="*/ 2147483647 w 24"/>
                <a:gd name="T5" fmla="*/ 0 h 8"/>
                <a:gd name="T6" fmla="*/ 0 w 24"/>
                <a:gd name="T7" fmla="*/ 2147483647 h 8"/>
                <a:gd name="T8" fmla="*/ 0 w 24"/>
                <a:gd name="T9" fmla="*/ 2147483647 h 8"/>
                <a:gd name="T10" fmla="*/ 2147483647 w 24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"/>
                <a:gd name="T20" fmla="*/ 24 w 2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">
                  <a:moveTo>
                    <a:pt x="24" y="6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2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02" name="Freeform 1079"/>
            <p:cNvSpPr>
              <a:spLocks/>
            </p:cNvSpPr>
            <p:nvPr/>
          </p:nvSpPr>
          <p:spPr bwMode="auto">
            <a:xfrm>
              <a:off x="6433698" y="4098113"/>
              <a:ext cx="27734" cy="31407"/>
            </a:xfrm>
            <a:custGeom>
              <a:avLst/>
              <a:gdLst>
                <a:gd name="T0" fmla="*/ 0 w 37"/>
                <a:gd name="T1" fmla="*/ 2147483647 h 48"/>
                <a:gd name="T2" fmla="*/ 2147483647 w 37"/>
                <a:gd name="T3" fmla="*/ 2147483647 h 48"/>
                <a:gd name="T4" fmla="*/ 2147483647 w 37"/>
                <a:gd name="T5" fmla="*/ 2147483647 h 48"/>
                <a:gd name="T6" fmla="*/ 2147483647 w 37"/>
                <a:gd name="T7" fmla="*/ 2147483647 h 48"/>
                <a:gd name="T8" fmla="*/ 2147483647 w 37"/>
                <a:gd name="T9" fmla="*/ 0 h 48"/>
                <a:gd name="T10" fmla="*/ 2147483647 w 37"/>
                <a:gd name="T11" fmla="*/ 2147483647 h 48"/>
                <a:gd name="T12" fmla="*/ 2147483647 w 37"/>
                <a:gd name="T13" fmla="*/ 2147483647 h 48"/>
                <a:gd name="T14" fmla="*/ 2147483647 w 37"/>
                <a:gd name="T15" fmla="*/ 2147483647 h 48"/>
                <a:gd name="T16" fmla="*/ 2147483647 w 37"/>
                <a:gd name="T17" fmla="*/ 2147483647 h 48"/>
                <a:gd name="T18" fmla="*/ 2147483647 w 37"/>
                <a:gd name="T19" fmla="*/ 2147483647 h 48"/>
                <a:gd name="T20" fmla="*/ 0 w 37"/>
                <a:gd name="T21" fmla="*/ 2147483647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48"/>
                <a:gd name="T35" fmla="*/ 37 w 37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48">
                  <a:moveTo>
                    <a:pt x="0" y="42"/>
                  </a:moveTo>
                  <a:lnTo>
                    <a:pt x="2" y="29"/>
                  </a:lnTo>
                  <a:lnTo>
                    <a:pt x="9" y="18"/>
                  </a:lnTo>
                  <a:lnTo>
                    <a:pt x="11" y="9"/>
                  </a:lnTo>
                  <a:lnTo>
                    <a:pt x="13" y="0"/>
                  </a:lnTo>
                  <a:lnTo>
                    <a:pt x="37" y="5"/>
                  </a:lnTo>
                  <a:lnTo>
                    <a:pt x="35" y="18"/>
                  </a:lnTo>
                  <a:lnTo>
                    <a:pt x="31" y="31"/>
                  </a:lnTo>
                  <a:lnTo>
                    <a:pt x="26" y="39"/>
                  </a:lnTo>
                  <a:lnTo>
                    <a:pt x="24" y="4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03" name="Freeform 1080"/>
            <p:cNvSpPr>
              <a:spLocks/>
            </p:cNvSpPr>
            <p:nvPr/>
          </p:nvSpPr>
          <p:spPr bwMode="auto">
            <a:xfrm>
              <a:off x="6433698" y="4125594"/>
              <a:ext cx="17516" cy="3926"/>
            </a:xfrm>
            <a:custGeom>
              <a:avLst/>
              <a:gdLst>
                <a:gd name="T0" fmla="*/ 0 w 24"/>
                <a:gd name="T1" fmla="*/ 2147483647 h 8"/>
                <a:gd name="T2" fmla="*/ 0 w 24"/>
                <a:gd name="T3" fmla="*/ 2147483647 h 8"/>
                <a:gd name="T4" fmla="*/ 0 w 24"/>
                <a:gd name="T5" fmla="*/ 2147483647 h 8"/>
                <a:gd name="T6" fmla="*/ 2147483647 w 24"/>
                <a:gd name="T7" fmla="*/ 2147483647 h 8"/>
                <a:gd name="T8" fmla="*/ 2147483647 w 24"/>
                <a:gd name="T9" fmla="*/ 0 h 8"/>
                <a:gd name="T10" fmla="*/ 0 w 24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"/>
                <a:gd name="T20" fmla="*/ 24 w 2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">
                  <a:moveTo>
                    <a:pt x="0" y="8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04" name="Freeform 1081"/>
            <p:cNvSpPr>
              <a:spLocks/>
            </p:cNvSpPr>
            <p:nvPr/>
          </p:nvSpPr>
          <p:spPr bwMode="auto">
            <a:xfrm>
              <a:off x="6442456" y="4079792"/>
              <a:ext cx="18976" cy="20938"/>
            </a:xfrm>
            <a:custGeom>
              <a:avLst/>
              <a:gdLst>
                <a:gd name="T0" fmla="*/ 2147483647 w 26"/>
                <a:gd name="T1" fmla="*/ 2147483647 h 33"/>
                <a:gd name="T2" fmla="*/ 0 w 26"/>
                <a:gd name="T3" fmla="*/ 2147483647 h 33"/>
                <a:gd name="T4" fmla="*/ 2147483647 w 26"/>
                <a:gd name="T5" fmla="*/ 0 h 33"/>
                <a:gd name="T6" fmla="*/ 2147483647 w 26"/>
                <a:gd name="T7" fmla="*/ 2147483647 h 33"/>
                <a:gd name="T8" fmla="*/ 2147483647 w 26"/>
                <a:gd name="T9" fmla="*/ 214748364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3"/>
                <a:gd name="T17" fmla="*/ 26 w 2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3">
                  <a:moveTo>
                    <a:pt x="2" y="33"/>
                  </a:moveTo>
                  <a:lnTo>
                    <a:pt x="0" y="4"/>
                  </a:lnTo>
                  <a:lnTo>
                    <a:pt x="24" y="0"/>
                  </a:lnTo>
                  <a:lnTo>
                    <a:pt x="26" y="30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05" name="Freeform 1082"/>
            <p:cNvSpPr>
              <a:spLocks/>
            </p:cNvSpPr>
            <p:nvPr/>
          </p:nvSpPr>
          <p:spPr bwMode="auto">
            <a:xfrm>
              <a:off x="6442456" y="4098113"/>
              <a:ext cx="18976" cy="3926"/>
            </a:xfrm>
            <a:custGeom>
              <a:avLst/>
              <a:gdLst>
                <a:gd name="T0" fmla="*/ 2147483647 w 24"/>
                <a:gd name="T1" fmla="*/ 2147483647 h 5"/>
                <a:gd name="T2" fmla="*/ 2147483647 w 24"/>
                <a:gd name="T3" fmla="*/ 2147483647 h 5"/>
                <a:gd name="T4" fmla="*/ 2147483647 w 24"/>
                <a:gd name="T5" fmla="*/ 0 h 5"/>
                <a:gd name="T6" fmla="*/ 0 w 24"/>
                <a:gd name="T7" fmla="*/ 2147483647 h 5"/>
                <a:gd name="T8" fmla="*/ 0 w 24"/>
                <a:gd name="T9" fmla="*/ 0 h 5"/>
                <a:gd name="T10" fmla="*/ 2147483647 w 24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5"/>
                <a:gd name="T20" fmla="*/ 24 w 2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5">
                  <a:moveTo>
                    <a:pt x="24" y="5"/>
                  </a:moveTo>
                  <a:lnTo>
                    <a:pt x="24" y="3"/>
                  </a:lnTo>
                  <a:lnTo>
                    <a:pt x="24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06" name="Freeform 1083"/>
            <p:cNvSpPr>
              <a:spLocks/>
            </p:cNvSpPr>
            <p:nvPr/>
          </p:nvSpPr>
          <p:spPr bwMode="auto">
            <a:xfrm>
              <a:off x="6442456" y="4020904"/>
              <a:ext cx="81744" cy="61506"/>
            </a:xfrm>
            <a:custGeom>
              <a:avLst/>
              <a:gdLst>
                <a:gd name="T0" fmla="*/ 0 w 113"/>
                <a:gd name="T1" fmla="*/ 2147483647 h 95"/>
                <a:gd name="T2" fmla="*/ 2147483647 w 113"/>
                <a:gd name="T3" fmla="*/ 2147483647 h 95"/>
                <a:gd name="T4" fmla="*/ 2147483647 w 113"/>
                <a:gd name="T5" fmla="*/ 2147483647 h 95"/>
                <a:gd name="T6" fmla="*/ 2147483647 w 113"/>
                <a:gd name="T7" fmla="*/ 2147483647 h 95"/>
                <a:gd name="T8" fmla="*/ 2147483647 w 113"/>
                <a:gd name="T9" fmla="*/ 2147483647 h 95"/>
                <a:gd name="T10" fmla="*/ 2147483647 w 113"/>
                <a:gd name="T11" fmla="*/ 0 h 95"/>
                <a:gd name="T12" fmla="*/ 2147483647 w 113"/>
                <a:gd name="T13" fmla="*/ 2147483647 h 95"/>
                <a:gd name="T14" fmla="*/ 2147483647 w 113"/>
                <a:gd name="T15" fmla="*/ 2147483647 h 95"/>
                <a:gd name="T16" fmla="*/ 2147483647 w 113"/>
                <a:gd name="T17" fmla="*/ 2147483647 h 95"/>
                <a:gd name="T18" fmla="*/ 2147483647 w 113"/>
                <a:gd name="T19" fmla="*/ 2147483647 h 95"/>
                <a:gd name="T20" fmla="*/ 2147483647 w 113"/>
                <a:gd name="T21" fmla="*/ 2147483647 h 95"/>
                <a:gd name="T22" fmla="*/ 2147483647 w 113"/>
                <a:gd name="T23" fmla="*/ 2147483647 h 95"/>
                <a:gd name="T24" fmla="*/ 0 w 113"/>
                <a:gd name="T25" fmla="*/ 2147483647 h 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3"/>
                <a:gd name="T40" fmla="*/ 0 h 95"/>
                <a:gd name="T41" fmla="*/ 113 w 113"/>
                <a:gd name="T42" fmla="*/ 95 h 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3" h="95">
                  <a:moveTo>
                    <a:pt x="0" y="89"/>
                  </a:moveTo>
                  <a:lnTo>
                    <a:pt x="2" y="74"/>
                  </a:lnTo>
                  <a:lnTo>
                    <a:pt x="13" y="56"/>
                  </a:lnTo>
                  <a:lnTo>
                    <a:pt x="39" y="33"/>
                  </a:lnTo>
                  <a:lnTo>
                    <a:pt x="72" y="13"/>
                  </a:lnTo>
                  <a:lnTo>
                    <a:pt x="104" y="0"/>
                  </a:lnTo>
                  <a:lnTo>
                    <a:pt x="113" y="24"/>
                  </a:lnTo>
                  <a:lnTo>
                    <a:pt x="85" y="35"/>
                  </a:lnTo>
                  <a:lnTo>
                    <a:pt x="56" y="54"/>
                  </a:lnTo>
                  <a:lnTo>
                    <a:pt x="32" y="74"/>
                  </a:lnTo>
                  <a:lnTo>
                    <a:pt x="26" y="83"/>
                  </a:lnTo>
                  <a:lnTo>
                    <a:pt x="24" y="95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07" name="Freeform 1084"/>
            <p:cNvSpPr>
              <a:spLocks/>
            </p:cNvSpPr>
            <p:nvPr/>
          </p:nvSpPr>
          <p:spPr bwMode="auto">
            <a:xfrm>
              <a:off x="6442456" y="4079792"/>
              <a:ext cx="17516" cy="2617"/>
            </a:xfrm>
            <a:custGeom>
              <a:avLst/>
              <a:gdLst>
                <a:gd name="T0" fmla="*/ 0 w 24"/>
                <a:gd name="T1" fmla="*/ 2147483647 h 6"/>
                <a:gd name="T2" fmla="*/ 0 w 24"/>
                <a:gd name="T3" fmla="*/ 2147483647 h 6"/>
                <a:gd name="T4" fmla="*/ 0 w 24"/>
                <a:gd name="T5" fmla="*/ 0 h 6"/>
                <a:gd name="T6" fmla="*/ 2147483647 w 24"/>
                <a:gd name="T7" fmla="*/ 2147483647 h 6"/>
                <a:gd name="T8" fmla="*/ 2147483647 w 24"/>
                <a:gd name="T9" fmla="*/ 0 h 6"/>
                <a:gd name="T10" fmla="*/ 0 w 24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6"/>
                <a:gd name="T20" fmla="*/ 24 w 2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6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08" name="Freeform 1085"/>
            <p:cNvSpPr>
              <a:spLocks/>
            </p:cNvSpPr>
            <p:nvPr/>
          </p:nvSpPr>
          <p:spPr bwMode="auto">
            <a:xfrm>
              <a:off x="6515442" y="3945003"/>
              <a:ext cx="52549" cy="90296"/>
            </a:xfrm>
            <a:custGeom>
              <a:avLst/>
              <a:gdLst>
                <a:gd name="T0" fmla="*/ 0 w 72"/>
                <a:gd name="T1" fmla="*/ 2147483647 h 138"/>
                <a:gd name="T2" fmla="*/ 2147483647 w 72"/>
                <a:gd name="T3" fmla="*/ 2147483647 h 138"/>
                <a:gd name="T4" fmla="*/ 2147483647 w 72"/>
                <a:gd name="T5" fmla="*/ 2147483647 h 138"/>
                <a:gd name="T6" fmla="*/ 2147483647 w 72"/>
                <a:gd name="T7" fmla="*/ 2147483647 h 138"/>
                <a:gd name="T8" fmla="*/ 2147483647 w 72"/>
                <a:gd name="T9" fmla="*/ 2147483647 h 138"/>
                <a:gd name="T10" fmla="*/ 2147483647 w 72"/>
                <a:gd name="T11" fmla="*/ 0 h 138"/>
                <a:gd name="T12" fmla="*/ 2147483647 w 72"/>
                <a:gd name="T13" fmla="*/ 2147483647 h 138"/>
                <a:gd name="T14" fmla="*/ 2147483647 w 72"/>
                <a:gd name="T15" fmla="*/ 2147483647 h 138"/>
                <a:gd name="T16" fmla="*/ 2147483647 w 72"/>
                <a:gd name="T17" fmla="*/ 2147483647 h 138"/>
                <a:gd name="T18" fmla="*/ 2147483647 w 72"/>
                <a:gd name="T19" fmla="*/ 2147483647 h 138"/>
                <a:gd name="T20" fmla="*/ 2147483647 w 72"/>
                <a:gd name="T21" fmla="*/ 2147483647 h 138"/>
                <a:gd name="T22" fmla="*/ 2147483647 w 72"/>
                <a:gd name="T23" fmla="*/ 2147483647 h 138"/>
                <a:gd name="T24" fmla="*/ 0 w 72"/>
                <a:gd name="T25" fmla="*/ 2147483647 h 1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38"/>
                <a:gd name="T41" fmla="*/ 72 w 72"/>
                <a:gd name="T42" fmla="*/ 138 h 1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38">
                  <a:moveTo>
                    <a:pt x="0" y="118"/>
                  </a:moveTo>
                  <a:lnTo>
                    <a:pt x="9" y="111"/>
                  </a:lnTo>
                  <a:lnTo>
                    <a:pt x="19" y="101"/>
                  </a:lnTo>
                  <a:lnTo>
                    <a:pt x="35" y="68"/>
                  </a:lnTo>
                  <a:lnTo>
                    <a:pt x="44" y="31"/>
                  </a:lnTo>
                  <a:lnTo>
                    <a:pt x="48" y="0"/>
                  </a:lnTo>
                  <a:lnTo>
                    <a:pt x="72" y="3"/>
                  </a:lnTo>
                  <a:lnTo>
                    <a:pt x="69" y="38"/>
                  </a:lnTo>
                  <a:lnTo>
                    <a:pt x="57" y="79"/>
                  </a:lnTo>
                  <a:lnTo>
                    <a:pt x="41" y="114"/>
                  </a:lnTo>
                  <a:lnTo>
                    <a:pt x="28" y="129"/>
                  </a:lnTo>
                  <a:lnTo>
                    <a:pt x="17" y="13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09" name="Freeform 1086"/>
            <p:cNvSpPr>
              <a:spLocks/>
            </p:cNvSpPr>
            <p:nvPr/>
          </p:nvSpPr>
          <p:spPr bwMode="auto">
            <a:xfrm>
              <a:off x="6515442" y="4020904"/>
              <a:ext cx="11678" cy="15704"/>
            </a:xfrm>
            <a:custGeom>
              <a:avLst/>
              <a:gdLst>
                <a:gd name="T0" fmla="*/ 2147483647 w 17"/>
                <a:gd name="T1" fmla="*/ 2147483647 h 24"/>
                <a:gd name="T2" fmla="*/ 2147483647 w 17"/>
                <a:gd name="T3" fmla="*/ 2147483647 h 24"/>
                <a:gd name="T4" fmla="*/ 0 w 17"/>
                <a:gd name="T5" fmla="*/ 2147483647 h 24"/>
                <a:gd name="T6" fmla="*/ 2147483647 w 17"/>
                <a:gd name="T7" fmla="*/ 0 h 24"/>
                <a:gd name="T8" fmla="*/ 2147483647 w 17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4"/>
                <a:gd name="T17" fmla="*/ 17 w 1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4">
                  <a:moveTo>
                    <a:pt x="13" y="24"/>
                  </a:moveTo>
                  <a:lnTo>
                    <a:pt x="17" y="22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0" name="Freeform 1087"/>
            <p:cNvSpPr>
              <a:spLocks/>
            </p:cNvSpPr>
            <p:nvPr/>
          </p:nvSpPr>
          <p:spPr bwMode="auto">
            <a:xfrm>
              <a:off x="6535878" y="3907053"/>
              <a:ext cx="32114" cy="41876"/>
            </a:xfrm>
            <a:custGeom>
              <a:avLst/>
              <a:gdLst>
                <a:gd name="T0" fmla="*/ 2147483647 w 42"/>
                <a:gd name="T1" fmla="*/ 2147483647 h 63"/>
                <a:gd name="T2" fmla="*/ 2147483647 w 42"/>
                <a:gd name="T3" fmla="*/ 2147483647 h 63"/>
                <a:gd name="T4" fmla="*/ 0 w 42"/>
                <a:gd name="T5" fmla="*/ 2147483647 h 63"/>
                <a:gd name="T6" fmla="*/ 2147483647 w 42"/>
                <a:gd name="T7" fmla="*/ 0 h 63"/>
                <a:gd name="T8" fmla="*/ 2147483647 w 42"/>
                <a:gd name="T9" fmla="*/ 2147483647 h 63"/>
                <a:gd name="T10" fmla="*/ 2147483647 w 42"/>
                <a:gd name="T11" fmla="*/ 2147483647 h 63"/>
                <a:gd name="T12" fmla="*/ 2147483647 w 42"/>
                <a:gd name="T13" fmla="*/ 2147483647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63"/>
                <a:gd name="T23" fmla="*/ 42 w 42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63">
                  <a:moveTo>
                    <a:pt x="18" y="63"/>
                  </a:moveTo>
                  <a:lnTo>
                    <a:pt x="11" y="37"/>
                  </a:lnTo>
                  <a:lnTo>
                    <a:pt x="0" y="9"/>
                  </a:lnTo>
                  <a:lnTo>
                    <a:pt x="24" y="0"/>
                  </a:lnTo>
                  <a:lnTo>
                    <a:pt x="35" y="28"/>
                  </a:lnTo>
                  <a:lnTo>
                    <a:pt x="42" y="56"/>
                  </a:lnTo>
                  <a:lnTo>
                    <a:pt x="18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1" name="Freeform 1088"/>
            <p:cNvSpPr>
              <a:spLocks/>
            </p:cNvSpPr>
            <p:nvPr/>
          </p:nvSpPr>
          <p:spPr bwMode="auto">
            <a:xfrm>
              <a:off x="6550475" y="3943694"/>
              <a:ext cx="17516" cy="5235"/>
            </a:xfrm>
            <a:custGeom>
              <a:avLst/>
              <a:gdLst>
                <a:gd name="T0" fmla="*/ 2147483647 w 24"/>
                <a:gd name="T1" fmla="*/ 2147483647 h 7"/>
                <a:gd name="T2" fmla="*/ 2147483647 w 24"/>
                <a:gd name="T3" fmla="*/ 2147483647 h 7"/>
                <a:gd name="T4" fmla="*/ 2147483647 w 24"/>
                <a:gd name="T5" fmla="*/ 0 h 7"/>
                <a:gd name="T6" fmla="*/ 0 w 24"/>
                <a:gd name="T7" fmla="*/ 2147483647 h 7"/>
                <a:gd name="T8" fmla="*/ 0 w 24"/>
                <a:gd name="T9" fmla="*/ 2147483647 h 7"/>
                <a:gd name="T10" fmla="*/ 2147483647 w 24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"/>
                <a:gd name="T20" fmla="*/ 24 w 2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">
                  <a:moveTo>
                    <a:pt x="24" y="5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0" y="7"/>
                  </a:lnTo>
                  <a:lnTo>
                    <a:pt x="0" y="2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2" name="Freeform 1089"/>
            <p:cNvSpPr>
              <a:spLocks/>
            </p:cNvSpPr>
            <p:nvPr/>
          </p:nvSpPr>
          <p:spPr bwMode="auto">
            <a:xfrm>
              <a:off x="6509603" y="3901818"/>
              <a:ext cx="40872" cy="24864"/>
            </a:xfrm>
            <a:custGeom>
              <a:avLst/>
              <a:gdLst>
                <a:gd name="T0" fmla="*/ 2147483647 w 55"/>
                <a:gd name="T1" fmla="*/ 2147483647 h 37"/>
                <a:gd name="T2" fmla="*/ 2147483647 w 55"/>
                <a:gd name="T3" fmla="*/ 2147483647 h 37"/>
                <a:gd name="T4" fmla="*/ 2147483647 w 55"/>
                <a:gd name="T5" fmla="*/ 2147483647 h 37"/>
                <a:gd name="T6" fmla="*/ 0 w 55"/>
                <a:gd name="T7" fmla="*/ 2147483647 h 37"/>
                <a:gd name="T8" fmla="*/ 2147483647 w 55"/>
                <a:gd name="T9" fmla="*/ 2147483647 h 37"/>
                <a:gd name="T10" fmla="*/ 2147483647 w 55"/>
                <a:gd name="T11" fmla="*/ 0 h 37"/>
                <a:gd name="T12" fmla="*/ 2147483647 w 55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37"/>
                <a:gd name="T23" fmla="*/ 55 w 55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37">
                  <a:moveTo>
                    <a:pt x="55" y="22"/>
                  </a:moveTo>
                  <a:lnTo>
                    <a:pt x="33" y="31"/>
                  </a:lnTo>
                  <a:lnTo>
                    <a:pt x="9" y="37"/>
                  </a:lnTo>
                  <a:lnTo>
                    <a:pt x="0" y="13"/>
                  </a:lnTo>
                  <a:lnTo>
                    <a:pt x="24" y="7"/>
                  </a:lnTo>
                  <a:lnTo>
                    <a:pt x="44" y="0"/>
                  </a:lnTo>
                  <a:lnTo>
                    <a:pt x="55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3" name="Freeform 1090"/>
            <p:cNvSpPr>
              <a:spLocks/>
            </p:cNvSpPr>
            <p:nvPr/>
          </p:nvSpPr>
          <p:spPr bwMode="auto">
            <a:xfrm>
              <a:off x="6535878" y="3899201"/>
              <a:ext cx="17516" cy="17012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0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0 w 24"/>
                <a:gd name="T9" fmla="*/ 2147483647 h 28"/>
                <a:gd name="T10" fmla="*/ 2147483647 w 24"/>
                <a:gd name="T11" fmla="*/ 214748364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8"/>
                <a:gd name="T20" fmla="*/ 24 w 24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8">
                  <a:moveTo>
                    <a:pt x="24" y="13"/>
                  </a:moveTo>
                  <a:lnTo>
                    <a:pt x="20" y="0"/>
                  </a:lnTo>
                  <a:lnTo>
                    <a:pt x="7" y="6"/>
                  </a:lnTo>
                  <a:lnTo>
                    <a:pt x="18" y="28"/>
                  </a:lnTo>
                  <a:lnTo>
                    <a:pt x="0" y="22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4" name="Freeform 1091"/>
            <p:cNvSpPr>
              <a:spLocks/>
            </p:cNvSpPr>
            <p:nvPr/>
          </p:nvSpPr>
          <p:spPr bwMode="auto">
            <a:xfrm>
              <a:off x="6398665" y="3753942"/>
              <a:ext cx="121156" cy="170122"/>
            </a:xfrm>
            <a:custGeom>
              <a:avLst/>
              <a:gdLst>
                <a:gd name="T0" fmla="*/ 2147483647 w 166"/>
                <a:gd name="T1" fmla="*/ 2147483647 h 261"/>
                <a:gd name="T2" fmla="*/ 2147483647 w 166"/>
                <a:gd name="T3" fmla="*/ 2147483647 h 261"/>
                <a:gd name="T4" fmla="*/ 2147483647 w 166"/>
                <a:gd name="T5" fmla="*/ 2147483647 h 261"/>
                <a:gd name="T6" fmla="*/ 2147483647 w 166"/>
                <a:gd name="T7" fmla="*/ 2147483647 h 261"/>
                <a:gd name="T8" fmla="*/ 2147483647 w 166"/>
                <a:gd name="T9" fmla="*/ 2147483647 h 261"/>
                <a:gd name="T10" fmla="*/ 0 w 166"/>
                <a:gd name="T11" fmla="*/ 2147483647 h 261"/>
                <a:gd name="T12" fmla="*/ 2147483647 w 166"/>
                <a:gd name="T13" fmla="*/ 0 h 261"/>
                <a:gd name="T14" fmla="*/ 2147483647 w 166"/>
                <a:gd name="T15" fmla="*/ 2147483647 h 261"/>
                <a:gd name="T16" fmla="*/ 2147483647 w 166"/>
                <a:gd name="T17" fmla="*/ 2147483647 h 261"/>
                <a:gd name="T18" fmla="*/ 2147483647 w 166"/>
                <a:gd name="T19" fmla="*/ 2147483647 h 261"/>
                <a:gd name="T20" fmla="*/ 2147483647 w 166"/>
                <a:gd name="T21" fmla="*/ 2147483647 h 261"/>
                <a:gd name="T22" fmla="*/ 2147483647 w 166"/>
                <a:gd name="T23" fmla="*/ 2147483647 h 261"/>
                <a:gd name="T24" fmla="*/ 2147483647 w 166"/>
                <a:gd name="T25" fmla="*/ 214748364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61"/>
                <a:gd name="T41" fmla="*/ 166 w 166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61">
                  <a:moveTo>
                    <a:pt x="148" y="261"/>
                  </a:moveTo>
                  <a:lnTo>
                    <a:pt x="139" y="252"/>
                  </a:lnTo>
                  <a:lnTo>
                    <a:pt x="118" y="224"/>
                  </a:lnTo>
                  <a:lnTo>
                    <a:pt x="68" y="146"/>
                  </a:lnTo>
                  <a:lnTo>
                    <a:pt x="22" y="61"/>
                  </a:lnTo>
                  <a:lnTo>
                    <a:pt x="0" y="11"/>
                  </a:lnTo>
                  <a:lnTo>
                    <a:pt x="22" y="0"/>
                  </a:lnTo>
                  <a:lnTo>
                    <a:pt x="44" y="48"/>
                  </a:lnTo>
                  <a:lnTo>
                    <a:pt x="91" y="133"/>
                  </a:lnTo>
                  <a:lnTo>
                    <a:pt x="139" y="209"/>
                  </a:lnTo>
                  <a:lnTo>
                    <a:pt x="157" y="235"/>
                  </a:lnTo>
                  <a:lnTo>
                    <a:pt x="166" y="243"/>
                  </a:lnTo>
                  <a:lnTo>
                    <a:pt x="148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5" name="Freeform 1092"/>
            <p:cNvSpPr>
              <a:spLocks/>
            </p:cNvSpPr>
            <p:nvPr/>
          </p:nvSpPr>
          <p:spPr bwMode="auto">
            <a:xfrm>
              <a:off x="6506683" y="3910978"/>
              <a:ext cx="13137" cy="17012"/>
            </a:xfrm>
            <a:custGeom>
              <a:avLst/>
              <a:gdLst>
                <a:gd name="T0" fmla="*/ 2147483647 w 18"/>
                <a:gd name="T1" fmla="*/ 2147483647 h 26"/>
                <a:gd name="T2" fmla="*/ 2147483647 w 18"/>
                <a:gd name="T3" fmla="*/ 2147483647 h 26"/>
                <a:gd name="T4" fmla="*/ 0 w 18"/>
                <a:gd name="T5" fmla="*/ 2147483647 h 26"/>
                <a:gd name="T6" fmla="*/ 2147483647 w 18"/>
                <a:gd name="T7" fmla="*/ 2147483647 h 26"/>
                <a:gd name="T8" fmla="*/ 2147483647 w 18"/>
                <a:gd name="T9" fmla="*/ 0 h 26"/>
                <a:gd name="T10" fmla="*/ 2147483647 w 18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6"/>
                <a:gd name="T20" fmla="*/ 18 w 18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6">
                  <a:moveTo>
                    <a:pt x="13" y="24"/>
                  </a:moveTo>
                  <a:lnTo>
                    <a:pt x="6" y="26"/>
                  </a:lnTo>
                  <a:lnTo>
                    <a:pt x="0" y="20"/>
                  </a:lnTo>
                  <a:lnTo>
                    <a:pt x="18" y="2"/>
                  </a:lnTo>
                  <a:lnTo>
                    <a:pt x="4" y="0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6" name="Freeform 1093"/>
            <p:cNvSpPr>
              <a:spLocks/>
            </p:cNvSpPr>
            <p:nvPr/>
          </p:nvSpPr>
          <p:spPr bwMode="auto">
            <a:xfrm>
              <a:off x="6397205" y="3672807"/>
              <a:ext cx="29194" cy="85061"/>
            </a:xfrm>
            <a:custGeom>
              <a:avLst/>
              <a:gdLst>
                <a:gd name="T0" fmla="*/ 0 w 41"/>
                <a:gd name="T1" fmla="*/ 2147483647 h 129"/>
                <a:gd name="T2" fmla="*/ 2147483647 w 41"/>
                <a:gd name="T3" fmla="*/ 2147483647 h 129"/>
                <a:gd name="T4" fmla="*/ 2147483647 w 41"/>
                <a:gd name="T5" fmla="*/ 2147483647 h 129"/>
                <a:gd name="T6" fmla="*/ 2147483647 w 41"/>
                <a:gd name="T7" fmla="*/ 2147483647 h 129"/>
                <a:gd name="T8" fmla="*/ 2147483647 w 41"/>
                <a:gd name="T9" fmla="*/ 0 h 129"/>
                <a:gd name="T10" fmla="*/ 2147483647 w 41"/>
                <a:gd name="T11" fmla="*/ 2147483647 h 129"/>
                <a:gd name="T12" fmla="*/ 2147483647 w 41"/>
                <a:gd name="T13" fmla="*/ 2147483647 h 129"/>
                <a:gd name="T14" fmla="*/ 2147483647 w 41"/>
                <a:gd name="T15" fmla="*/ 2147483647 h 129"/>
                <a:gd name="T16" fmla="*/ 2147483647 w 41"/>
                <a:gd name="T17" fmla="*/ 2147483647 h 129"/>
                <a:gd name="T18" fmla="*/ 2147483647 w 41"/>
                <a:gd name="T19" fmla="*/ 2147483647 h 129"/>
                <a:gd name="T20" fmla="*/ 0 w 41"/>
                <a:gd name="T21" fmla="*/ 214748364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129"/>
                <a:gd name="T35" fmla="*/ 41 w 41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129">
                  <a:moveTo>
                    <a:pt x="0" y="126"/>
                  </a:moveTo>
                  <a:lnTo>
                    <a:pt x="2" y="98"/>
                  </a:lnTo>
                  <a:lnTo>
                    <a:pt x="7" y="61"/>
                  </a:lnTo>
                  <a:lnTo>
                    <a:pt x="15" y="29"/>
                  </a:lnTo>
                  <a:lnTo>
                    <a:pt x="17" y="0"/>
                  </a:lnTo>
                  <a:lnTo>
                    <a:pt x="41" y="4"/>
                  </a:lnTo>
                  <a:lnTo>
                    <a:pt x="39" y="35"/>
                  </a:lnTo>
                  <a:lnTo>
                    <a:pt x="32" y="68"/>
                  </a:lnTo>
                  <a:lnTo>
                    <a:pt x="26" y="104"/>
                  </a:lnTo>
                  <a:lnTo>
                    <a:pt x="24" y="129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7" name="Freeform 1094"/>
            <p:cNvSpPr>
              <a:spLocks/>
            </p:cNvSpPr>
            <p:nvPr/>
          </p:nvSpPr>
          <p:spPr bwMode="auto">
            <a:xfrm>
              <a:off x="6397205" y="3753942"/>
              <a:ext cx="17516" cy="6543"/>
            </a:xfrm>
            <a:custGeom>
              <a:avLst/>
              <a:gdLst>
                <a:gd name="T0" fmla="*/ 2147483647 w 24"/>
                <a:gd name="T1" fmla="*/ 2147483647 h 11"/>
                <a:gd name="T2" fmla="*/ 0 w 24"/>
                <a:gd name="T3" fmla="*/ 2147483647 h 11"/>
                <a:gd name="T4" fmla="*/ 0 w 24"/>
                <a:gd name="T5" fmla="*/ 2147483647 h 11"/>
                <a:gd name="T6" fmla="*/ 2147483647 w 24"/>
                <a:gd name="T7" fmla="*/ 2147483647 h 11"/>
                <a:gd name="T8" fmla="*/ 2147483647 w 24"/>
                <a:gd name="T9" fmla="*/ 0 h 11"/>
                <a:gd name="T10" fmla="*/ 2147483647 w 24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1"/>
                <a:gd name="T20" fmla="*/ 24 w 2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1">
                  <a:moveTo>
                    <a:pt x="2" y="11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24" y="7"/>
                  </a:lnTo>
                  <a:lnTo>
                    <a:pt x="24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8" name="Freeform 1095"/>
            <p:cNvSpPr>
              <a:spLocks/>
            </p:cNvSpPr>
            <p:nvPr/>
          </p:nvSpPr>
          <p:spPr bwMode="auto">
            <a:xfrm>
              <a:off x="6308163" y="3510537"/>
              <a:ext cx="118236" cy="166196"/>
            </a:xfrm>
            <a:custGeom>
              <a:avLst/>
              <a:gdLst>
                <a:gd name="T0" fmla="*/ 2147483647 w 163"/>
                <a:gd name="T1" fmla="*/ 2147483647 h 253"/>
                <a:gd name="T2" fmla="*/ 2147483647 w 163"/>
                <a:gd name="T3" fmla="*/ 2147483647 h 253"/>
                <a:gd name="T4" fmla="*/ 2147483647 w 163"/>
                <a:gd name="T5" fmla="*/ 2147483647 h 253"/>
                <a:gd name="T6" fmla="*/ 2147483647 w 163"/>
                <a:gd name="T7" fmla="*/ 2147483647 h 253"/>
                <a:gd name="T8" fmla="*/ 2147483647 w 163"/>
                <a:gd name="T9" fmla="*/ 2147483647 h 253"/>
                <a:gd name="T10" fmla="*/ 2147483647 w 163"/>
                <a:gd name="T11" fmla="*/ 2147483647 h 253"/>
                <a:gd name="T12" fmla="*/ 2147483647 w 163"/>
                <a:gd name="T13" fmla="*/ 2147483647 h 253"/>
                <a:gd name="T14" fmla="*/ 2147483647 w 163"/>
                <a:gd name="T15" fmla="*/ 2147483647 h 253"/>
                <a:gd name="T16" fmla="*/ 2147483647 w 163"/>
                <a:gd name="T17" fmla="*/ 2147483647 h 253"/>
                <a:gd name="T18" fmla="*/ 0 w 163"/>
                <a:gd name="T19" fmla="*/ 2147483647 h 253"/>
                <a:gd name="T20" fmla="*/ 2147483647 w 163"/>
                <a:gd name="T21" fmla="*/ 0 h 253"/>
                <a:gd name="T22" fmla="*/ 2147483647 w 163"/>
                <a:gd name="T23" fmla="*/ 2147483647 h 253"/>
                <a:gd name="T24" fmla="*/ 2147483647 w 163"/>
                <a:gd name="T25" fmla="*/ 2147483647 h 253"/>
                <a:gd name="T26" fmla="*/ 2147483647 w 163"/>
                <a:gd name="T27" fmla="*/ 2147483647 h 253"/>
                <a:gd name="T28" fmla="*/ 2147483647 w 163"/>
                <a:gd name="T29" fmla="*/ 2147483647 h 253"/>
                <a:gd name="T30" fmla="*/ 2147483647 w 163"/>
                <a:gd name="T31" fmla="*/ 2147483647 h 253"/>
                <a:gd name="T32" fmla="*/ 2147483647 w 163"/>
                <a:gd name="T33" fmla="*/ 2147483647 h 253"/>
                <a:gd name="T34" fmla="*/ 2147483647 w 163"/>
                <a:gd name="T35" fmla="*/ 2147483647 h 253"/>
                <a:gd name="T36" fmla="*/ 2147483647 w 163"/>
                <a:gd name="T37" fmla="*/ 2147483647 h 253"/>
                <a:gd name="T38" fmla="*/ 2147483647 w 163"/>
                <a:gd name="T39" fmla="*/ 2147483647 h 253"/>
                <a:gd name="T40" fmla="*/ 2147483647 w 163"/>
                <a:gd name="T41" fmla="*/ 2147483647 h 2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3"/>
                <a:gd name="T64" fmla="*/ 0 h 253"/>
                <a:gd name="T65" fmla="*/ 163 w 163"/>
                <a:gd name="T66" fmla="*/ 253 h 2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3" h="253">
                  <a:moveTo>
                    <a:pt x="139" y="253"/>
                  </a:moveTo>
                  <a:lnTo>
                    <a:pt x="135" y="237"/>
                  </a:lnTo>
                  <a:lnTo>
                    <a:pt x="131" y="224"/>
                  </a:lnTo>
                  <a:lnTo>
                    <a:pt x="116" y="194"/>
                  </a:lnTo>
                  <a:lnTo>
                    <a:pt x="70" y="133"/>
                  </a:lnTo>
                  <a:lnTo>
                    <a:pt x="46" y="102"/>
                  </a:lnTo>
                  <a:lnTo>
                    <a:pt x="26" y="68"/>
                  </a:lnTo>
                  <a:lnTo>
                    <a:pt x="9" y="37"/>
                  </a:lnTo>
                  <a:lnTo>
                    <a:pt x="4" y="20"/>
                  </a:lnTo>
                  <a:lnTo>
                    <a:pt x="0" y="5"/>
                  </a:lnTo>
                  <a:lnTo>
                    <a:pt x="24" y="0"/>
                  </a:lnTo>
                  <a:lnTo>
                    <a:pt x="28" y="13"/>
                  </a:lnTo>
                  <a:lnTo>
                    <a:pt x="31" y="26"/>
                  </a:lnTo>
                  <a:lnTo>
                    <a:pt x="46" y="53"/>
                  </a:lnTo>
                  <a:lnTo>
                    <a:pt x="67" y="85"/>
                  </a:lnTo>
                  <a:lnTo>
                    <a:pt x="91" y="116"/>
                  </a:lnTo>
                  <a:lnTo>
                    <a:pt x="137" y="179"/>
                  </a:lnTo>
                  <a:lnTo>
                    <a:pt x="154" y="213"/>
                  </a:lnTo>
                  <a:lnTo>
                    <a:pt x="159" y="229"/>
                  </a:lnTo>
                  <a:lnTo>
                    <a:pt x="163" y="248"/>
                  </a:lnTo>
                  <a:lnTo>
                    <a:pt x="139" y="2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9" name="Freeform 1096"/>
            <p:cNvSpPr>
              <a:spLocks/>
            </p:cNvSpPr>
            <p:nvPr/>
          </p:nvSpPr>
          <p:spPr bwMode="auto">
            <a:xfrm>
              <a:off x="6408883" y="3672807"/>
              <a:ext cx="17516" cy="3926"/>
            </a:xfrm>
            <a:custGeom>
              <a:avLst/>
              <a:gdLst>
                <a:gd name="T0" fmla="*/ 2147483647 w 24"/>
                <a:gd name="T1" fmla="*/ 2147483647 h 5"/>
                <a:gd name="T2" fmla="*/ 2147483647 w 24"/>
                <a:gd name="T3" fmla="*/ 0 h 5"/>
                <a:gd name="T4" fmla="*/ 0 w 24"/>
                <a:gd name="T5" fmla="*/ 2147483647 h 5"/>
                <a:gd name="T6" fmla="*/ 0 w 24"/>
                <a:gd name="T7" fmla="*/ 0 h 5"/>
                <a:gd name="T8" fmla="*/ 2147483647 w 24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"/>
                <a:gd name="T17" fmla="*/ 24 w 2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">
                  <a:moveTo>
                    <a:pt x="24" y="4"/>
                  </a:moveTo>
                  <a:lnTo>
                    <a:pt x="24" y="0"/>
                  </a:lnTo>
                  <a:lnTo>
                    <a:pt x="0" y="5"/>
                  </a:lnTo>
                  <a:lnTo>
                    <a:pt x="0" y="0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0" name="Freeform 1097"/>
            <p:cNvSpPr>
              <a:spLocks/>
            </p:cNvSpPr>
            <p:nvPr/>
          </p:nvSpPr>
          <p:spPr bwMode="auto">
            <a:xfrm>
              <a:off x="6245396" y="3509228"/>
              <a:ext cx="80284" cy="98148"/>
            </a:xfrm>
            <a:custGeom>
              <a:avLst/>
              <a:gdLst>
                <a:gd name="T0" fmla="*/ 2147483647 w 109"/>
                <a:gd name="T1" fmla="*/ 2147483647 h 150"/>
                <a:gd name="T2" fmla="*/ 2147483647 w 109"/>
                <a:gd name="T3" fmla="*/ 2147483647 h 150"/>
                <a:gd name="T4" fmla="*/ 2147483647 w 109"/>
                <a:gd name="T5" fmla="*/ 2147483647 h 150"/>
                <a:gd name="T6" fmla="*/ 2147483647 w 109"/>
                <a:gd name="T7" fmla="*/ 2147483647 h 150"/>
                <a:gd name="T8" fmla="*/ 2147483647 w 109"/>
                <a:gd name="T9" fmla="*/ 2147483647 h 150"/>
                <a:gd name="T10" fmla="*/ 2147483647 w 109"/>
                <a:gd name="T11" fmla="*/ 2147483647 h 150"/>
                <a:gd name="T12" fmla="*/ 2147483647 w 109"/>
                <a:gd name="T13" fmla="*/ 2147483647 h 150"/>
                <a:gd name="T14" fmla="*/ 0 w 109"/>
                <a:gd name="T15" fmla="*/ 2147483647 h 150"/>
                <a:gd name="T16" fmla="*/ 2147483647 w 109"/>
                <a:gd name="T17" fmla="*/ 2147483647 h 150"/>
                <a:gd name="T18" fmla="*/ 2147483647 w 109"/>
                <a:gd name="T19" fmla="*/ 2147483647 h 150"/>
                <a:gd name="T20" fmla="*/ 2147483647 w 109"/>
                <a:gd name="T21" fmla="*/ 2147483647 h 150"/>
                <a:gd name="T22" fmla="*/ 2147483647 w 109"/>
                <a:gd name="T23" fmla="*/ 2147483647 h 150"/>
                <a:gd name="T24" fmla="*/ 2147483647 w 109"/>
                <a:gd name="T25" fmla="*/ 2147483647 h 150"/>
                <a:gd name="T26" fmla="*/ 2147483647 w 109"/>
                <a:gd name="T27" fmla="*/ 0 h 150"/>
                <a:gd name="T28" fmla="*/ 2147483647 w 109"/>
                <a:gd name="T29" fmla="*/ 2147483647 h 1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150"/>
                <a:gd name="T47" fmla="*/ 109 w 109"/>
                <a:gd name="T48" fmla="*/ 150 h 1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150">
                  <a:moveTo>
                    <a:pt x="109" y="9"/>
                  </a:moveTo>
                  <a:lnTo>
                    <a:pt x="94" y="54"/>
                  </a:lnTo>
                  <a:lnTo>
                    <a:pt x="79" y="94"/>
                  </a:lnTo>
                  <a:lnTo>
                    <a:pt x="66" y="117"/>
                  </a:lnTo>
                  <a:lnTo>
                    <a:pt x="53" y="131"/>
                  </a:lnTo>
                  <a:lnTo>
                    <a:pt x="29" y="146"/>
                  </a:lnTo>
                  <a:lnTo>
                    <a:pt x="7" y="150"/>
                  </a:lnTo>
                  <a:lnTo>
                    <a:pt x="0" y="126"/>
                  </a:lnTo>
                  <a:lnTo>
                    <a:pt x="20" y="122"/>
                  </a:lnTo>
                  <a:lnTo>
                    <a:pt x="35" y="113"/>
                  </a:lnTo>
                  <a:lnTo>
                    <a:pt x="46" y="100"/>
                  </a:lnTo>
                  <a:lnTo>
                    <a:pt x="55" y="85"/>
                  </a:lnTo>
                  <a:lnTo>
                    <a:pt x="70" y="44"/>
                  </a:lnTo>
                  <a:lnTo>
                    <a:pt x="85" y="0"/>
                  </a:lnTo>
                  <a:lnTo>
                    <a:pt x="10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1" name="Freeform 1098"/>
            <p:cNvSpPr>
              <a:spLocks/>
            </p:cNvSpPr>
            <p:nvPr/>
          </p:nvSpPr>
          <p:spPr bwMode="auto">
            <a:xfrm>
              <a:off x="6308163" y="3509228"/>
              <a:ext cx="17516" cy="6543"/>
            </a:xfrm>
            <a:custGeom>
              <a:avLst/>
              <a:gdLst>
                <a:gd name="T0" fmla="*/ 2147483647 w 24"/>
                <a:gd name="T1" fmla="*/ 2147483647 h 9"/>
                <a:gd name="T2" fmla="*/ 0 w 24"/>
                <a:gd name="T3" fmla="*/ 0 h 9"/>
                <a:gd name="T4" fmla="*/ 2147483647 w 24"/>
                <a:gd name="T5" fmla="*/ 2147483647 h 9"/>
                <a:gd name="T6" fmla="*/ 0 w 24"/>
                <a:gd name="T7" fmla="*/ 2147483647 h 9"/>
                <a:gd name="T8" fmla="*/ 2147483647 w 24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9"/>
                <a:gd name="T17" fmla="*/ 24 w 2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9">
                  <a:moveTo>
                    <a:pt x="24" y="2"/>
                  </a:moveTo>
                  <a:lnTo>
                    <a:pt x="0" y="0"/>
                  </a:lnTo>
                  <a:lnTo>
                    <a:pt x="24" y="9"/>
                  </a:lnTo>
                  <a:lnTo>
                    <a:pt x="0" y="7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2" name="Freeform 1099"/>
            <p:cNvSpPr>
              <a:spLocks/>
            </p:cNvSpPr>
            <p:nvPr/>
          </p:nvSpPr>
          <p:spPr bwMode="auto">
            <a:xfrm>
              <a:off x="6238097" y="3591672"/>
              <a:ext cx="17516" cy="14395"/>
            </a:xfrm>
            <a:custGeom>
              <a:avLst/>
              <a:gdLst>
                <a:gd name="T0" fmla="*/ 2147483647 w 24"/>
                <a:gd name="T1" fmla="*/ 2147483647 h 20"/>
                <a:gd name="T2" fmla="*/ 2147483647 w 24"/>
                <a:gd name="T3" fmla="*/ 2147483647 h 20"/>
                <a:gd name="T4" fmla="*/ 2147483647 w 24"/>
                <a:gd name="T5" fmla="*/ 0 h 20"/>
                <a:gd name="T6" fmla="*/ 0 w 24"/>
                <a:gd name="T7" fmla="*/ 2147483647 h 20"/>
                <a:gd name="T8" fmla="*/ 2147483647 w 24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0"/>
                <a:gd name="T17" fmla="*/ 24 w 2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0">
                  <a:moveTo>
                    <a:pt x="5" y="20"/>
                  </a:moveTo>
                  <a:lnTo>
                    <a:pt x="24" y="4"/>
                  </a:lnTo>
                  <a:lnTo>
                    <a:pt x="18" y="0"/>
                  </a:lnTo>
                  <a:lnTo>
                    <a:pt x="0" y="16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3" name="Freeform 1100"/>
            <p:cNvSpPr>
              <a:spLocks/>
            </p:cNvSpPr>
            <p:nvPr/>
          </p:nvSpPr>
          <p:spPr bwMode="auto">
            <a:xfrm>
              <a:off x="6242476" y="3591672"/>
              <a:ext cx="13137" cy="17012"/>
            </a:xfrm>
            <a:custGeom>
              <a:avLst/>
              <a:gdLst>
                <a:gd name="T0" fmla="*/ 2147483647 w 19"/>
                <a:gd name="T1" fmla="*/ 2147483647 h 26"/>
                <a:gd name="T2" fmla="*/ 2147483647 w 19"/>
                <a:gd name="T3" fmla="*/ 2147483647 h 26"/>
                <a:gd name="T4" fmla="*/ 0 w 19"/>
                <a:gd name="T5" fmla="*/ 2147483647 h 26"/>
                <a:gd name="T6" fmla="*/ 2147483647 w 19"/>
                <a:gd name="T7" fmla="*/ 2147483647 h 26"/>
                <a:gd name="T8" fmla="*/ 2147483647 w 19"/>
                <a:gd name="T9" fmla="*/ 0 h 26"/>
                <a:gd name="T10" fmla="*/ 2147483647 w 19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6"/>
                <a:gd name="T20" fmla="*/ 19 w 1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6">
                  <a:moveTo>
                    <a:pt x="13" y="24"/>
                  </a:moveTo>
                  <a:lnTo>
                    <a:pt x="4" y="26"/>
                  </a:lnTo>
                  <a:lnTo>
                    <a:pt x="0" y="20"/>
                  </a:lnTo>
                  <a:lnTo>
                    <a:pt x="19" y="4"/>
                  </a:lnTo>
                  <a:lnTo>
                    <a:pt x="6" y="0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4" name="Freeform 1101"/>
            <p:cNvSpPr>
              <a:spLocks/>
            </p:cNvSpPr>
            <p:nvPr/>
          </p:nvSpPr>
          <p:spPr bwMode="auto">
            <a:xfrm>
              <a:off x="6236637" y="3591672"/>
              <a:ext cx="14597" cy="11778"/>
            </a:xfrm>
            <a:custGeom>
              <a:avLst/>
              <a:gdLst>
                <a:gd name="T0" fmla="*/ 2147483647 w 20"/>
                <a:gd name="T1" fmla="*/ 0 h 16"/>
                <a:gd name="T2" fmla="*/ 0 w 20"/>
                <a:gd name="T3" fmla="*/ 2147483647 h 16"/>
                <a:gd name="T4" fmla="*/ 2147483647 w 20"/>
                <a:gd name="T5" fmla="*/ 0 h 16"/>
                <a:gd name="T6" fmla="*/ 2147483647 w 20"/>
                <a:gd name="T7" fmla="*/ 2147483647 h 16"/>
                <a:gd name="T8" fmla="*/ 2147483647 w 20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6"/>
                <a:gd name="T17" fmla="*/ 20 w 2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6">
                  <a:moveTo>
                    <a:pt x="20" y="0"/>
                  </a:moveTo>
                  <a:lnTo>
                    <a:pt x="0" y="16"/>
                  </a:lnTo>
                  <a:lnTo>
                    <a:pt x="20" y="0"/>
                  </a:lnTo>
                  <a:lnTo>
                    <a:pt x="2" y="1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1102"/>
            <p:cNvSpPr>
              <a:spLocks/>
            </p:cNvSpPr>
            <p:nvPr/>
          </p:nvSpPr>
          <p:spPr bwMode="auto">
            <a:xfrm>
              <a:off x="6307641" y="6073437"/>
              <a:ext cx="315864" cy="204774"/>
            </a:xfrm>
            <a:custGeom>
              <a:avLst/>
              <a:gdLst/>
              <a:ahLst/>
              <a:cxnLst>
                <a:cxn ang="0">
                  <a:pos x="76" y="167"/>
                </a:cxn>
                <a:cxn ang="0">
                  <a:pos x="83" y="154"/>
                </a:cxn>
                <a:cxn ang="0">
                  <a:pos x="98" y="148"/>
                </a:cxn>
                <a:cxn ang="0">
                  <a:pos x="113" y="148"/>
                </a:cxn>
                <a:cxn ang="0">
                  <a:pos x="120" y="178"/>
                </a:cxn>
                <a:cxn ang="0">
                  <a:pos x="128" y="187"/>
                </a:cxn>
                <a:cxn ang="0">
                  <a:pos x="141" y="191"/>
                </a:cxn>
                <a:cxn ang="0">
                  <a:pos x="150" y="183"/>
                </a:cxn>
                <a:cxn ang="0">
                  <a:pos x="150" y="137"/>
                </a:cxn>
                <a:cxn ang="0">
                  <a:pos x="155" y="126"/>
                </a:cxn>
                <a:cxn ang="0">
                  <a:pos x="174" y="113"/>
                </a:cxn>
                <a:cxn ang="0">
                  <a:pos x="187" y="102"/>
                </a:cxn>
                <a:cxn ang="0">
                  <a:pos x="168" y="96"/>
                </a:cxn>
                <a:cxn ang="0">
                  <a:pos x="131" y="98"/>
                </a:cxn>
                <a:cxn ang="0">
                  <a:pos x="113" y="91"/>
                </a:cxn>
                <a:cxn ang="0">
                  <a:pos x="104" y="74"/>
                </a:cxn>
                <a:cxn ang="0">
                  <a:pos x="109" y="56"/>
                </a:cxn>
                <a:cxn ang="0">
                  <a:pos x="126" y="43"/>
                </a:cxn>
                <a:cxn ang="0">
                  <a:pos x="168" y="19"/>
                </a:cxn>
                <a:cxn ang="0">
                  <a:pos x="187" y="0"/>
                </a:cxn>
                <a:cxn ang="0">
                  <a:pos x="239" y="7"/>
                </a:cxn>
                <a:cxn ang="0">
                  <a:pos x="285" y="230"/>
                </a:cxn>
                <a:cxn ang="0">
                  <a:pos x="359" y="233"/>
                </a:cxn>
                <a:cxn ang="0">
                  <a:pos x="418" y="252"/>
                </a:cxn>
                <a:cxn ang="0">
                  <a:pos x="377" y="268"/>
                </a:cxn>
                <a:cxn ang="0">
                  <a:pos x="355" y="278"/>
                </a:cxn>
                <a:cxn ang="0">
                  <a:pos x="339" y="280"/>
                </a:cxn>
                <a:cxn ang="0">
                  <a:pos x="292" y="267"/>
                </a:cxn>
                <a:cxn ang="0">
                  <a:pos x="289" y="287"/>
                </a:cxn>
                <a:cxn ang="0">
                  <a:pos x="278" y="311"/>
                </a:cxn>
                <a:cxn ang="0">
                  <a:pos x="259" y="311"/>
                </a:cxn>
                <a:cxn ang="0">
                  <a:pos x="239" y="305"/>
                </a:cxn>
                <a:cxn ang="0">
                  <a:pos x="218" y="287"/>
                </a:cxn>
                <a:cxn ang="0">
                  <a:pos x="196" y="302"/>
                </a:cxn>
                <a:cxn ang="0">
                  <a:pos x="178" y="302"/>
                </a:cxn>
                <a:cxn ang="0">
                  <a:pos x="165" y="294"/>
                </a:cxn>
                <a:cxn ang="0">
                  <a:pos x="157" y="281"/>
                </a:cxn>
                <a:cxn ang="0">
                  <a:pos x="155" y="268"/>
                </a:cxn>
                <a:cxn ang="0">
                  <a:pos x="148" y="259"/>
                </a:cxn>
                <a:cxn ang="0">
                  <a:pos x="131" y="252"/>
                </a:cxn>
                <a:cxn ang="0">
                  <a:pos x="120" y="256"/>
                </a:cxn>
                <a:cxn ang="0">
                  <a:pos x="116" y="272"/>
                </a:cxn>
                <a:cxn ang="0">
                  <a:pos x="104" y="278"/>
                </a:cxn>
                <a:cxn ang="0">
                  <a:pos x="85" y="270"/>
                </a:cxn>
                <a:cxn ang="0">
                  <a:pos x="81" y="259"/>
                </a:cxn>
                <a:cxn ang="0">
                  <a:pos x="26" y="235"/>
                </a:cxn>
                <a:cxn ang="0">
                  <a:pos x="5" y="220"/>
                </a:cxn>
                <a:cxn ang="0">
                  <a:pos x="15" y="209"/>
                </a:cxn>
                <a:cxn ang="0">
                  <a:pos x="55" y="189"/>
                </a:cxn>
                <a:cxn ang="0">
                  <a:pos x="70" y="185"/>
                </a:cxn>
              </a:cxnLst>
              <a:rect l="0" t="0" r="r" b="b"/>
              <a:pathLst>
                <a:path w="433" h="311">
                  <a:moveTo>
                    <a:pt x="78" y="187"/>
                  </a:moveTo>
                  <a:lnTo>
                    <a:pt x="78" y="178"/>
                  </a:lnTo>
                  <a:lnTo>
                    <a:pt x="76" y="167"/>
                  </a:lnTo>
                  <a:lnTo>
                    <a:pt x="76" y="161"/>
                  </a:lnTo>
                  <a:lnTo>
                    <a:pt x="79" y="157"/>
                  </a:lnTo>
                  <a:lnTo>
                    <a:pt x="83" y="154"/>
                  </a:lnTo>
                  <a:lnTo>
                    <a:pt x="87" y="152"/>
                  </a:lnTo>
                  <a:lnTo>
                    <a:pt x="92" y="148"/>
                  </a:lnTo>
                  <a:lnTo>
                    <a:pt x="98" y="148"/>
                  </a:lnTo>
                  <a:lnTo>
                    <a:pt x="109" y="146"/>
                  </a:lnTo>
                  <a:lnTo>
                    <a:pt x="111" y="146"/>
                  </a:lnTo>
                  <a:lnTo>
                    <a:pt x="113" y="148"/>
                  </a:lnTo>
                  <a:lnTo>
                    <a:pt x="115" y="154"/>
                  </a:lnTo>
                  <a:lnTo>
                    <a:pt x="116" y="168"/>
                  </a:lnTo>
                  <a:lnTo>
                    <a:pt x="120" y="178"/>
                  </a:lnTo>
                  <a:lnTo>
                    <a:pt x="122" y="181"/>
                  </a:lnTo>
                  <a:lnTo>
                    <a:pt x="124" y="185"/>
                  </a:lnTo>
                  <a:lnTo>
                    <a:pt x="128" y="187"/>
                  </a:lnTo>
                  <a:lnTo>
                    <a:pt x="131" y="191"/>
                  </a:lnTo>
                  <a:lnTo>
                    <a:pt x="135" y="191"/>
                  </a:lnTo>
                  <a:lnTo>
                    <a:pt x="141" y="191"/>
                  </a:lnTo>
                  <a:lnTo>
                    <a:pt x="142" y="191"/>
                  </a:lnTo>
                  <a:lnTo>
                    <a:pt x="146" y="189"/>
                  </a:lnTo>
                  <a:lnTo>
                    <a:pt x="150" y="183"/>
                  </a:lnTo>
                  <a:lnTo>
                    <a:pt x="152" y="178"/>
                  </a:lnTo>
                  <a:lnTo>
                    <a:pt x="154" y="172"/>
                  </a:lnTo>
                  <a:lnTo>
                    <a:pt x="150" y="137"/>
                  </a:lnTo>
                  <a:lnTo>
                    <a:pt x="152" y="131"/>
                  </a:lnTo>
                  <a:lnTo>
                    <a:pt x="154" y="128"/>
                  </a:lnTo>
                  <a:lnTo>
                    <a:pt x="155" y="126"/>
                  </a:lnTo>
                  <a:lnTo>
                    <a:pt x="157" y="124"/>
                  </a:lnTo>
                  <a:lnTo>
                    <a:pt x="163" y="120"/>
                  </a:lnTo>
                  <a:lnTo>
                    <a:pt x="174" y="113"/>
                  </a:lnTo>
                  <a:lnTo>
                    <a:pt x="181" y="107"/>
                  </a:lnTo>
                  <a:lnTo>
                    <a:pt x="183" y="104"/>
                  </a:lnTo>
                  <a:lnTo>
                    <a:pt x="187" y="102"/>
                  </a:lnTo>
                  <a:lnTo>
                    <a:pt x="181" y="98"/>
                  </a:lnTo>
                  <a:lnTo>
                    <a:pt x="176" y="96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39" y="98"/>
                  </a:lnTo>
                  <a:lnTo>
                    <a:pt x="131" y="98"/>
                  </a:lnTo>
                  <a:lnTo>
                    <a:pt x="124" y="96"/>
                  </a:lnTo>
                  <a:lnTo>
                    <a:pt x="118" y="94"/>
                  </a:lnTo>
                  <a:lnTo>
                    <a:pt x="113" y="91"/>
                  </a:lnTo>
                  <a:lnTo>
                    <a:pt x="109" y="87"/>
                  </a:lnTo>
                  <a:lnTo>
                    <a:pt x="107" y="83"/>
                  </a:lnTo>
                  <a:lnTo>
                    <a:pt x="104" y="74"/>
                  </a:lnTo>
                  <a:lnTo>
                    <a:pt x="104" y="69"/>
                  </a:lnTo>
                  <a:lnTo>
                    <a:pt x="105" y="61"/>
                  </a:lnTo>
                  <a:lnTo>
                    <a:pt x="109" y="56"/>
                  </a:lnTo>
                  <a:lnTo>
                    <a:pt x="115" y="52"/>
                  </a:lnTo>
                  <a:lnTo>
                    <a:pt x="120" y="46"/>
                  </a:lnTo>
                  <a:lnTo>
                    <a:pt x="126" y="43"/>
                  </a:lnTo>
                  <a:lnTo>
                    <a:pt x="141" y="33"/>
                  </a:lnTo>
                  <a:lnTo>
                    <a:pt x="155" y="26"/>
                  </a:lnTo>
                  <a:lnTo>
                    <a:pt x="168" y="19"/>
                  </a:lnTo>
                  <a:lnTo>
                    <a:pt x="179" y="9"/>
                  </a:lnTo>
                  <a:lnTo>
                    <a:pt x="183" y="6"/>
                  </a:lnTo>
                  <a:lnTo>
                    <a:pt x="187" y="0"/>
                  </a:lnTo>
                  <a:lnTo>
                    <a:pt x="207" y="4"/>
                  </a:lnTo>
                  <a:lnTo>
                    <a:pt x="222" y="6"/>
                  </a:lnTo>
                  <a:lnTo>
                    <a:pt x="239" y="7"/>
                  </a:lnTo>
                  <a:lnTo>
                    <a:pt x="255" y="7"/>
                  </a:lnTo>
                  <a:lnTo>
                    <a:pt x="261" y="231"/>
                  </a:lnTo>
                  <a:lnTo>
                    <a:pt x="285" y="230"/>
                  </a:lnTo>
                  <a:lnTo>
                    <a:pt x="309" y="230"/>
                  </a:lnTo>
                  <a:lnTo>
                    <a:pt x="335" y="231"/>
                  </a:lnTo>
                  <a:lnTo>
                    <a:pt x="359" y="233"/>
                  </a:lnTo>
                  <a:lnTo>
                    <a:pt x="381" y="239"/>
                  </a:lnTo>
                  <a:lnTo>
                    <a:pt x="402" y="244"/>
                  </a:lnTo>
                  <a:lnTo>
                    <a:pt x="418" y="252"/>
                  </a:lnTo>
                  <a:lnTo>
                    <a:pt x="433" y="261"/>
                  </a:lnTo>
                  <a:lnTo>
                    <a:pt x="389" y="265"/>
                  </a:lnTo>
                  <a:lnTo>
                    <a:pt x="377" y="268"/>
                  </a:lnTo>
                  <a:lnTo>
                    <a:pt x="366" y="274"/>
                  </a:lnTo>
                  <a:lnTo>
                    <a:pt x="361" y="276"/>
                  </a:lnTo>
                  <a:lnTo>
                    <a:pt x="355" y="278"/>
                  </a:lnTo>
                  <a:lnTo>
                    <a:pt x="350" y="280"/>
                  </a:lnTo>
                  <a:lnTo>
                    <a:pt x="344" y="280"/>
                  </a:lnTo>
                  <a:lnTo>
                    <a:pt x="339" y="280"/>
                  </a:lnTo>
                  <a:lnTo>
                    <a:pt x="331" y="280"/>
                  </a:lnTo>
                  <a:lnTo>
                    <a:pt x="315" y="276"/>
                  </a:lnTo>
                  <a:lnTo>
                    <a:pt x="292" y="267"/>
                  </a:lnTo>
                  <a:lnTo>
                    <a:pt x="290" y="272"/>
                  </a:lnTo>
                  <a:lnTo>
                    <a:pt x="289" y="276"/>
                  </a:lnTo>
                  <a:lnTo>
                    <a:pt x="289" y="287"/>
                  </a:lnTo>
                  <a:lnTo>
                    <a:pt x="290" y="309"/>
                  </a:lnTo>
                  <a:lnTo>
                    <a:pt x="283" y="311"/>
                  </a:lnTo>
                  <a:lnTo>
                    <a:pt x="278" y="311"/>
                  </a:lnTo>
                  <a:lnTo>
                    <a:pt x="274" y="311"/>
                  </a:lnTo>
                  <a:lnTo>
                    <a:pt x="266" y="311"/>
                  </a:lnTo>
                  <a:lnTo>
                    <a:pt x="259" y="311"/>
                  </a:lnTo>
                  <a:lnTo>
                    <a:pt x="252" y="309"/>
                  </a:lnTo>
                  <a:lnTo>
                    <a:pt x="246" y="307"/>
                  </a:lnTo>
                  <a:lnTo>
                    <a:pt x="239" y="305"/>
                  </a:lnTo>
                  <a:lnTo>
                    <a:pt x="233" y="302"/>
                  </a:lnTo>
                  <a:lnTo>
                    <a:pt x="229" y="298"/>
                  </a:lnTo>
                  <a:lnTo>
                    <a:pt x="218" y="287"/>
                  </a:lnTo>
                  <a:lnTo>
                    <a:pt x="213" y="293"/>
                  </a:lnTo>
                  <a:lnTo>
                    <a:pt x="203" y="298"/>
                  </a:lnTo>
                  <a:lnTo>
                    <a:pt x="196" y="302"/>
                  </a:lnTo>
                  <a:lnTo>
                    <a:pt x="187" y="304"/>
                  </a:lnTo>
                  <a:lnTo>
                    <a:pt x="181" y="304"/>
                  </a:lnTo>
                  <a:lnTo>
                    <a:pt x="178" y="302"/>
                  </a:lnTo>
                  <a:lnTo>
                    <a:pt x="174" y="302"/>
                  </a:lnTo>
                  <a:lnTo>
                    <a:pt x="170" y="300"/>
                  </a:lnTo>
                  <a:lnTo>
                    <a:pt x="165" y="294"/>
                  </a:lnTo>
                  <a:lnTo>
                    <a:pt x="161" y="293"/>
                  </a:lnTo>
                  <a:lnTo>
                    <a:pt x="159" y="289"/>
                  </a:lnTo>
                  <a:lnTo>
                    <a:pt x="157" y="281"/>
                  </a:lnTo>
                  <a:lnTo>
                    <a:pt x="155" y="278"/>
                  </a:lnTo>
                  <a:lnTo>
                    <a:pt x="155" y="276"/>
                  </a:lnTo>
                  <a:lnTo>
                    <a:pt x="155" y="268"/>
                  </a:lnTo>
                  <a:lnTo>
                    <a:pt x="155" y="261"/>
                  </a:lnTo>
                  <a:lnTo>
                    <a:pt x="152" y="259"/>
                  </a:lnTo>
                  <a:lnTo>
                    <a:pt x="148" y="259"/>
                  </a:lnTo>
                  <a:lnTo>
                    <a:pt x="142" y="256"/>
                  </a:lnTo>
                  <a:lnTo>
                    <a:pt x="135" y="252"/>
                  </a:lnTo>
                  <a:lnTo>
                    <a:pt x="131" y="252"/>
                  </a:lnTo>
                  <a:lnTo>
                    <a:pt x="128" y="252"/>
                  </a:lnTo>
                  <a:lnTo>
                    <a:pt x="124" y="252"/>
                  </a:lnTo>
                  <a:lnTo>
                    <a:pt x="120" y="256"/>
                  </a:lnTo>
                  <a:lnTo>
                    <a:pt x="118" y="259"/>
                  </a:lnTo>
                  <a:lnTo>
                    <a:pt x="118" y="263"/>
                  </a:lnTo>
                  <a:lnTo>
                    <a:pt x="116" y="272"/>
                  </a:lnTo>
                  <a:lnTo>
                    <a:pt x="118" y="280"/>
                  </a:lnTo>
                  <a:lnTo>
                    <a:pt x="111" y="278"/>
                  </a:lnTo>
                  <a:lnTo>
                    <a:pt x="104" y="278"/>
                  </a:lnTo>
                  <a:lnTo>
                    <a:pt x="96" y="276"/>
                  </a:lnTo>
                  <a:lnTo>
                    <a:pt x="91" y="272"/>
                  </a:lnTo>
                  <a:lnTo>
                    <a:pt x="85" y="270"/>
                  </a:lnTo>
                  <a:lnTo>
                    <a:pt x="83" y="267"/>
                  </a:lnTo>
                  <a:lnTo>
                    <a:pt x="81" y="263"/>
                  </a:lnTo>
                  <a:lnTo>
                    <a:pt x="81" y="259"/>
                  </a:lnTo>
                  <a:lnTo>
                    <a:pt x="63" y="254"/>
                  </a:lnTo>
                  <a:lnTo>
                    <a:pt x="39" y="243"/>
                  </a:lnTo>
                  <a:lnTo>
                    <a:pt x="26" y="235"/>
                  </a:lnTo>
                  <a:lnTo>
                    <a:pt x="15" y="228"/>
                  </a:lnTo>
                  <a:lnTo>
                    <a:pt x="9" y="224"/>
                  </a:lnTo>
                  <a:lnTo>
                    <a:pt x="5" y="220"/>
                  </a:lnTo>
                  <a:lnTo>
                    <a:pt x="0" y="213"/>
                  </a:lnTo>
                  <a:lnTo>
                    <a:pt x="7" y="211"/>
                  </a:lnTo>
                  <a:lnTo>
                    <a:pt x="15" y="209"/>
                  </a:lnTo>
                  <a:lnTo>
                    <a:pt x="28" y="206"/>
                  </a:lnTo>
                  <a:lnTo>
                    <a:pt x="48" y="194"/>
                  </a:lnTo>
                  <a:lnTo>
                    <a:pt x="55" y="189"/>
                  </a:lnTo>
                  <a:lnTo>
                    <a:pt x="63" y="185"/>
                  </a:lnTo>
                  <a:lnTo>
                    <a:pt x="67" y="185"/>
                  </a:lnTo>
                  <a:lnTo>
                    <a:pt x="70" y="185"/>
                  </a:lnTo>
                  <a:lnTo>
                    <a:pt x="74" y="185"/>
                  </a:lnTo>
                  <a:lnTo>
                    <a:pt x="78" y="1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n-lt"/>
                <a:cs typeface="+mn-cs"/>
              </a:endParaRPr>
            </a:p>
          </p:txBody>
        </p:sp>
        <p:sp>
          <p:nvSpPr>
            <p:cNvPr id="23126" name="Freeform 1103"/>
            <p:cNvSpPr>
              <a:spLocks/>
            </p:cNvSpPr>
            <p:nvPr/>
          </p:nvSpPr>
          <p:spPr bwMode="auto">
            <a:xfrm>
              <a:off x="6353414" y="6181457"/>
              <a:ext cx="18976" cy="15704"/>
            </a:xfrm>
            <a:custGeom>
              <a:avLst/>
              <a:gdLst>
                <a:gd name="T0" fmla="*/ 2147483647 w 26"/>
                <a:gd name="T1" fmla="*/ 2147483647 h 22"/>
                <a:gd name="T2" fmla="*/ 2147483647 w 26"/>
                <a:gd name="T3" fmla="*/ 2147483647 h 22"/>
                <a:gd name="T4" fmla="*/ 0 w 26"/>
                <a:gd name="T5" fmla="*/ 2147483647 h 22"/>
                <a:gd name="T6" fmla="*/ 2147483647 w 26"/>
                <a:gd name="T7" fmla="*/ 0 h 22"/>
                <a:gd name="T8" fmla="*/ 2147483647 w 26"/>
                <a:gd name="T9" fmla="*/ 2147483647 h 22"/>
                <a:gd name="T10" fmla="*/ 2147483647 w 26"/>
                <a:gd name="T11" fmla="*/ 2147483647 h 22"/>
                <a:gd name="T12" fmla="*/ 2147483647 w 26"/>
                <a:gd name="T13" fmla="*/ 214748364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2"/>
                <a:gd name="T23" fmla="*/ 26 w 26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2">
                  <a:moveTo>
                    <a:pt x="2" y="22"/>
                  </a:moveTo>
                  <a:lnTo>
                    <a:pt x="2" y="15"/>
                  </a:lnTo>
                  <a:lnTo>
                    <a:pt x="0" y="3"/>
                  </a:lnTo>
                  <a:lnTo>
                    <a:pt x="24" y="0"/>
                  </a:lnTo>
                  <a:lnTo>
                    <a:pt x="26" y="11"/>
                  </a:lnTo>
                  <a:lnTo>
                    <a:pt x="26" y="2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7" name="Freeform 1104"/>
            <p:cNvSpPr>
              <a:spLocks/>
            </p:cNvSpPr>
            <p:nvPr/>
          </p:nvSpPr>
          <p:spPr bwMode="auto">
            <a:xfrm>
              <a:off x="6353414" y="6161828"/>
              <a:ext cx="35033" cy="24864"/>
            </a:xfrm>
            <a:custGeom>
              <a:avLst/>
              <a:gdLst>
                <a:gd name="T0" fmla="*/ 0 w 48"/>
                <a:gd name="T1" fmla="*/ 2147483647 h 39"/>
                <a:gd name="T2" fmla="*/ 2147483647 w 48"/>
                <a:gd name="T3" fmla="*/ 2147483647 h 39"/>
                <a:gd name="T4" fmla="*/ 2147483647 w 48"/>
                <a:gd name="T5" fmla="*/ 2147483647 h 39"/>
                <a:gd name="T6" fmla="*/ 2147483647 w 48"/>
                <a:gd name="T7" fmla="*/ 0 h 39"/>
                <a:gd name="T8" fmla="*/ 2147483647 w 48"/>
                <a:gd name="T9" fmla="*/ 2147483647 h 39"/>
                <a:gd name="T10" fmla="*/ 2147483647 w 48"/>
                <a:gd name="T11" fmla="*/ 2147483647 h 39"/>
                <a:gd name="T12" fmla="*/ 2147483647 w 48"/>
                <a:gd name="T13" fmla="*/ 2147483647 h 39"/>
                <a:gd name="T14" fmla="*/ 2147483647 w 48"/>
                <a:gd name="T15" fmla="*/ 2147483647 h 39"/>
                <a:gd name="T16" fmla="*/ 0 w 48"/>
                <a:gd name="T17" fmla="*/ 2147483647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9"/>
                <a:gd name="T29" fmla="*/ 48 w 48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9">
                  <a:moveTo>
                    <a:pt x="0" y="30"/>
                  </a:moveTo>
                  <a:lnTo>
                    <a:pt x="5" y="17"/>
                  </a:lnTo>
                  <a:lnTo>
                    <a:pt x="18" y="8"/>
                  </a:lnTo>
                  <a:lnTo>
                    <a:pt x="44" y="0"/>
                  </a:lnTo>
                  <a:lnTo>
                    <a:pt x="48" y="26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4" y="3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8" name="Freeform 1105"/>
            <p:cNvSpPr>
              <a:spLocks/>
            </p:cNvSpPr>
            <p:nvPr/>
          </p:nvSpPr>
          <p:spPr bwMode="auto">
            <a:xfrm>
              <a:off x="6353414" y="6180149"/>
              <a:ext cx="17516" cy="6543"/>
            </a:xfrm>
            <a:custGeom>
              <a:avLst/>
              <a:gdLst>
                <a:gd name="T0" fmla="*/ 0 w 24"/>
                <a:gd name="T1" fmla="*/ 2147483647 h 9"/>
                <a:gd name="T2" fmla="*/ 0 w 24"/>
                <a:gd name="T3" fmla="*/ 2147483647 h 9"/>
                <a:gd name="T4" fmla="*/ 0 w 24"/>
                <a:gd name="T5" fmla="*/ 0 h 9"/>
                <a:gd name="T6" fmla="*/ 2147483647 w 24"/>
                <a:gd name="T7" fmla="*/ 2147483647 h 9"/>
                <a:gd name="T8" fmla="*/ 2147483647 w 24"/>
                <a:gd name="T9" fmla="*/ 2147483647 h 9"/>
                <a:gd name="T10" fmla="*/ 0 w 24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9"/>
                <a:gd name="T20" fmla="*/ 24 w 2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9">
                  <a:moveTo>
                    <a:pt x="0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" y="9"/>
                  </a:lnTo>
                  <a:lnTo>
                    <a:pt x="24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9" name="Freeform 1106"/>
            <p:cNvSpPr>
              <a:spLocks/>
            </p:cNvSpPr>
            <p:nvPr/>
          </p:nvSpPr>
          <p:spPr bwMode="auto">
            <a:xfrm>
              <a:off x="6381148" y="6164445"/>
              <a:ext cx="30654" cy="43185"/>
            </a:xfrm>
            <a:custGeom>
              <a:avLst/>
              <a:gdLst>
                <a:gd name="T0" fmla="*/ 2147483647 w 42"/>
                <a:gd name="T1" fmla="*/ 0 h 67"/>
                <a:gd name="T2" fmla="*/ 2147483647 w 42"/>
                <a:gd name="T3" fmla="*/ 2147483647 h 67"/>
                <a:gd name="T4" fmla="*/ 2147483647 w 42"/>
                <a:gd name="T5" fmla="*/ 2147483647 h 67"/>
                <a:gd name="T6" fmla="*/ 2147483647 w 42"/>
                <a:gd name="T7" fmla="*/ 2147483647 h 67"/>
                <a:gd name="T8" fmla="*/ 2147483647 w 42"/>
                <a:gd name="T9" fmla="*/ 2147483647 h 67"/>
                <a:gd name="T10" fmla="*/ 2147483647 w 42"/>
                <a:gd name="T11" fmla="*/ 2147483647 h 67"/>
                <a:gd name="T12" fmla="*/ 2147483647 w 42"/>
                <a:gd name="T13" fmla="*/ 2147483647 h 67"/>
                <a:gd name="T14" fmla="*/ 2147483647 w 42"/>
                <a:gd name="T15" fmla="*/ 2147483647 h 67"/>
                <a:gd name="T16" fmla="*/ 2147483647 w 42"/>
                <a:gd name="T17" fmla="*/ 2147483647 h 67"/>
                <a:gd name="T18" fmla="*/ 2147483647 w 42"/>
                <a:gd name="T19" fmla="*/ 2147483647 h 67"/>
                <a:gd name="T20" fmla="*/ 2147483647 w 42"/>
                <a:gd name="T21" fmla="*/ 2147483647 h 67"/>
                <a:gd name="T22" fmla="*/ 2147483647 w 42"/>
                <a:gd name="T23" fmla="*/ 2147483647 h 67"/>
                <a:gd name="T24" fmla="*/ 2147483647 w 42"/>
                <a:gd name="T25" fmla="*/ 2147483647 h 67"/>
                <a:gd name="T26" fmla="*/ 0 w 42"/>
                <a:gd name="T27" fmla="*/ 2147483647 h 67"/>
                <a:gd name="T28" fmla="*/ 2147483647 w 42"/>
                <a:gd name="T29" fmla="*/ 0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67"/>
                <a:gd name="T47" fmla="*/ 42 w 42"/>
                <a:gd name="T48" fmla="*/ 67 h 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67">
                  <a:moveTo>
                    <a:pt x="16" y="0"/>
                  </a:moveTo>
                  <a:lnTo>
                    <a:pt x="24" y="6"/>
                  </a:lnTo>
                  <a:lnTo>
                    <a:pt x="28" y="13"/>
                  </a:lnTo>
                  <a:lnTo>
                    <a:pt x="28" y="28"/>
                  </a:lnTo>
                  <a:lnTo>
                    <a:pt x="35" y="43"/>
                  </a:lnTo>
                  <a:lnTo>
                    <a:pt x="33" y="39"/>
                  </a:lnTo>
                  <a:lnTo>
                    <a:pt x="42" y="41"/>
                  </a:lnTo>
                  <a:lnTo>
                    <a:pt x="39" y="67"/>
                  </a:lnTo>
                  <a:lnTo>
                    <a:pt x="29" y="65"/>
                  </a:lnTo>
                  <a:lnTo>
                    <a:pt x="13" y="56"/>
                  </a:lnTo>
                  <a:lnTo>
                    <a:pt x="4" y="3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2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0" name="Freeform 1107"/>
            <p:cNvSpPr>
              <a:spLocks/>
            </p:cNvSpPr>
            <p:nvPr/>
          </p:nvSpPr>
          <p:spPr bwMode="auto">
            <a:xfrm>
              <a:off x="6381148" y="6161828"/>
              <a:ext cx="11678" cy="17012"/>
            </a:xfrm>
            <a:custGeom>
              <a:avLst/>
              <a:gdLst>
                <a:gd name="T0" fmla="*/ 2147483647 w 16"/>
                <a:gd name="T1" fmla="*/ 0 h 26"/>
                <a:gd name="T2" fmla="*/ 2147483647 w 16"/>
                <a:gd name="T3" fmla="*/ 0 h 26"/>
                <a:gd name="T4" fmla="*/ 2147483647 w 16"/>
                <a:gd name="T5" fmla="*/ 2147483647 h 26"/>
                <a:gd name="T6" fmla="*/ 0 w 16"/>
                <a:gd name="T7" fmla="*/ 2147483647 h 26"/>
                <a:gd name="T8" fmla="*/ 2147483647 w 16"/>
                <a:gd name="T9" fmla="*/ 2147483647 h 26"/>
                <a:gd name="T10" fmla="*/ 2147483647 w 16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6"/>
                <a:gd name="T20" fmla="*/ 16 w 1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6">
                  <a:moveTo>
                    <a:pt x="7" y="0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0" y="24"/>
                  </a:lnTo>
                  <a:lnTo>
                    <a:pt x="11" y="2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1" name="Freeform 1108"/>
            <p:cNvSpPr>
              <a:spLocks/>
            </p:cNvSpPr>
            <p:nvPr/>
          </p:nvSpPr>
          <p:spPr bwMode="auto">
            <a:xfrm>
              <a:off x="6407423" y="6184075"/>
              <a:ext cx="20436" cy="23555"/>
            </a:xfrm>
            <a:custGeom>
              <a:avLst/>
              <a:gdLst>
                <a:gd name="T0" fmla="*/ 0 w 30"/>
                <a:gd name="T1" fmla="*/ 2147483647 h 36"/>
                <a:gd name="T2" fmla="*/ 2147483647 w 30"/>
                <a:gd name="T3" fmla="*/ 2147483647 h 36"/>
                <a:gd name="T4" fmla="*/ 2147483647 w 30"/>
                <a:gd name="T5" fmla="*/ 2147483647 h 36"/>
                <a:gd name="T6" fmla="*/ 2147483647 w 30"/>
                <a:gd name="T7" fmla="*/ 0 h 36"/>
                <a:gd name="T8" fmla="*/ 2147483647 w 30"/>
                <a:gd name="T9" fmla="*/ 2147483647 h 36"/>
                <a:gd name="T10" fmla="*/ 2147483647 w 30"/>
                <a:gd name="T11" fmla="*/ 2147483647 h 36"/>
                <a:gd name="T12" fmla="*/ 2147483647 w 30"/>
                <a:gd name="T13" fmla="*/ 2147483647 h 36"/>
                <a:gd name="T14" fmla="*/ 2147483647 w 30"/>
                <a:gd name="T15" fmla="*/ 2147483647 h 36"/>
                <a:gd name="T16" fmla="*/ 0 w 30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6"/>
                <a:gd name="T29" fmla="*/ 30 w 3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6">
                  <a:moveTo>
                    <a:pt x="0" y="12"/>
                  </a:moveTo>
                  <a:lnTo>
                    <a:pt x="2" y="12"/>
                  </a:lnTo>
                  <a:lnTo>
                    <a:pt x="4" y="10"/>
                  </a:lnTo>
                  <a:lnTo>
                    <a:pt x="6" y="0"/>
                  </a:lnTo>
                  <a:lnTo>
                    <a:pt x="30" y="10"/>
                  </a:lnTo>
                  <a:lnTo>
                    <a:pt x="26" y="23"/>
                  </a:lnTo>
                  <a:lnTo>
                    <a:pt x="19" y="32"/>
                  </a:lnTo>
                  <a:lnTo>
                    <a:pt x="9" y="3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2" name="Freeform 1109"/>
            <p:cNvSpPr>
              <a:spLocks/>
            </p:cNvSpPr>
            <p:nvPr/>
          </p:nvSpPr>
          <p:spPr bwMode="auto">
            <a:xfrm>
              <a:off x="6407423" y="6190618"/>
              <a:ext cx="5839" cy="17012"/>
            </a:xfrm>
            <a:custGeom>
              <a:avLst/>
              <a:gdLst>
                <a:gd name="T0" fmla="*/ 2147483647 w 9"/>
                <a:gd name="T1" fmla="*/ 2147483647 h 26"/>
                <a:gd name="T2" fmla="*/ 2147483647 w 9"/>
                <a:gd name="T3" fmla="*/ 2147483647 h 26"/>
                <a:gd name="T4" fmla="*/ 2147483647 w 9"/>
                <a:gd name="T5" fmla="*/ 2147483647 h 26"/>
                <a:gd name="T6" fmla="*/ 0 w 9"/>
                <a:gd name="T7" fmla="*/ 2147483647 h 26"/>
                <a:gd name="T8" fmla="*/ 2147483647 w 9"/>
                <a:gd name="T9" fmla="*/ 0 h 26"/>
                <a:gd name="T10" fmla="*/ 2147483647 w 9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6"/>
                <a:gd name="T20" fmla="*/ 9 w 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6">
                  <a:moveTo>
                    <a:pt x="4" y="26"/>
                  </a:moveTo>
                  <a:lnTo>
                    <a:pt x="7" y="26"/>
                  </a:lnTo>
                  <a:lnTo>
                    <a:pt x="9" y="26"/>
                  </a:lnTo>
                  <a:lnTo>
                    <a:pt x="0" y="2"/>
                  </a:lnTo>
                  <a:lnTo>
                    <a:pt x="7" y="0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3" name="Freeform 1110"/>
            <p:cNvSpPr>
              <a:spLocks/>
            </p:cNvSpPr>
            <p:nvPr/>
          </p:nvSpPr>
          <p:spPr bwMode="auto">
            <a:xfrm>
              <a:off x="6407423" y="6163136"/>
              <a:ext cx="20436" cy="24864"/>
            </a:xfrm>
            <a:custGeom>
              <a:avLst/>
              <a:gdLst>
                <a:gd name="T0" fmla="*/ 2147483647 w 28"/>
                <a:gd name="T1" fmla="*/ 2147483647 h 39"/>
                <a:gd name="T2" fmla="*/ 0 w 28"/>
                <a:gd name="T3" fmla="*/ 2147483647 h 39"/>
                <a:gd name="T4" fmla="*/ 2147483647 w 28"/>
                <a:gd name="T5" fmla="*/ 0 h 39"/>
                <a:gd name="T6" fmla="*/ 2147483647 w 28"/>
                <a:gd name="T7" fmla="*/ 2147483647 h 39"/>
                <a:gd name="T8" fmla="*/ 2147483647 w 28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9"/>
                <a:gd name="T17" fmla="*/ 28 w 2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9">
                  <a:moveTo>
                    <a:pt x="4" y="39"/>
                  </a:moveTo>
                  <a:lnTo>
                    <a:pt x="0" y="4"/>
                  </a:lnTo>
                  <a:lnTo>
                    <a:pt x="24" y="0"/>
                  </a:lnTo>
                  <a:lnTo>
                    <a:pt x="28" y="35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1111"/>
            <p:cNvSpPr>
              <a:spLocks/>
            </p:cNvSpPr>
            <p:nvPr/>
          </p:nvSpPr>
          <p:spPr bwMode="auto">
            <a:xfrm>
              <a:off x="6410813" y="6184555"/>
              <a:ext cx="17459" cy="6350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4" y="8"/>
                </a:cxn>
                <a:cxn ang="0">
                  <a:pos x="24" y="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4" y="10"/>
                </a:cxn>
              </a:cxnLst>
              <a:rect l="0" t="0" r="r" b="b"/>
              <a:pathLst>
                <a:path w="24" h="10">
                  <a:moveTo>
                    <a:pt x="24" y="10"/>
                  </a:moveTo>
                  <a:lnTo>
                    <a:pt x="24" y="8"/>
                  </a:lnTo>
                  <a:lnTo>
                    <a:pt x="24" y="2"/>
                  </a:lnTo>
                  <a:lnTo>
                    <a:pt x="0" y="6"/>
                  </a:lnTo>
                  <a:lnTo>
                    <a:pt x="0" y="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n-lt"/>
                <a:cs typeface="+mn-cs"/>
              </a:endParaRPr>
            </a:p>
          </p:txBody>
        </p:sp>
        <p:sp>
          <p:nvSpPr>
            <p:cNvPr id="23135" name="Freeform 1112"/>
            <p:cNvSpPr>
              <a:spLocks/>
            </p:cNvSpPr>
            <p:nvPr/>
          </p:nvSpPr>
          <p:spPr bwMode="auto">
            <a:xfrm>
              <a:off x="6407423" y="6134347"/>
              <a:ext cx="43791" cy="32716"/>
            </a:xfrm>
            <a:custGeom>
              <a:avLst/>
              <a:gdLst>
                <a:gd name="T0" fmla="*/ 0 w 59"/>
                <a:gd name="T1" fmla="*/ 2147483647 h 50"/>
                <a:gd name="T2" fmla="*/ 2147483647 w 59"/>
                <a:gd name="T3" fmla="*/ 2147483647 h 50"/>
                <a:gd name="T4" fmla="*/ 2147483647 w 59"/>
                <a:gd name="T5" fmla="*/ 2147483647 h 50"/>
                <a:gd name="T6" fmla="*/ 2147483647 w 59"/>
                <a:gd name="T7" fmla="*/ 2147483647 h 50"/>
                <a:gd name="T8" fmla="*/ 2147483647 w 59"/>
                <a:gd name="T9" fmla="*/ 0 h 50"/>
                <a:gd name="T10" fmla="*/ 2147483647 w 59"/>
                <a:gd name="T11" fmla="*/ 2147483647 h 50"/>
                <a:gd name="T12" fmla="*/ 2147483647 w 59"/>
                <a:gd name="T13" fmla="*/ 2147483647 h 50"/>
                <a:gd name="T14" fmla="*/ 2147483647 w 59"/>
                <a:gd name="T15" fmla="*/ 2147483647 h 50"/>
                <a:gd name="T16" fmla="*/ 2147483647 w 59"/>
                <a:gd name="T17" fmla="*/ 2147483647 h 50"/>
                <a:gd name="T18" fmla="*/ 2147483647 w 59"/>
                <a:gd name="T19" fmla="*/ 2147483647 h 50"/>
                <a:gd name="T20" fmla="*/ 0 w 59"/>
                <a:gd name="T21" fmla="*/ 2147483647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50"/>
                <a:gd name="T35" fmla="*/ 59 w 59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50">
                  <a:moveTo>
                    <a:pt x="0" y="40"/>
                  </a:moveTo>
                  <a:lnTo>
                    <a:pt x="5" y="27"/>
                  </a:lnTo>
                  <a:lnTo>
                    <a:pt x="17" y="18"/>
                  </a:lnTo>
                  <a:lnTo>
                    <a:pt x="28" y="11"/>
                  </a:lnTo>
                  <a:lnTo>
                    <a:pt x="41" y="0"/>
                  </a:lnTo>
                  <a:lnTo>
                    <a:pt x="59" y="18"/>
                  </a:lnTo>
                  <a:lnTo>
                    <a:pt x="44" y="31"/>
                  </a:lnTo>
                  <a:lnTo>
                    <a:pt x="33" y="38"/>
                  </a:lnTo>
                  <a:lnTo>
                    <a:pt x="26" y="44"/>
                  </a:lnTo>
                  <a:lnTo>
                    <a:pt x="24" y="5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6" name="Freeform 1113"/>
            <p:cNvSpPr>
              <a:spLocks/>
            </p:cNvSpPr>
            <p:nvPr/>
          </p:nvSpPr>
          <p:spPr bwMode="auto">
            <a:xfrm>
              <a:off x="6407423" y="6161828"/>
              <a:ext cx="17516" cy="5235"/>
            </a:xfrm>
            <a:custGeom>
              <a:avLst/>
              <a:gdLst>
                <a:gd name="T0" fmla="*/ 0 w 24"/>
                <a:gd name="T1" fmla="*/ 2147483647 h 10"/>
                <a:gd name="T2" fmla="*/ 0 w 24"/>
                <a:gd name="T3" fmla="*/ 2147483647 h 10"/>
                <a:gd name="T4" fmla="*/ 0 w 24"/>
                <a:gd name="T5" fmla="*/ 0 h 10"/>
                <a:gd name="T6" fmla="*/ 2147483647 w 24"/>
                <a:gd name="T7" fmla="*/ 2147483647 h 10"/>
                <a:gd name="T8" fmla="*/ 2147483647 w 24"/>
                <a:gd name="T9" fmla="*/ 2147483647 h 10"/>
                <a:gd name="T10" fmla="*/ 0 w 24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0"/>
                <a:gd name="T20" fmla="*/ 24 w 24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0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" y="10"/>
                  </a:lnTo>
                  <a:lnTo>
                    <a:pt x="2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7" name="Freeform 1114"/>
            <p:cNvSpPr>
              <a:spLocks/>
            </p:cNvSpPr>
            <p:nvPr/>
          </p:nvSpPr>
          <p:spPr bwMode="auto">
            <a:xfrm>
              <a:off x="6407423" y="6130421"/>
              <a:ext cx="40872" cy="17012"/>
            </a:xfrm>
            <a:custGeom>
              <a:avLst/>
              <a:gdLst>
                <a:gd name="T0" fmla="*/ 2147483647 w 57"/>
                <a:gd name="T1" fmla="*/ 2147483647 h 28"/>
                <a:gd name="T2" fmla="*/ 2147483647 w 57"/>
                <a:gd name="T3" fmla="*/ 2147483647 h 28"/>
                <a:gd name="T4" fmla="*/ 2147483647 w 57"/>
                <a:gd name="T5" fmla="*/ 2147483647 h 28"/>
                <a:gd name="T6" fmla="*/ 2147483647 w 57"/>
                <a:gd name="T7" fmla="*/ 2147483647 h 28"/>
                <a:gd name="T8" fmla="*/ 0 w 57"/>
                <a:gd name="T9" fmla="*/ 2147483647 h 28"/>
                <a:gd name="T10" fmla="*/ 2147483647 w 57"/>
                <a:gd name="T11" fmla="*/ 0 h 28"/>
                <a:gd name="T12" fmla="*/ 2147483647 w 57"/>
                <a:gd name="T13" fmla="*/ 0 h 28"/>
                <a:gd name="T14" fmla="*/ 2147483647 w 57"/>
                <a:gd name="T15" fmla="*/ 2147483647 h 28"/>
                <a:gd name="T16" fmla="*/ 2147483647 w 57"/>
                <a:gd name="T17" fmla="*/ 214748364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28"/>
                <a:gd name="T29" fmla="*/ 57 w 5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28">
                  <a:moveTo>
                    <a:pt x="46" y="28"/>
                  </a:moveTo>
                  <a:lnTo>
                    <a:pt x="35" y="24"/>
                  </a:lnTo>
                  <a:lnTo>
                    <a:pt x="30" y="24"/>
                  </a:lnTo>
                  <a:lnTo>
                    <a:pt x="4" y="26"/>
                  </a:lnTo>
                  <a:lnTo>
                    <a:pt x="0" y="2"/>
                  </a:lnTo>
                  <a:lnTo>
                    <a:pt x="26" y="0"/>
                  </a:lnTo>
                  <a:lnTo>
                    <a:pt x="43" y="0"/>
                  </a:lnTo>
                  <a:lnTo>
                    <a:pt x="57" y="6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8" name="Freeform 1115"/>
            <p:cNvSpPr>
              <a:spLocks/>
            </p:cNvSpPr>
            <p:nvPr/>
          </p:nvSpPr>
          <p:spPr bwMode="auto">
            <a:xfrm>
              <a:off x="6438077" y="6133038"/>
              <a:ext cx="23355" cy="14395"/>
            </a:xfrm>
            <a:custGeom>
              <a:avLst/>
              <a:gdLst>
                <a:gd name="T0" fmla="*/ 2147483647 w 33"/>
                <a:gd name="T1" fmla="*/ 2147483647 h 22"/>
                <a:gd name="T2" fmla="*/ 2147483647 w 33"/>
                <a:gd name="T3" fmla="*/ 2147483647 h 22"/>
                <a:gd name="T4" fmla="*/ 2147483647 w 33"/>
                <a:gd name="T5" fmla="*/ 0 h 22"/>
                <a:gd name="T6" fmla="*/ 2147483647 w 33"/>
                <a:gd name="T7" fmla="*/ 2147483647 h 22"/>
                <a:gd name="T8" fmla="*/ 0 w 33"/>
                <a:gd name="T9" fmla="*/ 2147483647 h 22"/>
                <a:gd name="T10" fmla="*/ 2147483647 w 33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2"/>
                <a:gd name="T20" fmla="*/ 33 w 33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2">
                  <a:moveTo>
                    <a:pt x="18" y="20"/>
                  </a:moveTo>
                  <a:lnTo>
                    <a:pt x="33" y="7"/>
                  </a:lnTo>
                  <a:lnTo>
                    <a:pt x="14" y="0"/>
                  </a:lnTo>
                  <a:lnTo>
                    <a:pt x="3" y="22"/>
                  </a:lnTo>
                  <a:lnTo>
                    <a:pt x="0" y="2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9" name="Freeform 1116"/>
            <p:cNvSpPr>
              <a:spLocks/>
            </p:cNvSpPr>
            <p:nvPr/>
          </p:nvSpPr>
          <p:spPr bwMode="auto">
            <a:xfrm>
              <a:off x="6373850" y="6119952"/>
              <a:ext cx="35033" cy="27481"/>
            </a:xfrm>
            <a:custGeom>
              <a:avLst/>
              <a:gdLst>
                <a:gd name="T0" fmla="*/ 2147483647 w 48"/>
                <a:gd name="T1" fmla="*/ 2147483647 h 41"/>
                <a:gd name="T2" fmla="*/ 2147483647 w 48"/>
                <a:gd name="T3" fmla="*/ 2147483647 h 41"/>
                <a:gd name="T4" fmla="*/ 2147483647 w 48"/>
                <a:gd name="T5" fmla="*/ 2147483647 h 41"/>
                <a:gd name="T6" fmla="*/ 2147483647 w 48"/>
                <a:gd name="T7" fmla="*/ 2147483647 h 41"/>
                <a:gd name="T8" fmla="*/ 0 w 48"/>
                <a:gd name="T9" fmla="*/ 2147483647 h 41"/>
                <a:gd name="T10" fmla="*/ 2147483647 w 48"/>
                <a:gd name="T11" fmla="*/ 0 h 41"/>
                <a:gd name="T12" fmla="*/ 2147483647 w 48"/>
                <a:gd name="T13" fmla="*/ 2147483647 h 41"/>
                <a:gd name="T14" fmla="*/ 2147483647 w 48"/>
                <a:gd name="T15" fmla="*/ 2147483647 h 41"/>
                <a:gd name="T16" fmla="*/ 2147483647 w 48"/>
                <a:gd name="T17" fmla="*/ 2147483647 h 41"/>
                <a:gd name="T18" fmla="*/ 2147483647 w 48"/>
                <a:gd name="T19" fmla="*/ 2147483647 h 41"/>
                <a:gd name="T20" fmla="*/ 2147483647 w 48"/>
                <a:gd name="T21" fmla="*/ 214748364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41"/>
                <a:gd name="T35" fmla="*/ 48 w 48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41">
                  <a:moveTo>
                    <a:pt x="44" y="41"/>
                  </a:moveTo>
                  <a:lnTo>
                    <a:pt x="29" y="39"/>
                  </a:lnTo>
                  <a:lnTo>
                    <a:pt x="13" y="30"/>
                  </a:lnTo>
                  <a:lnTo>
                    <a:pt x="3" y="21"/>
                  </a:lnTo>
                  <a:lnTo>
                    <a:pt x="0" y="10"/>
                  </a:lnTo>
                  <a:lnTo>
                    <a:pt x="24" y="0"/>
                  </a:lnTo>
                  <a:lnTo>
                    <a:pt x="25" y="8"/>
                  </a:lnTo>
                  <a:lnTo>
                    <a:pt x="29" y="11"/>
                  </a:lnTo>
                  <a:lnTo>
                    <a:pt x="37" y="15"/>
                  </a:lnTo>
                  <a:lnTo>
                    <a:pt x="48" y="17"/>
                  </a:lnTo>
                  <a:lnTo>
                    <a:pt x="44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0" name="Freeform 1117"/>
            <p:cNvSpPr>
              <a:spLocks/>
            </p:cNvSpPr>
            <p:nvPr/>
          </p:nvSpPr>
          <p:spPr bwMode="auto">
            <a:xfrm>
              <a:off x="6407423" y="6131729"/>
              <a:ext cx="1460" cy="15704"/>
            </a:xfrm>
            <a:custGeom>
              <a:avLst/>
              <a:gdLst>
                <a:gd name="T0" fmla="*/ 2147483647 w 4"/>
                <a:gd name="T1" fmla="*/ 2147483647 h 24"/>
                <a:gd name="T2" fmla="*/ 2147483647 w 4"/>
                <a:gd name="T3" fmla="*/ 2147483647 h 24"/>
                <a:gd name="T4" fmla="*/ 0 w 4"/>
                <a:gd name="T5" fmla="*/ 2147483647 h 24"/>
                <a:gd name="T6" fmla="*/ 2147483647 w 4"/>
                <a:gd name="T7" fmla="*/ 0 h 24"/>
                <a:gd name="T8" fmla="*/ 0 w 4"/>
                <a:gd name="T9" fmla="*/ 0 h 24"/>
                <a:gd name="T10" fmla="*/ 2147483647 w 4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4"/>
                <a:gd name="T20" fmla="*/ 4 w 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4">
                  <a:moveTo>
                    <a:pt x="4" y="24"/>
                  </a:moveTo>
                  <a:lnTo>
                    <a:pt x="2" y="24"/>
                  </a:lnTo>
                  <a:lnTo>
                    <a:pt x="0" y="2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1" name="Freeform 1118"/>
            <p:cNvSpPr>
              <a:spLocks/>
            </p:cNvSpPr>
            <p:nvPr/>
          </p:nvSpPr>
          <p:spPr bwMode="auto">
            <a:xfrm>
              <a:off x="6373850" y="6068915"/>
              <a:ext cx="77365" cy="56271"/>
            </a:xfrm>
            <a:custGeom>
              <a:avLst/>
              <a:gdLst>
                <a:gd name="T0" fmla="*/ 0 w 105"/>
                <a:gd name="T1" fmla="*/ 2147483647 h 85"/>
                <a:gd name="T2" fmla="*/ 2147483647 w 105"/>
                <a:gd name="T3" fmla="*/ 2147483647 h 85"/>
                <a:gd name="T4" fmla="*/ 2147483647 w 105"/>
                <a:gd name="T5" fmla="*/ 2147483647 h 85"/>
                <a:gd name="T6" fmla="*/ 2147483647 w 105"/>
                <a:gd name="T7" fmla="*/ 2147483647 h 85"/>
                <a:gd name="T8" fmla="*/ 2147483647 w 105"/>
                <a:gd name="T9" fmla="*/ 2147483647 h 85"/>
                <a:gd name="T10" fmla="*/ 2147483647 w 105"/>
                <a:gd name="T11" fmla="*/ 2147483647 h 85"/>
                <a:gd name="T12" fmla="*/ 2147483647 w 105"/>
                <a:gd name="T13" fmla="*/ 2147483647 h 85"/>
                <a:gd name="T14" fmla="*/ 2147483647 w 105"/>
                <a:gd name="T15" fmla="*/ 0 h 85"/>
                <a:gd name="T16" fmla="*/ 2147483647 w 105"/>
                <a:gd name="T17" fmla="*/ 2147483647 h 85"/>
                <a:gd name="T18" fmla="*/ 2147483647 w 105"/>
                <a:gd name="T19" fmla="*/ 2147483647 h 85"/>
                <a:gd name="T20" fmla="*/ 2147483647 w 105"/>
                <a:gd name="T21" fmla="*/ 2147483647 h 85"/>
                <a:gd name="T22" fmla="*/ 2147483647 w 105"/>
                <a:gd name="T23" fmla="*/ 2147483647 h 85"/>
                <a:gd name="T24" fmla="*/ 2147483647 w 105"/>
                <a:gd name="T25" fmla="*/ 2147483647 h 85"/>
                <a:gd name="T26" fmla="*/ 2147483647 w 105"/>
                <a:gd name="T27" fmla="*/ 2147483647 h 85"/>
                <a:gd name="T28" fmla="*/ 2147483647 w 105"/>
                <a:gd name="T29" fmla="*/ 2147483647 h 85"/>
                <a:gd name="T30" fmla="*/ 2147483647 w 105"/>
                <a:gd name="T31" fmla="*/ 2147483647 h 85"/>
                <a:gd name="T32" fmla="*/ 0 w 105"/>
                <a:gd name="T33" fmla="*/ 2147483647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85"/>
                <a:gd name="T53" fmla="*/ 105 w 105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85">
                  <a:moveTo>
                    <a:pt x="0" y="79"/>
                  </a:moveTo>
                  <a:lnTo>
                    <a:pt x="3" y="63"/>
                  </a:lnTo>
                  <a:lnTo>
                    <a:pt x="13" y="50"/>
                  </a:lnTo>
                  <a:lnTo>
                    <a:pt x="27" y="39"/>
                  </a:lnTo>
                  <a:lnTo>
                    <a:pt x="42" y="29"/>
                  </a:lnTo>
                  <a:lnTo>
                    <a:pt x="70" y="14"/>
                  </a:lnTo>
                  <a:lnTo>
                    <a:pt x="79" y="7"/>
                  </a:lnTo>
                  <a:lnTo>
                    <a:pt x="85" y="0"/>
                  </a:lnTo>
                  <a:lnTo>
                    <a:pt x="105" y="16"/>
                  </a:lnTo>
                  <a:lnTo>
                    <a:pt x="98" y="26"/>
                  </a:lnTo>
                  <a:lnTo>
                    <a:pt x="83" y="37"/>
                  </a:lnTo>
                  <a:lnTo>
                    <a:pt x="55" y="51"/>
                  </a:lnTo>
                  <a:lnTo>
                    <a:pt x="40" y="61"/>
                  </a:lnTo>
                  <a:lnTo>
                    <a:pt x="31" y="68"/>
                  </a:lnTo>
                  <a:lnTo>
                    <a:pt x="25" y="76"/>
                  </a:lnTo>
                  <a:lnTo>
                    <a:pt x="24" y="85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2" name="Freeform 1119"/>
            <p:cNvSpPr>
              <a:spLocks/>
            </p:cNvSpPr>
            <p:nvPr/>
          </p:nvSpPr>
          <p:spPr bwMode="auto">
            <a:xfrm>
              <a:off x="6373850" y="6119952"/>
              <a:ext cx="17516" cy="6543"/>
            </a:xfrm>
            <a:custGeom>
              <a:avLst/>
              <a:gdLst>
                <a:gd name="T0" fmla="*/ 0 w 24"/>
                <a:gd name="T1" fmla="*/ 2147483647 h 10"/>
                <a:gd name="T2" fmla="*/ 0 w 24"/>
                <a:gd name="T3" fmla="*/ 2147483647 h 10"/>
                <a:gd name="T4" fmla="*/ 0 w 24"/>
                <a:gd name="T5" fmla="*/ 2147483647 h 10"/>
                <a:gd name="T6" fmla="*/ 2147483647 w 24"/>
                <a:gd name="T7" fmla="*/ 2147483647 h 10"/>
                <a:gd name="T8" fmla="*/ 2147483647 w 24"/>
                <a:gd name="T9" fmla="*/ 0 h 10"/>
                <a:gd name="T10" fmla="*/ 0 w 24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0"/>
                <a:gd name="T20" fmla="*/ 24 w 24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0">
                  <a:moveTo>
                    <a:pt x="0" y="10"/>
                  </a:moveTo>
                  <a:lnTo>
                    <a:pt x="0" y="8"/>
                  </a:lnTo>
                  <a:lnTo>
                    <a:pt x="0" y="2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3" name="Freeform 1120"/>
            <p:cNvSpPr>
              <a:spLocks/>
            </p:cNvSpPr>
            <p:nvPr/>
          </p:nvSpPr>
          <p:spPr bwMode="auto">
            <a:xfrm>
              <a:off x="6442456" y="6066298"/>
              <a:ext cx="54009" cy="20938"/>
            </a:xfrm>
            <a:custGeom>
              <a:avLst/>
              <a:gdLst>
                <a:gd name="T0" fmla="*/ 2147483647 w 72"/>
                <a:gd name="T1" fmla="*/ 0 h 33"/>
                <a:gd name="T2" fmla="*/ 2147483647 w 72"/>
                <a:gd name="T3" fmla="*/ 2147483647 h 33"/>
                <a:gd name="T4" fmla="*/ 2147483647 w 72"/>
                <a:gd name="T5" fmla="*/ 2147483647 h 33"/>
                <a:gd name="T6" fmla="*/ 2147483647 w 72"/>
                <a:gd name="T7" fmla="*/ 2147483647 h 33"/>
                <a:gd name="T8" fmla="*/ 2147483647 w 72"/>
                <a:gd name="T9" fmla="*/ 2147483647 h 33"/>
                <a:gd name="T10" fmla="*/ 0 w 72"/>
                <a:gd name="T11" fmla="*/ 2147483647 h 33"/>
                <a:gd name="T12" fmla="*/ 2147483647 w 72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33"/>
                <a:gd name="T23" fmla="*/ 72 w 72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33">
                  <a:moveTo>
                    <a:pt x="4" y="0"/>
                  </a:moveTo>
                  <a:lnTo>
                    <a:pt x="39" y="6"/>
                  </a:lnTo>
                  <a:lnTo>
                    <a:pt x="72" y="7"/>
                  </a:lnTo>
                  <a:lnTo>
                    <a:pt x="68" y="33"/>
                  </a:lnTo>
                  <a:lnTo>
                    <a:pt x="35" y="32"/>
                  </a:lnTo>
                  <a:lnTo>
                    <a:pt x="0" y="2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4" name="Freeform 1121"/>
            <p:cNvSpPr>
              <a:spLocks/>
            </p:cNvSpPr>
            <p:nvPr/>
          </p:nvSpPr>
          <p:spPr bwMode="auto">
            <a:xfrm>
              <a:off x="6436617" y="6064989"/>
              <a:ext cx="14597" cy="17012"/>
            </a:xfrm>
            <a:custGeom>
              <a:avLst/>
              <a:gdLst>
                <a:gd name="T0" fmla="*/ 0 w 20"/>
                <a:gd name="T1" fmla="*/ 2147483647 h 28"/>
                <a:gd name="T2" fmla="*/ 2147483647 w 20"/>
                <a:gd name="T3" fmla="*/ 0 h 28"/>
                <a:gd name="T4" fmla="*/ 2147483647 w 20"/>
                <a:gd name="T5" fmla="*/ 2147483647 h 28"/>
                <a:gd name="T6" fmla="*/ 2147483647 w 20"/>
                <a:gd name="T7" fmla="*/ 2147483647 h 28"/>
                <a:gd name="T8" fmla="*/ 2147483647 w 20"/>
                <a:gd name="T9" fmla="*/ 2147483647 h 28"/>
                <a:gd name="T10" fmla="*/ 0 w 20"/>
                <a:gd name="T11" fmla="*/ 214748364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8"/>
                <a:gd name="T20" fmla="*/ 20 w 20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8">
                  <a:moveTo>
                    <a:pt x="0" y="8"/>
                  </a:moveTo>
                  <a:lnTo>
                    <a:pt x="5" y="0"/>
                  </a:lnTo>
                  <a:lnTo>
                    <a:pt x="13" y="2"/>
                  </a:lnTo>
                  <a:lnTo>
                    <a:pt x="9" y="28"/>
                  </a:lnTo>
                  <a:lnTo>
                    <a:pt x="20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5" name="Freeform 1122"/>
            <p:cNvSpPr>
              <a:spLocks/>
            </p:cNvSpPr>
            <p:nvPr/>
          </p:nvSpPr>
          <p:spPr bwMode="auto">
            <a:xfrm>
              <a:off x="6484788" y="6079384"/>
              <a:ext cx="21896" cy="145258"/>
            </a:xfrm>
            <a:custGeom>
              <a:avLst/>
              <a:gdLst>
                <a:gd name="T0" fmla="*/ 2147483647 w 30"/>
                <a:gd name="T1" fmla="*/ 0 h 223"/>
                <a:gd name="T2" fmla="*/ 0 w 30"/>
                <a:gd name="T3" fmla="*/ 0 h 223"/>
                <a:gd name="T4" fmla="*/ 2147483647 w 30"/>
                <a:gd name="T5" fmla="*/ 2147483647 h 223"/>
                <a:gd name="T6" fmla="*/ 2147483647 w 30"/>
                <a:gd name="T7" fmla="*/ 2147483647 h 223"/>
                <a:gd name="T8" fmla="*/ 2147483647 w 30"/>
                <a:gd name="T9" fmla="*/ 0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3"/>
                <a:gd name="T17" fmla="*/ 30 w 30"/>
                <a:gd name="T18" fmla="*/ 223 h 2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3">
                  <a:moveTo>
                    <a:pt x="26" y="0"/>
                  </a:moveTo>
                  <a:lnTo>
                    <a:pt x="0" y="0"/>
                  </a:lnTo>
                  <a:lnTo>
                    <a:pt x="4" y="223"/>
                  </a:lnTo>
                  <a:lnTo>
                    <a:pt x="30" y="22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6" name="Freeform 1123"/>
            <p:cNvSpPr>
              <a:spLocks/>
            </p:cNvSpPr>
            <p:nvPr/>
          </p:nvSpPr>
          <p:spPr bwMode="auto">
            <a:xfrm>
              <a:off x="6484788" y="6070223"/>
              <a:ext cx="18976" cy="17012"/>
            </a:xfrm>
            <a:custGeom>
              <a:avLst/>
              <a:gdLst>
                <a:gd name="T0" fmla="*/ 2147483647 w 26"/>
                <a:gd name="T1" fmla="*/ 0 h 26"/>
                <a:gd name="T2" fmla="*/ 2147483647 w 26"/>
                <a:gd name="T3" fmla="*/ 2147483647 h 26"/>
                <a:gd name="T4" fmla="*/ 2147483647 w 26"/>
                <a:gd name="T5" fmla="*/ 2147483647 h 26"/>
                <a:gd name="T6" fmla="*/ 0 w 26"/>
                <a:gd name="T7" fmla="*/ 2147483647 h 26"/>
                <a:gd name="T8" fmla="*/ 2147483647 w 26"/>
                <a:gd name="T9" fmla="*/ 2147483647 h 26"/>
                <a:gd name="T10" fmla="*/ 2147483647 w 26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6"/>
                <a:gd name="T20" fmla="*/ 26 w 2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6">
                  <a:moveTo>
                    <a:pt x="15" y="0"/>
                  </a:moveTo>
                  <a:lnTo>
                    <a:pt x="26" y="2"/>
                  </a:lnTo>
                  <a:lnTo>
                    <a:pt x="26" y="13"/>
                  </a:lnTo>
                  <a:lnTo>
                    <a:pt x="0" y="13"/>
                  </a:lnTo>
                  <a:lnTo>
                    <a:pt x="11" y="2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7" name="Freeform 1124"/>
            <p:cNvSpPr>
              <a:spLocks/>
            </p:cNvSpPr>
            <p:nvPr/>
          </p:nvSpPr>
          <p:spPr bwMode="auto">
            <a:xfrm>
              <a:off x="6496465" y="6215482"/>
              <a:ext cx="129914" cy="35333"/>
            </a:xfrm>
            <a:custGeom>
              <a:avLst/>
              <a:gdLst>
                <a:gd name="T0" fmla="*/ 0 w 178"/>
                <a:gd name="T1" fmla="*/ 0 h 53"/>
                <a:gd name="T2" fmla="*/ 2147483647 w 178"/>
                <a:gd name="T3" fmla="*/ 0 h 53"/>
                <a:gd name="T4" fmla="*/ 2147483647 w 178"/>
                <a:gd name="T5" fmla="*/ 2147483647 h 53"/>
                <a:gd name="T6" fmla="*/ 2147483647 w 178"/>
                <a:gd name="T7" fmla="*/ 2147483647 h 53"/>
                <a:gd name="T8" fmla="*/ 2147483647 w 178"/>
                <a:gd name="T9" fmla="*/ 2147483647 h 53"/>
                <a:gd name="T10" fmla="*/ 2147483647 w 178"/>
                <a:gd name="T11" fmla="*/ 2147483647 h 53"/>
                <a:gd name="T12" fmla="*/ 2147483647 w 178"/>
                <a:gd name="T13" fmla="*/ 2147483647 h 53"/>
                <a:gd name="T14" fmla="*/ 2147483647 w 178"/>
                <a:gd name="T15" fmla="*/ 2147483647 h 53"/>
                <a:gd name="T16" fmla="*/ 2147483647 w 178"/>
                <a:gd name="T17" fmla="*/ 2147483647 h 53"/>
                <a:gd name="T18" fmla="*/ 2147483647 w 178"/>
                <a:gd name="T19" fmla="*/ 2147483647 h 53"/>
                <a:gd name="T20" fmla="*/ 2147483647 w 178"/>
                <a:gd name="T21" fmla="*/ 2147483647 h 53"/>
                <a:gd name="T22" fmla="*/ 2147483647 w 178"/>
                <a:gd name="T23" fmla="*/ 2147483647 h 53"/>
                <a:gd name="T24" fmla="*/ 2147483647 w 178"/>
                <a:gd name="T25" fmla="*/ 2147483647 h 53"/>
                <a:gd name="T26" fmla="*/ 0 w 178"/>
                <a:gd name="T27" fmla="*/ 2147483647 h 53"/>
                <a:gd name="T28" fmla="*/ 0 w 178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8"/>
                <a:gd name="T46" fmla="*/ 0 h 53"/>
                <a:gd name="T47" fmla="*/ 178 w 178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8" h="53">
                  <a:moveTo>
                    <a:pt x="0" y="0"/>
                  </a:moveTo>
                  <a:lnTo>
                    <a:pt x="50" y="0"/>
                  </a:lnTo>
                  <a:lnTo>
                    <a:pt x="102" y="3"/>
                  </a:lnTo>
                  <a:lnTo>
                    <a:pt x="124" y="9"/>
                  </a:lnTo>
                  <a:lnTo>
                    <a:pt x="146" y="16"/>
                  </a:lnTo>
                  <a:lnTo>
                    <a:pt x="165" y="24"/>
                  </a:lnTo>
                  <a:lnTo>
                    <a:pt x="178" y="31"/>
                  </a:lnTo>
                  <a:lnTo>
                    <a:pt x="165" y="53"/>
                  </a:lnTo>
                  <a:lnTo>
                    <a:pt x="152" y="46"/>
                  </a:lnTo>
                  <a:lnTo>
                    <a:pt x="137" y="40"/>
                  </a:lnTo>
                  <a:lnTo>
                    <a:pt x="120" y="35"/>
                  </a:lnTo>
                  <a:lnTo>
                    <a:pt x="98" y="29"/>
                  </a:lnTo>
                  <a:lnTo>
                    <a:pt x="48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8" name="Freeform 1125"/>
            <p:cNvSpPr>
              <a:spLocks/>
            </p:cNvSpPr>
            <p:nvPr/>
          </p:nvSpPr>
          <p:spPr bwMode="auto">
            <a:xfrm>
              <a:off x="6487707" y="6215482"/>
              <a:ext cx="18976" cy="17012"/>
            </a:xfrm>
            <a:custGeom>
              <a:avLst/>
              <a:gdLst>
                <a:gd name="T0" fmla="*/ 0 w 26"/>
                <a:gd name="T1" fmla="*/ 2147483647 h 26"/>
                <a:gd name="T2" fmla="*/ 0 w 26"/>
                <a:gd name="T3" fmla="*/ 2147483647 h 26"/>
                <a:gd name="T4" fmla="*/ 2147483647 w 26"/>
                <a:gd name="T5" fmla="*/ 2147483647 h 26"/>
                <a:gd name="T6" fmla="*/ 2147483647 w 26"/>
                <a:gd name="T7" fmla="*/ 0 h 26"/>
                <a:gd name="T8" fmla="*/ 2147483647 w 26"/>
                <a:gd name="T9" fmla="*/ 2147483647 h 26"/>
                <a:gd name="T10" fmla="*/ 0 w 26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6"/>
                <a:gd name="T20" fmla="*/ 26 w 2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6">
                  <a:moveTo>
                    <a:pt x="0" y="13"/>
                  </a:moveTo>
                  <a:lnTo>
                    <a:pt x="0" y="26"/>
                  </a:lnTo>
                  <a:lnTo>
                    <a:pt x="13" y="26"/>
                  </a:lnTo>
                  <a:lnTo>
                    <a:pt x="13" y="0"/>
                  </a:lnTo>
                  <a:lnTo>
                    <a:pt x="26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9" name="Freeform 1130"/>
            <p:cNvSpPr>
              <a:spLocks/>
            </p:cNvSpPr>
            <p:nvPr/>
          </p:nvSpPr>
          <p:spPr bwMode="auto">
            <a:xfrm>
              <a:off x="6518361" y="6241654"/>
              <a:ext cx="42332" cy="23555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0 w 57"/>
                <a:gd name="T5" fmla="*/ 2147483647 h 37"/>
                <a:gd name="T6" fmla="*/ 2147483647 w 57"/>
                <a:gd name="T7" fmla="*/ 0 h 37"/>
                <a:gd name="T8" fmla="*/ 2147483647 w 57"/>
                <a:gd name="T9" fmla="*/ 2147483647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37"/>
                <a:gd name="T23" fmla="*/ 57 w 5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37">
                  <a:moveTo>
                    <a:pt x="51" y="37"/>
                  </a:moveTo>
                  <a:lnTo>
                    <a:pt x="22" y="33"/>
                  </a:lnTo>
                  <a:lnTo>
                    <a:pt x="0" y="24"/>
                  </a:lnTo>
                  <a:lnTo>
                    <a:pt x="7" y="0"/>
                  </a:lnTo>
                  <a:lnTo>
                    <a:pt x="29" y="9"/>
                  </a:lnTo>
                  <a:lnTo>
                    <a:pt x="57" y="12"/>
                  </a:lnTo>
                  <a:lnTo>
                    <a:pt x="51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0" name="Freeform 1132"/>
            <p:cNvSpPr>
              <a:spLocks/>
            </p:cNvSpPr>
            <p:nvPr/>
          </p:nvSpPr>
          <p:spPr bwMode="auto">
            <a:xfrm>
              <a:off x="6509603" y="6245580"/>
              <a:ext cx="20436" cy="31407"/>
            </a:xfrm>
            <a:custGeom>
              <a:avLst/>
              <a:gdLst>
                <a:gd name="T0" fmla="*/ 2147483647 w 27"/>
                <a:gd name="T1" fmla="*/ 2147483647 h 46"/>
                <a:gd name="T2" fmla="*/ 2147483647 w 27"/>
                <a:gd name="T3" fmla="*/ 2147483647 h 46"/>
                <a:gd name="T4" fmla="*/ 2147483647 w 27"/>
                <a:gd name="T5" fmla="*/ 2147483647 h 46"/>
                <a:gd name="T6" fmla="*/ 2147483647 w 27"/>
                <a:gd name="T7" fmla="*/ 2147483647 h 46"/>
                <a:gd name="T8" fmla="*/ 2147483647 w 27"/>
                <a:gd name="T9" fmla="*/ 2147483647 h 46"/>
                <a:gd name="T10" fmla="*/ 0 w 27"/>
                <a:gd name="T11" fmla="*/ 2147483647 h 46"/>
                <a:gd name="T12" fmla="*/ 0 w 27"/>
                <a:gd name="T13" fmla="*/ 2147483647 h 46"/>
                <a:gd name="T14" fmla="*/ 2147483647 w 27"/>
                <a:gd name="T15" fmla="*/ 0 h 46"/>
                <a:gd name="T16" fmla="*/ 2147483647 w 27"/>
                <a:gd name="T17" fmla="*/ 2147483647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46"/>
                <a:gd name="T29" fmla="*/ 27 w 2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46">
                  <a:moveTo>
                    <a:pt x="27" y="9"/>
                  </a:moveTo>
                  <a:lnTo>
                    <a:pt x="26" y="15"/>
                  </a:lnTo>
                  <a:lnTo>
                    <a:pt x="26" y="24"/>
                  </a:lnTo>
                  <a:lnTo>
                    <a:pt x="27" y="44"/>
                  </a:lnTo>
                  <a:lnTo>
                    <a:pt x="2" y="46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3" y="0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1" name="Freeform 1133"/>
            <p:cNvSpPr>
              <a:spLocks/>
            </p:cNvSpPr>
            <p:nvPr/>
          </p:nvSpPr>
          <p:spPr bwMode="auto">
            <a:xfrm>
              <a:off x="6512522" y="6239037"/>
              <a:ext cx="17516" cy="18321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0 h 28"/>
                <a:gd name="T4" fmla="*/ 0 w 24"/>
                <a:gd name="T5" fmla="*/ 2147483647 h 28"/>
                <a:gd name="T6" fmla="*/ 2147483647 w 24"/>
                <a:gd name="T7" fmla="*/ 2147483647 h 28"/>
                <a:gd name="T8" fmla="*/ 2147483647 w 24"/>
                <a:gd name="T9" fmla="*/ 2147483647 h 28"/>
                <a:gd name="T10" fmla="*/ 2147483647 w 24"/>
                <a:gd name="T11" fmla="*/ 214748364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8"/>
                <a:gd name="T20" fmla="*/ 24 w 24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8">
                  <a:moveTo>
                    <a:pt x="17" y="4"/>
                  </a:moveTo>
                  <a:lnTo>
                    <a:pt x="4" y="0"/>
                  </a:lnTo>
                  <a:lnTo>
                    <a:pt x="0" y="11"/>
                  </a:lnTo>
                  <a:lnTo>
                    <a:pt x="24" y="20"/>
                  </a:lnTo>
                  <a:lnTo>
                    <a:pt x="10" y="28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2" name="Freeform 1134"/>
            <p:cNvSpPr>
              <a:spLocks/>
            </p:cNvSpPr>
            <p:nvPr/>
          </p:nvSpPr>
          <p:spPr bwMode="auto">
            <a:xfrm>
              <a:off x="6500845" y="6267827"/>
              <a:ext cx="21896" cy="18321"/>
            </a:xfrm>
            <a:custGeom>
              <a:avLst/>
              <a:gdLst>
                <a:gd name="T0" fmla="*/ 2147483647 w 29"/>
                <a:gd name="T1" fmla="*/ 2147483647 h 28"/>
                <a:gd name="T2" fmla="*/ 2147483647 w 29"/>
                <a:gd name="T3" fmla="*/ 2147483647 h 28"/>
                <a:gd name="T4" fmla="*/ 2147483647 w 29"/>
                <a:gd name="T5" fmla="*/ 2147483647 h 28"/>
                <a:gd name="T6" fmla="*/ 0 w 29"/>
                <a:gd name="T7" fmla="*/ 2147483647 h 28"/>
                <a:gd name="T8" fmla="*/ 2147483647 w 29"/>
                <a:gd name="T9" fmla="*/ 2147483647 h 28"/>
                <a:gd name="T10" fmla="*/ 2147483647 w 29"/>
                <a:gd name="T11" fmla="*/ 0 h 28"/>
                <a:gd name="T12" fmla="*/ 2147483647 w 29"/>
                <a:gd name="T13" fmla="*/ 214748364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8"/>
                <a:gd name="T23" fmla="*/ 29 w 29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8">
                  <a:moveTo>
                    <a:pt x="29" y="24"/>
                  </a:moveTo>
                  <a:lnTo>
                    <a:pt x="14" y="28"/>
                  </a:lnTo>
                  <a:lnTo>
                    <a:pt x="3" y="26"/>
                  </a:lnTo>
                  <a:lnTo>
                    <a:pt x="0" y="2"/>
                  </a:lnTo>
                  <a:lnTo>
                    <a:pt x="11" y="4"/>
                  </a:lnTo>
                  <a:lnTo>
                    <a:pt x="22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3" name="Freeform 1135"/>
            <p:cNvSpPr>
              <a:spLocks/>
            </p:cNvSpPr>
            <p:nvPr/>
          </p:nvSpPr>
          <p:spPr bwMode="auto">
            <a:xfrm>
              <a:off x="6511063" y="6267827"/>
              <a:ext cx="18976" cy="15704"/>
            </a:xfrm>
            <a:custGeom>
              <a:avLst/>
              <a:gdLst>
                <a:gd name="T0" fmla="*/ 2147483647 w 25"/>
                <a:gd name="T1" fmla="*/ 2147483647 h 24"/>
                <a:gd name="T2" fmla="*/ 2147483647 w 25"/>
                <a:gd name="T3" fmla="*/ 2147483647 h 24"/>
                <a:gd name="T4" fmla="*/ 2147483647 w 25"/>
                <a:gd name="T5" fmla="*/ 2147483647 h 24"/>
                <a:gd name="T6" fmla="*/ 2147483647 w 25"/>
                <a:gd name="T7" fmla="*/ 0 h 24"/>
                <a:gd name="T8" fmla="*/ 0 w 25"/>
                <a:gd name="T9" fmla="*/ 2147483647 h 24"/>
                <a:gd name="T10" fmla="*/ 2147483647 w 25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4"/>
                <a:gd name="T20" fmla="*/ 25 w 25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4">
                  <a:moveTo>
                    <a:pt x="25" y="11"/>
                  </a:moveTo>
                  <a:lnTo>
                    <a:pt x="25" y="22"/>
                  </a:lnTo>
                  <a:lnTo>
                    <a:pt x="16" y="24"/>
                  </a:lnTo>
                  <a:lnTo>
                    <a:pt x="9" y="0"/>
                  </a:lnTo>
                  <a:lnTo>
                    <a:pt x="0" y="13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4" name="Freeform 1136"/>
            <p:cNvSpPr>
              <a:spLocks/>
            </p:cNvSpPr>
            <p:nvPr/>
          </p:nvSpPr>
          <p:spPr bwMode="auto">
            <a:xfrm>
              <a:off x="6461432" y="6256049"/>
              <a:ext cx="40872" cy="28790"/>
            </a:xfrm>
            <a:custGeom>
              <a:avLst/>
              <a:gdLst>
                <a:gd name="T0" fmla="*/ 2147483647 w 57"/>
                <a:gd name="T1" fmla="*/ 2147483647 h 44"/>
                <a:gd name="T2" fmla="*/ 2147483647 w 57"/>
                <a:gd name="T3" fmla="*/ 2147483647 h 44"/>
                <a:gd name="T4" fmla="*/ 2147483647 w 57"/>
                <a:gd name="T5" fmla="*/ 2147483647 h 44"/>
                <a:gd name="T6" fmla="*/ 2147483647 w 57"/>
                <a:gd name="T7" fmla="*/ 2147483647 h 44"/>
                <a:gd name="T8" fmla="*/ 0 w 57"/>
                <a:gd name="T9" fmla="*/ 2147483647 h 44"/>
                <a:gd name="T10" fmla="*/ 2147483647 w 57"/>
                <a:gd name="T11" fmla="*/ 0 h 44"/>
                <a:gd name="T12" fmla="*/ 2147483647 w 57"/>
                <a:gd name="T13" fmla="*/ 2147483647 h 44"/>
                <a:gd name="T14" fmla="*/ 2147483647 w 57"/>
                <a:gd name="T15" fmla="*/ 2147483647 h 44"/>
                <a:gd name="T16" fmla="*/ 2147483647 w 57"/>
                <a:gd name="T17" fmla="*/ 2147483647 h 44"/>
                <a:gd name="T18" fmla="*/ 2147483647 w 57"/>
                <a:gd name="T19" fmla="*/ 2147483647 h 44"/>
                <a:gd name="T20" fmla="*/ 2147483647 w 57"/>
                <a:gd name="T21" fmla="*/ 2147483647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44"/>
                <a:gd name="T35" fmla="*/ 57 w 57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44">
                  <a:moveTo>
                    <a:pt x="57" y="44"/>
                  </a:moveTo>
                  <a:lnTo>
                    <a:pt x="39" y="44"/>
                  </a:lnTo>
                  <a:lnTo>
                    <a:pt x="22" y="39"/>
                  </a:lnTo>
                  <a:lnTo>
                    <a:pt x="11" y="29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30" y="11"/>
                  </a:lnTo>
                  <a:lnTo>
                    <a:pt x="35" y="16"/>
                  </a:lnTo>
                  <a:lnTo>
                    <a:pt x="44" y="20"/>
                  </a:lnTo>
                  <a:lnTo>
                    <a:pt x="57" y="20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5" name="Freeform 1137"/>
            <p:cNvSpPr>
              <a:spLocks/>
            </p:cNvSpPr>
            <p:nvPr/>
          </p:nvSpPr>
          <p:spPr bwMode="auto">
            <a:xfrm>
              <a:off x="6500845" y="6269136"/>
              <a:ext cx="2919" cy="15704"/>
            </a:xfrm>
            <a:custGeom>
              <a:avLst/>
              <a:gdLst>
                <a:gd name="T0" fmla="*/ 2147483647 w 3"/>
                <a:gd name="T1" fmla="*/ 2147483647 h 24"/>
                <a:gd name="T2" fmla="*/ 2147483647 w 3"/>
                <a:gd name="T3" fmla="*/ 2147483647 h 24"/>
                <a:gd name="T4" fmla="*/ 2147483647 w 3"/>
                <a:gd name="T5" fmla="*/ 0 h 24"/>
                <a:gd name="T6" fmla="*/ 0 w 3"/>
                <a:gd name="T7" fmla="*/ 0 h 24"/>
                <a:gd name="T8" fmla="*/ 2147483647 w 3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4"/>
                <a:gd name="T17" fmla="*/ 3 w 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4">
                  <a:moveTo>
                    <a:pt x="3" y="24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6" name="Freeform 1138"/>
            <p:cNvSpPr>
              <a:spLocks/>
            </p:cNvSpPr>
            <p:nvPr/>
          </p:nvSpPr>
          <p:spPr bwMode="auto">
            <a:xfrm>
              <a:off x="6439537" y="6256049"/>
              <a:ext cx="33573" cy="23555"/>
            </a:xfrm>
            <a:custGeom>
              <a:avLst/>
              <a:gdLst>
                <a:gd name="T0" fmla="*/ 2147483647 w 47"/>
                <a:gd name="T1" fmla="*/ 2147483647 h 37"/>
                <a:gd name="T2" fmla="*/ 2147483647 w 47"/>
                <a:gd name="T3" fmla="*/ 2147483647 h 37"/>
                <a:gd name="T4" fmla="*/ 2147483647 w 47"/>
                <a:gd name="T5" fmla="*/ 2147483647 h 37"/>
                <a:gd name="T6" fmla="*/ 0 w 47"/>
                <a:gd name="T7" fmla="*/ 2147483647 h 37"/>
                <a:gd name="T8" fmla="*/ 2147483647 w 47"/>
                <a:gd name="T9" fmla="*/ 2147483647 h 37"/>
                <a:gd name="T10" fmla="*/ 2147483647 w 47"/>
                <a:gd name="T11" fmla="*/ 0 h 37"/>
                <a:gd name="T12" fmla="*/ 2147483647 w 47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37"/>
                <a:gd name="T23" fmla="*/ 47 w 4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37">
                  <a:moveTo>
                    <a:pt x="47" y="20"/>
                  </a:moveTo>
                  <a:lnTo>
                    <a:pt x="30" y="31"/>
                  </a:lnTo>
                  <a:lnTo>
                    <a:pt x="13" y="37"/>
                  </a:lnTo>
                  <a:lnTo>
                    <a:pt x="0" y="15"/>
                  </a:lnTo>
                  <a:lnTo>
                    <a:pt x="17" y="9"/>
                  </a:lnTo>
                  <a:lnTo>
                    <a:pt x="30" y="0"/>
                  </a:lnTo>
                  <a:lnTo>
                    <a:pt x="47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7" name="Freeform 1139"/>
            <p:cNvSpPr>
              <a:spLocks/>
            </p:cNvSpPr>
            <p:nvPr/>
          </p:nvSpPr>
          <p:spPr bwMode="auto">
            <a:xfrm>
              <a:off x="6461432" y="6250815"/>
              <a:ext cx="11678" cy="18321"/>
            </a:xfrm>
            <a:custGeom>
              <a:avLst/>
              <a:gdLst>
                <a:gd name="T0" fmla="*/ 2147483647 w 17"/>
                <a:gd name="T1" fmla="*/ 2147483647 h 28"/>
                <a:gd name="T2" fmla="*/ 2147483647 w 17"/>
                <a:gd name="T3" fmla="*/ 0 h 28"/>
                <a:gd name="T4" fmla="*/ 0 w 17"/>
                <a:gd name="T5" fmla="*/ 2147483647 h 28"/>
                <a:gd name="T6" fmla="*/ 2147483647 w 17"/>
                <a:gd name="T7" fmla="*/ 2147483647 h 28"/>
                <a:gd name="T8" fmla="*/ 0 w 17"/>
                <a:gd name="T9" fmla="*/ 2147483647 h 28"/>
                <a:gd name="T10" fmla="*/ 2147483647 w 17"/>
                <a:gd name="T11" fmla="*/ 214748364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8"/>
                <a:gd name="T20" fmla="*/ 17 w 17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8">
                  <a:moveTo>
                    <a:pt x="17" y="8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17" y="28"/>
                  </a:lnTo>
                  <a:lnTo>
                    <a:pt x="0" y="26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8" name="Freeform 1140"/>
            <p:cNvSpPr>
              <a:spLocks/>
            </p:cNvSpPr>
            <p:nvPr/>
          </p:nvSpPr>
          <p:spPr bwMode="auto">
            <a:xfrm>
              <a:off x="6411802" y="6244272"/>
              <a:ext cx="32114" cy="36642"/>
            </a:xfrm>
            <a:custGeom>
              <a:avLst/>
              <a:gdLst>
                <a:gd name="T0" fmla="*/ 2147483647 w 45"/>
                <a:gd name="T1" fmla="*/ 2147483647 h 58"/>
                <a:gd name="T2" fmla="*/ 2147483647 w 45"/>
                <a:gd name="T3" fmla="*/ 2147483647 h 58"/>
                <a:gd name="T4" fmla="*/ 2147483647 w 45"/>
                <a:gd name="T5" fmla="*/ 2147483647 h 58"/>
                <a:gd name="T6" fmla="*/ 2147483647 w 45"/>
                <a:gd name="T7" fmla="*/ 2147483647 h 58"/>
                <a:gd name="T8" fmla="*/ 2147483647 w 45"/>
                <a:gd name="T9" fmla="*/ 2147483647 h 58"/>
                <a:gd name="T10" fmla="*/ 0 w 45"/>
                <a:gd name="T11" fmla="*/ 2147483647 h 58"/>
                <a:gd name="T12" fmla="*/ 0 w 45"/>
                <a:gd name="T13" fmla="*/ 0 h 58"/>
                <a:gd name="T14" fmla="*/ 2147483647 w 45"/>
                <a:gd name="T15" fmla="*/ 2147483647 h 58"/>
                <a:gd name="T16" fmla="*/ 2147483647 w 45"/>
                <a:gd name="T17" fmla="*/ 2147483647 h 58"/>
                <a:gd name="T18" fmla="*/ 2147483647 w 45"/>
                <a:gd name="T19" fmla="*/ 2147483647 h 58"/>
                <a:gd name="T20" fmla="*/ 2147483647 w 45"/>
                <a:gd name="T21" fmla="*/ 2147483647 h 58"/>
                <a:gd name="T22" fmla="*/ 2147483647 w 45"/>
                <a:gd name="T23" fmla="*/ 2147483647 h 58"/>
                <a:gd name="T24" fmla="*/ 2147483647 w 45"/>
                <a:gd name="T25" fmla="*/ 2147483647 h 58"/>
                <a:gd name="T26" fmla="*/ 2147483647 w 45"/>
                <a:gd name="T27" fmla="*/ 2147483647 h 58"/>
                <a:gd name="T28" fmla="*/ 2147483647 w 45"/>
                <a:gd name="T29" fmla="*/ 2147483647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"/>
                <a:gd name="T46" fmla="*/ 0 h 58"/>
                <a:gd name="T47" fmla="*/ 45 w 45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" h="58">
                  <a:moveTo>
                    <a:pt x="45" y="58"/>
                  </a:moveTo>
                  <a:lnTo>
                    <a:pt x="32" y="56"/>
                  </a:lnTo>
                  <a:lnTo>
                    <a:pt x="21" y="52"/>
                  </a:lnTo>
                  <a:lnTo>
                    <a:pt x="12" y="45"/>
                  </a:lnTo>
                  <a:lnTo>
                    <a:pt x="6" y="35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4" y="4"/>
                  </a:lnTo>
                  <a:lnTo>
                    <a:pt x="24" y="13"/>
                  </a:lnTo>
                  <a:lnTo>
                    <a:pt x="28" y="24"/>
                  </a:lnTo>
                  <a:lnTo>
                    <a:pt x="30" y="26"/>
                  </a:lnTo>
                  <a:lnTo>
                    <a:pt x="34" y="30"/>
                  </a:lnTo>
                  <a:lnTo>
                    <a:pt x="37" y="32"/>
                  </a:lnTo>
                  <a:lnTo>
                    <a:pt x="45" y="34"/>
                  </a:lnTo>
                  <a:lnTo>
                    <a:pt x="45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9" name="Freeform 1141"/>
            <p:cNvSpPr>
              <a:spLocks/>
            </p:cNvSpPr>
            <p:nvPr/>
          </p:nvSpPr>
          <p:spPr bwMode="auto">
            <a:xfrm>
              <a:off x="6439537" y="6265210"/>
              <a:ext cx="8758" cy="15704"/>
            </a:xfrm>
            <a:custGeom>
              <a:avLst/>
              <a:gdLst>
                <a:gd name="T0" fmla="*/ 2147483647 w 13"/>
                <a:gd name="T1" fmla="*/ 2147483647 h 24"/>
                <a:gd name="T2" fmla="*/ 2147483647 w 13"/>
                <a:gd name="T3" fmla="*/ 2147483647 h 24"/>
                <a:gd name="T4" fmla="*/ 2147483647 w 13"/>
                <a:gd name="T5" fmla="*/ 2147483647 h 24"/>
                <a:gd name="T6" fmla="*/ 2147483647 w 13"/>
                <a:gd name="T7" fmla="*/ 0 h 24"/>
                <a:gd name="T8" fmla="*/ 0 w 13"/>
                <a:gd name="T9" fmla="*/ 0 h 24"/>
                <a:gd name="T10" fmla="*/ 2147483647 w 13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4"/>
                <a:gd name="T20" fmla="*/ 13 w 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4">
                  <a:moveTo>
                    <a:pt x="13" y="22"/>
                  </a:moveTo>
                  <a:lnTo>
                    <a:pt x="1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13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0" name="Freeform 1142"/>
            <p:cNvSpPr>
              <a:spLocks/>
            </p:cNvSpPr>
            <p:nvPr/>
          </p:nvSpPr>
          <p:spPr bwMode="auto">
            <a:xfrm>
              <a:off x="6397205" y="6229877"/>
              <a:ext cx="27734" cy="22247"/>
            </a:xfrm>
            <a:custGeom>
              <a:avLst/>
              <a:gdLst>
                <a:gd name="T0" fmla="*/ 2147483647 w 39"/>
                <a:gd name="T1" fmla="*/ 2147483647 h 33"/>
                <a:gd name="T2" fmla="*/ 2147483647 w 39"/>
                <a:gd name="T3" fmla="*/ 2147483647 h 33"/>
                <a:gd name="T4" fmla="*/ 0 w 39"/>
                <a:gd name="T5" fmla="*/ 2147483647 h 33"/>
                <a:gd name="T6" fmla="*/ 2147483647 w 39"/>
                <a:gd name="T7" fmla="*/ 0 h 33"/>
                <a:gd name="T8" fmla="*/ 2147483647 w 39"/>
                <a:gd name="T9" fmla="*/ 2147483647 h 33"/>
                <a:gd name="T10" fmla="*/ 2147483647 w 39"/>
                <a:gd name="T11" fmla="*/ 2147483647 h 33"/>
                <a:gd name="T12" fmla="*/ 2147483647 w 39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3"/>
                <a:gd name="T23" fmla="*/ 39 w 39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3">
                  <a:moveTo>
                    <a:pt x="28" y="33"/>
                  </a:moveTo>
                  <a:lnTo>
                    <a:pt x="15" y="28"/>
                  </a:lnTo>
                  <a:lnTo>
                    <a:pt x="0" y="24"/>
                  </a:lnTo>
                  <a:lnTo>
                    <a:pt x="9" y="0"/>
                  </a:lnTo>
                  <a:lnTo>
                    <a:pt x="24" y="4"/>
                  </a:lnTo>
                  <a:lnTo>
                    <a:pt x="39" y="11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1" name="Freeform 1143"/>
            <p:cNvSpPr>
              <a:spLocks/>
            </p:cNvSpPr>
            <p:nvPr/>
          </p:nvSpPr>
          <p:spPr bwMode="auto">
            <a:xfrm>
              <a:off x="6411802" y="6237729"/>
              <a:ext cx="17516" cy="14395"/>
            </a:xfrm>
            <a:custGeom>
              <a:avLst/>
              <a:gdLst>
                <a:gd name="T0" fmla="*/ 2147483647 w 24"/>
                <a:gd name="T1" fmla="*/ 2147483647 h 22"/>
                <a:gd name="T2" fmla="*/ 2147483647 w 24"/>
                <a:gd name="T3" fmla="*/ 2147483647 h 22"/>
                <a:gd name="T4" fmla="*/ 2147483647 w 24"/>
                <a:gd name="T5" fmla="*/ 0 h 22"/>
                <a:gd name="T6" fmla="*/ 2147483647 w 24"/>
                <a:gd name="T7" fmla="*/ 2147483647 h 22"/>
                <a:gd name="T8" fmla="*/ 0 w 24"/>
                <a:gd name="T9" fmla="*/ 2147483647 h 22"/>
                <a:gd name="T10" fmla="*/ 2147483647 w 24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2"/>
                <a:gd name="T20" fmla="*/ 24 w 2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2">
                  <a:moveTo>
                    <a:pt x="24" y="13"/>
                  </a:moveTo>
                  <a:lnTo>
                    <a:pt x="24" y="2"/>
                  </a:lnTo>
                  <a:lnTo>
                    <a:pt x="19" y="0"/>
                  </a:lnTo>
                  <a:lnTo>
                    <a:pt x="8" y="22"/>
                  </a:lnTo>
                  <a:lnTo>
                    <a:pt x="0" y="9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2" name="Freeform 1144"/>
            <p:cNvSpPr>
              <a:spLocks/>
            </p:cNvSpPr>
            <p:nvPr/>
          </p:nvSpPr>
          <p:spPr bwMode="auto">
            <a:xfrm>
              <a:off x="6384068" y="6229877"/>
              <a:ext cx="21896" cy="26173"/>
            </a:xfrm>
            <a:custGeom>
              <a:avLst/>
              <a:gdLst>
                <a:gd name="T0" fmla="*/ 2147483647 w 29"/>
                <a:gd name="T1" fmla="*/ 2147483647 h 39"/>
                <a:gd name="T2" fmla="*/ 2147483647 w 29"/>
                <a:gd name="T3" fmla="*/ 2147483647 h 39"/>
                <a:gd name="T4" fmla="*/ 2147483647 w 29"/>
                <a:gd name="T5" fmla="*/ 2147483647 h 39"/>
                <a:gd name="T6" fmla="*/ 2147483647 w 29"/>
                <a:gd name="T7" fmla="*/ 2147483647 h 39"/>
                <a:gd name="T8" fmla="*/ 2147483647 w 29"/>
                <a:gd name="T9" fmla="*/ 2147483647 h 39"/>
                <a:gd name="T10" fmla="*/ 0 w 29"/>
                <a:gd name="T11" fmla="*/ 2147483647 h 39"/>
                <a:gd name="T12" fmla="*/ 2147483647 w 29"/>
                <a:gd name="T13" fmla="*/ 2147483647 h 39"/>
                <a:gd name="T14" fmla="*/ 2147483647 w 29"/>
                <a:gd name="T15" fmla="*/ 0 h 39"/>
                <a:gd name="T16" fmla="*/ 2147483647 w 29"/>
                <a:gd name="T17" fmla="*/ 2147483647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9"/>
                <a:gd name="T29" fmla="*/ 29 w 29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9">
                  <a:moveTo>
                    <a:pt x="29" y="22"/>
                  </a:moveTo>
                  <a:lnTo>
                    <a:pt x="25" y="26"/>
                  </a:lnTo>
                  <a:lnTo>
                    <a:pt x="25" y="24"/>
                  </a:lnTo>
                  <a:lnTo>
                    <a:pt x="27" y="39"/>
                  </a:lnTo>
                  <a:lnTo>
                    <a:pt x="1" y="39"/>
                  </a:lnTo>
                  <a:lnTo>
                    <a:pt x="0" y="22"/>
                  </a:lnTo>
                  <a:lnTo>
                    <a:pt x="5" y="9"/>
                  </a:lnTo>
                  <a:lnTo>
                    <a:pt x="16" y="0"/>
                  </a:lnTo>
                  <a:lnTo>
                    <a:pt x="29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3" name="Freeform 1145"/>
            <p:cNvSpPr>
              <a:spLocks/>
            </p:cNvSpPr>
            <p:nvPr/>
          </p:nvSpPr>
          <p:spPr bwMode="auto">
            <a:xfrm>
              <a:off x="6395746" y="6228568"/>
              <a:ext cx="10218" cy="17012"/>
            </a:xfrm>
            <a:custGeom>
              <a:avLst/>
              <a:gdLst>
                <a:gd name="T0" fmla="*/ 2147483647 w 13"/>
                <a:gd name="T1" fmla="*/ 2147483647 h 26"/>
                <a:gd name="T2" fmla="*/ 2147483647 w 13"/>
                <a:gd name="T3" fmla="*/ 0 h 26"/>
                <a:gd name="T4" fmla="*/ 0 w 13"/>
                <a:gd name="T5" fmla="*/ 2147483647 h 26"/>
                <a:gd name="T6" fmla="*/ 2147483647 w 13"/>
                <a:gd name="T7" fmla="*/ 2147483647 h 26"/>
                <a:gd name="T8" fmla="*/ 2147483647 w 13"/>
                <a:gd name="T9" fmla="*/ 2147483647 h 26"/>
                <a:gd name="T10" fmla="*/ 2147483647 w 13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6"/>
                <a:gd name="T20" fmla="*/ 13 w 1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6">
                  <a:moveTo>
                    <a:pt x="11" y="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13" y="24"/>
                  </a:lnTo>
                  <a:lnTo>
                    <a:pt x="2" y="2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4" name="Freeform 1146"/>
            <p:cNvSpPr>
              <a:spLocks/>
            </p:cNvSpPr>
            <p:nvPr/>
          </p:nvSpPr>
          <p:spPr bwMode="auto">
            <a:xfrm>
              <a:off x="6356333" y="6241654"/>
              <a:ext cx="39412" cy="22247"/>
            </a:xfrm>
            <a:custGeom>
              <a:avLst/>
              <a:gdLst>
                <a:gd name="T0" fmla="*/ 2147483647 w 53"/>
                <a:gd name="T1" fmla="*/ 2147483647 h 35"/>
                <a:gd name="T2" fmla="*/ 2147483647 w 53"/>
                <a:gd name="T3" fmla="*/ 2147483647 h 35"/>
                <a:gd name="T4" fmla="*/ 2147483647 w 53"/>
                <a:gd name="T5" fmla="*/ 2147483647 h 35"/>
                <a:gd name="T6" fmla="*/ 2147483647 w 53"/>
                <a:gd name="T7" fmla="*/ 2147483647 h 35"/>
                <a:gd name="T8" fmla="*/ 0 w 53"/>
                <a:gd name="T9" fmla="*/ 2147483647 h 35"/>
                <a:gd name="T10" fmla="*/ 2147483647 w 53"/>
                <a:gd name="T11" fmla="*/ 0 h 35"/>
                <a:gd name="T12" fmla="*/ 2147483647 w 53"/>
                <a:gd name="T13" fmla="*/ 2147483647 h 35"/>
                <a:gd name="T14" fmla="*/ 2147483647 w 53"/>
                <a:gd name="T15" fmla="*/ 2147483647 h 35"/>
                <a:gd name="T16" fmla="*/ 2147483647 w 53"/>
                <a:gd name="T17" fmla="*/ 2147483647 h 35"/>
                <a:gd name="T18" fmla="*/ 2147483647 w 53"/>
                <a:gd name="T19" fmla="*/ 2147483647 h 35"/>
                <a:gd name="T20" fmla="*/ 2147483647 w 53"/>
                <a:gd name="T21" fmla="*/ 2147483647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35"/>
                <a:gd name="T35" fmla="*/ 53 w 53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35">
                  <a:moveTo>
                    <a:pt x="49" y="35"/>
                  </a:moveTo>
                  <a:lnTo>
                    <a:pt x="31" y="35"/>
                  </a:lnTo>
                  <a:lnTo>
                    <a:pt x="16" y="27"/>
                  </a:lnTo>
                  <a:lnTo>
                    <a:pt x="3" y="18"/>
                  </a:lnTo>
                  <a:lnTo>
                    <a:pt x="0" y="7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9" y="5"/>
                  </a:lnTo>
                  <a:lnTo>
                    <a:pt x="37" y="11"/>
                  </a:lnTo>
                  <a:lnTo>
                    <a:pt x="53" y="11"/>
                  </a:lnTo>
                  <a:lnTo>
                    <a:pt x="49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5" name="Freeform 1147"/>
            <p:cNvSpPr>
              <a:spLocks/>
            </p:cNvSpPr>
            <p:nvPr/>
          </p:nvSpPr>
          <p:spPr bwMode="auto">
            <a:xfrm>
              <a:off x="6385528" y="6248198"/>
              <a:ext cx="18976" cy="17012"/>
            </a:xfrm>
            <a:custGeom>
              <a:avLst/>
              <a:gdLst>
                <a:gd name="T0" fmla="*/ 2147483647 w 26"/>
                <a:gd name="T1" fmla="*/ 2147483647 h 26"/>
                <a:gd name="T2" fmla="*/ 2147483647 w 26"/>
                <a:gd name="T3" fmla="*/ 2147483647 h 26"/>
                <a:gd name="T4" fmla="*/ 2147483647 w 26"/>
                <a:gd name="T5" fmla="*/ 2147483647 h 26"/>
                <a:gd name="T6" fmla="*/ 2147483647 w 26"/>
                <a:gd name="T7" fmla="*/ 0 h 26"/>
                <a:gd name="T8" fmla="*/ 0 w 26"/>
                <a:gd name="T9" fmla="*/ 2147483647 h 26"/>
                <a:gd name="T10" fmla="*/ 2147483647 w 26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6"/>
                <a:gd name="T20" fmla="*/ 26 w 2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6">
                  <a:moveTo>
                    <a:pt x="26" y="11"/>
                  </a:moveTo>
                  <a:lnTo>
                    <a:pt x="26" y="26"/>
                  </a:lnTo>
                  <a:lnTo>
                    <a:pt x="11" y="24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26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6" name="Freeform 1148"/>
            <p:cNvSpPr>
              <a:spLocks/>
            </p:cNvSpPr>
            <p:nvPr/>
          </p:nvSpPr>
          <p:spPr bwMode="auto">
            <a:xfrm>
              <a:off x="6299405" y="6208939"/>
              <a:ext cx="70066" cy="43185"/>
            </a:xfrm>
            <a:custGeom>
              <a:avLst/>
              <a:gdLst>
                <a:gd name="T0" fmla="*/ 2147483647 w 94"/>
                <a:gd name="T1" fmla="*/ 2147483647 h 66"/>
                <a:gd name="T2" fmla="*/ 2147483647 w 94"/>
                <a:gd name="T3" fmla="*/ 2147483647 h 66"/>
                <a:gd name="T4" fmla="*/ 2147483647 w 94"/>
                <a:gd name="T5" fmla="*/ 2147483647 h 66"/>
                <a:gd name="T6" fmla="*/ 2147483647 w 94"/>
                <a:gd name="T7" fmla="*/ 2147483647 h 66"/>
                <a:gd name="T8" fmla="*/ 2147483647 w 94"/>
                <a:gd name="T9" fmla="*/ 2147483647 h 66"/>
                <a:gd name="T10" fmla="*/ 0 w 94"/>
                <a:gd name="T11" fmla="*/ 2147483647 h 66"/>
                <a:gd name="T12" fmla="*/ 2147483647 w 94"/>
                <a:gd name="T13" fmla="*/ 0 h 66"/>
                <a:gd name="T14" fmla="*/ 2147483647 w 94"/>
                <a:gd name="T15" fmla="*/ 2147483647 h 66"/>
                <a:gd name="T16" fmla="*/ 2147483647 w 94"/>
                <a:gd name="T17" fmla="*/ 2147483647 h 66"/>
                <a:gd name="T18" fmla="*/ 2147483647 w 94"/>
                <a:gd name="T19" fmla="*/ 2147483647 h 66"/>
                <a:gd name="T20" fmla="*/ 2147483647 w 94"/>
                <a:gd name="T21" fmla="*/ 2147483647 h 66"/>
                <a:gd name="T22" fmla="*/ 2147483647 w 94"/>
                <a:gd name="T23" fmla="*/ 2147483647 h 66"/>
                <a:gd name="T24" fmla="*/ 2147483647 w 94"/>
                <a:gd name="T25" fmla="*/ 2147483647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66"/>
                <a:gd name="T41" fmla="*/ 94 w 94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66">
                  <a:moveTo>
                    <a:pt x="85" y="66"/>
                  </a:moveTo>
                  <a:lnTo>
                    <a:pt x="68" y="61"/>
                  </a:lnTo>
                  <a:lnTo>
                    <a:pt x="42" y="48"/>
                  </a:lnTo>
                  <a:lnTo>
                    <a:pt x="18" y="33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20" y="0"/>
                  </a:lnTo>
                  <a:lnTo>
                    <a:pt x="26" y="5"/>
                  </a:lnTo>
                  <a:lnTo>
                    <a:pt x="33" y="12"/>
                  </a:lnTo>
                  <a:lnTo>
                    <a:pt x="55" y="25"/>
                  </a:lnTo>
                  <a:lnTo>
                    <a:pt x="78" y="37"/>
                  </a:lnTo>
                  <a:lnTo>
                    <a:pt x="94" y="42"/>
                  </a:lnTo>
                  <a:lnTo>
                    <a:pt x="85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7" name="Freeform 1149"/>
            <p:cNvSpPr>
              <a:spLocks/>
            </p:cNvSpPr>
            <p:nvPr/>
          </p:nvSpPr>
          <p:spPr bwMode="auto">
            <a:xfrm>
              <a:off x="6356333" y="6236420"/>
              <a:ext cx="17516" cy="15704"/>
            </a:xfrm>
            <a:custGeom>
              <a:avLst/>
              <a:gdLst>
                <a:gd name="T0" fmla="*/ 2147483647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2147483647 w 24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24" y="8"/>
                  </a:moveTo>
                  <a:lnTo>
                    <a:pt x="22" y="2"/>
                  </a:lnTo>
                  <a:lnTo>
                    <a:pt x="16" y="0"/>
                  </a:lnTo>
                  <a:lnTo>
                    <a:pt x="7" y="24"/>
                  </a:lnTo>
                  <a:lnTo>
                    <a:pt x="0" y="15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8" name="Freeform 1150"/>
            <p:cNvSpPr>
              <a:spLocks/>
            </p:cNvSpPr>
            <p:nvPr/>
          </p:nvSpPr>
          <p:spPr bwMode="auto">
            <a:xfrm>
              <a:off x="6306703" y="6186692"/>
              <a:ext cx="61308" cy="35333"/>
            </a:xfrm>
            <a:custGeom>
              <a:avLst/>
              <a:gdLst>
                <a:gd name="T0" fmla="*/ 0 w 83"/>
                <a:gd name="T1" fmla="*/ 2147483647 h 54"/>
                <a:gd name="T2" fmla="*/ 2147483647 w 83"/>
                <a:gd name="T3" fmla="*/ 2147483647 h 54"/>
                <a:gd name="T4" fmla="*/ 2147483647 w 83"/>
                <a:gd name="T5" fmla="*/ 2147483647 h 54"/>
                <a:gd name="T6" fmla="*/ 2147483647 w 83"/>
                <a:gd name="T7" fmla="*/ 2147483647 h 54"/>
                <a:gd name="T8" fmla="*/ 2147483647 w 83"/>
                <a:gd name="T9" fmla="*/ 0 h 54"/>
                <a:gd name="T10" fmla="*/ 2147483647 w 83"/>
                <a:gd name="T11" fmla="*/ 0 h 54"/>
                <a:gd name="T12" fmla="*/ 2147483647 w 83"/>
                <a:gd name="T13" fmla="*/ 2147483647 h 54"/>
                <a:gd name="T14" fmla="*/ 2147483647 w 83"/>
                <a:gd name="T15" fmla="*/ 2147483647 h 54"/>
                <a:gd name="T16" fmla="*/ 2147483647 w 83"/>
                <a:gd name="T17" fmla="*/ 2147483647 h 54"/>
                <a:gd name="T18" fmla="*/ 2147483647 w 83"/>
                <a:gd name="T19" fmla="*/ 2147483647 h 54"/>
                <a:gd name="T20" fmla="*/ 2147483647 w 83"/>
                <a:gd name="T21" fmla="*/ 2147483647 h 54"/>
                <a:gd name="T22" fmla="*/ 2147483647 w 83"/>
                <a:gd name="T23" fmla="*/ 2147483647 h 54"/>
                <a:gd name="T24" fmla="*/ 2147483647 w 83"/>
                <a:gd name="T25" fmla="*/ 2147483647 h 54"/>
                <a:gd name="T26" fmla="*/ 2147483647 w 83"/>
                <a:gd name="T27" fmla="*/ 2147483647 h 54"/>
                <a:gd name="T28" fmla="*/ 0 w 83"/>
                <a:gd name="T29" fmla="*/ 2147483647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54"/>
                <a:gd name="T47" fmla="*/ 83 w 83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54">
                  <a:moveTo>
                    <a:pt x="0" y="28"/>
                  </a:moveTo>
                  <a:lnTo>
                    <a:pt x="24" y="22"/>
                  </a:lnTo>
                  <a:lnTo>
                    <a:pt x="43" y="11"/>
                  </a:lnTo>
                  <a:lnTo>
                    <a:pt x="52" y="6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3" y="4"/>
                  </a:lnTo>
                  <a:lnTo>
                    <a:pt x="74" y="28"/>
                  </a:lnTo>
                  <a:lnTo>
                    <a:pt x="70" y="26"/>
                  </a:lnTo>
                  <a:lnTo>
                    <a:pt x="67" y="26"/>
                  </a:lnTo>
                  <a:lnTo>
                    <a:pt x="61" y="30"/>
                  </a:lnTo>
                  <a:lnTo>
                    <a:pt x="56" y="34"/>
                  </a:lnTo>
                  <a:lnTo>
                    <a:pt x="33" y="46"/>
                  </a:lnTo>
                  <a:lnTo>
                    <a:pt x="4" y="5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9" name="Freeform 1151"/>
            <p:cNvSpPr>
              <a:spLocks/>
            </p:cNvSpPr>
            <p:nvPr/>
          </p:nvSpPr>
          <p:spPr bwMode="auto">
            <a:xfrm>
              <a:off x="6292106" y="6205013"/>
              <a:ext cx="23355" cy="17012"/>
            </a:xfrm>
            <a:custGeom>
              <a:avLst/>
              <a:gdLst>
                <a:gd name="T0" fmla="*/ 2147483647 w 31"/>
                <a:gd name="T1" fmla="*/ 2147483647 h 26"/>
                <a:gd name="T2" fmla="*/ 0 w 31"/>
                <a:gd name="T3" fmla="*/ 2147483647 h 26"/>
                <a:gd name="T4" fmla="*/ 2147483647 w 31"/>
                <a:gd name="T5" fmla="*/ 0 h 26"/>
                <a:gd name="T6" fmla="*/ 2147483647 w 31"/>
                <a:gd name="T7" fmla="*/ 2147483647 h 26"/>
                <a:gd name="T8" fmla="*/ 2147483647 w 31"/>
                <a:gd name="T9" fmla="*/ 2147483647 h 26"/>
                <a:gd name="T10" fmla="*/ 2147483647 w 31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6"/>
                <a:gd name="T20" fmla="*/ 31 w 31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6">
                  <a:moveTo>
                    <a:pt x="11" y="22"/>
                  </a:moveTo>
                  <a:lnTo>
                    <a:pt x="0" y="6"/>
                  </a:lnTo>
                  <a:lnTo>
                    <a:pt x="20" y="0"/>
                  </a:lnTo>
                  <a:lnTo>
                    <a:pt x="24" y="26"/>
                  </a:lnTo>
                  <a:lnTo>
                    <a:pt x="31" y="6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0" name="Freeform 1152"/>
            <p:cNvSpPr>
              <a:spLocks/>
            </p:cNvSpPr>
            <p:nvPr/>
          </p:nvSpPr>
          <p:spPr bwMode="auto">
            <a:xfrm>
              <a:off x="6354874" y="6189309"/>
              <a:ext cx="17516" cy="20938"/>
            </a:xfrm>
            <a:custGeom>
              <a:avLst/>
              <a:gdLst>
                <a:gd name="T0" fmla="*/ 2147483647 w 24"/>
                <a:gd name="T1" fmla="*/ 2147483647 h 31"/>
                <a:gd name="T2" fmla="*/ 2147483647 w 24"/>
                <a:gd name="T3" fmla="*/ 2147483647 h 31"/>
                <a:gd name="T4" fmla="*/ 2147483647 w 24"/>
                <a:gd name="T5" fmla="*/ 2147483647 h 31"/>
                <a:gd name="T6" fmla="*/ 0 w 24"/>
                <a:gd name="T7" fmla="*/ 2147483647 h 31"/>
                <a:gd name="T8" fmla="*/ 2147483647 w 24"/>
                <a:gd name="T9" fmla="*/ 0 h 31"/>
                <a:gd name="T10" fmla="*/ 2147483647 w 24"/>
                <a:gd name="T11" fmla="*/ 2147483647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1"/>
                <a:gd name="T20" fmla="*/ 24 w 24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1">
                  <a:moveTo>
                    <a:pt x="7" y="24"/>
                  </a:moveTo>
                  <a:lnTo>
                    <a:pt x="24" y="31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1153"/>
            <p:cNvSpPr>
              <a:spLocks/>
            </p:cNvSpPr>
            <p:nvPr/>
          </p:nvSpPr>
          <p:spPr bwMode="auto">
            <a:xfrm>
              <a:off x="6494937" y="6079787"/>
              <a:ext cx="198407" cy="165089"/>
            </a:xfrm>
            <a:custGeom>
              <a:avLst/>
              <a:gdLst/>
              <a:ahLst/>
              <a:cxnLst>
                <a:cxn ang="0">
                  <a:pos x="172" y="249"/>
                </a:cxn>
                <a:cxn ang="0">
                  <a:pos x="185" y="239"/>
                </a:cxn>
                <a:cxn ang="0">
                  <a:pos x="189" y="236"/>
                </a:cxn>
                <a:cxn ang="0">
                  <a:pos x="193" y="236"/>
                </a:cxn>
                <a:cxn ang="0">
                  <a:pos x="204" y="232"/>
                </a:cxn>
                <a:cxn ang="0">
                  <a:pos x="224" y="232"/>
                </a:cxn>
                <a:cxn ang="0">
                  <a:pos x="241" y="230"/>
                </a:cxn>
                <a:cxn ang="0">
                  <a:pos x="248" y="230"/>
                </a:cxn>
                <a:cxn ang="0">
                  <a:pos x="254" y="228"/>
                </a:cxn>
                <a:cxn ang="0">
                  <a:pos x="259" y="224"/>
                </a:cxn>
                <a:cxn ang="0">
                  <a:pos x="265" y="221"/>
                </a:cxn>
                <a:cxn ang="0">
                  <a:pos x="269" y="213"/>
                </a:cxn>
                <a:cxn ang="0">
                  <a:pos x="272" y="204"/>
                </a:cxn>
                <a:cxn ang="0">
                  <a:pos x="254" y="202"/>
                </a:cxn>
                <a:cxn ang="0">
                  <a:pos x="235" y="200"/>
                </a:cxn>
                <a:cxn ang="0">
                  <a:pos x="217" y="199"/>
                </a:cxn>
                <a:cxn ang="0">
                  <a:pos x="202" y="195"/>
                </a:cxn>
                <a:cxn ang="0">
                  <a:pos x="185" y="191"/>
                </a:cxn>
                <a:cxn ang="0">
                  <a:pos x="178" y="187"/>
                </a:cxn>
                <a:cxn ang="0">
                  <a:pos x="171" y="186"/>
                </a:cxn>
                <a:cxn ang="0">
                  <a:pos x="156" y="178"/>
                </a:cxn>
                <a:cxn ang="0">
                  <a:pos x="143" y="171"/>
                </a:cxn>
                <a:cxn ang="0">
                  <a:pos x="130" y="163"/>
                </a:cxn>
                <a:cxn ang="0">
                  <a:pos x="119" y="156"/>
                </a:cxn>
                <a:cxn ang="0">
                  <a:pos x="106" y="147"/>
                </a:cxn>
                <a:cxn ang="0">
                  <a:pos x="95" y="136"/>
                </a:cxn>
                <a:cxn ang="0">
                  <a:pos x="85" y="124"/>
                </a:cxn>
                <a:cxn ang="0">
                  <a:pos x="74" y="113"/>
                </a:cxn>
                <a:cxn ang="0">
                  <a:pos x="56" y="89"/>
                </a:cxn>
                <a:cxn ang="0">
                  <a:pos x="54" y="86"/>
                </a:cxn>
                <a:cxn ang="0">
                  <a:pos x="48" y="80"/>
                </a:cxn>
                <a:cxn ang="0">
                  <a:pos x="37" y="69"/>
                </a:cxn>
                <a:cxn ang="0">
                  <a:pos x="26" y="60"/>
                </a:cxn>
                <a:cxn ang="0">
                  <a:pos x="23" y="52"/>
                </a:cxn>
                <a:cxn ang="0">
                  <a:pos x="23" y="49"/>
                </a:cxn>
                <a:cxn ang="0">
                  <a:pos x="24" y="45"/>
                </a:cxn>
                <a:cxn ang="0">
                  <a:pos x="28" y="39"/>
                </a:cxn>
                <a:cxn ang="0">
                  <a:pos x="32" y="34"/>
                </a:cxn>
                <a:cxn ang="0">
                  <a:pos x="32" y="30"/>
                </a:cxn>
                <a:cxn ang="0">
                  <a:pos x="32" y="25"/>
                </a:cxn>
                <a:cxn ang="0">
                  <a:pos x="32" y="19"/>
                </a:cxn>
                <a:cxn ang="0">
                  <a:pos x="28" y="15"/>
                </a:cxn>
                <a:cxn ang="0">
                  <a:pos x="26" y="12"/>
                </a:cxn>
                <a:cxn ang="0">
                  <a:pos x="23" y="8"/>
                </a:cxn>
                <a:cxn ang="0">
                  <a:pos x="17" y="6"/>
                </a:cxn>
                <a:cxn ang="0">
                  <a:pos x="11" y="4"/>
                </a:cxn>
                <a:cxn ang="0">
                  <a:pos x="0" y="0"/>
                </a:cxn>
                <a:cxn ang="0">
                  <a:pos x="6" y="224"/>
                </a:cxn>
                <a:cxn ang="0">
                  <a:pos x="30" y="223"/>
                </a:cxn>
                <a:cxn ang="0">
                  <a:pos x="54" y="223"/>
                </a:cxn>
                <a:cxn ang="0">
                  <a:pos x="80" y="224"/>
                </a:cxn>
                <a:cxn ang="0">
                  <a:pos x="104" y="226"/>
                </a:cxn>
                <a:cxn ang="0">
                  <a:pos x="126" y="232"/>
                </a:cxn>
                <a:cxn ang="0">
                  <a:pos x="147" y="237"/>
                </a:cxn>
                <a:cxn ang="0">
                  <a:pos x="163" y="245"/>
                </a:cxn>
                <a:cxn ang="0">
                  <a:pos x="178" y="254"/>
                </a:cxn>
                <a:cxn ang="0">
                  <a:pos x="172" y="249"/>
                </a:cxn>
              </a:cxnLst>
              <a:rect l="0" t="0" r="r" b="b"/>
              <a:pathLst>
                <a:path w="272" h="254">
                  <a:moveTo>
                    <a:pt x="172" y="249"/>
                  </a:moveTo>
                  <a:lnTo>
                    <a:pt x="185" y="239"/>
                  </a:lnTo>
                  <a:lnTo>
                    <a:pt x="189" y="236"/>
                  </a:lnTo>
                  <a:lnTo>
                    <a:pt x="193" y="236"/>
                  </a:lnTo>
                  <a:lnTo>
                    <a:pt x="204" y="232"/>
                  </a:lnTo>
                  <a:lnTo>
                    <a:pt x="224" y="232"/>
                  </a:lnTo>
                  <a:lnTo>
                    <a:pt x="241" y="230"/>
                  </a:lnTo>
                  <a:lnTo>
                    <a:pt x="248" y="230"/>
                  </a:lnTo>
                  <a:lnTo>
                    <a:pt x="254" y="228"/>
                  </a:lnTo>
                  <a:lnTo>
                    <a:pt x="259" y="224"/>
                  </a:lnTo>
                  <a:lnTo>
                    <a:pt x="265" y="221"/>
                  </a:lnTo>
                  <a:lnTo>
                    <a:pt x="269" y="213"/>
                  </a:lnTo>
                  <a:lnTo>
                    <a:pt x="272" y="204"/>
                  </a:lnTo>
                  <a:lnTo>
                    <a:pt x="254" y="202"/>
                  </a:lnTo>
                  <a:lnTo>
                    <a:pt x="235" y="200"/>
                  </a:lnTo>
                  <a:lnTo>
                    <a:pt x="217" y="199"/>
                  </a:lnTo>
                  <a:lnTo>
                    <a:pt x="202" y="195"/>
                  </a:lnTo>
                  <a:lnTo>
                    <a:pt x="185" y="191"/>
                  </a:lnTo>
                  <a:lnTo>
                    <a:pt x="178" y="187"/>
                  </a:lnTo>
                  <a:lnTo>
                    <a:pt x="171" y="186"/>
                  </a:lnTo>
                  <a:lnTo>
                    <a:pt x="156" y="178"/>
                  </a:lnTo>
                  <a:lnTo>
                    <a:pt x="143" y="171"/>
                  </a:lnTo>
                  <a:lnTo>
                    <a:pt x="130" y="163"/>
                  </a:lnTo>
                  <a:lnTo>
                    <a:pt x="119" y="156"/>
                  </a:lnTo>
                  <a:lnTo>
                    <a:pt x="106" y="147"/>
                  </a:lnTo>
                  <a:lnTo>
                    <a:pt x="95" y="136"/>
                  </a:lnTo>
                  <a:lnTo>
                    <a:pt x="85" y="124"/>
                  </a:lnTo>
                  <a:lnTo>
                    <a:pt x="74" y="113"/>
                  </a:lnTo>
                  <a:lnTo>
                    <a:pt x="56" y="89"/>
                  </a:lnTo>
                  <a:lnTo>
                    <a:pt x="54" y="86"/>
                  </a:lnTo>
                  <a:lnTo>
                    <a:pt x="48" y="80"/>
                  </a:lnTo>
                  <a:lnTo>
                    <a:pt x="37" y="69"/>
                  </a:lnTo>
                  <a:lnTo>
                    <a:pt x="26" y="60"/>
                  </a:lnTo>
                  <a:lnTo>
                    <a:pt x="23" y="52"/>
                  </a:lnTo>
                  <a:lnTo>
                    <a:pt x="23" y="49"/>
                  </a:lnTo>
                  <a:lnTo>
                    <a:pt x="24" y="45"/>
                  </a:lnTo>
                  <a:lnTo>
                    <a:pt x="28" y="39"/>
                  </a:lnTo>
                  <a:lnTo>
                    <a:pt x="32" y="34"/>
                  </a:lnTo>
                  <a:lnTo>
                    <a:pt x="32" y="30"/>
                  </a:lnTo>
                  <a:lnTo>
                    <a:pt x="32" y="25"/>
                  </a:lnTo>
                  <a:lnTo>
                    <a:pt x="32" y="19"/>
                  </a:lnTo>
                  <a:lnTo>
                    <a:pt x="28" y="15"/>
                  </a:lnTo>
                  <a:lnTo>
                    <a:pt x="26" y="12"/>
                  </a:lnTo>
                  <a:lnTo>
                    <a:pt x="23" y="8"/>
                  </a:lnTo>
                  <a:lnTo>
                    <a:pt x="17" y="6"/>
                  </a:lnTo>
                  <a:lnTo>
                    <a:pt x="11" y="4"/>
                  </a:lnTo>
                  <a:lnTo>
                    <a:pt x="0" y="0"/>
                  </a:lnTo>
                  <a:lnTo>
                    <a:pt x="6" y="224"/>
                  </a:lnTo>
                  <a:lnTo>
                    <a:pt x="30" y="223"/>
                  </a:lnTo>
                  <a:lnTo>
                    <a:pt x="54" y="223"/>
                  </a:lnTo>
                  <a:lnTo>
                    <a:pt x="80" y="224"/>
                  </a:lnTo>
                  <a:lnTo>
                    <a:pt x="104" y="226"/>
                  </a:lnTo>
                  <a:lnTo>
                    <a:pt x="126" y="232"/>
                  </a:lnTo>
                  <a:lnTo>
                    <a:pt x="147" y="237"/>
                  </a:lnTo>
                  <a:lnTo>
                    <a:pt x="163" y="245"/>
                  </a:lnTo>
                  <a:lnTo>
                    <a:pt x="178" y="254"/>
                  </a:lnTo>
                  <a:lnTo>
                    <a:pt x="172" y="24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n-lt"/>
                <a:cs typeface="+mn-cs"/>
              </a:endParaRPr>
            </a:p>
          </p:txBody>
        </p:sp>
        <p:sp>
          <p:nvSpPr>
            <p:cNvPr id="23172" name="Freeform 1157"/>
            <p:cNvSpPr>
              <a:spLocks/>
            </p:cNvSpPr>
            <p:nvPr/>
          </p:nvSpPr>
          <p:spPr bwMode="auto">
            <a:xfrm>
              <a:off x="6527119" y="6131729"/>
              <a:ext cx="166407" cy="88987"/>
            </a:xfrm>
            <a:custGeom>
              <a:avLst/>
              <a:gdLst>
                <a:gd name="T0" fmla="*/ 2147483647 w 227"/>
                <a:gd name="T1" fmla="*/ 2147483647 h 135"/>
                <a:gd name="T2" fmla="*/ 2147483647 w 227"/>
                <a:gd name="T3" fmla="*/ 2147483647 h 135"/>
                <a:gd name="T4" fmla="*/ 2147483647 w 227"/>
                <a:gd name="T5" fmla="*/ 2147483647 h 135"/>
                <a:gd name="T6" fmla="*/ 2147483647 w 227"/>
                <a:gd name="T7" fmla="*/ 2147483647 h 135"/>
                <a:gd name="T8" fmla="*/ 2147483647 w 227"/>
                <a:gd name="T9" fmla="*/ 2147483647 h 135"/>
                <a:gd name="T10" fmla="*/ 2147483647 w 227"/>
                <a:gd name="T11" fmla="*/ 2147483647 h 135"/>
                <a:gd name="T12" fmla="*/ 2147483647 w 227"/>
                <a:gd name="T13" fmla="*/ 2147483647 h 135"/>
                <a:gd name="T14" fmla="*/ 2147483647 w 227"/>
                <a:gd name="T15" fmla="*/ 2147483647 h 135"/>
                <a:gd name="T16" fmla="*/ 0 w 227"/>
                <a:gd name="T17" fmla="*/ 2147483647 h 135"/>
                <a:gd name="T18" fmla="*/ 2147483647 w 227"/>
                <a:gd name="T19" fmla="*/ 0 h 135"/>
                <a:gd name="T20" fmla="*/ 2147483647 w 227"/>
                <a:gd name="T21" fmla="*/ 2147483647 h 135"/>
                <a:gd name="T22" fmla="*/ 2147483647 w 227"/>
                <a:gd name="T23" fmla="*/ 2147483647 h 135"/>
                <a:gd name="T24" fmla="*/ 2147483647 w 227"/>
                <a:gd name="T25" fmla="*/ 2147483647 h 135"/>
                <a:gd name="T26" fmla="*/ 2147483647 w 227"/>
                <a:gd name="T27" fmla="*/ 2147483647 h 135"/>
                <a:gd name="T28" fmla="*/ 2147483647 w 227"/>
                <a:gd name="T29" fmla="*/ 2147483647 h 135"/>
                <a:gd name="T30" fmla="*/ 2147483647 w 227"/>
                <a:gd name="T31" fmla="*/ 2147483647 h 135"/>
                <a:gd name="T32" fmla="*/ 2147483647 w 227"/>
                <a:gd name="T33" fmla="*/ 2147483647 h 135"/>
                <a:gd name="T34" fmla="*/ 2147483647 w 227"/>
                <a:gd name="T35" fmla="*/ 2147483647 h 135"/>
                <a:gd name="T36" fmla="*/ 2147483647 w 227"/>
                <a:gd name="T37" fmla="*/ 2147483647 h 1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7"/>
                <a:gd name="T58" fmla="*/ 0 h 135"/>
                <a:gd name="T59" fmla="*/ 227 w 227"/>
                <a:gd name="T60" fmla="*/ 135 h 1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7" h="135">
                  <a:moveTo>
                    <a:pt x="227" y="135"/>
                  </a:moveTo>
                  <a:lnTo>
                    <a:pt x="188" y="131"/>
                  </a:lnTo>
                  <a:lnTo>
                    <a:pt x="151" y="126"/>
                  </a:lnTo>
                  <a:lnTo>
                    <a:pt x="120" y="117"/>
                  </a:lnTo>
                  <a:lnTo>
                    <a:pt x="90" y="100"/>
                  </a:lnTo>
                  <a:lnTo>
                    <a:pt x="64" y="83"/>
                  </a:lnTo>
                  <a:lnTo>
                    <a:pt x="40" y="63"/>
                  </a:lnTo>
                  <a:lnTo>
                    <a:pt x="20" y="41"/>
                  </a:lnTo>
                  <a:lnTo>
                    <a:pt x="0" y="17"/>
                  </a:lnTo>
                  <a:lnTo>
                    <a:pt x="20" y="0"/>
                  </a:lnTo>
                  <a:lnTo>
                    <a:pt x="39" y="22"/>
                  </a:lnTo>
                  <a:lnTo>
                    <a:pt x="59" y="44"/>
                  </a:lnTo>
                  <a:lnTo>
                    <a:pt x="81" y="63"/>
                  </a:lnTo>
                  <a:lnTo>
                    <a:pt x="103" y="78"/>
                  </a:lnTo>
                  <a:lnTo>
                    <a:pt x="129" y="92"/>
                  </a:lnTo>
                  <a:lnTo>
                    <a:pt x="159" y="102"/>
                  </a:lnTo>
                  <a:lnTo>
                    <a:pt x="192" y="107"/>
                  </a:lnTo>
                  <a:lnTo>
                    <a:pt x="227" y="111"/>
                  </a:lnTo>
                  <a:lnTo>
                    <a:pt x="227" y="13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3" name="Freeform 1159"/>
            <p:cNvSpPr>
              <a:spLocks/>
            </p:cNvSpPr>
            <p:nvPr/>
          </p:nvSpPr>
          <p:spPr bwMode="auto">
            <a:xfrm>
              <a:off x="6503764" y="6106865"/>
              <a:ext cx="37952" cy="36642"/>
            </a:xfrm>
            <a:custGeom>
              <a:avLst/>
              <a:gdLst>
                <a:gd name="T0" fmla="*/ 2147483647 w 52"/>
                <a:gd name="T1" fmla="*/ 2147483647 h 56"/>
                <a:gd name="T2" fmla="*/ 2147483647 w 52"/>
                <a:gd name="T3" fmla="*/ 2147483647 h 56"/>
                <a:gd name="T4" fmla="*/ 0 w 52"/>
                <a:gd name="T5" fmla="*/ 2147483647 h 56"/>
                <a:gd name="T6" fmla="*/ 2147483647 w 52"/>
                <a:gd name="T7" fmla="*/ 0 h 56"/>
                <a:gd name="T8" fmla="*/ 2147483647 w 52"/>
                <a:gd name="T9" fmla="*/ 2147483647 h 56"/>
                <a:gd name="T10" fmla="*/ 2147483647 w 52"/>
                <a:gd name="T11" fmla="*/ 2147483647 h 56"/>
                <a:gd name="T12" fmla="*/ 2147483647 w 52"/>
                <a:gd name="T13" fmla="*/ 21474836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56"/>
                <a:gd name="T23" fmla="*/ 52 w 52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56">
                  <a:moveTo>
                    <a:pt x="34" y="56"/>
                  </a:moveTo>
                  <a:lnTo>
                    <a:pt x="15" y="35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34" y="17"/>
                  </a:lnTo>
                  <a:lnTo>
                    <a:pt x="52" y="37"/>
                  </a:lnTo>
                  <a:lnTo>
                    <a:pt x="34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4" name="Freeform 1160"/>
            <p:cNvSpPr>
              <a:spLocks/>
            </p:cNvSpPr>
            <p:nvPr/>
          </p:nvSpPr>
          <p:spPr bwMode="auto">
            <a:xfrm>
              <a:off x="6527119" y="6131729"/>
              <a:ext cx="14597" cy="11778"/>
            </a:xfrm>
            <a:custGeom>
              <a:avLst/>
              <a:gdLst>
                <a:gd name="T0" fmla="*/ 2147483647 w 20"/>
                <a:gd name="T1" fmla="*/ 2147483647 h 19"/>
                <a:gd name="T2" fmla="*/ 2147483647 w 20"/>
                <a:gd name="T3" fmla="*/ 0 h 19"/>
                <a:gd name="T4" fmla="*/ 2147483647 w 20"/>
                <a:gd name="T5" fmla="*/ 2147483647 h 19"/>
                <a:gd name="T6" fmla="*/ 0 w 20"/>
                <a:gd name="T7" fmla="*/ 2147483647 h 19"/>
                <a:gd name="T8" fmla="*/ 2147483647 w 20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9"/>
                <a:gd name="T17" fmla="*/ 20 w 2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9">
                  <a:moveTo>
                    <a:pt x="20" y="2"/>
                  </a:moveTo>
                  <a:lnTo>
                    <a:pt x="20" y="0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5" name="Freeform 1161"/>
            <p:cNvSpPr>
              <a:spLocks/>
            </p:cNvSpPr>
            <p:nvPr/>
          </p:nvSpPr>
          <p:spPr bwMode="auto">
            <a:xfrm>
              <a:off x="6500845" y="6093779"/>
              <a:ext cx="24815" cy="20938"/>
            </a:xfrm>
            <a:custGeom>
              <a:avLst/>
              <a:gdLst>
                <a:gd name="T0" fmla="*/ 0 w 33"/>
                <a:gd name="T1" fmla="*/ 2147483647 h 33"/>
                <a:gd name="T2" fmla="*/ 2147483647 w 33"/>
                <a:gd name="T3" fmla="*/ 2147483647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2147483647 w 33"/>
                <a:gd name="T9" fmla="*/ 0 h 33"/>
                <a:gd name="T10" fmla="*/ 2147483647 w 33"/>
                <a:gd name="T11" fmla="*/ 2147483647 h 33"/>
                <a:gd name="T12" fmla="*/ 2147483647 w 33"/>
                <a:gd name="T13" fmla="*/ 2147483647 h 33"/>
                <a:gd name="T14" fmla="*/ 2147483647 w 33"/>
                <a:gd name="T15" fmla="*/ 2147483647 h 33"/>
                <a:gd name="T16" fmla="*/ 2147483647 w 33"/>
                <a:gd name="T17" fmla="*/ 2147483647 h 33"/>
                <a:gd name="T18" fmla="*/ 2147483647 w 33"/>
                <a:gd name="T19" fmla="*/ 2147483647 h 33"/>
                <a:gd name="T20" fmla="*/ 0 w 33"/>
                <a:gd name="T21" fmla="*/ 2147483647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3"/>
                <a:gd name="T35" fmla="*/ 33 w 33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3">
                  <a:moveTo>
                    <a:pt x="0" y="27"/>
                  </a:moveTo>
                  <a:lnTo>
                    <a:pt x="1" y="16"/>
                  </a:lnTo>
                  <a:lnTo>
                    <a:pt x="7" y="9"/>
                  </a:lnTo>
                  <a:lnTo>
                    <a:pt x="9" y="7"/>
                  </a:lnTo>
                  <a:lnTo>
                    <a:pt x="9" y="0"/>
                  </a:lnTo>
                  <a:lnTo>
                    <a:pt x="33" y="5"/>
                  </a:lnTo>
                  <a:lnTo>
                    <a:pt x="33" y="16"/>
                  </a:lnTo>
                  <a:lnTo>
                    <a:pt x="27" y="26"/>
                  </a:lnTo>
                  <a:lnTo>
                    <a:pt x="24" y="27"/>
                  </a:lnTo>
                  <a:lnTo>
                    <a:pt x="24" y="3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6" name="Freeform 1162"/>
            <p:cNvSpPr>
              <a:spLocks/>
            </p:cNvSpPr>
            <p:nvPr/>
          </p:nvSpPr>
          <p:spPr bwMode="auto">
            <a:xfrm>
              <a:off x="6499385" y="6106865"/>
              <a:ext cx="18976" cy="11778"/>
            </a:xfrm>
            <a:custGeom>
              <a:avLst/>
              <a:gdLst>
                <a:gd name="T0" fmla="*/ 2147483647 w 26"/>
                <a:gd name="T1" fmla="*/ 2147483647 h 19"/>
                <a:gd name="T2" fmla="*/ 0 w 26"/>
                <a:gd name="T3" fmla="*/ 2147483647 h 19"/>
                <a:gd name="T4" fmla="*/ 2147483647 w 26"/>
                <a:gd name="T5" fmla="*/ 2147483647 h 19"/>
                <a:gd name="T6" fmla="*/ 2147483647 w 26"/>
                <a:gd name="T7" fmla="*/ 2147483647 h 19"/>
                <a:gd name="T8" fmla="*/ 2147483647 w 26"/>
                <a:gd name="T9" fmla="*/ 0 h 19"/>
                <a:gd name="T10" fmla="*/ 2147483647 w 26"/>
                <a:gd name="T11" fmla="*/ 214748364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9"/>
                <a:gd name="T20" fmla="*/ 26 w 26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9">
                  <a:moveTo>
                    <a:pt x="5" y="19"/>
                  </a:moveTo>
                  <a:lnTo>
                    <a:pt x="0" y="13"/>
                  </a:lnTo>
                  <a:lnTo>
                    <a:pt x="2" y="7"/>
                  </a:lnTo>
                  <a:lnTo>
                    <a:pt x="26" y="13"/>
                  </a:lnTo>
                  <a:lnTo>
                    <a:pt x="24" y="0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7" name="Freeform 1163"/>
            <p:cNvSpPr>
              <a:spLocks/>
            </p:cNvSpPr>
            <p:nvPr/>
          </p:nvSpPr>
          <p:spPr bwMode="auto">
            <a:xfrm>
              <a:off x="6490627" y="6071532"/>
              <a:ext cx="35033" cy="27481"/>
            </a:xfrm>
            <a:custGeom>
              <a:avLst/>
              <a:gdLst>
                <a:gd name="T0" fmla="*/ 2147483647 w 48"/>
                <a:gd name="T1" fmla="*/ 2147483647 h 41"/>
                <a:gd name="T2" fmla="*/ 2147483647 w 48"/>
                <a:gd name="T3" fmla="*/ 2147483647 h 41"/>
                <a:gd name="T4" fmla="*/ 2147483647 w 48"/>
                <a:gd name="T5" fmla="*/ 2147483647 h 41"/>
                <a:gd name="T6" fmla="*/ 0 w 48"/>
                <a:gd name="T7" fmla="*/ 2147483647 h 41"/>
                <a:gd name="T8" fmla="*/ 2147483647 w 48"/>
                <a:gd name="T9" fmla="*/ 0 h 41"/>
                <a:gd name="T10" fmla="*/ 2147483647 w 48"/>
                <a:gd name="T11" fmla="*/ 2147483647 h 41"/>
                <a:gd name="T12" fmla="*/ 2147483647 w 48"/>
                <a:gd name="T13" fmla="*/ 2147483647 h 41"/>
                <a:gd name="T14" fmla="*/ 2147483647 w 48"/>
                <a:gd name="T15" fmla="*/ 2147483647 h 41"/>
                <a:gd name="T16" fmla="*/ 2147483647 w 48"/>
                <a:gd name="T17" fmla="*/ 2147483647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1"/>
                <a:gd name="T29" fmla="*/ 48 w 48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1">
                  <a:moveTo>
                    <a:pt x="24" y="41"/>
                  </a:moveTo>
                  <a:lnTo>
                    <a:pt x="22" y="34"/>
                  </a:lnTo>
                  <a:lnTo>
                    <a:pt x="18" y="30"/>
                  </a:lnTo>
                  <a:lnTo>
                    <a:pt x="0" y="24"/>
                  </a:lnTo>
                  <a:lnTo>
                    <a:pt x="9" y="0"/>
                  </a:lnTo>
                  <a:lnTo>
                    <a:pt x="31" y="8"/>
                  </a:lnTo>
                  <a:lnTo>
                    <a:pt x="42" y="19"/>
                  </a:lnTo>
                  <a:lnTo>
                    <a:pt x="48" y="32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8" name="Freeform 1164"/>
            <p:cNvSpPr>
              <a:spLocks/>
            </p:cNvSpPr>
            <p:nvPr/>
          </p:nvSpPr>
          <p:spPr bwMode="auto">
            <a:xfrm>
              <a:off x="6508143" y="6092470"/>
              <a:ext cx="17516" cy="6543"/>
            </a:xfrm>
            <a:custGeom>
              <a:avLst/>
              <a:gdLst>
                <a:gd name="T0" fmla="*/ 2147483647 w 24"/>
                <a:gd name="T1" fmla="*/ 2147483647 h 9"/>
                <a:gd name="T2" fmla="*/ 2147483647 w 24"/>
                <a:gd name="T3" fmla="*/ 2147483647 h 9"/>
                <a:gd name="T4" fmla="*/ 2147483647 w 24"/>
                <a:gd name="T5" fmla="*/ 0 h 9"/>
                <a:gd name="T6" fmla="*/ 0 w 24"/>
                <a:gd name="T7" fmla="*/ 2147483647 h 9"/>
                <a:gd name="T8" fmla="*/ 0 w 24"/>
                <a:gd name="T9" fmla="*/ 2147483647 h 9"/>
                <a:gd name="T10" fmla="*/ 2147483647 w 24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9"/>
                <a:gd name="T20" fmla="*/ 24 w 2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9">
                  <a:moveTo>
                    <a:pt x="24" y="7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0" y="9"/>
                  </a:lnTo>
                  <a:lnTo>
                    <a:pt x="0" y="2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9" name="Freeform 1165"/>
            <p:cNvSpPr>
              <a:spLocks/>
            </p:cNvSpPr>
            <p:nvPr/>
          </p:nvSpPr>
          <p:spPr bwMode="auto">
            <a:xfrm>
              <a:off x="6484788" y="6079384"/>
              <a:ext cx="21896" cy="145258"/>
            </a:xfrm>
            <a:custGeom>
              <a:avLst/>
              <a:gdLst>
                <a:gd name="T0" fmla="*/ 2147483647 w 30"/>
                <a:gd name="T1" fmla="*/ 0 h 223"/>
                <a:gd name="T2" fmla="*/ 0 w 30"/>
                <a:gd name="T3" fmla="*/ 0 h 223"/>
                <a:gd name="T4" fmla="*/ 2147483647 w 30"/>
                <a:gd name="T5" fmla="*/ 2147483647 h 223"/>
                <a:gd name="T6" fmla="*/ 2147483647 w 30"/>
                <a:gd name="T7" fmla="*/ 2147483647 h 223"/>
                <a:gd name="T8" fmla="*/ 2147483647 w 30"/>
                <a:gd name="T9" fmla="*/ 0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3"/>
                <a:gd name="T17" fmla="*/ 30 w 30"/>
                <a:gd name="T18" fmla="*/ 223 h 2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3">
                  <a:moveTo>
                    <a:pt x="26" y="0"/>
                  </a:moveTo>
                  <a:lnTo>
                    <a:pt x="0" y="0"/>
                  </a:lnTo>
                  <a:lnTo>
                    <a:pt x="4" y="223"/>
                  </a:lnTo>
                  <a:lnTo>
                    <a:pt x="30" y="22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0" name="Freeform 1166"/>
            <p:cNvSpPr>
              <a:spLocks/>
            </p:cNvSpPr>
            <p:nvPr/>
          </p:nvSpPr>
          <p:spPr bwMode="auto">
            <a:xfrm>
              <a:off x="6484788" y="6067606"/>
              <a:ext cx="18976" cy="19630"/>
            </a:xfrm>
            <a:custGeom>
              <a:avLst/>
              <a:gdLst>
                <a:gd name="T0" fmla="*/ 2147483647 w 26"/>
                <a:gd name="T1" fmla="*/ 2147483647 h 29"/>
                <a:gd name="T2" fmla="*/ 0 w 26"/>
                <a:gd name="T3" fmla="*/ 0 h 29"/>
                <a:gd name="T4" fmla="*/ 0 w 26"/>
                <a:gd name="T5" fmla="*/ 2147483647 h 29"/>
                <a:gd name="T6" fmla="*/ 2147483647 w 26"/>
                <a:gd name="T7" fmla="*/ 2147483647 h 29"/>
                <a:gd name="T8" fmla="*/ 2147483647 w 26"/>
                <a:gd name="T9" fmla="*/ 2147483647 h 29"/>
                <a:gd name="T10" fmla="*/ 2147483647 w 26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9"/>
                <a:gd name="T20" fmla="*/ 26 w 26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9">
                  <a:moveTo>
                    <a:pt x="17" y="5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26" y="16"/>
                  </a:lnTo>
                  <a:lnTo>
                    <a:pt x="8" y="29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1" name="Freeform 1167"/>
            <p:cNvSpPr>
              <a:spLocks/>
            </p:cNvSpPr>
            <p:nvPr/>
          </p:nvSpPr>
          <p:spPr bwMode="auto">
            <a:xfrm>
              <a:off x="6496465" y="6215482"/>
              <a:ext cx="129914" cy="35333"/>
            </a:xfrm>
            <a:custGeom>
              <a:avLst/>
              <a:gdLst>
                <a:gd name="T0" fmla="*/ 0 w 178"/>
                <a:gd name="T1" fmla="*/ 0 h 53"/>
                <a:gd name="T2" fmla="*/ 2147483647 w 178"/>
                <a:gd name="T3" fmla="*/ 0 h 53"/>
                <a:gd name="T4" fmla="*/ 2147483647 w 178"/>
                <a:gd name="T5" fmla="*/ 2147483647 h 53"/>
                <a:gd name="T6" fmla="*/ 2147483647 w 178"/>
                <a:gd name="T7" fmla="*/ 2147483647 h 53"/>
                <a:gd name="T8" fmla="*/ 2147483647 w 178"/>
                <a:gd name="T9" fmla="*/ 2147483647 h 53"/>
                <a:gd name="T10" fmla="*/ 2147483647 w 178"/>
                <a:gd name="T11" fmla="*/ 2147483647 h 53"/>
                <a:gd name="T12" fmla="*/ 2147483647 w 178"/>
                <a:gd name="T13" fmla="*/ 2147483647 h 53"/>
                <a:gd name="T14" fmla="*/ 2147483647 w 178"/>
                <a:gd name="T15" fmla="*/ 2147483647 h 53"/>
                <a:gd name="T16" fmla="*/ 2147483647 w 178"/>
                <a:gd name="T17" fmla="*/ 2147483647 h 53"/>
                <a:gd name="T18" fmla="*/ 2147483647 w 178"/>
                <a:gd name="T19" fmla="*/ 2147483647 h 53"/>
                <a:gd name="T20" fmla="*/ 2147483647 w 178"/>
                <a:gd name="T21" fmla="*/ 2147483647 h 53"/>
                <a:gd name="T22" fmla="*/ 2147483647 w 178"/>
                <a:gd name="T23" fmla="*/ 2147483647 h 53"/>
                <a:gd name="T24" fmla="*/ 2147483647 w 178"/>
                <a:gd name="T25" fmla="*/ 2147483647 h 53"/>
                <a:gd name="T26" fmla="*/ 0 w 178"/>
                <a:gd name="T27" fmla="*/ 2147483647 h 53"/>
                <a:gd name="T28" fmla="*/ 0 w 178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8"/>
                <a:gd name="T46" fmla="*/ 0 h 53"/>
                <a:gd name="T47" fmla="*/ 178 w 178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8" h="53">
                  <a:moveTo>
                    <a:pt x="0" y="0"/>
                  </a:moveTo>
                  <a:lnTo>
                    <a:pt x="50" y="0"/>
                  </a:lnTo>
                  <a:lnTo>
                    <a:pt x="102" y="3"/>
                  </a:lnTo>
                  <a:lnTo>
                    <a:pt x="124" y="9"/>
                  </a:lnTo>
                  <a:lnTo>
                    <a:pt x="146" y="16"/>
                  </a:lnTo>
                  <a:lnTo>
                    <a:pt x="165" y="24"/>
                  </a:lnTo>
                  <a:lnTo>
                    <a:pt x="178" y="31"/>
                  </a:lnTo>
                  <a:lnTo>
                    <a:pt x="165" y="53"/>
                  </a:lnTo>
                  <a:lnTo>
                    <a:pt x="152" y="46"/>
                  </a:lnTo>
                  <a:lnTo>
                    <a:pt x="137" y="40"/>
                  </a:lnTo>
                  <a:lnTo>
                    <a:pt x="120" y="35"/>
                  </a:lnTo>
                  <a:lnTo>
                    <a:pt x="98" y="29"/>
                  </a:lnTo>
                  <a:lnTo>
                    <a:pt x="48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2" name="Freeform 1168"/>
            <p:cNvSpPr>
              <a:spLocks/>
            </p:cNvSpPr>
            <p:nvPr/>
          </p:nvSpPr>
          <p:spPr bwMode="auto">
            <a:xfrm>
              <a:off x="6487707" y="6215482"/>
              <a:ext cx="18976" cy="17012"/>
            </a:xfrm>
            <a:custGeom>
              <a:avLst/>
              <a:gdLst>
                <a:gd name="T0" fmla="*/ 0 w 26"/>
                <a:gd name="T1" fmla="*/ 2147483647 h 26"/>
                <a:gd name="T2" fmla="*/ 0 w 26"/>
                <a:gd name="T3" fmla="*/ 2147483647 h 26"/>
                <a:gd name="T4" fmla="*/ 2147483647 w 26"/>
                <a:gd name="T5" fmla="*/ 2147483647 h 26"/>
                <a:gd name="T6" fmla="*/ 2147483647 w 26"/>
                <a:gd name="T7" fmla="*/ 0 h 26"/>
                <a:gd name="T8" fmla="*/ 2147483647 w 26"/>
                <a:gd name="T9" fmla="*/ 2147483647 h 26"/>
                <a:gd name="T10" fmla="*/ 0 w 26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6"/>
                <a:gd name="T20" fmla="*/ 26 w 2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6">
                  <a:moveTo>
                    <a:pt x="0" y="13"/>
                  </a:moveTo>
                  <a:lnTo>
                    <a:pt x="0" y="26"/>
                  </a:lnTo>
                  <a:lnTo>
                    <a:pt x="13" y="26"/>
                  </a:lnTo>
                  <a:lnTo>
                    <a:pt x="13" y="0"/>
                  </a:lnTo>
                  <a:lnTo>
                    <a:pt x="26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" name="Freeform 1198"/>
            <p:cNvSpPr>
              <a:spLocks/>
            </p:cNvSpPr>
            <p:nvPr/>
          </p:nvSpPr>
          <p:spPr bwMode="auto">
            <a:xfrm>
              <a:off x="6207645" y="3812990"/>
              <a:ext cx="1380910" cy="2238224"/>
            </a:xfrm>
            <a:custGeom>
              <a:avLst/>
              <a:gdLst/>
              <a:ahLst/>
              <a:cxnLst>
                <a:cxn ang="0">
                  <a:pos x="977" y="35"/>
                </a:cxn>
                <a:cxn ang="0">
                  <a:pos x="1023" y="92"/>
                </a:cxn>
                <a:cxn ang="0">
                  <a:pos x="1086" y="140"/>
                </a:cxn>
                <a:cxn ang="0">
                  <a:pos x="1162" y="192"/>
                </a:cxn>
                <a:cxn ang="0">
                  <a:pos x="1286" y="250"/>
                </a:cxn>
                <a:cxn ang="0">
                  <a:pos x="1344" y="294"/>
                </a:cxn>
                <a:cxn ang="0">
                  <a:pos x="1418" y="322"/>
                </a:cxn>
                <a:cxn ang="0">
                  <a:pos x="1473" y="374"/>
                </a:cxn>
                <a:cxn ang="0">
                  <a:pos x="1453" y="431"/>
                </a:cxn>
                <a:cxn ang="0">
                  <a:pos x="1414" y="494"/>
                </a:cxn>
                <a:cxn ang="0">
                  <a:pos x="1394" y="559"/>
                </a:cxn>
                <a:cxn ang="0">
                  <a:pos x="1414" y="592"/>
                </a:cxn>
                <a:cxn ang="0">
                  <a:pos x="1493" y="612"/>
                </a:cxn>
                <a:cxn ang="0">
                  <a:pos x="1593" y="631"/>
                </a:cxn>
                <a:cxn ang="0">
                  <a:pos x="1677" y="611"/>
                </a:cxn>
                <a:cxn ang="0">
                  <a:pos x="1725" y="574"/>
                </a:cxn>
                <a:cxn ang="0">
                  <a:pos x="1780" y="518"/>
                </a:cxn>
                <a:cxn ang="0">
                  <a:pos x="1795" y="442"/>
                </a:cxn>
                <a:cxn ang="0">
                  <a:pos x="1890" y="455"/>
                </a:cxn>
                <a:cxn ang="0">
                  <a:pos x="1797" y="631"/>
                </a:cxn>
                <a:cxn ang="0">
                  <a:pos x="1471" y="957"/>
                </a:cxn>
                <a:cxn ang="0">
                  <a:pos x="1414" y="1281"/>
                </a:cxn>
                <a:cxn ang="0">
                  <a:pos x="1390" y="1459"/>
                </a:cxn>
                <a:cxn ang="0">
                  <a:pos x="1495" y="1544"/>
                </a:cxn>
                <a:cxn ang="0">
                  <a:pos x="1530" y="1658"/>
                </a:cxn>
                <a:cxn ang="0">
                  <a:pos x="1458" y="1823"/>
                </a:cxn>
                <a:cxn ang="0">
                  <a:pos x="1009" y="1949"/>
                </a:cxn>
                <a:cxn ang="0">
                  <a:pos x="992" y="2001"/>
                </a:cxn>
                <a:cxn ang="0">
                  <a:pos x="966" y="2127"/>
                </a:cxn>
                <a:cxn ang="0">
                  <a:pos x="857" y="2208"/>
                </a:cxn>
                <a:cxn ang="0">
                  <a:pos x="709" y="2208"/>
                </a:cxn>
                <a:cxn ang="0">
                  <a:pos x="825" y="2310"/>
                </a:cxn>
                <a:cxn ang="0">
                  <a:pos x="803" y="2395"/>
                </a:cxn>
                <a:cxn ang="0">
                  <a:pos x="722" y="2392"/>
                </a:cxn>
                <a:cxn ang="0">
                  <a:pos x="677" y="2584"/>
                </a:cxn>
                <a:cxn ang="0">
                  <a:pos x="498" y="2712"/>
                </a:cxn>
                <a:cxn ang="0">
                  <a:pos x="544" y="2862"/>
                </a:cxn>
                <a:cxn ang="0">
                  <a:pos x="633" y="2932"/>
                </a:cxn>
                <a:cxn ang="0">
                  <a:pos x="470" y="3121"/>
                </a:cxn>
                <a:cxn ang="0">
                  <a:pos x="390" y="3215"/>
                </a:cxn>
                <a:cxn ang="0">
                  <a:pos x="346" y="3319"/>
                </a:cxn>
                <a:cxn ang="0">
                  <a:pos x="170" y="3395"/>
                </a:cxn>
                <a:cxn ang="0">
                  <a:pos x="89" y="3280"/>
                </a:cxn>
                <a:cxn ang="0">
                  <a:pos x="0" y="3221"/>
                </a:cxn>
                <a:cxn ang="0">
                  <a:pos x="89" y="3021"/>
                </a:cxn>
                <a:cxn ang="0">
                  <a:pos x="133" y="2853"/>
                </a:cxn>
                <a:cxn ang="0">
                  <a:pos x="152" y="2693"/>
                </a:cxn>
                <a:cxn ang="0">
                  <a:pos x="155" y="2617"/>
                </a:cxn>
                <a:cxn ang="0">
                  <a:pos x="94" y="2477"/>
                </a:cxn>
                <a:cxn ang="0">
                  <a:pos x="91" y="2358"/>
                </a:cxn>
                <a:cxn ang="0">
                  <a:pos x="135" y="1997"/>
                </a:cxn>
                <a:cxn ang="0">
                  <a:pos x="122" y="1782"/>
                </a:cxn>
                <a:cxn ang="0">
                  <a:pos x="200" y="1549"/>
                </a:cxn>
                <a:cxn ang="0">
                  <a:pos x="205" y="1334"/>
                </a:cxn>
                <a:cxn ang="0">
                  <a:pos x="159" y="1159"/>
                </a:cxn>
                <a:cxn ang="0">
                  <a:pos x="207" y="955"/>
                </a:cxn>
                <a:cxn ang="0">
                  <a:pos x="307" y="709"/>
                </a:cxn>
                <a:cxn ang="0">
                  <a:pos x="342" y="590"/>
                </a:cxn>
                <a:cxn ang="0">
                  <a:pos x="337" y="438"/>
                </a:cxn>
                <a:cxn ang="0">
                  <a:pos x="459" y="294"/>
                </a:cxn>
                <a:cxn ang="0">
                  <a:pos x="559" y="50"/>
                </a:cxn>
                <a:cxn ang="0">
                  <a:pos x="738" y="87"/>
                </a:cxn>
              </a:cxnLst>
              <a:rect l="0" t="0" r="r" b="b"/>
              <a:pathLst>
                <a:path w="1891" h="3423">
                  <a:moveTo>
                    <a:pt x="812" y="68"/>
                  </a:moveTo>
                  <a:lnTo>
                    <a:pt x="870" y="39"/>
                  </a:lnTo>
                  <a:lnTo>
                    <a:pt x="944" y="0"/>
                  </a:lnTo>
                  <a:lnTo>
                    <a:pt x="946" y="2"/>
                  </a:lnTo>
                  <a:lnTo>
                    <a:pt x="949" y="3"/>
                  </a:lnTo>
                  <a:lnTo>
                    <a:pt x="953" y="5"/>
                  </a:lnTo>
                  <a:lnTo>
                    <a:pt x="955" y="7"/>
                  </a:lnTo>
                  <a:lnTo>
                    <a:pt x="957" y="11"/>
                  </a:lnTo>
                  <a:lnTo>
                    <a:pt x="962" y="11"/>
                  </a:lnTo>
                  <a:lnTo>
                    <a:pt x="966" y="13"/>
                  </a:lnTo>
                  <a:lnTo>
                    <a:pt x="972" y="16"/>
                  </a:lnTo>
                  <a:lnTo>
                    <a:pt x="975" y="18"/>
                  </a:lnTo>
                  <a:lnTo>
                    <a:pt x="977" y="22"/>
                  </a:lnTo>
                  <a:lnTo>
                    <a:pt x="977" y="27"/>
                  </a:lnTo>
                  <a:lnTo>
                    <a:pt x="977" y="33"/>
                  </a:lnTo>
                  <a:lnTo>
                    <a:pt x="977" y="35"/>
                  </a:lnTo>
                  <a:lnTo>
                    <a:pt x="979" y="37"/>
                  </a:lnTo>
                  <a:lnTo>
                    <a:pt x="981" y="39"/>
                  </a:lnTo>
                  <a:lnTo>
                    <a:pt x="983" y="42"/>
                  </a:lnTo>
                  <a:lnTo>
                    <a:pt x="986" y="48"/>
                  </a:lnTo>
                  <a:lnTo>
                    <a:pt x="986" y="52"/>
                  </a:lnTo>
                  <a:lnTo>
                    <a:pt x="990" y="53"/>
                  </a:lnTo>
                  <a:lnTo>
                    <a:pt x="992" y="59"/>
                  </a:lnTo>
                  <a:lnTo>
                    <a:pt x="992" y="61"/>
                  </a:lnTo>
                  <a:lnTo>
                    <a:pt x="996" y="65"/>
                  </a:lnTo>
                  <a:lnTo>
                    <a:pt x="999" y="68"/>
                  </a:lnTo>
                  <a:lnTo>
                    <a:pt x="1001" y="72"/>
                  </a:lnTo>
                  <a:lnTo>
                    <a:pt x="1003" y="74"/>
                  </a:lnTo>
                  <a:lnTo>
                    <a:pt x="1005" y="77"/>
                  </a:lnTo>
                  <a:lnTo>
                    <a:pt x="1012" y="81"/>
                  </a:lnTo>
                  <a:lnTo>
                    <a:pt x="1018" y="85"/>
                  </a:lnTo>
                  <a:lnTo>
                    <a:pt x="1023" y="92"/>
                  </a:lnTo>
                  <a:lnTo>
                    <a:pt x="1027" y="100"/>
                  </a:lnTo>
                  <a:lnTo>
                    <a:pt x="1031" y="103"/>
                  </a:lnTo>
                  <a:lnTo>
                    <a:pt x="1038" y="107"/>
                  </a:lnTo>
                  <a:lnTo>
                    <a:pt x="1042" y="109"/>
                  </a:lnTo>
                  <a:lnTo>
                    <a:pt x="1046" y="111"/>
                  </a:lnTo>
                  <a:lnTo>
                    <a:pt x="1049" y="116"/>
                  </a:lnTo>
                  <a:lnTo>
                    <a:pt x="1051" y="118"/>
                  </a:lnTo>
                  <a:lnTo>
                    <a:pt x="1053" y="118"/>
                  </a:lnTo>
                  <a:lnTo>
                    <a:pt x="1055" y="122"/>
                  </a:lnTo>
                  <a:lnTo>
                    <a:pt x="1057" y="124"/>
                  </a:lnTo>
                  <a:lnTo>
                    <a:pt x="1068" y="131"/>
                  </a:lnTo>
                  <a:lnTo>
                    <a:pt x="1073" y="131"/>
                  </a:lnTo>
                  <a:lnTo>
                    <a:pt x="1077" y="133"/>
                  </a:lnTo>
                  <a:lnTo>
                    <a:pt x="1079" y="137"/>
                  </a:lnTo>
                  <a:lnTo>
                    <a:pt x="1083" y="139"/>
                  </a:lnTo>
                  <a:lnTo>
                    <a:pt x="1086" y="140"/>
                  </a:lnTo>
                  <a:lnTo>
                    <a:pt x="1092" y="144"/>
                  </a:lnTo>
                  <a:lnTo>
                    <a:pt x="1097" y="150"/>
                  </a:lnTo>
                  <a:lnTo>
                    <a:pt x="1101" y="155"/>
                  </a:lnTo>
                  <a:lnTo>
                    <a:pt x="1105" y="161"/>
                  </a:lnTo>
                  <a:lnTo>
                    <a:pt x="1107" y="163"/>
                  </a:lnTo>
                  <a:lnTo>
                    <a:pt x="1110" y="168"/>
                  </a:lnTo>
                  <a:lnTo>
                    <a:pt x="1114" y="172"/>
                  </a:lnTo>
                  <a:lnTo>
                    <a:pt x="1120" y="176"/>
                  </a:lnTo>
                  <a:lnTo>
                    <a:pt x="1125" y="179"/>
                  </a:lnTo>
                  <a:lnTo>
                    <a:pt x="1131" y="181"/>
                  </a:lnTo>
                  <a:lnTo>
                    <a:pt x="1138" y="183"/>
                  </a:lnTo>
                  <a:lnTo>
                    <a:pt x="1144" y="185"/>
                  </a:lnTo>
                  <a:lnTo>
                    <a:pt x="1147" y="185"/>
                  </a:lnTo>
                  <a:lnTo>
                    <a:pt x="1153" y="187"/>
                  </a:lnTo>
                  <a:lnTo>
                    <a:pt x="1158" y="192"/>
                  </a:lnTo>
                  <a:lnTo>
                    <a:pt x="1162" y="192"/>
                  </a:lnTo>
                  <a:lnTo>
                    <a:pt x="1170" y="194"/>
                  </a:lnTo>
                  <a:lnTo>
                    <a:pt x="1171" y="196"/>
                  </a:lnTo>
                  <a:lnTo>
                    <a:pt x="1175" y="196"/>
                  </a:lnTo>
                  <a:lnTo>
                    <a:pt x="1179" y="202"/>
                  </a:lnTo>
                  <a:lnTo>
                    <a:pt x="1194" y="202"/>
                  </a:lnTo>
                  <a:lnTo>
                    <a:pt x="1208" y="202"/>
                  </a:lnTo>
                  <a:lnTo>
                    <a:pt x="1212" y="202"/>
                  </a:lnTo>
                  <a:lnTo>
                    <a:pt x="1236" y="216"/>
                  </a:lnTo>
                  <a:lnTo>
                    <a:pt x="1260" y="231"/>
                  </a:lnTo>
                  <a:lnTo>
                    <a:pt x="1262" y="235"/>
                  </a:lnTo>
                  <a:lnTo>
                    <a:pt x="1266" y="240"/>
                  </a:lnTo>
                  <a:lnTo>
                    <a:pt x="1270" y="242"/>
                  </a:lnTo>
                  <a:lnTo>
                    <a:pt x="1273" y="244"/>
                  </a:lnTo>
                  <a:lnTo>
                    <a:pt x="1275" y="246"/>
                  </a:lnTo>
                  <a:lnTo>
                    <a:pt x="1281" y="246"/>
                  </a:lnTo>
                  <a:lnTo>
                    <a:pt x="1286" y="250"/>
                  </a:lnTo>
                  <a:lnTo>
                    <a:pt x="1288" y="255"/>
                  </a:lnTo>
                  <a:lnTo>
                    <a:pt x="1292" y="259"/>
                  </a:lnTo>
                  <a:lnTo>
                    <a:pt x="1295" y="259"/>
                  </a:lnTo>
                  <a:lnTo>
                    <a:pt x="1297" y="261"/>
                  </a:lnTo>
                  <a:lnTo>
                    <a:pt x="1301" y="264"/>
                  </a:lnTo>
                  <a:lnTo>
                    <a:pt x="1303" y="268"/>
                  </a:lnTo>
                  <a:lnTo>
                    <a:pt x="1307" y="272"/>
                  </a:lnTo>
                  <a:lnTo>
                    <a:pt x="1308" y="274"/>
                  </a:lnTo>
                  <a:lnTo>
                    <a:pt x="1316" y="277"/>
                  </a:lnTo>
                  <a:lnTo>
                    <a:pt x="1323" y="279"/>
                  </a:lnTo>
                  <a:lnTo>
                    <a:pt x="1327" y="283"/>
                  </a:lnTo>
                  <a:lnTo>
                    <a:pt x="1331" y="285"/>
                  </a:lnTo>
                  <a:lnTo>
                    <a:pt x="1334" y="287"/>
                  </a:lnTo>
                  <a:lnTo>
                    <a:pt x="1336" y="289"/>
                  </a:lnTo>
                  <a:lnTo>
                    <a:pt x="1338" y="292"/>
                  </a:lnTo>
                  <a:lnTo>
                    <a:pt x="1344" y="294"/>
                  </a:lnTo>
                  <a:lnTo>
                    <a:pt x="1351" y="298"/>
                  </a:lnTo>
                  <a:lnTo>
                    <a:pt x="1360" y="305"/>
                  </a:lnTo>
                  <a:lnTo>
                    <a:pt x="1371" y="303"/>
                  </a:lnTo>
                  <a:lnTo>
                    <a:pt x="1375" y="303"/>
                  </a:lnTo>
                  <a:lnTo>
                    <a:pt x="1381" y="307"/>
                  </a:lnTo>
                  <a:lnTo>
                    <a:pt x="1386" y="311"/>
                  </a:lnTo>
                  <a:lnTo>
                    <a:pt x="1390" y="313"/>
                  </a:lnTo>
                  <a:lnTo>
                    <a:pt x="1390" y="316"/>
                  </a:lnTo>
                  <a:lnTo>
                    <a:pt x="1392" y="318"/>
                  </a:lnTo>
                  <a:lnTo>
                    <a:pt x="1397" y="322"/>
                  </a:lnTo>
                  <a:lnTo>
                    <a:pt x="1399" y="320"/>
                  </a:lnTo>
                  <a:lnTo>
                    <a:pt x="1401" y="318"/>
                  </a:lnTo>
                  <a:lnTo>
                    <a:pt x="1405" y="318"/>
                  </a:lnTo>
                  <a:lnTo>
                    <a:pt x="1406" y="316"/>
                  </a:lnTo>
                  <a:lnTo>
                    <a:pt x="1414" y="320"/>
                  </a:lnTo>
                  <a:lnTo>
                    <a:pt x="1418" y="322"/>
                  </a:lnTo>
                  <a:lnTo>
                    <a:pt x="1423" y="326"/>
                  </a:lnTo>
                  <a:lnTo>
                    <a:pt x="1425" y="327"/>
                  </a:lnTo>
                  <a:lnTo>
                    <a:pt x="1427" y="329"/>
                  </a:lnTo>
                  <a:lnTo>
                    <a:pt x="1429" y="333"/>
                  </a:lnTo>
                  <a:lnTo>
                    <a:pt x="1432" y="333"/>
                  </a:lnTo>
                  <a:lnTo>
                    <a:pt x="1438" y="335"/>
                  </a:lnTo>
                  <a:lnTo>
                    <a:pt x="1440" y="339"/>
                  </a:lnTo>
                  <a:lnTo>
                    <a:pt x="1443" y="339"/>
                  </a:lnTo>
                  <a:lnTo>
                    <a:pt x="1447" y="339"/>
                  </a:lnTo>
                  <a:lnTo>
                    <a:pt x="1451" y="340"/>
                  </a:lnTo>
                  <a:lnTo>
                    <a:pt x="1456" y="344"/>
                  </a:lnTo>
                  <a:lnTo>
                    <a:pt x="1460" y="348"/>
                  </a:lnTo>
                  <a:lnTo>
                    <a:pt x="1468" y="357"/>
                  </a:lnTo>
                  <a:lnTo>
                    <a:pt x="1471" y="366"/>
                  </a:lnTo>
                  <a:lnTo>
                    <a:pt x="1473" y="370"/>
                  </a:lnTo>
                  <a:lnTo>
                    <a:pt x="1473" y="374"/>
                  </a:lnTo>
                  <a:lnTo>
                    <a:pt x="1481" y="383"/>
                  </a:lnTo>
                  <a:lnTo>
                    <a:pt x="1482" y="388"/>
                  </a:lnTo>
                  <a:lnTo>
                    <a:pt x="1482" y="394"/>
                  </a:lnTo>
                  <a:lnTo>
                    <a:pt x="1481" y="398"/>
                  </a:lnTo>
                  <a:lnTo>
                    <a:pt x="1481" y="403"/>
                  </a:lnTo>
                  <a:lnTo>
                    <a:pt x="1477" y="407"/>
                  </a:lnTo>
                  <a:lnTo>
                    <a:pt x="1475" y="409"/>
                  </a:lnTo>
                  <a:lnTo>
                    <a:pt x="1471" y="413"/>
                  </a:lnTo>
                  <a:lnTo>
                    <a:pt x="1468" y="414"/>
                  </a:lnTo>
                  <a:lnTo>
                    <a:pt x="1462" y="418"/>
                  </a:lnTo>
                  <a:lnTo>
                    <a:pt x="1460" y="422"/>
                  </a:lnTo>
                  <a:lnTo>
                    <a:pt x="1460" y="424"/>
                  </a:lnTo>
                  <a:lnTo>
                    <a:pt x="1458" y="426"/>
                  </a:lnTo>
                  <a:lnTo>
                    <a:pt x="1456" y="427"/>
                  </a:lnTo>
                  <a:lnTo>
                    <a:pt x="1455" y="427"/>
                  </a:lnTo>
                  <a:lnTo>
                    <a:pt x="1453" y="431"/>
                  </a:lnTo>
                  <a:lnTo>
                    <a:pt x="1453" y="435"/>
                  </a:lnTo>
                  <a:lnTo>
                    <a:pt x="1451" y="442"/>
                  </a:lnTo>
                  <a:lnTo>
                    <a:pt x="1447" y="455"/>
                  </a:lnTo>
                  <a:lnTo>
                    <a:pt x="1447" y="457"/>
                  </a:lnTo>
                  <a:lnTo>
                    <a:pt x="1443" y="461"/>
                  </a:lnTo>
                  <a:lnTo>
                    <a:pt x="1438" y="464"/>
                  </a:lnTo>
                  <a:lnTo>
                    <a:pt x="1434" y="464"/>
                  </a:lnTo>
                  <a:lnTo>
                    <a:pt x="1431" y="468"/>
                  </a:lnTo>
                  <a:lnTo>
                    <a:pt x="1427" y="472"/>
                  </a:lnTo>
                  <a:lnTo>
                    <a:pt x="1423" y="472"/>
                  </a:lnTo>
                  <a:lnTo>
                    <a:pt x="1419" y="476"/>
                  </a:lnTo>
                  <a:lnTo>
                    <a:pt x="1419" y="479"/>
                  </a:lnTo>
                  <a:lnTo>
                    <a:pt x="1419" y="481"/>
                  </a:lnTo>
                  <a:lnTo>
                    <a:pt x="1418" y="487"/>
                  </a:lnTo>
                  <a:lnTo>
                    <a:pt x="1416" y="490"/>
                  </a:lnTo>
                  <a:lnTo>
                    <a:pt x="1414" y="494"/>
                  </a:lnTo>
                  <a:lnTo>
                    <a:pt x="1410" y="500"/>
                  </a:lnTo>
                  <a:lnTo>
                    <a:pt x="1410" y="509"/>
                  </a:lnTo>
                  <a:lnTo>
                    <a:pt x="1410" y="513"/>
                  </a:lnTo>
                  <a:lnTo>
                    <a:pt x="1408" y="516"/>
                  </a:lnTo>
                  <a:lnTo>
                    <a:pt x="1408" y="522"/>
                  </a:lnTo>
                  <a:lnTo>
                    <a:pt x="1406" y="527"/>
                  </a:lnTo>
                  <a:lnTo>
                    <a:pt x="1405" y="533"/>
                  </a:lnTo>
                  <a:lnTo>
                    <a:pt x="1405" y="537"/>
                  </a:lnTo>
                  <a:lnTo>
                    <a:pt x="1403" y="540"/>
                  </a:lnTo>
                  <a:lnTo>
                    <a:pt x="1399" y="546"/>
                  </a:lnTo>
                  <a:lnTo>
                    <a:pt x="1399" y="548"/>
                  </a:lnTo>
                  <a:lnTo>
                    <a:pt x="1397" y="550"/>
                  </a:lnTo>
                  <a:lnTo>
                    <a:pt x="1395" y="551"/>
                  </a:lnTo>
                  <a:lnTo>
                    <a:pt x="1395" y="555"/>
                  </a:lnTo>
                  <a:lnTo>
                    <a:pt x="1394" y="557"/>
                  </a:lnTo>
                  <a:lnTo>
                    <a:pt x="1394" y="559"/>
                  </a:lnTo>
                  <a:lnTo>
                    <a:pt x="1390" y="561"/>
                  </a:lnTo>
                  <a:lnTo>
                    <a:pt x="1384" y="563"/>
                  </a:lnTo>
                  <a:lnTo>
                    <a:pt x="1379" y="564"/>
                  </a:lnTo>
                  <a:lnTo>
                    <a:pt x="1377" y="575"/>
                  </a:lnTo>
                  <a:lnTo>
                    <a:pt x="1375" y="579"/>
                  </a:lnTo>
                  <a:lnTo>
                    <a:pt x="1371" y="581"/>
                  </a:lnTo>
                  <a:lnTo>
                    <a:pt x="1368" y="581"/>
                  </a:lnTo>
                  <a:lnTo>
                    <a:pt x="1362" y="587"/>
                  </a:lnTo>
                  <a:lnTo>
                    <a:pt x="1358" y="592"/>
                  </a:lnTo>
                  <a:lnTo>
                    <a:pt x="1362" y="598"/>
                  </a:lnTo>
                  <a:lnTo>
                    <a:pt x="1369" y="594"/>
                  </a:lnTo>
                  <a:lnTo>
                    <a:pt x="1377" y="592"/>
                  </a:lnTo>
                  <a:lnTo>
                    <a:pt x="1384" y="590"/>
                  </a:lnTo>
                  <a:lnTo>
                    <a:pt x="1392" y="592"/>
                  </a:lnTo>
                  <a:lnTo>
                    <a:pt x="1406" y="592"/>
                  </a:lnTo>
                  <a:lnTo>
                    <a:pt x="1414" y="592"/>
                  </a:lnTo>
                  <a:lnTo>
                    <a:pt x="1419" y="592"/>
                  </a:lnTo>
                  <a:lnTo>
                    <a:pt x="1423" y="592"/>
                  </a:lnTo>
                  <a:lnTo>
                    <a:pt x="1427" y="592"/>
                  </a:lnTo>
                  <a:lnTo>
                    <a:pt x="1431" y="596"/>
                  </a:lnTo>
                  <a:lnTo>
                    <a:pt x="1436" y="598"/>
                  </a:lnTo>
                  <a:lnTo>
                    <a:pt x="1442" y="600"/>
                  </a:lnTo>
                  <a:lnTo>
                    <a:pt x="1447" y="603"/>
                  </a:lnTo>
                  <a:lnTo>
                    <a:pt x="1451" y="603"/>
                  </a:lnTo>
                  <a:lnTo>
                    <a:pt x="1456" y="605"/>
                  </a:lnTo>
                  <a:lnTo>
                    <a:pt x="1462" y="607"/>
                  </a:lnTo>
                  <a:lnTo>
                    <a:pt x="1468" y="611"/>
                  </a:lnTo>
                  <a:lnTo>
                    <a:pt x="1471" y="612"/>
                  </a:lnTo>
                  <a:lnTo>
                    <a:pt x="1477" y="612"/>
                  </a:lnTo>
                  <a:lnTo>
                    <a:pt x="1482" y="611"/>
                  </a:lnTo>
                  <a:lnTo>
                    <a:pt x="1490" y="611"/>
                  </a:lnTo>
                  <a:lnTo>
                    <a:pt x="1493" y="612"/>
                  </a:lnTo>
                  <a:lnTo>
                    <a:pt x="1495" y="612"/>
                  </a:lnTo>
                  <a:lnTo>
                    <a:pt x="1499" y="614"/>
                  </a:lnTo>
                  <a:lnTo>
                    <a:pt x="1505" y="620"/>
                  </a:lnTo>
                  <a:lnTo>
                    <a:pt x="1508" y="622"/>
                  </a:lnTo>
                  <a:lnTo>
                    <a:pt x="1516" y="622"/>
                  </a:lnTo>
                  <a:lnTo>
                    <a:pt x="1519" y="624"/>
                  </a:lnTo>
                  <a:lnTo>
                    <a:pt x="1523" y="624"/>
                  </a:lnTo>
                  <a:lnTo>
                    <a:pt x="1530" y="624"/>
                  </a:lnTo>
                  <a:lnTo>
                    <a:pt x="1536" y="625"/>
                  </a:lnTo>
                  <a:lnTo>
                    <a:pt x="1547" y="627"/>
                  </a:lnTo>
                  <a:lnTo>
                    <a:pt x="1556" y="631"/>
                  </a:lnTo>
                  <a:lnTo>
                    <a:pt x="1564" y="631"/>
                  </a:lnTo>
                  <a:lnTo>
                    <a:pt x="1571" y="631"/>
                  </a:lnTo>
                  <a:lnTo>
                    <a:pt x="1573" y="631"/>
                  </a:lnTo>
                  <a:lnTo>
                    <a:pt x="1577" y="629"/>
                  </a:lnTo>
                  <a:lnTo>
                    <a:pt x="1593" y="631"/>
                  </a:lnTo>
                  <a:lnTo>
                    <a:pt x="1599" y="627"/>
                  </a:lnTo>
                  <a:lnTo>
                    <a:pt x="1605" y="624"/>
                  </a:lnTo>
                  <a:lnTo>
                    <a:pt x="1610" y="622"/>
                  </a:lnTo>
                  <a:lnTo>
                    <a:pt x="1617" y="622"/>
                  </a:lnTo>
                  <a:lnTo>
                    <a:pt x="1623" y="624"/>
                  </a:lnTo>
                  <a:lnTo>
                    <a:pt x="1625" y="624"/>
                  </a:lnTo>
                  <a:lnTo>
                    <a:pt x="1630" y="625"/>
                  </a:lnTo>
                  <a:lnTo>
                    <a:pt x="1638" y="625"/>
                  </a:lnTo>
                  <a:lnTo>
                    <a:pt x="1643" y="625"/>
                  </a:lnTo>
                  <a:lnTo>
                    <a:pt x="1651" y="627"/>
                  </a:lnTo>
                  <a:lnTo>
                    <a:pt x="1654" y="629"/>
                  </a:lnTo>
                  <a:lnTo>
                    <a:pt x="1662" y="629"/>
                  </a:lnTo>
                  <a:lnTo>
                    <a:pt x="1666" y="625"/>
                  </a:lnTo>
                  <a:lnTo>
                    <a:pt x="1671" y="622"/>
                  </a:lnTo>
                  <a:lnTo>
                    <a:pt x="1677" y="616"/>
                  </a:lnTo>
                  <a:lnTo>
                    <a:pt x="1677" y="611"/>
                  </a:lnTo>
                  <a:lnTo>
                    <a:pt x="1679" y="601"/>
                  </a:lnTo>
                  <a:lnTo>
                    <a:pt x="1682" y="596"/>
                  </a:lnTo>
                  <a:lnTo>
                    <a:pt x="1684" y="594"/>
                  </a:lnTo>
                  <a:lnTo>
                    <a:pt x="1688" y="592"/>
                  </a:lnTo>
                  <a:lnTo>
                    <a:pt x="1691" y="592"/>
                  </a:lnTo>
                  <a:lnTo>
                    <a:pt x="1691" y="590"/>
                  </a:lnTo>
                  <a:lnTo>
                    <a:pt x="1693" y="587"/>
                  </a:lnTo>
                  <a:lnTo>
                    <a:pt x="1697" y="581"/>
                  </a:lnTo>
                  <a:lnTo>
                    <a:pt x="1704" y="577"/>
                  </a:lnTo>
                  <a:lnTo>
                    <a:pt x="1708" y="577"/>
                  </a:lnTo>
                  <a:lnTo>
                    <a:pt x="1714" y="577"/>
                  </a:lnTo>
                  <a:lnTo>
                    <a:pt x="1716" y="575"/>
                  </a:lnTo>
                  <a:lnTo>
                    <a:pt x="1717" y="575"/>
                  </a:lnTo>
                  <a:lnTo>
                    <a:pt x="1719" y="574"/>
                  </a:lnTo>
                  <a:lnTo>
                    <a:pt x="1723" y="572"/>
                  </a:lnTo>
                  <a:lnTo>
                    <a:pt x="1725" y="574"/>
                  </a:lnTo>
                  <a:lnTo>
                    <a:pt x="1727" y="575"/>
                  </a:lnTo>
                  <a:lnTo>
                    <a:pt x="1728" y="570"/>
                  </a:lnTo>
                  <a:lnTo>
                    <a:pt x="1734" y="564"/>
                  </a:lnTo>
                  <a:lnTo>
                    <a:pt x="1740" y="561"/>
                  </a:lnTo>
                  <a:lnTo>
                    <a:pt x="1745" y="559"/>
                  </a:lnTo>
                  <a:lnTo>
                    <a:pt x="1751" y="557"/>
                  </a:lnTo>
                  <a:lnTo>
                    <a:pt x="1753" y="551"/>
                  </a:lnTo>
                  <a:lnTo>
                    <a:pt x="1754" y="550"/>
                  </a:lnTo>
                  <a:lnTo>
                    <a:pt x="1758" y="544"/>
                  </a:lnTo>
                  <a:lnTo>
                    <a:pt x="1764" y="542"/>
                  </a:lnTo>
                  <a:lnTo>
                    <a:pt x="1769" y="544"/>
                  </a:lnTo>
                  <a:lnTo>
                    <a:pt x="1771" y="538"/>
                  </a:lnTo>
                  <a:lnTo>
                    <a:pt x="1771" y="533"/>
                  </a:lnTo>
                  <a:lnTo>
                    <a:pt x="1775" y="529"/>
                  </a:lnTo>
                  <a:lnTo>
                    <a:pt x="1778" y="524"/>
                  </a:lnTo>
                  <a:lnTo>
                    <a:pt x="1780" y="518"/>
                  </a:lnTo>
                  <a:lnTo>
                    <a:pt x="1784" y="513"/>
                  </a:lnTo>
                  <a:lnTo>
                    <a:pt x="1786" y="509"/>
                  </a:lnTo>
                  <a:lnTo>
                    <a:pt x="1788" y="507"/>
                  </a:lnTo>
                  <a:lnTo>
                    <a:pt x="1790" y="500"/>
                  </a:lnTo>
                  <a:lnTo>
                    <a:pt x="1791" y="496"/>
                  </a:lnTo>
                  <a:lnTo>
                    <a:pt x="1790" y="490"/>
                  </a:lnTo>
                  <a:lnTo>
                    <a:pt x="1790" y="485"/>
                  </a:lnTo>
                  <a:lnTo>
                    <a:pt x="1790" y="472"/>
                  </a:lnTo>
                  <a:lnTo>
                    <a:pt x="1790" y="468"/>
                  </a:lnTo>
                  <a:lnTo>
                    <a:pt x="1791" y="466"/>
                  </a:lnTo>
                  <a:lnTo>
                    <a:pt x="1793" y="463"/>
                  </a:lnTo>
                  <a:lnTo>
                    <a:pt x="1793" y="461"/>
                  </a:lnTo>
                  <a:lnTo>
                    <a:pt x="1795" y="455"/>
                  </a:lnTo>
                  <a:lnTo>
                    <a:pt x="1797" y="450"/>
                  </a:lnTo>
                  <a:lnTo>
                    <a:pt x="1797" y="448"/>
                  </a:lnTo>
                  <a:lnTo>
                    <a:pt x="1795" y="442"/>
                  </a:lnTo>
                  <a:lnTo>
                    <a:pt x="1795" y="438"/>
                  </a:lnTo>
                  <a:lnTo>
                    <a:pt x="1797" y="426"/>
                  </a:lnTo>
                  <a:lnTo>
                    <a:pt x="1799" y="422"/>
                  </a:lnTo>
                  <a:lnTo>
                    <a:pt x="1799" y="414"/>
                  </a:lnTo>
                  <a:lnTo>
                    <a:pt x="1797" y="403"/>
                  </a:lnTo>
                  <a:lnTo>
                    <a:pt x="1799" y="398"/>
                  </a:lnTo>
                  <a:lnTo>
                    <a:pt x="1803" y="390"/>
                  </a:lnTo>
                  <a:lnTo>
                    <a:pt x="1832" y="405"/>
                  </a:lnTo>
                  <a:lnTo>
                    <a:pt x="1847" y="413"/>
                  </a:lnTo>
                  <a:lnTo>
                    <a:pt x="1860" y="420"/>
                  </a:lnTo>
                  <a:lnTo>
                    <a:pt x="1867" y="426"/>
                  </a:lnTo>
                  <a:lnTo>
                    <a:pt x="1873" y="429"/>
                  </a:lnTo>
                  <a:lnTo>
                    <a:pt x="1880" y="440"/>
                  </a:lnTo>
                  <a:lnTo>
                    <a:pt x="1884" y="444"/>
                  </a:lnTo>
                  <a:lnTo>
                    <a:pt x="1888" y="450"/>
                  </a:lnTo>
                  <a:lnTo>
                    <a:pt x="1890" y="455"/>
                  </a:lnTo>
                  <a:lnTo>
                    <a:pt x="1890" y="461"/>
                  </a:lnTo>
                  <a:lnTo>
                    <a:pt x="1891" y="472"/>
                  </a:lnTo>
                  <a:lnTo>
                    <a:pt x="1891" y="483"/>
                  </a:lnTo>
                  <a:lnTo>
                    <a:pt x="1890" y="494"/>
                  </a:lnTo>
                  <a:lnTo>
                    <a:pt x="1890" y="503"/>
                  </a:lnTo>
                  <a:lnTo>
                    <a:pt x="1886" y="522"/>
                  </a:lnTo>
                  <a:lnTo>
                    <a:pt x="1880" y="540"/>
                  </a:lnTo>
                  <a:lnTo>
                    <a:pt x="1877" y="548"/>
                  </a:lnTo>
                  <a:lnTo>
                    <a:pt x="1875" y="555"/>
                  </a:lnTo>
                  <a:lnTo>
                    <a:pt x="1865" y="570"/>
                  </a:lnTo>
                  <a:lnTo>
                    <a:pt x="1860" y="575"/>
                  </a:lnTo>
                  <a:lnTo>
                    <a:pt x="1856" y="583"/>
                  </a:lnTo>
                  <a:lnTo>
                    <a:pt x="1845" y="594"/>
                  </a:lnTo>
                  <a:lnTo>
                    <a:pt x="1834" y="605"/>
                  </a:lnTo>
                  <a:lnTo>
                    <a:pt x="1821" y="614"/>
                  </a:lnTo>
                  <a:lnTo>
                    <a:pt x="1797" y="631"/>
                  </a:lnTo>
                  <a:lnTo>
                    <a:pt x="1747" y="661"/>
                  </a:lnTo>
                  <a:lnTo>
                    <a:pt x="1734" y="670"/>
                  </a:lnTo>
                  <a:lnTo>
                    <a:pt x="1719" y="681"/>
                  </a:lnTo>
                  <a:lnTo>
                    <a:pt x="1704" y="696"/>
                  </a:lnTo>
                  <a:lnTo>
                    <a:pt x="1690" y="712"/>
                  </a:lnTo>
                  <a:lnTo>
                    <a:pt x="1660" y="748"/>
                  </a:lnTo>
                  <a:lnTo>
                    <a:pt x="1629" y="788"/>
                  </a:lnTo>
                  <a:lnTo>
                    <a:pt x="1597" y="831"/>
                  </a:lnTo>
                  <a:lnTo>
                    <a:pt x="1564" y="872"/>
                  </a:lnTo>
                  <a:lnTo>
                    <a:pt x="1545" y="890"/>
                  </a:lnTo>
                  <a:lnTo>
                    <a:pt x="1538" y="899"/>
                  </a:lnTo>
                  <a:lnTo>
                    <a:pt x="1529" y="909"/>
                  </a:lnTo>
                  <a:lnTo>
                    <a:pt x="1512" y="925"/>
                  </a:lnTo>
                  <a:lnTo>
                    <a:pt x="1495" y="940"/>
                  </a:lnTo>
                  <a:lnTo>
                    <a:pt x="1481" y="948"/>
                  </a:lnTo>
                  <a:lnTo>
                    <a:pt x="1471" y="957"/>
                  </a:lnTo>
                  <a:lnTo>
                    <a:pt x="1468" y="961"/>
                  </a:lnTo>
                  <a:lnTo>
                    <a:pt x="1464" y="964"/>
                  </a:lnTo>
                  <a:lnTo>
                    <a:pt x="1460" y="975"/>
                  </a:lnTo>
                  <a:lnTo>
                    <a:pt x="1458" y="979"/>
                  </a:lnTo>
                  <a:lnTo>
                    <a:pt x="1456" y="985"/>
                  </a:lnTo>
                  <a:lnTo>
                    <a:pt x="1456" y="998"/>
                  </a:lnTo>
                  <a:lnTo>
                    <a:pt x="1458" y="1023"/>
                  </a:lnTo>
                  <a:lnTo>
                    <a:pt x="1458" y="1031"/>
                  </a:lnTo>
                  <a:lnTo>
                    <a:pt x="1456" y="1040"/>
                  </a:lnTo>
                  <a:lnTo>
                    <a:pt x="1453" y="1059"/>
                  </a:lnTo>
                  <a:lnTo>
                    <a:pt x="1447" y="1079"/>
                  </a:lnTo>
                  <a:lnTo>
                    <a:pt x="1442" y="1101"/>
                  </a:lnTo>
                  <a:lnTo>
                    <a:pt x="1425" y="1144"/>
                  </a:lnTo>
                  <a:lnTo>
                    <a:pt x="1414" y="1175"/>
                  </a:lnTo>
                  <a:lnTo>
                    <a:pt x="1423" y="1277"/>
                  </a:lnTo>
                  <a:lnTo>
                    <a:pt x="1414" y="1281"/>
                  </a:lnTo>
                  <a:lnTo>
                    <a:pt x="1406" y="1285"/>
                  </a:lnTo>
                  <a:lnTo>
                    <a:pt x="1401" y="1290"/>
                  </a:lnTo>
                  <a:lnTo>
                    <a:pt x="1395" y="1294"/>
                  </a:lnTo>
                  <a:lnTo>
                    <a:pt x="1388" y="1305"/>
                  </a:lnTo>
                  <a:lnTo>
                    <a:pt x="1381" y="1316"/>
                  </a:lnTo>
                  <a:lnTo>
                    <a:pt x="1390" y="1414"/>
                  </a:lnTo>
                  <a:lnTo>
                    <a:pt x="1384" y="1418"/>
                  </a:lnTo>
                  <a:lnTo>
                    <a:pt x="1381" y="1423"/>
                  </a:lnTo>
                  <a:lnTo>
                    <a:pt x="1377" y="1427"/>
                  </a:lnTo>
                  <a:lnTo>
                    <a:pt x="1377" y="1433"/>
                  </a:lnTo>
                  <a:lnTo>
                    <a:pt x="1379" y="1438"/>
                  </a:lnTo>
                  <a:lnTo>
                    <a:pt x="1379" y="1442"/>
                  </a:lnTo>
                  <a:lnTo>
                    <a:pt x="1381" y="1447"/>
                  </a:lnTo>
                  <a:lnTo>
                    <a:pt x="1384" y="1451"/>
                  </a:lnTo>
                  <a:lnTo>
                    <a:pt x="1386" y="1455"/>
                  </a:lnTo>
                  <a:lnTo>
                    <a:pt x="1390" y="1459"/>
                  </a:lnTo>
                  <a:lnTo>
                    <a:pt x="1397" y="1464"/>
                  </a:lnTo>
                  <a:lnTo>
                    <a:pt x="1406" y="1470"/>
                  </a:lnTo>
                  <a:lnTo>
                    <a:pt x="1416" y="1473"/>
                  </a:lnTo>
                  <a:lnTo>
                    <a:pt x="1438" y="1481"/>
                  </a:lnTo>
                  <a:lnTo>
                    <a:pt x="1458" y="1488"/>
                  </a:lnTo>
                  <a:lnTo>
                    <a:pt x="1469" y="1492"/>
                  </a:lnTo>
                  <a:lnTo>
                    <a:pt x="1477" y="1497"/>
                  </a:lnTo>
                  <a:lnTo>
                    <a:pt x="1486" y="1501"/>
                  </a:lnTo>
                  <a:lnTo>
                    <a:pt x="1492" y="1509"/>
                  </a:lnTo>
                  <a:lnTo>
                    <a:pt x="1493" y="1512"/>
                  </a:lnTo>
                  <a:lnTo>
                    <a:pt x="1495" y="1516"/>
                  </a:lnTo>
                  <a:lnTo>
                    <a:pt x="1497" y="1520"/>
                  </a:lnTo>
                  <a:lnTo>
                    <a:pt x="1497" y="1523"/>
                  </a:lnTo>
                  <a:lnTo>
                    <a:pt x="1497" y="1529"/>
                  </a:lnTo>
                  <a:lnTo>
                    <a:pt x="1497" y="1534"/>
                  </a:lnTo>
                  <a:lnTo>
                    <a:pt x="1495" y="1544"/>
                  </a:lnTo>
                  <a:lnTo>
                    <a:pt x="1492" y="1553"/>
                  </a:lnTo>
                  <a:lnTo>
                    <a:pt x="1488" y="1560"/>
                  </a:lnTo>
                  <a:lnTo>
                    <a:pt x="1481" y="1577"/>
                  </a:lnTo>
                  <a:lnTo>
                    <a:pt x="1477" y="1586"/>
                  </a:lnTo>
                  <a:lnTo>
                    <a:pt x="1477" y="1597"/>
                  </a:lnTo>
                  <a:lnTo>
                    <a:pt x="1479" y="1601"/>
                  </a:lnTo>
                  <a:lnTo>
                    <a:pt x="1479" y="1605"/>
                  </a:lnTo>
                  <a:lnTo>
                    <a:pt x="1481" y="1612"/>
                  </a:lnTo>
                  <a:lnTo>
                    <a:pt x="1484" y="1618"/>
                  </a:lnTo>
                  <a:lnTo>
                    <a:pt x="1488" y="1623"/>
                  </a:lnTo>
                  <a:lnTo>
                    <a:pt x="1493" y="1629"/>
                  </a:lnTo>
                  <a:lnTo>
                    <a:pt x="1499" y="1633"/>
                  </a:lnTo>
                  <a:lnTo>
                    <a:pt x="1510" y="1642"/>
                  </a:lnTo>
                  <a:lnTo>
                    <a:pt x="1521" y="1649"/>
                  </a:lnTo>
                  <a:lnTo>
                    <a:pt x="1527" y="1655"/>
                  </a:lnTo>
                  <a:lnTo>
                    <a:pt x="1530" y="1658"/>
                  </a:lnTo>
                  <a:lnTo>
                    <a:pt x="1534" y="1664"/>
                  </a:lnTo>
                  <a:lnTo>
                    <a:pt x="1538" y="1671"/>
                  </a:lnTo>
                  <a:lnTo>
                    <a:pt x="1542" y="1679"/>
                  </a:lnTo>
                  <a:lnTo>
                    <a:pt x="1542" y="1686"/>
                  </a:lnTo>
                  <a:lnTo>
                    <a:pt x="1542" y="1692"/>
                  </a:lnTo>
                  <a:lnTo>
                    <a:pt x="1542" y="1697"/>
                  </a:lnTo>
                  <a:lnTo>
                    <a:pt x="1540" y="1703"/>
                  </a:lnTo>
                  <a:lnTo>
                    <a:pt x="1538" y="1707"/>
                  </a:lnTo>
                  <a:lnTo>
                    <a:pt x="1534" y="1718"/>
                  </a:lnTo>
                  <a:lnTo>
                    <a:pt x="1527" y="1729"/>
                  </a:lnTo>
                  <a:lnTo>
                    <a:pt x="1512" y="1747"/>
                  </a:lnTo>
                  <a:lnTo>
                    <a:pt x="1501" y="1760"/>
                  </a:lnTo>
                  <a:lnTo>
                    <a:pt x="1490" y="1775"/>
                  </a:lnTo>
                  <a:lnTo>
                    <a:pt x="1481" y="1788"/>
                  </a:lnTo>
                  <a:lnTo>
                    <a:pt x="1466" y="1812"/>
                  </a:lnTo>
                  <a:lnTo>
                    <a:pt x="1458" y="1823"/>
                  </a:lnTo>
                  <a:lnTo>
                    <a:pt x="1449" y="1834"/>
                  </a:lnTo>
                  <a:lnTo>
                    <a:pt x="1440" y="1845"/>
                  </a:lnTo>
                  <a:lnTo>
                    <a:pt x="1429" y="1857"/>
                  </a:lnTo>
                  <a:lnTo>
                    <a:pt x="1418" y="1866"/>
                  </a:lnTo>
                  <a:lnTo>
                    <a:pt x="1405" y="1875"/>
                  </a:lnTo>
                  <a:lnTo>
                    <a:pt x="1394" y="1882"/>
                  </a:lnTo>
                  <a:lnTo>
                    <a:pt x="1381" y="1890"/>
                  </a:lnTo>
                  <a:lnTo>
                    <a:pt x="1368" y="1895"/>
                  </a:lnTo>
                  <a:lnTo>
                    <a:pt x="1355" y="1901"/>
                  </a:lnTo>
                  <a:lnTo>
                    <a:pt x="1329" y="1912"/>
                  </a:lnTo>
                  <a:lnTo>
                    <a:pt x="1299" y="1921"/>
                  </a:lnTo>
                  <a:lnTo>
                    <a:pt x="1270" y="1931"/>
                  </a:lnTo>
                  <a:lnTo>
                    <a:pt x="1240" y="1940"/>
                  </a:lnTo>
                  <a:lnTo>
                    <a:pt x="1208" y="1951"/>
                  </a:lnTo>
                  <a:lnTo>
                    <a:pt x="1023" y="1968"/>
                  </a:lnTo>
                  <a:lnTo>
                    <a:pt x="1009" y="1949"/>
                  </a:lnTo>
                  <a:lnTo>
                    <a:pt x="1005" y="1945"/>
                  </a:lnTo>
                  <a:lnTo>
                    <a:pt x="999" y="1942"/>
                  </a:lnTo>
                  <a:lnTo>
                    <a:pt x="996" y="1940"/>
                  </a:lnTo>
                  <a:lnTo>
                    <a:pt x="990" y="1940"/>
                  </a:lnTo>
                  <a:lnTo>
                    <a:pt x="986" y="1940"/>
                  </a:lnTo>
                  <a:lnTo>
                    <a:pt x="983" y="1944"/>
                  </a:lnTo>
                  <a:lnTo>
                    <a:pt x="979" y="1947"/>
                  </a:lnTo>
                  <a:lnTo>
                    <a:pt x="977" y="1951"/>
                  </a:lnTo>
                  <a:lnTo>
                    <a:pt x="975" y="1957"/>
                  </a:lnTo>
                  <a:lnTo>
                    <a:pt x="975" y="1962"/>
                  </a:lnTo>
                  <a:lnTo>
                    <a:pt x="975" y="1971"/>
                  </a:lnTo>
                  <a:lnTo>
                    <a:pt x="977" y="1979"/>
                  </a:lnTo>
                  <a:lnTo>
                    <a:pt x="979" y="1986"/>
                  </a:lnTo>
                  <a:lnTo>
                    <a:pt x="983" y="1992"/>
                  </a:lnTo>
                  <a:lnTo>
                    <a:pt x="988" y="1997"/>
                  </a:lnTo>
                  <a:lnTo>
                    <a:pt x="992" y="2001"/>
                  </a:lnTo>
                  <a:lnTo>
                    <a:pt x="996" y="2005"/>
                  </a:lnTo>
                  <a:lnTo>
                    <a:pt x="999" y="2008"/>
                  </a:lnTo>
                  <a:lnTo>
                    <a:pt x="999" y="2010"/>
                  </a:lnTo>
                  <a:lnTo>
                    <a:pt x="999" y="2014"/>
                  </a:lnTo>
                  <a:lnTo>
                    <a:pt x="999" y="2021"/>
                  </a:lnTo>
                  <a:lnTo>
                    <a:pt x="999" y="2029"/>
                  </a:lnTo>
                  <a:lnTo>
                    <a:pt x="996" y="2042"/>
                  </a:lnTo>
                  <a:lnTo>
                    <a:pt x="990" y="2055"/>
                  </a:lnTo>
                  <a:lnTo>
                    <a:pt x="983" y="2068"/>
                  </a:lnTo>
                  <a:lnTo>
                    <a:pt x="975" y="2079"/>
                  </a:lnTo>
                  <a:lnTo>
                    <a:pt x="970" y="2092"/>
                  </a:lnTo>
                  <a:lnTo>
                    <a:pt x="968" y="2099"/>
                  </a:lnTo>
                  <a:lnTo>
                    <a:pt x="966" y="2106"/>
                  </a:lnTo>
                  <a:lnTo>
                    <a:pt x="964" y="2116"/>
                  </a:lnTo>
                  <a:lnTo>
                    <a:pt x="964" y="2123"/>
                  </a:lnTo>
                  <a:lnTo>
                    <a:pt x="966" y="2127"/>
                  </a:lnTo>
                  <a:lnTo>
                    <a:pt x="968" y="2131"/>
                  </a:lnTo>
                  <a:lnTo>
                    <a:pt x="973" y="2140"/>
                  </a:lnTo>
                  <a:lnTo>
                    <a:pt x="981" y="2151"/>
                  </a:lnTo>
                  <a:lnTo>
                    <a:pt x="972" y="2162"/>
                  </a:lnTo>
                  <a:lnTo>
                    <a:pt x="968" y="2166"/>
                  </a:lnTo>
                  <a:lnTo>
                    <a:pt x="962" y="2171"/>
                  </a:lnTo>
                  <a:lnTo>
                    <a:pt x="951" y="2181"/>
                  </a:lnTo>
                  <a:lnTo>
                    <a:pt x="940" y="2188"/>
                  </a:lnTo>
                  <a:lnTo>
                    <a:pt x="927" y="2195"/>
                  </a:lnTo>
                  <a:lnTo>
                    <a:pt x="922" y="2199"/>
                  </a:lnTo>
                  <a:lnTo>
                    <a:pt x="914" y="2201"/>
                  </a:lnTo>
                  <a:lnTo>
                    <a:pt x="907" y="2203"/>
                  </a:lnTo>
                  <a:lnTo>
                    <a:pt x="899" y="2205"/>
                  </a:lnTo>
                  <a:lnTo>
                    <a:pt x="883" y="2208"/>
                  </a:lnTo>
                  <a:lnTo>
                    <a:pt x="870" y="2208"/>
                  </a:lnTo>
                  <a:lnTo>
                    <a:pt x="857" y="2208"/>
                  </a:lnTo>
                  <a:lnTo>
                    <a:pt x="846" y="2206"/>
                  </a:lnTo>
                  <a:lnTo>
                    <a:pt x="835" y="2205"/>
                  </a:lnTo>
                  <a:lnTo>
                    <a:pt x="825" y="2201"/>
                  </a:lnTo>
                  <a:lnTo>
                    <a:pt x="816" y="2197"/>
                  </a:lnTo>
                  <a:lnTo>
                    <a:pt x="799" y="2190"/>
                  </a:lnTo>
                  <a:lnTo>
                    <a:pt x="783" y="2182"/>
                  </a:lnTo>
                  <a:lnTo>
                    <a:pt x="764" y="2175"/>
                  </a:lnTo>
                  <a:lnTo>
                    <a:pt x="755" y="2173"/>
                  </a:lnTo>
                  <a:lnTo>
                    <a:pt x="746" y="2171"/>
                  </a:lnTo>
                  <a:lnTo>
                    <a:pt x="737" y="2171"/>
                  </a:lnTo>
                  <a:lnTo>
                    <a:pt x="725" y="2171"/>
                  </a:lnTo>
                  <a:lnTo>
                    <a:pt x="720" y="2173"/>
                  </a:lnTo>
                  <a:lnTo>
                    <a:pt x="716" y="2177"/>
                  </a:lnTo>
                  <a:lnTo>
                    <a:pt x="714" y="2182"/>
                  </a:lnTo>
                  <a:lnTo>
                    <a:pt x="712" y="2190"/>
                  </a:lnTo>
                  <a:lnTo>
                    <a:pt x="709" y="2208"/>
                  </a:lnTo>
                  <a:lnTo>
                    <a:pt x="707" y="2218"/>
                  </a:lnTo>
                  <a:lnTo>
                    <a:pt x="707" y="2229"/>
                  </a:lnTo>
                  <a:lnTo>
                    <a:pt x="707" y="2253"/>
                  </a:lnTo>
                  <a:lnTo>
                    <a:pt x="707" y="2275"/>
                  </a:lnTo>
                  <a:lnTo>
                    <a:pt x="711" y="2312"/>
                  </a:lnTo>
                  <a:lnTo>
                    <a:pt x="775" y="2351"/>
                  </a:lnTo>
                  <a:lnTo>
                    <a:pt x="781" y="2351"/>
                  </a:lnTo>
                  <a:lnTo>
                    <a:pt x="785" y="2349"/>
                  </a:lnTo>
                  <a:lnTo>
                    <a:pt x="790" y="2343"/>
                  </a:lnTo>
                  <a:lnTo>
                    <a:pt x="796" y="2338"/>
                  </a:lnTo>
                  <a:lnTo>
                    <a:pt x="801" y="2330"/>
                  </a:lnTo>
                  <a:lnTo>
                    <a:pt x="807" y="2323"/>
                  </a:lnTo>
                  <a:lnTo>
                    <a:pt x="811" y="2318"/>
                  </a:lnTo>
                  <a:lnTo>
                    <a:pt x="818" y="2314"/>
                  </a:lnTo>
                  <a:lnTo>
                    <a:pt x="822" y="2312"/>
                  </a:lnTo>
                  <a:lnTo>
                    <a:pt x="825" y="2310"/>
                  </a:lnTo>
                  <a:lnTo>
                    <a:pt x="833" y="2310"/>
                  </a:lnTo>
                  <a:lnTo>
                    <a:pt x="838" y="2312"/>
                  </a:lnTo>
                  <a:lnTo>
                    <a:pt x="842" y="2316"/>
                  </a:lnTo>
                  <a:lnTo>
                    <a:pt x="844" y="2321"/>
                  </a:lnTo>
                  <a:lnTo>
                    <a:pt x="846" y="2325"/>
                  </a:lnTo>
                  <a:lnTo>
                    <a:pt x="846" y="2332"/>
                  </a:lnTo>
                  <a:lnTo>
                    <a:pt x="848" y="2345"/>
                  </a:lnTo>
                  <a:lnTo>
                    <a:pt x="848" y="2355"/>
                  </a:lnTo>
                  <a:lnTo>
                    <a:pt x="846" y="2364"/>
                  </a:lnTo>
                  <a:lnTo>
                    <a:pt x="842" y="2371"/>
                  </a:lnTo>
                  <a:lnTo>
                    <a:pt x="836" y="2379"/>
                  </a:lnTo>
                  <a:lnTo>
                    <a:pt x="831" y="2386"/>
                  </a:lnTo>
                  <a:lnTo>
                    <a:pt x="824" y="2392"/>
                  </a:lnTo>
                  <a:lnTo>
                    <a:pt x="816" y="2395"/>
                  </a:lnTo>
                  <a:lnTo>
                    <a:pt x="807" y="2397"/>
                  </a:lnTo>
                  <a:lnTo>
                    <a:pt x="803" y="2395"/>
                  </a:lnTo>
                  <a:lnTo>
                    <a:pt x="799" y="2393"/>
                  </a:lnTo>
                  <a:lnTo>
                    <a:pt x="796" y="2390"/>
                  </a:lnTo>
                  <a:lnTo>
                    <a:pt x="792" y="2386"/>
                  </a:lnTo>
                  <a:lnTo>
                    <a:pt x="788" y="2377"/>
                  </a:lnTo>
                  <a:lnTo>
                    <a:pt x="786" y="2367"/>
                  </a:lnTo>
                  <a:lnTo>
                    <a:pt x="772" y="2369"/>
                  </a:lnTo>
                  <a:lnTo>
                    <a:pt x="761" y="2369"/>
                  </a:lnTo>
                  <a:lnTo>
                    <a:pt x="748" y="2371"/>
                  </a:lnTo>
                  <a:lnTo>
                    <a:pt x="742" y="2373"/>
                  </a:lnTo>
                  <a:lnTo>
                    <a:pt x="735" y="2373"/>
                  </a:lnTo>
                  <a:lnTo>
                    <a:pt x="729" y="2377"/>
                  </a:lnTo>
                  <a:lnTo>
                    <a:pt x="724" y="2380"/>
                  </a:lnTo>
                  <a:lnTo>
                    <a:pt x="724" y="2382"/>
                  </a:lnTo>
                  <a:lnTo>
                    <a:pt x="722" y="2384"/>
                  </a:lnTo>
                  <a:lnTo>
                    <a:pt x="722" y="2388"/>
                  </a:lnTo>
                  <a:lnTo>
                    <a:pt x="722" y="2392"/>
                  </a:lnTo>
                  <a:lnTo>
                    <a:pt x="722" y="2393"/>
                  </a:lnTo>
                  <a:lnTo>
                    <a:pt x="727" y="2397"/>
                  </a:lnTo>
                  <a:lnTo>
                    <a:pt x="742" y="2405"/>
                  </a:lnTo>
                  <a:lnTo>
                    <a:pt x="764" y="2417"/>
                  </a:lnTo>
                  <a:lnTo>
                    <a:pt x="746" y="2436"/>
                  </a:lnTo>
                  <a:lnTo>
                    <a:pt x="733" y="2453"/>
                  </a:lnTo>
                  <a:lnTo>
                    <a:pt x="720" y="2469"/>
                  </a:lnTo>
                  <a:lnTo>
                    <a:pt x="711" y="2486"/>
                  </a:lnTo>
                  <a:lnTo>
                    <a:pt x="703" y="2503"/>
                  </a:lnTo>
                  <a:lnTo>
                    <a:pt x="700" y="2512"/>
                  </a:lnTo>
                  <a:lnTo>
                    <a:pt x="696" y="2521"/>
                  </a:lnTo>
                  <a:lnTo>
                    <a:pt x="688" y="2542"/>
                  </a:lnTo>
                  <a:lnTo>
                    <a:pt x="683" y="2564"/>
                  </a:lnTo>
                  <a:lnTo>
                    <a:pt x="688" y="2564"/>
                  </a:lnTo>
                  <a:lnTo>
                    <a:pt x="683" y="2575"/>
                  </a:lnTo>
                  <a:lnTo>
                    <a:pt x="677" y="2584"/>
                  </a:lnTo>
                  <a:lnTo>
                    <a:pt x="666" y="2601"/>
                  </a:lnTo>
                  <a:lnTo>
                    <a:pt x="662" y="2608"/>
                  </a:lnTo>
                  <a:lnTo>
                    <a:pt x="659" y="2617"/>
                  </a:lnTo>
                  <a:lnTo>
                    <a:pt x="655" y="2627"/>
                  </a:lnTo>
                  <a:lnTo>
                    <a:pt x="653" y="2638"/>
                  </a:lnTo>
                  <a:lnTo>
                    <a:pt x="638" y="2640"/>
                  </a:lnTo>
                  <a:lnTo>
                    <a:pt x="624" y="2643"/>
                  </a:lnTo>
                  <a:lnTo>
                    <a:pt x="607" y="2647"/>
                  </a:lnTo>
                  <a:lnTo>
                    <a:pt x="592" y="2651"/>
                  </a:lnTo>
                  <a:lnTo>
                    <a:pt x="577" y="2658"/>
                  </a:lnTo>
                  <a:lnTo>
                    <a:pt x="561" y="2664"/>
                  </a:lnTo>
                  <a:lnTo>
                    <a:pt x="546" y="2671"/>
                  </a:lnTo>
                  <a:lnTo>
                    <a:pt x="533" y="2680"/>
                  </a:lnTo>
                  <a:lnTo>
                    <a:pt x="520" y="2690"/>
                  </a:lnTo>
                  <a:lnTo>
                    <a:pt x="507" y="2701"/>
                  </a:lnTo>
                  <a:lnTo>
                    <a:pt x="498" y="2712"/>
                  </a:lnTo>
                  <a:lnTo>
                    <a:pt x="489" y="2723"/>
                  </a:lnTo>
                  <a:lnTo>
                    <a:pt x="485" y="2730"/>
                  </a:lnTo>
                  <a:lnTo>
                    <a:pt x="481" y="2736"/>
                  </a:lnTo>
                  <a:lnTo>
                    <a:pt x="479" y="2743"/>
                  </a:lnTo>
                  <a:lnTo>
                    <a:pt x="477" y="2749"/>
                  </a:lnTo>
                  <a:lnTo>
                    <a:pt x="476" y="2756"/>
                  </a:lnTo>
                  <a:lnTo>
                    <a:pt x="474" y="2764"/>
                  </a:lnTo>
                  <a:lnTo>
                    <a:pt x="474" y="2778"/>
                  </a:lnTo>
                  <a:lnTo>
                    <a:pt x="476" y="2784"/>
                  </a:lnTo>
                  <a:lnTo>
                    <a:pt x="477" y="2790"/>
                  </a:lnTo>
                  <a:lnTo>
                    <a:pt x="485" y="2801"/>
                  </a:lnTo>
                  <a:lnTo>
                    <a:pt x="494" y="2814"/>
                  </a:lnTo>
                  <a:lnTo>
                    <a:pt x="505" y="2827"/>
                  </a:lnTo>
                  <a:lnTo>
                    <a:pt x="516" y="2838"/>
                  </a:lnTo>
                  <a:lnTo>
                    <a:pt x="527" y="2849"/>
                  </a:lnTo>
                  <a:lnTo>
                    <a:pt x="544" y="2862"/>
                  </a:lnTo>
                  <a:lnTo>
                    <a:pt x="548" y="2864"/>
                  </a:lnTo>
                  <a:lnTo>
                    <a:pt x="550" y="2865"/>
                  </a:lnTo>
                  <a:lnTo>
                    <a:pt x="557" y="2867"/>
                  </a:lnTo>
                  <a:lnTo>
                    <a:pt x="572" y="2867"/>
                  </a:lnTo>
                  <a:lnTo>
                    <a:pt x="601" y="2865"/>
                  </a:lnTo>
                  <a:lnTo>
                    <a:pt x="616" y="2867"/>
                  </a:lnTo>
                  <a:lnTo>
                    <a:pt x="622" y="2867"/>
                  </a:lnTo>
                  <a:lnTo>
                    <a:pt x="627" y="2871"/>
                  </a:lnTo>
                  <a:lnTo>
                    <a:pt x="633" y="2873"/>
                  </a:lnTo>
                  <a:lnTo>
                    <a:pt x="637" y="2878"/>
                  </a:lnTo>
                  <a:lnTo>
                    <a:pt x="638" y="2884"/>
                  </a:lnTo>
                  <a:lnTo>
                    <a:pt x="640" y="2893"/>
                  </a:lnTo>
                  <a:lnTo>
                    <a:pt x="640" y="2910"/>
                  </a:lnTo>
                  <a:lnTo>
                    <a:pt x="638" y="2917"/>
                  </a:lnTo>
                  <a:lnTo>
                    <a:pt x="637" y="2925"/>
                  </a:lnTo>
                  <a:lnTo>
                    <a:pt x="633" y="2932"/>
                  </a:lnTo>
                  <a:lnTo>
                    <a:pt x="631" y="2940"/>
                  </a:lnTo>
                  <a:lnTo>
                    <a:pt x="622" y="2952"/>
                  </a:lnTo>
                  <a:lnTo>
                    <a:pt x="613" y="2965"/>
                  </a:lnTo>
                  <a:lnTo>
                    <a:pt x="600" y="2978"/>
                  </a:lnTo>
                  <a:lnTo>
                    <a:pt x="587" y="2991"/>
                  </a:lnTo>
                  <a:lnTo>
                    <a:pt x="574" y="3002"/>
                  </a:lnTo>
                  <a:lnTo>
                    <a:pt x="544" y="3023"/>
                  </a:lnTo>
                  <a:lnTo>
                    <a:pt x="518" y="3043"/>
                  </a:lnTo>
                  <a:lnTo>
                    <a:pt x="505" y="3052"/>
                  </a:lnTo>
                  <a:lnTo>
                    <a:pt x="494" y="3064"/>
                  </a:lnTo>
                  <a:lnTo>
                    <a:pt x="485" y="3073"/>
                  </a:lnTo>
                  <a:lnTo>
                    <a:pt x="477" y="3082"/>
                  </a:lnTo>
                  <a:lnTo>
                    <a:pt x="474" y="3089"/>
                  </a:lnTo>
                  <a:lnTo>
                    <a:pt x="472" y="3101"/>
                  </a:lnTo>
                  <a:lnTo>
                    <a:pt x="470" y="3110"/>
                  </a:lnTo>
                  <a:lnTo>
                    <a:pt x="470" y="3121"/>
                  </a:lnTo>
                  <a:lnTo>
                    <a:pt x="470" y="3141"/>
                  </a:lnTo>
                  <a:lnTo>
                    <a:pt x="468" y="3151"/>
                  </a:lnTo>
                  <a:lnTo>
                    <a:pt x="466" y="3158"/>
                  </a:lnTo>
                  <a:lnTo>
                    <a:pt x="464" y="3162"/>
                  </a:lnTo>
                  <a:lnTo>
                    <a:pt x="461" y="3165"/>
                  </a:lnTo>
                  <a:lnTo>
                    <a:pt x="453" y="3173"/>
                  </a:lnTo>
                  <a:lnTo>
                    <a:pt x="444" y="3178"/>
                  </a:lnTo>
                  <a:lnTo>
                    <a:pt x="435" y="3184"/>
                  </a:lnTo>
                  <a:lnTo>
                    <a:pt x="426" y="3191"/>
                  </a:lnTo>
                  <a:lnTo>
                    <a:pt x="416" y="3197"/>
                  </a:lnTo>
                  <a:lnTo>
                    <a:pt x="415" y="3201"/>
                  </a:lnTo>
                  <a:lnTo>
                    <a:pt x="411" y="3204"/>
                  </a:lnTo>
                  <a:lnTo>
                    <a:pt x="411" y="3208"/>
                  </a:lnTo>
                  <a:lnTo>
                    <a:pt x="409" y="3214"/>
                  </a:lnTo>
                  <a:lnTo>
                    <a:pt x="400" y="3214"/>
                  </a:lnTo>
                  <a:lnTo>
                    <a:pt x="390" y="3215"/>
                  </a:lnTo>
                  <a:lnTo>
                    <a:pt x="383" y="3217"/>
                  </a:lnTo>
                  <a:lnTo>
                    <a:pt x="376" y="3221"/>
                  </a:lnTo>
                  <a:lnTo>
                    <a:pt x="370" y="3225"/>
                  </a:lnTo>
                  <a:lnTo>
                    <a:pt x="365" y="3228"/>
                  </a:lnTo>
                  <a:lnTo>
                    <a:pt x="359" y="3234"/>
                  </a:lnTo>
                  <a:lnTo>
                    <a:pt x="355" y="3238"/>
                  </a:lnTo>
                  <a:lnTo>
                    <a:pt x="352" y="3243"/>
                  </a:lnTo>
                  <a:lnTo>
                    <a:pt x="348" y="3251"/>
                  </a:lnTo>
                  <a:lnTo>
                    <a:pt x="342" y="3263"/>
                  </a:lnTo>
                  <a:lnTo>
                    <a:pt x="342" y="3271"/>
                  </a:lnTo>
                  <a:lnTo>
                    <a:pt x="340" y="3278"/>
                  </a:lnTo>
                  <a:lnTo>
                    <a:pt x="340" y="3286"/>
                  </a:lnTo>
                  <a:lnTo>
                    <a:pt x="340" y="3293"/>
                  </a:lnTo>
                  <a:lnTo>
                    <a:pt x="342" y="3304"/>
                  </a:lnTo>
                  <a:lnTo>
                    <a:pt x="344" y="3315"/>
                  </a:lnTo>
                  <a:lnTo>
                    <a:pt x="346" y="3319"/>
                  </a:lnTo>
                  <a:lnTo>
                    <a:pt x="348" y="3325"/>
                  </a:lnTo>
                  <a:lnTo>
                    <a:pt x="350" y="3332"/>
                  </a:lnTo>
                  <a:lnTo>
                    <a:pt x="357" y="3349"/>
                  </a:lnTo>
                  <a:lnTo>
                    <a:pt x="366" y="3363"/>
                  </a:lnTo>
                  <a:lnTo>
                    <a:pt x="385" y="3389"/>
                  </a:lnTo>
                  <a:lnTo>
                    <a:pt x="392" y="3404"/>
                  </a:lnTo>
                  <a:lnTo>
                    <a:pt x="400" y="3419"/>
                  </a:lnTo>
                  <a:lnTo>
                    <a:pt x="405" y="3423"/>
                  </a:lnTo>
                  <a:lnTo>
                    <a:pt x="394" y="3419"/>
                  </a:lnTo>
                  <a:lnTo>
                    <a:pt x="383" y="3415"/>
                  </a:lnTo>
                  <a:lnTo>
                    <a:pt x="361" y="3408"/>
                  </a:lnTo>
                  <a:lnTo>
                    <a:pt x="335" y="3404"/>
                  </a:lnTo>
                  <a:lnTo>
                    <a:pt x="311" y="3400"/>
                  </a:lnTo>
                  <a:lnTo>
                    <a:pt x="257" y="3397"/>
                  </a:lnTo>
                  <a:lnTo>
                    <a:pt x="198" y="3395"/>
                  </a:lnTo>
                  <a:lnTo>
                    <a:pt x="170" y="3395"/>
                  </a:lnTo>
                  <a:lnTo>
                    <a:pt x="155" y="3395"/>
                  </a:lnTo>
                  <a:lnTo>
                    <a:pt x="139" y="3395"/>
                  </a:lnTo>
                  <a:lnTo>
                    <a:pt x="124" y="3391"/>
                  </a:lnTo>
                  <a:lnTo>
                    <a:pt x="111" y="3388"/>
                  </a:lnTo>
                  <a:lnTo>
                    <a:pt x="104" y="3386"/>
                  </a:lnTo>
                  <a:lnTo>
                    <a:pt x="100" y="3382"/>
                  </a:lnTo>
                  <a:lnTo>
                    <a:pt x="96" y="3378"/>
                  </a:lnTo>
                  <a:lnTo>
                    <a:pt x="92" y="3375"/>
                  </a:lnTo>
                  <a:lnTo>
                    <a:pt x="91" y="3369"/>
                  </a:lnTo>
                  <a:lnTo>
                    <a:pt x="91" y="3363"/>
                  </a:lnTo>
                  <a:lnTo>
                    <a:pt x="91" y="3351"/>
                  </a:lnTo>
                  <a:lnTo>
                    <a:pt x="94" y="3323"/>
                  </a:lnTo>
                  <a:lnTo>
                    <a:pt x="94" y="3308"/>
                  </a:lnTo>
                  <a:lnTo>
                    <a:pt x="94" y="3295"/>
                  </a:lnTo>
                  <a:lnTo>
                    <a:pt x="92" y="3288"/>
                  </a:lnTo>
                  <a:lnTo>
                    <a:pt x="89" y="3280"/>
                  </a:lnTo>
                  <a:lnTo>
                    <a:pt x="85" y="3275"/>
                  </a:lnTo>
                  <a:lnTo>
                    <a:pt x="80" y="3269"/>
                  </a:lnTo>
                  <a:lnTo>
                    <a:pt x="74" y="3263"/>
                  </a:lnTo>
                  <a:lnTo>
                    <a:pt x="68" y="3260"/>
                  </a:lnTo>
                  <a:lnTo>
                    <a:pt x="63" y="3260"/>
                  </a:lnTo>
                  <a:lnTo>
                    <a:pt x="55" y="3260"/>
                  </a:lnTo>
                  <a:lnTo>
                    <a:pt x="44" y="3262"/>
                  </a:lnTo>
                  <a:lnTo>
                    <a:pt x="31" y="3263"/>
                  </a:lnTo>
                  <a:lnTo>
                    <a:pt x="26" y="3263"/>
                  </a:lnTo>
                  <a:lnTo>
                    <a:pt x="20" y="3263"/>
                  </a:lnTo>
                  <a:lnTo>
                    <a:pt x="15" y="3262"/>
                  </a:lnTo>
                  <a:lnTo>
                    <a:pt x="11" y="3260"/>
                  </a:lnTo>
                  <a:lnTo>
                    <a:pt x="7" y="3254"/>
                  </a:lnTo>
                  <a:lnTo>
                    <a:pt x="4" y="3245"/>
                  </a:lnTo>
                  <a:lnTo>
                    <a:pt x="2" y="3236"/>
                  </a:lnTo>
                  <a:lnTo>
                    <a:pt x="0" y="3221"/>
                  </a:lnTo>
                  <a:lnTo>
                    <a:pt x="0" y="3204"/>
                  </a:lnTo>
                  <a:lnTo>
                    <a:pt x="2" y="3188"/>
                  </a:lnTo>
                  <a:lnTo>
                    <a:pt x="4" y="3180"/>
                  </a:lnTo>
                  <a:lnTo>
                    <a:pt x="6" y="3173"/>
                  </a:lnTo>
                  <a:lnTo>
                    <a:pt x="11" y="3160"/>
                  </a:lnTo>
                  <a:lnTo>
                    <a:pt x="18" y="3147"/>
                  </a:lnTo>
                  <a:lnTo>
                    <a:pt x="26" y="3136"/>
                  </a:lnTo>
                  <a:lnTo>
                    <a:pt x="35" y="3127"/>
                  </a:lnTo>
                  <a:lnTo>
                    <a:pt x="44" y="3115"/>
                  </a:lnTo>
                  <a:lnTo>
                    <a:pt x="61" y="3095"/>
                  </a:lnTo>
                  <a:lnTo>
                    <a:pt x="70" y="3086"/>
                  </a:lnTo>
                  <a:lnTo>
                    <a:pt x="78" y="3075"/>
                  </a:lnTo>
                  <a:lnTo>
                    <a:pt x="83" y="3064"/>
                  </a:lnTo>
                  <a:lnTo>
                    <a:pt x="87" y="3051"/>
                  </a:lnTo>
                  <a:lnTo>
                    <a:pt x="89" y="3036"/>
                  </a:lnTo>
                  <a:lnTo>
                    <a:pt x="89" y="3021"/>
                  </a:lnTo>
                  <a:lnTo>
                    <a:pt x="89" y="3015"/>
                  </a:lnTo>
                  <a:lnTo>
                    <a:pt x="85" y="3012"/>
                  </a:lnTo>
                  <a:lnTo>
                    <a:pt x="81" y="3006"/>
                  </a:lnTo>
                  <a:lnTo>
                    <a:pt x="78" y="3002"/>
                  </a:lnTo>
                  <a:lnTo>
                    <a:pt x="72" y="2995"/>
                  </a:lnTo>
                  <a:lnTo>
                    <a:pt x="68" y="2990"/>
                  </a:lnTo>
                  <a:lnTo>
                    <a:pt x="68" y="2984"/>
                  </a:lnTo>
                  <a:lnTo>
                    <a:pt x="70" y="2977"/>
                  </a:lnTo>
                  <a:lnTo>
                    <a:pt x="76" y="2962"/>
                  </a:lnTo>
                  <a:lnTo>
                    <a:pt x="94" y="2919"/>
                  </a:lnTo>
                  <a:lnTo>
                    <a:pt x="105" y="2897"/>
                  </a:lnTo>
                  <a:lnTo>
                    <a:pt x="117" y="2877"/>
                  </a:lnTo>
                  <a:lnTo>
                    <a:pt x="122" y="2869"/>
                  </a:lnTo>
                  <a:lnTo>
                    <a:pt x="126" y="2862"/>
                  </a:lnTo>
                  <a:lnTo>
                    <a:pt x="129" y="2856"/>
                  </a:lnTo>
                  <a:lnTo>
                    <a:pt x="133" y="2853"/>
                  </a:lnTo>
                  <a:lnTo>
                    <a:pt x="126" y="2766"/>
                  </a:lnTo>
                  <a:lnTo>
                    <a:pt x="124" y="2760"/>
                  </a:lnTo>
                  <a:lnTo>
                    <a:pt x="124" y="2754"/>
                  </a:lnTo>
                  <a:lnTo>
                    <a:pt x="124" y="2751"/>
                  </a:lnTo>
                  <a:lnTo>
                    <a:pt x="126" y="2747"/>
                  </a:lnTo>
                  <a:lnTo>
                    <a:pt x="131" y="2741"/>
                  </a:lnTo>
                  <a:lnTo>
                    <a:pt x="137" y="2736"/>
                  </a:lnTo>
                  <a:lnTo>
                    <a:pt x="144" y="2730"/>
                  </a:lnTo>
                  <a:lnTo>
                    <a:pt x="148" y="2727"/>
                  </a:lnTo>
                  <a:lnTo>
                    <a:pt x="152" y="2723"/>
                  </a:lnTo>
                  <a:lnTo>
                    <a:pt x="154" y="2719"/>
                  </a:lnTo>
                  <a:lnTo>
                    <a:pt x="155" y="2716"/>
                  </a:lnTo>
                  <a:lnTo>
                    <a:pt x="155" y="2710"/>
                  </a:lnTo>
                  <a:lnTo>
                    <a:pt x="155" y="2703"/>
                  </a:lnTo>
                  <a:lnTo>
                    <a:pt x="155" y="2699"/>
                  </a:lnTo>
                  <a:lnTo>
                    <a:pt x="152" y="2693"/>
                  </a:lnTo>
                  <a:lnTo>
                    <a:pt x="146" y="2686"/>
                  </a:lnTo>
                  <a:lnTo>
                    <a:pt x="139" y="2679"/>
                  </a:lnTo>
                  <a:lnTo>
                    <a:pt x="137" y="2675"/>
                  </a:lnTo>
                  <a:lnTo>
                    <a:pt x="135" y="2669"/>
                  </a:lnTo>
                  <a:lnTo>
                    <a:pt x="135" y="2667"/>
                  </a:lnTo>
                  <a:lnTo>
                    <a:pt x="135" y="2664"/>
                  </a:lnTo>
                  <a:lnTo>
                    <a:pt x="139" y="2658"/>
                  </a:lnTo>
                  <a:lnTo>
                    <a:pt x="148" y="2645"/>
                  </a:lnTo>
                  <a:lnTo>
                    <a:pt x="157" y="2632"/>
                  </a:lnTo>
                  <a:lnTo>
                    <a:pt x="163" y="2625"/>
                  </a:lnTo>
                  <a:lnTo>
                    <a:pt x="165" y="2621"/>
                  </a:lnTo>
                  <a:lnTo>
                    <a:pt x="167" y="2617"/>
                  </a:lnTo>
                  <a:lnTo>
                    <a:pt x="165" y="2616"/>
                  </a:lnTo>
                  <a:lnTo>
                    <a:pt x="165" y="2614"/>
                  </a:lnTo>
                  <a:lnTo>
                    <a:pt x="159" y="2616"/>
                  </a:lnTo>
                  <a:lnTo>
                    <a:pt x="155" y="2617"/>
                  </a:lnTo>
                  <a:lnTo>
                    <a:pt x="154" y="2616"/>
                  </a:lnTo>
                  <a:lnTo>
                    <a:pt x="150" y="2616"/>
                  </a:lnTo>
                  <a:lnTo>
                    <a:pt x="148" y="2612"/>
                  </a:lnTo>
                  <a:lnTo>
                    <a:pt x="141" y="2608"/>
                  </a:lnTo>
                  <a:lnTo>
                    <a:pt x="137" y="2603"/>
                  </a:lnTo>
                  <a:lnTo>
                    <a:pt x="131" y="2595"/>
                  </a:lnTo>
                  <a:lnTo>
                    <a:pt x="129" y="2593"/>
                  </a:lnTo>
                  <a:lnTo>
                    <a:pt x="128" y="2591"/>
                  </a:lnTo>
                  <a:lnTo>
                    <a:pt x="122" y="2593"/>
                  </a:lnTo>
                  <a:lnTo>
                    <a:pt x="115" y="2595"/>
                  </a:lnTo>
                  <a:lnTo>
                    <a:pt x="115" y="2590"/>
                  </a:lnTo>
                  <a:lnTo>
                    <a:pt x="115" y="2577"/>
                  </a:lnTo>
                  <a:lnTo>
                    <a:pt x="111" y="2540"/>
                  </a:lnTo>
                  <a:lnTo>
                    <a:pt x="105" y="2501"/>
                  </a:lnTo>
                  <a:lnTo>
                    <a:pt x="100" y="2477"/>
                  </a:lnTo>
                  <a:lnTo>
                    <a:pt x="94" y="2477"/>
                  </a:lnTo>
                  <a:lnTo>
                    <a:pt x="87" y="2475"/>
                  </a:lnTo>
                  <a:lnTo>
                    <a:pt x="81" y="2471"/>
                  </a:lnTo>
                  <a:lnTo>
                    <a:pt x="76" y="2466"/>
                  </a:lnTo>
                  <a:lnTo>
                    <a:pt x="72" y="2460"/>
                  </a:lnTo>
                  <a:lnTo>
                    <a:pt x="68" y="2454"/>
                  </a:lnTo>
                  <a:lnTo>
                    <a:pt x="67" y="2447"/>
                  </a:lnTo>
                  <a:lnTo>
                    <a:pt x="65" y="2440"/>
                  </a:lnTo>
                  <a:lnTo>
                    <a:pt x="65" y="2432"/>
                  </a:lnTo>
                  <a:lnTo>
                    <a:pt x="65" y="2425"/>
                  </a:lnTo>
                  <a:lnTo>
                    <a:pt x="67" y="2419"/>
                  </a:lnTo>
                  <a:lnTo>
                    <a:pt x="68" y="2412"/>
                  </a:lnTo>
                  <a:lnTo>
                    <a:pt x="74" y="2399"/>
                  </a:lnTo>
                  <a:lnTo>
                    <a:pt x="80" y="2388"/>
                  </a:lnTo>
                  <a:lnTo>
                    <a:pt x="85" y="2375"/>
                  </a:lnTo>
                  <a:lnTo>
                    <a:pt x="89" y="2364"/>
                  </a:lnTo>
                  <a:lnTo>
                    <a:pt x="91" y="2358"/>
                  </a:lnTo>
                  <a:lnTo>
                    <a:pt x="91" y="2355"/>
                  </a:lnTo>
                  <a:lnTo>
                    <a:pt x="89" y="2343"/>
                  </a:lnTo>
                  <a:lnTo>
                    <a:pt x="78" y="2225"/>
                  </a:lnTo>
                  <a:lnTo>
                    <a:pt x="80" y="2212"/>
                  </a:lnTo>
                  <a:lnTo>
                    <a:pt x="81" y="2199"/>
                  </a:lnTo>
                  <a:lnTo>
                    <a:pt x="85" y="2166"/>
                  </a:lnTo>
                  <a:lnTo>
                    <a:pt x="91" y="2127"/>
                  </a:lnTo>
                  <a:lnTo>
                    <a:pt x="92" y="2108"/>
                  </a:lnTo>
                  <a:lnTo>
                    <a:pt x="96" y="2090"/>
                  </a:lnTo>
                  <a:lnTo>
                    <a:pt x="100" y="2069"/>
                  </a:lnTo>
                  <a:lnTo>
                    <a:pt x="105" y="2053"/>
                  </a:lnTo>
                  <a:lnTo>
                    <a:pt x="111" y="2036"/>
                  </a:lnTo>
                  <a:lnTo>
                    <a:pt x="118" y="2021"/>
                  </a:lnTo>
                  <a:lnTo>
                    <a:pt x="122" y="2014"/>
                  </a:lnTo>
                  <a:lnTo>
                    <a:pt x="126" y="2008"/>
                  </a:lnTo>
                  <a:lnTo>
                    <a:pt x="135" y="1997"/>
                  </a:lnTo>
                  <a:lnTo>
                    <a:pt x="141" y="1994"/>
                  </a:lnTo>
                  <a:lnTo>
                    <a:pt x="146" y="1990"/>
                  </a:lnTo>
                  <a:lnTo>
                    <a:pt x="154" y="1988"/>
                  </a:lnTo>
                  <a:lnTo>
                    <a:pt x="159" y="1986"/>
                  </a:lnTo>
                  <a:lnTo>
                    <a:pt x="155" y="1953"/>
                  </a:lnTo>
                  <a:lnTo>
                    <a:pt x="152" y="1951"/>
                  </a:lnTo>
                  <a:lnTo>
                    <a:pt x="150" y="1947"/>
                  </a:lnTo>
                  <a:lnTo>
                    <a:pt x="144" y="1938"/>
                  </a:lnTo>
                  <a:lnTo>
                    <a:pt x="139" y="1925"/>
                  </a:lnTo>
                  <a:lnTo>
                    <a:pt x="137" y="1912"/>
                  </a:lnTo>
                  <a:lnTo>
                    <a:pt x="133" y="1895"/>
                  </a:lnTo>
                  <a:lnTo>
                    <a:pt x="131" y="1881"/>
                  </a:lnTo>
                  <a:lnTo>
                    <a:pt x="129" y="1849"/>
                  </a:lnTo>
                  <a:lnTo>
                    <a:pt x="126" y="1825"/>
                  </a:lnTo>
                  <a:lnTo>
                    <a:pt x="122" y="1797"/>
                  </a:lnTo>
                  <a:lnTo>
                    <a:pt x="122" y="1782"/>
                  </a:lnTo>
                  <a:lnTo>
                    <a:pt x="122" y="1771"/>
                  </a:lnTo>
                  <a:lnTo>
                    <a:pt x="126" y="1760"/>
                  </a:lnTo>
                  <a:lnTo>
                    <a:pt x="128" y="1755"/>
                  </a:lnTo>
                  <a:lnTo>
                    <a:pt x="129" y="1751"/>
                  </a:lnTo>
                  <a:lnTo>
                    <a:pt x="148" y="1731"/>
                  </a:lnTo>
                  <a:lnTo>
                    <a:pt x="170" y="1708"/>
                  </a:lnTo>
                  <a:lnTo>
                    <a:pt x="179" y="1697"/>
                  </a:lnTo>
                  <a:lnTo>
                    <a:pt x="187" y="1684"/>
                  </a:lnTo>
                  <a:lnTo>
                    <a:pt x="192" y="1673"/>
                  </a:lnTo>
                  <a:lnTo>
                    <a:pt x="192" y="1662"/>
                  </a:lnTo>
                  <a:lnTo>
                    <a:pt x="189" y="1608"/>
                  </a:lnTo>
                  <a:lnTo>
                    <a:pt x="189" y="1594"/>
                  </a:lnTo>
                  <a:lnTo>
                    <a:pt x="189" y="1581"/>
                  </a:lnTo>
                  <a:lnTo>
                    <a:pt x="192" y="1570"/>
                  </a:lnTo>
                  <a:lnTo>
                    <a:pt x="196" y="1558"/>
                  </a:lnTo>
                  <a:lnTo>
                    <a:pt x="200" y="1549"/>
                  </a:lnTo>
                  <a:lnTo>
                    <a:pt x="205" y="1540"/>
                  </a:lnTo>
                  <a:lnTo>
                    <a:pt x="216" y="1521"/>
                  </a:lnTo>
                  <a:lnTo>
                    <a:pt x="228" y="1505"/>
                  </a:lnTo>
                  <a:lnTo>
                    <a:pt x="233" y="1496"/>
                  </a:lnTo>
                  <a:lnTo>
                    <a:pt x="239" y="1486"/>
                  </a:lnTo>
                  <a:lnTo>
                    <a:pt x="242" y="1475"/>
                  </a:lnTo>
                  <a:lnTo>
                    <a:pt x="244" y="1462"/>
                  </a:lnTo>
                  <a:lnTo>
                    <a:pt x="244" y="1449"/>
                  </a:lnTo>
                  <a:lnTo>
                    <a:pt x="244" y="1434"/>
                  </a:lnTo>
                  <a:lnTo>
                    <a:pt x="242" y="1421"/>
                  </a:lnTo>
                  <a:lnTo>
                    <a:pt x="241" y="1410"/>
                  </a:lnTo>
                  <a:lnTo>
                    <a:pt x="237" y="1401"/>
                  </a:lnTo>
                  <a:lnTo>
                    <a:pt x="233" y="1390"/>
                  </a:lnTo>
                  <a:lnTo>
                    <a:pt x="226" y="1372"/>
                  </a:lnTo>
                  <a:lnTo>
                    <a:pt x="215" y="1353"/>
                  </a:lnTo>
                  <a:lnTo>
                    <a:pt x="205" y="1334"/>
                  </a:lnTo>
                  <a:lnTo>
                    <a:pt x="196" y="1316"/>
                  </a:lnTo>
                  <a:lnTo>
                    <a:pt x="192" y="1307"/>
                  </a:lnTo>
                  <a:lnTo>
                    <a:pt x="191" y="1296"/>
                  </a:lnTo>
                  <a:lnTo>
                    <a:pt x="187" y="1285"/>
                  </a:lnTo>
                  <a:lnTo>
                    <a:pt x="185" y="1273"/>
                  </a:lnTo>
                  <a:lnTo>
                    <a:pt x="183" y="1260"/>
                  </a:lnTo>
                  <a:lnTo>
                    <a:pt x="181" y="1249"/>
                  </a:lnTo>
                  <a:lnTo>
                    <a:pt x="172" y="1229"/>
                  </a:lnTo>
                  <a:lnTo>
                    <a:pt x="167" y="1218"/>
                  </a:lnTo>
                  <a:lnTo>
                    <a:pt x="163" y="1207"/>
                  </a:lnTo>
                  <a:lnTo>
                    <a:pt x="159" y="1194"/>
                  </a:lnTo>
                  <a:lnTo>
                    <a:pt x="155" y="1177"/>
                  </a:lnTo>
                  <a:lnTo>
                    <a:pt x="155" y="1172"/>
                  </a:lnTo>
                  <a:lnTo>
                    <a:pt x="157" y="1168"/>
                  </a:lnTo>
                  <a:lnTo>
                    <a:pt x="157" y="1162"/>
                  </a:lnTo>
                  <a:lnTo>
                    <a:pt x="159" y="1159"/>
                  </a:lnTo>
                  <a:lnTo>
                    <a:pt x="163" y="1149"/>
                  </a:lnTo>
                  <a:lnTo>
                    <a:pt x="168" y="1142"/>
                  </a:lnTo>
                  <a:lnTo>
                    <a:pt x="179" y="1125"/>
                  </a:lnTo>
                  <a:lnTo>
                    <a:pt x="185" y="1118"/>
                  </a:lnTo>
                  <a:lnTo>
                    <a:pt x="189" y="1109"/>
                  </a:lnTo>
                  <a:lnTo>
                    <a:pt x="189" y="1094"/>
                  </a:lnTo>
                  <a:lnTo>
                    <a:pt x="192" y="1081"/>
                  </a:lnTo>
                  <a:lnTo>
                    <a:pt x="194" y="1075"/>
                  </a:lnTo>
                  <a:lnTo>
                    <a:pt x="196" y="1070"/>
                  </a:lnTo>
                  <a:lnTo>
                    <a:pt x="202" y="1059"/>
                  </a:lnTo>
                  <a:lnTo>
                    <a:pt x="205" y="1049"/>
                  </a:lnTo>
                  <a:lnTo>
                    <a:pt x="211" y="1040"/>
                  </a:lnTo>
                  <a:lnTo>
                    <a:pt x="213" y="1031"/>
                  </a:lnTo>
                  <a:lnTo>
                    <a:pt x="215" y="1025"/>
                  </a:lnTo>
                  <a:lnTo>
                    <a:pt x="215" y="1022"/>
                  </a:lnTo>
                  <a:lnTo>
                    <a:pt x="207" y="955"/>
                  </a:lnTo>
                  <a:lnTo>
                    <a:pt x="207" y="948"/>
                  </a:lnTo>
                  <a:lnTo>
                    <a:pt x="207" y="938"/>
                  </a:lnTo>
                  <a:lnTo>
                    <a:pt x="209" y="924"/>
                  </a:lnTo>
                  <a:lnTo>
                    <a:pt x="211" y="909"/>
                  </a:lnTo>
                  <a:lnTo>
                    <a:pt x="213" y="896"/>
                  </a:lnTo>
                  <a:lnTo>
                    <a:pt x="218" y="883"/>
                  </a:lnTo>
                  <a:lnTo>
                    <a:pt x="224" y="870"/>
                  </a:lnTo>
                  <a:lnTo>
                    <a:pt x="235" y="844"/>
                  </a:lnTo>
                  <a:lnTo>
                    <a:pt x="250" y="820"/>
                  </a:lnTo>
                  <a:lnTo>
                    <a:pt x="266" y="796"/>
                  </a:lnTo>
                  <a:lnTo>
                    <a:pt x="281" y="770"/>
                  </a:lnTo>
                  <a:lnTo>
                    <a:pt x="289" y="757"/>
                  </a:lnTo>
                  <a:lnTo>
                    <a:pt x="296" y="742"/>
                  </a:lnTo>
                  <a:lnTo>
                    <a:pt x="300" y="731"/>
                  </a:lnTo>
                  <a:lnTo>
                    <a:pt x="303" y="716"/>
                  </a:lnTo>
                  <a:lnTo>
                    <a:pt x="307" y="709"/>
                  </a:lnTo>
                  <a:lnTo>
                    <a:pt x="309" y="701"/>
                  </a:lnTo>
                  <a:lnTo>
                    <a:pt x="313" y="696"/>
                  </a:lnTo>
                  <a:lnTo>
                    <a:pt x="318" y="690"/>
                  </a:lnTo>
                  <a:lnTo>
                    <a:pt x="326" y="687"/>
                  </a:lnTo>
                  <a:lnTo>
                    <a:pt x="339" y="683"/>
                  </a:lnTo>
                  <a:lnTo>
                    <a:pt x="352" y="679"/>
                  </a:lnTo>
                  <a:lnTo>
                    <a:pt x="359" y="679"/>
                  </a:lnTo>
                  <a:lnTo>
                    <a:pt x="365" y="677"/>
                  </a:lnTo>
                  <a:lnTo>
                    <a:pt x="361" y="666"/>
                  </a:lnTo>
                  <a:lnTo>
                    <a:pt x="352" y="648"/>
                  </a:lnTo>
                  <a:lnTo>
                    <a:pt x="342" y="625"/>
                  </a:lnTo>
                  <a:lnTo>
                    <a:pt x="340" y="616"/>
                  </a:lnTo>
                  <a:lnTo>
                    <a:pt x="339" y="609"/>
                  </a:lnTo>
                  <a:lnTo>
                    <a:pt x="339" y="603"/>
                  </a:lnTo>
                  <a:lnTo>
                    <a:pt x="339" y="600"/>
                  </a:lnTo>
                  <a:lnTo>
                    <a:pt x="342" y="590"/>
                  </a:lnTo>
                  <a:lnTo>
                    <a:pt x="344" y="585"/>
                  </a:lnTo>
                  <a:lnTo>
                    <a:pt x="346" y="579"/>
                  </a:lnTo>
                  <a:lnTo>
                    <a:pt x="348" y="574"/>
                  </a:lnTo>
                  <a:lnTo>
                    <a:pt x="348" y="568"/>
                  </a:lnTo>
                  <a:lnTo>
                    <a:pt x="346" y="557"/>
                  </a:lnTo>
                  <a:lnTo>
                    <a:pt x="342" y="546"/>
                  </a:lnTo>
                  <a:lnTo>
                    <a:pt x="335" y="522"/>
                  </a:lnTo>
                  <a:lnTo>
                    <a:pt x="326" y="500"/>
                  </a:lnTo>
                  <a:lnTo>
                    <a:pt x="324" y="490"/>
                  </a:lnTo>
                  <a:lnTo>
                    <a:pt x="322" y="481"/>
                  </a:lnTo>
                  <a:lnTo>
                    <a:pt x="322" y="476"/>
                  </a:lnTo>
                  <a:lnTo>
                    <a:pt x="324" y="470"/>
                  </a:lnTo>
                  <a:lnTo>
                    <a:pt x="329" y="461"/>
                  </a:lnTo>
                  <a:lnTo>
                    <a:pt x="335" y="450"/>
                  </a:lnTo>
                  <a:lnTo>
                    <a:pt x="335" y="444"/>
                  </a:lnTo>
                  <a:lnTo>
                    <a:pt x="337" y="438"/>
                  </a:lnTo>
                  <a:lnTo>
                    <a:pt x="333" y="409"/>
                  </a:lnTo>
                  <a:lnTo>
                    <a:pt x="333" y="403"/>
                  </a:lnTo>
                  <a:lnTo>
                    <a:pt x="335" y="396"/>
                  </a:lnTo>
                  <a:lnTo>
                    <a:pt x="339" y="390"/>
                  </a:lnTo>
                  <a:lnTo>
                    <a:pt x="342" y="383"/>
                  </a:lnTo>
                  <a:lnTo>
                    <a:pt x="348" y="377"/>
                  </a:lnTo>
                  <a:lnTo>
                    <a:pt x="353" y="372"/>
                  </a:lnTo>
                  <a:lnTo>
                    <a:pt x="368" y="361"/>
                  </a:lnTo>
                  <a:lnTo>
                    <a:pt x="385" y="351"/>
                  </a:lnTo>
                  <a:lnTo>
                    <a:pt x="400" y="342"/>
                  </a:lnTo>
                  <a:lnTo>
                    <a:pt x="429" y="329"/>
                  </a:lnTo>
                  <a:lnTo>
                    <a:pt x="435" y="326"/>
                  </a:lnTo>
                  <a:lnTo>
                    <a:pt x="440" y="322"/>
                  </a:lnTo>
                  <a:lnTo>
                    <a:pt x="444" y="316"/>
                  </a:lnTo>
                  <a:lnTo>
                    <a:pt x="450" y="309"/>
                  </a:lnTo>
                  <a:lnTo>
                    <a:pt x="459" y="294"/>
                  </a:lnTo>
                  <a:lnTo>
                    <a:pt x="466" y="276"/>
                  </a:lnTo>
                  <a:lnTo>
                    <a:pt x="474" y="255"/>
                  </a:lnTo>
                  <a:lnTo>
                    <a:pt x="477" y="237"/>
                  </a:lnTo>
                  <a:lnTo>
                    <a:pt x="481" y="218"/>
                  </a:lnTo>
                  <a:lnTo>
                    <a:pt x="481" y="203"/>
                  </a:lnTo>
                  <a:lnTo>
                    <a:pt x="479" y="189"/>
                  </a:lnTo>
                  <a:lnTo>
                    <a:pt x="474" y="174"/>
                  </a:lnTo>
                  <a:lnTo>
                    <a:pt x="463" y="146"/>
                  </a:lnTo>
                  <a:lnTo>
                    <a:pt x="477" y="137"/>
                  </a:lnTo>
                  <a:lnTo>
                    <a:pt x="492" y="126"/>
                  </a:lnTo>
                  <a:lnTo>
                    <a:pt x="503" y="115"/>
                  </a:lnTo>
                  <a:lnTo>
                    <a:pt x="514" y="102"/>
                  </a:lnTo>
                  <a:lnTo>
                    <a:pt x="526" y="87"/>
                  </a:lnTo>
                  <a:lnTo>
                    <a:pt x="535" y="72"/>
                  </a:lnTo>
                  <a:lnTo>
                    <a:pt x="551" y="42"/>
                  </a:lnTo>
                  <a:lnTo>
                    <a:pt x="559" y="50"/>
                  </a:lnTo>
                  <a:lnTo>
                    <a:pt x="564" y="57"/>
                  </a:lnTo>
                  <a:lnTo>
                    <a:pt x="574" y="72"/>
                  </a:lnTo>
                  <a:lnTo>
                    <a:pt x="579" y="77"/>
                  </a:lnTo>
                  <a:lnTo>
                    <a:pt x="583" y="79"/>
                  </a:lnTo>
                  <a:lnTo>
                    <a:pt x="585" y="81"/>
                  </a:lnTo>
                  <a:lnTo>
                    <a:pt x="594" y="83"/>
                  </a:lnTo>
                  <a:lnTo>
                    <a:pt x="603" y="81"/>
                  </a:lnTo>
                  <a:lnTo>
                    <a:pt x="629" y="76"/>
                  </a:lnTo>
                  <a:lnTo>
                    <a:pt x="650" y="72"/>
                  </a:lnTo>
                  <a:lnTo>
                    <a:pt x="670" y="70"/>
                  </a:lnTo>
                  <a:lnTo>
                    <a:pt x="685" y="70"/>
                  </a:lnTo>
                  <a:lnTo>
                    <a:pt x="700" y="72"/>
                  </a:lnTo>
                  <a:lnTo>
                    <a:pt x="712" y="74"/>
                  </a:lnTo>
                  <a:lnTo>
                    <a:pt x="722" y="77"/>
                  </a:lnTo>
                  <a:lnTo>
                    <a:pt x="731" y="81"/>
                  </a:lnTo>
                  <a:lnTo>
                    <a:pt x="738" y="87"/>
                  </a:lnTo>
                  <a:lnTo>
                    <a:pt x="744" y="94"/>
                  </a:lnTo>
                  <a:lnTo>
                    <a:pt x="749" y="102"/>
                  </a:lnTo>
                  <a:lnTo>
                    <a:pt x="755" y="109"/>
                  </a:lnTo>
                  <a:lnTo>
                    <a:pt x="764" y="126"/>
                  </a:lnTo>
                  <a:lnTo>
                    <a:pt x="774" y="142"/>
                  </a:lnTo>
                  <a:lnTo>
                    <a:pt x="779" y="135"/>
                  </a:lnTo>
                  <a:lnTo>
                    <a:pt x="783" y="126"/>
                  </a:lnTo>
                  <a:lnTo>
                    <a:pt x="790" y="103"/>
                  </a:lnTo>
                  <a:lnTo>
                    <a:pt x="794" y="92"/>
                  </a:lnTo>
                  <a:lnTo>
                    <a:pt x="798" y="81"/>
                  </a:lnTo>
                  <a:lnTo>
                    <a:pt x="801" y="77"/>
                  </a:lnTo>
                  <a:lnTo>
                    <a:pt x="805" y="74"/>
                  </a:lnTo>
                  <a:lnTo>
                    <a:pt x="809" y="70"/>
                  </a:lnTo>
                  <a:lnTo>
                    <a:pt x="812" y="6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n-lt"/>
                <a:cs typeface="+mn-cs"/>
              </a:endParaRPr>
            </a:p>
          </p:txBody>
        </p:sp>
        <p:sp>
          <p:nvSpPr>
            <p:cNvPr id="23184" name="Freeform 1199"/>
            <p:cNvSpPr>
              <a:spLocks/>
            </p:cNvSpPr>
            <p:nvPr/>
          </p:nvSpPr>
          <p:spPr bwMode="auto">
            <a:xfrm>
              <a:off x="6795706" y="3804979"/>
              <a:ext cx="105099" cy="60197"/>
            </a:xfrm>
            <a:custGeom>
              <a:avLst/>
              <a:gdLst>
                <a:gd name="T0" fmla="*/ 0 w 144"/>
                <a:gd name="T1" fmla="*/ 2147483647 h 90"/>
                <a:gd name="T2" fmla="*/ 2147483647 w 144"/>
                <a:gd name="T3" fmla="*/ 0 h 90"/>
                <a:gd name="T4" fmla="*/ 2147483647 w 144"/>
                <a:gd name="T5" fmla="*/ 2147483647 h 90"/>
                <a:gd name="T6" fmla="*/ 2147483647 w 144"/>
                <a:gd name="T7" fmla="*/ 2147483647 h 90"/>
                <a:gd name="T8" fmla="*/ 0 w 144"/>
                <a:gd name="T9" fmla="*/ 2147483647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0"/>
                <a:gd name="T17" fmla="*/ 144 w 14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0">
                  <a:moveTo>
                    <a:pt x="0" y="68"/>
                  </a:moveTo>
                  <a:lnTo>
                    <a:pt x="131" y="0"/>
                  </a:lnTo>
                  <a:lnTo>
                    <a:pt x="144" y="22"/>
                  </a:lnTo>
                  <a:lnTo>
                    <a:pt x="13" y="9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5" name="Freeform 1600"/>
            <p:cNvSpPr>
              <a:spLocks/>
            </p:cNvSpPr>
            <p:nvPr/>
          </p:nvSpPr>
          <p:spPr bwMode="auto">
            <a:xfrm>
              <a:off x="7518260" y="4061471"/>
              <a:ext cx="77364" cy="56271"/>
            </a:xfrm>
            <a:custGeom>
              <a:avLst/>
              <a:gdLst>
                <a:gd name="T0" fmla="*/ 2147483647 w 106"/>
                <a:gd name="T1" fmla="*/ 0 h 87"/>
                <a:gd name="T2" fmla="*/ 2147483647 w 106"/>
                <a:gd name="T3" fmla="*/ 2147483647 h 87"/>
                <a:gd name="T4" fmla="*/ 2147483647 w 106"/>
                <a:gd name="T5" fmla="*/ 2147483647 h 87"/>
                <a:gd name="T6" fmla="*/ 2147483647 w 106"/>
                <a:gd name="T7" fmla="*/ 2147483647 h 87"/>
                <a:gd name="T8" fmla="*/ 2147483647 w 106"/>
                <a:gd name="T9" fmla="*/ 2147483647 h 87"/>
                <a:gd name="T10" fmla="*/ 2147483647 w 106"/>
                <a:gd name="T11" fmla="*/ 2147483647 h 87"/>
                <a:gd name="T12" fmla="*/ 2147483647 w 106"/>
                <a:gd name="T13" fmla="*/ 2147483647 h 87"/>
                <a:gd name="T14" fmla="*/ 2147483647 w 106"/>
                <a:gd name="T15" fmla="*/ 2147483647 h 87"/>
                <a:gd name="T16" fmla="*/ 2147483647 w 106"/>
                <a:gd name="T17" fmla="*/ 2147483647 h 87"/>
                <a:gd name="T18" fmla="*/ 0 w 106"/>
                <a:gd name="T19" fmla="*/ 2147483647 h 87"/>
                <a:gd name="T20" fmla="*/ 2147483647 w 106"/>
                <a:gd name="T21" fmla="*/ 0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"/>
                <a:gd name="T34" fmla="*/ 0 h 87"/>
                <a:gd name="T35" fmla="*/ 106 w 106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" h="87">
                  <a:moveTo>
                    <a:pt x="9" y="0"/>
                  </a:moveTo>
                  <a:lnTo>
                    <a:pt x="43" y="15"/>
                  </a:lnTo>
                  <a:lnTo>
                    <a:pt x="72" y="32"/>
                  </a:lnTo>
                  <a:lnTo>
                    <a:pt x="95" y="52"/>
                  </a:lnTo>
                  <a:lnTo>
                    <a:pt x="106" y="78"/>
                  </a:lnTo>
                  <a:lnTo>
                    <a:pt x="82" y="87"/>
                  </a:lnTo>
                  <a:lnTo>
                    <a:pt x="74" y="69"/>
                  </a:lnTo>
                  <a:lnTo>
                    <a:pt x="56" y="52"/>
                  </a:lnTo>
                  <a:lnTo>
                    <a:pt x="30" y="37"/>
                  </a:lnTo>
                  <a:lnTo>
                    <a:pt x="0" y="2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6" name="Freeform 1602"/>
            <p:cNvSpPr>
              <a:spLocks/>
            </p:cNvSpPr>
            <p:nvPr/>
          </p:nvSpPr>
          <p:spPr bwMode="auto">
            <a:xfrm>
              <a:off x="7477388" y="4113816"/>
              <a:ext cx="119696" cy="138715"/>
            </a:xfrm>
            <a:custGeom>
              <a:avLst/>
              <a:gdLst>
                <a:gd name="T0" fmla="*/ 2147483647 w 162"/>
                <a:gd name="T1" fmla="*/ 0 h 211"/>
                <a:gd name="T2" fmla="*/ 2147483647 w 162"/>
                <a:gd name="T3" fmla="*/ 2147483647 h 211"/>
                <a:gd name="T4" fmla="*/ 2147483647 w 162"/>
                <a:gd name="T5" fmla="*/ 2147483647 h 211"/>
                <a:gd name="T6" fmla="*/ 2147483647 w 162"/>
                <a:gd name="T7" fmla="*/ 2147483647 h 211"/>
                <a:gd name="T8" fmla="*/ 2147483647 w 162"/>
                <a:gd name="T9" fmla="*/ 2147483647 h 211"/>
                <a:gd name="T10" fmla="*/ 2147483647 w 162"/>
                <a:gd name="T11" fmla="*/ 2147483647 h 211"/>
                <a:gd name="T12" fmla="*/ 2147483647 w 162"/>
                <a:gd name="T13" fmla="*/ 2147483647 h 211"/>
                <a:gd name="T14" fmla="*/ 2147483647 w 162"/>
                <a:gd name="T15" fmla="*/ 2147483647 h 211"/>
                <a:gd name="T16" fmla="*/ 2147483647 w 162"/>
                <a:gd name="T17" fmla="*/ 2147483647 h 211"/>
                <a:gd name="T18" fmla="*/ 0 w 162"/>
                <a:gd name="T19" fmla="*/ 2147483647 h 211"/>
                <a:gd name="T20" fmla="*/ 2147483647 w 162"/>
                <a:gd name="T21" fmla="*/ 2147483647 h 211"/>
                <a:gd name="T22" fmla="*/ 2147483647 w 162"/>
                <a:gd name="T23" fmla="*/ 2147483647 h 211"/>
                <a:gd name="T24" fmla="*/ 2147483647 w 162"/>
                <a:gd name="T25" fmla="*/ 2147483647 h 211"/>
                <a:gd name="T26" fmla="*/ 2147483647 w 162"/>
                <a:gd name="T27" fmla="*/ 2147483647 h 211"/>
                <a:gd name="T28" fmla="*/ 2147483647 w 162"/>
                <a:gd name="T29" fmla="*/ 2147483647 h 211"/>
                <a:gd name="T30" fmla="*/ 2147483647 w 162"/>
                <a:gd name="T31" fmla="*/ 2147483647 h 211"/>
                <a:gd name="T32" fmla="*/ 2147483647 w 162"/>
                <a:gd name="T33" fmla="*/ 2147483647 h 211"/>
                <a:gd name="T34" fmla="*/ 2147483647 w 162"/>
                <a:gd name="T35" fmla="*/ 0 h 211"/>
                <a:gd name="T36" fmla="*/ 2147483647 w 162"/>
                <a:gd name="T37" fmla="*/ 0 h 2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2"/>
                <a:gd name="T58" fmla="*/ 0 h 211"/>
                <a:gd name="T59" fmla="*/ 162 w 162"/>
                <a:gd name="T60" fmla="*/ 211 h 2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2" h="211">
                  <a:moveTo>
                    <a:pt x="162" y="0"/>
                  </a:moveTo>
                  <a:lnTo>
                    <a:pt x="162" y="42"/>
                  </a:lnTo>
                  <a:lnTo>
                    <a:pt x="159" y="63"/>
                  </a:lnTo>
                  <a:lnTo>
                    <a:pt x="151" y="85"/>
                  </a:lnTo>
                  <a:lnTo>
                    <a:pt x="137" y="116"/>
                  </a:lnTo>
                  <a:lnTo>
                    <a:pt x="114" y="142"/>
                  </a:lnTo>
                  <a:lnTo>
                    <a:pt x="88" y="164"/>
                  </a:lnTo>
                  <a:lnTo>
                    <a:pt x="64" y="181"/>
                  </a:lnTo>
                  <a:lnTo>
                    <a:pt x="13" y="211"/>
                  </a:lnTo>
                  <a:lnTo>
                    <a:pt x="0" y="189"/>
                  </a:lnTo>
                  <a:lnTo>
                    <a:pt x="50" y="161"/>
                  </a:lnTo>
                  <a:lnTo>
                    <a:pt x="72" y="144"/>
                  </a:lnTo>
                  <a:lnTo>
                    <a:pt x="96" y="124"/>
                  </a:lnTo>
                  <a:lnTo>
                    <a:pt x="114" y="103"/>
                  </a:lnTo>
                  <a:lnTo>
                    <a:pt x="127" y="76"/>
                  </a:lnTo>
                  <a:lnTo>
                    <a:pt x="133" y="59"/>
                  </a:lnTo>
                  <a:lnTo>
                    <a:pt x="137" y="42"/>
                  </a:lnTo>
                  <a:lnTo>
                    <a:pt x="137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7" name="Freeform 1603"/>
            <p:cNvSpPr>
              <a:spLocks/>
            </p:cNvSpPr>
            <p:nvPr/>
          </p:nvSpPr>
          <p:spPr bwMode="auto">
            <a:xfrm>
              <a:off x="7578108" y="4111199"/>
              <a:ext cx="18976" cy="6543"/>
            </a:xfrm>
            <a:custGeom>
              <a:avLst/>
              <a:gdLst>
                <a:gd name="T0" fmla="*/ 2147483647 w 25"/>
                <a:gd name="T1" fmla="*/ 0 h 9"/>
                <a:gd name="T2" fmla="*/ 2147483647 w 25"/>
                <a:gd name="T3" fmla="*/ 2147483647 h 9"/>
                <a:gd name="T4" fmla="*/ 0 w 25"/>
                <a:gd name="T5" fmla="*/ 2147483647 h 9"/>
                <a:gd name="T6" fmla="*/ 0 w 25"/>
                <a:gd name="T7" fmla="*/ 2147483647 h 9"/>
                <a:gd name="T8" fmla="*/ 2147483647 w 2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9"/>
                <a:gd name="T17" fmla="*/ 25 w 2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9">
                  <a:moveTo>
                    <a:pt x="24" y="0"/>
                  </a:moveTo>
                  <a:lnTo>
                    <a:pt x="25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8" name="Freeform 1604"/>
            <p:cNvSpPr>
              <a:spLocks/>
            </p:cNvSpPr>
            <p:nvPr/>
          </p:nvSpPr>
          <p:spPr bwMode="auto">
            <a:xfrm>
              <a:off x="7293465" y="4239445"/>
              <a:ext cx="195601" cy="194986"/>
            </a:xfrm>
            <a:custGeom>
              <a:avLst/>
              <a:gdLst>
                <a:gd name="T0" fmla="*/ 2147483647 w 268"/>
                <a:gd name="T1" fmla="*/ 2147483647 h 298"/>
                <a:gd name="T2" fmla="*/ 2147483647 w 268"/>
                <a:gd name="T3" fmla="*/ 2147483647 h 298"/>
                <a:gd name="T4" fmla="*/ 2147483647 w 268"/>
                <a:gd name="T5" fmla="*/ 2147483647 h 298"/>
                <a:gd name="T6" fmla="*/ 2147483647 w 268"/>
                <a:gd name="T7" fmla="*/ 2147483647 h 298"/>
                <a:gd name="T8" fmla="*/ 2147483647 w 268"/>
                <a:gd name="T9" fmla="*/ 2147483647 h 298"/>
                <a:gd name="T10" fmla="*/ 2147483647 w 268"/>
                <a:gd name="T11" fmla="*/ 2147483647 h 298"/>
                <a:gd name="T12" fmla="*/ 2147483647 w 268"/>
                <a:gd name="T13" fmla="*/ 2147483647 h 298"/>
                <a:gd name="T14" fmla="*/ 0 w 268"/>
                <a:gd name="T15" fmla="*/ 2147483647 h 298"/>
                <a:gd name="T16" fmla="*/ 2147483647 w 268"/>
                <a:gd name="T17" fmla="*/ 2147483647 h 298"/>
                <a:gd name="T18" fmla="*/ 2147483647 w 268"/>
                <a:gd name="T19" fmla="*/ 2147483647 h 298"/>
                <a:gd name="T20" fmla="*/ 2147483647 w 268"/>
                <a:gd name="T21" fmla="*/ 2147483647 h 298"/>
                <a:gd name="T22" fmla="*/ 2147483647 w 268"/>
                <a:gd name="T23" fmla="*/ 2147483647 h 298"/>
                <a:gd name="T24" fmla="*/ 2147483647 w 268"/>
                <a:gd name="T25" fmla="*/ 2147483647 h 298"/>
                <a:gd name="T26" fmla="*/ 2147483647 w 268"/>
                <a:gd name="T27" fmla="*/ 0 h 298"/>
                <a:gd name="T28" fmla="*/ 2147483647 w 268"/>
                <a:gd name="T29" fmla="*/ 2147483647 h 2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8"/>
                <a:gd name="T46" fmla="*/ 0 h 298"/>
                <a:gd name="T47" fmla="*/ 268 w 268"/>
                <a:gd name="T48" fmla="*/ 298 h 2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8" h="298">
                  <a:moveTo>
                    <a:pt x="268" y="21"/>
                  </a:moveTo>
                  <a:lnTo>
                    <a:pt x="242" y="39"/>
                  </a:lnTo>
                  <a:lnTo>
                    <a:pt x="213" y="69"/>
                  </a:lnTo>
                  <a:lnTo>
                    <a:pt x="152" y="147"/>
                  </a:lnTo>
                  <a:lnTo>
                    <a:pt x="85" y="230"/>
                  </a:lnTo>
                  <a:lnTo>
                    <a:pt x="52" y="267"/>
                  </a:lnTo>
                  <a:lnTo>
                    <a:pt x="19" y="298"/>
                  </a:lnTo>
                  <a:lnTo>
                    <a:pt x="0" y="280"/>
                  </a:lnTo>
                  <a:lnTo>
                    <a:pt x="33" y="248"/>
                  </a:lnTo>
                  <a:lnTo>
                    <a:pt x="65" y="213"/>
                  </a:lnTo>
                  <a:lnTo>
                    <a:pt x="131" y="130"/>
                  </a:lnTo>
                  <a:lnTo>
                    <a:pt x="193" y="52"/>
                  </a:lnTo>
                  <a:lnTo>
                    <a:pt x="224" y="21"/>
                  </a:lnTo>
                  <a:lnTo>
                    <a:pt x="252" y="0"/>
                  </a:lnTo>
                  <a:lnTo>
                    <a:pt x="26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9" name="Freeform 1605"/>
            <p:cNvSpPr>
              <a:spLocks/>
            </p:cNvSpPr>
            <p:nvPr/>
          </p:nvSpPr>
          <p:spPr bwMode="auto">
            <a:xfrm>
              <a:off x="7475928" y="4238136"/>
              <a:ext cx="13137" cy="14395"/>
            </a:xfrm>
            <a:custGeom>
              <a:avLst/>
              <a:gdLst>
                <a:gd name="T0" fmla="*/ 2147483647 w 16"/>
                <a:gd name="T1" fmla="*/ 0 h 22"/>
                <a:gd name="T2" fmla="*/ 0 w 16"/>
                <a:gd name="T3" fmla="*/ 2147483647 h 22"/>
                <a:gd name="T4" fmla="*/ 2147483647 w 16"/>
                <a:gd name="T5" fmla="*/ 2147483647 h 22"/>
                <a:gd name="T6" fmla="*/ 2147483647 w 16"/>
                <a:gd name="T7" fmla="*/ 2147483647 h 22"/>
                <a:gd name="T8" fmla="*/ 2147483647 w 1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2"/>
                <a:gd name="T17" fmla="*/ 16 w 1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2">
                  <a:moveTo>
                    <a:pt x="2" y="0"/>
                  </a:moveTo>
                  <a:lnTo>
                    <a:pt x="0" y="1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0" name="Freeform 1606"/>
            <p:cNvSpPr>
              <a:spLocks/>
            </p:cNvSpPr>
            <p:nvPr/>
          </p:nvSpPr>
          <p:spPr bwMode="auto">
            <a:xfrm>
              <a:off x="7261352" y="4421345"/>
              <a:ext cx="43791" cy="62814"/>
            </a:xfrm>
            <a:custGeom>
              <a:avLst/>
              <a:gdLst>
                <a:gd name="T0" fmla="*/ 2147483647 w 60"/>
                <a:gd name="T1" fmla="*/ 2147483647 h 94"/>
                <a:gd name="T2" fmla="*/ 2147483647 w 60"/>
                <a:gd name="T3" fmla="*/ 2147483647 h 94"/>
                <a:gd name="T4" fmla="*/ 2147483647 w 60"/>
                <a:gd name="T5" fmla="*/ 2147483647 h 94"/>
                <a:gd name="T6" fmla="*/ 2147483647 w 60"/>
                <a:gd name="T7" fmla="*/ 2147483647 h 94"/>
                <a:gd name="T8" fmla="*/ 2147483647 w 60"/>
                <a:gd name="T9" fmla="*/ 2147483647 h 94"/>
                <a:gd name="T10" fmla="*/ 2147483647 w 60"/>
                <a:gd name="T11" fmla="*/ 2147483647 h 94"/>
                <a:gd name="T12" fmla="*/ 0 w 60"/>
                <a:gd name="T13" fmla="*/ 2147483647 h 94"/>
                <a:gd name="T14" fmla="*/ 0 w 60"/>
                <a:gd name="T15" fmla="*/ 2147483647 h 94"/>
                <a:gd name="T16" fmla="*/ 2147483647 w 60"/>
                <a:gd name="T17" fmla="*/ 2147483647 h 94"/>
                <a:gd name="T18" fmla="*/ 2147483647 w 60"/>
                <a:gd name="T19" fmla="*/ 2147483647 h 94"/>
                <a:gd name="T20" fmla="*/ 2147483647 w 60"/>
                <a:gd name="T21" fmla="*/ 2147483647 h 94"/>
                <a:gd name="T22" fmla="*/ 2147483647 w 60"/>
                <a:gd name="T23" fmla="*/ 0 h 94"/>
                <a:gd name="T24" fmla="*/ 2147483647 w 60"/>
                <a:gd name="T25" fmla="*/ 2147483647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94"/>
                <a:gd name="T41" fmla="*/ 60 w 60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94">
                  <a:moveTo>
                    <a:pt x="60" y="20"/>
                  </a:moveTo>
                  <a:lnTo>
                    <a:pt x="38" y="35"/>
                  </a:lnTo>
                  <a:lnTo>
                    <a:pt x="32" y="41"/>
                  </a:lnTo>
                  <a:lnTo>
                    <a:pt x="28" y="44"/>
                  </a:lnTo>
                  <a:lnTo>
                    <a:pt x="26" y="65"/>
                  </a:lnTo>
                  <a:lnTo>
                    <a:pt x="26" y="92"/>
                  </a:lnTo>
                  <a:lnTo>
                    <a:pt x="0" y="94"/>
                  </a:lnTo>
                  <a:lnTo>
                    <a:pt x="0" y="65"/>
                  </a:lnTo>
                  <a:lnTo>
                    <a:pt x="2" y="41"/>
                  </a:lnTo>
                  <a:lnTo>
                    <a:pt x="10" y="28"/>
                  </a:lnTo>
                  <a:lnTo>
                    <a:pt x="19" y="17"/>
                  </a:lnTo>
                  <a:lnTo>
                    <a:pt x="43" y="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1" name="Freeform 1607"/>
            <p:cNvSpPr>
              <a:spLocks/>
            </p:cNvSpPr>
            <p:nvPr/>
          </p:nvSpPr>
          <p:spPr bwMode="auto">
            <a:xfrm>
              <a:off x="7293465" y="4421345"/>
              <a:ext cx="13137" cy="14395"/>
            </a:xfrm>
            <a:custGeom>
              <a:avLst/>
              <a:gdLst>
                <a:gd name="T0" fmla="*/ 2147483647 w 19"/>
                <a:gd name="T1" fmla="*/ 2147483647 h 20"/>
                <a:gd name="T2" fmla="*/ 2147483647 w 19"/>
                <a:gd name="T3" fmla="*/ 2147483647 h 20"/>
                <a:gd name="T4" fmla="*/ 0 w 19"/>
                <a:gd name="T5" fmla="*/ 0 h 20"/>
                <a:gd name="T6" fmla="*/ 2147483647 w 19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0"/>
                <a:gd name="T14" fmla="*/ 19 w 1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0">
                  <a:moveTo>
                    <a:pt x="19" y="18"/>
                  </a:moveTo>
                  <a:lnTo>
                    <a:pt x="17" y="20"/>
                  </a:lnTo>
                  <a:lnTo>
                    <a:pt x="0" y="0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2" name="Freeform 1608"/>
            <p:cNvSpPr>
              <a:spLocks/>
            </p:cNvSpPr>
            <p:nvPr/>
          </p:nvSpPr>
          <p:spPr bwMode="auto">
            <a:xfrm>
              <a:off x="7230698" y="4482851"/>
              <a:ext cx="49630" cy="100765"/>
            </a:xfrm>
            <a:custGeom>
              <a:avLst/>
              <a:gdLst>
                <a:gd name="T0" fmla="*/ 2147483647 w 68"/>
                <a:gd name="T1" fmla="*/ 0 h 156"/>
                <a:gd name="T2" fmla="*/ 2147483647 w 68"/>
                <a:gd name="T3" fmla="*/ 2147483647 h 156"/>
                <a:gd name="T4" fmla="*/ 2147483647 w 68"/>
                <a:gd name="T5" fmla="*/ 2147483647 h 156"/>
                <a:gd name="T6" fmla="*/ 2147483647 w 68"/>
                <a:gd name="T7" fmla="*/ 2147483647 h 156"/>
                <a:gd name="T8" fmla="*/ 2147483647 w 68"/>
                <a:gd name="T9" fmla="*/ 2147483647 h 156"/>
                <a:gd name="T10" fmla="*/ 0 w 68"/>
                <a:gd name="T11" fmla="*/ 2147483647 h 156"/>
                <a:gd name="T12" fmla="*/ 2147483647 w 68"/>
                <a:gd name="T13" fmla="*/ 2147483647 h 156"/>
                <a:gd name="T14" fmla="*/ 2147483647 w 68"/>
                <a:gd name="T15" fmla="*/ 2147483647 h 156"/>
                <a:gd name="T16" fmla="*/ 2147483647 w 68"/>
                <a:gd name="T17" fmla="*/ 2147483647 h 156"/>
                <a:gd name="T18" fmla="*/ 2147483647 w 68"/>
                <a:gd name="T19" fmla="*/ 0 h 156"/>
                <a:gd name="T20" fmla="*/ 2147483647 w 68"/>
                <a:gd name="T21" fmla="*/ 0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156"/>
                <a:gd name="T35" fmla="*/ 68 w 68"/>
                <a:gd name="T36" fmla="*/ 156 h 1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156">
                  <a:moveTo>
                    <a:pt x="68" y="0"/>
                  </a:moveTo>
                  <a:lnTo>
                    <a:pt x="68" y="17"/>
                  </a:lnTo>
                  <a:lnTo>
                    <a:pt x="65" y="37"/>
                  </a:lnTo>
                  <a:lnTo>
                    <a:pt x="52" y="84"/>
                  </a:lnTo>
                  <a:lnTo>
                    <a:pt x="24" y="156"/>
                  </a:lnTo>
                  <a:lnTo>
                    <a:pt x="0" y="147"/>
                  </a:lnTo>
                  <a:lnTo>
                    <a:pt x="28" y="75"/>
                  </a:lnTo>
                  <a:lnTo>
                    <a:pt x="39" y="34"/>
                  </a:lnTo>
                  <a:lnTo>
                    <a:pt x="42" y="15"/>
                  </a:lnTo>
                  <a:lnTo>
                    <a:pt x="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3" name="Freeform 1609"/>
            <p:cNvSpPr>
              <a:spLocks/>
            </p:cNvSpPr>
            <p:nvPr/>
          </p:nvSpPr>
          <p:spPr bwMode="auto">
            <a:xfrm>
              <a:off x="7261352" y="4482851"/>
              <a:ext cx="18976" cy="1309"/>
            </a:xfrm>
            <a:custGeom>
              <a:avLst/>
              <a:gdLst>
                <a:gd name="T0" fmla="*/ 2147483647 w 26"/>
                <a:gd name="T1" fmla="*/ 0 h 2"/>
                <a:gd name="T2" fmla="*/ 0 w 26"/>
                <a:gd name="T3" fmla="*/ 0 h 2"/>
                <a:gd name="T4" fmla="*/ 0 w 26"/>
                <a:gd name="T5" fmla="*/ 2147483647 h 2"/>
                <a:gd name="T6" fmla="*/ 2147483647 w 2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"/>
                <a:gd name="T14" fmla="*/ 26 w 2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">
                  <a:moveTo>
                    <a:pt x="2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4" name="Freeform 1610"/>
            <p:cNvSpPr>
              <a:spLocks/>
            </p:cNvSpPr>
            <p:nvPr/>
          </p:nvSpPr>
          <p:spPr bwMode="auto">
            <a:xfrm>
              <a:off x="7230698" y="4580998"/>
              <a:ext cx="26275" cy="68049"/>
            </a:xfrm>
            <a:custGeom>
              <a:avLst/>
              <a:gdLst>
                <a:gd name="T0" fmla="*/ 2147483647 w 35"/>
                <a:gd name="T1" fmla="*/ 0 h 106"/>
                <a:gd name="T2" fmla="*/ 0 w 35"/>
                <a:gd name="T3" fmla="*/ 2147483647 h 106"/>
                <a:gd name="T4" fmla="*/ 2147483647 w 35"/>
                <a:gd name="T5" fmla="*/ 2147483647 h 106"/>
                <a:gd name="T6" fmla="*/ 2147483647 w 35"/>
                <a:gd name="T7" fmla="*/ 2147483647 h 106"/>
                <a:gd name="T8" fmla="*/ 2147483647 w 35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06"/>
                <a:gd name="T17" fmla="*/ 35 w 35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06">
                  <a:moveTo>
                    <a:pt x="26" y="0"/>
                  </a:moveTo>
                  <a:lnTo>
                    <a:pt x="0" y="2"/>
                  </a:lnTo>
                  <a:lnTo>
                    <a:pt x="9" y="106"/>
                  </a:lnTo>
                  <a:lnTo>
                    <a:pt x="35" y="10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5" name="Freeform 1611"/>
            <p:cNvSpPr>
              <a:spLocks/>
            </p:cNvSpPr>
            <p:nvPr/>
          </p:nvSpPr>
          <p:spPr bwMode="auto">
            <a:xfrm>
              <a:off x="7230698" y="4578381"/>
              <a:ext cx="18976" cy="5235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147483647 h 9"/>
                <a:gd name="T4" fmla="*/ 0 w 26"/>
                <a:gd name="T5" fmla="*/ 2147483647 h 9"/>
                <a:gd name="T6" fmla="*/ 2147483647 w 26"/>
                <a:gd name="T7" fmla="*/ 2147483647 h 9"/>
                <a:gd name="T8" fmla="*/ 2147483647 w 26"/>
                <a:gd name="T9" fmla="*/ 2147483647 h 9"/>
                <a:gd name="T10" fmla="*/ 0 w 26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9"/>
                <a:gd name="T20" fmla="*/ 26 w 2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6" y="3"/>
                  </a:lnTo>
                  <a:lnTo>
                    <a:pt x="2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6" name="Freeform 1613"/>
            <p:cNvSpPr>
              <a:spLocks/>
            </p:cNvSpPr>
            <p:nvPr/>
          </p:nvSpPr>
          <p:spPr bwMode="auto">
            <a:xfrm>
              <a:off x="7208803" y="4642504"/>
              <a:ext cx="43791" cy="37950"/>
            </a:xfrm>
            <a:custGeom>
              <a:avLst/>
              <a:gdLst>
                <a:gd name="T0" fmla="*/ 2147483647 w 60"/>
                <a:gd name="T1" fmla="*/ 2147483647 h 57"/>
                <a:gd name="T2" fmla="*/ 2147483647 w 60"/>
                <a:gd name="T3" fmla="*/ 2147483647 h 57"/>
                <a:gd name="T4" fmla="*/ 2147483647 w 60"/>
                <a:gd name="T5" fmla="*/ 2147483647 h 57"/>
                <a:gd name="T6" fmla="*/ 0 w 60"/>
                <a:gd name="T7" fmla="*/ 2147483647 h 57"/>
                <a:gd name="T8" fmla="*/ 2147483647 w 60"/>
                <a:gd name="T9" fmla="*/ 2147483647 h 57"/>
                <a:gd name="T10" fmla="*/ 2147483647 w 60"/>
                <a:gd name="T11" fmla="*/ 0 h 57"/>
                <a:gd name="T12" fmla="*/ 2147483647 w 60"/>
                <a:gd name="T13" fmla="*/ 214748364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57"/>
                <a:gd name="T23" fmla="*/ 60 w 60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57">
                  <a:moveTo>
                    <a:pt x="60" y="20"/>
                  </a:moveTo>
                  <a:lnTo>
                    <a:pt x="34" y="35"/>
                  </a:lnTo>
                  <a:lnTo>
                    <a:pt x="19" y="57"/>
                  </a:lnTo>
                  <a:lnTo>
                    <a:pt x="0" y="39"/>
                  </a:lnTo>
                  <a:lnTo>
                    <a:pt x="15" y="17"/>
                  </a:lnTo>
                  <a:lnTo>
                    <a:pt x="45" y="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7" name="Freeform 1614"/>
            <p:cNvSpPr>
              <a:spLocks/>
            </p:cNvSpPr>
            <p:nvPr/>
          </p:nvSpPr>
          <p:spPr bwMode="auto">
            <a:xfrm>
              <a:off x="7237997" y="4642504"/>
              <a:ext cx="18976" cy="13086"/>
            </a:xfrm>
            <a:custGeom>
              <a:avLst/>
              <a:gdLst>
                <a:gd name="T0" fmla="*/ 2147483647 w 26"/>
                <a:gd name="T1" fmla="*/ 2147483647 h 20"/>
                <a:gd name="T2" fmla="*/ 2147483647 w 26"/>
                <a:gd name="T3" fmla="*/ 2147483647 h 20"/>
                <a:gd name="T4" fmla="*/ 2147483647 w 26"/>
                <a:gd name="T5" fmla="*/ 2147483647 h 20"/>
                <a:gd name="T6" fmla="*/ 2147483647 w 26"/>
                <a:gd name="T7" fmla="*/ 0 h 20"/>
                <a:gd name="T8" fmla="*/ 0 w 26"/>
                <a:gd name="T9" fmla="*/ 2147483647 h 20"/>
                <a:gd name="T10" fmla="*/ 2147483647 w 26"/>
                <a:gd name="T11" fmla="*/ 214748364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0"/>
                <a:gd name="T20" fmla="*/ 26 w 26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0">
                  <a:moveTo>
                    <a:pt x="26" y="9"/>
                  </a:moveTo>
                  <a:lnTo>
                    <a:pt x="26" y="17"/>
                  </a:lnTo>
                  <a:lnTo>
                    <a:pt x="21" y="20"/>
                  </a:lnTo>
                  <a:lnTo>
                    <a:pt x="6" y="0"/>
                  </a:lnTo>
                  <a:lnTo>
                    <a:pt x="0" y="11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8" name="Freeform 1615"/>
            <p:cNvSpPr>
              <a:spLocks/>
            </p:cNvSpPr>
            <p:nvPr/>
          </p:nvSpPr>
          <p:spPr bwMode="auto">
            <a:xfrm>
              <a:off x="7205883" y="4673911"/>
              <a:ext cx="26275" cy="65432"/>
            </a:xfrm>
            <a:custGeom>
              <a:avLst/>
              <a:gdLst>
                <a:gd name="T0" fmla="*/ 2147483647 w 35"/>
                <a:gd name="T1" fmla="*/ 0 h 100"/>
                <a:gd name="T2" fmla="*/ 0 w 35"/>
                <a:gd name="T3" fmla="*/ 2147483647 h 100"/>
                <a:gd name="T4" fmla="*/ 2147483647 w 35"/>
                <a:gd name="T5" fmla="*/ 2147483647 h 100"/>
                <a:gd name="T6" fmla="*/ 2147483647 w 35"/>
                <a:gd name="T7" fmla="*/ 2147483647 h 100"/>
                <a:gd name="T8" fmla="*/ 2147483647 w 35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00"/>
                <a:gd name="T17" fmla="*/ 35 w 35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00">
                  <a:moveTo>
                    <a:pt x="26" y="0"/>
                  </a:moveTo>
                  <a:lnTo>
                    <a:pt x="0" y="2"/>
                  </a:lnTo>
                  <a:lnTo>
                    <a:pt x="9" y="100"/>
                  </a:lnTo>
                  <a:lnTo>
                    <a:pt x="35" y="9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9" name="Freeform 1616"/>
            <p:cNvSpPr>
              <a:spLocks/>
            </p:cNvSpPr>
            <p:nvPr/>
          </p:nvSpPr>
          <p:spPr bwMode="auto">
            <a:xfrm>
              <a:off x="7205883" y="4667368"/>
              <a:ext cx="18976" cy="13086"/>
            </a:xfrm>
            <a:custGeom>
              <a:avLst/>
              <a:gdLst>
                <a:gd name="T0" fmla="*/ 2147483647 w 26"/>
                <a:gd name="T1" fmla="*/ 0 h 18"/>
                <a:gd name="T2" fmla="*/ 0 w 26"/>
                <a:gd name="T3" fmla="*/ 2147483647 h 18"/>
                <a:gd name="T4" fmla="*/ 0 w 26"/>
                <a:gd name="T5" fmla="*/ 2147483647 h 18"/>
                <a:gd name="T6" fmla="*/ 2147483647 w 26"/>
                <a:gd name="T7" fmla="*/ 2147483647 h 18"/>
                <a:gd name="T8" fmla="*/ 2147483647 w 26"/>
                <a:gd name="T9" fmla="*/ 2147483647 h 18"/>
                <a:gd name="T10" fmla="*/ 2147483647 w 26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8"/>
                <a:gd name="T20" fmla="*/ 26 w 26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8">
                  <a:moveTo>
                    <a:pt x="3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26" y="9"/>
                  </a:lnTo>
                  <a:lnTo>
                    <a:pt x="22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0" name="Freeform 1617"/>
            <p:cNvSpPr>
              <a:spLocks/>
            </p:cNvSpPr>
            <p:nvPr/>
          </p:nvSpPr>
          <p:spPr bwMode="auto">
            <a:xfrm>
              <a:off x="7204423" y="4731491"/>
              <a:ext cx="24815" cy="23555"/>
            </a:xfrm>
            <a:custGeom>
              <a:avLst/>
              <a:gdLst>
                <a:gd name="T0" fmla="*/ 2147483647 w 33"/>
                <a:gd name="T1" fmla="*/ 2147483647 h 35"/>
                <a:gd name="T2" fmla="*/ 2147483647 w 33"/>
                <a:gd name="T3" fmla="*/ 2147483647 h 35"/>
                <a:gd name="T4" fmla="*/ 2147483647 w 33"/>
                <a:gd name="T5" fmla="*/ 2147483647 h 35"/>
                <a:gd name="T6" fmla="*/ 0 w 33"/>
                <a:gd name="T7" fmla="*/ 2147483647 h 35"/>
                <a:gd name="T8" fmla="*/ 2147483647 w 33"/>
                <a:gd name="T9" fmla="*/ 2147483647 h 35"/>
                <a:gd name="T10" fmla="*/ 2147483647 w 33"/>
                <a:gd name="T11" fmla="*/ 0 h 35"/>
                <a:gd name="T12" fmla="*/ 2147483647 w 33"/>
                <a:gd name="T13" fmla="*/ 2147483647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35"/>
                <a:gd name="T23" fmla="*/ 33 w 33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35">
                  <a:moveTo>
                    <a:pt x="33" y="18"/>
                  </a:moveTo>
                  <a:lnTo>
                    <a:pt x="26" y="26"/>
                  </a:lnTo>
                  <a:lnTo>
                    <a:pt x="22" y="35"/>
                  </a:lnTo>
                  <a:lnTo>
                    <a:pt x="0" y="22"/>
                  </a:lnTo>
                  <a:lnTo>
                    <a:pt x="3" y="13"/>
                  </a:lnTo>
                  <a:lnTo>
                    <a:pt x="15" y="0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1" name="Freeform 1618"/>
            <p:cNvSpPr>
              <a:spLocks/>
            </p:cNvSpPr>
            <p:nvPr/>
          </p:nvSpPr>
          <p:spPr bwMode="auto">
            <a:xfrm>
              <a:off x="7213182" y="4731491"/>
              <a:ext cx="18976" cy="13086"/>
            </a:xfrm>
            <a:custGeom>
              <a:avLst/>
              <a:gdLst>
                <a:gd name="T0" fmla="*/ 2147483647 w 26"/>
                <a:gd name="T1" fmla="*/ 2147483647 h 18"/>
                <a:gd name="T2" fmla="*/ 2147483647 w 26"/>
                <a:gd name="T3" fmla="*/ 2147483647 h 18"/>
                <a:gd name="T4" fmla="*/ 2147483647 w 26"/>
                <a:gd name="T5" fmla="*/ 2147483647 h 18"/>
                <a:gd name="T6" fmla="*/ 2147483647 w 26"/>
                <a:gd name="T7" fmla="*/ 0 h 18"/>
                <a:gd name="T8" fmla="*/ 0 w 26"/>
                <a:gd name="T9" fmla="*/ 2147483647 h 18"/>
                <a:gd name="T10" fmla="*/ 2147483647 w 26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8"/>
                <a:gd name="T20" fmla="*/ 26 w 26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8">
                  <a:moveTo>
                    <a:pt x="26" y="9"/>
                  </a:moveTo>
                  <a:lnTo>
                    <a:pt x="26" y="15"/>
                  </a:lnTo>
                  <a:lnTo>
                    <a:pt x="22" y="18"/>
                  </a:lnTo>
                  <a:lnTo>
                    <a:pt x="4" y="0"/>
                  </a:lnTo>
                  <a:lnTo>
                    <a:pt x="0" y="11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2" name="Freeform 1619"/>
            <p:cNvSpPr>
              <a:spLocks/>
            </p:cNvSpPr>
            <p:nvPr/>
          </p:nvSpPr>
          <p:spPr bwMode="auto">
            <a:xfrm>
              <a:off x="7202964" y="4748504"/>
              <a:ext cx="108018" cy="62814"/>
            </a:xfrm>
            <a:custGeom>
              <a:avLst/>
              <a:gdLst>
                <a:gd name="T0" fmla="*/ 2147483647 w 146"/>
                <a:gd name="T1" fmla="*/ 0 h 94"/>
                <a:gd name="T2" fmla="*/ 2147483647 w 146"/>
                <a:gd name="T3" fmla="*/ 2147483647 h 94"/>
                <a:gd name="T4" fmla="*/ 2147483647 w 146"/>
                <a:gd name="T5" fmla="*/ 2147483647 h 94"/>
                <a:gd name="T6" fmla="*/ 2147483647 w 146"/>
                <a:gd name="T7" fmla="*/ 2147483647 h 94"/>
                <a:gd name="T8" fmla="*/ 2147483647 w 146"/>
                <a:gd name="T9" fmla="*/ 2147483647 h 94"/>
                <a:gd name="T10" fmla="*/ 2147483647 w 146"/>
                <a:gd name="T11" fmla="*/ 2147483647 h 94"/>
                <a:gd name="T12" fmla="*/ 2147483647 w 146"/>
                <a:gd name="T13" fmla="*/ 2147483647 h 94"/>
                <a:gd name="T14" fmla="*/ 2147483647 w 146"/>
                <a:gd name="T15" fmla="*/ 2147483647 h 94"/>
                <a:gd name="T16" fmla="*/ 2147483647 w 146"/>
                <a:gd name="T17" fmla="*/ 2147483647 h 94"/>
                <a:gd name="T18" fmla="*/ 2147483647 w 146"/>
                <a:gd name="T19" fmla="*/ 2147483647 h 94"/>
                <a:gd name="T20" fmla="*/ 2147483647 w 146"/>
                <a:gd name="T21" fmla="*/ 2147483647 h 94"/>
                <a:gd name="T22" fmla="*/ 2147483647 w 146"/>
                <a:gd name="T23" fmla="*/ 2147483647 h 94"/>
                <a:gd name="T24" fmla="*/ 2147483647 w 146"/>
                <a:gd name="T25" fmla="*/ 2147483647 h 94"/>
                <a:gd name="T26" fmla="*/ 2147483647 w 146"/>
                <a:gd name="T27" fmla="*/ 2147483647 h 94"/>
                <a:gd name="T28" fmla="*/ 2147483647 w 146"/>
                <a:gd name="T29" fmla="*/ 2147483647 h 94"/>
                <a:gd name="T30" fmla="*/ 2147483647 w 146"/>
                <a:gd name="T31" fmla="*/ 2147483647 h 94"/>
                <a:gd name="T32" fmla="*/ 2147483647 w 146"/>
                <a:gd name="T33" fmla="*/ 2147483647 h 94"/>
                <a:gd name="T34" fmla="*/ 2147483647 w 146"/>
                <a:gd name="T35" fmla="*/ 2147483647 h 94"/>
                <a:gd name="T36" fmla="*/ 2147483647 w 146"/>
                <a:gd name="T37" fmla="*/ 2147483647 h 94"/>
                <a:gd name="T38" fmla="*/ 2147483647 w 146"/>
                <a:gd name="T39" fmla="*/ 2147483647 h 94"/>
                <a:gd name="T40" fmla="*/ 2147483647 w 146"/>
                <a:gd name="T41" fmla="*/ 2147483647 h 94"/>
                <a:gd name="T42" fmla="*/ 0 w 146"/>
                <a:gd name="T43" fmla="*/ 2147483647 h 94"/>
                <a:gd name="T44" fmla="*/ 2147483647 w 146"/>
                <a:gd name="T45" fmla="*/ 0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6"/>
                <a:gd name="T70" fmla="*/ 0 h 94"/>
                <a:gd name="T71" fmla="*/ 146 w 146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6" h="94">
                  <a:moveTo>
                    <a:pt x="26" y="0"/>
                  </a:moveTo>
                  <a:lnTo>
                    <a:pt x="26" y="7"/>
                  </a:lnTo>
                  <a:lnTo>
                    <a:pt x="30" y="13"/>
                  </a:lnTo>
                  <a:lnTo>
                    <a:pt x="39" y="22"/>
                  </a:lnTo>
                  <a:lnTo>
                    <a:pt x="55" y="31"/>
                  </a:lnTo>
                  <a:lnTo>
                    <a:pt x="78" y="39"/>
                  </a:lnTo>
                  <a:lnTo>
                    <a:pt x="98" y="46"/>
                  </a:lnTo>
                  <a:lnTo>
                    <a:pt x="118" y="55"/>
                  </a:lnTo>
                  <a:lnTo>
                    <a:pt x="137" y="70"/>
                  </a:lnTo>
                  <a:lnTo>
                    <a:pt x="142" y="81"/>
                  </a:lnTo>
                  <a:lnTo>
                    <a:pt x="146" y="90"/>
                  </a:lnTo>
                  <a:lnTo>
                    <a:pt x="120" y="94"/>
                  </a:lnTo>
                  <a:lnTo>
                    <a:pt x="118" y="90"/>
                  </a:lnTo>
                  <a:lnTo>
                    <a:pt x="117" y="87"/>
                  </a:lnTo>
                  <a:lnTo>
                    <a:pt x="105" y="78"/>
                  </a:lnTo>
                  <a:lnTo>
                    <a:pt x="89" y="70"/>
                  </a:lnTo>
                  <a:lnTo>
                    <a:pt x="68" y="63"/>
                  </a:lnTo>
                  <a:lnTo>
                    <a:pt x="46" y="55"/>
                  </a:lnTo>
                  <a:lnTo>
                    <a:pt x="26" y="44"/>
                  </a:lnTo>
                  <a:lnTo>
                    <a:pt x="9" y="29"/>
                  </a:lnTo>
                  <a:lnTo>
                    <a:pt x="2" y="16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3" name="Freeform 1620"/>
            <p:cNvSpPr>
              <a:spLocks/>
            </p:cNvSpPr>
            <p:nvPr/>
          </p:nvSpPr>
          <p:spPr bwMode="auto">
            <a:xfrm>
              <a:off x="7202964" y="4747195"/>
              <a:ext cx="18976" cy="7852"/>
            </a:xfrm>
            <a:custGeom>
              <a:avLst/>
              <a:gdLst>
                <a:gd name="T0" fmla="*/ 2147483647 w 26"/>
                <a:gd name="T1" fmla="*/ 0 h 13"/>
                <a:gd name="T2" fmla="*/ 0 w 26"/>
                <a:gd name="T3" fmla="*/ 2147483647 h 13"/>
                <a:gd name="T4" fmla="*/ 0 w 26"/>
                <a:gd name="T5" fmla="*/ 2147483647 h 13"/>
                <a:gd name="T6" fmla="*/ 2147483647 w 26"/>
                <a:gd name="T7" fmla="*/ 2147483647 h 13"/>
                <a:gd name="T8" fmla="*/ 2147483647 w 26"/>
                <a:gd name="T9" fmla="*/ 2147483647 h 13"/>
                <a:gd name="T10" fmla="*/ 2147483647 w 26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3"/>
                <a:gd name="T20" fmla="*/ 26 w 2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3">
                  <a:moveTo>
                    <a:pt x="2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26" y="4"/>
                  </a:lnTo>
                  <a:lnTo>
                    <a:pt x="24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4" name="Freeform 1621"/>
            <p:cNvSpPr>
              <a:spLocks/>
            </p:cNvSpPr>
            <p:nvPr/>
          </p:nvSpPr>
          <p:spPr bwMode="auto">
            <a:xfrm>
              <a:off x="7275949" y="4808701"/>
              <a:ext cx="35033" cy="49728"/>
            </a:xfrm>
            <a:custGeom>
              <a:avLst/>
              <a:gdLst>
                <a:gd name="T0" fmla="*/ 2147483647 w 46"/>
                <a:gd name="T1" fmla="*/ 2147483647 h 76"/>
                <a:gd name="T2" fmla="*/ 2147483647 w 46"/>
                <a:gd name="T3" fmla="*/ 2147483647 h 76"/>
                <a:gd name="T4" fmla="*/ 2147483647 w 46"/>
                <a:gd name="T5" fmla="*/ 2147483647 h 76"/>
                <a:gd name="T6" fmla="*/ 2147483647 w 46"/>
                <a:gd name="T7" fmla="*/ 2147483647 h 76"/>
                <a:gd name="T8" fmla="*/ 2147483647 w 46"/>
                <a:gd name="T9" fmla="*/ 2147483647 h 76"/>
                <a:gd name="T10" fmla="*/ 2147483647 w 46"/>
                <a:gd name="T11" fmla="*/ 2147483647 h 76"/>
                <a:gd name="T12" fmla="*/ 0 w 46"/>
                <a:gd name="T13" fmla="*/ 2147483647 h 76"/>
                <a:gd name="T14" fmla="*/ 0 w 46"/>
                <a:gd name="T15" fmla="*/ 2147483647 h 76"/>
                <a:gd name="T16" fmla="*/ 2147483647 w 46"/>
                <a:gd name="T17" fmla="*/ 2147483647 h 76"/>
                <a:gd name="T18" fmla="*/ 2147483647 w 46"/>
                <a:gd name="T19" fmla="*/ 2147483647 h 76"/>
                <a:gd name="T20" fmla="*/ 2147483647 w 46"/>
                <a:gd name="T21" fmla="*/ 2147483647 h 76"/>
                <a:gd name="T22" fmla="*/ 2147483647 w 46"/>
                <a:gd name="T23" fmla="*/ 0 h 76"/>
                <a:gd name="T24" fmla="*/ 2147483647 w 46"/>
                <a:gd name="T25" fmla="*/ 2147483647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76"/>
                <a:gd name="T41" fmla="*/ 46 w 46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76">
                  <a:moveTo>
                    <a:pt x="46" y="2"/>
                  </a:moveTo>
                  <a:lnTo>
                    <a:pt x="42" y="26"/>
                  </a:lnTo>
                  <a:lnTo>
                    <a:pt x="35" y="45"/>
                  </a:lnTo>
                  <a:lnTo>
                    <a:pt x="26" y="62"/>
                  </a:lnTo>
                  <a:lnTo>
                    <a:pt x="26" y="65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2" y="52"/>
                  </a:lnTo>
                  <a:lnTo>
                    <a:pt x="11" y="36"/>
                  </a:lnTo>
                  <a:lnTo>
                    <a:pt x="18" y="19"/>
                  </a:lnTo>
                  <a:lnTo>
                    <a:pt x="20" y="0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5" name="Freeform 1623"/>
            <p:cNvSpPr>
              <a:spLocks/>
            </p:cNvSpPr>
            <p:nvPr/>
          </p:nvSpPr>
          <p:spPr bwMode="auto">
            <a:xfrm>
              <a:off x="7275949" y="4857120"/>
              <a:ext cx="67147" cy="60197"/>
            </a:xfrm>
            <a:custGeom>
              <a:avLst/>
              <a:gdLst>
                <a:gd name="T0" fmla="*/ 2147483647 w 91"/>
                <a:gd name="T1" fmla="*/ 0 h 92"/>
                <a:gd name="T2" fmla="*/ 2147483647 w 91"/>
                <a:gd name="T3" fmla="*/ 2147483647 h 92"/>
                <a:gd name="T4" fmla="*/ 2147483647 w 91"/>
                <a:gd name="T5" fmla="*/ 2147483647 h 92"/>
                <a:gd name="T6" fmla="*/ 2147483647 w 91"/>
                <a:gd name="T7" fmla="*/ 2147483647 h 92"/>
                <a:gd name="T8" fmla="*/ 2147483647 w 91"/>
                <a:gd name="T9" fmla="*/ 2147483647 h 92"/>
                <a:gd name="T10" fmla="*/ 2147483647 w 91"/>
                <a:gd name="T11" fmla="*/ 2147483647 h 92"/>
                <a:gd name="T12" fmla="*/ 2147483647 w 91"/>
                <a:gd name="T13" fmla="*/ 2147483647 h 92"/>
                <a:gd name="T14" fmla="*/ 2147483647 w 91"/>
                <a:gd name="T15" fmla="*/ 2147483647 h 92"/>
                <a:gd name="T16" fmla="*/ 2147483647 w 91"/>
                <a:gd name="T17" fmla="*/ 2147483647 h 92"/>
                <a:gd name="T18" fmla="*/ 2147483647 w 91"/>
                <a:gd name="T19" fmla="*/ 2147483647 h 92"/>
                <a:gd name="T20" fmla="*/ 2147483647 w 91"/>
                <a:gd name="T21" fmla="*/ 2147483647 h 92"/>
                <a:gd name="T22" fmla="*/ 2147483647 w 91"/>
                <a:gd name="T23" fmla="*/ 2147483647 h 92"/>
                <a:gd name="T24" fmla="*/ 2147483647 w 91"/>
                <a:gd name="T25" fmla="*/ 2147483647 h 92"/>
                <a:gd name="T26" fmla="*/ 0 w 91"/>
                <a:gd name="T27" fmla="*/ 2147483647 h 92"/>
                <a:gd name="T28" fmla="*/ 2147483647 w 91"/>
                <a:gd name="T29" fmla="*/ 0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92"/>
                <a:gd name="T47" fmla="*/ 91 w 91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92">
                  <a:moveTo>
                    <a:pt x="26" y="0"/>
                  </a:moveTo>
                  <a:lnTo>
                    <a:pt x="28" y="12"/>
                  </a:lnTo>
                  <a:lnTo>
                    <a:pt x="33" y="18"/>
                  </a:lnTo>
                  <a:lnTo>
                    <a:pt x="54" y="35"/>
                  </a:lnTo>
                  <a:lnTo>
                    <a:pt x="76" y="53"/>
                  </a:lnTo>
                  <a:lnTo>
                    <a:pt x="85" y="72"/>
                  </a:lnTo>
                  <a:lnTo>
                    <a:pt x="91" y="88"/>
                  </a:lnTo>
                  <a:lnTo>
                    <a:pt x="65" y="92"/>
                  </a:lnTo>
                  <a:lnTo>
                    <a:pt x="61" y="81"/>
                  </a:lnTo>
                  <a:lnTo>
                    <a:pt x="57" y="72"/>
                  </a:lnTo>
                  <a:lnTo>
                    <a:pt x="37" y="55"/>
                  </a:lnTo>
                  <a:lnTo>
                    <a:pt x="15" y="37"/>
                  </a:lnTo>
                  <a:lnTo>
                    <a:pt x="4" y="2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6" name="Freeform 1624"/>
            <p:cNvSpPr>
              <a:spLocks/>
            </p:cNvSpPr>
            <p:nvPr/>
          </p:nvSpPr>
          <p:spPr bwMode="auto">
            <a:xfrm>
              <a:off x="7275949" y="4857120"/>
              <a:ext cx="18976" cy="2617"/>
            </a:xfrm>
            <a:custGeom>
              <a:avLst/>
              <a:gdLst>
                <a:gd name="T0" fmla="*/ 0 w 26"/>
                <a:gd name="T1" fmla="*/ 2147483647 h 3"/>
                <a:gd name="T2" fmla="*/ 0 w 26"/>
                <a:gd name="T3" fmla="*/ 2147483647 h 3"/>
                <a:gd name="T4" fmla="*/ 2147483647 w 26"/>
                <a:gd name="T5" fmla="*/ 0 h 3"/>
                <a:gd name="T6" fmla="*/ 2147483647 w 26"/>
                <a:gd name="T7" fmla="*/ 2147483647 h 3"/>
                <a:gd name="T8" fmla="*/ 0 w 2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"/>
                <a:gd name="T17" fmla="*/ 26 w 2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">
                  <a:moveTo>
                    <a:pt x="0" y="1"/>
                  </a:moveTo>
                  <a:lnTo>
                    <a:pt x="0" y="3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7" name="Freeform 1671"/>
            <p:cNvSpPr>
              <a:spLocks/>
            </p:cNvSpPr>
            <p:nvPr/>
          </p:nvSpPr>
          <p:spPr bwMode="auto">
            <a:xfrm>
              <a:off x="6544636" y="5531066"/>
              <a:ext cx="141592" cy="99456"/>
            </a:xfrm>
            <a:custGeom>
              <a:avLst/>
              <a:gdLst>
                <a:gd name="T0" fmla="*/ 2147483647 w 194"/>
                <a:gd name="T1" fmla="*/ 2147483647 h 151"/>
                <a:gd name="T2" fmla="*/ 2147483647 w 194"/>
                <a:gd name="T3" fmla="*/ 2147483647 h 151"/>
                <a:gd name="T4" fmla="*/ 2147483647 w 194"/>
                <a:gd name="T5" fmla="*/ 2147483647 h 151"/>
                <a:gd name="T6" fmla="*/ 2147483647 w 194"/>
                <a:gd name="T7" fmla="*/ 2147483647 h 151"/>
                <a:gd name="T8" fmla="*/ 2147483647 w 194"/>
                <a:gd name="T9" fmla="*/ 2147483647 h 151"/>
                <a:gd name="T10" fmla="*/ 2147483647 w 194"/>
                <a:gd name="T11" fmla="*/ 2147483647 h 151"/>
                <a:gd name="T12" fmla="*/ 2147483647 w 194"/>
                <a:gd name="T13" fmla="*/ 2147483647 h 151"/>
                <a:gd name="T14" fmla="*/ 2147483647 w 194"/>
                <a:gd name="T15" fmla="*/ 2147483647 h 151"/>
                <a:gd name="T16" fmla="*/ 2147483647 w 194"/>
                <a:gd name="T17" fmla="*/ 2147483647 h 151"/>
                <a:gd name="T18" fmla="*/ 2147483647 w 194"/>
                <a:gd name="T19" fmla="*/ 2147483647 h 151"/>
                <a:gd name="T20" fmla="*/ 2147483647 w 194"/>
                <a:gd name="T21" fmla="*/ 2147483647 h 151"/>
                <a:gd name="T22" fmla="*/ 0 w 194"/>
                <a:gd name="T23" fmla="*/ 2147483647 h 151"/>
                <a:gd name="T24" fmla="*/ 0 w 194"/>
                <a:gd name="T25" fmla="*/ 2147483647 h 151"/>
                <a:gd name="T26" fmla="*/ 2147483647 w 194"/>
                <a:gd name="T27" fmla="*/ 2147483647 h 151"/>
                <a:gd name="T28" fmla="*/ 2147483647 w 194"/>
                <a:gd name="T29" fmla="*/ 2147483647 h 151"/>
                <a:gd name="T30" fmla="*/ 2147483647 w 194"/>
                <a:gd name="T31" fmla="*/ 2147483647 h 151"/>
                <a:gd name="T32" fmla="*/ 2147483647 w 194"/>
                <a:gd name="T33" fmla="*/ 2147483647 h 151"/>
                <a:gd name="T34" fmla="*/ 2147483647 w 194"/>
                <a:gd name="T35" fmla="*/ 2147483647 h 151"/>
                <a:gd name="T36" fmla="*/ 2147483647 w 194"/>
                <a:gd name="T37" fmla="*/ 2147483647 h 151"/>
                <a:gd name="T38" fmla="*/ 2147483647 w 194"/>
                <a:gd name="T39" fmla="*/ 2147483647 h 151"/>
                <a:gd name="T40" fmla="*/ 2147483647 w 194"/>
                <a:gd name="T41" fmla="*/ 2147483647 h 151"/>
                <a:gd name="T42" fmla="*/ 2147483647 w 194"/>
                <a:gd name="T43" fmla="*/ 0 h 151"/>
                <a:gd name="T44" fmla="*/ 2147483647 w 194"/>
                <a:gd name="T45" fmla="*/ 2147483647 h 1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4"/>
                <a:gd name="T70" fmla="*/ 0 h 151"/>
                <a:gd name="T71" fmla="*/ 194 w 194"/>
                <a:gd name="T72" fmla="*/ 151 h 1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4" h="151">
                  <a:moveTo>
                    <a:pt x="194" y="24"/>
                  </a:moveTo>
                  <a:lnTo>
                    <a:pt x="166" y="29"/>
                  </a:lnTo>
                  <a:lnTo>
                    <a:pt x="135" y="37"/>
                  </a:lnTo>
                  <a:lnTo>
                    <a:pt x="105" y="48"/>
                  </a:lnTo>
                  <a:lnTo>
                    <a:pt x="79" y="64"/>
                  </a:lnTo>
                  <a:lnTo>
                    <a:pt x="55" y="83"/>
                  </a:lnTo>
                  <a:lnTo>
                    <a:pt x="37" y="105"/>
                  </a:lnTo>
                  <a:lnTo>
                    <a:pt x="31" y="114"/>
                  </a:lnTo>
                  <a:lnTo>
                    <a:pt x="29" y="124"/>
                  </a:lnTo>
                  <a:lnTo>
                    <a:pt x="26" y="137"/>
                  </a:lnTo>
                  <a:lnTo>
                    <a:pt x="26" y="151"/>
                  </a:lnTo>
                  <a:lnTo>
                    <a:pt x="0" y="151"/>
                  </a:lnTo>
                  <a:lnTo>
                    <a:pt x="0" y="135"/>
                  </a:lnTo>
                  <a:lnTo>
                    <a:pt x="3" y="120"/>
                  </a:lnTo>
                  <a:lnTo>
                    <a:pt x="7" y="105"/>
                  </a:lnTo>
                  <a:lnTo>
                    <a:pt x="16" y="89"/>
                  </a:lnTo>
                  <a:lnTo>
                    <a:pt x="37" y="64"/>
                  </a:lnTo>
                  <a:lnTo>
                    <a:pt x="63" y="44"/>
                  </a:lnTo>
                  <a:lnTo>
                    <a:pt x="92" y="26"/>
                  </a:lnTo>
                  <a:lnTo>
                    <a:pt x="126" y="13"/>
                  </a:lnTo>
                  <a:lnTo>
                    <a:pt x="159" y="5"/>
                  </a:lnTo>
                  <a:lnTo>
                    <a:pt x="189" y="0"/>
                  </a:lnTo>
                  <a:lnTo>
                    <a:pt x="19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8" name="Freeform 1673"/>
            <p:cNvSpPr>
              <a:spLocks/>
            </p:cNvSpPr>
            <p:nvPr/>
          </p:nvSpPr>
          <p:spPr bwMode="auto">
            <a:xfrm>
              <a:off x="6544636" y="5627905"/>
              <a:ext cx="65687" cy="64123"/>
            </a:xfrm>
            <a:custGeom>
              <a:avLst/>
              <a:gdLst>
                <a:gd name="T0" fmla="*/ 2147483647 w 90"/>
                <a:gd name="T1" fmla="*/ 0 h 98"/>
                <a:gd name="T2" fmla="*/ 2147483647 w 90"/>
                <a:gd name="T3" fmla="*/ 2147483647 h 98"/>
                <a:gd name="T4" fmla="*/ 2147483647 w 90"/>
                <a:gd name="T5" fmla="*/ 2147483647 h 98"/>
                <a:gd name="T6" fmla="*/ 2147483647 w 90"/>
                <a:gd name="T7" fmla="*/ 2147483647 h 98"/>
                <a:gd name="T8" fmla="*/ 2147483647 w 90"/>
                <a:gd name="T9" fmla="*/ 2147483647 h 98"/>
                <a:gd name="T10" fmla="*/ 2147483647 w 90"/>
                <a:gd name="T11" fmla="*/ 2147483647 h 98"/>
                <a:gd name="T12" fmla="*/ 2147483647 w 90"/>
                <a:gd name="T13" fmla="*/ 2147483647 h 98"/>
                <a:gd name="T14" fmla="*/ 2147483647 w 90"/>
                <a:gd name="T15" fmla="*/ 2147483647 h 98"/>
                <a:gd name="T16" fmla="*/ 2147483647 w 90"/>
                <a:gd name="T17" fmla="*/ 2147483647 h 98"/>
                <a:gd name="T18" fmla="*/ 2147483647 w 90"/>
                <a:gd name="T19" fmla="*/ 2147483647 h 98"/>
                <a:gd name="T20" fmla="*/ 2147483647 w 90"/>
                <a:gd name="T21" fmla="*/ 2147483647 h 98"/>
                <a:gd name="T22" fmla="*/ 0 w 90"/>
                <a:gd name="T23" fmla="*/ 2147483647 h 98"/>
                <a:gd name="T24" fmla="*/ 2147483647 w 90"/>
                <a:gd name="T25" fmla="*/ 0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98"/>
                <a:gd name="T41" fmla="*/ 90 w 90"/>
                <a:gd name="T42" fmla="*/ 98 h 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98">
                  <a:moveTo>
                    <a:pt x="24" y="0"/>
                  </a:moveTo>
                  <a:lnTo>
                    <a:pt x="28" y="11"/>
                  </a:lnTo>
                  <a:lnTo>
                    <a:pt x="33" y="18"/>
                  </a:lnTo>
                  <a:lnTo>
                    <a:pt x="53" y="42"/>
                  </a:lnTo>
                  <a:lnTo>
                    <a:pt x="76" y="65"/>
                  </a:lnTo>
                  <a:lnTo>
                    <a:pt x="90" y="78"/>
                  </a:lnTo>
                  <a:lnTo>
                    <a:pt x="74" y="98"/>
                  </a:lnTo>
                  <a:lnTo>
                    <a:pt x="57" y="83"/>
                  </a:lnTo>
                  <a:lnTo>
                    <a:pt x="35" y="61"/>
                  </a:lnTo>
                  <a:lnTo>
                    <a:pt x="13" y="35"/>
                  </a:lnTo>
                  <a:lnTo>
                    <a:pt x="3" y="20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9" name="Freeform 1674"/>
            <p:cNvSpPr>
              <a:spLocks/>
            </p:cNvSpPr>
            <p:nvPr/>
          </p:nvSpPr>
          <p:spPr bwMode="auto">
            <a:xfrm>
              <a:off x="6544636" y="5627905"/>
              <a:ext cx="18976" cy="6543"/>
            </a:xfrm>
            <a:custGeom>
              <a:avLst/>
              <a:gdLst>
                <a:gd name="T0" fmla="*/ 0 w 26"/>
                <a:gd name="T1" fmla="*/ 2147483647 h 9"/>
                <a:gd name="T2" fmla="*/ 0 w 26"/>
                <a:gd name="T3" fmla="*/ 2147483647 h 9"/>
                <a:gd name="T4" fmla="*/ 2147483647 w 26"/>
                <a:gd name="T5" fmla="*/ 0 h 9"/>
                <a:gd name="T6" fmla="*/ 2147483647 w 26"/>
                <a:gd name="T7" fmla="*/ 2147483647 h 9"/>
                <a:gd name="T8" fmla="*/ 0 w 26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9"/>
                <a:gd name="T17" fmla="*/ 26 w 2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9">
                  <a:moveTo>
                    <a:pt x="0" y="3"/>
                  </a:moveTo>
                  <a:lnTo>
                    <a:pt x="0" y="9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0" name="Freeform 1677"/>
            <p:cNvSpPr>
              <a:spLocks/>
            </p:cNvSpPr>
            <p:nvPr/>
          </p:nvSpPr>
          <p:spPr bwMode="auto">
            <a:xfrm>
              <a:off x="6549015" y="5706423"/>
              <a:ext cx="135753" cy="129555"/>
            </a:xfrm>
            <a:custGeom>
              <a:avLst/>
              <a:gdLst>
                <a:gd name="T0" fmla="*/ 2147483647 w 187"/>
                <a:gd name="T1" fmla="*/ 0 h 198"/>
                <a:gd name="T2" fmla="*/ 2147483647 w 187"/>
                <a:gd name="T3" fmla="*/ 2147483647 h 198"/>
                <a:gd name="T4" fmla="*/ 2147483647 w 187"/>
                <a:gd name="T5" fmla="*/ 2147483647 h 198"/>
                <a:gd name="T6" fmla="*/ 2147483647 w 187"/>
                <a:gd name="T7" fmla="*/ 2147483647 h 198"/>
                <a:gd name="T8" fmla="*/ 2147483647 w 187"/>
                <a:gd name="T9" fmla="*/ 2147483647 h 198"/>
                <a:gd name="T10" fmla="*/ 2147483647 w 187"/>
                <a:gd name="T11" fmla="*/ 2147483647 h 198"/>
                <a:gd name="T12" fmla="*/ 2147483647 w 187"/>
                <a:gd name="T13" fmla="*/ 2147483647 h 198"/>
                <a:gd name="T14" fmla="*/ 2147483647 w 187"/>
                <a:gd name="T15" fmla="*/ 2147483647 h 198"/>
                <a:gd name="T16" fmla="*/ 2147483647 w 187"/>
                <a:gd name="T17" fmla="*/ 2147483647 h 198"/>
                <a:gd name="T18" fmla="*/ 2147483647 w 187"/>
                <a:gd name="T19" fmla="*/ 2147483647 h 198"/>
                <a:gd name="T20" fmla="*/ 0 w 187"/>
                <a:gd name="T21" fmla="*/ 2147483647 h 198"/>
                <a:gd name="T22" fmla="*/ 2147483647 w 187"/>
                <a:gd name="T23" fmla="*/ 2147483647 h 198"/>
                <a:gd name="T24" fmla="*/ 2147483647 w 187"/>
                <a:gd name="T25" fmla="*/ 2147483647 h 198"/>
                <a:gd name="T26" fmla="*/ 2147483647 w 187"/>
                <a:gd name="T27" fmla="*/ 2147483647 h 198"/>
                <a:gd name="T28" fmla="*/ 2147483647 w 187"/>
                <a:gd name="T29" fmla="*/ 2147483647 h 198"/>
                <a:gd name="T30" fmla="*/ 2147483647 w 187"/>
                <a:gd name="T31" fmla="*/ 2147483647 h 198"/>
                <a:gd name="T32" fmla="*/ 2147483647 w 187"/>
                <a:gd name="T33" fmla="*/ 2147483647 h 198"/>
                <a:gd name="T34" fmla="*/ 2147483647 w 187"/>
                <a:gd name="T35" fmla="*/ 2147483647 h 198"/>
                <a:gd name="T36" fmla="*/ 2147483647 w 187"/>
                <a:gd name="T37" fmla="*/ 2147483647 h 198"/>
                <a:gd name="T38" fmla="*/ 2147483647 w 187"/>
                <a:gd name="T39" fmla="*/ 0 h 198"/>
                <a:gd name="T40" fmla="*/ 2147483647 w 187"/>
                <a:gd name="T41" fmla="*/ 0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7"/>
                <a:gd name="T64" fmla="*/ 0 h 198"/>
                <a:gd name="T65" fmla="*/ 187 w 187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7" h="198">
                  <a:moveTo>
                    <a:pt x="187" y="0"/>
                  </a:moveTo>
                  <a:lnTo>
                    <a:pt x="187" y="15"/>
                  </a:lnTo>
                  <a:lnTo>
                    <a:pt x="182" y="37"/>
                  </a:lnTo>
                  <a:lnTo>
                    <a:pt x="176" y="52"/>
                  </a:lnTo>
                  <a:lnTo>
                    <a:pt x="165" y="69"/>
                  </a:lnTo>
                  <a:lnTo>
                    <a:pt x="143" y="95"/>
                  </a:lnTo>
                  <a:lnTo>
                    <a:pt x="115" y="121"/>
                  </a:lnTo>
                  <a:lnTo>
                    <a:pt x="60" y="161"/>
                  </a:lnTo>
                  <a:lnTo>
                    <a:pt x="37" y="178"/>
                  </a:lnTo>
                  <a:lnTo>
                    <a:pt x="21" y="198"/>
                  </a:lnTo>
                  <a:lnTo>
                    <a:pt x="0" y="182"/>
                  </a:lnTo>
                  <a:lnTo>
                    <a:pt x="19" y="159"/>
                  </a:lnTo>
                  <a:lnTo>
                    <a:pt x="43" y="141"/>
                  </a:lnTo>
                  <a:lnTo>
                    <a:pt x="98" y="100"/>
                  </a:lnTo>
                  <a:lnTo>
                    <a:pt x="124" y="76"/>
                  </a:lnTo>
                  <a:lnTo>
                    <a:pt x="145" y="52"/>
                  </a:lnTo>
                  <a:lnTo>
                    <a:pt x="152" y="43"/>
                  </a:lnTo>
                  <a:lnTo>
                    <a:pt x="158" y="28"/>
                  </a:lnTo>
                  <a:lnTo>
                    <a:pt x="161" y="13"/>
                  </a:lnTo>
                  <a:lnTo>
                    <a:pt x="161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1" name="Freeform 1679"/>
            <p:cNvSpPr>
              <a:spLocks/>
            </p:cNvSpPr>
            <p:nvPr/>
          </p:nvSpPr>
          <p:spPr bwMode="auto">
            <a:xfrm>
              <a:off x="6538797" y="5826818"/>
              <a:ext cx="26275" cy="53654"/>
            </a:xfrm>
            <a:custGeom>
              <a:avLst/>
              <a:gdLst>
                <a:gd name="T0" fmla="*/ 2147483647 w 36"/>
                <a:gd name="T1" fmla="*/ 2147483647 h 82"/>
                <a:gd name="T2" fmla="*/ 2147483647 w 36"/>
                <a:gd name="T3" fmla="*/ 2147483647 h 82"/>
                <a:gd name="T4" fmla="*/ 2147483647 w 36"/>
                <a:gd name="T5" fmla="*/ 2147483647 h 82"/>
                <a:gd name="T6" fmla="*/ 2147483647 w 36"/>
                <a:gd name="T7" fmla="*/ 2147483647 h 82"/>
                <a:gd name="T8" fmla="*/ 2147483647 w 36"/>
                <a:gd name="T9" fmla="*/ 2147483647 h 82"/>
                <a:gd name="T10" fmla="*/ 2147483647 w 36"/>
                <a:gd name="T11" fmla="*/ 2147483647 h 82"/>
                <a:gd name="T12" fmla="*/ 0 w 36"/>
                <a:gd name="T13" fmla="*/ 2147483647 h 82"/>
                <a:gd name="T14" fmla="*/ 2147483647 w 36"/>
                <a:gd name="T15" fmla="*/ 2147483647 h 82"/>
                <a:gd name="T16" fmla="*/ 2147483647 w 36"/>
                <a:gd name="T17" fmla="*/ 2147483647 h 82"/>
                <a:gd name="T18" fmla="*/ 2147483647 w 36"/>
                <a:gd name="T19" fmla="*/ 2147483647 h 82"/>
                <a:gd name="T20" fmla="*/ 2147483647 w 36"/>
                <a:gd name="T21" fmla="*/ 2147483647 h 82"/>
                <a:gd name="T22" fmla="*/ 2147483647 w 36"/>
                <a:gd name="T23" fmla="*/ 0 h 82"/>
                <a:gd name="T24" fmla="*/ 2147483647 w 36"/>
                <a:gd name="T25" fmla="*/ 2147483647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82"/>
                <a:gd name="T41" fmla="*/ 36 w 36"/>
                <a:gd name="T42" fmla="*/ 82 h 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82">
                  <a:moveTo>
                    <a:pt x="36" y="10"/>
                  </a:moveTo>
                  <a:lnTo>
                    <a:pt x="32" y="17"/>
                  </a:lnTo>
                  <a:lnTo>
                    <a:pt x="32" y="23"/>
                  </a:lnTo>
                  <a:lnTo>
                    <a:pt x="30" y="43"/>
                  </a:lnTo>
                  <a:lnTo>
                    <a:pt x="30" y="63"/>
                  </a:lnTo>
                  <a:lnTo>
                    <a:pt x="26" y="82"/>
                  </a:lnTo>
                  <a:lnTo>
                    <a:pt x="0" y="78"/>
                  </a:lnTo>
                  <a:lnTo>
                    <a:pt x="4" y="61"/>
                  </a:lnTo>
                  <a:lnTo>
                    <a:pt x="4" y="43"/>
                  </a:lnTo>
                  <a:lnTo>
                    <a:pt x="6" y="21"/>
                  </a:lnTo>
                  <a:lnTo>
                    <a:pt x="8" y="8"/>
                  </a:lnTo>
                  <a:lnTo>
                    <a:pt x="11" y="0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2" name="Freeform 1680"/>
            <p:cNvSpPr>
              <a:spLocks/>
            </p:cNvSpPr>
            <p:nvPr/>
          </p:nvSpPr>
          <p:spPr bwMode="auto">
            <a:xfrm>
              <a:off x="6547555" y="5824200"/>
              <a:ext cx="17516" cy="11778"/>
            </a:xfrm>
            <a:custGeom>
              <a:avLst/>
              <a:gdLst>
                <a:gd name="T0" fmla="*/ 2147483647 w 25"/>
                <a:gd name="T1" fmla="*/ 0 h 16"/>
                <a:gd name="T2" fmla="*/ 0 w 25"/>
                <a:gd name="T3" fmla="*/ 2147483647 h 16"/>
                <a:gd name="T4" fmla="*/ 2147483647 w 25"/>
                <a:gd name="T5" fmla="*/ 2147483647 h 16"/>
                <a:gd name="T6" fmla="*/ 2147483647 w 25"/>
                <a:gd name="T7" fmla="*/ 2147483647 h 16"/>
                <a:gd name="T8" fmla="*/ 2147483647 w 2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6"/>
                <a:gd name="T17" fmla="*/ 25 w 2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6">
                  <a:moveTo>
                    <a:pt x="2" y="0"/>
                  </a:moveTo>
                  <a:lnTo>
                    <a:pt x="0" y="3"/>
                  </a:lnTo>
                  <a:lnTo>
                    <a:pt x="25" y="13"/>
                  </a:lnTo>
                  <a:lnTo>
                    <a:pt x="23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3" name="Freeform 1681"/>
            <p:cNvSpPr>
              <a:spLocks/>
            </p:cNvSpPr>
            <p:nvPr/>
          </p:nvSpPr>
          <p:spPr bwMode="auto">
            <a:xfrm>
              <a:off x="6496465" y="5875237"/>
              <a:ext cx="59848" cy="41876"/>
            </a:xfrm>
            <a:custGeom>
              <a:avLst/>
              <a:gdLst>
                <a:gd name="T0" fmla="*/ 2147483647 w 81"/>
                <a:gd name="T1" fmla="*/ 2147483647 h 63"/>
                <a:gd name="T2" fmla="*/ 2147483647 w 81"/>
                <a:gd name="T3" fmla="*/ 2147483647 h 63"/>
                <a:gd name="T4" fmla="*/ 2147483647 w 81"/>
                <a:gd name="T5" fmla="*/ 2147483647 h 63"/>
                <a:gd name="T6" fmla="*/ 2147483647 w 81"/>
                <a:gd name="T7" fmla="*/ 2147483647 h 63"/>
                <a:gd name="T8" fmla="*/ 2147483647 w 81"/>
                <a:gd name="T9" fmla="*/ 2147483647 h 63"/>
                <a:gd name="T10" fmla="*/ 2147483647 w 81"/>
                <a:gd name="T11" fmla="*/ 2147483647 h 63"/>
                <a:gd name="T12" fmla="*/ 2147483647 w 81"/>
                <a:gd name="T13" fmla="*/ 2147483647 h 63"/>
                <a:gd name="T14" fmla="*/ 0 w 81"/>
                <a:gd name="T15" fmla="*/ 2147483647 h 63"/>
                <a:gd name="T16" fmla="*/ 2147483647 w 81"/>
                <a:gd name="T17" fmla="*/ 2147483647 h 63"/>
                <a:gd name="T18" fmla="*/ 2147483647 w 81"/>
                <a:gd name="T19" fmla="*/ 2147483647 h 63"/>
                <a:gd name="T20" fmla="*/ 2147483647 w 81"/>
                <a:gd name="T21" fmla="*/ 2147483647 h 63"/>
                <a:gd name="T22" fmla="*/ 2147483647 w 81"/>
                <a:gd name="T23" fmla="*/ 2147483647 h 63"/>
                <a:gd name="T24" fmla="*/ 2147483647 w 81"/>
                <a:gd name="T25" fmla="*/ 2147483647 h 63"/>
                <a:gd name="T26" fmla="*/ 2147483647 w 81"/>
                <a:gd name="T27" fmla="*/ 0 h 63"/>
                <a:gd name="T28" fmla="*/ 2147483647 w 81"/>
                <a:gd name="T29" fmla="*/ 2147483647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1"/>
                <a:gd name="T46" fmla="*/ 0 h 63"/>
                <a:gd name="T47" fmla="*/ 81 w 81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1" h="63">
                  <a:moveTo>
                    <a:pt x="81" y="13"/>
                  </a:moveTo>
                  <a:lnTo>
                    <a:pt x="74" y="23"/>
                  </a:lnTo>
                  <a:lnTo>
                    <a:pt x="65" y="32"/>
                  </a:lnTo>
                  <a:lnTo>
                    <a:pt x="46" y="43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4" y="63"/>
                  </a:lnTo>
                  <a:lnTo>
                    <a:pt x="0" y="56"/>
                  </a:lnTo>
                  <a:lnTo>
                    <a:pt x="2" y="49"/>
                  </a:lnTo>
                  <a:lnTo>
                    <a:pt x="11" y="36"/>
                  </a:lnTo>
                  <a:lnTo>
                    <a:pt x="30" y="23"/>
                  </a:lnTo>
                  <a:lnTo>
                    <a:pt x="48" y="12"/>
                  </a:lnTo>
                  <a:lnTo>
                    <a:pt x="54" y="6"/>
                  </a:lnTo>
                  <a:lnTo>
                    <a:pt x="59" y="0"/>
                  </a:lnTo>
                  <a:lnTo>
                    <a:pt x="81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4" name="Freeform 1682"/>
            <p:cNvSpPr>
              <a:spLocks/>
            </p:cNvSpPr>
            <p:nvPr/>
          </p:nvSpPr>
          <p:spPr bwMode="auto">
            <a:xfrm>
              <a:off x="6538797" y="5875237"/>
              <a:ext cx="18976" cy="9160"/>
            </a:xfrm>
            <a:custGeom>
              <a:avLst/>
              <a:gdLst>
                <a:gd name="T0" fmla="*/ 2147483647 w 26"/>
                <a:gd name="T1" fmla="*/ 2147483647 h 13"/>
                <a:gd name="T2" fmla="*/ 2147483647 w 26"/>
                <a:gd name="T3" fmla="*/ 2147483647 h 13"/>
                <a:gd name="T4" fmla="*/ 2147483647 w 26"/>
                <a:gd name="T5" fmla="*/ 2147483647 h 13"/>
                <a:gd name="T6" fmla="*/ 2147483647 w 26"/>
                <a:gd name="T7" fmla="*/ 0 h 13"/>
                <a:gd name="T8" fmla="*/ 0 w 26"/>
                <a:gd name="T9" fmla="*/ 2147483647 h 13"/>
                <a:gd name="T10" fmla="*/ 2147483647 w 26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3"/>
                <a:gd name="T20" fmla="*/ 26 w 2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3">
                  <a:moveTo>
                    <a:pt x="26" y="8"/>
                  </a:moveTo>
                  <a:lnTo>
                    <a:pt x="26" y="12"/>
                  </a:lnTo>
                  <a:lnTo>
                    <a:pt x="24" y="13"/>
                  </a:lnTo>
                  <a:lnTo>
                    <a:pt x="2" y="0"/>
                  </a:lnTo>
                  <a:lnTo>
                    <a:pt x="0" y="4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5" name="Freeform 1683"/>
            <p:cNvSpPr>
              <a:spLocks/>
            </p:cNvSpPr>
            <p:nvPr/>
          </p:nvSpPr>
          <p:spPr bwMode="auto">
            <a:xfrm>
              <a:off x="6446835" y="5906644"/>
              <a:ext cx="62767" cy="61506"/>
            </a:xfrm>
            <a:custGeom>
              <a:avLst/>
              <a:gdLst>
                <a:gd name="T0" fmla="*/ 2147483647 w 85"/>
                <a:gd name="T1" fmla="*/ 2147483647 h 92"/>
                <a:gd name="T2" fmla="*/ 2147483647 w 85"/>
                <a:gd name="T3" fmla="*/ 2147483647 h 92"/>
                <a:gd name="T4" fmla="*/ 2147483647 w 85"/>
                <a:gd name="T5" fmla="*/ 2147483647 h 92"/>
                <a:gd name="T6" fmla="*/ 2147483647 w 85"/>
                <a:gd name="T7" fmla="*/ 2147483647 h 92"/>
                <a:gd name="T8" fmla="*/ 2147483647 w 85"/>
                <a:gd name="T9" fmla="*/ 2147483647 h 92"/>
                <a:gd name="T10" fmla="*/ 2147483647 w 85"/>
                <a:gd name="T11" fmla="*/ 2147483647 h 92"/>
                <a:gd name="T12" fmla="*/ 2147483647 w 85"/>
                <a:gd name="T13" fmla="*/ 2147483647 h 92"/>
                <a:gd name="T14" fmla="*/ 0 w 85"/>
                <a:gd name="T15" fmla="*/ 2147483647 h 92"/>
                <a:gd name="T16" fmla="*/ 2147483647 w 85"/>
                <a:gd name="T17" fmla="*/ 2147483647 h 92"/>
                <a:gd name="T18" fmla="*/ 2147483647 w 85"/>
                <a:gd name="T19" fmla="*/ 2147483647 h 92"/>
                <a:gd name="T20" fmla="*/ 2147483647 w 85"/>
                <a:gd name="T21" fmla="*/ 2147483647 h 92"/>
                <a:gd name="T22" fmla="*/ 2147483647 w 85"/>
                <a:gd name="T23" fmla="*/ 2147483647 h 92"/>
                <a:gd name="T24" fmla="*/ 2147483647 w 85"/>
                <a:gd name="T25" fmla="*/ 2147483647 h 92"/>
                <a:gd name="T26" fmla="*/ 2147483647 w 85"/>
                <a:gd name="T27" fmla="*/ 0 h 92"/>
                <a:gd name="T28" fmla="*/ 2147483647 w 85"/>
                <a:gd name="T29" fmla="*/ 2147483647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92"/>
                <a:gd name="T47" fmla="*/ 85 w 85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92">
                  <a:moveTo>
                    <a:pt x="85" y="24"/>
                  </a:moveTo>
                  <a:lnTo>
                    <a:pt x="51" y="33"/>
                  </a:lnTo>
                  <a:lnTo>
                    <a:pt x="46" y="37"/>
                  </a:lnTo>
                  <a:lnTo>
                    <a:pt x="35" y="46"/>
                  </a:lnTo>
                  <a:lnTo>
                    <a:pt x="31" y="53"/>
                  </a:lnTo>
                  <a:lnTo>
                    <a:pt x="27" y="62"/>
                  </a:lnTo>
                  <a:lnTo>
                    <a:pt x="25" y="92"/>
                  </a:lnTo>
                  <a:lnTo>
                    <a:pt x="0" y="92"/>
                  </a:lnTo>
                  <a:lnTo>
                    <a:pt x="1" y="61"/>
                  </a:lnTo>
                  <a:lnTo>
                    <a:pt x="7" y="44"/>
                  </a:lnTo>
                  <a:lnTo>
                    <a:pt x="14" y="29"/>
                  </a:lnTo>
                  <a:lnTo>
                    <a:pt x="27" y="18"/>
                  </a:lnTo>
                  <a:lnTo>
                    <a:pt x="42" y="9"/>
                  </a:lnTo>
                  <a:lnTo>
                    <a:pt x="77" y="0"/>
                  </a:lnTo>
                  <a:lnTo>
                    <a:pt x="8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6" name="Freeform 1684"/>
            <p:cNvSpPr>
              <a:spLocks/>
            </p:cNvSpPr>
            <p:nvPr/>
          </p:nvSpPr>
          <p:spPr bwMode="auto">
            <a:xfrm>
              <a:off x="6496465" y="5906644"/>
              <a:ext cx="18976" cy="15704"/>
            </a:xfrm>
            <a:custGeom>
              <a:avLst/>
              <a:gdLst>
                <a:gd name="T0" fmla="*/ 2147483647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2147483647 h 24"/>
                <a:gd name="T6" fmla="*/ 2147483647 w 24"/>
                <a:gd name="T7" fmla="*/ 0 h 24"/>
                <a:gd name="T8" fmla="*/ 0 w 24"/>
                <a:gd name="T9" fmla="*/ 2147483647 h 24"/>
                <a:gd name="T10" fmla="*/ 2147483647 w 24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24" y="14"/>
                  </a:moveTo>
                  <a:lnTo>
                    <a:pt x="22" y="22"/>
                  </a:lnTo>
                  <a:lnTo>
                    <a:pt x="17" y="24"/>
                  </a:lnTo>
                  <a:lnTo>
                    <a:pt x="9" y="0"/>
                  </a:lnTo>
                  <a:lnTo>
                    <a:pt x="0" y="7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7" name="Freeform 1685"/>
            <p:cNvSpPr>
              <a:spLocks/>
            </p:cNvSpPr>
            <p:nvPr/>
          </p:nvSpPr>
          <p:spPr bwMode="auto">
            <a:xfrm>
              <a:off x="6446835" y="5966841"/>
              <a:ext cx="61308" cy="87678"/>
            </a:xfrm>
            <a:custGeom>
              <a:avLst/>
              <a:gdLst>
                <a:gd name="T0" fmla="*/ 2147483647 w 83"/>
                <a:gd name="T1" fmla="*/ 0 h 135"/>
                <a:gd name="T2" fmla="*/ 2147483647 w 83"/>
                <a:gd name="T3" fmla="*/ 2147483647 h 135"/>
                <a:gd name="T4" fmla="*/ 2147483647 w 83"/>
                <a:gd name="T5" fmla="*/ 2147483647 h 135"/>
                <a:gd name="T6" fmla="*/ 2147483647 w 83"/>
                <a:gd name="T7" fmla="*/ 2147483647 h 135"/>
                <a:gd name="T8" fmla="*/ 2147483647 w 83"/>
                <a:gd name="T9" fmla="*/ 2147483647 h 135"/>
                <a:gd name="T10" fmla="*/ 2147483647 w 83"/>
                <a:gd name="T11" fmla="*/ 2147483647 h 135"/>
                <a:gd name="T12" fmla="*/ 2147483647 w 83"/>
                <a:gd name="T13" fmla="*/ 2147483647 h 135"/>
                <a:gd name="T14" fmla="*/ 2147483647 w 83"/>
                <a:gd name="T15" fmla="*/ 2147483647 h 135"/>
                <a:gd name="T16" fmla="*/ 2147483647 w 83"/>
                <a:gd name="T17" fmla="*/ 2147483647 h 135"/>
                <a:gd name="T18" fmla="*/ 2147483647 w 83"/>
                <a:gd name="T19" fmla="*/ 2147483647 h 135"/>
                <a:gd name="T20" fmla="*/ 2147483647 w 83"/>
                <a:gd name="T21" fmla="*/ 2147483647 h 135"/>
                <a:gd name="T22" fmla="*/ 2147483647 w 83"/>
                <a:gd name="T23" fmla="*/ 2147483647 h 135"/>
                <a:gd name="T24" fmla="*/ 2147483647 w 83"/>
                <a:gd name="T25" fmla="*/ 2147483647 h 135"/>
                <a:gd name="T26" fmla="*/ 0 w 83"/>
                <a:gd name="T27" fmla="*/ 2147483647 h 135"/>
                <a:gd name="T28" fmla="*/ 2147483647 w 83"/>
                <a:gd name="T29" fmla="*/ 0 h 1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135"/>
                <a:gd name="T47" fmla="*/ 83 w 83"/>
                <a:gd name="T48" fmla="*/ 135 h 1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135">
                  <a:moveTo>
                    <a:pt x="25" y="0"/>
                  </a:moveTo>
                  <a:lnTo>
                    <a:pt x="29" y="21"/>
                  </a:lnTo>
                  <a:lnTo>
                    <a:pt x="33" y="37"/>
                  </a:lnTo>
                  <a:lnTo>
                    <a:pt x="40" y="52"/>
                  </a:lnTo>
                  <a:lnTo>
                    <a:pt x="49" y="65"/>
                  </a:lnTo>
                  <a:lnTo>
                    <a:pt x="68" y="93"/>
                  </a:lnTo>
                  <a:lnTo>
                    <a:pt x="83" y="122"/>
                  </a:lnTo>
                  <a:lnTo>
                    <a:pt x="61" y="135"/>
                  </a:lnTo>
                  <a:lnTo>
                    <a:pt x="46" y="106"/>
                  </a:lnTo>
                  <a:lnTo>
                    <a:pt x="27" y="78"/>
                  </a:lnTo>
                  <a:lnTo>
                    <a:pt x="18" y="65"/>
                  </a:lnTo>
                  <a:lnTo>
                    <a:pt x="9" y="47"/>
                  </a:lnTo>
                  <a:lnTo>
                    <a:pt x="3" y="24"/>
                  </a:lnTo>
                  <a:lnTo>
                    <a:pt x="0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8" name="Freeform 1686"/>
            <p:cNvSpPr>
              <a:spLocks/>
            </p:cNvSpPr>
            <p:nvPr/>
          </p:nvSpPr>
          <p:spPr bwMode="auto">
            <a:xfrm>
              <a:off x="6446835" y="5966841"/>
              <a:ext cx="18976" cy="1309"/>
            </a:xfrm>
            <a:custGeom>
              <a:avLst/>
              <a:gdLst>
                <a:gd name="T0" fmla="*/ 0 w 25"/>
                <a:gd name="T1" fmla="*/ 2147483647 h 4"/>
                <a:gd name="T2" fmla="*/ 0 w 25"/>
                <a:gd name="T3" fmla="*/ 2147483647 h 4"/>
                <a:gd name="T4" fmla="*/ 2147483647 w 25"/>
                <a:gd name="T5" fmla="*/ 0 h 4"/>
                <a:gd name="T6" fmla="*/ 2147483647 w 25"/>
                <a:gd name="T7" fmla="*/ 2147483647 h 4"/>
                <a:gd name="T8" fmla="*/ 0 w 25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"/>
                <a:gd name="T17" fmla="*/ 25 w 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">
                  <a:moveTo>
                    <a:pt x="0" y="2"/>
                  </a:moveTo>
                  <a:lnTo>
                    <a:pt x="0" y="4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9" name="Freeform 1687"/>
            <p:cNvSpPr>
              <a:spLocks/>
            </p:cNvSpPr>
            <p:nvPr/>
          </p:nvSpPr>
          <p:spPr bwMode="auto">
            <a:xfrm>
              <a:off x="6493546" y="6044051"/>
              <a:ext cx="16057" cy="15704"/>
            </a:xfrm>
            <a:custGeom>
              <a:avLst/>
              <a:gdLst>
                <a:gd name="T0" fmla="*/ 2147483647 w 23"/>
                <a:gd name="T1" fmla="*/ 0 h 24"/>
                <a:gd name="T2" fmla="*/ 0 w 23"/>
                <a:gd name="T3" fmla="*/ 2147483647 h 24"/>
                <a:gd name="T4" fmla="*/ 2147483647 w 23"/>
                <a:gd name="T5" fmla="*/ 2147483647 h 24"/>
                <a:gd name="T6" fmla="*/ 2147483647 w 23"/>
                <a:gd name="T7" fmla="*/ 2147483647 h 24"/>
                <a:gd name="T8" fmla="*/ 2147483647 w 2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4"/>
                <a:gd name="T17" fmla="*/ 23 w 2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4">
                  <a:moveTo>
                    <a:pt x="17" y="0"/>
                  </a:moveTo>
                  <a:lnTo>
                    <a:pt x="0" y="20"/>
                  </a:lnTo>
                  <a:lnTo>
                    <a:pt x="6" y="24"/>
                  </a:lnTo>
                  <a:lnTo>
                    <a:pt x="23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0" name="Freeform 1688"/>
            <p:cNvSpPr>
              <a:spLocks/>
            </p:cNvSpPr>
            <p:nvPr/>
          </p:nvSpPr>
          <p:spPr bwMode="auto">
            <a:xfrm>
              <a:off x="6492086" y="6044051"/>
              <a:ext cx="16057" cy="13086"/>
            </a:xfrm>
            <a:custGeom>
              <a:avLst/>
              <a:gdLst>
                <a:gd name="T0" fmla="*/ 0 w 22"/>
                <a:gd name="T1" fmla="*/ 2147483647 h 20"/>
                <a:gd name="T2" fmla="*/ 2147483647 w 22"/>
                <a:gd name="T3" fmla="*/ 2147483647 h 20"/>
                <a:gd name="T4" fmla="*/ 2147483647 w 22"/>
                <a:gd name="T5" fmla="*/ 0 h 20"/>
                <a:gd name="T6" fmla="*/ 2147483647 w 22"/>
                <a:gd name="T7" fmla="*/ 2147483647 h 20"/>
                <a:gd name="T8" fmla="*/ 0 w 22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0" y="16"/>
                  </a:moveTo>
                  <a:lnTo>
                    <a:pt x="1" y="2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1" name="Freeform 1689"/>
            <p:cNvSpPr>
              <a:spLocks/>
            </p:cNvSpPr>
            <p:nvPr/>
          </p:nvSpPr>
          <p:spPr bwMode="auto">
            <a:xfrm>
              <a:off x="6351954" y="6027039"/>
              <a:ext cx="154729" cy="34024"/>
            </a:xfrm>
            <a:custGeom>
              <a:avLst/>
              <a:gdLst>
                <a:gd name="T0" fmla="*/ 2147483647 w 211"/>
                <a:gd name="T1" fmla="*/ 2147483647 h 52"/>
                <a:gd name="T2" fmla="*/ 2147483647 w 211"/>
                <a:gd name="T3" fmla="*/ 2147483647 h 52"/>
                <a:gd name="T4" fmla="*/ 2147483647 w 211"/>
                <a:gd name="T5" fmla="*/ 2147483647 h 52"/>
                <a:gd name="T6" fmla="*/ 2147483647 w 211"/>
                <a:gd name="T7" fmla="*/ 2147483647 h 52"/>
                <a:gd name="T8" fmla="*/ 2147483647 w 211"/>
                <a:gd name="T9" fmla="*/ 2147483647 h 52"/>
                <a:gd name="T10" fmla="*/ 0 w 211"/>
                <a:gd name="T11" fmla="*/ 2147483647 h 52"/>
                <a:gd name="T12" fmla="*/ 0 w 211"/>
                <a:gd name="T13" fmla="*/ 0 h 52"/>
                <a:gd name="T14" fmla="*/ 2147483647 w 211"/>
                <a:gd name="T15" fmla="*/ 2147483647 h 52"/>
                <a:gd name="T16" fmla="*/ 2147483647 w 211"/>
                <a:gd name="T17" fmla="*/ 2147483647 h 52"/>
                <a:gd name="T18" fmla="*/ 2147483647 w 211"/>
                <a:gd name="T19" fmla="*/ 2147483647 h 52"/>
                <a:gd name="T20" fmla="*/ 2147483647 w 211"/>
                <a:gd name="T21" fmla="*/ 2147483647 h 52"/>
                <a:gd name="T22" fmla="*/ 2147483647 w 211"/>
                <a:gd name="T23" fmla="*/ 2147483647 h 52"/>
                <a:gd name="T24" fmla="*/ 2147483647 w 211"/>
                <a:gd name="T25" fmla="*/ 2147483647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1"/>
                <a:gd name="T40" fmla="*/ 0 h 52"/>
                <a:gd name="T41" fmla="*/ 211 w 211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1" h="52">
                  <a:moveTo>
                    <a:pt x="202" y="52"/>
                  </a:moveTo>
                  <a:lnTo>
                    <a:pt x="179" y="44"/>
                  </a:lnTo>
                  <a:lnTo>
                    <a:pt x="157" y="37"/>
                  </a:lnTo>
                  <a:lnTo>
                    <a:pt x="111" y="29"/>
                  </a:lnTo>
                  <a:lnTo>
                    <a:pt x="59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59" y="2"/>
                  </a:lnTo>
                  <a:lnTo>
                    <a:pt x="115" y="5"/>
                  </a:lnTo>
                  <a:lnTo>
                    <a:pt x="163" y="13"/>
                  </a:lnTo>
                  <a:lnTo>
                    <a:pt x="189" y="20"/>
                  </a:lnTo>
                  <a:lnTo>
                    <a:pt x="211" y="28"/>
                  </a:lnTo>
                  <a:lnTo>
                    <a:pt x="202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2" name="Freeform 1690"/>
            <p:cNvSpPr>
              <a:spLocks/>
            </p:cNvSpPr>
            <p:nvPr/>
          </p:nvSpPr>
          <p:spPr bwMode="auto">
            <a:xfrm>
              <a:off x="6496465" y="6045359"/>
              <a:ext cx="13137" cy="15704"/>
            </a:xfrm>
            <a:custGeom>
              <a:avLst/>
              <a:gdLst>
                <a:gd name="T0" fmla="*/ 2147483647 w 17"/>
                <a:gd name="T1" fmla="*/ 2147483647 h 24"/>
                <a:gd name="T2" fmla="*/ 2147483647 w 17"/>
                <a:gd name="T3" fmla="*/ 2147483647 h 24"/>
                <a:gd name="T4" fmla="*/ 2147483647 w 17"/>
                <a:gd name="T5" fmla="*/ 0 h 24"/>
                <a:gd name="T6" fmla="*/ 0 w 17"/>
                <a:gd name="T7" fmla="*/ 2147483647 h 24"/>
                <a:gd name="T8" fmla="*/ 2147483647 w 17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4"/>
                <a:gd name="T17" fmla="*/ 17 w 1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4">
                  <a:moveTo>
                    <a:pt x="17" y="1"/>
                  </a:moveTo>
                  <a:lnTo>
                    <a:pt x="4" y="24"/>
                  </a:lnTo>
                  <a:lnTo>
                    <a:pt x="13" y="0"/>
                  </a:lnTo>
                  <a:lnTo>
                    <a:pt x="0" y="22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3" name="Freeform 1691"/>
            <p:cNvSpPr>
              <a:spLocks/>
            </p:cNvSpPr>
            <p:nvPr/>
          </p:nvSpPr>
          <p:spPr bwMode="auto">
            <a:xfrm>
              <a:off x="6267291" y="6016569"/>
              <a:ext cx="84663" cy="26173"/>
            </a:xfrm>
            <a:custGeom>
              <a:avLst/>
              <a:gdLst>
                <a:gd name="T0" fmla="*/ 2147483647 w 117"/>
                <a:gd name="T1" fmla="*/ 2147483647 h 41"/>
                <a:gd name="T2" fmla="*/ 2147483647 w 117"/>
                <a:gd name="T3" fmla="*/ 2147483647 h 41"/>
                <a:gd name="T4" fmla="*/ 2147483647 w 117"/>
                <a:gd name="T5" fmla="*/ 2147483647 h 41"/>
                <a:gd name="T6" fmla="*/ 2147483647 w 117"/>
                <a:gd name="T7" fmla="*/ 2147483647 h 41"/>
                <a:gd name="T8" fmla="*/ 2147483647 w 117"/>
                <a:gd name="T9" fmla="*/ 2147483647 h 41"/>
                <a:gd name="T10" fmla="*/ 0 w 117"/>
                <a:gd name="T11" fmla="*/ 2147483647 h 41"/>
                <a:gd name="T12" fmla="*/ 2147483647 w 117"/>
                <a:gd name="T13" fmla="*/ 0 h 41"/>
                <a:gd name="T14" fmla="*/ 2147483647 w 117"/>
                <a:gd name="T15" fmla="*/ 2147483647 h 41"/>
                <a:gd name="T16" fmla="*/ 2147483647 w 117"/>
                <a:gd name="T17" fmla="*/ 2147483647 h 41"/>
                <a:gd name="T18" fmla="*/ 2147483647 w 117"/>
                <a:gd name="T19" fmla="*/ 2147483647 h 41"/>
                <a:gd name="T20" fmla="*/ 2147483647 w 117"/>
                <a:gd name="T21" fmla="*/ 2147483647 h 41"/>
                <a:gd name="T22" fmla="*/ 2147483647 w 117"/>
                <a:gd name="T23" fmla="*/ 2147483647 h 41"/>
                <a:gd name="T24" fmla="*/ 2147483647 w 117"/>
                <a:gd name="T25" fmla="*/ 2147483647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"/>
                <a:gd name="T40" fmla="*/ 0 h 41"/>
                <a:gd name="T41" fmla="*/ 117 w 117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" h="41">
                  <a:moveTo>
                    <a:pt x="117" y="41"/>
                  </a:moveTo>
                  <a:lnTo>
                    <a:pt x="58" y="39"/>
                  </a:lnTo>
                  <a:lnTo>
                    <a:pt x="39" y="37"/>
                  </a:lnTo>
                  <a:lnTo>
                    <a:pt x="23" y="32"/>
                  </a:lnTo>
                  <a:lnTo>
                    <a:pt x="10" y="24"/>
                  </a:lnTo>
                  <a:lnTo>
                    <a:pt x="0" y="17"/>
                  </a:lnTo>
                  <a:lnTo>
                    <a:pt x="21" y="0"/>
                  </a:lnTo>
                  <a:lnTo>
                    <a:pt x="26" y="6"/>
                  </a:lnTo>
                  <a:lnTo>
                    <a:pt x="34" y="9"/>
                  </a:lnTo>
                  <a:lnTo>
                    <a:pt x="47" y="13"/>
                  </a:lnTo>
                  <a:lnTo>
                    <a:pt x="58" y="15"/>
                  </a:lnTo>
                  <a:lnTo>
                    <a:pt x="117" y="17"/>
                  </a:lnTo>
                  <a:lnTo>
                    <a:pt x="117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4" name="Freeform 1692"/>
            <p:cNvSpPr>
              <a:spLocks/>
            </p:cNvSpPr>
            <p:nvPr/>
          </p:nvSpPr>
          <p:spPr bwMode="auto">
            <a:xfrm>
              <a:off x="6351954" y="6027039"/>
              <a:ext cx="1460" cy="15704"/>
            </a:xfrm>
            <a:custGeom>
              <a:avLst/>
              <a:gdLst>
                <a:gd name="T0" fmla="*/ 0 w 1460"/>
                <a:gd name="T1" fmla="*/ 0 h 24"/>
                <a:gd name="T2" fmla="*/ 0 w 1460"/>
                <a:gd name="T3" fmla="*/ 2147483647 h 24"/>
                <a:gd name="T4" fmla="*/ 0 w 1460"/>
                <a:gd name="T5" fmla="*/ 0 h 24"/>
                <a:gd name="T6" fmla="*/ 0 60000 65536"/>
                <a:gd name="T7" fmla="*/ 0 60000 65536"/>
                <a:gd name="T8" fmla="*/ 0 60000 65536"/>
                <a:gd name="T9" fmla="*/ 0 w 1460"/>
                <a:gd name="T10" fmla="*/ 0 h 24"/>
                <a:gd name="T11" fmla="*/ 1460 w 146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0" h="24">
                  <a:moveTo>
                    <a:pt x="0" y="0"/>
                  </a:move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5" name="Freeform 1693"/>
            <p:cNvSpPr>
              <a:spLocks/>
            </p:cNvSpPr>
            <p:nvPr/>
          </p:nvSpPr>
          <p:spPr bwMode="auto">
            <a:xfrm>
              <a:off x="6258533" y="5945903"/>
              <a:ext cx="26275" cy="77209"/>
            </a:xfrm>
            <a:custGeom>
              <a:avLst/>
              <a:gdLst>
                <a:gd name="T0" fmla="*/ 2147483647 w 37"/>
                <a:gd name="T1" fmla="*/ 2147483647 h 118"/>
                <a:gd name="T2" fmla="*/ 2147483647 w 37"/>
                <a:gd name="T3" fmla="*/ 2147483647 h 118"/>
                <a:gd name="T4" fmla="*/ 2147483647 w 37"/>
                <a:gd name="T5" fmla="*/ 2147483647 h 118"/>
                <a:gd name="T6" fmla="*/ 2147483647 w 37"/>
                <a:gd name="T7" fmla="*/ 2147483647 h 118"/>
                <a:gd name="T8" fmla="*/ 2147483647 w 37"/>
                <a:gd name="T9" fmla="*/ 2147483647 h 118"/>
                <a:gd name="T10" fmla="*/ 2147483647 w 37"/>
                <a:gd name="T11" fmla="*/ 2147483647 h 118"/>
                <a:gd name="T12" fmla="*/ 0 w 37"/>
                <a:gd name="T13" fmla="*/ 2147483647 h 118"/>
                <a:gd name="T14" fmla="*/ 2147483647 w 37"/>
                <a:gd name="T15" fmla="*/ 0 h 118"/>
                <a:gd name="T16" fmla="*/ 2147483647 w 37"/>
                <a:gd name="T17" fmla="*/ 2147483647 h 118"/>
                <a:gd name="T18" fmla="*/ 2147483647 w 37"/>
                <a:gd name="T19" fmla="*/ 2147483647 h 118"/>
                <a:gd name="T20" fmla="*/ 2147483647 w 37"/>
                <a:gd name="T21" fmla="*/ 2147483647 h 118"/>
                <a:gd name="T22" fmla="*/ 2147483647 w 37"/>
                <a:gd name="T23" fmla="*/ 2147483647 h 118"/>
                <a:gd name="T24" fmla="*/ 2147483647 w 37"/>
                <a:gd name="T25" fmla="*/ 2147483647 h 118"/>
                <a:gd name="T26" fmla="*/ 2147483647 w 37"/>
                <a:gd name="T27" fmla="*/ 2147483647 h 118"/>
                <a:gd name="T28" fmla="*/ 2147483647 w 37"/>
                <a:gd name="T29" fmla="*/ 2147483647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"/>
                <a:gd name="T46" fmla="*/ 0 h 118"/>
                <a:gd name="T47" fmla="*/ 37 w 37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" h="118">
                  <a:moveTo>
                    <a:pt x="12" y="118"/>
                  </a:moveTo>
                  <a:lnTo>
                    <a:pt x="10" y="103"/>
                  </a:lnTo>
                  <a:lnTo>
                    <a:pt x="10" y="89"/>
                  </a:lnTo>
                  <a:lnTo>
                    <a:pt x="13" y="61"/>
                  </a:lnTo>
                  <a:lnTo>
                    <a:pt x="13" y="37"/>
                  </a:lnTo>
                  <a:lnTo>
                    <a:pt x="10" y="28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32" y="15"/>
                  </a:lnTo>
                  <a:lnTo>
                    <a:pt x="37" y="33"/>
                  </a:lnTo>
                  <a:lnTo>
                    <a:pt x="37" y="65"/>
                  </a:lnTo>
                  <a:lnTo>
                    <a:pt x="34" y="92"/>
                  </a:lnTo>
                  <a:lnTo>
                    <a:pt x="34" y="100"/>
                  </a:lnTo>
                  <a:lnTo>
                    <a:pt x="36" y="111"/>
                  </a:lnTo>
                  <a:lnTo>
                    <a:pt x="12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6" name="Freeform 1694"/>
            <p:cNvSpPr>
              <a:spLocks/>
            </p:cNvSpPr>
            <p:nvPr/>
          </p:nvSpPr>
          <p:spPr bwMode="auto">
            <a:xfrm>
              <a:off x="6265832" y="6016569"/>
              <a:ext cx="17516" cy="10469"/>
            </a:xfrm>
            <a:custGeom>
              <a:avLst/>
              <a:gdLst>
                <a:gd name="T0" fmla="*/ 2147483647 w 24"/>
                <a:gd name="T1" fmla="*/ 2147483647 h 17"/>
                <a:gd name="T2" fmla="*/ 2147483647 w 24"/>
                <a:gd name="T3" fmla="*/ 2147483647 h 17"/>
                <a:gd name="T4" fmla="*/ 0 w 24"/>
                <a:gd name="T5" fmla="*/ 2147483647 h 17"/>
                <a:gd name="T6" fmla="*/ 2147483647 w 24"/>
                <a:gd name="T7" fmla="*/ 2147483647 h 17"/>
                <a:gd name="T8" fmla="*/ 2147483647 w 24"/>
                <a:gd name="T9" fmla="*/ 0 h 17"/>
                <a:gd name="T10" fmla="*/ 2147483647 w 24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7"/>
                <a:gd name="T20" fmla="*/ 24 w 2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7">
                  <a:moveTo>
                    <a:pt x="1" y="17"/>
                  </a:moveTo>
                  <a:lnTo>
                    <a:pt x="1" y="15"/>
                  </a:lnTo>
                  <a:lnTo>
                    <a:pt x="0" y="11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7" name="Freeform 1695"/>
            <p:cNvSpPr>
              <a:spLocks/>
            </p:cNvSpPr>
            <p:nvPr/>
          </p:nvSpPr>
          <p:spPr bwMode="auto">
            <a:xfrm>
              <a:off x="6198685" y="5919731"/>
              <a:ext cx="72985" cy="37950"/>
            </a:xfrm>
            <a:custGeom>
              <a:avLst/>
              <a:gdLst>
                <a:gd name="T0" fmla="*/ 2147483647 w 100"/>
                <a:gd name="T1" fmla="*/ 2147483647 h 59"/>
                <a:gd name="T2" fmla="*/ 2147483647 w 100"/>
                <a:gd name="T3" fmla="*/ 2147483647 h 59"/>
                <a:gd name="T4" fmla="*/ 2147483647 w 100"/>
                <a:gd name="T5" fmla="*/ 2147483647 h 59"/>
                <a:gd name="T6" fmla="*/ 2147483647 w 100"/>
                <a:gd name="T7" fmla="*/ 2147483647 h 59"/>
                <a:gd name="T8" fmla="*/ 2147483647 w 100"/>
                <a:gd name="T9" fmla="*/ 2147483647 h 59"/>
                <a:gd name="T10" fmla="*/ 2147483647 w 100"/>
                <a:gd name="T11" fmla="*/ 2147483647 h 59"/>
                <a:gd name="T12" fmla="*/ 2147483647 w 100"/>
                <a:gd name="T13" fmla="*/ 2147483647 h 59"/>
                <a:gd name="T14" fmla="*/ 0 w 100"/>
                <a:gd name="T15" fmla="*/ 2147483647 h 59"/>
                <a:gd name="T16" fmla="*/ 2147483647 w 100"/>
                <a:gd name="T17" fmla="*/ 0 h 59"/>
                <a:gd name="T18" fmla="*/ 2147483647 w 100"/>
                <a:gd name="T19" fmla="*/ 2147483647 h 59"/>
                <a:gd name="T20" fmla="*/ 2147483647 w 100"/>
                <a:gd name="T21" fmla="*/ 2147483647 h 59"/>
                <a:gd name="T22" fmla="*/ 2147483647 w 100"/>
                <a:gd name="T23" fmla="*/ 2147483647 h 59"/>
                <a:gd name="T24" fmla="*/ 2147483647 w 100"/>
                <a:gd name="T25" fmla="*/ 2147483647 h 59"/>
                <a:gd name="T26" fmla="*/ 2147483647 w 100"/>
                <a:gd name="T27" fmla="*/ 2147483647 h 59"/>
                <a:gd name="T28" fmla="*/ 2147483647 w 100"/>
                <a:gd name="T29" fmla="*/ 2147483647 h 59"/>
                <a:gd name="T30" fmla="*/ 2147483647 w 100"/>
                <a:gd name="T31" fmla="*/ 2147483647 h 59"/>
                <a:gd name="T32" fmla="*/ 2147483647 w 100"/>
                <a:gd name="T33" fmla="*/ 214748364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59"/>
                <a:gd name="T53" fmla="*/ 100 w 100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59">
                  <a:moveTo>
                    <a:pt x="85" y="59"/>
                  </a:moveTo>
                  <a:lnTo>
                    <a:pt x="76" y="54"/>
                  </a:lnTo>
                  <a:lnTo>
                    <a:pt x="70" y="54"/>
                  </a:lnTo>
                  <a:lnTo>
                    <a:pt x="46" y="57"/>
                  </a:lnTo>
                  <a:lnTo>
                    <a:pt x="28" y="57"/>
                  </a:lnTo>
                  <a:lnTo>
                    <a:pt x="15" y="48"/>
                  </a:lnTo>
                  <a:lnTo>
                    <a:pt x="4" y="32"/>
                  </a:lnTo>
                  <a:lnTo>
                    <a:pt x="0" y="6"/>
                  </a:lnTo>
                  <a:lnTo>
                    <a:pt x="24" y="0"/>
                  </a:lnTo>
                  <a:lnTo>
                    <a:pt x="28" y="22"/>
                  </a:lnTo>
                  <a:lnTo>
                    <a:pt x="33" y="30"/>
                  </a:lnTo>
                  <a:lnTo>
                    <a:pt x="37" y="33"/>
                  </a:lnTo>
                  <a:lnTo>
                    <a:pt x="41" y="33"/>
                  </a:lnTo>
                  <a:lnTo>
                    <a:pt x="67" y="30"/>
                  </a:lnTo>
                  <a:lnTo>
                    <a:pt x="85" y="30"/>
                  </a:lnTo>
                  <a:lnTo>
                    <a:pt x="100" y="39"/>
                  </a:lnTo>
                  <a:lnTo>
                    <a:pt x="8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8" name="Freeform 1696"/>
            <p:cNvSpPr>
              <a:spLocks/>
            </p:cNvSpPr>
            <p:nvPr/>
          </p:nvSpPr>
          <p:spPr bwMode="auto">
            <a:xfrm>
              <a:off x="6258533" y="5944595"/>
              <a:ext cx="14597" cy="13086"/>
            </a:xfrm>
            <a:custGeom>
              <a:avLst/>
              <a:gdLst>
                <a:gd name="T0" fmla="*/ 2147483647 w 21"/>
                <a:gd name="T1" fmla="*/ 2147483647 h 20"/>
                <a:gd name="T2" fmla="*/ 2147483647 w 21"/>
                <a:gd name="T3" fmla="*/ 0 h 20"/>
                <a:gd name="T4" fmla="*/ 2147483647 w 21"/>
                <a:gd name="T5" fmla="*/ 2147483647 h 20"/>
                <a:gd name="T6" fmla="*/ 0 w 21"/>
                <a:gd name="T7" fmla="*/ 2147483647 h 20"/>
                <a:gd name="T8" fmla="*/ 2147483647 w 21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0"/>
                <a:gd name="T17" fmla="*/ 21 w 2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0">
                  <a:moveTo>
                    <a:pt x="21" y="2"/>
                  </a:moveTo>
                  <a:lnTo>
                    <a:pt x="19" y="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9" name="Freeform 1697"/>
            <p:cNvSpPr>
              <a:spLocks/>
            </p:cNvSpPr>
            <p:nvPr/>
          </p:nvSpPr>
          <p:spPr bwMode="auto">
            <a:xfrm>
              <a:off x="6198685" y="5788867"/>
              <a:ext cx="83203" cy="130863"/>
            </a:xfrm>
            <a:custGeom>
              <a:avLst/>
              <a:gdLst>
                <a:gd name="T0" fmla="*/ 0 w 115"/>
                <a:gd name="T1" fmla="*/ 2147483647 h 200"/>
                <a:gd name="T2" fmla="*/ 0 w 115"/>
                <a:gd name="T3" fmla="*/ 2147483647 h 200"/>
                <a:gd name="T4" fmla="*/ 2147483647 w 115"/>
                <a:gd name="T5" fmla="*/ 2147483647 h 200"/>
                <a:gd name="T6" fmla="*/ 2147483647 w 115"/>
                <a:gd name="T7" fmla="*/ 2147483647 h 200"/>
                <a:gd name="T8" fmla="*/ 2147483647 w 115"/>
                <a:gd name="T9" fmla="*/ 2147483647 h 200"/>
                <a:gd name="T10" fmla="*/ 2147483647 w 115"/>
                <a:gd name="T11" fmla="*/ 2147483647 h 200"/>
                <a:gd name="T12" fmla="*/ 2147483647 w 115"/>
                <a:gd name="T13" fmla="*/ 2147483647 h 200"/>
                <a:gd name="T14" fmla="*/ 2147483647 w 115"/>
                <a:gd name="T15" fmla="*/ 2147483647 h 200"/>
                <a:gd name="T16" fmla="*/ 2147483647 w 115"/>
                <a:gd name="T17" fmla="*/ 2147483647 h 200"/>
                <a:gd name="T18" fmla="*/ 2147483647 w 115"/>
                <a:gd name="T19" fmla="*/ 2147483647 h 200"/>
                <a:gd name="T20" fmla="*/ 2147483647 w 115"/>
                <a:gd name="T21" fmla="*/ 0 h 200"/>
                <a:gd name="T22" fmla="*/ 2147483647 w 115"/>
                <a:gd name="T23" fmla="*/ 0 h 200"/>
                <a:gd name="T24" fmla="*/ 2147483647 w 115"/>
                <a:gd name="T25" fmla="*/ 2147483647 h 200"/>
                <a:gd name="T26" fmla="*/ 2147483647 w 115"/>
                <a:gd name="T27" fmla="*/ 2147483647 h 200"/>
                <a:gd name="T28" fmla="*/ 2147483647 w 115"/>
                <a:gd name="T29" fmla="*/ 2147483647 h 200"/>
                <a:gd name="T30" fmla="*/ 2147483647 w 115"/>
                <a:gd name="T31" fmla="*/ 2147483647 h 200"/>
                <a:gd name="T32" fmla="*/ 2147483647 w 115"/>
                <a:gd name="T33" fmla="*/ 2147483647 h 200"/>
                <a:gd name="T34" fmla="*/ 2147483647 w 115"/>
                <a:gd name="T35" fmla="*/ 2147483647 h 200"/>
                <a:gd name="T36" fmla="*/ 2147483647 w 115"/>
                <a:gd name="T37" fmla="*/ 2147483647 h 200"/>
                <a:gd name="T38" fmla="*/ 2147483647 w 115"/>
                <a:gd name="T39" fmla="*/ 2147483647 h 200"/>
                <a:gd name="T40" fmla="*/ 2147483647 w 115"/>
                <a:gd name="T41" fmla="*/ 2147483647 h 200"/>
                <a:gd name="T42" fmla="*/ 2147483647 w 115"/>
                <a:gd name="T43" fmla="*/ 2147483647 h 200"/>
                <a:gd name="T44" fmla="*/ 0 w 115"/>
                <a:gd name="T45" fmla="*/ 2147483647 h 2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5"/>
                <a:gd name="T70" fmla="*/ 0 h 200"/>
                <a:gd name="T71" fmla="*/ 115 w 115"/>
                <a:gd name="T72" fmla="*/ 200 h 2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5" h="200">
                  <a:moveTo>
                    <a:pt x="0" y="200"/>
                  </a:moveTo>
                  <a:lnTo>
                    <a:pt x="0" y="181"/>
                  </a:lnTo>
                  <a:lnTo>
                    <a:pt x="2" y="163"/>
                  </a:lnTo>
                  <a:lnTo>
                    <a:pt x="13" y="133"/>
                  </a:lnTo>
                  <a:lnTo>
                    <a:pt x="28" y="107"/>
                  </a:lnTo>
                  <a:lnTo>
                    <a:pt x="48" y="85"/>
                  </a:lnTo>
                  <a:lnTo>
                    <a:pt x="65" y="65"/>
                  </a:lnTo>
                  <a:lnTo>
                    <a:pt x="80" y="48"/>
                  </a:lnTo>
                  <a:lnTo>
                    <a:pt x="87" y="26"/>
                  </a:lnTo>
                  <a:lnTo>
                    <a:pt x="89" y="13"/>
                  </a:lnTo>
                  <a:lnTo>
                    <a:pt x="89" y="0"/>
                  </a:lnTo>
                  <a:lnTo>
                    <a:pt x="115" y="0"/>
                  </a:lnTo>
                  <a:lnTo>
                    <a:pt x="113" y="17"/>
                  </a:lnTo>
                  <a:lnTo>
                    <a:pt x="111" y="35"/>
                  </a:lnTo>
                  <a:lnTo>
                    <a:pt x="102" y="61"/>
                  </a:lnTo>
                  <a:lnTo>
                    <a:pt x="83" y="83"/>
                  </a:lnTo>
                  <a:lnTo>
                    <a:pt x="67" y="104"/>
                  </a:lnTo>
                  <a:lnTo>
                    <a:pt x="48" y="124"/>
                  </a:lnTo>
                  <a:lnTo>
                    <a:pt x="35" y="146"/>
                  </a:lnTo>
                  <a:lnTo>
                    <a:pt x="26" y="172"/>
                  </a:lnTo>
                  <a:lnTo>
                    <a:pt x="24" y="185"/>
                  </a:lnTo>
                  <a:lnTo>
                    <a:pt x="24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0" name="Freeform 1699"/>
            <p:cNvSpPr>
              <a:spLocks/>
            </p:cNvSpPr>
            <p:nvPr/>
          </p:nvSpPr>
          <p:spPr bwMode="auto">
            <a:xfrm>
              <a:off x="6248315" y="5762695"/>
              <a:ext cx="32114" cy="30099"/>
            </a:xfrm>
            <a:custGeom>
              <a:avLst/>
              <a:gdLst>
                <a:gd name="T0" fmla="*/ 2147483647 w 45"/>
                <a:gd name="T1" fmla="*/ 2147483647 h 47"/>
                <a:gd name="T2" fmla="*/ 2147483647 w 45"/>
                <a:gd name="T3" fmla="*/ 2147483647 h 47"/>
                <a:gd name="T4" fmla="*/ 2147483647 w 45"/>
                <a:gd name="T5" fmla="*/ 2147483647 h 47"/>
                <a:gd name="T6" fmla="*/ 2147483647 w 45"/>
                <a:gd name="T7" fmla="*/ 2147483647 h 47"/>
                <a:gd name="T8" fmla="*/ 0 w 45"/>
                <a:gd name="T9" fmla="*/ 2147483647 h 47"/>
                <a:gd name="T10" fmla="*/ 2147483647 w 45"/>
                <a:gd name="T11" fmla="*/ 0 h 47"/>
                <a:gd name="T12" fmla="*/ 2147483647 w 45"/>
                <a:gd name="T13" fmla="*/ 2147483647 h 47"/>
                <a:gd name="T14" fmla="*/ 2147483647 w 45"/>
                <a:gd name="T15" fmla="*/ 2147483647 h 47"/>
                <a:gd name="T16" fmla="*/ 2147483647 w 45"/>
                <a:gd name="T17" fmla="*/ 2147483647 h 47"/>
                <a:gd name="T18" fmla="*/ 2147483647 w 45"/>
                <a:gd name="T19" fmla="*/ 2147483647 h 47"/>
                <a:gd name="T20" fmla="*/ 2147483647 w 45"/>
                <a:gd name="T21" fmla="*/ 2147483647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47"/>
                <a:gd name="T35" fmla="*/ 45 w 45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47">
                  <a:moveTo>
                    <a:pt x="21" y="47"/>
                  </a:moveTo>
                  <a:lnTo>
                    <a:pt x="19" y="37"/>
                  </a:lnTo>
                  <a:lnTo>
                    <a:pt x="13" y="32"/>
                  </a:lnTo>
                  <a:lnTo>
                    <a:pt x="6" y="21"/>
                  </a:lnTo>
                  <a:lnTo>
                    <a:pt x="0" y="10"/>
                  </a:lnTo>
                  <a:lnTo>
                    <a:pt x="25" y="0"/>
                  </a:lnTo>
                  <a:lnTo>
                    <a:pt x="28" y="8"/>
                  </a:lnTo>
                  <a:lnTo>
                    <a:pt x="32" y="15"/>
                  </a:lnTo>
                  <a:lnTo>
                    <a:pt x="41" y="24"/>
                  </a:lnTo>
                  <a:lnTo>
                    <a:pt x="45" y="3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1" name="Freeform 1700"/>
            <p:cNvSpPr>
              <a:spLocks/>
            </p:cNvSpPr>
            <p:nvPr/>
          </p:nvSpPr>
          <p:spPr bwMode="auto">
            <a:xfrm>
              <a:off x="6262912" y="5787559"/>
              <a:ext cx="18976" cy="5235"/>
            </a:xfrm>
            <a:custGeom>
              <a:avLst/>
              <a:gdLst>
                <a:gd name="T0" fmla="*/ 2147483647 w 26"/>
                <a:gd name="T1" fmla="*/ 2147483647 h 10"/>
                <a:gd name="T2" fmla="*/ 2147483647 w 26"/>
                <a:gd name="T3" fmla="*/ 2147483647 h 10"/>
                <a:gd name="T4" fmla="*/ 2147483647 w 26"/>
                <a:gd name="T5" fmla="*/ 0 h 10"/>
                <a:gd name="T6" fmla="*/ 0 w 26"/>
                <a:gd name="T7" fmla="*/ 2147483647 h 10"/>
                <a:gd name="T8" fmla="*/ 0 w 26"/>
                <a:gd name="T9" fmla="*/ 2147483647 h 10"/>
                <a:gd name="T10" fmla="*/ 2147483647 w 26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0"/>
                <a:gd name="T20" fmla="*/ 26 w 2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0">
                  <a:moveTo>
                    <a:pt x="26" y="4"/>
                  </a:moveTo>
                  <a:lnTo>
                    <a:pt x="26" y="6"/>
                  </a:lnTo>
                  <a:lnTo>
                    <a:pt x="24" y="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2" name="Freeform 1701"/>
            <p:cNvSpPr>
              <a:spLocks/>
            </p:cNvSpPr>
            <p:nvPr/>
          </p:nvSpPr>
          <p:spPr bwMode="auto">
            <a:xfrm>
              <a:off x="6249775" y="5675016"/>
              <a:ext cx="62767" cy="94222"/>
            </a:xfrm>
            <a:custGeom>
              <a:avLst/>
              <a:gdLst>
                <a:gd name="T0" fmla="*/ 0 w 85"/>
                <a:gd name="T1" fmla="*/ 2147483647 h 145"/>
                <a:gd name="T2" fmla="*/ 2147483647 w 85"/>
                <a:gd name="T3" fmla="*/ 2147483647 h 145"/>
                <a:gd name="T4" fmla="*/ 2147483647 w 85"/>
                <a:gd name="T5" fmla="*/ 2147483647 h 145"/>
                <a:gd name="T6" fmla="*/ 2147483647 w 85"/>
                <a:gd name="T7" fmla="*/ 0 h 145"/>
                <a:gd name="T8" fmla="*/ 2147483647 w 85"/>
                <a:gd name="T9" fmla="*/ 2147483647 h 145"/>
                <a:gd name="T10" fmla="*/ 2147483647 w 85"/>
                <a:gd name="T11" fmla="*/ 2147483647 h 145"/>
                <a:gd name="T12" fmla="*/ 2147483647 w 85"/>
                <a:gd name="T13" fmla="*/ 2147483647 h 145"/>
                <a:gd name="T14" fmla="*/ 2147483647 w 85"/>
                <a:gd name="T15" fmla="*/ 2147483647 h 145"/>
                <a:gd name="T16" fmla="*/ 0 w 85"/>
                <a:gd name="T17" fmla="*/ 2147483647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145"/>
                <a:gd name="T29" fmla="*/ 85 w 85"/>
                <a:gd name="T30" fmla="*/ 145 h 1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145">
                  <a:moveTo>
                    <a:pt x="0" y="133"/>
                  </a:moveTo>
                  <a:lnTo>
                    <a:pt x="26" y="69"/>
                  </a:lnTo>
                  <a:lnTo>
                    <a:pt x="48" y="24"/>
                  </a:lnTo>
                  <a:lnTo>
                    <a:pt x="65" y="0"/>
                  </a:lnTo>
                  <a:lnTo>
                    <a:pt x="85" y="17"/>
                  </a:lnTo>
                  <a:lnTo>
                    <a:pt x="69" y="39"/>
                  </a:lnTo>
                  <a:lnTo>
                    <a:pt x="48" y="82"/>
                  </a:lnTo>
                  <a:lnTo>
                    <a:pt x="23" y="145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3" name="Freeform 1702"/>
            <p:cNvSpPr>
              <a:spLocks/>
            </p:cNvSpPr>
            <p:nvPr/>
          </p:nvSpPr>
          <p:spPr bwMode="auto">
            <a:xfrm>
              <a:off x="6246855" y="5761386"/>
              <a:ext cx="18976" cy="7852"/>
            </a:xfrm>
            <a:custGeom>
              <a:avLst/>
              <a:gdLst>
                <a:gd name="T0" fmla="*/ 2147483647 w 26"/>
                <a:gd name="T1" fmla="*/ 2147483647 h 12"/>
                <a:gd name="T2" fmla="*/ 0 w 26"/>
                <a:gd name="T3" fmla="*/ 2147483647 h 12"/>
                <a:gd name="T4" fmla="*/ 2147483647 w 26"/>
                <a:gd name="T5" fmla="*/ 0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2"/>
                <a:gd name="T20" fmla="*/ 26 w 2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2">
                  <a:moveTo>
                    <a:pt x="1" y="12"/>
                  </a:moveTo>
                  <a:lnTo>
                    <a:pt x="0" y="8"/>
                  </a:lnTo>
                  <a:lnTo>
                    <a:pt x="3" y="0"/>
                  </a:lnTo>
                  <a:lnTo>
                    <a:pt x="26" y="12"/>
                  </a:lnTo>
                  <a:lnTo>
                    <a:pt x="26" y="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4" name="Freeform 1703"/>
            <p:cNvSpPr>
              <a:spLocks/>
            </p:cNvSpPr>
            <p:nvPr/>
          </p:nvSpPr>
          <p:spPr bwMode="auto">
            <a:xfrm>
              <a:off x="6290647" y="5620054"/>
              <a:ext cx="23355" cy="60197"/>
            </a:xfrm>
            <a:custGeom>
              <a:avLst/>
              <a:gdLst>
                <a:gd name="T0" fmla="*/ 2147483647 w 31"/>
                <a:gd name="T1" fmla="*/ 2147483647 h 92"/>
                <a:gd name="T2" fmla="*/ 2147483647 w 31"/>
                <a:gd name="T3" fmla="*/ 2147483647 h 92"/>
                <a:gd name="T4" fmla="*/ 2147483647 w 31"/>
                <a:gd name="T5" fmla="*/ 0 h 92"/>
                <a:gd name="T6" fmla="*/ 0 w 31"/>
                <a:gd name="T7" fmla="*/ 2147483647 h 92"/>
                <a:gd name="T8" fmla="*/ 2147483647 w 31"/>
                <a:gd name="T9" fmla="*/ 2147483647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92"/>
                <a:gd name="T17" fmla="*/ 31 w 3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92">
                  <a:moveTo>
                    <a:pt x="7" y="92"/>
                  </a:moveTo>
                  <a:lnTo>
                    <a:pt x="31" y="89"/>
                  </a:lnTo>
                  <a:lnTo>
                    <a:pt x="24" y="0"/>
                  </a:lnTo>
                  <a:lnTo>
                    <a:pt x="0" y="4"/>
                  </a:lnTo>
                  <a:lnTo>
                    <a:pt x="7" y="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5" name="Freeform 1704"/>
            <p:cNvSpPr>
              <a:spLocks/>
            </p:cNvSpPr>
            <p:nvPr/>
          </p:nvSpPr>
          <p:spPr bwMode="auto">
            <a:xfrm>
              <a:off x="6296485" y="5675016"/>
              <a:ext cx="17516" cy="10469"/>
            </a:xfrm>
            <a:custGeom>
              <a:avLst/>
              <a:gdLst>
                <a:gd name="T0" fmla="*/ 2147483647 w 24"/>
                <a:gd name="T1" fmla="*/ 2147483647 h 17"/>
                <a:gd name="T2" fmla="*/ 2147483647 w 24"/>
                <a:gd name="T3" fmla="*/ 2147483647 h 17"/>
                <a:gd name="T4" fmla="*/ 2147483647 w 24"/>
                <a:gd name="T5" fmla="*/ 2147483647 h 17"/>
                <a:gd name="T6" fmla="*/ 0 w 24"/>
                <a:gd name="T7" fmla="*/ 2147483647 h 17"/>
                <a:gd name="T8" fmla="*/ 2147483647 w 24"/>
                <a:gd name="T9" fmla="*/ 0 h 17"/>
                <a:gd name="T10" fmla="*/ 2147483647 w 24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7"/>
                <a:gd name="T20" fmla="*/ 24 w 2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7">
                  <a:moveTo>
                    <a:pt x="22" y="17"/>
                  </a:moveTo>
                  <a:lnTo>
                    <a:pt x="24" y="13"/>
                  </a:lnTo>
                  <a:lnTo>
                    <a:pt x="24" y="6"/>
                  </a:lnTo>
                  <a:lnTo>
                    <a:pt x="0" y="9"/>
                  </a:lnTo>
                  <a:lnTo>
                    <a:pt x="2" y="0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6" name="Freeform 1705"/>
            <p:cNvSpPr>
              <a:spLocks/>
            </p:cNvSpPr>
            <p:nvPr/>
          </p:nvSpPr>
          <p:spPr bwMode="auto">
            <a:xfrm>
              <a:off x="6289187" y="5579486"/>
              <a:ext cx="40872" cy="44494"/>
            </a:xfrm>
            <a:custGeom>
              <a:avLst/>
              <a:gdLst>
                <a:gd name="T0" fmla="*/ 2147483647 w 56"/>
                <a:gd name="T1" fmla="*/ 2147483647 h 66"/>
                <a:gd name="T2" fmla="*/ 0 w 56"/>
                <a:gd name="T3" fmla="*/ 2147483647 h 66"/>
                <a:gd name="T4" fmla="*/ 2147483647 w 56"/>
                <a:gd name="T5" fmla="*/ 2147483647 h 66"/>
                <a:gd name="T6" fmla="*/ 2147483647 w 56"/>
                <a:gd name="T7" fmla="*/ 2147483647 h 66"/>
                <a:gd name="T8" fmla="*/ 2147483647 w 56"/>
                <a:gd name="T9" fmla="*/ 2147483647 h 66"/>
                <a:gd name="T10" fmla="*/ 2147483647 w 56"/>
                <a:gd name="T11" fmla="*/ 2147483647 h 66"/>
                <a:gd name="T12" fmla="*/ 2147483647 w 56"/>
                <a:gd name="T13" fmla="*/ 0 h 66"/>
                <a:gd name="T14" fmla="*/ 2147483647 w 56"/>
                <a:gd name="T15" fmla="*/ 2147483647 h 66"/>
                <a:gd name="T16" fmla="*/ 2147483647 w 56"/>
                <a:gd name="T17" fmla="*/ 2147483647 h 66"/>
                <a:gd name="T18" fmla="*/ 2147483647 w 56"/>
                <a:gd name="T19" fmla="*/ 2147483647 h 66"/>
                <a:gd name="T20" fmla="*/ 2147483647 w 56"/>
                <a:gd name="T21" fmla="*/ 2147483647 h 66"/>
                <a:gd name="T22" fmla="*/ 2147483647 w 56"/>
                <a:gd name="T23" fmla="*/ 2147483647 h 66"/>
                <a:gd name="T24" fmla="*/ 2147483647 w 56"/>
                <a:gd name="T25" fmla="*/ 2147483647 h 66"/>
                <a:gd name="T26" fmla="*/ 2147483647 w 56"/>
                <a:gd name="T27" fmla="*/ 2147483647 h 66"/>
                <a:gd name="T28" fmla="*/ 2147483647 w 56"/>
                <a:gd name="T29" fmla="*/ 2147483647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66"/>
                <a:gd name="T47" fmla="*/ 56 w 56"/>
                <a:gd name="T48" fmla="*/ 66 h 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66">
                  <a:moveTo>
                    <a:pt x="2" y="66"/>
                  </a:moveTo>
                  <a:lnTo>
                    <a:pt x="0" y="53"/>
                  </a:lnTo>
                  <a:lnTo>
                    <a:pt x="4" y="39"/>
                  </a:lnTo>
                  <a:lnTo>
                    <a:pt x="17" y="26"/>
                  </a:lnTo>
                  <a:lnTo>
                    <a:pt x="30" y="13"/>
                  </a:lnTo>
                  <a:lnTo>
                    <a:pt x="31" y="9"/>
                  </a:lnTo>
                  <a:lnTo>
                    <a:pt x="31" y="0"/>
                  </a:lnTo>
                  <a:lnTo>
                    <a:pt x="56" y="3"/>
                  </a:lnTo>
                  <a:lnTo>
                    <a:pt x="56" y="16"/>
                  </a:lnTo>
                  <a:lnTo>
                    <a:pt x="48" y="31"/>
                  </a:lnTo>
                  <a:lnTo>
                    <a:pt x="35" y="44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26" y="61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7" name="Freeform 1706"/>
            <p:cNvSpPr>
              <a:spLocks/>
            </p:cNvSpPr>
            <p:nvPr/>
          </p:nvSpPr>
          <p:spPr bwMode="auto">
            <a:xfrm>
              <a:off x="6290647" y="5620054"/>
              <a:ext cx="17516" cy="3926"/>
            </a:xfrm>
            <a:custGeom>
              <a:avLst/>
              <a:gdLst>
                <a:gd name="T0" fmla="*/ 2147483647 w 24"/>
                <a:gd name="T1" fmla="*/ 0 h 5"/>
                <a:gd name="T2" fmla="*/ 0 w 24"/>
                <a:gd name="T3" fmla="*/ 2147483647 h 5"/>
                <a:gd name="T4" fmla="*/ 0 w 24"/>
                <a:gd name="T5" fmla="*/ 2147483647 h 5"/>
                <a:gd name="T6" fmla="*/ 2147483647 w 2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5"/>
                <a:gd name="T14" fmla="*/ 24 w 2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5">
                  <a:moveTo>
                    <a:pt x="24" y="0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8" name="Freeform 1707"/>
            <p:cNvSpPr>
              <a:spLocks/>
            </p:cNvSpPr>
            <p:nvPr/>
          </p:nvSpPr>
          <p:spPr bwMode="auto">
            <a:xfrm>
              <a:off x="6297945" y="5557239"/>
              <a:ext cx="32114" cy="27481"/>
            </a:xfrm>
            <a:custGeom>
              <a:avLst/>
              <a:gdLst>
                <a:gd name="T0" fmla="*/ 2147483647 w 45"/>
                <a:gd name="T1" fmla="*/ 2147483647 h 42"/>
                <a:gd name="T2" fmla="*/ 2147483647 w 45"/>
                <a:gd name="T3" fmla="*/ 2147483647 h 42"/>
                <a:gd name="T4" fmla="*/ 2147483647 w 45"/>
                <a:gd name="T5" fmla="*/ 2147483647 h 42"/>
                <a:gd name="T6" fmla="*/ 2147483647 w 45"/>
                <a:gd name="T7" fmla="*/ 2147483647 h 42"/>
                <a:gd name="T8" fmla="*/ 0 w 45"/>
                <a:gd name="T9" fmla="*/ 2147483647 h 42"/>
                <a:gd name="T10" fmla="*/ 2147483647 w 45"/>
                <a:gd name="T11" fmla="*/ 0 h 42"/>
                <a:gd name="T12" fmla="*/ 2147483647 w 45"/>
                <a:gd name="T13" fmla="*/ 2147483647 h 42"/>
                <a:gd name="T14" fmla="*/ 2147483647 w 45"/>
                <a:gd name="T15" fmla="*/ 2147483647 h 42"/>
                <a:gd name="T16" fmla="*/ 2147483647 w 45"/>
                <a:gd name="T17" fmla="*/ 2147483647 h 42"/>
                <a:gd name="T18" fmla="*/ 2147483647 w 45"/>
                <a:gd name="T19" fmla="*/ 2147483647 h 42"/>
                <a:gd name="T20" fmla="*/ 2147483647 w 45"/>
                <a:gd name="T21" fmla="*/ 2147483647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42"/>
                <a:gd name="T35" fmla="*/ 45 w 45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42">
                  <a:moveTo>
                    <a:pt x="20" y="42"/>
                  </a:moveTo>
                  <a:lnTo>
                    <a:pt x="19" y="35"/>
                  </a:lnTo>
                  <a:lnTo>
                    <a:pt x="13" y="29"/>
                  </a:lnTo>
                  <a:lnTo>
                    <a:pt x="6" y="20"/>
                  </a:lnTo>
                  <a:lnTo>
                    <a:pt x="0" y="9"/>
                  </a:lnTo>
                  <a:lnTo>
                    <a:pt x="24" y="0"/>
                  </a:lnTo>
                  <a:lnTo>
                    <a:pt x="26" y="5"/>
                  </a:lnTo>
                  <a:lnTo>
                    <a:pt x="32" y="11"/>
                  </a:lnTo>
                  <a:lnTo>
                    <a:pt x="39" y="20"/>
                  </a:lnTo>
                  <a:lnTo>
                    <a:pt x="45" y="33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9" name="Freeform 1708"/>
            <p:cNvSpPr>
              <a:spLocks/>
            </p:cNvSpPr>
            <p:nvPr/>
          </p:nvSpPr>
          <p:spPr bwMode="auto">
            <a:xfrm>
              <a:off x="6312542" y="5578177"/>
              <a:ext cx="17516" cy="6543"/>
            </a:xfrm>
            <a:custGeom>
              <a:avLst/>
              <a:gdLst>
                <a:gd name="T0" fmla="*/ 2147483647 w 25"/>
                <a:gd name="T1" fmla="*/ 2147483647 h 9"/>
                <a:gd name="T2" fmla="*/ 2147483647 w 25"/>
                <a:gd name="T3" fmla="*/ 0 h 9"/>
                <a:gd name="T4" fmla="*/ 0 w 25"/>
                <a:gd name="T5" fmla="*/ 2147483647 h 9"/>
                <a:gd name="T6" fmla="*/ 0 w 25"/>
                <a:gd name="T7" fmla="*/ 2147483647 h 9"/>
                <a:gd name="T8" fmla="*/ 2147483647 w 2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9"/>
                <a:gd name="T17" fmla="*/ 25 w 2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9">
                  <a:moveTo>
                    <a:pt x="25" y="5"/>
                  </a:moveTo>
                  <a:lnTo>
                    <a:pt x="25" y="0"/>
                  </a:lnTo>
                  <a:lnTo>
                    <a:pt x="0" y="9"/>
                  </a:lnTo>
                  <a:lnTo>
                    <a:pt x="0" y="2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0" name="Freeform 1709"/>
            <p:cNvSpPr>
              <a:spLocks/>
            </p:cNvSpPr>
            <p:nvPr/>
          </p:nvSpPr>
          <p:spPr bwMode="auto">
            <a:xfrm>
              <a:off x="6297945" y="5520597"/>
              <a:ext cx="37952" cy="41876"/>
            </a:xfrm>
            <a:custGeom>
              <a:avLst/>
              <a:gdLst>
                <a:gd name="T0" fmla="*/ 0 w 54"/>
                <a:gd name="T1" fmla="*/ 2147483647 h 65"/>
                <a:gd name="T2" fmla="*/ 2147483647 w 54"/>
                <a:gd name="T3" fmla="*/ 2147483647 h 65"/>
                <a:gd name="T4" fmla="*/ 2147483647 w 54"/>
                <a:gd name="T5" fmla="*/ 2147483647 h 65"/>
                <a:gd name="T6" fmla="*/ 2147483647 w 54"/>
                <a:gd name="T7" fmla="*/ 0 h 65"/>
                <a:gd name="T8" fmla="*/ 2147483647 w 54"/>
                <a:gd name="T9" fmla="*/ 2147483647 h 65"/>
                <a:gd name="T10" fmla="*/ 2147483647 w 54"/>
                <a:gd name="T11" fmla="*/ 2147483647 h 65"/>
                <a:gd name="T12" fmla="*/ 2147483647 w 54"/>
                <a:gd name="T13" fmla="*/ 2147483647 h 65"/>
                <a:gd name="T14" fmla="*/ 2147483647 w 54"/>
                <a:gd name="T15" fmla="*/ 2147483647 h 65"/>
                <a:gd name="T16" fmla="*/ 0 w 54"/>
                <a:gd name="T17" fmla="*/ 2147483647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65"/>
                <a:gd name="T29" fmla="*/ 54 w 54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65">
                  <a:moveTo>
                    <a:pt x="0" y="56"/>
                  </a:moveTo>
                  <a:lnTo>
                    <a:pt x="6" y="43"/>
                  </a:lnTo>
                  <a:lnTo>
                    <a:pt x="13" y="28"/>
                  </a:lnTo>
                  <a:lnTo>
                    <a:pt x="33" y="0"/>
                  </a:lnTo>
                  <a:lnTo>
                    <a:pt x="54" y="17"/>
                  </a:lnTo>
                  <a:lnTo>
                    <a:pt x="33" y="44"/>
                  </a:lnTo>
                  <a:lnTo>
                    <a:pt x="28" y="56"/>
                  </a:lnTo>
                  <a:lnTo>
                    <a:pt x="24" y="65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1" name="Freeform 1710"/>
            <p:cNvSpPr>
              <a:spLocks/>
            </p:cNvSpPr>
            <p:nvPr/>
          </p:nvSpPr>
          <p:spPr bwMode="auto">
            <a:xfrm>
              <a:off x="6296485" y="5557239"/>
              <a:ext cx="18976" cy="5235"/>
            </a:xfrm>
            <a:custGeom>
              <a:avLst/>
              <a:gdLst>
                <a:gd name="T0" fmla="*/ 2147483647 w 26"/>
                <a:gd name="T1" fmla="*/ 2147483647 h 9"/>
                <a:gd name="T2" fmla="*/ 0 w 26"/>
                <a:gd name="T3" fmla="*/ 2147483647 h 9"/>
                <a:gd name="T4" fmla="*/ 2147483647 w 26"/>
                <a:gd name="T5" fmla="*/ 0 h 9"/>
                <a:gd name="T6" fmla="*/ 2147483647 w 26"/>
                <a:gd name="T7" fmla="*/ 2147483647 h 9"/>
                <a:gd name="T8" fmla="*/ 2147483647 w 26"/>
                <a:gd name="T9" fmla="*/ 0 h 9"/>
                <a:gd name="T10" fmla="*/ 2147483647 w 26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9"/>
                <a:gd name="T20" fmla="*/ 26 w 2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9">
                  <a:moveTo>
                    <a:pt x="2" y="9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2" name="Freeform 1711"/>
            <p:cNvSpPr>
              <a:spLocks/>
            </p:cNvSpPr>
            <p:nvPr/>
          </p:nvSpPr>
          <p:spPr bwMode="auto">
            <a:xfrm>
              <a:off x="6309623" y="5514054"/>
              <a:ext cx="27734" cy="18321"/>
            </a:xfrm>
            <a:custGeom>
              <a:avLst/>
              <a:gdLst>
                <a:gd name="T0" fmla="*/ 2147483647 w 39"/>
                <a:gd name="T1" fmla="*/ 2147483647 h 28"/>
                <a:gd name="T2" fmla="*/ 2147483647 w 39"/>
                <a:gd name="T3" fmla="*/ 2147483647 h 28"/>
                <a:gd name="T4" fmla="*/ 2147483647 w 39"/>
                <a:gd name="T5" fmla="*/ 2147483647 h 28"/>
                <a:gd name="T6" fmla="*/ 2147483647 w 39"/>
                <a:gd name="T7" fmla="*/ 2147483647 h 28"/>
                <a:gd name="T8" fmla="*/ 0 w 39"/>
                <a:gd name="T9" fmla="*/ 2147483647 h 28"/>
                <a:gd name="T10" fmla="*/ 2147483647 w 39"/>
                <a:gd name="T11" fmla="*/ 0 h 28"/>
                <a:gd name="T12" fmla="*/ 2147483647 w 39"/>
                <a:gd name="T13" fmla="*/ 2147483647 h 28"/>
                <a:gd name="T14" fmla="*/ 2147483647 w 39"/>
                <a:gd name="T15" fmla="*/ 2147483647 h 28"/>
                <a:gd name="T16" fmla="*/ 2147483647 w 39"/>
                <a:gd name="T17" fmla="*/ 2147483647 h 28"/>
                <a:gd name="T18" fmla="*/ 2147483647 w 39"/>
                <a:gd name="T19" fmla="*/ 2147483647 h 28"/>
                <a:gd name="T20" fmla="*/ 2147483647 w 39"/>
                <a:gd name="T21" fmla="*/ 2147483647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28"/>
                <a:gd name="T35" fmla="*/ 39 w 39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28">
                  <a:moveTo>
                    <a:pt x="16" y="24"/>
                  </a:moveTo>
                  <a:lnTo>
                    <a:pt x="20" y="26"/>
                  </a:lnTo>
                  <a:lnTo>
                    <a:pt x="24" y="28"/>
                  </a:lnTo>
                  <a:lnTo>
                    <a:pt x="7" y="26"/>
                  </a:lnTo>
                  <a:lnTo>
                    <a:pt x="0" y="18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29" y="2"/>
                  </a:lnTo>
                  <a:lnTo>
                    <a:pt x="39" y="11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3" name="Freeform 1712"/>
            <p:cNvSpPr>
              <a:spLocks/>
            </p:cNvSpPr>
            <p:nvPr/>
          </p:nvSpPr>
          <p:spPr bwMode="auto">
            <a:xfrm>
              <a:off x="6321300" y="5520597"/>
              <a:ext cx="18976" cy="10469"/>
            </a:xfrm>
            <a:custGeom>
              <a:avLst/>
              <a:gdLst>
                <a:gd name="T0" fmla="*/ 2147483647 w 26"/>
                <a:gd name="T1" fmla="*/ 2147483647 h 17"/>
                <a:gd name="T2" fmla="*/ 2147483647 w 26"/>
                <a:gd name="T3" fmla="*/ 2147483647 h 17"/>
                <a:gd name="T4" fmla="*/ 2147483647 w 26"/>
                <a:gd name="T5" fmla="*/ 2147483647 h 17"/>
                <a:gd name="T6" fmla="*/ 0 w 26"/>
                <a:gd name="T7" fmla="*/ 2147483647 h 17"/>
                <a:gd name="T8" fmla="*/ 0 w 26"/>
                <a:gd name="T9" fmla="*/ 0 h 17"/>
                <a:gd name="T10" fmla="*/ 2147483647 w 26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7"/>
                <a:gd name="T20" fmla="*/ 26 w 2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7">
                  <a:moveTo>
                    <a:pt x="21" y="17"/>
                  </a:moveTo>
                  <a:lnTo>
                    <a:pt x="26" y="9"/>
                  </a:lnTo>
                  <a:lnTo>
                    <a:pt x="23" y="2"/>
                  </a:lnTo>
                  <a:lnTo>
                    <a:pt x="0" y="15"/>
                  </a:lnTo>
                  <a:lnTo>
                    <a:pt x="0" y="0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4" name="Freeform 1713"/>
            <p:cNvSpPr>
              <a:spLocks/>
            </p:cNvSpPr>
            <p:nvPr/>
          </p:nvSpPr>
          <p:spPr bwMode="auto">
            <a:xfrm>
              <a:off x="6287727" y="5500968"/>
              <a:ext cx="33573" cy="27481"/>
            </a:xfrm>
            <a:custGeom>
              <a:avLst/>
              <a:gdLst>
                <a:gd name="T0" fmla="*/ 2147483647 w 46"/>
                <a:gd name="T1" fmla="*/ 2147483647 h 41"/>
                <a:gd name="T2" fmla="*/ 2147483647 w 46"/>
                <a:gd name="T3" fmla="*/ 2147483647 h 41"/>
                <a:gd name="T4" fmla="*/ 2147483647 w 46"/>
                <a:gd name="T5" fmla="*/ 2147483647 h 41"/>
                <a:gd name="T6" fmla="*/ 2147483647 w 46"/>
                <a:gd name="T7" fmla="*/ 2147483647 h 41"/>
                <a:gd name="T8" fmla="*/ 2147483647 w 46"/>
                <a:gd name="T9" fmla="*/ 2147483647 h 41"/>
                <a:gd name="T10" fmla="*/ 0 w 46"/>
                <a:gd name="T11" fmla="*/ 2147483647 h 41"/>
                <a:gd name="T12" fmla="*/ 2147483647 w 46"/>
                <a:gd name="T13" fmla="*/ 0 h 41"/>
                <a:gd name="T14" fmla="*/ 2147483647 w 46"/>
                <a:gd name="T15" fmla="*/ 2147483647 h 41"/>
                <a:gd name="T16" fmla="*/ 2147483647 w 46"/>
                <a:gd name="T17" fmla="*/ 2147483647 h 41"/>
                <a:gd name="T18" fmla="*/ 2147483647 w 46"/>
                <a:gd name="T19" fmla="*/ 2147483647 h 41"/>
                <a:gd name="T20" fmla="*/ 2147483647 w 46"/>
                <a:gd name="T21" fmla="*/ 214748364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41"/>
                <a:gd name="T35" fmla="*/ 46 w 46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41">
                  <a:moveTo>
                    <a:pt x="32" y="41"/>
                  </a:moveTo>
                  <a:lnTo>
                    <a:pt x="19" y="3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9" y="28"/>
                  </a:lnTo>
                  <a:lnTo>
                    <a:pt x="0" y="4"/>
                  </a:lnTo>
                  <a:lnTo>
                    <a:pt x="15" y="0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46" y="21"/>
                  </a:lnTo>
                  <a:lnTo>
                    <a:pt x="32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5" name="Freeform 1714"/>
            <p:cNvSpPr>
              <a:spLocks/>
            </p:cNvSpPr>
            <p:nvPr/>
          </p:nvSpPr>
          <p:spPr bwMode="auto">
            <a:xfrm>
              <a:off x="6309623" y="5514054"/>
              <a:ext cx="13137" cy="14395"/>
            </a:xfrm>
            <a:custGeom>
              <a:avLst/>
              <a:gdLst>
                <a:gd name="T0" fmla="*/ 2147483647 w 18"/>
                <a:gd name="T1" fmla="*/ 0 h 20"/>
                <a:gd name="T2" fmla="*/ 2147483647 w 18"/>
                <a:gd name="T3" fmla="*/ 0 h 20"/>
                <a:gd name="T4" fmla="*/ 2147483647 w 18"/>
                <a:gd name="T5" fmla="*/ 2147483647 h 20"/>
                <a:gd name="T6" fmla="*/ 0 w 18"/>
                <a:gd name="T7" fmla="*/ 2147483647 h 20"/>
                <a:gd name="T8" fmla="*/ 2147483647 w 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0"/>
                <a:gd name="T17" fmla="*/ 18 w 1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0">
                  <a:moveTo>
                    <a:pt x="18" y="0"/>
                  </a:moveTo>
                  <a:lnTo>
                    <a:pt x="16" y="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6" name="Freeform 1715"/>
            <p:cNvSpPr>
              <a:spLocks/>
            </p:cNvSpPr>
            <p:nvPr/>
          </p:nvSpPr>
          <p:spPr bwMode="auto">
            <a:xfrm>
              <a:off x="6271670" y="5431610"/>
              <a:ext cx="27734" cy="79827"/>
            </a:xfrm>
            <a:custGeom>
              <a:avLst/>
              <a:gdLst>
                <a:gd name="T0" fmla="*/ 2147483647 w 39"/>
                <a:gd name="T1" fmla="*/ 2147483647 h 120"/>
                <a:gd name="T2" fmla="*/ 2147483647 w 39"/>
                <a:gd name="T3" fmla="*/ 2147483647 h 120"/>
                <a:gd name="T4" fmla="*/ 2147483647 w 39"/>
                <a:gd name="T5" fmla="*/ 2147483647 h 120"/>
                <a:gd name="T6" fmla="*/ 2147483647 w 39"/>
                <a:gd name="T7" fmla="*/ 2147483647 h 120"/>
                <a:gd name="T8" fmla="*/ 0 w 39"/>
                <a:gd name="T9" fmla="*/ 2147483647 h 120"/>
                <a:gd name="T10" fmla="*/ 2147483647 w 39"/>
                <a:gd name="T11" fmla="*/ 0 h 120"/>
                <a:gd name="T12" fmla="*/ 2147483647 w 39"/>
                <a:gd name="T13" fmla="*/ 2147483647 h 120"/>
                <a:gd name="T14" fmla="*/ 2147483647 w 39"/>
                <a:gd name="T15" fmla="*/ 2147483647 h 120"/>
                <a:gd name="T16" fmla="*/ 2147483647 w 39"/>
                <a:gd name="T17" fmla="*/ 2147483647 h 120"/>
                <a:gd name="T18" fmla="*/ 2147483647 w 39"/>
                <a:gd name="T19" fmla="*/ 2147483647 h 120"/>
                <a:gd name="T20" fmla="*/ 2147483647 w 39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120"/>
                <a:gd name="T35" fmla="*/ 39 w 39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120">
                  <a:moveTo>
                    <a:pt x="15" y="120"/>
                  </a:moveTo>
                  <a:lnTo>
                    <a:pt x="15" y="104"/>
                  </a:lnTo>
                  <a:lnTo>
                    <a:pt x="11" y="67"/>
                  </a:lnTo>
                  <a:lnTo>
                    <a:pt x="5" y="29"/>
                  </a:lnTo>
                  <a:lnTo>
                    <a:pt x="0" y="5"/>
                  </a:lnTo>
                  <a:lnTo>
                    <a:pt x="24" y="0"/>
                  </a:lnTo>
                  <a:lnTo>
                    <a:pt x="30" y="24"/>
                  </a:lnTo>
                  <a:lnTo>
                    <a:pt x="35" y="63"/>
                  </a:lnTo>
                  <a:lnTo>
                    <a:pt x="39" y="100"/>
                  </a:lnTo>
                  <a:lnTo>
                    <a:pt x="39" y="120"/>
                  </a:lnTo>
                  <a:lnTo>
                    <a:pt x="15" y="1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7" name="Freeform 1716"/>
            <p:cNvSpPr>
              <a:spLocks/>
            </p:cNvSpPr>
            <p:nvPr/>
          </p:nvSpPr>
          <p:spPr bwMode="auto">
            <a:xfrm>
              <a:off x="6281888" y="5503585"/>
              <a:ext cx="17516" cy="19630"/>
            </a:xfrm>
            <a:custGeom>
              <a:avLst/>
              <a:gdLst>
                <a:gd name="T0" fmla="*/ 2147483647 w 24"/>
                <a:gd name="T1" fmla="*/ 2147483647 h 30"/>
                <a:gd name="T2" fmla="*/ 0 w 24"/>
                <a:gd name="T3" fmla="*/ 2147483647 h 30"/>
                <a:gd name="T4" fmla="*/ 0 w 24"/>
                <a:gd name="T5" fmla="*/ 2147483647 h 30"/>
                <a:gd name="T6" fmla="*/ 2147483647 w 24"/>
                <a:gd name="T7" fmla="*/ 2147483647 h 30"/>
                <a:gd name="T8" fmla="*/ 2147483647 w 24"/>
                <a:gd name="T9" fmla="*/ 0 h 30"/>
                <a:gd name="T10" fmla="*/ 2147483647 w 24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0"/>
                <a:gd name="T20" fmla="*/ 24 w 24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0">
                  <a:moveTo>
                    <a:pt x="16" y="24"/>
                  </a:moveTo>
                  <a:lnTo>
                    <a:pt x="0" y="30"/>
                  </a:lnTo>
                  <a:lnTo>
                    <a:pt x="0" y="11"/>
                  </a:lnTo>
                  <a:lnTo>
                    <a:pt x="24" y="11"/>
                  </a:lnTo>
                  <a:lnTo>
                    <a:pt x="7" y="0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8" name="Freeform 1717"/>
            <p:cNvSpPr>
              <a:spLocks/>
            </p:cNvSpPr>
            <p:nvPr/>
          </p:nvSpPr>
          <p:spPr bwMode="auto">
            <a:xfrm>
              <a:off x="6245396" y="5406746"/>
              <a:ext cx="36493" cy="35333"/>
            </a:xfrm>
            <a:custGeom>
              <a:avLst/>
              <a:gdLst>
                <a:gd name="T0" fmla="*/ 2147483647 w 50"/>
                <a:gd name="T1" fmla="*/ 2147483647 h 54"/>
                <a:gd name="T2" fmla="*/ 2147483647 w 50"/>
                <a:gd name="T3" fmla="*/ 2147483647 h 54"/>
                <a:gd name="T4" fmla="*/ 2147483647 w 50"/>
                <a:gd name="T5" fmla="*/ 2147483647 h 54"/>
                <a:gd name="T6" fmla="*/ 2147483647 w 50"/>
                <a:gd name="T7" fmla="*/ 2147483647 h 54"/>
                <a:gd name="T8" fmla="*/ 0 w 50"/>
                <a:gd name="T9" fmla="*/ 2147483647 h 54"/>
                <a:gd name="T10" fmla="*/ 2147483647 w 50"/>
                <a:gd name="T11" fmla="*/ 0 h 54"/>
                <a:gd name="T12" fmla="*/ 2147483647 w 50"/>
                <a:gd name="T13" fmla="*/ 2147483647 h 54"/>
                <a:gd name="T14" fmla="*/ 2147483647 w 50"/>
                <a:gd name="T15" fmla="*/ 2147483647 h 54"/>
                <a:gd name="T16" fmla="*/ 2147483647 w 50"/>
                <a:gd name="T17" fmla="*/ 2147483647 h 54"/>
                <a:gd name="T18" fmla="*/ 2147483647 w 50"/>
                <a:gd name="T19" fmla="*/ 2147483647 h 54"/>
                <a:gd name="T20" fmla="*/ 2147483647 w 50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54"/>
                <a:gd name="T35" fmla="*/ 50 w 50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54">
                  <a:moveTo>
                    <a:pt x="44" y="54"/>
                  </a:moveTo>
                  <a:lnTo>
                    <a:pt x="29" y="50"/>
                  </a:lnTo>
                  <a:lnTo>
                    <a:pt x="15" y="39"/>
                  </a:lnTo>
                  <a:lnTo>
                    <a:pt x="5" y="24"/>
                  </a:lnTo>
                  <a:lnTo>
                    <a:pt x="0" y="7"/>
                  </a:lnTo>
                  <a:lnTo>
                    <a:pt x="24" y="0"/>
                  </a:lnTo>
                  <a:lnTo>
                    <a:pt x="28" y="13"/>
                  </a:lnTo>
                  <a:lnTo>
                    <a:pt x="33" y="20"/>
                  </a:lnTo>
                  <a:lnTo>
                    <a:pt x="40" y="28"/>
                  </a:lnTo>
                  <a:lnTo>
                    <a:pt x="50" y="30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9" name="Freeform 1718"/>
            <p:cNvSpPr>
              <a:spLocks/>
            </p:cNvSpPr>
            <p:nvPr/>
          </p:nvSpPr>
          <p:spPr bwMode="auto">
            <a:xfrm>
              <a:off x="6271670" y="5426376"/>
              <a:ext cx="17516" cy="15704"/>
            </a:xfrm>
            <a:custGeom>
              <a:avLst/>
              <a:gdLst>
                <a:gd name="T0" fmla="*/ 2147483647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2147483647 w 24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24" y="9"/>
                  </a:moveTo>
                  <a:lnTo>
                    <a:pt x="22" y="1"/>
                  </a:lnTo>
                  <a:lnTo>
                    <a:pt x="15" y="0"/>
                  </a:lnTo>
                  <a:lnTo>
                    <a:pt x="9" y="24"/>
                  </a:lnTo>
                  <a:lnTo>
                    <a:pt x="0" y="14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0" name="Freeform 1719"/>
            <p:cNvSpPr>
              <a:spLocks/>
            </p:cNvSpPr>
            <p:nvPr/>
          </p:nvSpPr>
          <p:spPr bwMode="auto">
            <a:xfrm>
              <a:off x="6245396" y="5346549"/>
              <a:ext cx="36493" cy="62814"/>
            </a:xfrm>
            <a:custGeom>
              <a:avLst/>
              <a:gdLst>
                <a:gd name="T0" fmla="*/ 0 w 50"/>
                <a:gd name="T1" fmla="*/ 2147483647 h 97"/>
                <a:gd name="T2" fmla="*/ 0 w 50"/>
                <a:gd name="T3" fmla="*/ 2147483647 h 97"/>
                <a:gd name="T4" fmla="*/ 2147483647 w 50"/>
                <a:gd name="T5" fmla="*/ 2147483647 h 97"/>
                <a:gd name="T6" fmla="*/ 2147483647 w 50"/>
                <a:gd name="T7" fmla="*/ 2147483647 h 97"/>
                <a:gd name="T8" fmla="*/ 2147483647 w 50"/>
                <a:gd name="T9" fmla="*/ 2147483647 h 97"/>
                <a:gd name="T10" fmla="*/ 2147483647 w 50"/>
                <a:gd name="T11" fmla="*/ 0 h 97"/>
                <a:gd name="T12" fmla="*/ 2147483647 w 50"/>
                <a:gd name="T13" fmla="*/ 0 h 97"/>
                <a:gd name="T14" fmla="*/ 2147483647 w 50"/>
                <a:gd name="T15" fmla="*/ 2147483647 h 97"/>
                <a:gd name="T16" fmla="*/ 2147483647 w 50"/>
                <a:gd name="T17" fmla="*/ 2147483647 h 97"/>
                <a:gd name="T18" fmla="*/ 2147483647 w 50"/>
                <a:gd name="T19" fmla="*/ 2147483647 h 97"/>
                <a:gd name="T20" fmla="*/ 2147483647 w 50"/>
                <a:gd name="T21" fmla="*/ 2147483647 h 97"/>
                <a:gd name="T22" fmla="*/ 2147483647 w 50"/>
                <a:gd name="T23" fmla="*/ 2147483647 h 97"/>
                <a:gd name="T24" fmla="*/ 0 w 50"/>
                <a:gd name="T25" fmla="*/ 2147483647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97"/>
                <a:gd name="T41" fmla="*/ 50 w 50"/>
                <a:gd name="T42" fmla="*/ 97 h 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97">
                  <a:moveTo>
                    <a:pt x="0" y="97"/>
                  </a:moveTo>
                  <a:lnTo>
                    <a:pt x="0" y="80"/>
                  </a:lnTo>
                  <a:lnTo>
                    <a:pt x="3" y="65"/>
                  </a:lnTo>
                  <a:lnTo>
                    <a:pt x="16" y="39"/>
                  </a:lnTo>
                  <a:lnTo>
                    <a:pt x="24" y="17"/>
                  </a:lnTo>
                  <a:lnTo>
                    <a:pt x="24" y="0"/>
                  </a:lnTo>
                  <a:lnTo>
                    <a:pt x="50" y="0"/>
                  </a:lnTo>
                  <a:lnTo>
                    <a:pt x="48" y="24"/>
                  </a:lnTo>
                  <a:lnTo>
                    <a:pt x="39" y="50"/>
                  </a:lnTo>
                  <a:lnTo>
                    <a:pt x="28" y="74"/>
                  </a:lnTo>
                  <a:lnTo>
                    <a:pt x="24" y="86"/>
                  </a:lnTo>
                  <a:lnTo>
                    <a:pt x="24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1" name="Freeform 1720"/>
            <p:cNvSpPr>
              <a:spLocks/>
            </p:cNvSpPr>
            <p:nvPr/>
          </p:nvSpPr>
          <p:spPr bwMode="auto">
            <a:xfrm>
              <a:off x="6245396" y="5406746"/>
              <a:ext cx="17516" cy="5235"/>
            </a:xfrm>
            <a:custGeom>
              <a:avLst/>
              <a:gdLst>
                <a:gd name="T0" fmla="*/ 0 w 24"/>
                <a:gd name="T1" fmla="*/ 2147483647 h 7"/>
                <a:gd name="T2" fmla="*/ 0 w 24"/>
                <a:gd name="T3" fmla="*/ 2147483647 h 7"/>
                <a:gd name="T4" fmla="*/ 2147483647 w 24"/>
                <a:gd name="T5" fmla="*/ 2147483647 h 7"/>
                <a:gd name="T6" fmla="*/ 2147483647 w 24"/>
                <a:gd name="T7" fmla="*/ 0 h 7"/>
                <a:gd name="T8" fmla="*/ 0 w 24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7"/>
                <a:gd name="T17" fmla="*/ 24 w 2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7">
                  <a:moveTo>
                    <a:pt x="0" y="7"/>
                  </a:moveTo>
                  <a:lnTo>
                    <a:pt x="0" y="4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2" name="Freeform 1721"/>
            <p:cNvSpPr>
              <a:spLocks/>
            </p:cNvSpPr>
            <p:nvPr/>
          </p:nvSpPr>
          <p:spPr bwMode="auto">
            <a:xfrm>
              <a:off x="6255614" y="5268031"/>
              <a:ext cx="24815" cy="79827"/>
            </a:xfrm>
            <a:custGeom>
              <a:avLst/>
              <a:gdLst>
                <a:gd name="T0" fmla="*/ 2147483647 w 35"/>
                <a:gd name="T1" fmla="*/ 2147483647 h 122"/>
                <a:gd name="T2" fmla="*/ 2147483647 w 35"/>
                <a:gd name="T3" fmla="*/ 2147483647 h 122"/>
                <a:gd name="T4" fmla="*/ 2147483647 w 35"/>
                <a:gd name="T5" fmla="*/ 0 h 122"/>
                <a:gd name="T6" fmla="*/ 0 w 35"/>
                <a:gd name="T7" fmla="*/ 2147483647 h 122"/>
                <a:gd name="T8" fmla="*/ 2147483647 w 35"/>
                <a:gd name="T9" fmla="*/ 2147483647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22"/>
                <a:gd name="T17" fmla="*/ 35 w 35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22">
                  <a:moveTo>
                    <a:pt x="11" y="122"/>
                  </a:moveTo>
                  <a:lnTo>
                    <a:pt x="35" y="119"/>
                  </a:lnTo>
                  <a:lnTo>
                    <a:pt x="24" y="0"/>
                  </a:lnTo>
                  <a:lnTo>
                    <a:pt x="0" y="4"/>
                  </a:lnTo>
                  <a:lnTo>
                    <a:pt x="11" y="1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3" name="Freeform 1722"/>
            <p:cNvSpPr>
              <a:spLocks/>
            </p:cNvSpPr>
            <p:nvPr/>
          </p:nvSpPr>
          <p:spPr bwMode="auto">
            <a:xfrm>
              <a:off x="6262912" y="5345240"/>
              <a:ext cx="18976" cy="2617"/>
            </a:xfrm>
            <a:custGeom>
              <a:avLst/>
              <a:gdLst>
                <a:gd name="T0" fmla="*/ 2147483647 w 26"/>
                <a:gd name="T1" fmla="*/ 2147483647 h 3"/>
                <a:gd name="T2" fmla="*/ 2147483647 w 26"/>
                <a:gd name="T3" fmla="*/ 0 h 3"/>
                <a:gd name="T4" fmla="*/ 0 w 26"/>
                <a:gd name="T5" fmla="*/ 2147483647 h 3"/>
                <a:gd name="T6" fmla="*/ 0 w 26"/>
                <a:gd name="T7" fmla="*/ 2147483647 h 3"/>
                <a:gd name="T8" fmla="*/ 2147483647 w 2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"/>
                <a:gd name="T17" fmla="*/ 26 w 2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">
                  <a:moveTo>
                    <a:pt x="26" y="1"/>
                  </a:moveTo>
                  <a:lnTo>
                    <a:pt x="24" y="0"/>
                  </a:lnTo>
                  <a:lnTo>
                    <a:pt x="0" y="3"/>
                  </a:lnTo>
                  <a:lnTo>
                    <a:pt x="0" y="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4" name="Freeform 1723"/>
            <p:cNvSpPr>
              <a:spLocks/>
            </p:cNvSpPr>
            <p:nvPr/>
          </p:nvSpPr>
          <p:spPr bwMode="auto">
            <a:xfrm>
              <a:off x="6255614" y="5105761"/>
              <a:ext cx="72985" cy="164888"/>
            </a:xfrm>
            <a:custGeom>
              <a:avLst/>
              <a:gdLst>
                <a:gd name="T0" fmla="*/ 0 w 100"/>
                <a:gd name="T1" fmla="*/ 2147483647 h 254"/>
                <a:gd name="T2" fmla="*/ 2147483647 w 100"/>
                <a:gd name="T3" fmla="*/ 2147483647 h 254"/>
                <a:gd name="T4" fmla="*/ 2147483647 w 100"/>
                <a:gd name="T5" fmla="*/ 2147483647 h 254"/>
                <a:gd name="T6" fmla="*/ 2147483647 w 100"/>
                <a:gd name="T7" fmla="*/ 2147483647 h 254"/>
                <a:gd name="T8" fmla="*/ 2147483647 w 100"/>
                <a:gd name="T9" fmla="*/ 2147483647 h 254"/>
                <a:gd name="T10" fmla="*/ 2147483647 w 100"/>
                <a:gd name="T11" fmla="*/ 2147483647 h 254"/>
                <a:gd name="T12" fmla="*/ 2147483647 w 100"/>
                <a:gd name="T13" fmla="*/ 0 h 254"/>
                <a:gd name="T14" fmla="*/ 2147483647 w 100"/>
                <a:gd name="T15" fmla="*/ 2147483647 h 254"/>
                <a:gd name="T16" fmla="*/ 2147483647 w 100"/>
                <a:gd name="T17" fmla="*/ 2147483647 h 254"/>
                <a:gd name="T18" fmla="*/ 2147483647 w 100"/>
                <a:gd name="T19" fmla="*/ 2147483647 h 254"/>
                <a:gd name="T20" fmla="*/ 2147483647 w 100"/>
                <a:gd name="T21" fmla="*/ 2147483647 h 254"/>
                <a:gd name="T22" fmla="*/ 2147483647 w 100"/>
                <a:gd name="T23" fmla="*/ 2147483647 h 254"/>
                <a:gd name="T24" fmla="*/ 2147483647 w 100"/>
                <a:gd name="T25" fmla="*/ 2147483647 h 254"/>
                <a:gd name="T26" fmla="*/ 2147483647 w 100"/>
                <a:gd name="T27" fmla="*/ 2147483647 h 254"/>
                <a:gd name="T28" fmla="*/ 0 w 100"/>
                <a:gd name="T29" fmla="*/ 2147483647 h 2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254"/>
                <a:gd name="T47" fmla="*/ 100 w 100"/>
                <a:gd name="T48" fmla="*/ 254 h 2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254">
                  <a:moveTo>
                    <a:pt x="0" y="248"/>
                  </a:moveTo>
                  <a:lnTo>
                    <a:pt x="7" y="187"/>
                  </a:lnTo>
                  <a:lnTo>
                    <a:pt x="18" y="111"/>
                  </a:lnTo>
                  <a:lnTo>
                    <a:pt x="27" y="74"/>
                  </a:lnTo>
                  <a:lnTo>
                    <a:pt x="42" y="41"/>
                  </a:lnTo>
                  <a:lnTo>
                    <a:pt x="61" y="13"/>
                  </a:lnTo>
                  <a:lnTo>
                    <a:pt x="87" y="0"/>
                  </a:lnTo>
                  <a:lnTo>
                    <a:pt x="100" y="22"/>
                  </a:lnTo>
                  <a:lnTo>
                    <a:pt x="77" y="33"/>
                  </a:lnTo>
                  <a:lnTo>
                    <a:pt x="64" y="54"/>
                  </a:lnTo>
                  <a:lnTo>
                    <a:pt x="52" y="83"/>
                  </a:lnTo>
                  <a:lnTo>
                    <a:pt x="42" y="117"/>
                  </a:lnTo>
                  <a:lnTo>
                    <a:pt x="31" y="193"/>
                  </a:lnTo>
                  <a:lnTo>
                    <a:pt x="24" y="25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5" name="Freeform 1724"/>
            <p:cNvSpPr>
              <a:spLocks/>
            </p:cNvSpPr>
            <p:nvPr/>
          </p:nvSpPr>
          <p:spPr bwMode="auto">
            <a:xfrm>
              <a:off x="6255614" y="5268031"/>
              <a:ext cx="17516" cy="2617"/>
            </a:xfrm>
            <a:custGeom>
              <a:avLst/>
              <a:gdLst>
                <a:gd name="T0" fmla="*/ 0 w 24"/>
                <a:gd name="T1" fmla="*/ 2147483647 h 6"/>
                <a:gd name="T2" fmla="*/ 0 w 24"/>
                <a:gd name="T3" fmla="*/ 2147483647 h 6"/>
                <a:gd name="T4" fmla="*/ 0 w 24"/>
                <a:gd name="T5" fmla="*/ 0 h 6"/>
                <a:gd name="T6" fmla="*/ 2147483647 w 24"/>
                <a:gd name="T7" fmla="*/ 2147483647 h 6"/>
                <a:gd name="T8" fmla="*/ 2147483647 w 24"/>
                <a:gd name="T9" fmla="*/ 0 h 6"/>
                <a:gd name="T10" fmla="*/ 0 w 24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6"/>
                <a:gd name="T20" fmla="*/ 24 w 2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6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6" name="Freeform 1725"/>
            <p:cNvSpPr>
              <a:spLocks/>
            </p:cNvSpPr>
            <p:nvPr/>
          </p:nvSpPr>
          <p:spPr bwMode="auto">
            <a:xfrm>
              <a:off x="6312542" y="5088748"/>
              <a:ext cx="20436" cy="24864"/>
            </a:xfrm>
            <a:custGeom>
              <a:avLst/>
              <a:gdLst>
                <a:gd name="T0" fmla="*/ 2147483647 w 28"/>
                <a:gd name="T1" fmla="*/ 2147483647 h 37"/>
                <a:gd name="T2" fmla="*/ 2147483647 w 28"/>
                <a:gd name="T3" fmla="*/ 2147483647 h 37"/>
                <a:gd name="T4" fmla="*/ 2147483647 w 28"/>
                <a:gd name="T5" fmla="*/ 0 h 37"/>
                <a:gd name="T6" fmla="*/ 0 w 28"/>
                <a:gd name="T7" fmla="*/ 2147483647 h 37"/>
                <a:gd name="T8" fmla="*/ 2147483647 w 28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7"/>
                <a:gd name="T17" fmla="*/ 28 w 2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7">
                  <a:moveTo>
                    <a:pt x="4" y="37"/>
                  </a:moveTo>
                  <a:lnTo>
                    <a:pt x="28" y="33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7" name="Freeform 1726"/>
            <p:cNvSpPr>
              <a:spLocks/>
            </p:cNvSpPr>
            <p:nvPr/>
          </p:nvSpPr>
          <p:spPr bwMode="auto">
            <a:xfrm>
              <a:off x="6315462" y="5105761"/>
              <a:ext cx="17516" cy="14395"/>
            </a:xfrm>
            <a:custGeom>
              <a:avLst/>
              <a:gdLst>
                <a:gd name="T0" fmla="*/ 2147483647 w 24"/>
                <a:gd name="T1" fmla="*/ 2147483647 h 22"/>
                <a:gd name="T2" fmla="*/ 2147483647 w 24"/>
                <a:gd name="T3" fmla="*/ 2147483647 h 22"/>
                <a:gd name="T4" fmla="*/ 2147483647 w 24"/>
                <a:gd name="T5" fmla="*/ 2147483647 h 22"/>
                <a:gd name="T6" fmla="*/ 0 w 24"/>
                <a:gd name="T7" fmla="*/ 2147483647 h 22"/>
                <a:gd name="T8" fmla="*/ 2147483647 w 24"/>
                <a:gd name="T9" fmla="*/ 0 h 22"/>
                <a:gd name="T10" fmla="*/ 2147483647 w 24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2"/>
                <a:gd name="T20" fmla="*/ 24 w 2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2">
                  <a:moveTo>
                    <a:pt x="19" y="22"/>
                  </a:moveTo>
                  <a:lnTo>
                    <a:pt x="24" y="19"/>
                  </a:lnTo>
                  <a:lnTo>
                    <a:pt x="24" y="9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8" name="Freeform 1727"/>
            <p:cNvSpPr>
              <a:spLocks/>
            </p:cNvSpPr>
            <p:nvPr/>
          </p:nvSpPr>
          <p:spPr bwMode="auto">
            <a:xfrm>
              <a:off x="6293566" y="5022008"/>
              <a:ext cx="35033" cy="74592"/>
            </a:xfrm>
            <a:custGeom>
              <a:avLst/>
              <a:gdLst>
                <a:gd name="T0" fmla="*/ 2147483647 w 48"/>
                <a:gd name="T1" fmla="*/ 2147483647 h 115"/>
                <a:gd name="T2" fmla="*/ 2147483647 w 48"/>
                <a:gd name="T3" fmla="*/ 2147483647 h 115"/>
                <a:gd name="T4" fmla="*/ 2147483647 w 48"/>
                <a:gd name="T5" fmla="*/ 2147483647 h 115"/>
                <a:gd name="T6" fmla="*/ 2147483647 w 48"/>
                <a:gd name="T7" fmla="*/ 2147483647 h 115"/>
                <a:gd name="T8" fmla="*/ 0 w 48"/>
                <a:gd name="T9" fmla="*/ 2147483647 h 115"/>
                <a:gd name="T10" fmla="*/ 2147483647 w 48"/>
                <a:gd name="T11" fmla="*/ 0 h 115"/>
                <a:gd name="T12" fmla="*/ 2147483647 w 48"/>
                <a:gd name="T13" fmla="*/ 2147483647 h 115"/>
                <a:gd name="T14" fmla="*/ 2147483647 w 48"/>
                <a:gd name="T15" fmla="*/ 2147483647 h 115"/>
                <a:gd name="T16" fmla="*/ 2147483647 w 48"/>
                <a:gd name="T17" fmla="*/ 2147483647 h 115"/>
                <a:gd name="T18" fmla="*/ 2147483647 w 48"/>
                <a:gd name="T19" fmla="*/ 2147483647 h 115"/>
                <a:gd name="T20" fmla="*/ 2147483647 w 48"/>
                <a:gd name="T21" fmla="*/ 2147483647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115"/>
                <a:gd name="T35" fmla="*/ 48 w 48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115">
                  <a:moveTo>
                    <a:pt x="29" y="115"/>
                  </a:moveTo>
                  <a:lnTo>
                    <a:pt x="22" y="110"/>
                  </a:lnTo>
                  <a:lnTo>
                    <a:pt x="14" y="97"/>
                  </a:lnTo>
                  <a:lnTo>
                    <a:pt x="7" y="67"/>
                  </a:lnTo>
                  <a:lnTo>
                    <a:pt x="0" y="4"/>
                  </a:lnTo>
                  <a:lnTo>
                    <a:pt x="24" y="0"/>
                  </a:lnTo>
                  <a:lnTo>
                    <a:pt x="31" y="61"/>
                  </a:lnTo>
                  <a:lnTo>
                    <a:pt x="38" y="87"/>
                  </a:lnTo>
                  <a:lnTo>
                    <a:pt x="42" y="93"/>
                  </a:lnTo>
                  <a:lnTo>
                    <a:pt x="48" y="97"/>
                  </a:lnTo>
                  <a:lnTo>
                    <a:pt x="29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9" name="Freeform 1728"/>
            <p:cNvSpPr>
              <a:spLocks/>
            </p:cNvSpPr>
            <p:nvPr/>
          </p:nvSpPr>
          <p:spPr bwMode="auto">
            <a:xfrm>
              <a:off x="6312542" y="5084822"/>
              <a:ext cx="17516" cy="11778"/>
            </a:xfrm>
            <a:custGeom>
              <a:avLst/>
              <a:gdLst>
                <a:gd name="T0" fmla="*/ 2147483647 w 25"/>
                <a:gd name="T1" fmla="*/ 2147483647 h 18"/>
                <a:gd name="T2" fmla="*/ 2147483647 w 25"/>
                <a:gd name="T3" fmla="*/ 2147483647 h 18"/>
                <a:gd name="T4" fmla="*/ 2147483647 w 25"/>
                <a:gd name="T5" fmla="*/ 0 h 18"/>
                <a:gd name="T6" fmla="*/ 2147483647 w 25"/>
                <a:gd name="T7" fmla="*/ 2147483647 h 18"/>
                <a:gd name="T8" fmla="*/ 0 w 25"/>
                <a:gd name="T9" fmla="*/ 2147483647 h 18"/>
                <a:gd name="T10" fmla="*/ 2147483647 w 25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8"/>
                <a:gd name="T20" fmla="*/ 25 w 25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8">
                  <a:moveTo>
                    <a:pt x="25" y="7"/>
                  </a:moveTo>
                  <a:lnTo>
                    <a:pt x="25" y="1"/>
                  </a:lnTo>
                  <a:lnTo>
                    <a:pt x="23" y="0"/>
                  </a:lnTo>
                  <a:lnTo>
                    <a:pt x="4" y="18"/>
                  </a:lnTo>
                  <a:lnTo>
                    <a:pt x="0" y="11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0" name="Freeform 1729"/>
            <p:cNvSpPr>
              <a:spLocks/>
            </p:cNvSpPr>
            <p:nvPr/>
          </p:nvSpPr>
          <p:spPr bwMode="auto">
            <a:xfrm>
              <a:off x="6287727" y="4956576"/>
              <a:ext cx="23355" cy="66740"/>
            </a:xfrm>
            <a:custGeom>
              <a:avLst/>
              <a:gdLst>
                <a:gd name="T0" fmla="*/ 2147483647 w 32"/>
                <a:gd name="T1" fmla="*/ 2147483647 h 104"/>
                <a:gd name="T2" fmla="*/ 0 w 32"/>
                <a:gd name="T3" fmla="*/ 2147483647 h 104"/>
                <a:gd name="T4" fmla="*/ 0 w 32"/>
                <a:gd name="T5" fmla="*/ 2147483647 h 104"/>
                <a:gd name="T6" fmla="*/ 2147483647 w 32"/>
                <a:gd name="T7" fmla="*/ 0 h 104"/>
                <a:gd name="T8" fmla="*/ 2147483647 w 32"/>
                <a:gd name="T9" fmla="*/ 2147483647 h 104"/>
                <a:gd name="T10" fmla="*/ 2147483647 w 32"/>
                <a:gd name="T11" fmla="*/ 2147483647 h 104"/>
                <a:gd name="T12" fmla="*/ 2147483647 w 32"/>
                <a:gd name="T13" fmla="*/ 2147483647 h 104"/>
                <a:gd name="T14" fmla="*/ 2147483647 w 32"/>
                <a:gd name="T15" fmla="*/ 2147483647 h 104"/>
                <a:gd name="T16" fmla="*/ 2147483647 w 32"/>
                <a:gd name="T17" fmla="*/ 2147483647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04"/>
                <a:gd name="T29" fmla="*/ 32 w 32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04">
                  <a:moveTo>
                    <a:pt x="8" y="104"/>
                  </a:moveTo>
                  <a:lnTo>
                    <a:pt x="0" y="52"/>
                  </a:lnTo>
                  <a:lnTo>
                    <a:pt x="0" y="19"/>
                  </a:lnTo>
                  <a:lnTo>
                    <a:pt x="8" y="0"/>
                  </a:lnTo>
                  <a:lnTo>
                    <a:pt x="32" y="10"/>
                  </a:lnTo>
                  <a:lnTo>
                    <a:pt x="24" y="26"/>
                  </a:lnTo>
                  <a:lnTo>
                    <a:pt x="24" y="48"/>
                  </a:lnTo>
                  <a:lnTo>
                    <a:pt x="32" y="100"/>
                  </a:lnTo>
                  <a:lnTo>
                    <a:pt x="8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1" name="Freeform 1730"/>
            <p:cNvSpPr>
              <a:spLocks/>
            </p:cNvSpPr>
            <p:nvPr/>
          </p:nvSpPr>
          <p:spPr bwMode="auto">
            <a:xfrm>
              <a:off x="6293566" y="5022008"/>
              <a:ext cx="17516" cy="1309"/>
            </a:xfrm>
            <a:custGeom>
              <a:avLst/>
              <a:gdLst>
                <a:gd name="T0" fmla="*/ 2147483647 w 24"/>
                <a:gd name="T1" fmla="*/ 0 h 4"/>
                <a:gd name="T2" fmla="*/ 0 w 24"/>
                <a:gd name="T3" fmla="*/ 2147483647 h 4"/>
                <a:gd name="T4" fmla="*/ 2147483647 w 24"/>
                <a:gd name="T5" fmla="*/ 0 h 4"/>
                <a:gd name="T6" fmla="*/ 0 60000 65536"/>
                <a:gd name="T7" fmla="*/ 0 60000 65536"/>
                <a:gd name="T8" fmla="*/ 0 60000 65536"/>
                <a:gd name="T9" fmla="*/ 0 w 24"/>
                <a:gd name="T10" fmla="*/ 0 h 4"/>
                <a:gd name="T11" fmla="*/ 24 w 2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4">
                  <a:moveTo>
                    <a:pt x="24" y="0"/>
                  </a:moveTo>
                  <a:lnTo>
                    <a:pt x="0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2" name="Freeform 1731"/>
            <p:cNvSpPr>
              <a:spLocks/>
            </p:cNvSpPr>
            <p:nvPr/>
          </p:nvSpPr>
          <p:spPr bwMode="auto">
            <a:xfrm>
              <a:off x="6296485" y="4897688"/>
              <a:ext cx="59848" cy="66740"/>
            </a:xfrm>
            <a:custGeom>
              <a:avLst/>
              <a:gdLst>
                <a:gd name="T0" fmla="*/ 0 w 84"/>
                <a:gd name="T1" fmla="*/ 2147483647 h 102"/>
                <a:gd name="T2" fmla="*/ 2147483647 w 84"/>
                <a:gd name="T3" fmla="*/ 2147483647 h 102"/>
                <a:gd name="T4" fmla="*/ 2147483647 w 84"/>
                <a:gd name="T5" fmla="*/ 2147483647 h 102"/>
                <a:gd name="T6" fmla="*/ 2147483647 w 84"/>
                <a:gd name="T7" fmla="*/ 2147483647 h 102"/>
                <a:gd name="T8" fmla="*/ 2147483647 w 84"/>
                <a:gd name="T9" fmla="*/ 0 h 102"/>
                <a:gd name="T10" fmla="*/ 2147483647 w 84"/>
                <a:gd name="T11" fmla="*/ 2147483647 h 102"/>
                <a:gd name="T12" fmla="*/ 2147483647 w 84"/>
                <a:gd name="T13" fmla="*/ 2147483647 h 102"/>
                <a:gd name="T14" fmla="*/ 2147483647 w 84"/>
                <a:gd name="T15" fmla="*/ 2147483647 h 102"/>
                <a:gd name="T16" fmla="*/ 2147483647 w 84"/>
                <a:gd name="T17" fmla="*/ 2147483647 h 102"/>
                <a:gd name="T18" fmla="*/ 2147483647 w 84"/>
                <a:gd name="T19" fmla="*/ 2147483647 h 102"/>
                <a:gd name="T20" fmla="*/ 0 w 84"/>
                <a:gd name="T21" fmla="*/ 2147483647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102"/>
                <a:gd name="T35" fmla="*/ 84 w 84"/>
                <a:gd name="T36" fmla="*/ 102 h 1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102">
                  <a:moveTo>
                    <a:pt x="0" y="84"/>
                  </a:moveTo>
                  <a:lnTo>
                    <a:pt x="41" y="41"/>
                  </a:lnTo>
                  <a:lnTo>
                    <a:pt x="56" y="21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84" y="4"/>
                  </a:lnTo>
                  <a:lnTo>
                    <a:pt x="84" y="19"/>
                  </a:lnTo>
                  <a:lnTo>
                    <a:pt x="78" y="34"/>
                  </a:lnTo>
                  <a:lnTo>
                    <a:pt x="59" y="60"/>
                  </a:lnTo>
                  <a:lnTo>
                    <a:pt x="19" y="10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3" name="Freeform 1733"/>
            <p:cNvSpPr>
              <a:spLocks/>
            </p:cNvSpPr>
            <p:nvPr/>
          </p:nvSpPr>
          <p:spPr bwMode="auto">
            <a:xfrm>
              <a:off x="6335897" y="4863663"/>
              <a:ext cx="20436" cy="36642"/>
            </a:xfrm>
            <a:custGeom>
              <a:avLst/>
              <a:gdLst>
                <a:gd name="T0" fmla="*/ 2147483647 w 28"/>
                <a:gd name="T1" fmla="*/ 2147483647 h 55"/>
                <a:gd name="T2" fmla="*/ 2147483647 w 28"/>
                <a:gd name="T3" fmla="*/ 2147483647 h 55"/>
                <a:gd name="T4" fmla="*/ 2147483647 w 28"/>
                <a:gd name="T5" fmla="*/ 0 h 55"/>
                <a:gd name="T6" fmla="*/ 0 w 28"/>
                <a:gd name="T7" fmla="*/ 2147483647 h 55"/>
                <a:gd name="T8" fmla="*/ 2147483647 w 28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55"/>
                <a:gd name="T17" fmla="*/ 28 w 2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55">
                  <a:moveTo>
                    <a:pt x="3" y="55"/>
                  </a:moveTo>
                  <a:lnTo>
                    <a:pt x="28" y="51"/>
                  </a:lnTo>
                  <a:lnTo>
                    <a:pt x="24" y="0"/>
                  </a:lnTo>
                  <a:lnTo>
                    <a:pt x="0" y="3"/>
                  </a:lnTo>
                  <a:lnTo>
                    <a:pt x="3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4" name="Freeform 1734"/>
            <p:cNvSpPr>
              <a:spLocks/>
            </p:cNvSpPr>
            <p:nvPr/>
          </p:nvSpPr>
          <p:spPr bwMode="auto">
            <a:xfrm>
              <a:off x="6338817" y="4897688"/>
              <a:ext cx="17516" cy="2617"/>
            </a:xfrm>
            <a:custGeom>
              <a:avLst/>
              <a:gdLst>
                <a:gd name="T0" fmla="*/ 2147483647 w 25"/>
                <a:gd name="T1" fmla="*/ 2147483647 h 4"/>
                <a:gd name="T2" fmla="*/ 2147483647 w 25"/>
                <a:gd name="T3" fmla="*/ 2147483647 h 4"/>
                <a:gd name="T4" fmla="*/ 2147483647 w 25"/>
                <a:gd name="T5" fmla="*/ 0 h 4"/>
                <a:gd name="T6" fmla="*/ 0 w 25"/>
                <a:gd name="T7" fmla="*/ 2147483647 h 4"/>
                <a:gd name="T8" fmla="*/ 0 w 25"/>
                <a:gd name="T9" fmla="*/ 0 h 4"/>
                <a:gd name="T10" fmla="*/ 2147483647 w 25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4"/>
                <a:gd name="T20" fmla="*/ 25 w 2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4">
                  <a:moveTo>
                    <a:pt x="25" y="4"/>
                  </a:moveTo>
                  <a:lnTo>
                    <a:pt x="25" y="2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5" name="Freeform 1735"/>
            <p:cNvSpPr>
              <a:spLocks/>
            </p:cNvSpPr>
            <p:nvPr/>
          </p:nvSpPr>
          <p:spPr bwMode="auto">
            <a:xfrm>
              <a:off x="6335897" y="4751121"/>
              <a:ext cx="58388" cy="113851"/>
            </a:xfrm>
            <a:custGeom>
              <a:avLst/>
              <a:gdLst>
                <a:gd name="T0" fmla="*/ 0 w 79"/>
                <a:gd name="T1" fmla="*/ 2147483647 h 174"/>
                <a:gd name="T2" fmla="*/ 0 w 79"/>
                <a:gd name="T3" fmla="*/ 2147483647 h 174"/>
                <a:gd name="T4" fmla="*/ 2147483647 w 79"/>
                <a:gd name="T5" fmla="*/ 2147483647 h 174"/>
                <a:gd name="T6" fmla="*/ 2147483647 w 79"/>
                <a:gd name="T7" fmla="*/ 2147483647 h 174"/>
                <a:gd name="T8" fmla="*/ 2147483647 w 79"/>
                <a:gd name="T9" fmla="*/ 2147483647 h 174"/>
                <a:gd name="T10" fmla="*/ 2147483647 w 79"/>
                <a:gd name="T11" fmla="*/ 2147483647 h 174"/>
                <a:gd name="T12" fmla="*/ 2147483647 w 79"/>
                <a:gd name="T13" fmla="*/ 2147483647 h 174"/>
                <a:gd name="T14" fmla="*/ 2147483647 w 79"/>
                <a:gd name="T15" fmla="*/ 0 h 174"/>
                <a:gd name="T16" fmla="*/ 2147483647 w 79"/>
                <a:gd name="T17" fmla="*/ 0 h 174"/>
                <a:gd name="T18" fmla="*/ 2147483647 w 79"/>
                <a:gd name="T19" fmla="*/ 2147483647 h 174"/>
                <a:gd name="T20" fmla="*/ 2147483647 w 79"/>
                <a:gd name="T21" fmla="*/ 2147483647 h 174"/>
                <a:gd name="T22" fmla="*/ 2147483647 w 79"/>
                <a:gd name="T23" fmla="*/ 2147483647 h 174"/>
                <a:gd name="T24" fmla="*/ 2147483647 w 79"/>
                <a:gd name="T25" fmla="*/ 2147483647 h 174"/>
                <a:gd name="T26" fmla="*/ 2147483647 w 79"/>
                <a:gd name="T27" fmla="*/ 2147483647 h 174"/>
                <a:gd name="T28" fmla="*/ 2147483647 w 79"/>
                <a:gd name="T29" fmla="*/ 2147483647 h 174"/>
                <a:gd name="T30" fmla="*/ 2147483647 w 79"/>
                <a:gd name="T31" fmla="*/ 2147483647 h 174"/>
                <a:gd name="T32" fmla="*/ 0 w 79"/>
                <a:gd name="T33" fmla="*/ 2147483647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174"/>
                <a:gd name="T53" fmla="*/ 79 w 79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174">
                  <a:moveTo>
                    <a:pt x="0" y="174"/>
                  </a:moveTo>
                  <a:lnTo>
                    <a:pt x="0" y="145"/>
                  </a:lnTo>
                  <a:lnTo>
                    <a:pt x="7" y="119"/>
                  </a:lnTo>
                  <a:lnTo>
                    <a:pt x="29" y="80"/>
                  </a:lnTo>
                  <a:lnTo>
                    <a:pt x="40" y="65"/>
                  </a:lnTo>
                  <a:lnTo>
                    <a:pt x="48" y="47"/>
                  </a:lnTo>
                  <a:lnTo>
                    <a:pt x="55" y="26"/>
                  </a:lnTo>
                  <a:lnTo>
                    <a:pt x="55" y="0"/>
                  </a:lnTo>
                  <a:lnTo>
                    <a:pt x="79" y="0"/>
                  </a:lnTo>
                  <a:lnTo>
                    <a:pt x="79" y="32"/>
                  </a:lnTo>
                  <a:lnTo>
                    <a:pt x="72" y="56"/>
                  </a:lnTo>
                  <a:lnTo>
                    <a:pt x="63" y="78"/>
                  </a:lnTo>
                  <a:lnTo>
                    <a:pt x="50" y="95"/>
                  </a:lnTo>
                  <a:lnTo>
                    <a:pt x="29" y="132"/>
                  </a:lnTo>
                  <a:lnTo>
                    <a:pt x="24" y="150"/>
                  </a:lnTo>
                  <a:lnTo>
                    <a:pt x="24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6" name="Freeform 1736"/>
            <p:cNvSpPr>
              <a:spLocks/>
            </p:cNvSpPr>
            <p:nvPr/>
          </p:nvSpPr>
          <p:spPr bwMode="auto">
            <a:xfrm>
              <a:off x="6335897" y="4863663"/>
              <a:ext cx="17516" cy="2617"/>
            </a:xfrm>
            <a:custGeom>
              <a:avLst/>
              <a:gdLst>
                <a:gd name="T0" fmla="*/ 0 w 24"/>
                <a:gd name="T1" fmla="*/ 2147483647 h 3"/>
                <a:gd name="T2" fmla="*/ 0 w 24"/>
                <a:gd name="T3" fmla="*/ 2147483647 h 3"/>
                <a:gd name="T4" fmla="*/ 2147483647 w 24"/>
                <a:gd name="T5" fmla="*/ 2147483647 h 3"/>
                <a:gd name="T6" fmla="*/ 2147483647 w 24"/>
                <a:gd name="T7" fmla="*/ 0 h 3"/>
                <a:gd name="T8" fmla="*/ 0 w 24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"/>
                <a:gd name="T17" fmla="*/ 24 w 2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">
                  <a:moveTo>
                    <a:pt x="0" y="3"/>
                  </a:moveTo>
                  <a:lnTo>
                    <a:pt x="0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7" name="Freeform 1737"/>
            <p:cNvSpPr>
              <a:spLocks/>
            </p:cNvSpPr>
            <p:nvPr/>
          </p:nvSpPr>
          <p:spPr bwMode="auto">
            <a:xfrm>
              <a:off x="6334438" y="4645122"/>
              <a:ext cx="59848" cy="108617"/>
            </a:xfrm>
            <a:custGeom>
              <a:avLst/>
              <a:gdLst>
                <a:gd name="T0" fmla="*/ 2147483647 w 83"/>
                <a:gd name="T1" fmla="*/ 2147483647 h 166"/>
                <a:gd name="T2" fmla="*/ 2147483647 w 83"/>
                <a:gd name="T3" fmla="*/ 2147483647 h 166"/>
                <a:gd name="T4" fmla="*/ 2147483647 w 83"/>
                <a:gd name="T5" fmla="*/ 2147483647 h 166"/>
                <a:gd name="T6" fmla="*/ 2147483647 w 83"/>
                <a:gd name="T7" fmla="*/ 2147483647 h 166"/>
                <a:gd name="T8" fmla="*/ 2147483647 w 83"/>
                <a:gd name="T9" fmla="*/ 2147483647 h 166"/>
                <a:gd name="T10" fmla="*/ 2147483647 w 83"/>
                <a:gd name="T11" fmla="*/ 2147483647 h 166"/>
                <a:gd name="T12" fmla="*/ 0 w 83"/>
                <a:gd name="T13" fmla="*/ 2147483647 h 166"/>
                <a:gd name="T14" fmla="*/ 2147483647 w 83"/>
                <a:gd name="T15" fmla="*/ 0 h 166"/>
                <a:gd name="T16" fmla="*/ 2147483647 w 83"/>
                <a:gd name="T17" fmla="*/ 2147483647 h 166"/>
                <a:gd name="T18" fmla="*/ 2147483647 w 83"/>
                <a:gd name="T19" fmla="*/ 2147483647 h 166"/>
                <a:gd name="T20" fmla="*/ 2147483647 w 83"/>
                <a:gd name="T21" fmla="*/ 2147483647 h 166"/>
                <a:gd name="T22" fmla="*/ 2147483647 w 83"/>
                <a:gd name="T23" fmla="*/ 2147483647 h 166"/>
                <a:gd name="T24" fmla="*/ 2147483647 w 83"/>
                <a:gd name="T25" fmla="*/ 2147483647 h 166"/>
                <a:gd name="T26" fmla="*/ 2147483647 w 83"/>
                <a:gd name="T27" fmla="*/ 2147483647 h 166"/>
                <a:gd name="T28" fmla="*/ 2147483647 w 83"/>
                <a:gd name="T29" fmla="*/ 2147483647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166"/>
                <a:gd name="T47" fmla="*/ 83 w 83"/>
                <a:gd name="T48" fmla="*/ 166 h 1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166">
                  <a:moveTo>
                    <a:pt x="59" y="166"/>
                  </a:moveTo>
                  <a:lnTo>
                    <a:pt x="56" y="142"/>
                  </a:lnTo>
                  <a:lnTo>
                    <a:pt x="50" y="124"/>
                  </a:lnTo>
                  <a:lnTo>
                    <a:pt x="32" y="88"/>
                  </a:lnTo>
                  <a:lnTo>
                    <a:pt x="13" y="50"/>
                  </a:lnTo>
                  <a:lnTo>
                    <a:pt x="4" y="27"/>
                  </a:lnTo>
                  <a:lnTo>
                    <a:pt x="0" y="5"/>
                  </a:lnTo>
                  <a:lnTo>
                    <a:pt x="24" y="0"/>
                  </a:lnTo>
                  <a:lnTo>
                    <a:pt x="28" y="20"/>
                  </a:lnTo>
                  <a:lnTo>
                    <a:pt x="35" y="38"/>
                  </a:lnTo>
                  <a:lnTo>
                    <a:pt x="54" y="75"/>
                  </a:lnTo>
                  <a:lnTo>
                    <a:pt x="72" y="112"/>
                  </a:lnTo>
                  <a:lnTo>
                    <a:pt x="80" y="135"/>
                  </a:lnTo>
                  <a:lnTo>
                    <a:pt x="83" y="161"/>
                  </a:lnTo>
                  <a:lnTo>
                    <a:pt x="59" y="1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8" name="Freeform 1738"/>
            <p:cNvSpPr>
              <a:spLocks/>
            </p:cNvSpPr>
            <p:nvPr/>
          </p:nvSpPr>
          <p:spPr bwMode="auto">
            <a:xfrm>
              <a:off x="6376769" y="4749812"/>
              <a:ext cx="17516" cy="3926"/>
            </a:xfrm>
            <a:custGeom>
              <a:avLst/>
              <a:gdLst>
                <a:gd name="T0" fmla="*/ 2147483647 w 24"/>
                <a:gd name="T1" fmla="*/ 2147483647 h 5"/>
                <a:gd name="T2" fmla="*/ 2147483647 w 24"/>
                <a:gd name="T3" fmla="*/ 0 h 5"/>
                <a:gd name="T4" fmla="*/ 0 w 24"/>
                <a:gd name="T5" fmla="*/ 2147483647 h 5"/>
                <a:gd name="T6" fmla="*/ 0 w 24"/>
                <a:gd name="T7" fmla="*/ 2147483647 h 5"/>
                <a:gd name="T8" fmla="*/ 2147483647 w 24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"/>
                <a:gd name="T17" fmla="*/ 24 w 2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">
                  <a:moveTo>
                    <a:pt x="24" y="1"/>
                  </a:moveTo>
                  <a:lnTo>
                    <a:pt x="24" y="0"/>
                  </a:lnTo>
                  <a:lnTo>
                    <a:pt x="0" y="5"/>
                  </a:lnTo>
                  <a:lnTo>
                    <a:pt x="0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9" name="Freeform 1739"/>
            <p:cNvSpPr>
              <a:spLocks/>
            </p:cNvSpPr>
            <p:nvPr/>
          </p:nvSpPr>
          <p:spPr bwMode="auto">
            <a:xfrm>
              <a:off x="6312542" y="4582307"/>
              <a:ext cx="39412" cy="66740"/>
            </a:xfrm>
            <a:custGeom>
              <a:avLst/>
              <a:gdLst>
                <a:gd name="T0" fmla="*/ 2147483647 w 54"/>
                <a:gd name="T1" fmla="*/ 2147483647 h 102"/>
                <a:gd name="T2" fmla="*/ 2147483647 w 54"/>
                <a:gd name="T3" fmla="*/ 2147483647 h 102"/>
                <a:gd name="T4" fmla="*/ 2147483647 w 54"/>
                <a:gd name="T5" fmla="*/ 2147483647 h 102"/>
                <a:gd name="T6" fmla="*/ 2147483647 w 54"/>
                <a:gd name="T7" fmla="*/ 2147483647 h 102"/>
                <a:gd name="T8" fmla="*/ 2147483647 w 54"/>
                <a:gd name="T9" fmla="*/ 2147483647 h 102"/>
                <a:gd name="T10" fmla="*/ 2147483647 w 54"/>
                <a:gd name="T11" fmla="*/ 2147483647 h 102"/>
                <a:gd name="T12" fmla="*/ 0 w 54"/>
                <a:gd name="T13" fmla="*/ 2147483647 h 102"/>
                <a:gd name="T14" fmla="*/ 2147483647 w 54"/>
                <a:gd name="T15" fmla="*/ 0 h 102"/>
                <a:gd name="T16" fmla="*/ 2147483647 w 54"/>
                <a:gd name="T17" fmla="*/ 2147483647 h 102"/>
                <a:gd name="T18" fmla="*/ 2147483647 w 54"/>
                <a:gd name="T19" fmla="*/ 2147483647 h 102"/>
                <a:gd name="T20" fmla="*/ 2147483647 w 54"/>
                <a:gd name="T21" fmla="*/ 2147483647 h 102"/>
                <a:gd name="T22" fmla="*/ 2147483647 w 54"/>
                <a:gd name="T23" fmla="*/ 2147483647 h 102"/>
                <a:gd name="T24" fmla="*/ 2147483647 w 54"/>
                <a:gd name="T25" fmla="*/ 2147483647 h 102"/>
                <a:gd name="T26" fmla="*/ 2147483647 w 54"/>
                <a:gd name="T27" fmla="*/ 2147483647 h 102"/>
                <a:gd name="T28" fmla="*/ 2147483647 w 54"/>
                <a:gd name="T29" fmla="*/ 2147483647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"/>
                <a:gd name="T46" fmla="*/ 0 h 102"/>
                <a:gd name="T47" fmla="*/ 54 w 54"/>
                <a:gd name="T48" fmla="*/ 102 h 1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" h="102">
                  <a:moveTo>
                    <a:pt x="30" y="102"/>
                  </a:moveTo>
                  <a:lnTo>
                    <a:pt x="28" y="89"/>
                  </a:lnTo>
                  <a:lnTo>
                    <a:pt x="25" y="80"/>
                  </a:lnTo>
                  <a:lnTo>
                    <a:pt x="17" y="60"/>
                  </a:lnTo>
                  <a:lnTo>
                    <a:pt x="6" y="37"/>
                  </a:lnTo>
                  <a:lnTo>
                    <a:pt x="4" y="22"/>
                  </a:lnTo>
                  <a:lnTo>
                    <a:pt x="0" y="6"/>
                  </a:lnTo>
                  <a:lnTo>
                    <a:pt x="25" y="0"/>
                  </a:lnTo>
                  <a:lnTo>
                    <a:pt x="28" y="17"/>
                  </a:lnTo>
                  <a:lnTo>
                    <a:pt x="30" y="28"/>
                  </a:lnTo>
                  <a:lnTo>
                    <a:pt x="39" y="48"/>
                  </a:lnTo>
                  <a:lnTo>
                    <a:pt x="49" y="71"/>
                  </a:lnTo>
                  <a:lnTo>
                    <a:pt x="52" y="82"/>
                  </a:lnTo>
                  <a:lnTo>
                    <a:pt x="54" y="97"/>
                  </a:lnTo>
                  <a:lnTo>
                    <a:pt x="30" y="1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0" name="Freeform 1740"/>
            <p:cNvSpPr>
              <a:spLocks/>
            </p:cNvSpPr>
            <p:nvPr/>
          </p:nvSpPr>
          <p:spPr bwMode="auto">
            <a:xfrm>
              <a:off x="6334438" y="4645122"/>
              <a:ext cx="17516" cy="3926"/>
            </a:xfrm>
            <a:custGeom>
              <a:avLst/>
              <a:gdLst>
                <a:gd name="T0" fmla="*/ 0 w 24"/>
                <a:gd name="T1" fmla="*/ 2147483647 h 5"/>
                <a:gd name="T2" fmla="*/ 2147483647 w 24"/>
                <a:gd name="T3" fmla="*/ 0 h 5"/>
                <a:gd name="T4" fmla="*/ 0 w 24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24"/>
                <a:gd name="T10" fmla="*/ 0 h 5"/>
                <a:gd name="T11" fmla="*/ 24 w 2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5">
                  <a:moveTo>
                    <a:pt x="0" y="5"/>
                  </a:moveTo>
                  <a:lnTo>
                    <a:pt x="2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1" name="Freeform 1741"/>
            <p:cNvSpPr>
              <a:spLocks/>
            </p:cNvSpPr>
            <p:nvPr/>
          </p:nvSpPr>
          <p:spPr bwMode="auto">
            <a:xfrm>
              <a:off x="6312542" y="4535196"/>
              <a:ext cx="40872" cy="48419"/>
            </a:xfrm>
            <a:custGeom>
              <a:avLst/>
              <a:gdLst>
                <a:gd name="T0" fmla="*/ 0 w 58"/>
                <a:gd name="T1" fmla="*/ 2147483647 h 76"/>
                <a:gd name="T2" fmla="*/ 0 w 58"/>
                <a:gd name="T3" fmla="*/ 2147483647 h 76"/>
                <a:gd name="T4" fmla="*/ 2147483647 w 58"/>
                <a:gd name="T5" fmla="*/ 2147483647 h 76"/>
                <a:gd name="T6" fmla="*/ 2147483647 w 58"/>
                <a:gd name="T7" fmla="*/ 2147483647 h 76"/>
                <a:gd name="T8" fmla="*/ 2147483647 w 58"/>
                <a:gd name="T9" fmla="*/ 2147483647 h 76"/>
                <a:gd name="T10" fmla="*/ 2147483647 w 58"/>
                <a:gd name="T11" fmla="*/ 0 h 76"/>
                <a:gd name="T12" fmla="*/ 2147483647 w 58"/>
                <a:gd name="T13" fmla="*/ 2147483647 h 76"/>
                <a:gd name="T14" fmla="*/ 2147483647 w 58"/>
                <a:gd name="T15" fmla="*/ 2147483647 h 76"/>
                <a:gd name="T16" fmla="*/ 2147483647 w 58"/>
                <a:gd name="T17" fmla="*/ 2147483647 h 76"/>
                <a:gd name="T18" fmla="*/ 2147483647 w 58"/>
                <a:gd name="T19" fmla="*/ 2147483647 h 76"/>
                <a:gd name="T20" fmla="*/ 2147483647 w 58"/>
                <a:gd name="T21" fmla="*/ 2147483647 h 76"/>
                <a:gd name="T22" fmla="*/ 2147483647 w 58"/>
                <a:gd name="T23" fmla="*/ 2147483647 h 76"/>
                <a:gd name="T24" fmla="*/ 0 w 58"/>
                <a:gd name="T25" fmla="*/ 2147483647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76"/>
                <a:gd name="T41" fmla="*/ 58 w 58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76">
                  <a:moveTo>
                    <a:pt x="0" y="72"/>
                  </a:moveTo>
                  <a:lnTo>
                    <a:pt x="0" y="63"/>
                  </a:lnTo>
                  <a:lnTo>
                    <a:pt x="6" y="50"/>
                  </a:lnTo>
                  <a:lnTo>
                    <a:pt x="15" y="32"/>
                  </a:lnTo>
                  <a:lnTo>
                    <a:pt x="26" y="15"/>
                  </a:lnTo>
                  <a:lnTo>
                    <a:pt x="36" y="0"/>
                  </a:lnTo>
                  <a:lnTo>
                    <a:pt x="58" y="13"/>
                  </a:lnTo>
                  <a:lnTo>
                    <a:pt x="47" y="30"/>
                  </a:lnTo>
                  <a:lnTo>
                    <a:pt x="36" y="48"/>
                  </a:lnTo>
                  <a:lnTo>
                    <a:pt x="28" y="63"/>
                  </a:lnTo>
                  <a:lnTo>
                    <a:pt x="25" y="69"/>
                  </a:lnTo>
                  <a:lnTo>
                    <a:pt x="25" y="7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2" name="Freeform 1743"/>
            <p:cNvSpPr>
              <a:spLocks/>
            </p:cNvSpPr>
            <p:nvPr/>
          </p:nvSpPr>
          <p:spPr bwMode="auto">
            <a:xfrm>
              <a:off x="6335897" y="4478925"/>
              <a:ext cx="35033" cy="60197"/>
            </a:xfrm>
            <a:custGeom>
              <a:avLst/>
              <a:gdLst>
                <a:gd name="T0" fmla="*/ 0 w 48"/>
                <a:gd name="T1" fmla="*/ 2147483647 h 92"/>
                <a:gd name="T2" fmla="*/ 2147483647 w 48"/>
                <a:gd name="T3" fmla="*/ 2147483647 h 92"/>
                <a:gd name="T4" fmla="*/ 2147483647 w 48"/>
                <a:gd name="T5" fmla="*/ 2147483647 h 92"/>
                <a:gd name="T6" fmla="*/ 2147483647 w 48"/>
                <a:gd name="T7" fmla="*/ 2147483647 h 92"/>
                <a:gd name="T8" fmla="*/ 2147483647 w 48"/>
                <a:gd name="T9" fmla="*/ 0 h 92"/>
                <a:gd name="T10" fmla="*/ 2147483647 w 48"/>
                <a:gd name="T11" fmla="*/ 2147483647 h 92"/>
                <a:gd name="T12" fmla="*/ 2147483647 w 48"/>
                <a:gd name="T13" fmla="*/ 2147483647 h 92"/>
                <a:gd name="T14" fmla="*/ 2147483647 w 48"/>
                <a:gd name="T15" fmla="*/ 2147483647 h 92"/>
                <a:gd name="T16" fmla="*/ 2147483647 w 48"/>
                <a:gd name="T17" fmla="*/ 2147483647 h 92"/>
                <a:gd name="T18" fmla="*/ 2147483647 w 48"/>
                <a:gd name="T19" fmla="*/ 2147483647 h 92"/>
                <a:gd name="T20" fmla="*/ 0 w 48"/>
                <a:gd name="T21" fmla="*/ 2147483647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92"/>
                <a:gd name="T35" fmla="*/ 48 w 48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92">
                  <a:moveTo>
                    <a:pt x="0" y="89"/>
                  </a:moveTo>
                  <a:lnTo>
                    <a:pt x="3" y="59"/>
                  </a:lnTo>
                  <a:lnTo>
                    <a:pt x="15" y="35"/>
                  </a:lnTo>
                  <a:lnTo>
                    <a:pt x="22" y="18"/>
                  </a:lnTo>
                  <a:lnTo>
                    <a:pt x="24" y="0"/>
                  </a:lnTo>
                  <a:lnTo>
                    <a:pt x="48" y="5"/>
                  </a:lnTo>
                  <a:lnTo>
                    <a:pt x="46" y="28"/>
                  </a:lnTo>
                  <a:lnTo>
                    <a:pt x="37" y="48"/>
                  </a:lnTo>
                  <a:lnTo>
                    <a:pt x="28" y="67"/>
                  </a:lnTo>
                  <a:lnTo>
                    <a:pt x="24" y="92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3" name="Freeform 1744"/>
            <p:cNvSpPr>
              <a:spLocks/>
            </p:cNvSpPr>
            <p:nvPr/>
          </p:nvSpPr>
          <p:spPr bwMode="auto">
            <a:xfrm>
              <a:off x="6335897" y="4535196"/>
              <a:ext cx="17516" cy="9160"/>
            </a:xfrm>
            <a:custGeom>
              <a:avLst/>
              <a:gdLst>
                <a:gd name="T0" fmla="*/ 2147483647 w 24"/>
                <a:gd name="T1" fmla="*/ 2147483647 h 15"/>
                <a:gd name="T2" fmla="*/ 2147483647 w 24"/>
                <a:gd name="T3" fmla="*/ 2147483647 h 15"/>
                <a:gd name="T4" fmla="*/ 2147483647 w 24"/>
                <a:gd name="T5" fmla="*/ 2147483647 h 15"/>
                <a:gd name="T6" fmla="*/ 0 w 24"/>
                <a:gd name="T7" fmla="*/ 2147483647 h 15"/>
                <a:gd name="T8" fmla="*/ 2147483647 w 24"/>
                <a:gd name="T9" fmla="*/ 0 h 15"/>
                <a:gd name="T10" fmla="*/ 2147483647 w 24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5"/>
                <a:gd name="T20" fmla="*/ 24 w 24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5">
                  <a:moveTo>
                    <a:pt x="24" y="13"/>
                  </a:moveTo>
                  <a:lnTo>
                    <a:pt x="24" y="15"/>
                  </a:lnTo>
                  <a:lnTo>
                    <a:pt x="24" y="7"/>
                  </a:lnTo>
                  <a:lnTo>
                    <a:pt x="0" y="4"/>
                  </a:lnTo>
                  <a:lnTo>
                    <a:pt x="2" y="0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4" name="Freeform 1745"/>
            <p:cNvSpPr>
              <a:spLocks/>
            </p:cNvSpPr>
            <p:nvPr/>
          </p:nvSpPr>
          <p:spPr bwMode="auto">
            <a:xfrm>
              <a:off x="6350495" y="4437049"/>
              <a:ext cx="20436" cy="44494"/>
            </a:xfrm>
            <a:custGeom>
              <a:avLst/>
              <a:gdLst>
                <a:gd name="T0" fmla="*/ 2147483647 w 30"/>
                <a:gd name="T1" fmla="*/ 2147483647 h 69"/>
                <a:gd name="T2" fmla="*/ 2147483647 w 30"/>
                <a:gd name="T3" fmla="*/ 2147483647 h 69"/>
                <a:gd name="T4" fmla="*/ 2147483647 w 30"/>
                <a:gd name="T5" fmla="*/ 0 h 69"/>
                <a:gd name="T6" fmla="*/ 0 w 30"/>
                <a:gd name="T7" fmla="*/ 2147483647 h 69"/>
                <a:gd name="T8" fmla="*/ 2147483647 w 30"/>
                <a:gd name="T9" fmla="*/ 214748364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69"/>
                <a:gd name="T17" fmla="*/ 30 w 30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69">
                  <a:moveTo>
                    <a:pt x="6" y="69"/>
                  </a:moveTo>
                  <a:lnTo>
                    <a:pt x="30" y="65"/>
                  </a:lnTo>
                  <a:lnTo>
                    <a:pt x="24" y="0"/>
                  </a:lnTo>
                  <a:lnTo>
                    <a:pt x="0" y="4"/>
                  </a:lnTo>
                  <a:lnTo>
                    <a:pt x="6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5" name="Freeform 1746"/>
            <p:cNvSpPr>
              <a:spLocks/>
            </p:cNvSpPr>
            <p:nvPr/>
          </p:nvSpPr>
          <p:spPr bwMode="auto">
            <a:xfrm>
              <a:off x="6353414" y="4478925"/>
              <a:ext cx="17516" cy="3926"/>
            </a:xfrm>
            <a:custGeom>
              <a:avLst/>
              <a:gdLst>
                <a:gd name="T0" fmla="*/ 2147483647 w 24"/>
                <a:gd name="T1" fmla="*/ 2147483647 h 5"/>
                <a:gd name="T2" fmla="*/ 2147483647 w 24"/>
                <a:gd name="T3" fmla="*/ 2147483647 h 5"/>
                <a:gd name="T4" fmla="*/ 2147483647 w 24"/>
                <a:gd name="T5" fmla="*/ 0 h 5"/>
                <a:gd name="T6" fmla="*/ 0 w 24"/>
                <a:gd name="T7" fmla="*/ 2147483647 h 5"/>
                <a:gd name="T8" fmla="*/ 0 w 24"/>
                <a:gd name="T9" fmla="*/ 0 h 5"/>
                <a:gd name="T10" fmla="*/ 2147483647 w 24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5"/>
                <a:gd name="T20" fmla="*/ 24 w 2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5">
                  <a:moveTo>
                    <a:pt x="24" y="5"/>
                  </a:moveTo>
                  <a:lnTo>
                    <a:pt x="24" y="4"/>
                  </a:lnTo>
                  <a:lnTo>
                    <a:pt x="24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6" name="Freeform 1747"/>
            <p:cNvSpPr>
              <a:spLocks/>
            </p:cNvSpPr>
            <p:nvPr/>
          </p:nvSpPr>
          <p:spPr bwMode="auto">
            <a:xfrm>
              <a:off x="6350495" y="4294408"/>
              <a:ext cx="81744" cy="142641"/>
            </a:xfrm>
            <a:custGeom>
              <a:avLst/>
              <a:gdLst>
                <a:gd name="T0" fmla="*/ 0 w 113"/>
                <a:gd name="T1" fmla="*/ 2147483647 h 218"/>
                <a:gd name="T2" fmla="*/ 0 w 113"/>
                <a:gd name="T3" fmla="*/ 2147483647 h 218"/>
                <a:gd name="T4" fmla="*/ 2147483647 w 113"/>
                <a:gd name="T5" fmla="*/ 2147483647 h 218"/>
                <a:gd name="T6" fmla="*/ 2147483647 w 113"/>
                <a:gd name="T7" fmla="*/ 2147483647 h 218"/>
                <a:gd name="T8" fmla="*/ 2147483647 w 113"/>
                <a:gd name="T9" fmla="*/ 2147483647 h 218"/>
                <a:gd name="T10" fmla="*/ 2147483647 w 113"/>
                <a:gd name="T11" fmla="*/ 2147483647 h 218"/>
                <a:gd name="T12" fmla="*/ 2147483647 w 113"/>
                <a:gd name="T13" fmla="*/ 0 h 218"/>
                <a:gd name="T14" fmla="*/ 2147483647 w 113"/>
                <a:gd name="T15" fmla="*/ 2147483647 h 218"/>
                <a:gd name="T16" fmla="*/ 2147483647 w 113"/>
                <a:gd name="T17" fmla="*/ 2147483647 h 218"/>
                <a:gd name="T18" fmla="*/ 2147483647 w 113"/>
                <a:gd name="T19" fmla="*/ 2147483647 h 218"/>
                <a:gd name="T20" fmla="*/ 2147483647 w 113"/>
                <a:gd name="T21" fmla="*/ 2147483647 h 218"/>
                <a:gd name="T22" fmla="*/ 2147483647 w 113"/>
                <a:gd name="T23" fmla="*/ 2147483647 h 218"/>
                <a:gd name="T24" fmla="*/ 2147483647 w 113"/>
                <a:gd name="T25" fmla="*/ 2147483647 h 218"/>
                <a:gd name="T26" fmla="*/ 2147483647 w 113"/>
                <a:gd name="T27" fmla="*/ 2147483647 h 218"/>
                <a:gd name="T28" fmla="*/ 0 w 113"/>
                <a:gd name="T29" fmla="*/ 2147483647 h 2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3"/>
                <a:gd name="T46" fmla="*/ 0 h 218"/>
                <a:gd name="T47" fmla="*/ 113 w 113"/>
                <a:gd name="T48" fmla="*/ 218 h 2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3" h="218">
                  <a:moveTo>
                    <a:pt x="0" y="218"/>
                  </a:moveTo>
                  <a:lnTo>
                    <a:pt x="0" y="185"/>
                  </a:lnTo>
                  <a:lnTo>
                    <a:pt x="6" y="155"/>
                  </a:lnTo>
                  <a:lnTo>
                    <a:pt x="17" y="125"/>
                  </a:lnTo>
                  <a:lnTo>
                    <a:pt x="30" y="101"/>
                  </a:lnTo>
                  <a:lnTo>
                    <a:pt x="61" y="53"/>
                  </a:lnTo>
                  <a:lnTo>
                    <a:pt x="91" y="0"/>
                  </a:lnTo>
                  <a:lnTo>
                    <a:pt x="113" y="12"/>
                  </a:lnTo>
                  <a:lnTo>
                    <a:pt x="84" y="66"/>
                  </a:lnTo>
                  <a:lnTo>
                    <a:pt x="52" y="114"/>
                  </a:lnTo>
                  <a:lnTo>
                    <a:pt x="39" y="138"/>
                  </a:lnTo>
                  <a:lnTo>
                    <a:pt x="30" y="164"/>
                  </a:lnTo>
                  <a:lnTo>
                    <a:pt x="24" y="188"/>
                  </a:lnTo>
                  <a:lnTo>
                    <a:pt x="26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7" name="Freeform 1748"/>
            <p:cNvSpPr>
              <a:spLocks/>
            </p:cNvSpPr>
            <p:nvPr/>
          </p:nvSpPr>
          <p:spPr bwMode="auto">
            <a:xfrm>
              <a:off x="6350495" y="4437049"/>
              <a:ext cx="18976" cy="1309"/>
            </a:xfrm>
            <a:custGeom>
              <a:avLst/>
              <a:gdLst>
                <a:gd name="T0" fmla="*/ 0 w 26"/>
                <a:gd name="T1" fmla="*/ 2147483647 h 4"/>
                <a:gd name="T2" fmla="*/ 0 w 26"/>
                <a:gd name="T3" fmla="*/ 2147483647 h 4"/>
                <a:gd name="T4" fmla="*/ 2147483647 w 26"/>
                <a:gd name="T5" fmla="*/ 2147483647 h 4"/>
                <a:gd name="T6" fmla="*/ 2147483647 w 26"/>
                <a:gd name="T7" fmla="*/ 0 h 4"/>
                <a:gd name="T8" fmla="*/ 0 w 26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"/>
                <a:gd name="T17" fmla="*/ 26 w 2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">
                  <a:moveTo>
                    <a:pt x="0" y="4"/>
                  </a:moveTo>
                  <a:lnTo>
                    <a:pt x="0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8" name="Freeform 1749"/>
            <p:cNvSpPr>
              <a:spLocks/>
            </p:cNvSpPr>
            <p:nvPr/>
          </p:nvSpPr>
          <p:spPr bwMode="auto">
            <a:xfrm>
              <a:off x="6414722" y="4257766"/>
              <a:ext cx="32114" cy="44494"/>
            </a:xfrm>
            <a:custGeom>
              <a:avLst/>
              <a:gdLst>
                <a:gd name="T0" fmla="*/ 0 w 45"/>
                <a:gd name="T1" fmla="*/ 2147483647 h 67"/>
                <a:gd name="T2" fmla="*/ 2147483647 w 45"/>
                <a:gd name="T3" fmla="*/ 2147483647 h 67"/>
                <a:gd name="T4" fmla="*/ 2147483647 w 45"/>
                <a:gd name="T5" fmla="*/ 2147483647 h 67"/>
                <a:gd name="T6" fmla="*/ 2147483647 w 45"/>
                <a:gd name="T7" fmla="*/ 0 h 67"/>
                <a:gd name="T8" fmla="*/ 2147483647 w 45"/>
                <a:gd name="T9" fmla="*/ 2147483647 h 67"/>
                <a:gd name="T10" fmla="*/ 2147483647 w 45"/>
                <a:gd name="T11" fmla="*/ 2147483647 h 67"/>
                <a:gd name="T12" fmla="*/ 2147483647 w 45"/>
                <a:gd name="T13" fmla="*/ 2147483647 h 67"/>
                <a:gd name="T14" fmla="*/ 2147483647 w 45"/>
                <a:gd name="T15" fmla="*/ 2147483647 h 67"/>
                <a:gd name="T16" fmla="*/ 0 w 45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67"/>
                <a:gd name="T29" fmla="*/ 45 w 45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67">
                  <a:moveTo>
                    <a:pt x="0" y="57"/>
                  </a:moveTo>
                  <a:lnTo>
                    <a:pt x="8" y="31"/>
                  </a:lnTo>
                  <a:lnTo>
                    <a:pt x="15" y="15"/>
                  </a:lnTo>
                  <a:lnTo>
                    <a:pt x="26" y="0"/>
                  </a:lnTo>
                  <a:lnTo>
                    <a:pt x="45" y="19"/>
                  </a:lnTo>
                  <a:lnTo>
                    <a:pt x="37" y="28"/>
                  </a:lnTo>
                  <a:lnTo>
                    <a:pt x="32" y="41"/>
                  </a:lnTo>
                  <a:lnTo>
                    <a:pt x="24" y="6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9" name="Freeform 1750"/>
            <p:cNvSpPr>
              <a:spLocks/>
            </p:cNvSpPr>
            <p:nvPr/>
          </p:nvSpPr>
          <p:spPr bwMode="auto">
            <a:xfrm>
              <a:off x="6414722" y="4294408"/>
              <a:ext cx="17516" cy="9160"/>
            </a:xfrm>
            <a:custGeom>
              <a:avLst/>
              <a:gdLst>
                <a:gd name="T0" fmla="*/ 2147483647 w 24"/>
                <a:gd name="T1" fmla="*/ 2147483647 h 12"/>
                <a:gd name="T2" fmla="*/ 2147483647 w 24"/>
                <a:gd name="T3" fmla="*/ 2147483647 h 12"/>
                <a:gd name="T4" fmla="*/ 0 w 24"/>
                <a:gd name="T5" fmla="*/ 2147483647 h 12"/>
                <a:gd name="T6" fmla="*/ 2147483647 w 24"/>
                <a:gd name="T7" fmla="*/ 0 h 12"/>
                <a:gd name="T8" fmla="*/ 2147483647 w 24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2"/>
                <a:gd name="T17" fmla="*/ 24 w 2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2">
                  <a:moveTo>
                    <a:pt x="24" y="12"/>
                  </a:moveTo>
                  <a:lnTo>
                    <a:pt x="24" y="1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80" name="Freeform 1751"/>
            <p:cNvSpPr>
              <a:spLocks/>
            </p:cNvSpPr>
            <p:nvPr/>
          </p:nvSpPr>
          <p:spPr bwMode="auto">
            <a:xfrm>
              <a:off x="6438077" y="4248606"/>
              <a:ext cx="39412" cy="24864"/>
            </a:xfrm>
            <a:custGeom>
              <a:avLst/>
              <a:gdLst>
                <a:gd name="T0" fmla="*/ 0 w 53"/>
                <a:gd name="T1" fmla="*/ 2147483647 h 37"/>
                <a:gd name="T2" fmla="*/ 2147483647 w 53"/>
                <a:gd name="T3" fmla="*/ 0 h 37"/>
                <a:gd name="T4" fmla="*/ 2147483647 w 53"/>
                <a:gd name="T5" fmla="*/ 2147483647 h 37"/>
                <a:gd name="T6" fmla="*/ 2147483647 w 53"/>
                <a:gd name="T7" fmla="*/ 2147483647 h 37"/>
                <a:gd name="T8" fmla="*/ 0 w 53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37"/>
                <a:gd name="T17" fmla="*/ 53 w 5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37">
                  <a:moveTo>
                    <a:pt x="0" y="13"/>
                  </a:moveTo>
                  <a:lnTo>
                    <a:pt x="46" y="0"/>
                  </a:lnTo>
                  <a:lnTo>
                    <a:pt x="53" y="24"/>
                  </a:lnTo>
                  <a:lnTo>
                    <a:pt x="7" y="3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81" name="Freeform 1752"/>
            <p:cNvSpPr>
              <a:spLocks/>
            </p:cNvSpPr>
            <p:nvPr/>
          </p:nvSpPr>
          <p:spPr bwMode="auto">
            <a:xfrm>
              <a:off x="6433698" y="4257766"/>
              <a:ext cx="13137" cy="15704"/>
            </a:xfrm>
            <a:custGeom>
              <a:avLst/>
              <a:gdLst>
                <a:gd name="T0" fmla="*/ 0 w 19"/>
                <a:gd name="T1" fmla="*/ 2147483647 h 24"/>
                <a:gd name="T2" fmla="*/ 2147483647 w 19"/>
                <a:gd name="T3" fmla="*/ 0 h 24"/>
                <a:gd name="T4" fmla="*/ 2147483647 w 19"/>
                <a:gd name="T5" fmla="*/ 2147483647 h 24"/>
                <a:gd name="T6" fmla="*/ 2147483647 w 19"/>
                <a:gd name="T7" fmla="*/ 2147483647 h 24"/>
                <a:gd name="T8" fmla="*/ 0 w 19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0" y="2"/>
                  </a:moveTo>
                  <a:lnTo>
                    <a:pt x="6" y="0"/>
                  </a:lnTo>
                  <a:lnTo>
                    <a:pt x="13" y="24"/>
                  </a:lnTo>
                  <a:lnTo>
                    <a:pt x="19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82" name="Freeform 1753"/>
            <p:cNvSpPr>
              <a:spLocks/>
            </p:cNvSpPr>
            <p:nvPr/>
          </p:nvSpPr>
          <p:spPr bwMode="auto">
            <a:xfrm>
              <a:off x="6445376" y="4209347"/>
              <a:ext cx="36493" cy="49728"/>
            </a:xfrm>
            <a:custGeom>
              <a:avLst/>
              <a:gdLst>
                <a:gd name="T0" fmla="*/ 2147483647 w 50"/>
                <a:gd name="T1" fmla="*/ 2147483647 h 78"/>
                <a:gd name="T2" fmla="*/ 2147483647 w 50"/>
                <a:gd name="T3" fmla="*/ 2147483647 h 78"/>
                <a:gd name="T4" fmla="*/ 2147483647 w 50"/>
                <a:gd name="T5" fmla="*/ 2147483647 h 78"/>
                <a:gd name="T6" fmla="*/ 0 w 50"/>
                <a:gd name="T7" fmla="*/ 2147483647 h 78"/>
                <a:gd name="T8" fmla="*/ 2147483647 w 50"/>
                <a:gd name="T9" fmla="*/ 0 h 78"/>
                <a:gd name="T10" fmla="*/ 2147483647 w 50"/>
                <a:gd name="T11" fmla="*/ 2147483647 h 78"/>
                <a:gd name="T12" fmla="*/ 2147483647 w 50"/>
                <a:gd name="T13" fmla="*/ 2147483647 h 78"/>
                <a:gd name="T14" fmla="*/ 2147483647 w 50"/>
                <a:gd name="T15" fmla="*/ 2147483647 h 78"/>
                <a:gd name="T16" fmla="*/ 2147483647 w 50"/>
                <a:gd name="T17" fmla="*/ 214748364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78"/>
                <a:gd name="T29" fmla="*/ 50 w 50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78">
                  <a:moveTo>
                    <a:pt x="27" y="78"/>
                  </a:moveTo>
                  <a:lnTo>
                    <a:pt x="14" y="46"/>
                  </a:lnTo>
                  <a:lnTo>
                    <a:pt x="3" y="26"/>
                  </a:lnTo>
                  <a:lnTo>
                    <a:pt x="0" y="7"/>
                  </a:lnTo>
                  <a:lnTo>
                    <a:pt x="24" y="0"/>
                  </a:lnTo>
                  <a:lnTo>
                    <a:pt x="27" y="17"/>
                  </a:lnTo>
                  <a:lnTo>
                    <a:pt x="37" y="35"/>
                  </a:lnTo>
                  <a:lnTo>
                    <a:pt x="50" y="67"/>
                  </a:lnTo>
                  <a:lnTo>
                    <a:pt x="27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83" name="Freeform 1754"/>
            <p:cNvSpPr>
              <a:spLocks/>
            </p:cNvSpPr>
            <p:nvPr/>
          </p:nvSpPr>
          <p:spPr bwMode="auto">
            <a:xfrm>
              <a:off x="6465811" y="4248606"/>
              <a:ext cx="20436" cy="15704"/>
            </a:xfrm>
            <a:custGeom>
              <a:avLst/>
              <a:gdLst>
                <a:gd name="T0" fmla="*/ 2147483647 w 28"/>
                <a:gd name="T1" fmla="*/ 2147483647 h 24"/>
                <a:gd name="T2" fmla="*/ 2147483647 w 28"/>
                <a:gd name="T3" fmla="*/ 2147483647 h 24"/>
                <a:gd name="T4" fmla="*/ 2147483647 w 28"/>
                <a:gd name="T5" fmla="*/ 2147483647 h 24"/>
                <a:gd name="T6" fmla="*/ 0 w 28"/>
                <a:gd name="T7" fmla="*/ 2147483647 h 24"/>
                <a:gd name="T8" fmla="*/ 2147483647 w 28"/>
                <a:gd name="T9" fmla="*/ 0 h 24"/>
                <a:gd name="T10" fmla="*/ 2147483647 w 28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4"/>
                <a:gd name="T20" fmla="*/ 28 w 2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4">
                  <a:moveTo>
                    <a:pt x="15" y="24"/>
                  </a:moveTo>
                  <a:lnTo>
                    <a:pt x="28" y="21"/>
                  </a:lnTo>
                  <a:lnTo>
                    <a:pt x="23" y="6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84" name="Freeform 1755"/>
            <p:cNvSpPr>
              <a:spLocks/>
            </p:cNvSpPr>
            <p:nvPr/>
          </p:nvSpPr>
          <p:spPr bwMode="auto">
            <a:xfrm>
              <a:off x="6445376" y="4183174"/>
              <a:ext cx="24815" cy="30099"/>
            </a:xfrm>
            <a:custGeom>
              <a:avLst/>
              <a:gdLst>
                <a:gd name="T0" fmla="*/ 0 w 33"/>
                <a:gd name="T1" fmla="*/ 2147483647 h 46"/>
                <a:gd name="T2" fmla="*/ 2147483647 w 33"/>
                <a:gd name="T3" fmla="*/ 2147483647 h 46"/>
                <a:gd name="T4" fmla="*/ 2147483647 w 33"/>
                <a:gd name="T5" fmla="*/ 2147483647 h 46"/>
                <a:gd name="T6" fmla="*/ 2147483647 w 33"/>
                <a:gd name="T7" fmla="*/ 0 h 46"/>
                <a:gd name="T8" fmla="*/ 2147483647 w 33"/>
                <a:gd name="T9" fmla="*/ 2147483647 h 46"/>
                <a:gd name="T10" fmla="*/ 2147483647 w 33"/>
                <a:gd name="T11" fmla="*/ 2147483647 h 46"/>
                <a:gd name="T12" fmla="*/ 2147483647 w 33"/>
                <a:gd name="T13" fmla="*/ 2147483647 h 46"/>
                <a:gd name="T14" fmla="*/ 2147483647 w 33"/>
                <a:gd name="T15" fmla="*/ 2147483647 h 46"/>
                <a:gd name="T16" fmla="*/ 0 w 33"/>
                <a:gd name="T17" fmla="*/ 2147483647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46"/>
                <a:gd name="T29" fmla="*/ 33 w 33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46">
                  <a:moveTo>
                    <a:pt x="0" y="39"/>
                  </a:moveTo>
                  <a:lnTo>
                    <a:pt x="3" y="21"/>
                  </a:lnTo>
                  <a:lnTo>
                    <a:pt x="7" y="11"/>
                  </a:lnTo>
                  <a:lnTo>
                    <a:pt x="9" y="0"/>
                  </a:lnTo>
                  <a:lnTo>
                    <a:pt x="33" y="4"/>
                  </a:lnTo>
                  <a:lnTo>
                    <a:pt x="31" y="17"/>
                  </a:lnTo>
                  <a:lnTo>
                    <a:pt x="27" y="30"/>
                  </a:lnTo>
                  <a:lnTo>
                    <a:pt x="24" y="46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85" name="Freeform 1756"/>
            <p:cNvSpPr>
              <a:spLocks/>
            </p:cNvSpPr>
            <p:nvPr/>
          </p:nvSpPr>
          <p:spPr bwMode="auto">
            <a:xfrm>
              <a:off x="6443916" y="4209347"/>
              <a:ext cx="18976" cy="3926"/>
            </a:xfrm>
            <a:custGeom>
              <a:avLst/>
              <a:gdLst>
                <a:gd name="T0" fmla="*/ 2147483647 w 26"/>
                <a:gd name="T1" fmla="*/ 2147483647 h 7"/>
                <a:gd name="T2" fmla="*/ 0 w 26"/>
                <a:gd name="T3" fmla="*/ 2147483647 h 7"/>
                <a:gd name="T4" fmla="*/ 2147483647 w 26"/>
                <a:gd name="T5" fmla="*/ 0 h 7"/>
                <a:gd name="T6" fmla="*/ 2147483647 w 26"/>
                <a:gd name="T7" fmla="*/ 2147483647 h 7"/>
                <a:gd name="T8" fmla="*/ 2147483647 w 26"/>
                <a:gd name="T9" fmla="*/ 0 h 7"/>
                <a:gd name="T10" fmla="*/ 2147483647 w 26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7"/>
                <a:gd name="T20" fmla="*/ 26 w 2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7">
                  <a:moveTo>
                    <a:pt x="2" y="7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86" name="Freeform 1757"/>
            <p:cNvSpPr>
              <a:spLocks/>
            </p:cNvSpPr>
            <p:nvPr/>
          </p:nvSpPr>
          <p:spPr bwMode="auto">
            <a:xfrm>
              <a:off x="6433698" y="4125594"/>
              <a:ext cx="36493" cy="61506"/>
            </a:xfrm>
            <a:custGeom>
              <a:avLst/>
              <a:gdLst>
                <a:gd name="T0" fmla="*/ 2147483647 w 50"/>
                <a:gd name="T1" fmla="*/ 2147483647 h 95"/>
                <a:gd name="T2" fmla="*/ 2147483647 w 50"/>
                <a:gd name="T3" fmla="*/ 2147483647 h 95"/>
                <a:gd name="T4" fmla="*/ 0 w 50"/>
                <a:gd name="T5" fmla="*/ 2147483647 h 95"/>
                <a:gd name="T6" fmla="*/ 2147483647 w 50"/>
                <a:gd name="T7" fmla="*/ 0 h 95"/>
                <a:gd name="T8" fmla="*/ 2147483647 w 50"/>
                <a:gd name="T9" fmla="*/ 2147483647 h 95"/>
                <a:gd name="T10" fmla="*/ 2147483647 w 50"/>
                <a:gd name="T11" fmla="*/ 2147483647 h 95"/>
                <a:gd name="T12" fmla="*/ 2147483647 w 50"/>
                <a:gd name="T13" fmla="*/ 2147483647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95"/>
                <a:gd name="T23" fmla="*/ 50 w 50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95">
                  <a:moveTo>
                    <a:pt x="26" y="95"/>
                  </a:moveTo>
                  <a:lnTo>
                    <a:pt x="13" y="4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37" y="41"/>
                  </a:lnTo>
                  <a:lnTo>
                    <a:pt x="50" y="87"/>
                  </a:lnTo>
                  <a:lnTo>
                    <a:pt x="26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87" name="Freeform 1758"/>
            <p:cNvSpPr>
              <a:spLocks/>
            </p:cNvSpPr>
            <p:nvPr/>
          </p:nvSpPr>
          <p:spPr bwMode="auto">
            <a:xfrm>
              <a:off x="6452674" y="4181865"/>
              <a:ext cx="17516" cy="5235"/>
            </a:xfrm>
            <a:custGeom>
              <a:avLst/>
              <a:gdLst>
                <a:gd name="T0" fmla="*/ 2147483647 w 24"/>
                <a:gd name="T1" fmla="*/ 2147483647 h 8"/>
                <a:gd name="T2" fmla="*/ 2147483647 w 24"/>
                <a:gd name="T3" fmla="*/ 2147483647 h 8"/>
                <a:gd name="T4" fmla="*/ 2147483647 w 24"/>
                <a:gd name="T5" fmla="*/ 0 h 8"/>
                <a:gd name="T6" fmla="*/ 0 w 24"/>
                <a:gd name="T7" fmla="*/ 2147483647 h 8"/>
                <a:gd name="T8" fmla="*/ 0 w 24"/>
                <a:gd name="T9" fmla="*/ 2147483647 h 8"/>
                <a:gd name="T10" fmla="*/ 2147483647 w 24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"/>
                <a:gd name="T20" fmla="*/ 24 w 2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">
                  <a:moveTo>
                    <a:pt x="24" y="6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2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88" name="Freeform 1759"/>
            <p:cNvSpPr>
              <a:spLocks/>
            </p:cNvSpPr>
            <p:nvPr/>
          </p:nvSpPr>
          <p:spPr bwMode="auto">
            <a:xfrm>
              <a:off x="6433698" y="4098113"/>
              <a:ext cx="27734" cy="31407"/>
            </a:xfrm>
            <a:custGeom>
              <a:avLst/>
              <a:gdLst>
                <a:gd name="T0" fmla="*/ 0 w 37"/>
                <a:gd name="T1" fmla="*/ 2147483647 h 48"/>
                <a:gd name="T2" fmla="*/ 2147483647 w 37"/>
                <a:gd name="T3" fmla="*/ 2147483647 h 48"/>
                <a:gd name="T4" fmla="*/ 2147483647 w 37"/>
                <a:gd name="T5" fmla="*/ 2147483647 h 48"/>
                <a:gd name="T6" fmla="*/ 2147483647 w 37"/>
                <a:gd name="T7" fmla="*/ 2147483647 h 48"/>
                <a:gd name="T8" fmla="*/ 2147483647 w 37"/>
                <a:gd name="T9" fmla="*/ 0 h 48"/>
                <a:gd name="T10" fmla="*/ 2147483647 w 37"/>
                <a:gd name="T11" fmla="*/ 2147483647 h 48"/>
                <a:gd name="T12" fmla="*/ 2147483647 w 37"/>
                <a:gd name="T13" fmla="*/ 2147483647 h 48"/>
                <a:gd name="T14" fmla="*/ 2147483647 w 37"/>
                <a:gd name="T15" fmla="*/ 2147483647 h 48"/>
                <a:gd name="T16" fmla="*/ 2147483647 w 37"/>
                <a:gd name="T17" fmla="*/ 2147483647 h 48"/>
                <a:gd name="T18" fmla="*/ 2147483647 w 37"/>
                <a:gd name="T19" fmla="*/ 2147483647 h 48"/>
                <a:gd name="T20" fmla="*/ 0 w 37"/>
                <a:gd name="T21" fmla="*/ 2147483647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48"/>
                <a:gd name="T35" fmla="*/ 37 w 37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48">
                  <a:moveTo>
                    <a:pt x="0" y="42"/>
                  </a:moveTo>
                  <a:lnTo>
                    <a:pt x="2" y="29"/>
                  </a:lnTo>
                  <a:lnTo>
                    <a:pt x="9" y="18"/>
                  </a:lnTo>
                  <a:lnTo>
                    <a:pt x="11" y="9"/>
                  </a:lnTo>
                  <a:lnTo>
                    <a:pt x="13" y="0"/>
                  </a:lnTo>
                  <a:lnTo>
                    <a:pt x="37" y="5"/>
                  </a:lnTo>
                  <a:lnTo>
                    <a:pt x="35" y="18"/>
                  </a:lnTo>
                  <a:lnTo>
                    <a:pt x="31" y="31"/>
                  </a:lnTo>
                  <a:lnTo>
                    <a:pt x="26" y="39"/>
                  </a:lnTo>
                  <a:lnTo>
                    <a:pt x="24" y="4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89" name="Freeform 1760"/>
            <p:cNvSpPr>
              <a:spLocks/>
            </p:cNvSpPr>
            <p:nvPr/>
          </p:nvSpPr>
          <p:spPr bwMode="auto">
            <a:xfrm>
              <a:off x="6433698" y="4125594"/>
              <a:ext cx="17516" cy="3926"/>
            </a:xfrm>
            <a:custGeom>
              <a:avLst/>
              <a:gdLst>
                <a:gd name="T0" fmla="*/ 0 w 24"/>
                <a:gd name="T1" fmla="*/ 2147483647 h 8"/>
                <a:gd name="T2" fmla="*/ 0 w 24"/>
                <a:gd name="T3" fmla="*/ 2147483647 h 8"/>
                <a:gd name="T4" fmla="*/ 0 w 24"/>
                <a:gd name="T5" fmla="*/ 2147483647 h 8"/>
                <a:gd name="T6" fmla="*/ 2147483647 w 24"/>
                <a:gd name="T7" fmla="*/ 2147483647 h 8"/>
                <a:gd name="T8" fmla="*/ 2147483647 w 24"/>
                <a:gd name="T9" fmla="*/ 0 h 8"/>
                <a:gd name="T10" fmla="*/ 0 w 24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"/>
                <a:gd name="T20" fmla="*/ 24 w 2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">
                  <a:moveTo>
                    <a:pt x="0" y="8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90" name="Freeform 1761"/>
            <p:cNvSpPr>
              <a:spLocks/>
            </p:cNvSpPr>
            <p:nvPr/>
          </p:nvSpPr>
          <p:spPr bwMode="auto">
            <a:xfrm>
              <a:off x="6442456" y="4079792"/>
              <a:ext cx="18976" cy="20938"/>
            </a:xfrm>
            <a:custGeom>
              <a:avLst/>
              <a:gdLst>
                <a:gd name="T0" fmla="*/ 2147483647 w 26"/>
                <a:gd name="T1" fmla="*/ 2147483647 h 33"/>
                <a:gd name="T2" fmla="*/ 2147483647 w 26"/>
                <a:gd name="T3" fmla="*/ 2147483647 h 33"/>
                <a:gd name="T4" fmla="*/ 2147483647 w 26"/>
                <a:gd name="T5" fmla="*/ 0 h 33"/>
                <a:gd name="T6" fmla="*/ 0 w 26"/>
                <a:gd name="T7" fmla="*/ 2147483647 h 33"/>
                <a:gd name="T8" fmla="*/ 2147483647 w 26"/>
                <a:gd name="T9" fmla="*/ 214748364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3"/>
                <a:gd name="T17" fmla="*/ 26 w 2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3">
                  <a:moveTo>
                    <a:pt x="2" y="33"/>
                  </a:moveTo>
                  <a:lnTo>
                    <a:pt x="26" y="30"/>
                  </a:lnTo>
                  <a:lnTo>
                    <a:pt x="24" y="0"/>
                  </a:lnTo>
                  <a:lnTo>
                    <a:pt x="0" y="4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91" name="Freeform 1762"/>
            <p:cNvSpPr>
              <a:spLocks/>
            </p:cNvSpPr>
            <p:nvPr/>
          </p:nvSpPr>
          <p:spPr bwMode="auto">
            <a:xfrm>
              <a:off x="6442456" y="4098113"/>
              <a:ext cx="18976" cy="3926"/>
            </a:xfrm>
            <a:custGeom>
              <a:avLst/>
              <a:gdLst>
                <a:gd name="T0" fmla="*/ 2147483647 w 24"/>
                <a:gd name="T1" fmla="*/ 2147483647 h 5"/>
                <a:gd name="T2" fmla="*/ 2147483647 w 24"/>
                <a:gd name="T3" fmla="*/ 2147483647 h 5"/>
                <a:gd name="T4" fmla="*/ 2147483647 w 24"/>
                <a:gd name="T5" fmla="*/ 0 h 5"/>
                <a:gd name="T6" fmla="*/ 0 w 24"/>
                <a:gd name="T7" fmla="*/ 2147483647 h 5"/>
                <a:gd name="T8" fmla="*/ 0 w 24"/>
                <a:gd name="T9" fmla="*/ 0 h 5"/>
                <a:gd name="T10" fmla="*/ 2147483647 w 24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5"/>
                <a:gd name="T20" fmla="*/ 24 w 2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5">
                  <a:moveTo>
                    <a:pt x="24" y="5"/>
                  </a:moveTo>
                  <a:lnTo>
                    <a:pt x="24" y="3"/>
                  </a:lnTo>
                  <a:lnTo>
                    <a:pt x="24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92" name="Freeform 1763"/>
            <p:cNvSpPr>
              <a:spLocks/>
            </p:cNvSpPr>
            <p:nvPr/>
          </p:nvSpPr>
          <p:spPr bwMode="auto">
            <a:xfrm>
              <a:off x="6442456" y="4020903"/>
              <a:ext cx="81744" cy="61506"/>
            </a:xfrm>
            <a:custGeom>
              <a:avLst/>
              <a:gdLst>
                <a:gd name="T0" fmla="*/ 0 w 113"/>
                <a:gd name="T1" fmla="*/ 2147483647 h 95"/>
                <a:gd name="T2" fmla="*/ 2147483647 w 113"/>
                <a:gd name="T3" fmla="*/ 2147483647 h 95"/>
                <a:gd name="T4" fmla="*/ 2147483647 w 113"/>
                <a:gd name="T5" fmla="*/ 2147483647 h 95"/>
                <a:gd name="T6" fmla="*/ 2147483647 w 113"/>
                <a:gd name="T7" fmla="*/ 2147483647 h 95"/>
                <a:gd name="T8" fmla="*/ 2147483647 w 113"/>
                <a:gd name="T9" fmla="*/ 2147483647 h 95"/>
                <a:gd name="T10" fmla="*/ 2147483647 w 113"/>
                <a:gd name="T11" fmla="*/ 0 h 95"/>
                <a:gd name="T12" fmla="*/ 2147483647 w 113"/>
                <a:gd name="T13" fmla="*/ 2147483647 h 95"/>
                <a:gd name="T14" fmla="*/ 2147483647 w 113"/>
                <a:gd name="T15" fmla="*/ 2147483647 h 95"/>
                <a:gd name="T16" fmla="*/ 2147483647 w 113"/>
                <a:gd name="T17" fmla="*/ 2147483647 h 95"/>
                <a:gd name="T18" fmla="*/ 2147483647 w 113"/>
                <a:gd name="T19" fmla="*/ 2147483647 h 95"/>
                <a:gd name="T20" fmla="*/ 2147483647 w 113"/>
                <a:gd name="T21" fmla="*/ 2147483647 h 95"/>
                <a:gd name="T22" fmla="*/ 2147483647 w 113"/>
                <a:gd name="T23" fmla="*/ 2147483647 h 95"/>
                <a:gd name="T24" fmla="*/ 0 w 113"/>
                <a:gd name="T25" fmla="*/ 2147483647 h 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3"/>
                <a:gd name="T40" fmla="*/ 0 h 95"/>
                <a:gd name="T41" fmla="*/ 113 w 113"/>
                <a:gd name="T42" fmla="*/ 95 h 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3" h="95">
                  <a:moveTo>
                    <a:pt x="0" y="89"/>
                  </a:moveTo>
                  <a:lnTo>
                    <a:pt x="2" y="74"/>
                  </a:lnTo>
                  <a:lnTo>
                    <a:pt x="13" y="56"/>
                  </a:lnTo>
                  <a:lnTo>
                    <a:pt x="39" y="33"/>
                  </a:lnTo>
                  <a:lnTo>
                    <a:pt x="72" y="13"/>
                  </a:lnTo>
                  <a:lnTo>
                    <a:pt x="104" y="0"/>
                  </a:lnTo>
                  <a:lnTo>
                    <a:pt x="113" y="24"/>
                  </a:lnTo>
                  <a:lnTo>
                    <a:pt x="85" y="35"/>
                  </a:lnTo>
                  <a:lnTo>
                    <a:pt x="56" y="54"/>
                  </a:lnTo>
                  <a:lnTo>
                    <a:pt x="32" y="74"/>
                  </a:lnTo>
                  <a:lnTo>
                    <a:pt x="26" y="83"/>
                  </a:lnTo>
                  <a:lnTo>
                    <a:pt x="24" y="95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93" name="Freeform 1764"/>
            <p:cNvSpPr>
              <a:spLocks/>
            </p:cNvSpPr>
            <p:nvPr/>
          </p:nvSpPr>
          <p:spPr bwMode="auto">
            <a:xfrm>
              <a:off x="6442456" y="4079792"/>
              <a:ext cx="17516" cy="2617"/>
            </a:xfrm>
            <a:custGeom>
              <a:avLst/>
              <a:gdLst>
                <a:gd name="T0" fmla="*/ 0 w 24"/>
                <a:gd name="T1" fmla="*/ 2147483647 h 6"/>
                <a:gd name="T2" fmla="*/ 0 w 24"/>
                <a:gd name="T3" fmla="*/ 2147483647 h 6"/>
                <a:gd name="T4" fmla="*/ 0 w 24"/>
                <a:gd name="T5" fmla="*/ 0 h 6"/>
                <a:gd name="T6" fmla="*/ 2147483647 w 24"/>
                <a:gd name="T7" fmla="*/ 2147483647 h 6"/>
                <a:gd name="T8" fmla="*/ 2147483647 w 24"/>
                <a:gd name="T9" fmla="*/ 0 h 6"/>
                <a:gd name="T10" fmla="*/ 0 w 24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6"/>
                <a:gd name="T20" fmla="*/ 24 w 2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6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94" name="Freeform 1765"/>
            <p:cNvSpPr>
              <a:spLocks/>
            </p:cNvSpPr>
            <p:nvPr/>
          </p:nvSpPr>
          <p:spPr bwMode="auto">
            <a:xfrm>
              <a:off x="6515442" y="3945003"/>
              <a:ext cx="52549" cy="90296"/>
            </a:xfrm>
            <a:custGeom>
              <a:avLst/>
              <a:gdLst>
                <a:gd name="T0" fmla="*/ 0 w 72"/>
                <a:gd name="T1" fmla="*/ 2147483647 h 138"/>
                <a:gd name="T2" fmla="*/ 2147483647 w 72"/>
                <a:gd name="T3" fmla="*/ 2147483647 h 138"/>
                <a:gd name="T4" fmla="*/ 2147483647 w 72"/>
                <a:gd name="T5" fmla="*/ 2147483647 h 138"/>
                <a:gd name="T6" fmla="*/ 2147483647 w 72"/>
                <a:gd name="T7" fmla="*/ 2147483647 h 138"/>
                <a:gd name="T8" fmla="*/ 2147483647 w 72"/>
                <a:gd name="T9" fmla="*/ 2147483647 h 138"/>
                <a:gd name="T10" fmla="*/ 2147483647 w 72"/>
                <a:gd name="T11" fmla="*/ 0 h 138"/>
                <a:gd name="T12" fmla="*/ 2147483647 w 72"/>
                <a:gd name="T13" fmla="*/ 2147483647 h 138"/>
                <a:gd name="T14" fmla="*/ 2147483647 w 72"/>
                <a:gd name="T15" fmla="*/ 2147483647 h 138"/>
                <a:gd name="T16" fmla="*/ 2147483647 w 72"/>
                <a:gd name="T17" fmla="*/ 2147483647 h 138"/>
                <a:gd name="T18" fmla="*/ 2147483647 w 72"/>
                <a:gd name="T19" fmla="*/ 2147483647 h 138"/>
                <a:gd name="T20" fmla="*/ 2147483647 w 72"/>
                <a:gd name="T21" fmla="*/ 2147483647 h 138"/>
                <a:gd name="T22" fmla="*/ 2147483647 w 72"/>
                <a:gd name="T23" fmla="*/ 2147483647 h 138"/>
                <a:gd name="T24" fmla="*/ 0 w 72"/>
                <a:gd name="T25" fmla="*/ 2147483647 h 1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38"/>
                <a:gd name="T41" fmla="*/ 72 w 72"/>
                <a:gd name="T42" fmla="*/ 138 h 1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38">
                  <a:moveTo>
                    <a:pt x="0" y="118"/>
                  </a:moveTo>
                  <a:lnTo>
                    <a:pt x="9" y="111"/>
                  </a:lnTo>
                  <a:lnTo>
                    <a:pt x="19" y="101"/>
                  </a:lnTo>
                  <a:lnTo>
                    <a:pt x="35" y="68"/>
                  </a:lnTo>
                  <a:lnTo>
                    <a:pt x="44" y="31"/>
                  </a:lnTo>
                  <a:lnTo>
                    <a:pt x="48" y="0"/>
                  </a:lnTo>
                  <a:lnTo>
                    <a:pt x="72" y="3"/>
                  </a:lnTo>
                  <a:lnTo>
                    <a:pt x="69" y="38"/>
                  </a:lnTo>
                  <a:lnTo>
                    <a:pt x="57" y="79"/>
                  </a:lnTo>
                  <a:lnTo>
                    <a:pt x="41" y="114"/>
                  </a:lnTo>
                  <a:lnTo>
                    <a:pt x="28" y="129"/>
                  </a:lnTo>
                  <a:lnTo>
                    <a:pt x="17" y="13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95" name="Freeform 1766"/>
            <p:cNvSpPr>
              <a:spLocks/>
            </p:cNvSpPr>
            <p:nvPr/>
          </p:nvSpPr>
          <p:spPr bwMode="auto">
            <a:xfrm>
              <a:off x="6515442" y="4020903"/>
              <a:ext cx="11678" cy="15704"/>
            </a:xfrm>
            <a:custGeom>
              <a:avLst/>
              <a:gdLst>
                <a:gd name="T0" fmla="*/ 2147483647 w 17"/>
                <a:gd name="T1" fmla="*/ 2147483647 h 24"/>
                <a:gd name="T2" fmla="*/ 2147483647 w 17"/>
                <a:gd name="T3" fmla="*/ 2147483647 h 24"/>
                <a:gd name="T4" fmla="*/ 0 w 17"/>
                <a:gd name="T5" fmla="*/ 2147483647 h 24"/>
                <a:gd name="T6" fmla="*/ 2147483647 w 17"/>
                <a:gd name="T7" fmla="*/ 0 h 24"/>
                <a:gd name="T8" fmla="*/ 2147483647 w 17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4"/>
                <a:gd name="T17" fmla="*/ 17 w 1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4">
                  <a:moveTo>
                    <a:pt x="13" y="24"/>
                  </a:moveTo>
                  <a:lnTo>
                    <a:pt x="17" y="22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96" name="Freeform 1767"/>
            <p:cNvSpPr>
              <a:spLocks/>
            </p:cNvSpPr>
            <p:nvPr/>
          </p:nvSpPr>
          <p:spPr bwMode="auto">
            <a:xfrm>
              <a:off x="6535877" y="3904435"/>
              <a:ext cx="32114" cy="44494"/>
            </a:xfrm>
            <a:custGeom>
              <a:avLst/>
              <a:gdLst>
                <a:gd name="T0" fmla="*/ 2147483647 w 42"/>
                <a:gd name="T1" fmla="*/ 2147483647 h 67"/>
                <a:gd name="T2" fmla="*/ 2147483647 w 42"/>
                <a:gd name="T3" fmla="*/ 2147483647 h 67"/>
                <a:gd name="T4" fmla="*/ 0 w 42"/>
                <a:gd name="T5" fmla="*/ 2147483647 h 67"/>
                <a:gd name="T6" fmla="*/ 2147483647 w 42"/>
                <a:gd name="T7" fmla="*/ 0 h 67"/>
                <a:gd name="T8" fmla="*/ 2147483647 w 42"/>
                <a:gd name="T9" fmla="*/ 2147483647 h 67"/>
                <a:gd name="T10" fmla="*/ 2147483647 w 42"/>
                <a:gd name="T11" fmla="*/ 2147483647 h 67"/>
                <a:gd name="T12" fmla="*/ 2147483647 w 42"/>
                <a:gd name="T13" fmla="*/ 2147483647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67"/>
                <a:gd name="T23" fmla="*/ 42 w 42"/>
                <a:gd name="T24" fmla="*/ 67 h 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67">
                  <a:moveTo>
                    <a:pt x="18" y="67"/>
                  </a:moveTo>
                  <a:lnTo>
                    <a:pt x="11" y="39"/>
                  </a:lnTo>
                  <a:lnTo>
                    <a:pt x="0" y="10"/>
                  </a:lnTo>
                  <a:lnTo>
                    <a:pt x="24" y="0"/>
                  </a:lnTo>
                  <a:lnTo>
                    <a:pt x="35" y="30"/>
                  </a:lnTo>
                  <a:lnTo>
                    <a:pt x="42" y="60"/>
                  </a:lnTo>
                  <a:lnTo>
                    <a:pt x="18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97" name="Freeform 1768"/>
            <p:cNvSpPr>
              <a:spLocks/>
            </p:cNvSpPr>
            <p:nvPr/>
          </p:nvSpPr>
          <p:spPr bwMode="auto">
            <a:xfrm>
              <a:off x="6550474" y="3943694"/>
              <a:ext cx="17516" cy="5235"/>
            </a:xfrm>
            <a:custGeom>
              <a:avLst/>
              <a:gdLst>
                <a:gd name="T0" fmla="*/ 2147483647 w 24"/>
                <a:gd name="T1" fmla="*/ 2147483647 h 7"/>
                <a:gd name="T2" fmla="*/ 2147483647 w 24"/>
                <a:gd name="T3" fmla="*/ 2147483647 h 7"/>
                <a:gd name="T4" fmla="*/ 2147483647 w 24"/>
                <a:gd name="T5" fmla="*/ 0 h 7"/>
                <a:gd name="T6" fmla="*/ 0 w 24"/>
                <a:gd name="T7" fmla="*/ 2147483647 h 7"/>
                <a:gd name="T8" fmla="*/ 0 w 24"/>
                <a:gd name="T9" fmla="*/ 2147483647 h 7"/>
                <a:gd name="T10" fmla="*/ 2147483647 w 24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"/>
                <a:gd name="T20" fmla="*/ 24 w 2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">
                  <a:moveTo>
                    <a:pt x="24" y="5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0" y="7"/>
                  </a:lnTo>
                  <a:lnTo>
                    <a:pt x="0" y="2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98" name="Freeform 1769"/>
            <p:cNvSpPr>
              <a:spLocks/>
            </p:cNvSpPr>
            <p:nvPr/>
          </p:nvSpPr>
          <p:spPr bwMode="auto">
            <a:xfrm>
              <a:off x="6540257" y="3836386"/>
              <a:ext cx="78824" cy="78518"/>
            </a:xfrm>
            <a:custGeom>
              <a:avLst/>
              <a:gdLst>
                <a:gd name="T0" fmla="*/ 0 w 108"/>
                <a:gd name="T1" fmla="*/ 2147483647 h 118"/>
                <a:gd name="T2" fmla="*/ 2147483647 w 108"/>
                <a:gd name="T3" fmla="*/ 2147483647 h 118"/>
                <a:gd name="T4" fmla="*/ 2147483647 w 108"/>
                <a:gd name="T5" fmla="*/ 2147483647 h 118"/>
                <a:gd name="T6" fmla="*/ 2147483647 w 108"/>
                <a:gd name="T7" fmla="*/ 2147483647 h 118"/>
                <a:gd name="T8" fmla="*/ 2147483647 w 108"/>
                <a:gd name="T9" fmla="*/ 0 h 118"/>
                <a:gd name="T10" fmla="*/ 2147483647 w 108"/>
                <a:gd name="T11" fmla="*/ 2147483647 h 118"/>
                <a:gd name="T12" fmla="*/ 2147483647 w 108"/>
                <a:gd name="T13" fmla="*/ 2147483647 h 118"/>
                <a:gd name="T14" fmla="*/ 2147483647 w 108"/>
                <a:gd name="T15" fmla="*/ 2147483647 h 118"/>
                <a:gd name="T16" fmla="*/ 2147483647 w 108"/>
                <a:gd name="T17" fmla="*/ 2147483647 h 118"/>
                <a:gd name="T18" fmla="*/ 2147483647 w 108"/>
                <a:gd name="T19" fmla="*/ 2147483647 h 118"/>
                <a:gd name="T20" fmla="*/ 0 w 108"/>
                <a:gd name="T21" fmla="*/ 2147483647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"/>
                <a:gd name="T34" fmla="*/ 0 h 118"/>
                <a:gd name="T35" fmla="*/ 108 w 108"/>
                <a:gd name="T36" fmla="*/ 118 h 1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" h="118">
                  <a:moveTo>
                    <a:pt x="0" y="96"/>
                  </a:moveTo>
                  <a:lnTo>
                    <a:pt x="28" y="79"/>
                  </a:lnTo>
                  <a:lnTo>
                    <a:pt x="48" y="57"/>
                  </a:lnTo>
                  <a:lnTo>
                    <a:pt x="69" y="28"/>
                  </a:lnTo>
                  <a:lnTo>
                    <a:pt x="85" y="0"/>
                  </a:lnTo>
                  <a:lnTo>
                    <a:pt x="108" y="13"/>
                  </a:lnTo>
                  <a:lnTo>
                    <a:pt x="89" y="42"/>
                  </a:lnTo>
                  <a:lnTo>
                    <a:pt x="69" y="74"/>
                  </a:lnTo>
                  <a:lnTo>
                    <a:pt x="45" y="100"/>
                  </a:lnTo>
                  <a:lnTo>
                    <a:pt x="13" y="11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99" name="Freeform 1770"/>
            <p:cNvSpPr>
              <a:spLocks/>
            </p:cNvSpPr>
            <p:nvPr/>
          </p:nvSpPr>
          <p:spPr bwMode="auto">
            <a:xfrm>
              <a:off x="6532958" y="3900509"/>
              <a:ext cx="20436" cy="14395"/>
            </a:xfrm>
            <a:custGeom>
              <a:avLst/>
              <a:gdLst>
                <a:gd name="T0" fmla="*/ 2147483647 w 28"/>
                <a:gd name="T1" fmla="*/ 2147483647 h 22"/>
                <a:gd name="T2" fmla="*/ 0 w 28"/>
                <a:gd name="T3" fmla="*/ 2147483647 h 22"/>
                <a:gd name="T4" fmla="*/ 2147483647 w 28"/>
                <a:gd name="T5" fmla="*/ 0 h 22"/>
                <a:gd name="T6" fmla="*/ 2147483647 w 28"/>
                <a:gd name="T7" fmla="*/ 2147483647 h 22"/>
                <a:gd name="T8" fmla="*/ 2147483647 w 28"/>
                <a:gd name="T9" fmla="*/ 2147483647 h 22"/>
                <a:gd name="T10" fmla="*/ 2147483647 w 28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2"/>
                <a:gd name="T20" fmla="*/ 28 w 28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2">
                  <a:moveTo>
                    <a:pt x="4" y="17"/>
                  </a:moveTo>
                  <a:lnTo>
                    <a:pt x="0" y="6"/>
                  </a:lnTo>
                  <a:lnTo>
                    <a:pt x="9" y="0"/>
                  </a:lnTo>
                  <a:lnTo>
                    <a:pt x="22" y="22"/>
                  </a:lnTo>
                  <a:lnTo>
                    <a:pt x="28" y="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0" name="Freeform 1771"/>
            <p:cNvSpPr>
              <a:spLocks/>
            </p:cNvSpPr>
            <p:nvPr/>
          </p:nvSpPr>
          <p:spPr bwMode="auto">
            <a:xfrm>
              <a:off x="6604484" y="3835077"/>
              <a:ext cx="43791" cy="39259"/>
            </a:xfrm>
            <a:custGeom>
              <a:avLst/>
              <a:gdLst>
                <a:gd name="T0" fmla="*/ 2147483647 w 61"/>
                <a:gd name="T1" fmla="*/ 0 h 61"/>
                <a:gd name="T2" fmla="*/ 2147483647 w 61"/>
                <a:gd name="T3" fmla="*/ 2147483647 h 61"/>
                <a:gd name="T4" fmla="*/ 2147483647 w 61"/>
                <a:gd name="T5" fmla="*/ 2147483647 h 61"/>
                <a:gd name="T6" fmla="*/ 2147483647 w 61"/>
                <a:gd name="T7" fmla="*/ 2147483647 h 61"/>
                <a:gd name="T8" fmla="*/ 2147483647 w 61"/>
                <a:gd name="T9" fmla="*/ 2147483647 h 61"/>
                <a:gd name="T10" fmla="*/ 2147483647 w 61"/>
                <a:gd name="T11" fmla="*/ 2147483647 h 61"/>
                <a:gd name="T12" fmla="*/ 2147483647 w 61"/>
                <a:gd name="T13" fmla="*/ 2147483647 h 61"/>
                <a:gd name="T14" fmla="*/ 2147483647 w 61"/>
                <a:gd name="T15" fmla="*/ 2147483647 h 61"/>
                <a:gd name="T16" fmla="*/ 2147483647 w 61"/>
                <a:gd name="T17" fmla="*/ 2147483647 h 61"/>
                <a:gd name="T18" fmla="*/ 0 w 61"/>
                <a:gd name="T19" fmla="*/ 2147483647 h 61"/>
                <a:gd name="T20" fmla="*/ 2147483647 w 61"/>
                <a:gd name="T21" fmla="*/ 0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61"/>
                <a:gd name="T35" fmla="*/ 61 w 61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61">
                  <a:moveTo>
                    <a:pt x="19" y="0"/>
                  </a:moveTo>
                  <a:lnTo>
                    <a:pt x="32" y="17"/>
                  </a:lnTo>
                  <a:lnTo>
                    <a:pt x="41" y="30"/>
                  </a:lnTo>
                  <a:lnTo>
                    <a:pt x="45" y="35"/>
                  </a:lnTo>
                  <a:lnTo>
                    <a:pt x="61" y="35"/>
                  </a:lnTo>
                  <a:lnTo>
                    <a:pt x="61" y="61"/>
                  </a:lnTo>
                  <a:lnTo>
                    <a:pt x="41" y="61"/>
                  </a:lnTo>
                  <a:lnTo>
                    <a:pt x="21" y="46"/>
                  </a:lnTo>
                  <a:lnTo>
                    <a:pt x="11" y="33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1" name="Freeform 1772"/>
            <p:cNvSpPr>
              <a:spLocks/>
            </p:cNvSpPr>
            <p:nvPr/>
          </p:nvSpPr>
          <p:spPr bwMode="auto">
            <a:xfrm>
              <a:off x="6603024" y="3825917"/>
              <a:ext cx="16057" cy="20938"/>
            </a:xfrm>
            <a:custGeom>
              <a:avLst/>
              <a:gdLst>
                <a:gd name="T0" fmla="*/ 0 w 23"/>
                <a:gd name="T1" fmla="*/ 2147483647 h 32"/>
                <a:gd name="T2" fmla="*/ 2147483647 w 23"/>
                <a:gd name="T3" fmla="*/ 0 h 32"/>
                <a:gd name="T4" fmla="*/ 2147483647 w 23"/>
                <a:gd name="T5" fmla="*/ 2147483647 h 32"/>
                <a:gd name="T6" fmla="*/ 2147483647 w 23"/>
                <a:gd name="T7" fmla="*/ 2147483647 h 32"/>
                <a:gd name="T8" fmla="*/ 2147483647 w 23"/>
                <a:gd name="T9" fmla="*/ 2147483647 h 32"/>
                <a:gd name="T10" fmla="*/ 0 w 23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2"/>
                <a:gd name="T20" fmla="*/ 23 w 23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2">
                  <a:moveTo>
                    <a:pt x="0" y="17"/>
                  </a:moveTo>
                  <a:lnTo>
                    <a:pt x="10" y="0"/>
                  </a:lnTo>
                  <a:lnTo>
                    <a:pt x="21" y="13"/>
                  </a:lnTo>
                  <a:lnTo>
                    <a:pt x="2" y="32"/>
                  </a:lnTo>
                  <a:lnTo>
                    <a:pt x="23" y="3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2" name="Freeform 1773"/>
            <p:cNvSpPr>
              <a:spLocks/>
            </p:cNvSpPr>
            <p:nvPr/>
          </p:nvSpPr>
          <p:spPr bwMode="auto">
            <a:xfrm>
              <a:off x="6646815" y="3850781"/>
              <a:ext cx="134293" cy="60197"/>
            </a:xfrm>
            <a:custGeom>
              <a:avLst/>
              <a:gdLst>
                <a:gd name="T0" fmla="*/ 0 w 184"/>
                <a:gd name="T1" fmla="*/ 2147483647 h 93"/>
                <a:gd name="T2" fmla="*/ 2147483647 w 184"/>
                <a:gd name="T3" fmla="*/ 2147483647 h 93"/>
                <a:gd name="T4" fmla="*/ 2147483647 w 184"/>
                <a:gd name="T5" fmla="*/ 0 h 93"/>
                <a:gd name="T6" fmla="*/ 2147483647 w 184"/>
                <a:gd name="T7" fmla="*/ 2147483647 h 93"/>
                <a:gd name="T8" fmla="*/ 2147483647 w 184"/>
                <a:gd name="T9" fmla="*/ 2147483647 h 93"/>
                <a:gd name="T10" fmla="*/ 2147483647 w 184"/>
                <a:gd name="T11" fmla="*/ 2147483647 h 93"/>
                <a:gd name="T12" fmla="*/ 2147483647 w 184"/>
                <a:gd name="T13" fmla="*/ 2147483647 h 93"/>
                <a:gd name="T14" fmla="*/ 2147483647 w 184"/>
                <a:gd name="T15" fmla="*/ 2147483647 h 93"/>
                <a:gd name="T16" fmla="*/ 2147483647 w 184"/>
                <a:gd name="T17" fmla="*/ 2147483647 h 93"/>
                <a:gd name="T18" fmla="*/ 2147483647 w 184"/>
                <a:gd name="T19" fmla="*/ 2147483647 h 93"/>
                <a:gd name="T20" fmla="*/ 2147483647 w 184"/>
                <a:gd name="T21" fmla="*/ 2147483647 h 93"/>
                <a:gd name="T22" fmla="*/ 2147483647 w 184"/>
                <a:gd name="T23" fmla="*/ 2147483647 h 93"/>
                <a:gd name="T24" fmla="*/ 2147483647 w 184"/>
                <a:gd name="T25" fmla="*/ 2147483647 h 93"/>
                <a:gd name="T26" fmla="*/ 2147483647 w 184"/>
                <a:gd name="T27" fmla="*/ 2147483647 h 93"/>
                <a:gd name="T28" fmla="*/ 2147483647 w 184"/>
                <a:gd name="T29" fmla="*/ 2147483647 h 93"/>
                <a:gd name="T30" fmla="*/ 2147483647 w 184"/>
                <a:gd name="T31" fmla="*/ 2147483647 h 93"/>
                <a:gd name="T32" fmla="*/ 0 w 184"/>
                <a:gd name="T33" fmla="*/ 2147483647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4"/>
                <a:gd name="T52" fmla="*/ 0 h 93"/>
                <a:gd name="T53" fmla="*/ 184 w 184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4" h="93">
                  <a:moveTo>
                    <a:pt x="0" y="11"/>
                  </a:moveTo>
                  <a:lnTo>
                    <a:pt x="49" y="2"/>
                  </a:lnTo>
                  <a:lnTo>
                    <a:pt x="84" y="0"/>
                  </a:lnTo>
                  <a:lnTo>
                    <a:pt x="113" y="6"/>
                  </a:lnTo>
                  <a:lnTo>
                    <a:pt x="136" y="13"/>
                  </a:lnTo>
                  <a:lnTo>
                    <a:pt x="152" y="30"/>
                  </a:lnTo>
                  <a:lnTo>
                    <a:pt x="165" y="46"/>
                  </a:lnTo>
                  <a:lnTo>
                    <a:pt x="184" y="80"/>
                  </a:lnTo>
                  <a:lnTo>
                    <a:pt x="161" y="93"/>
                  </a:lnTo>
                  <a:lnTo>
                    <a:pt x="143" y="59"/>
                  </a:lnTo>
                  <a:lnTo>
                    <a:pt x="132" y="46"/>
                  </a:lnTo>
                  <a:lnTo>
                    <a:pt x="123" y="35"/>
                  </a:lnTo>
                  <a:lnTo>
                    <a:pt x="104" y="30"/>
                  </a:lnTo>
                  <a:lnTo>
                    <a:pt x="84" y="26"/>
                  </a:lnTo>
                  <a:lnTo>
                    <a:pt x="50" y="28"/>
                  </a:lnTo>
                  <a:lnTo>
                    <a:pt x="4" y="3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3" name="Freeform 1774"/>
            <p:cNvSpPr>
              <a:spLocks/>
            </p:cNvSpPr>
            <p:nvPr/>
          </p:nvSpPr>
          <p:spPr bwMode="auto">
            <a:xfrm>
              <a:off x="6646815" y="3857324"/>
              <a:ext cx="2919" cy="17012"/>
            </a:xfrm>
            <a:custGeom>
              <a:avLst/>
              <a:gdLst>
                <a:gd name="T0" fmla="*/ 2147483647 w 4"/>
                <a:gd name="T1" fmla="*/ 2147483647 h 26"/>
                <a:gd name="T2" fmla="*/ 2147483647 w 4"/>
                <a:gd name="T3" fmla="*/ 2147483647 h 26"/>
                <a:gd name="T4" fmla="*/ 0 w 4"/>
                <a:gd name="T5" fmla="*/ 0 h 26"/>
                <a:gd name="T6" fmla="*/ 2147483647 w 4"/>
                <a:gd name="T7" fmla="*/ 0 h 26"/>
                <a:gd name="T8" fmla="*/ 2147483647 w 4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6"/>
                <a:gd name="T17" fmla="*/ 4 w 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6">
                  <a:moveTo>
                    <a:pt x="2" y="26"/>
                  </a:moveTo>
                  <a:lnTo>
                    <a:pt x="4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4" name="Freeform 1775"/>
            <p:cNvSpPr>
              <a:spLocks/>
            </p:cNvSpPr>
            <p:nvPr/>
          </p:nvSpPr>
          <p:spPr bwMode="auto">
            <a:xfrm>
              <a:off x="6765051" y="3850781"/>
              <a:ext cx="40872" cy="60197"/>
            </a:xfrm>
            <a:custGeom>
              <a:avLst/>
              <a:gdLst>
                <a:gd name="T0" fmla="*/ 0 w 58"/>
                <a:gd name="T1" fmla="*/ 2147483647 h 91"/>
                <a:gd name="T2" fmla="*/ 2147483647 w 58"/>
                <a:gd name="T3" fmla="*/ 2147483647 h 91"/>
                <a:gd name="T4" fmla="*/ 2147483647 w 58"/>
                <a:gd name="T5" fmla="*/ 2147483647 h 91"/>
                <a:gd name="T6" fmla="*/ 2147483647 w 58"/>
                <a:gd name="T7" fmla="*/ 2147483647 h 91"/>
                <a:gd name="T8" fmla="*/ 2147483647 w 58"/>
                <a:gd name="T9" fmla="*/ 2147483647 h 91"/>
                <a:gd name="T10" fmla="*/ 2147483647 w 58"/>
                <a:gd name="T11" fmla="*/ 0 h 91"/>
                <a:gd name="T12" fmla="*/ 2147483647 w 58"/>
                <a:gd name="T13" fmla="*/ 2147483647 h 91"/>
                <a:gd name="T14" fmla="*/ 2147483647 w 58"/>
                <a:gd name="T15" fmla="*/ 2147483647 h 91"/>
                <a:gd name="T16" fmla="*/ 2147483647 w 58"/>
                <a:gd name="T17" fmla="*/ 2147483647 h 91"/>
                <a:gd name="T18" fmla="*/ 2147483647 w 58"/>
                <a:gd name="T19" fmla="*/ 2147483647 h 91"/>
                <a:gd name="T20" fmla="*/ 2147483647 w 58"/>
                <a:gd name="T21" fmla="*/ 2147483647 h 91"/>
                <a:gd name="T22" fmla="*/ 2147483647 w 58"/>
                <a:gd name="T23" fmla="*/ 2147483647 h 91"/>
                <a:gd name="T24" fmla="*/ 0 w 58"/>
                <a:gd name="T25" fmla="*/ 2147483647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91"/>
                <a:gd name="T41" fmla="*/ 58 w 58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91">
                  <a:moveTo>
                    <a:pt x="0" y="78"/>
                  </a:moveTo>
                  <a:lnTo>
                    <a:pt x="8" y="61"/>
                  </a:lnTo>
                  <a:lnTo>
                    <a:pt x="15" y="39"/>
                  </a:lnTo>
                  <a:lnTo>
                    <a:pt x="24" y="17"/>
                  </a:lnTo>
                  <a:lnTo>
                    <a:pt x="34" y="6"/>
                  </a:lnTo>
                  <a:lnTo>
                    <a:pt x="41" y="0"/>
                  </a:lnTo>
                  <a:lnTo>
                    <a:pt x="58" y="20"/>
                  </a:lnTo>
                  <a:lnTo>
                    <a:pt x="52" y="24"/>
                  </a:lnTo>
                  <a:lnTo>
                    <a:pt x="47" y="30"/>
                  </a:lnTo>
                  <a:lnTo>
                    <a:pt x="39" y="48"/>
                  </a:lnTo>
                  <a:lnTo>
                    <a:pt x="32" y="70"/>
                  </a:lnTo>
                  <a:lnTo>
                    <a:pt x="23" y="9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5" name="Freeform 1776"/>
            <p:cNvSpPr>
              <a:spLocks/>
            </p:cNvSpPr>
            <p:nvPr/>
          </p:nvSpPr>
          <p:spPr bwMode="auto">
            <a:xfrm>
              <a:off x="6765051" y="3901818"/>
              <a:ext cx="16057" cy="22247"/>
            </a:xfrm>
            <a:custGeom>
              <a:avLst/>
              <a:gdLst>
                <a:gd name="T0" fmla="*/ 0 w 23"/>
                <a:gd name="T1" fmla="*/ 2147483647 h 33"/>
                <a:gd name="T2" fmla="*/ 2147483647 w 23"/>
                <a:gd name="T3" fmla="*/ 2147483647 h 33"/>
                <a:gd name="T4" fmla="*/ 2147483647 w 23"/>
                <a:gd name="T5" fmla="*/ 2147483647 h 33"/>
                <a:gd name="T6" fmla="*/ 0 w 23"/>
                <a:gd name="T7" fmla="*/ 0 h 33"/>
                <a:gd name="T8" fmla="*/ 2147483647 w 23"/>
                <a:gd name="T9" fmla="*/ 0 h 33"/>
                <a:gd name="T10" fmla="*/ 0 w 23"/>
                <a:gd name="T11" fmla="*/ 214748364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3"/>
                <a:gd name="T20" fmla="*/ 23 w 23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3">
                  <a:moveTo>
                    <a:pt x="0" y="13"/>
                  </a:moveTo>
                  <a:lnTo>
                    <a:pt x="12" y="33"/>
                  </a:lnTo>
                  <a:lnTo>
                    <a:pt x="23" y="13"/>
                  </a:lnTo>
                  <a:lnTo>
                    <a:pt x="0" y="0"/>
                  </a:lnTo>
                  <a:lnTo>
                    <a:pt x="2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6" name="Freeform 1777"/>
            <p:cNvSpPr>
              <a:spLocks/>
            </p:cNvSpPr>
            <p:nvPr/>
          </p:nvSpPr>
          <p:spPr bwMode="auto">
            <a:xfrm>
              <a:off x="6794246" y="3850781"/>
              <a:ext cx="11678" cy="14395"/>
            </a:xfrm>
            <a:custGeom>
              <a:avLst/>
              <a:gdLst>
                <a:gd name="T0" fmla="*/ 0 w 17"/>
                <a:gd name="T1" fmla="*/ 2147483647 h 22"/>
                <a:gd name="T2" fmla="*/ 2147483647 w 17"/>
                <a:gd name="T3" fmla="*/ 0 h 22"/>
                <a:gd name="T4" fmla="*/ 2147483647 w 17"/>
                <a:gd name="T5" fmla="*/ 2147483647 h 22"/>
                <a:gd name="T6" fmla="*/ 2147483647 w 17"/>
                <a:gd name="T7" fmla="*/ 2147483647 h 22"/>
                <a:gd name="T8" fmla="*/ 0 w 17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2"/>
                <a:gd name="T17" fmla="*/ 17 w 1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2">
                  <a:moveTo>
                    <a:pt x="0" y="2"/>
                  </a:moveTo>
                  <a:lnTo>
                    <a:pt x="2" y="0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2" name="Freeform 1778"/>
            <p:cNvSpPr>
              <a:spLocks/>
            </p:cNvSpPr>
            <p:nvPr/>
          </p:nvSpPr>
          <p:spPr bwMode="auto">
            <a:xfrm>
              <a:off x="7215550" y="4420962"/>
              <a:ext cx="393639" cy="365100"/>
            </a:xfrm>
            <a:custGeom>
              <a:avLst/>
              <a:gdLst/>
              <a:ahLst/>
              <a:cxnLst>
                <a:cxn ang="0">
                  <a:pos x="7" y="470"/>
                </a:cxn>
                <a:cxn ang="0">
                  <a:pos x="18" y="476"/>
                </a:cxn>
                <a:cxn ang="0">
                  <a:pos x="31" y="487"/>
                </a:cxn>
                <a:cxn ang="0">
                  <a:pos x="42" y="500"/>
                </a:cxn>
                <a:cxn ang="0">
                  <a:pos x="59" y="509"/>
                </a:cxn>
                <a:cxn ang="0">
                  <a:pos x="87" y="515"/>
                </a:cxn>
                <a:cxn ang="0">
                  <a:pos x="120" y="516"/>
                </a:cxn>
                <a:cxn ang="0">
                  <a:pos x="142" y="522"/>
                </a:cxn>
                <a:cxn ang="0">
                  <a:pos x="166" y="535"/>
                </a:cxn>
                <a:cxn ang="0">
                  <a:pos x="190" y="550"/>
                </a:cxn>
                <a:cxn ang="0">
                  <a:pos x="207" y="557"/>
                </a:cxn>
                <a:cxn ang="0">
                  <a:pos x="216" y="557"/>
                </a:cxn>
                <a:cxn ang="0">
                  <a:pos x="229" y="553"/>
                </a:cxn>
                <a:cxn ang="0">
                  <a:pos x="238" y="546"/>
                </a:cxn>
                <a:cxn ang="0">
                  <a:pos x="248" y="540"/>
                </a:cxn>
                <a:cxn ang="0">
                  <a:pos x="259" y="537"/>
                </a:cxn>
                <a:cxn ang="0">
                  <a:pos x="268" y="535"/>
                </a:cxn>
                <a:cxn ang="0">
                  <a:pos x="279" y="539"/>
                </a:cxn>
                <a:cxn ang="0">
                  <a:pos x="299" y="548"/>
                </a:cxn>
                <a:cxn ang="0">
                  <a:pos x="314" y="553"/>
                </a:cxn>
                <a:cxn ang="0">
                  <a:pos x="336" y="552"/>
                </a:cxn>
                <a:cxn ang="0">
                  <a:pos x="366" y="542"/>
                </a:cxn>
                <a:cxn ang="0">
                  <a:pos x="394" y="528"/>
                </a:cxn>
                <a:cxn ang="0">
                  <a:pos x="422" y="509"/>
                </a:cxn>
                <a:cxn ang="0">
                  <a:pos x="446" y="489"/>
                </a:cxn>
                <a:cxn ang="0">
                  <a:pos x="475" y="453"/>
                </a:cxn>
                <a:cxn ang="0">
                  <a:pos x="490" y="429"/>
                </a:cxn>
                <a:cxn ang="0">
                  <a:pos x="501" y="409"/>
                </a:cxn>
                <a:cxn ang="0">
                  <a:pos x="505" y="368"/>
                </a:cxn>
                <a:cxn ang="0">
                  <a:pos x="509" y="335"/>
                </a:cxn>
                <a:cxn ang="0">
                  <a:pos x="520" y="307"/>
                </a:cxn>
                <a:cxn ang="0">
                  <a:pos x="529" y="292"/>
                </a:cxn>
                <a:cxn ang="0">
                  <a:pos x="505" y="259"/>
                </a:cxn>
                <a:cxn ang="0">
                  <a:pos x="440" y="211"/>
                </a:cxn>
                <a:cxn ang="0">
                  <a:pos x="346" y="135"/>
                </a:cxn>
                <a:cxn ang="0">
                  <a:pos x="281" y="85"/>
                </a:cxn>
                <a:cxn ang="0">
                  <a:pos x="268" y="72"/>
                </a:cxn>
                <a:cxn ang="0">
                  <a:pos x="244" y="41"/>
                </a:cxn>
                <a:cxn ang="0">
                  <a:pos x="222" y="17"/>
                </a:cxn>
                <a:cxn ang="0">
                  <a:pos x="207" y="5"/>
                </a:cxn>
                <a:cxn ang="0">
                  <a:pos x="192" y="0"/>
                </a:cxn>
                <a:cxn ang="0">
                  <a:pos x="179" y="0"/>
                </a:cxn>
                <a:cxn ang="0">
                  <a:pos x="166" y="5"/>
                </a:cxn>
                <a:cxn ang="0">
                  <a:pos x="100" y="17"/>
                </a:cxn>
                <a:cxn ang="0">
                  <a:pos x="87" y="30"/>
                </a:cxn>
                <a:cxn ang="0">
                  <a:pos x="79" y="44"/>
                </a:cxn>
                <a:cxn ang="0">
                  <a:pos x="75" y="54"/>
                </a:cxn>
                <a:cxn ang="0">
                  <a:pos x="77" y="92"/>
                </a:cxn>
                <a:cxn ang="0">
                  <a:pos x="75" y="109"/>
                </a:cxn>
                <a:cxn ang="0">
                  <a:pos x="66" y="148"/>
                </a:cxn>
                <a:cxn ang="0">
                  <a:pos x="44" y="213"/>
                </a:cxn>
                <a:cxn ang="0">
                  <a:pos x="42" y="346"/>
                </a:cxn>
                <a:cxn ang="0">
                  <a:pos x="25" y="354"/>
                </a:cxn>
                <a:cxn ang="0">
                  <a:pos x="14" y="363"/>
                </a:cxn>
                <a:cxn ang="0">
                  <a:pos x="0" y="385"/>
                </a:cxn>
                <a:cxn ang="0">
                  <a:pos x="1" y="468"/>
                </a:cxn>
              </a:cxnLst>
              <a:rect l="0" t="0" r="r" b="b"/>
              <a:pathLst>
                <a:path w="538" h="557">
                  <a:moveTo>
                    <a:pt x="1" y="468"/>
                  </a:moveTo>
                  <a:lnTo>
                    <a:pt x="7" y="470"/>
                  </a:lnTo>
                  <a:lnTo>
                    <a:pt x="11" y="472"/>
                  </a:lnTo>
                  <a:lnTo>
                    <a:pt x="18" y="476"/>
                  </a:lnTo>
                  <a:lnTo>
                    <a:pt x="25" y="481"/>
                  </a:lnTo>
                  <a:lnTo>
                    <a:pt x="31" y="487"/>
                  </a:lnTo>
                  <a:lnTo>
                    <a:pt x="37" y="494"/>
                  </a:lnTo>
                  <a:lnTo>
                    <a:pt x="42" y="500"/>
                  </a:lnTo>
                  <a:lnTo>
                    <a:pt x="50" y="505"/>
                  </a:lnTo>
                  <a:lnTo>
                    <a:pt x="59" y="509"/>
                  </a:lnTo>
                  <a:lnTo>
                    <a:pt x="74" y="513"/>
                  </a:lnTo>
                  <a:lnTo>
                    <a:pt x="87" y="515"/>
                  </a:lnTo>
                  <a:lnTo>
                    <a:pt x="109" y="516"/>
                  </a:lnTo>
                  <a:lnTo>
                    <a:pt x="120" y="516"/>
                  </a:lnTo>
                  <a:lnTo>
                    <a:pt x="131" y="518"/>
                  </a:lnTo>
                  <a:lnTo>
                    <a:pt x="142" y="522"/>
                  </a:lnTo>
                  <a:lnTo>
                    <a:pt x="155" y="528"/>
                  </a:lnTo>
                  <a:lnTo>
                    <a:pt x="166" y="535"/>
                  </a:lnTo>
                  <a:lnTo>
                    <a:pt x="181" y="544"/>
                  </a:lnTo>
                  <a:lnTo>
                    <a:pt x="190" y="550"/>
                  </a:lnTo>
                  <a:lnTo>
                    <a:pt x="199" y="553"/>
                  </a:lnTo>
                  <a:lnTo>
                    <a:pt x="207" y="557"/>
                  </a:lnTo>
                  <a:lnTo>
                    <a:pt x="211" y="557"/>
                  </a:lnTo>
                  <a:lnTo>
                    <a:pt x="216" y="557"/>
                  </a:lnTo>
                  <a:lnTo>
                    <a:pt x="224" y="555"/>
                  </a:lnTo>
                  <a:lnTo>
                    <a:pt x="229" y="553"/>
                  </a:lnTo>
                  <a:lnTo>
                    <a:pt x="233" y="550"/>
                  </a:lnTo>
                  <a:lnTo>
                    <a:pt x="238" y="546"/>
                  </a:lnTo>
                  <a:lnTo>
                    <a:pt x="242" y="542"/>
                  </a:lnTo>
                  <a:lnTo>
                    <a:pt x="248" y="540"/>
                  </a:lnTo>
                  <a:lnTo>
                    <a:pt x="255" y="537"/>
                  </a:lnTo>
                  <a:lnTo>
                    <a:pt x="259" y="537"/>
                  </a:lnTo>
                  <a:lnTo>
                    <a:pt x="262" y="535"/>
                  </a:lnTo>
                  <a:lnTo>
                    <a:pt x="268" y="535"/>
                  </a:lnTo>
                  <a:lnTo>
                    <a:pt x="272" y="535"/>
                  </a:lnTo>
                  <a:lnTo>
                    <a:pt x="279" y="539"/>
                  </a:lnTo>
                  <a:lnTo>
                    <a:pt x="292" y="544"/>
                  </a:lnTo>
                  <a:lnTo>
                    <a:pt x="299" y="548"/>
                  </a:lnTo>
                  <a:lnTo>
                    <a:pt x="307" y="552"/>
                  </a:lnTo>
                  <a:lnTo>
                    <a:pt x="314" y="553"/>
                  </a:lnTo>
                  <a:lnTo>
                    <a:pt x="322" y="553"/>
                  </a:lnTo>
                  <a:lnTo>
                    <a:pt x="336" y="552"/>
                  </a:lnTo>
                  <a:lnTo>
                    <a:pt x="351" y="548"/>
                  </a:lnTo>
                  <a:lnTo>
                    <a:pt x="366" y="542"/>
                  </a:lnTo>
                  <a:lnTo>
                    <a:pt x="381" y="535"/>
                  </a:lnTo>
                  <a:lnTo>
                    <a:pt x="394" y="528"/>
                  </a:lnTo>
                  <a:lnTo>
                    <a:pt x="409" y="518"/>
                  </a:lnTo>
                  <a:lnTo>
                    <a:pt x="422" y="509"/>
                  </a:lnTo>
                  <a:lnTo>
                    <a:pt x="433" y="500"/>
                  </a:lnTo>
                  <a:lnTo>
                    <a:pt x="446" y="489"/>
                  </a:lnTo>
                  <a:lnTo>
                    <a:pt x="457" y="478"/>
                  </a:lnTo>
                  <a:lnTo>
                    <a:pt x="475" y="453"/>
                  </a:lnTo>
                  <a:lnTo>
                    <a:pt x="484" y="442"/>
                  </a:lnTo>
                  <a:lnTo>
                    <a:pt x="490" y="429"/>
                  </a:lnTo>
                  <a:lnTo>
                    <a:pt x="497" y="418"/>
                  </a:lnTo>
                  <a:lnTo>
                    <a:pt x="501" y="409"/>
                  </a:lnTo>
                  <a:lnTo>
                    <a:pt x="503" y="387"/>
                  </a:lnTo>
                  <a:lnTo>
                    <a:pt x="505" y="368"/>
                  </a:lnTo>
                  <a:lnTo>
                    <a:pt x="507" y="352"/>
                  </a:lnTo>
                  <a:lnTo>
                    <a:pt x="509" y="335"/>
                  </a:lnTo>
                  <a:lnTo>
                    <a:pt x="514" y="320"/>
                  </a:lnTo>
                  <a:lnTo>
                    <a:pt x="520" y="307"/>
                  </a:lnTo>
                  <a:lnTo>
                    <a:pt x="523" y="300"/>
                  </a:lnTo>
                  <a:lnTo>
                    <a:pt x="529" y="292"/>
                  </a:lnTo>
                  <a:lnTo>
                    <a:pt x="538" y="279"/>
                  </a:lnTo>
                  <a:lnTo>
                    <a:pt x="505" y="259"/>
                  </a:lnTo>
                  <a:lnTo>
                    <a:pt x="471" y="235"/>
                  </a:lnTo>
                  <a:lnTo>
                    <a:pt x="440" y="211"/>
                  </a:lnTo>
                  <a:lnTo>
                    <a:pt x="409" y="187"/>
                  </a:lnTo>
                  <a:lnTo>
                    <a:pt x="346" y="135"/>
                  </a:lnTo>
                  <a:lnTo>
                    <a:pt x="314" y="109"/>
                  </a:lnTo>
                  <a:lnTo>
                    <a:pt x="281" y="85"/>
                  </a:lnTo>
                  <a:lnTo>
                    <a:pt x="275" y="80"/>
                  </a:lnTo>
                  <a:lnTo>
                    <a:pt x="268" y="72"/>
                  </a:lnTo>
                  <a:lnTo>
                    <a:pt x="257" y="57"/>
                  </a:lnTo>
                  <a:lnTo>
                    <a:pt x="244" y="41"/>
                  </a:lnTo>
                  <a:lnTo>
                    <a:pt x="229" y="24"/>
                  </a:lnTo>
                  <a:lnTo>
                    <a:pt x="222" y="17"/>
                  </a:lnTo>
                  <a:lnTo>
                    <a:pt x="216" y="11"/>
                  </a:lnTo>
                  <a:lnTo>
                    <a:pt x="207" y="5"/>
                  </a:lnTo>
                  <a:lnTo>
                    <a:pt x="199" y="2"/>
                  </a:lnTo>
                  <a:lnTo>
                    <a:pt x="192" y="0"/>
                  </a:lnTo>
                  <a:lnTo>
                    <a:pt x="185" y="0"/>
                  </a:lnTo>
                  <a:lnTo>
                    <a:pt x="179" y="0"/>
                  </a:lnTo>
                  <a:lnTo>
                    <a:pt x="175" y="2"/>
                  </a:lnTo>
                  <a:lnTo>
                    <a:pt x="166" y="5"/>
                  </a:lnTo>
                  <a:lnTo>
                    <a:pt x="114" y="9"/>
                  </a:lnTo>
                  <a:lnTo>
                    <a:pt x="100" y="17"/>
                  </a:lnTo>
                  <a:lnTo>
                    <a:pt x="90" y="26"/>
                  </a:lnTo>
                  <a:lnTo>
                    <a:pt x="87" y="30"/>
                  </a:lnTo>
                  <a:lnTo>
                    <a:pt x="83" y="33"/>
                  </a:lnTo>
                  <a:lnTo>
                    <a:pt x="79" y="44"/>
                  </a:lnTo>
                  <a:lnTo>
                    <a:pt x="77" y="48"/>
                  </a:lnTo>
                  <a:lnTo>
                    <a:pt x="75" y="54"/>
                  </a:lnTo>
                  <a:lnTo>
                    <a:pt x="75" y="67"/>
                  </a:lnTo>
                  <a:lnTo>
                    <a:pt x="77" y="92"/>
                  </a:lnTo>
                  <a:lnTo>
                    <a:pt x="77" y="100"/>
                  </a:lnTo>
                  <a:lnTo>
                    <a:pt x="75" y="109"/>
                  </a:lnTo>
                  <a:lnTo>
                    <a:pt x="72" y="128"/>
                  </a:lnTo>
                  <a:lnTo>
                    <a:pt x="66" y="148"/>
                  </a:lnTo>
                  <a:lnTo>
                    <a:pt x="61" y="170"/>
                  </a:lnTo>
                  <a:lnTo>
                    <a:pt x="44" y="213"/>
                  </a:lnTo>
                  <a:lnTo>
                    <a:pt x="33" y="244"/>
                  </a:lnTo>
                  <a:lnTo>
                    <a:pt x="42" y="346"/>
                  </a:lnTo>
                  <a:lnTo>
                    <a:pt x="33" y="350"/>
                  </a:lnTo>
                  <a:lnTo>
                    <a:pt x="25" y="354"/>
                  </a:lnTo>
                  <a:lnTo>
                    <a:pt x="20" y="359"/>
                  </a:lnTo>
                  <a:lnTo>
                    <a:pt x="14" y="363"/>
                  </a:lnTo>
                  <a:lnTo>
                    <a:pt x="7" y="374"/>
                  </a:lnTo>
                  <a:lnTo>
                    <a:pt x="0" y="385"/>
                  </a:lnTo>
                  <a:lnTo>
                    <a:pt x="9" y="483"/>
                  </a:lnTo>
                  <a:lnTo>
                    <a:pt x="1" y="46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n-lt"/>
                <a:cs typeface="+mn-cs"/>
              </a:endParaRPr>
            </a:p>
          </p:txBody>
        </p:sp>
        <p:sp>
          <p:nvSpPr>
            <p:cNvPr id="23308" name="Freeform 1779"/>
            <p:cNvSpPr>
              <a:spLocks/>
            </p:cNvSpPr>
            <p:nvPr/>
          </p:nvSpPr>
          <p:spPr bwMode="auto">
            <a:xfrm>
              <a:off x="7213182" y="4721022"/>
              <a:ext cx="49630" cy="41876"/>
            </a:xfrm>
            <a:custGeom>
              <a:avLst/>
              <a:gdLst>
                <a:gd name="T0" fmla="*/ 2147483647 w 68"/>
                <a:gd name="T1" fmla="*/ 0 h 63"/>
                <a:gd name="T2" fmla="*/ 2147483647 w 68"/>
                <a:gd name="T3" fmla="*/ 2147483647 h 63"/>
                <a:gd name="T4" fmla="*/ 2147483647 w 68"/>
                <a:gd name="T5" fmla="*/ 2147483647 h 63"/>
                <a:gd name="T6" fmla="*/ 2147483647 w 68"/>
                <a:gd name="T7" fmla="*/ 2147483647 h 63"/>
                <a:gd name="T8" fmla="*/ 2147483647 w 68"/>
                <a:gd name="T9" fmla="*/ 2147483647 h 63"/>
                <a:gd name="T10" fmla="*/ 2147483647 w 68"/>
                <a:gd name="T11" fmla="*/ 2147483647 h 63"/>
                <a:gd name="T12" fmla="*/ 2147483647 w 68"/>
                <a:gd name="T13" fmla="*/ 2147483647 h 63"/>
                <a:gd name="T14" fmla="*/ 2147483647 w 68"/>
                <a:gd name="T15" fmla="*/ 2147483647 h 63"/>
                <a:gd name="T16" fmla="*/ 2147483647 w 68"/>
                <a:gd name="T17" fmla="*/ 2147483647 h 63"/>
                <a:gd name="T18" fmla="*/ 0 w 68"/>
                <a:gd name="T19" fmla="*/ 2147483647 h 63"/>
                <a:gd name="T20" fmla="*/ 2147483647 w 68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63"/>
                <a:gd name="T35" fmla="*/ 68 w 68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63">
                  <a:moveTo>
                    <a:pt x="9" y="0"/>
                  </a:moveTo>
                  <a:lnTo>
                    <a:pt x="28" y="8"/>
                  </a:lnTo>
                  <a:lnTo>
                    <a:pt x="44" y="21"/>
                  </a:lnTo>
                  <a:lnTo>
                    <a:pt x="54" y="33"/>
                  </a:lnTo>
                  <a:lnTo>
                    <a:pt x="68" y="41"/>
                  </a:lnTo>
                  <a:lnTo>
                    <a:pt x="55" y="63"/>
                  </a:lnTo>
                  <a:lnTo>
                    <a:pt x="37" y="54"/>
                  </a:lnTo>
                  <a:lnTo>
                    <a:pt x="26" y="39"/>
                  </a:lnTo>
                  <a:lnTo>
                    <a:pt x="15" y="30"/>
                  </a:lnTo>
                  <a:lnTo>
                    <a:pt x="0" y="2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9" name="Freeform 1780"/>
            <p:cNvSpPr>
              <a:spLocks/>
            </p:cNvSpPr>
            <p:nvPr/>
          </p:nvSpPr>
          <p:spPr bwMode="auto">
            <a:xfrm>
              <a:off x="7256973" y="4747195"/>
              <a:ext cx="74445" cy="28790"/>
            </a:xfrm>
            <a:custGeom>
              <a:avLst/>
              <a:gdLst>
                <a:gd name="T0" fmla="*/ 2147483647 w 102"/>
                <a:gd name="T1" fmla="*/ 0 h 44"/>
                <a:gd name="T2" fmla="*/ 2147483647 w 102"/>
                <a:gd name="T3" fmla="*/ 2147483647 h 44"/>
                <a:gd name="T4" fmla="*/ 2147483647 w 102"/>
                <a:gd name="T5" fmla="*/ 2147483647 h 44"/>
                <a:gd name="T6" fmla="*/ 2147483647 w 102"/>
                <a:gd name="T7" fmla="*/ 2147483647 h 44"/>
                <a:gd name="T8" fmla="*/ 2147483647 w 102"/>
                <a:gd name="T9" fmla="*/ 2147483647 h 44"/>
                <a:gd name="T10" fmla="*/ 2147483647 w 102"/>
                <a:gd name="T11" fmla="*/ 2147483647 h 44"/>
                <a:gd name="T12" fmla="*/ 2147483647 w 102"/>
                <a:gd name="T13" fmla="*/ 2147483647 h 44"/>
                <a:gd name="T14" fmla="*/ 2147483647 w 102"/>
                <a:gd name="T15" fmla="*/ 2147483647 h 44"/>
                <a:gd name="T16" fmla="*/ 2147483647 w 102"/>
                <a:gd name="T17" fmla="*/ 2147483647 h 44"/>
                <a:gd name="T18" fmla="*/ 0 w 102"/>
                <a:gd name="T19" fmla="*/ 2147483647 h 44"/>
                <a:gd name="T20" fmla="*/ 2147483647 w 102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"/>
                <a:gd name="T34" fmla="*/ 0 h 44"/>
                <a:gd name="T35" fmla="*/ 102 w 102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" h="44">
                  <a:moveTo>
                    <a:pt x="4" y="0"/>
                  </a:moveTo>
                  <a:lnTo>
                    <a:pt x="31" y="4"/>
                  </a:lnTo>
                  <a:lnTo>
                    <a:pt x="54" y="7"/>
                  </a:lnTo>
                  <a:lnTo>
                    <a:pt x="76" y="9"/>
                  </a:lnTo>
                  <a:lnTo>
                    <a:pt x="102" y="20"/>
                  </a:lnTo>
                  <a:lnTo>
                    <a:pt x="92" y="44"/>
                  </a:lnTo>
                  <a:lnTo>
                    <a:pt x="72" y="35"/>
                  </a:lnTo>
                  <a:lnTo>
                    <a:pt x="50" y="33"/>
                  </a:lnTo>
                  <a:lnTo>
                    <a:pt x="28" y="30"/>
                  </a:lnTo>
                  <a:lnTo>
                    <a:pt x="0" y="2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0" name="Freeform 1781"/>
            <p:cNvSpPr>
              <a:spLocks/>
            </p:cNvSpPr>
            <p:nvPr/>
          </p:nvSpPr>
          <p:spPr bwMode="auto">
            <a:xfrm>
              <a:off x="7254053" y="4747195"/>
              <a:ext cx="8758" cy="15704"/>
            </a:xfrm>
            <a:custGeom>
              <a:avLst/>
              <a:gdLst>
                <a:gd name="T0" fmla="*/ 0 w 13"/>
                <a:gd name="T1" fmla="*/ 2147483647 h 26"/>
                <a:gd name="T2" fmla="*/ 2147483647 w 13"/>
                <a:gd name="T3" fmla="*/ 2147483647 h 26"/>
                <a:gd name="T4" fmla="*/ 2147483647 w 13"/>
                <a:gd name="T5" fmla="*/ 2147483647 h 26"/>
                <a:gd name="T6" fmla="*/ 2147483647 w 13"/>
                <a:gd name="T7" fmla="*/ 0 h 26"/>
                <a:gd name="T8" fmla="*/ 2147483647 w 13"/>
                <a:gd name="T9" fmla="*/ 2147483647 h 26"/>
                <a:gd name="T10" fmla="*/ 0 w 13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6"/>
                <a:gd name="T20" fmla="*/ 13 w 1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6">
                  <a:moveTo>
                    <a:pt x="0" y="24"/>
                  </a:moveTo>
                  <a:lnTo>
                    <a:pt x="2" y="26"/>
                  </a:lnTo>
                  <a:lnTo>
                    <a:pt x="6" y="26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1" name="Freeform 1790"/>
            <p:cNvSpPr>
              <a:spLocks/>
            </p:cNvSpPr>
            <p:nvPr/>
          </p:nvSpPr>
          <p:spPr bwMode="auto">
            <a:xfrm>
              <a:off x="7572270" y="4600628"/>
              <a:ext cx="43791" cy="88987"/>
            </a:xfrm>
            <a:custGeom>
              <a:avLst/>
              <a:gdLst>
                <a:gd name="T0" fmla="*/ 0 w 59"/>
                <a:gd name="T1" fmla="*/ 2147483647 h 137"/>
                <a:gd name="T2" fmla="*/ 2147483647 w 59"/>
                <a:gd name="T3" fmla="*/ 2147483647 h 137"/>
                <a:gd name="T4" fmla="*/ 2147483647 w 59"/>
                <a:gd name="T5" fmla="*/ 2147483647 h 137"/>
                <a:gd name="T6" fmla="*/ 2147483647 w 59"/>
                <a:gd name="T7" fmla="*/ 2147483647 h 137"/>
                <a:gd name="T8" fmla="*/ 2147483647 w 59"/>
                <a:gd name="T9" fmla="*/ 2147483647 h 137"/>
                <a:gd name="T10" fmla="*/ 2147483647 w 59"/>
                <a:gd name="T11" fmla="*/ 0 h 137"/>
                <a:gd name="T12" fmla="*/ 2147483647 w 59"/>
                <a:gd name="T13" fmla="*/ 2147483647 h 137"/>
                <a:gd name="T14" fmla="*/ 2147483647 w 59"/>
                <a:gd name="T15" fmla="*/ 2147483647 h 137"/>
                <a:gd name="T16" fmla="*/ 2147483647 w 59"/>
                <a:gd name="T17" fmla="*/ 2147483647 h 137"/>
                <a:gd name="T18" fmla="*/ 2147483647 w 59"/>
                <a:gd name="T19" fmla="*/ 2147483647 h 137"/>
                <a:gd name="T20" fmla="*/ 2147483647 w 59"/>
                <a:gd name="T21" fmla="*/ 2147483647 h 137"/>
                <a:gd name="T22" fmla="*/ 2147483647 w 59"/>
                <a:gd name="T23" fmla="*/ 2147483647 h 137"/>
                <a:gd name="T24" fmla="*/ 0 w 59"/>
                <a:gd name="T25" fmla="*/ 2147483647 h 1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137"/>
                <a:gd name="T41" fmla="*/ 59 w 59"/>
                <a:gd name="T42" fmla="*/ 137 h 1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137">
                  <a:moveTo>
                    <a:pt x="0" y="133"/>
                  </a:moveTo>
                  <a:lnTo>
                    <a:pt x="2" y="94"/>
                  </a:lnTo>
                  <a:lnTo>
                    <a:pt x="8" y="59"/>
                  </a:lnTo>
                  <a:lnTo>
                    <a:pt x="15" y="43"/>
                  </a:lnTo>
                  <a:lnTo>
                    <a:pt x="21" y="28"/>
                  </a:lnTo>
                  <a:lnTo>
                    <a:pt x="39" y="0"/>
                  </a:lnTo>
                  <a:lnTo>
                    <a:pt x="59" y="17"/>
                  </a:lnTo>
                  <a:lnTo>
                    <a:pt x="41" y="43"/>
                  </a:lnTo>
                  <a:lnTo>
                    <a:pt x="37" y="54"/>
                  </a:lnTo>
                  <a:lnTo>
                    <a:pt x="32" y="67"/>
                  </a:lnTo>
                  <a:lnTo>
                    <a:pt x="26" y="98"/>
                  </a:lnTo>
                  <a:lnTo>
                    <a:pt x="24" y="137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2" name="Freeform 1792"/>
            <p:cNvSpPr>
              <a:spLocks/>
            </p:cNvSpPr>
            <p:nvPr/>
          </p:nvSpPr>
          <p:spPr bwMode="auto">
            <a:xfrm>
              <a:off x="7414621" y="4469765"/>
              <a:ext cx="199980" cy="142641"/>
            </a:xfrm>
            <a:custGeom>
              <a:avLst/>
              <a:gdLst>
                <a:gd name="T0" fmla="*/ 2147483647 w 274"/>
                <a:gd name="T1" fmla="*/ 2147483647 h 217"/>
                <a:gd name="T2" fmla="*/ 2147483647 w 274"/>
                <a:gd name="T3" fmla="*/ 2147483647 h 217"/>
                <a:gd name="T4" fmla="*/ 2147483647 w 274"/>
                <a:gd name="T5" fmla="*/ 2147483647 h 217"/>
                <a:gd name="T6" fmla="*/ 2147483647 w 274"/>
                <a:gd name="T7" fmla="*/ 2147483647 h 217"/>
                <a:gd name="T8" fmla="*/ 2147483647 w 274"/>
                <a:gd name="T9" fmla="*/ 2147483647 h 217"/>
                <a:gd name="T10" fmla="*/ 0 w 274"/>
                <a:gd name="T11" fmla="*/ 2147483647 h 217"/>
                <a:gd name="T12" fmla="*/ 2147483647 w 274"/>
                <a:gd name="T13" fmla="*/ 0 h 217"/>
                <a:gd name="T14" fmla="*/ 2147483647 w 274"/>
                <a:gd name="T15" fmla="*/ 2147483647 h 217"/>
                <a:gd name="T16" fmla="*/ 2147483647 w 274"/>
                <a:gd name="T17" fmla="*/ 2147483647 h 217"/>
                <a:gd name="T18" fmla="*/ 2147483647 w 274"/>
                <a:gd name="T19" fmla="*/ 2147483647 h 217"/>
                <a:gd name="T20" fmla="*/ 2147483647 w 274"/>
                <a:gd name="T21" fmla="*/ 2147483647 h 217"/>
                <a:gd name="T22" fmla="*/ 2147483647 w 274"/>
                <a:gd name="T23" fmla="*/ 2147483647 h 217"/>
                <a:gd name="T24" fmla="*/ 2147483647 w 274"/>
                <a:gd name="T25" fmla="*/ 2147483647 h 2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4"/>
                <a:gd name="T40" fmla="*/ 0 h 217"/>
                <a:gd name="T41" fmla="*/ 274 w 274"/>
                <a:gd name="T42" fmla="*/ 217 h 2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4" h="217">
                  <a:moveTo>
                    <a:pt x="259" y="217"/>
                  </a:moveTo>
                  <a:lnTo>
                    <a:pt x="225" y="194"/>
                  </a:lnTo>
                  <a:lnTo>
                    <a:pt x="190" y="172"/>
                  </a:lnTo>
                  <a:lnTo>
                    <a:pt x="159" y="148"/>
                  </a:lnTo>
                  <a:lnTo>
                    <a:pt x="127" y="120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44" y="102"/>
                  </a:lnTo>
                  <a:lnTo>
                    <a:pt x="175" y="128"/>
                  </a:lnTo>
                  <a:lnTo>
                    <a:pt x="207" y="152"/>
                  </a:lnTo>
                  <a:lnTo>
                    <a:pt x="240" y="174"/>
                  </a:lnTo>
                  <a:lnTo>
                    <a:pt x="274" y="196"/>
                  </a:lnTo>
                  <a:lnTo>
                    <a:pt x="259" y="2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3" name="Freeform 1793"/>
            <p:cNvSpPr>
              <a:spLocks/>
            </p:cNvSpPr>
            <p:nvPr/>
          </p:nvSpPr>
          <p:spPr bwMode="auto">
            <a:xfrm>
              <a:off x="7601464" y="4599319"/>
              <a:ext cx="18976" cy="13086"/>
            </a:xfrm>
            <a:custGeom>
              <a:avLst/>
              <a:gdLst>
                <a:gd name="T0" fmla="*/ 2147483647 w 28"/>
                <a:gd name="T1" fmla="*/ 2147483647 h 21"/>
                <a:gd name="T2" fmla="*/ 2147483647 w 28"/>
                <a:gd name="T3" fmla="*/ 2147483647 h 21"/>
                <a:gd name="T4" fmla="*/ 2147483647 w 28"/>
                <a:gd name="T5" fmla="*/ 0 h 21"/>
                <a:gd name="T6" fmla="*/ 2147483647 w 28"/>
                <a:gd name="T7" fmla="*/ 2147483647 h 21"/>
                <a:gd name="T8" fmla="*/ 0 w 28"/>
                <a:gd name="T9" fmla="*/ 2147483647 h 21"/>
                <a:gd name="T10" fmla="*/ 2147483647 w 28"/>
                <a:gd name="T11" fmla="*/ 214748364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1"/>
                <a:gd name="T20" fmla="*/ 28 w 28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1">
                  <a:moveTo>
                    <a:pt x="20" y="19"/>
                  </a:moveTo>
                  <a:lnTo>
                    <a:pt x="28" y="6"/>
                  </a:lnTo>
                  <a:lnTo>
                    <a:pt x="19" y="0"/>
                  </a:lnTo>
                  <a:lnTo>
                    <a:pt x="4" y="21"/>
                  </a:lnTo>
                  <a:lnTo>
                    <a:pt x="0" y="2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4" name="Freeform 1794"/>
            <p:cNvSpPr>
              <a:spLocks/>
            </p:cNvSpPr>
            <p:nvPr/>
          </p:nvSpPr>
          <p:spPr bwMode="auto">
            <a:xfrm>
              <a:off x="7332878" y="4413493"/>
              <a:ext cx="94881" cy="69358"/>
            </a:xfrm>
            <a:custGeom>
              <a:avLst/>
              <a:gdLst>
                <a:gd name="T0" fmla="*/ 2147483647 w 129"/>
                <a:gd name="T1" fmla="*/ 2147483647 h 105"/>
                <a:gd name="T2" fmla="*/ 2147483647 w 129"/>
                <a:gd name="T3" fmla="*/ 2147483647 h 105"/>
                <a:gd name="T4" fmla="*/ 2147483647 w 129"/>
                <a:gd name="T5" fmla="*/ 2147483647 h 105"/>
                <a:gd name="T6" fmla="*/ 2147483647 w 129"/>
                <a:gd name="T7" fmla="*/ 2147483647 h 105"/>
                <a:gd name="T8" fmla="*/ 2147483647 w 129"/>
                <a:gd name="T9" fmla="*/ 2147483647 h 105"/>
                <a:gd name="T10" fmla="*/ 2147483647 w 129"/>
                <a:gd name="T11" fmla="*/ 2147483647 h 105"/>
                <a:gd name="T12" fmla="*/ 2147483647 w 129"/>
                <a:gd name="T13" fmla="*/ 2147483647 h 105"/>
                <a:gd name="T14" fmla="*/ 2147483647 w 129"/>
                <a:gd name="T15" fmla="*/ 2147483647 h 105"/>
                <a:gd name="T16" fmla="*/ 0 w 129"/>
                <a:gd name="T17" fmla="*/ 2147483647 h 105"/>
                <a:gd name="T18" fmla="*/ 2147483647 w 129"/>
                <a:gd name="T19" fmla="*/ 0 h 105"/>
                <a:gd name="T20" fmla="*/ 2147483647 w 129"/>
                <a:gd name="T21" fmla="*/ 2147483647 h 105"/>
                <a:gd name="T22" fmla="*/ 2147483647 w 129"/>
                <a:gd name="T23" fmla="*/ 2147483647 h 105"/>
                <a:gd name="T24" fmla="*/ 2147483647 w 129"/>
                <a:gd name="T25" fmla="*/ 2147483647 h 105"/>
                <a:gd name="T26" fmla="*/ 2147483647 w 129"/>
                <a:gd name="T27" fmla="*/ 2147483647 h 105"/>
                <a:gd name="T28" fmla="*/ 2147483647 w 129"/>
                <a:gd name="T29" fmla="*/ 2147483647 h 105"/>
                <a:gd name="T30" fmla="*/ 2147483647 w 129"/>
                <a:gd name="T31" fmla="*/ 2147483647 h 105"/>
                <a:gd name="T32" fmla="*/ 2147483647 w 129"/>
                <a:gd name="T33" fmla="*/ 2147483647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9"/>
                <a:gd name="T52" fmla="*/ 0 h 105"/>
                <a:gd name="T53" fmla="*/ 129 w 129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9" h="105">
                  <a:moveTo>
                    <a:pt x="111" y="105"/>
                  </a:moveTo>
                  <a:lnTo>
                    <a:pt x="85" y="80"/>
                  </a:lnTo>
                  <a:lnTo>
                    <a:pt x="59" y="46"/>
                  </a:lnTo>
                  <a:lnTo>
                    <a:pt x="46" y="35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7" y="24"/>
                  </a:lnTo>
                  <a:lnTo>
                    <a:pt x="9" y="31"/>
                  </a:lnTo>
                  <a:lnTo>
                    <a:pt x="0" y="7"/>
                  </a:lnTo>
                  <a:lnTo>
                    <a:pt x="20" y="0"/>
                  </a:lnTo>
                  <a:lnTo>
                    <a:pt x="33" y="2"/>
                  </a:lnTo>
                  <a:lnTo>
                    <a:pt x="44" y="4"/>
                  </a:lnTo>
                  <a:lnTo>
                    <a:pt x="61" y="15"/>
                  </a:lnTo>
                  <a:lnTo>
                    <a:pt x="77" y="28"/>
                  </a:lnTo>
                  <a:lnTo>
                    <a:pt x="103" y="61"/>
                  </a:lnTo>
                  <a:lnTo>
                    <a:pt x="129" y="87"/>
                  </a:lnTo>
                  <a:lnTo>
                    <a:pt x="111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5" name="Freeform 1795"/>
            <p:cNvSpPr>
              <a:spLocks/>
            </p:cNvSpPr>
            <p:nvPr/>
          </p:nvSpPr>
          <p:spPr bwMode="auto">
            <a:xfrm>
              <a:off x="7414621" y="4469765"/>
              <a:ext cx="13137" cy="13086"/>
            </a:xfrm>
            <a:custGeom>
              <a:avLst/>
              <a:gdLst>
                <a:gd name="T0" fmla="*/ 0 w 18"/>
                <a:gd name="T1" fmla="*/ 2147483647 h 18"/>
                <a:gd name="T2" fmla="*/ 2147483647 w 18"/>
                <a:gd name="T3" fmla="*/ 0 h 18"/>
                <a:gd name="T4" fmla="*/ 2147483647 w 18"/>
                <a:gd name="T5" fmla="*/ 0 h 18"/>
                <a:gd name="T6" fmla="*/ 0 w 18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0" y="18"/>
                  </a:moveTo>
                  <a:lnTo>
                    <a:pt x="18" y="0"/>
                  </a:lnTo>
                  <a:lnTo>
                    <a:pt x="1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6" name="Freeform 1796"/>
            <p:cNvSpPr>
              <a:spLocks/>
            </p:cNvSpPr>
            <p:nvPr/>
          </p:nvSpPr>
          <p:spPr bwMode="auto">
            <a:xfrm>
              <a:off x="7297845" y="4418728"/>
              <a:ext cx="40872" cy="18321"/>
            </a:xfrm>
            <a:custGeom>
              <a:avLst/>
              <a:gdLst>
                <a:gd name="T0" fmla="*/ 2147483647 w 56"/>
                <a:gd name="T1" fmla="*/ 2147483647 h 28"/>
                <a:gd name="T2" fmla="*/ 2147483647 w 56"/>
                <a:gd name="T3" fmla="*/ 0 h 28"/>
                <a:gd name="T4" fmla="*/ 0 w 56"/>
                <a:gd name="T5" fmla="*/ 2147483647 h 28"/>
                <a:gd name="T6" fmla="*/ 2147483647 w 56"/>
                <a:gd name="T7" fmla="*/ 2147483647 h 28"/>
                <a:gd name="T8" fmla="*/ 2147483647 w 56"/>
                <a:gd name="T9" fmla="*/ 214748364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8"/>
                <a:gd name="T17" fmla="*/ 56 w 5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8">
                  <a:moveTo>
                    <a:pt x="56" y="24"/>
                  </a:moveTo>
                  <a:lnTo>
                    <a:pt x="52" y="0"/>
                  </a:lnTo>
                  <a:lnTo>
                    <a:pt x="0" y="4"/>
                  </a:lnTo>
                  <a:lnTo>
                    <a:pt x="4" y="2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7" name="Freeform 1797"/>
            <p:cNvSpPr>
              <a:spLocks/>
            </p:cNvSpPr>
            <p:nvPr/>
          </p:nvSpPr>
          <p:spPr bwMode="auto">
            <a:xfrm>
              <a:off x="7332878" y="4418728"/>
              <a:ext cx="7299" cy="15704"/>
            </a:xfrm>
            <a:custGeom>
              <a:avLst/>
              <a:gdLst>
                <a:gd name="T0" fmla="*/ 2147483647 w 9"/>
                <a:gd name="T1" fmla="*/ 2147483647 h 24"/>
                <a:gd name="T2" fmla="*/ 2147483647 w 9"/>
                <a:gd name="T3" fmla="*/ 2147483647 h 24"/>
                <a:gd name="T4" fmla="*/ 2147483647 w 9"/>
                <a:gd name="T5" fmla="*/ 0 h 24"/>
                <a:gd name="T6" fmla="*/ 0 w 9"/>
                <a:gd name="T7" fmla="*/ 0 h 24"/>
                <a:gd name="T8" fmla="*/ 2147483647 w 9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4"/>
                <a:gd name="T17" fmla="*/ 9 w 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4">
                  <a:moveTo>
                    <a:pt x="9" y="24"/>
                  </a:moveTo>
                  <a:lnTo>
                    <a:pt x="7" y="24"/>
                  </a:lnTo>
                  <a:lnTo>
                    <a:pt x="3" y="0"/>
                  </a:lnTo>
                  <a:lnTo>
                    <a:pt x="0" y="0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8" name="Freeform 1798"/>
            <p:cNvSpPr>
              <a:spLocks/>
            </p:cNvSpPr>
            <p:nvPr/>
          </p:nvSpPr>
          <p:spPr bwMode="auto">
            <a:xfrm>
              <a:off x="7261352" y="4421345"/>
              <a:ext cx="43791" cy="62814"/>
            </a:xfrm>
            <a:custGeom>
              <a:avLst/>
              <a:gdLst>
                <a:gd name="T0" fmla="*/ 2147483647 w 60"/>
                <a:gd name="T1" fmla="*/ 2147483647 h 94"/>
                <a:gd name="T2" fmla="*/ 2147483647 w 60"/>
                <a:gd name="T3" fmla="*/ 2147483647 h 94"/>
                <a:gd name="T4" fmla="*/ 2147483647 w 60"/>
                <a:gd name="T5" fmla="*/ 2147483647 h 94"/>
                <a:gd name="T6" fmla="*/ 2147483647 w 60"/>
                <a:gd name="T7" fmla="*/ 2147483647 h 94"/>
                <a:gd name="T8" fmla="*/ 2147483647 w 60"/>
                <a:gd name="T9" fmla="*/ 2147483647 h 94"/>
                <a:gd name="T10" fmla="*/ 2147483647 w 60"/>
                <a:gd name="T11" fmla="*/ 2147483647 h 94"/>
                <a:gd name="T12" fmla="*/ 0 w 60"/>
                <a:gd name="T13" fmla="*/ 2147483647 h 94"/>
                <a:gd name="T14" fmla="*/ 0 w 60"/>
                <a:gd name="T15" fmla="*/ 2147483647 h 94"/>
                <a:gd name="T16" fmla="*/ 2147483647 w 60"/>
                <a:gd name="T17" fmla="*/ 2147483647 h 94"/>
                <a:gd name="T18" fmla="*/ 2147483647 w 60"/>
                <a:gd name="T19" fmla="*/ 2147483647 h 94"/>
                <a:gd name="T20" fmla="*/ 2147483647 w 60"/>
                <a:gd name="T21" fmla="*/ 2147483647 h 94"/>
                <a:gd name="T22" fmla="*/ 2147483647 w 60"/>
                <a:gd name="T23" fmla="*/ 0 h 94"/>
                <a:gd name="T24" fmla="*/ 2147483647 w 60"/>
                <a:gd name="T25" fmla="*/ 2147483647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94"/>
                <a:gd name="T41" fmla="*/ 60 w 60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94">
                  <a:moveTo>
                    <a:pt x="60" y="20"/>
                  </a:moveTo>
                  <a:lnTo>
                    <a:pt x="38" y="35"/>
                  </a:lnTo>
                  <a:lnTo>
                    <a:pt x="32" y="41"/>
                  </a:lnTo>
                  <a:lnTo>
                    <a:pt x="28" y="44"/>
                  </a:lnTo>
                  <a:lnTo>
                    <a:pt x="26" y="65"/>
                  </a:lnTo>
                  <a:lnTo>
                    <a:pt x="26" y="92"/>
                  </a:lnTo>
                  <a:lnTo>
                    <a:pt x="0" y="94"/>
                  </a:lnTo>
                  <a:lnTo>
                    <a:pt x="0" y="65"/>
                  </a:lnTo>
                  <a:lnTo>
                    <a:pt x="2" y="41"/>
                  </a:lnTo>
                  <a:lnTo>
                    <a:pt x="10" y="28"/>
                  </a:lnTo>
                  <a:lnTo>
                    <a:pt x="19" y="17"/>
                  </a:lnTo>
                  <a:lnTo>
                    <a:pt x="43" y="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9" name="Freeform 1799"/>
            <p:cNvSpPr>
              <a:spLocks/>
            </p:cNvSpPr>
            <p:nvPr/>
          </p:nvSpPr>
          <p:spPr bwMode="auto">
            <a:xfrm>
              <a:off x="7293466" y="4421345"/>
              <a:ext cx="11678" cy="15704"/>
            </a:xfrm>
            <a:custGeom>
              <a:avLst/>
              <a:gdLst>
                <a:gd name="T0" fmla="*/ 2147483647 w 17"/>
                <a:gd name="T1" fmla="*/ 0 h 24"/>
                <a:gd name="T2" fmla="*/ 2147483647 w 17"/>
                <a:gd name="T3" fmla="*/ 0 h 24"/>
                <a:gd name="T4" fmla="*/ 0 w 17"/>
                <a:gd name="T5" fmla="*/ 2147483647 h 24"/>
                <a:gd name="T6" fmla="*/ 2147483647 w 17"/>
                <a:gd name="T7" fmla="*/ 2147483647 h 24"/>
                <a:gd name="T8" fmla="*/ 2147483647 w 17"/>
                <a:gd name="T9" fmla="*/ 2147483647 h 24"/>
                <a:gd name="T10" fmla="*/ 2147483647 w 17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4"/>
                <a:gd name="T20" fmla="*/ 17 w 1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4">
                  <a:moveTo>
                    <a:pt x="7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7" y="22"/>
                  </a:lnTo>
                  <a:lnTo>
                    <a:pt x="11" y="2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0" name="Freeform 1800"/>
            <p:cNvSpPr>
              <a:spLocks/>
            </p:cNvSpPr>
            <p:nvPr/>
          </p:nvSpPr>
          <p:spPr bwMode="auto">
            <a:xfrm>
              <a:off x="7230698" y="4482851"/>
              <a:ext cx="49630" cy="100765"/>
            </a:xfrm>
            <a:custGeom>
              <a:avLst/>
              <a:gdLst>
                <a:gd name="T0" fmla="*/ 2147483647 w 68"/>
                <a:gd name="T1" fmla="*/ 0 h 156"/>
                <a:gd name="T2" fmla="*/ 2147483647 w 68"/>
                <a:gd name="T3" fmla="*/ 2147483647 h 156"/>
                <a:gd name="T4" fmla="*/ 2147483647 w 68"/>
                <a:gd name="T5" fmla="*/ 2147483647 h 156"/>
                <a:gd name="T6" fmla="*/ 2147483647 w 68"/>
                <a:gd name="T7" fmla="*/ 2147483647 h 156"/>
                <a:gd name="T8" fmla="*/ 2147483647 w 68"/>
                <a:gd name="T9" fmla="*/ 2147483647 h 156"/>
                <a:gd name="T10" fmla="*/ 0 w 68"/>
                <a:gd name="T11" fmla="*/ 2147483647 h 156"/>
                <a:gd name="T12" fmla="*/ 2147483647 w 68"/>
                <a:gd name="T13" fmla="*/ 2147483647 h 156"/>
                <a:gd name="T14" fmla="*/ 2147483647 w 68"/>
                <a:gd name="T15" fmla="*/ 2147483647 h 156"/>
                <a:gd name="T16" fmla="*/ 2147483647 w 68"/>
                <a:gd name="T17" fmla="*/ 2147483647 h 156"/>
                <a:gd name="T18" fmla="*/ 2147483647 w 68"/>
                <a:gd name="T19" fmla="*/ 0 h 156"/>
                <a:gd name="T20" fmla="*/ 2147483647 w 68"/>
                <a:gd name="T21" fmla="*/ 0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156"/>
                <a:gd name="T35" fmla="*/ 68 w 68"/>
                <a:gd name="T36" fmla="*/ 156 h 1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156">
                  <a:moveTo>
                    <a:pt x="68" y="0"/>
                  </a:moveTo>
                  <a:lnTo>
                    <a:pt x="68" y="17"/>
                  </a:lnTo>
                  <a:lnTo>
                    <a:pt x="65" y="37"/>
                  </a:lnTo>
                  <a:lnTo>
                    <a:pt x="52" y="84"/>
                  </a:lnTo>
                  <a:lnTo>
                    <a:pt x="24" y="156"/>
                  </a:lnTo>
                  <a:lnTo>
                    <a:pt x="0" y="147"/>
                  </a:lnTo>
                  <a:lnTo>
                    <a:pt x="28" y="75"/>
                  </a:lnTo>
                  <a:lnTo>
                    <a:pt x="39" y="34"/>
                  </a:lnTo>
                  <a:lnTo>
                    <a:pt x="42" y="15"/>
                  </a:lnTo>
                  <a:lnTo>
                    <a:pt x="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1" name="Freeform 1801"/>
            <p:cNvSpPr>
              <a:spLocks/>
            </p:cNvSpPr>
            <p:nvPr/>
          </p:nvSpPr>
          <p:spPr bwMode="auto">
            <a:xfrm>
              <a:off x="7261352" y="4482851"/>
              <a:ext cx="18976" cy="1309"/>
            </a:xfrm>
            <a:custGeom>
              <a:avLst/>
              <a:gdLst>
                <a:gd name="T0" fmla="*/ 2147483647 w 26"/>
                <a:gd name="T1" fmla="*/ 0 h 2"/>
                <a:gd name="T2" fmla="*/ 0 w 26"/>
                <a:gd name="T3" fmla="*/ 0 h 2"/>
                <a:gd name="T4" fmla="*/ 0 w 26"/>
                <a:gd name="T5" fmla="*/ 2147483647 h 2"/>
                <a:gd name="T6" fmla="*/ 2147483647 w 2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"/>
                <a:gd name="T14" fmla="*/ 26 w 2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">
                  <a:moveTo>
                    <a:pt x="2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2" name="Freeform 1802"/>
            <p:cNvSpPr>
              <a:spLocks/>
            </p:cNvSpPr>
            <p:nvPr/>
          </p:nvSpPr>
          <p:spPr bwMode="auto">
            <a:xfrm>
              <a:off x="7230698" y="4580998"/>
              <a:ext cx="26275" cy="68049"/>
            </a:xfrm>
            <a:custGeom>
              <a:avLst/>
              <a:gdLst>
                <a:gd name="T0" fmla="*/ 2147483647 w 35"/>
                <a:gd name="T1" fmla="*/ 0 h 106"/>
                <a:gd name="T2" fmla="*/ 0 w 35"/>
                <a:gd name="T3" fmla="*/ 2147483647 h 106"/>
                <a:gd name="T4" fmla="*/ 2147483647 w 35"/>
                <a:gd name="T5" fmla="*/ 2147483647 h 106"/>
                <a:gd name="T6" fmla="*/ 2147483647 w 35"/>
                <a:gd name="T7" fmla="*/ 2147483647 h 106"/>
                <a:gd name="T8" fmla="*/ 2147483647 w 35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06"/>
                <a:gd name="T17" fmla="*/ 35 w 35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06">
                  <a:moveTo>
                    <a:pt x="26" y="0"/>
                  </a:moveTo>
                  <a:lnTo>
                    <a:pt x="0" y="2"/>
                  </a:lnTo>
                  <a:lnTo>
                    <a:pt x="9" y="106"/>
                  </a:lnTo>
                  <a:lnTo>
                    <a:pt x="35" y="10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3" name="Freeform 1803"/>
            <p:cNvSpPr>
              <a:spLocks/>
            </p:cNvSpPr>
            <p:nvPr/>
          </p:nvSpPr>
          <p:spPr bwMode="auto">
            <a:xfrm>
              <a:off x="7230698" y="4578381"/>
              <a:ext cx="18976" cy="5235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147483647 h 9"/>
                <a:gd name="T4" fmla="*/ 0 w 26"/>
                <a:gd name="T5" fmla="*/ 2147483647 h 9"/>
                <a:gd name="T6" fmla="*/ 2147483647 w 26"/>
                <a:gd name="T7" fmla="*/ 2147483647 h 9"/>
                <a:gd name="T8" fmla="*/ 2147483647 w 26"/>
                <a:gd name="T9" fmla="*/ 2147483647 h 9"/>
                <a:gd name="T10" fmla="*/ 0 w 26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9"/>
                <a:gd name="T20" fmla="*/ 26 w 2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6" y="3"/>
                  </a:lnTo>
                  <a:lnTo>
                    <a:pt x="2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4" name="Freeform 1804"/>
            <p:cNvSpPr>
              <a:spLocks/>
            </p:cNvSpPr>
            <p:nvPr/>
          </p:nvSpPr>
          <p:spPr bwMode="auto">
            <a:xfrm>
              <a:off x="7208803" y="4642504"/>
              <a:ext cx="43791" cy="37950"/>
            </a:xfrm>
            <a:custGeom>
              <a:avLst/>
              <a:gdLst>
                <a:gd name="T0" fmla="*/ 2147483647 w 60"/>
                <a:gd name="T1" fmla="*/ 2147483647 h 57"/>
                <a:gd name="T2" fmla="*/ 2147483647 w 60"/>
                <a:gd name="T3" fmla="*/ 2147483647 h 57"/>
                <a:gd name="T4" fmla="*/ 2147483647 w 60"/>
                <a:gd name="T5" fmla="*/ 2147483647 h 57"/>
                <a:gd name="T6" fmla="*/ 0 w 60"/>
                <a:gd name="T7" fmla="*/ 2147483647 h 57"/>
                <a:gd name="T8" fmla="*/ 2147483647 w 60"/>
                <a:gd name="T9" fmla="*/ 2147483647 h 57"/>
                <a:gd name="T10" fmla="*/ 2147483647 w 60"/>
                <a:gd name="T11" fmla="*/ 0 h 57"/>
                <a:gd name="T12" fmla="*/ 2147483647 w 60"/>
                <a:gd name="T13" fmla="*/ 214748364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57"/>
                <a:gd name="T23" fmla="*/ 60 w 60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57">
                  <a:moveTo>
                    <a:pt x="60" y="20"/>
                  </a:moveTo>
                  <a:lnTo>
                    <a:pt x="34" y="35"/>
                  </a:lnTo>
                  <a:lnTo>
                    <a:pt x="19" y="57"/>
                  </a:lnTo>
                  <a:lnTo>
                    <a:pt x="0" y="39"/>
                  </a:lnTo>
                  <a:lnTo>
                    <a:pt x="15" y="17"/>
                  </a:lnTo>
                  <a:lnTo>
                    <a:pt x="45" y="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5" name="Freeform 1805"/>
            <p:cNvSpPr>
              <a:spLocks/>
            </p:cNvSpPr>
            <p:nvPr/>
          </p:nvSpPr>
          <p:spPr bwMode="auto">
            <a:xfrm>
              <a:off x="7237997" y="4642504"/>
              <a:ext cx="18976" cy="13086"/>
            </a:xfrm>
            <a:custGeom>
              <a:avLst/>
              <a:gdLst>
                <a:gd name="T0" fmla="*/ 2147483647 w 26"/>
                <a:gd name="T1" fmla="*/ 2147483647 h 20"/>
                <a:gd name="T2" fmla="*/ 2147483647 w 26"/>
                <a:gd name="T3" fmla="*/ 2147483647 h 20"/>
                <a:gd name="T4" fmla="*/ 2147483647 w 26"/>
                <a:gd name="T5" fmla="*/ 2147483647 h 20"/>
                <a:gd name="T6" fmla="*/ 2147483647 w 26"/>
                <a:gd name="T7" fmla="*/ 0 h 20"/>
                <a:gd name="T8" fmla="*/ 0 w 26"/>
                <a:gd name="T9" fmla="*/ 2147483647 h 20"/>
                <a:gd name="T10" fmla="*/ 2147483647 w 26"/>
                <a:gd name="T11" fmla="*/ 214748364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0"/>
                <a:gd name="T20" fmla="*/ 26 w 26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0">
                  <a:moveTo>
                    <a:pt x="26" y="9"/>
                  </a:moveTo>
                  <a:lnTo>
                    <a:pt x="26" y="17"/>
                  </a:lnTo>
                  <a:lnTo>
                    <a:pt x="21" y="20"/>
                  </a:lnTo>
                  <a:lnTo>
                    <a:pt x="6" y="0"/>
                  </a:lnTo>
                  <a:lnTo>
                    <a:pt x="0" y="11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6" name="Freeform 1806"/>
            <p:cNvSpPr>
              <a:spLocks/>
            </p:cNvSpPr>
            <p:nvPr/>
          </p:nvSpPr>
          <p:spPr bwMode="auto">
            <a:xfrm>
              <a:off x="7205883" y="4673911"/>
              <a:ext cx="26275" cy="65432"/>
            </a:xfrm>
            <a:custGeom>
              <a:avLst/>
              <a:gdLst>
                <a:gd name="T0" fmla="*/ 2147483647 w 35"/>
                <a:gd name="T1" fmla="*/ 0 h 100"/>
                <a:gd name="T2" fmla="*/ 0 w 35"/>
                <a:gd name="T3" fmla="*/ 2147483647 h 100"/>
                <a:gd name="T4" fmla="*/ 2147483647 w 35"/>
                <a:gd name="T5" fmla="*/ 2147483647 h 100"/>
                <a:gd name="T6" fmla="*/ 2147483647 w 35"/>
                <a:gd name="T7" fmla="*/ 2147483647 h 100"/>
                <a:gd name="T8" fmla="*/ 2147483647 w 35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00"/>
                <a:gd name="T17" fmla="*/ 35 w 35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00">
                  <a:moveTo>
                    <a:pt x="26" y="0"/>
                  </a:moveTo>
                  <a:lnTo>
                    <a:pt x="0" y="2"/>
                  </a:lnTo>
                  <a:lnTo>
                    <a:pt x="9" y="100"/>
                  </a:lnTo>
                  <a:lnTo>
                    <a:pt x="35" y="9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7" name="Freeform 1807"/>
            <p:cNvSpPr>
              <a:spLocks/>
            </p:cNvSpPr>
            <p:nvPr/>
          </p:nvSpPr>
          <p:spPr bwMode="auto">
            <a:xfrm>
              <a:off x="7205883" y="4667368"/>
              <a:ext cx="18976" cy="13086"/>
            </a:xfrm>
            <a:custGeom>
              <a:avLst/>
              <a:gdLst>
                <a:gd name="T0" fmla="*/ 2147483647 w 26"/>
                <a:gd name="T1" fmla="*/ 0 h 18"/>
                <a:gd name="T2" fmla="*/ 0 w 26"/>
                <a:gd name="T3" fmla="*/ 2147483647 h 18"/>
                <a:gd name="T4" fmla="*/ 0 w 26"/>
                <a:gd name="T5" fmla="*/ 2147483647 h 18"/>
                <a:gd name="T6" fmla="*/ 2147483647 w 26"/>
                <a:gd name="T7" fmla="*/ 2147483647 h 18"/>
                <a:gd name="T8" fmla="*/ 2147483647 w 26"/>
                <a:gd name="T9" fmla="*/ 2147483647 h 18"/>
                <a:gd name="T10" fmla="*/ 2147483647 w 26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8"/>
                <a:gd name="T20" fmla="*/ 26 w 26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8">
                  <a:moveTo>
                    <a:pt x="3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26" y="9"/>
                  </a:lnTo>
                  <a:lnTo>
                    <a:pt x="22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8" name="Freeform 1808"/>
            <p:cNvSpPr>
              <a:spLocks/>
            </p:cNvSpPr>
            <p:nvPr/>
          </p:nvSpPr>
          <p:spPr bwMode="auto">
            <a:xfrm>
              <a:off x="7208803" y="4724948"/>
              <a:ext cx="21896" cy="18321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0 h 27"/>
                <a:gd name="T6" fmla="*/ 0 w 30"/>
                <a:gd name="T7" fmla="*/ 2147483647 h 27"/>
                <a:gd name="T8" fmla="*/ 2147483647 w 30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7"/>
                <a:gd name="T17" fmla="*/ 30 w 30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7">
                  <a:moveTo>
                    <a:pt x="8" y="27"/>
                  </a:moveTo>
                  <a:lnTo>
                    <a:pt x="30" y="15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9" name="Freeform 1809"/>
            <p:cNvSpPr>
              <a:spLocks/>
            </p:cNvSpPr>
            <p:nvPr/>
          </p:nvSpPr>
          <p:spPr bwMode="auto">
            <a:xfrm>
              <a:off x="7213182" y="4734109"/>
              <a:ext cx="18976" cy="9160"/>
            </a:xfrm>
            <a:custGeom>
              <a:avLst/>
              <a:gdLst>
                <a:gd name="T0" fmla="*/ 2147483647 w 26"/>
                <a:gd name="T1" fmla="*/ 2147483647 h 12"/>
                <a:gd name="T2" fmla="*/ 2147483647 w 26"/>
                <a:gd name="T3" fmla="*/ 2147483647 h 12"/>
                <a:gd name="T4" fmla="*/ 2147483647 w 26"/>
                <a:gd name="T5" fmla="*/ 0 h 12"/>
                <a:gd name="T6" fmla="*/ 0 w 26"/>
                <a:gd name="T7" fmla="*/ 2147483647 h 12"/>
                <a:gd name="T8" fmla="*/ 2147483647 w 26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2"/>
                <a:gd name="T17" fmla="*/ 26 w 26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2">
                  <a:moveTo>
                    <a:pt x="26" y="5"/>
                  </a:moveTo>
                  <a:lnTo>
                    <a:pt x="2" y="12"/>
                  </a:lnTo>
                  <a:lnTo>
                    <a:pt x="24" y="0"/>
                  </a:lnTo>
                  <a:lnTo>
                    <a:pt x="0" y="7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0" name="Freeform 1810"/>
            <p:cNvSpPr>
              <a:spLocks/>
            </p:cNvSpPr>
            <p:nvPr/>
          </p:nvSpPr>
          <p:spPr bwMode="auto">
            <a:xfrm>
              <a:off x="7198585" y="4713170"/>
              <a:ext cx="26275" cy="23555"/>
            </a:xfrm>
            <a:custGeom>
              <a:avLst/>
              <a:gdLst>
                <a:gd name="T0" fmla="*/ 2147483647 w 37"/>
                <a:gd name="T1" fmla="*/ 2147483647 h 37"/>
                <a:gd name="T2" fmla="*/ 0 w 37"/>
                <a:gd name="T3" fmla="*/ 0 h 37"/>
                <a:gd name="T4" fmla="*/ 2147483647 w 37"/>
                <a:gd name="T5" fmla="*/ 2147483647 h 37"/>
                <a:gd name="T6" fmla="*/ 2147483647 w 37"/>
                <a:gd name="T7" fmla="*/ 2147483647 h 37"/>
                <a:gd name="T8" fmla="*/ 2147483647 w 37"/>
                <a:gd name="T9" fmla="*/ 2147483647 h 37"/>
                <a:gd name="T10" fmla="*/ 2147483647 w 37"/>
                <a:gd name="T11" fmla="*/ 2147483647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37"/>
                <a:gd name="T20" fmla="*/ 37 w 3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37">
                  <a:moveTo>
                    <a:pt x="14" y="32"/>
                  </a:moveTo>
                  <a:lnTo>
                    <a:pt x="0" y="0"/>
                  </a:lnTo>
                  <a:lnTo>
                    <a:pt x="29" y="13"/>
                  </a:lnTo>
                  <a:lnTo>
                    <a:pt x="20" y="37"/>
                  </a:lnTo>
                  <a:lnTo>
                    <a:pt x="37" y="19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1" name="Freeform 1837">
              <a:hlinkClick r:id="" action="ppaction://noaction" highlightClick="1"/>
              <a:hlinkHover r:id="" action="ppaction://noaction" highlightClick="1"/>
            </p:cNvPr>
            <p:cNvSpPr>
              <a:spLocks/>
            </p:cNvSpPr>
            <p:nvPr/>
          </p:nvSpPr>
          <p:spPr bwMode="auto">
            <a:xfrm>
              <a:off x="6886576" y="3570302"/>
              <a:ext cx="664167" cy="646465"/>
            </a:xfrm>
            <a:custGeom>
              <a:avLst/>
              <a:gdLst/>
              <a:ahLst/>
              <a:cxnLst>
                <a:cxn ang="0">
                  <a:pos x="523" y="197"/>
                </a:cxn>
                <a:cxn ang="0">
                  <a:pos x="520" y="254"/>
                </a:cxn>
                <a:cxn ang="0">
                  <a:pos x="512" y="317"/>
                </a:cxn>
                <a:cxn ang="0">
                  <a:pos x="514" y="339"/>
                </a:cxn>
                <a:cxn ang="0">
                  <a:pos x="549" y="348"/>
                </a:cxn>
                <a:cxn ang="0">
                  <a:pos x="594" y="363"/>
                </a:cxn>
                <a:cxn ang="0">
                  <a:pos x="625" y="363"/>
                </a:cxn>
                <a:cxn ang="0">
                  <a:pos x="662" y="365"/>
                </a:cxn>
                <a:cxn ang="0">
                  <a:pos x="686" y="348"/>
                </a:cxn>
                <a:cxn ang="0">
                  <a:pos x="712" y="374"/>
                </a:cxn>
                <a:cxn ang="0">
                  <a:pos x="749" y="393"/>
                </a:cxn>
                <a:cxn ang="0">
                  <a:pos x="760" y="435"/>
                </a:cxn>
                <a:cxn ang="0">
                  <a:pos x="771" y="508"/>
                </a:cxn>
                <a:cxn ang="0">
                  <a:pos x="777" y="545"/>
                </a:cxn>
                <a:cxn ang="0">
                  <a:pos x="790" y="587"/>
                </a:cxn>
                <a:cxn ang="0">
                  <a:pos x="845" y="582"/>
                </a:cxn>
                <a:cxn ang="0">
                  <a:pos x="899" y="585"/>
                </a:cxn>
                <a:cxn ang="0">
                  <a:pos x="903" y="643"/>
                </a:cxn>
                <a:cxn ang="0">
                  <a:pos x="890" y="685"/>
                </a:cxn>
                <a:cxn ang="0">
                  <a:pos x="862" y="759"/>
                </a:cxn>
                <a:cxn ang="0">
                  <a:pos x="860" y="811"/>
                </a:cxn>
                <a:cxn ang="0">
                  <a:pos x="856" y="852"/>
                </a:cxn>
                <a:cxn ang="0">
                  <a:pos x="836" y="889"/>
                </a:cxn>
                <a:cxn ang="0">
                  <a:pos x="805" y="917"/>
                </a:cxn>
                <a:cxn ang="0">
                  <a:pos x="773" y="933"/>
                </a:cxn>
                <a:cxn ang="0">
                  <a:pos x="744" y="956"/>
                </a:cxn>
                <a:cxn ang="0">
                  <a:pos x="716" y="983"/>
                </a:cxn>
                <a:cxn ang="0">
                  <a:pos x="664" y="983"/>
                </a:cxn>
                <a:cxn ang="0">
                  <a:pos x="588" y="980"/>
                </a:cxn>
                <a:cxn ang="0">
                  <a:pos x="547" y="967"/>
                </a:cxn>
                <a:cxn ang="0">
                  <a:pos x="501" y="954"/>
                </a:cxn>
                <a:cxn ang="0">
                  <a:pos x="442" y="948"/>
                </a:cxn>
                <a:cxn ang="0">
                  <a:pos x="440" y="935"/>
                </a:cxn>
                <a:cxn ang="0">
                  <a:pos x="460" y="911"/>
                </a:cxn>
                <a:cxn ang="0">
                  <a:pos x="473" y="878"/>
                </a:cxn>
                <a:cxn ang="0">
                  <a:pos x="484" y="835"/>
                </a:cxn>
                <a:cxn ang="0">
                  <a:pos x="512" y="813"/>
                </a:cxn>
                <a:cxn ang="0">
                  <a:pos x="527" y="774"/>
                </a:cxn>
                <a:cxn ang="0">
                  <a:pos x="538" y="730"/>
                </a:cxn>
                <a:cxn ang="0">
                  <a:pos x="503" y="691"/>
                </a:cxn>
                <a:cxn ang="0">
                  <a:pos x="466" y="674"/>
                </a:cxn>
                <a:cxn ang="0">
                  <a:pos x="416" y="654"/>
                </a:cxn>
                <a:cxn ang="0">
                  <a:pos x="373" y="630"/>
                </a:cxn>
                <a:cxn ang="0">
                  <a:pos x="349" y="604"/>
                </a:cxn>
                <a:cxn ang="0">
                  <a:pos x="325" y="587"/>
                </a:cxn>
                <a:cxn ang="0">
                  <a:pos x="227" y="548"/>
                </a:cxn>
                <a:cxn ang="0">
                  <a:pos x="175" y="524"/>
                </a:cxn>
                <a:cxn ang="0">
                  <a:pos x="148" y="495"/>
                </a:cxn>
                <a:cxn ang="0">
                  <a:pos x="118" y="474"/>
                </a:cxn>
                <a:cxn ang="0">
                  <a:pos x="88" y="448"/>
                </a:cxn>
                <a:cxn ang="0">
                  <a:pos x="57" y="415"/>
                </a:cxn>
                <a:cxn ang="0">
                  <a:pos x="42" y="383"/>
                </a:cxn>
                <a:cxn ang="0">
                  <a:pos x="20" y="365"/>
                </a:cxn>
                <a:cxn ang="0">
                  <a:pos x="1" y="348"/>
                </a:cxn>
                <a:cxn ang="0">
                  <a:pos x="42" y="141"/>
                </a:cxn>
                <a:cxn ang="0">
                  <a:pos x="292" y="0"/>
                </a:cxn>
                <a:cxn ang="0">
                  <a:pos x="497" y="110"/>
                </a:cxn>
                <a:cxn ang="0">
                  <a:pos x="508" y="135"/>
                </a:cxn>
              </a:cxnLst>
              <a:rect l="0" t="0" r="r" b="b"/>
              <a:pathLst>
                <a:path w="910" h="987">
                  <a:moveTo>
                    <a:pt x="525" y="174"/>
                  </a:moveTo>
                  <a:lnTo>
                    <a:pt x="523" y="176"/>
                  </a:lnTo>
                  <a:lnTo>
                    <a:pt x="521" y="178"/>
                  </a:lnTo>
                  <a:lnTo>
                    <a:pt x="521" y="182"/>
                  </a:lnTo>
                  <a:lnTo>
                    <a:pt x="523" y="185"/>
                  </a:lnTo>
                  <a:lnTo>
                    <a:pt x="523" y="189"/>
                  </a:lnTo>
                  <a:lnTo>
                    <a:pt x="523" y="191"/>
                  </a:lnTo>
                  <a:lnTo>
                    <a:pt x="523" y="195"/>
                  </a:lnTo>
                  <a:lnTo>
                    <a:pt x="523" y="197"/>
                  </a:lnTo>
                  <a:lnTo>
                    <a:pt x="525" y="198"/>
                  </a:lnTo>
                  <a:lnTo>
                    <a:pt x="531" y="202"/>
                  </a:lnTo>
                  <a:lnTo>
                    <a:pt x="529" y="211"/>
                  </a:lnTo>
                  <a:lnTo>
                    <a:pt x="527" y="222"/>
                  </a:lnTo>
                  <a:lnTo>
                    <a:pt x="527" y="234"/>
                  </a:lnTo>
                  <a:lnTo>
                    <a:pt x="525" y="239"/>
                  </a:lnTo>
                  <a:lnTo>
                    <a:pt x="523" y="243"/>
                  </a:lnTo>
                  <a:lnTo>
                    <a:pt x="523" y="247"/>
                  </a:lnTo>
                  <a:lnTo>
                    <a:pt x="520" y="254"/>
                  </a:lnTo>
                  <a:lnTo>
                    <a:pt x="516" y="259"/>
                  </a:lnTo>
                  <a:lnTo>
                    <a:pt x="514" y="263"/>
                  </a:lnTo>
                  <a:lnTo>
                    <a:pt x="514" y="267"/>
                  </a:lnTo>
                  <a:lnTo>
                    <a:pt x="516" y="278"/>
                  </a:lnTo>
                  <a:lnTo>
                    <a:pt x="518" y="284"/>
                  </a:lnTo>
                  <a:lnTo>
                    <a:pt x="520" y="289"/>
                  </a:lnTo>
                  <a:lnTo>
                    <a:pt x="516" y="300"/>
                  </a:lnTo>
                  <a:lnTo>
                    <a:pt x="514" y="309"/>
                  </a:lnTo>
                  <a:lnTo>
                    <a:pt x="512" y="317"/>
                  </a:lnTo>
                  <a:lnTo>
                    <a:pt x="512" y="321"/>
                  </a:lnTo>
                  <a:lnTo>
                    <a:pt x="510" y="324"/>
                  </a:lnTo>
                  <a:lnTo>
                    <a:pt x="510" y="326"/>
                  </a:lnTo>
                  <a:lnTo>
                    <a:pt x="508" y="328"/>
                  </a:lnTo>
                  <a:lnTo>
                    <a:pt x="507" y="330"/>
                  </a:lnTo>
                  <a:lnTo>
                    <a:pt x="507" y="334"/>
                  </a:lnTo>
                  <a:lnTo>
                    <a:pt x="508" y="335"/>
                  </a:lnTo>
                  <a:lnTo>
                    <a:pt x="510" y="337"/>
                  </a:lnTo>
                  <a:lnTo>
                    <a:pt x="514" y="339"/>
                  </a:lnTo>
                  <a:lnTo>
                    <a:pt x="518" y="343"/>
                  </a:lnTo>
                  <a:lnTo>
                    <a:pt x="521" y="346"/>
                  </a:lnTo>
                  <a:lnTo>
                    <a:pt x="529" y="348"/>
                  </a:lnTo>
                  <a:lnTo>
                    <a:pt x="533" y="350"/>
                  </a:lnTo>
                  <a:lnTo>
                    <a:pt x="540" y="346"/>
                  </a:lnTo>
                  <a:lnTo>
                    <a:pt x="542" y="345"/>
                  </a:lnTo>
                  <a:lnTo>
                    <a:pt x="546" y="345"/>
                  </a:lnTo>
                  <a:lnTo>
                    <a:pt x="547" y="346"/>
                  </a:lnTo>
                  <a:lnTo>
                    <a:pt x="549" y="348"/>
                  </a:lnTo>
                  <a:lnTo>
                    <a:pt x="551" y="352"/>
                  </a:lnTo>
                  <a:lnTo>
                    <a:pt x="555" y="354"/>
                  </a:lnTo>
                  <a:lnTo>
                    <a:pt x="558" y="354"/>
                  </a:lnTo>
                  <a:lnTo>
                    <a:pt x="564" y="354"/>
                  </a:lnTo>
                  <a:lnTo>
                    <a:pt x="573" y="358"/>
                  </a:lnTo>
                  <a:lnTo>
                    <a:pt x="581" y="359"/>
                  </a:lnTo>
                  <a:lnTo>
                    <a:pt x="584" y="361"/>
                  </a:lnTo>
                  <a:lnTo>
                    <a:pt x="588" y="361"/>
                  </a:lnTo>
                  <a:lnTo>
                    <a:pt x="594" y="363"/>
                  </a:lnTo>
                  <a:lnTo>
                    <a:pt x="597" y="363"/>
                  </a:lnTo>
                  <a:lnTo>
                    <a:pt x="599" y="361"/>
                  </a:lnTo>
                  <a:lnTo>
                    <a:pt x="603" y="361"/>
                  </a:lnTo>
                  <a:lnTo>
                    <a:pt x="605" y="363"/>
                  </a:lnTo>
                  <a:lnTo>
                    <a:pt x="610" y="365"/>
                  </a:lnTo>
                  <a:lnTo>
                    <a:pt x="614" y="363"/>
                  </a:lnTo>
                  <a:lnTo>
                    <a:pt x="618" y="361"/>
                  </a:lnTo>
                  <a:lnTo>
                    <a:pt x="621" y="363"/>
                  </a:lnTo>
                  <a:lnTo>
                    <a:pt x="625" y="363"/>
                  </a:lnTo>
                  <a:lnTo>
                    <a:pt x="631" y="365"/>
                  </a:lnTo>
                  <a:lnTo>
                    <a:pt x="632" y="367"/>
                  </a:lnTo>
                  <a:lnTo>
                    <a:pt x="636" y="369"/>
                  </a:lnTo>
                  <a:lnTo>
                    <a:pt x="638" y="371"/>
                  </a:lnTo>
                  <a:lnTo>
                    <a:pt x="642" y="369"/>
                  </a:lnTo>
                  <a:lnTo>
                    <a:pt x="644" y="367"/>
                  </a:lnTo>
                  <a:lnTo>
                    <a:pt x="649" y="365"/>
                  </a:lnTo>
                  <a:lnTo>
                    <a:pt x="657" y="365"/>
                  </a:lnTo>
                  <a:lnTo>
                    <a:pt x="662" y="365"/>
                  </a:lnTo>
                  <a:lnTo>
                    <a:pt x="666" y="365"/>
                  </a:lnTo>
                  <a:lnTo>
                    <a:pt x="668" y="365"/>
                  </a:lnTo>
                  <a:lnTo>
                    <a:pt x="670" y="363"/>
                  </a:lnTo>
                  <a:lnTo>
                    <a:pt x="670" y="361"/>
                  </a:lnTo>
                  <a:lnTo>
                    <a:pt x="673" y="358"/>
                  </a:lnTo>
                  <a:lnTo>
                    <a:pt x="675" y="354"/>
                  </a:lnTo>
                  <a:lnTo>
                    <a:pt x="677" y="352"/>
                  </a:lnTo>
                  <a:lnTo>
                    <a:pt x="679" y="350"/>
                  </a:lnTo>
                  <a:lnTo>
                    <a:pt x="686" y="348"/>
                  </a:lnTo>
                  <a:lnTo>
                    <a:pt x="686" y="354"/>
                  </a:lnTo>
                  <a:lnTo>
                    <a:pt x="688" y="359"/>
                  </a:lnTo>
                  <a:lnTo>
                    <a:pt x="692" y="363"/>
                  </a:lnTo>
                  <a:lnTo>
                    <a:pt x="694" y="369"/>
                  </a:lnTo>
                  <a:lnTo>
                    <a:pt x="697" y="371"/>
                  </a:lnTo>
                  <a:lnTo>
                    <a:pt x="701" y="372"/>
                  </a:lnTo>
                  <a:lnTo>
                    <a:pt x="703" y="372"/>
                  </a:lnTo>
                  <a:lnTo>
                    <a:pt x="707" y="374"/>
                  </a:lnTo>
                  <a:lnTo>
                    <a:pt x="712" y="374"/>
                  </a:lnTo>
                  <a:lnTo>
                    <a:pt x="719" y="374"/>
                  </a:lnTo>
                  <a:lnTo>
                    <a:pt x="731" y="374"/>
                  </a:lnTo>
                  <a:lnTo>
                    <a:pt x="734" y="372"/>
                  </a:lnTo>
                  <a:lnTo>
                    <a:pt x="736" y="372"/>
                  </a:lnTo>
                  <a:lnTo>
                    <a:pt x="742" y="372"/>
                  </a:lnTo>
                  <a:lnTo>
                    <a:pt x="744" y="378"/>
                  </a:lnTo>
                  <a:lnTo>
                    <a:pt x="745" y="382"/>
                  </a:lnTo>
                  <a:lnTo>
                    <a:pt x="749" y="385"/>
                  </a:lnTo>
                  <a:lnTo>
                    <a:pt x="749" y="393"/>
                  </a:lnTo>
                  <a:lnTo>
                    <a:pt x="753" y="400"/>
                  </a:lnTo>
                  <a:lnTo>
                    <a:pt x="755" y="406"/>
                  </a:lnTo>
                  <a:lnTo>
                    <a:pt x="758" y="409"/>
                  </a:lnTo>
                  <a:lnTo>
                    <a:pt x="760" y="413"/>
                  </a:lnTo>
                  <a:lnTo>
                    <a:pt x="762" y="417"/>
                  </a:lnTo>
                  <a:lnTo>
                    <a:pt x="764" y="421"/>
                  </a:lnTo>
                  <a:lnTo>
                    <a:pt x="764" y="426"/>
                  </a:lnTo>
                  <a:lnTo>
                    <a:pt x="762" y="432"/>
                  </a:lnTo>
                  <a:lnTo>
                    <a:pt x="760" y="435"/>
                  </a:lnTo>
                  <a:lnTo>
                    <a:pt x="760" y="439"/>
                  </a:lnTo>
                  <a:lnTo>
                    <a:pt x="760" y="448"/>
                  </a:lnTo>
                  <a:lnTo>
                    <a:pt x="762" y="456"/>
                  </a:lnTo>
                  <a:lnTo>
                    <a:pt x="764" y="465"/>
                  </a:lnTo>
                  <a:lnTo>
                    <a:pt x="768" y="480"/>
                  </a:lnTo>
                  <a:lnTo>
                    <a:pt x="769" y="487"/>
                  </a:lnTo>
                  <a:lnTo>
                    <a:pt x="771" y="493"/>
                  </a:lnTo>
                  <a:lnTo>
                    <a:pt x="771" y="500"/>
                  </a:lnTo>
                  <a:lnTo>
                    <a:pt x="771" y="508"/>
                  </a:lnTo>
                  <a:lnTo>
                    <a:pt x="771" y="517"/>
                  </a:lnTo>
                  <a:lnTo>
                    <a:pt x="771" y="522"/>
                  </a:lnTo>
                  <a:lnTo>
                    <a:pt x="771" y="526"/>
                  </a:lnTo>
                  <a:lnTo>
                    <a:pt x="775" y="519"/>
                  </a:lnTo>
                  <a:lnTo>
                    <a:pt x="773" y="526"/>
                  </a:lnTo>
                  <a:lnTo>
                    <a:pt x="773" y="532"/>
                  </a:lnTo>
                  <a:lnTo>
                    <a:pt x="773" y="537"/>
                  </a:lnTo>
                  <a:lnTo>
                    <a:pt x="775" y="539"/>
                  </a:lnTo>
                  <a:lnTo>
                    <a:pt x="777" y="545"/>
                  </a:lnTo>
                  <a:lnTo>
                    <a:pt x="779" y="546"/>
                  </a:lnTo>
                  <a:lnTo>
                    <a:pt x="779" y="548"/>
                  </a:lnTo>
                  <a:lnTo>
                    <a:pt x="779" y="554"/>
                  </a:lnTo>
                  <a:lnTo>
                    <a:pt x="779" y="561"/>
                  </a:lnTo>
                  <a:lnTo>
                    <a:pt x="779" y="567"/>
                  </a:lnTo>
                  <a:lnTo>
                    <a:pt x="781" y="574"/>
                  </a:lnTo>
                  <a:lnTo>
                    <a:pt x="782" y="580"/>
                  </a:lnTo>
                  <a:lnTo>
                    <a:pt x="786" y="585"/>
                  </a:lnTo>
                  <a:lnTo>
                    <a:pt x="790" y="587"/>
                  </a:lnTo>
                  <a:lnTo>
                    <a:pt x="795" y="589"/>
                  </a:lnTo>
                  <a:lnTo>
                    <a:pt x="799" y="589"/>
                  </a:lnTo>
                  <a:lnTo>
                    <a:pt x="803" y="589"/>
                  </a:lnTo>
                  <a:lnTo>
                    <a:pt x="812" y="589"/>
                  </a:lnTo>
                  <a:lnTo>
                    <a:pt x="829" y="585"/>
                  </a:lnTo>
                  <a:lnTo>
                    <a:pt x="834" y="583"/>
                  </a:lnTo>
                  <a:lnTo>
                    <a:pt x="838" y="583"/>
                  </a:lnTo>
                  <a:lnTo>
                    <a:pt x="842" y="583"/>
                  </a:lnTo>
                  <a:lnTo>
                    <a:pt x="845" y="582"/>
                  </a:lnTo>
                  <a:lnTo>
                    <a:pt x="853" y="576"/>
                  </a:lnTo>
                  <a:lnTo>
                    <a:pt x="860" y="574"/>
                  </a:lnTo>
                  <a:lnTo>
                    <a:pt x="866" y="574"/>
                  </a:lnTo>
                  <a:lnTo>
                    <a:pt x="869" y="572"/>
                  </a:lnTo>
                  <a:lnTo>
                    <a:pt x="873" y="570"/>
                  </a:lnTo>
                  <a:lnTo>
                    <a:pt x="880" y="574"/>
                  </a:lnTo>
                  <a:lnTo>
                    <a:pt x="890" y="578"/>
                  </a:lnTo>
                  <a:lnTo>
                    <a:pt x="895" y="582"/>
                  </a:lnTo>
                  <a:lnTo>
                    <a:pt x="899" y="585"/>
                  </a:lnTo>
                  <a:lnTo>
                    <a:pt x="901" y="587"/>
                  </a:lnTo>
                  <a:lnTo>
                    <a:pt x="903" y="591"/>
                  </a:lnTo>
                  <a:lnTo>
                    <a:pt x="906" y="593"/>
                  </a:lnTo>
                  <a:lnTo>
                    <a:pt x="901" y="606"/>
                  </a:lnTo>
                  <a:lnTo>
                    <a:pt x="901" y="609"/>
                  </a:lnTo>
                  <a:lnTo>
                    <a:pt x="903" y="617"/>
                  </a:lnTo>
                  <a:lnTo>
                    <a:pt x="906" y="622"/>
                  </a:lnTo>
                  <a:lnTo>
                    <a:pt x="910" y="626"/>
                  </a:lnTo>
                  <a:lnTo>
                    <a:pt x="903" y="643"/>
                  </a:lnTo>
                  <a:lnTo>
                    <a:pt x="901" y="650"/>
                  </a:lnTo>
                  <a:lnTo>
                    <a:pt x="899" y="654"/>
                  </a:lnTo>
                  <a:lnTo>
                    <a:pt x="899" y="661"/>
                  </a:lnTo>
                  <a:lnTo>
                    <a:pt x="899" y="665"/>
                  </a:lnTo>
                  <a:lnTo>
                    <a:pt x="905" y="661"/>
                  </a:lnTo>
                  <a:lnTo>
                    <a:pt x="899" y="669"/>
                  </a:lnTo>
                  <a:lnTo>
                    <a:pt x="893" y="674"/>
                  </a:lnTo>
                  <a:lnTo>
                    <a:pt x="892" y="680"/>
                  </a:lnTo>
                  <a:lnTo>
                    <a:pt x="890" y="685"/>
                  </a:lnTo>
                  <a:lnTo>
                    <a:pt x="884" y="711"/>
                  </a:lnTo>
                  <a:lnTo>
                    <a:pt x="880" y="724"/>
                  </a:lnTo>
                  <a:lnTo>
                    <a:pt x="879" y="733"/>
                  </a:lnTo>
                  <a:lnTo>
                    <a:pt x="875" y="741"/>
                  </a:lnTo>
                  <a:lnTo>
                    <a:pt x="871" y="743"/>
                  </a:lnTo>
                  <a:lnTo>
                    <a:pt x="869" y="744"/>
                  </a:lnTo>
                  <a:lnTo>
                    <a:pt x="868" y="746"/>
                  </a:lnTo>
                  <a:lnTo>
                    <a:pt x="864" y="754"/>
                  </a:lnTo>
                  <a:lnTo>
                    <a:pt x="862" y="759"/>
                  </a:lnTo>
                  <a:lnTo>
                    <a:pt x="864" y="770"/>
                  </a:lnTo>
                  <a:lnTo>
                    <a:pt x="864" y="778"/>
                  </a:lnTo>
                  <a:lnTo>
                    <a:pt x="862" y="782"/>
                  </a:lnTo>
                  <a:lnTo>
                    <a:pt x="860" y="794"/>
                  </a:lnTo>
                  <a:lnTo>
                    <a:pt x="860" y="796"/>
                  </a:lnTo>
                  <a:lnTo>
                    <a:pt x="860" y="798"/>
                  </a:lnTo>
                  <a:lnTo>
                    <a:pt x="862" y="804"/>
                  </a:lnTo>
                  <a:lnTo>
                    <a:pt x="862" y="806"/>
                  </a:lnTo>
                  <a:lnTo>
                    <a:pt x="860" y="811"/>
                  </a:lnTo>
                  <a:lnTo>
                    <a:pt x="858" y="813"/>
                  </a:lnTo>
                  <a:lnTo>
                    <a:pt x="858" y="817"/>
                  </a:lnTo>
                  <a:lnTo>
                    <a:pt x="858" y="822"/>
                  </a:lnTo>
                  <a:lnTo>
                    <a:pt x="856" y="822"/>
                  </a:lnTo>
                  <a:lnTo>
                    <a:pt x="855" y="824"/>
                  </a:lnTo>
                  <a:lnTo>
                    <a:pt x="855" y="828"/>
                  </a:lnTo>
                  <a:lnTo>
                    <a:pt x="855" y="841"/>
                  </a:lnTo>
                  <a:lnTo>
                    <a:pt x="855" y="846"/>
                  </a:lnTo>
                  <a:lnTo>
                    <a:pt x="856" y="852"/>
                  </a:lnTo>
                  <a:lnTo>
                    <a:pt x="855" y="856"/>
                  </a:lnTo>
                  <a:lnTo>
                    <a:pt x="853" y="863"/>
                  </a:lnTo>
                  <a:lnTo>
                    <a:pt x="851" y="865"/>
                  </a:lnTo>
                  <a:lnTo>
                    <a:pt x="849" y="869"/>
                  </a:lnTo>
                  <a:lnTo>
                    <a:pt x="845" y="874"/>
                  </a:lnTo>
                  <a:lnTo>
                    <a:pt x="843" y="880"/>
                  </a:lnTo>
                  <a:lnTo>
                    <a:pt x="842" y="883"/>
                  </a:lnTo>
                  <a:lnTo>
                    <a:pt x="840" y="885"/>
                  </a:lnTo>
                  <a:lnTo>
                    <a:pt x="836" y="889"/>
                  </a:lnTo>
                  <a:lnTo>
                    <a:pt x="834" y="900"/>
                  </a:lnTo>
                  <a:lnTo>
                    <a:pt x="829" y="898"/>
                  </a:lnTo>
                  <a:lnTo>
                    <a:pt x="827" y="900"/>
                  </a:lnTo>
                  <a:lnTo>
                    <a:pt x="823" y="900"/>
                  </a:lnTo>
                  <a:lnTo>
                    <a:pt x="819" y="906"/>
                  </a:lnTo>
                  <a:lnTo>
                    <a:pt x="818" y="907"/>
                  </a:lnTo>
                  <a:lnTo>
                    <a:pt x="816" y="913"/>
                  </a:lnTo>
                  <a:lnTo>
                    <a:pt x="810" y="915"/>
                  </a:lnTo>
                  <a:lnTo>
                    <a:pt x="805" y="917"/>
                  </a:lnTo>
                  <a:lnTo>
                    <a:pt x="793" y="926"/>
                  </a:lnTo>
                  <a:lnTo>
                    <a:pt x="792" y="931"/>
                  </a:lnTo>
                  <a:lnTo>
                    <a:pt x="790" y="930"/>
                  </a:lnTo>
                  <a:lnTo>
                    <a:pt x="788" y="928"/>
                  </a:lnTo>
                  <a:lnTo>
                    <a:pt x="784" y="930"/>
                  </a:lnTo>
                  <a:lnTo>
                    <a:pt x="782" y="931"/>
                  </a:lnTo>
                  <a:lnTo>
                    <a:pt x="781" y="931"/>
                  </a:lnTo>
                  <a:lnTo>
                    <a:pt x="779" y="933"/>
                  </a:lnTo>
                  <a:lnTo>
                    <a:pt x="773" y="933"/>
                  </a:lnTo>
                  <a:lnTo>
                    <a:pt x="769" y="933"/>
                  </a:lnTo>
                  <a:lnTo>
                    <a:pt x="762" y="937"/>
                  </a:lnTo>
                  <a:lnTo>
                    <a:pt x="758" y="943"/>
                  </a:lnTo>
                  <a:lnTo>
                    <a:pt x="756" y="946"/>
                  </a:lnTo>
                  <a:lnTo>
                    <a:pt x="756" y="948"/>
                  </a:lnTo>
                  <a:lnTo>
                    <a:pt x="753" y="948"/>
                  </a:lnTo>
                  <a:lnTo>
                    <a:pt x="749" y="950"/>
                  </a:lnTo>
                  <a:lnTo>
                    <a:pt x="747" y="952"/>
                  </a:lnTo>
                  <a:lnTo>
                    <a:pt x="744" y="956"/>
                  </a:lnTo>
                  <a:lnTo>
                    <a:pt x="744" y="957"/>
                  </a:lnTo>
                  <a:lnTo>
                    <a:pt x="742" y="967"/>
                  </a:lnTo>
                  <a:lnTo>
                    <a:pt x="742" y="972"/>
                  </a:lnTo>
                  <a:lnTo>
                    <a:pt x="740" y="974"/>
                  </a:lnTo>
                  <a:lnTo>
                    <a:pt x="736" y="978"/>
                  </a:lnTo>
                  <a:lnTo>
                    <a:pt x="731" y="981"/>
                  </a:lnTo>
                  <a:lnTo>
                    <a:pt x="727" y="985"/>
                  </a:lnTo>
                  <a:lnTo>
                    <a:pt x="719" y="985"/>
                  </a:lnTo>
                  <a:lnTo>
                    <a:pt x="716" y="983"/>
                  </a:lnTo>
                  <a:lnTo>
                    <a:pt x="708" y="981"/>
                  </a:lnTo>
                  <a:lnTo>
                    <a:pt x="703" y="981"/>
                  </a:lnTo>
                  <a:lnTo>
                    <a:pt x="695" y="981"/>
                  </a:lnTo>
                  <a:lnTo>
                    <a:pt x="690" y="980"/>
                  </a:lnTo>
                  <a:lnTo>
                    <a:pt x="688" y="980"/>
                  </a:lnTo>
                  <a:lnTo>
                    <a:pt x="682" y="978"/>
                  </a:lnTo>
                  <a:lnTo>
                    <a:pt x="675" y="978"/>
                  </a:lnTo>
                  <a:lnTo>
                    <a:pt x="670" y="980"/>
                  </a:lnTo>
                  <a:lnTo>
                    <a:pt x="664" y="983"/>
                  </a:lnTo>
                  <a:lnTo>
                    <a:pt x="658" y="987"/>
                  </a:lnTo>
                  <a:lnTo>
                    <a:pt x="642" y="985"/>
                  </a:lnTo>
                  <a:lnTo>
                    <a:pt x="638" y="987"/>
                  </a:lnTo>
                  <a:lnTo>
                    <a:pt x="636" y="987"/>
                  </a:lnTo>
                  <a:lnTo>
                    <a:pt x="621" y="987"/>
                  </a:lnTo>
                  <a:lnTo>
                    <a:pt x="612" y="983"/>
                  </a:lnTo>
                  <a:lnTo>
                    <a:pt x="601" y="981"/>
                  </a:lnTo>
                  <a:lnTo>
                    <a:pt x="595" y="980"/>
                  </a:lnTo>
                  <a:lnTo>
                    <a:pt x="588" y="980"/>
                  </a:lnTo>
                  <a:lnTo>
                    <a:pt x="584" y="980"/>
                  </a:lnTo>
                  <a:lnTo>
                    <a:pt x="581" y="978"/>
                  </a:lnTo>
                  <a:lnTo>
                    <a:pt x="573" y="978"/>
                  </a:lnTo>
                  <a:lnTo>
                    <a:pt x="570" y="976"/>
                  </a:lnTo>
                  <a:lnTo>
                    <a:pt x="564" y="970"/>
                  </a:lnTo>
                  <a:lnTo>
                    <a:pt x="560" y="968"/>
                  </a:lnTo>
                  <a:lnTo>
                    <a:pt x="558" y="968"/>
                  </a:lnTo>
                  <a:lnTo>
                    <a:pt x="555" y="967"/>
                  </a:lnTo>
                  <a:lnTo>
                    <a:pt x="547" y="967"/>
                  </a:lnTo>
                  <a:lnTo>
                    <a:pt x="542" y="968"/>
                  </a:lnTo>
                  <a:lnTo>
                    <a:pt x="536" y="968"/>
                  </a:lnTo>
                  <a:lnTo>
                    <a:pt x="533" y="967"/>
                  </a:lnTo>
                  <a:lnTo>
                    <a:pt x="527" y="963"/>
                  </a:lnTo>
                  <a:lnTo>
                    <a:pt x="521" y="961"/>
                  </a:lnTo>
                  <a:lnTo>
                    <a:pt x="516" y="959"/>
                  </a:lnTo>
                  <a:lnTo>
                    <a:pt x="512" y="959"/>
                  </a:lnTo>
                  <a:lnTo>
                    <a:pt x="507" y="956"/>
                  </a:lnTo>
                  <a:lnTo>
                    <a:pt x="501" y="954"/>
                  </a:lnTo>
                  <a:lnTo>
                    <a:pt x="496" y="952"/>
                  </a:lnTo>
                  <a:lnTo>
                    <a:pt x="492" y="948"/>
                  </a:lnTo>
                  <a:lnTo>
                    <a:pt x="488" y="948"/>
                  </a:lnTo>
                  <a:lnTo>
                    <a:pt x="484" y="948"/>
                  </a:lnTo>
                  <a:lnTo>
                    <a:pt x="479" y="948"/>
                  </a:lnTo>
                  <a:lnTo>
                    <a:pt x="471" y="948"/>
                  </a:lnTo>
                  <a:lnTo>
                    <a:pt x="457" y="948"/>
                  </a:lnTo>
                  <a:lnTo>
                    <a:pt x="449" y="946"/>
                  </a:lnTo>
                  <a:lnTo>
                    <a:pt x="442" y="948"/>
                  </a:lnTo>
                  <a:lnTo>
                    <a:pt x="434" y="950"/>
                  </a:lnTo>
                  <a:lnTo>
                    <a:pt x="431" y="952"/>
                  </a:lnTo>
                  <a:lnTo>
                    <a:pt x="427" y="954"/>
                  </a:lnTo>
                  <a:lnTo>
                    <a:pt x="423" y="950"/>
                  </a:lnTo>
                  <a:lnTo>
                    <a:pt x="423" y="948"/>
                  </a:lnTo>
                  <a:lnTo>
                    <a:pt x="427" y="943"/>
                  </a:lnTo>
                  <a:lnTo>
                    <a:pt x="433" y="937"/>
                  </a:lnTo>
                  <a:lnTo>
                    <a:pt x="436" y="937"/>
                  </a:lnTo>
                  <a:lnTo>
                    <a:pt x="440" y="935"/>
                  </a:lnTo>
                  <a:lnTo>
                    <a:pt x="442" y="933"/>
                  </a:lnTo>
                  <a:lnTo>
                    <a:pt x="442" y="931"/>
                  </a:lnTo>
                  <a:lnTo>
                    <a:pt x="444" y="926"/>
                  </a:lnTo>
                  <a:lnTo>
                    <a:pt x="444" y="920"/>
                  </a:lnTo>
                  <a:lnTo>
                    <a:pt x="455" y="917"/>
                  </a:lnTo>
                  <a:lnTo>
                    <a:pt x="457" y="917"/>
                  </a:lnTo>
                  <a:lnTo>
                    <a:pt x="459" y="915"/>
                  </a:lnTo>
                  <a:lnTo>
                    <a:pt x="459" y="913"/>
                  </a:lnTo>
                  <a:lnTo>
                    <a:pt x="460" y="911"/>
                  </a:lnTo>
                  <a:lnTo>
                    <a:pt x="460" y="907"/>
                  </a:lnTo>
                  <a:lnTo>
                    <a:pt x="462" y="906"/>
                  </a:lnTo>
                  <a:lnTo>
                    <a:pt x="464" y="902"/>
                  </a:lnTo>
                  <a:lnTo>
                    <a:pt x="466" y="898"/>
                  </a:lnTo>
                  <a:lnTo>
                    <a:pt x="468" y="896"/>
                  </a:lnTo>
                  <a:lnTo>
                    <a:pt x="470" y="893"/>
                  </a:lnTo>
                  <a:lnTo>
                    <a:pt x="470" y="889"/>
                  </a:lnTo>
                  <a:lnTo>
                    <a:pt x="471" y="883"/>
                  </a:lnTo>
                  <a:lnTo>
                    <a:pt x="473" y="878"/>
                  </a:lnTo>
                  <a:lnTo>
                    <a:pt x="473" y="872"/>
                  </a:lnTo>
                  <a:lnTo>
                    <a:pt x="475" y="869"/>
                  </a:lnTo>
                  <a:lnTo>
                    <a:pt x="475" y="865"/>
                  </a:lnTo>
                  <a:lnTo>
                    <a:pt x="475" y="856"/>
                  </a:lnTo>
                  <a:lnTo>
                    <a:pt x="479" y="850"/>
                  </a:lnTo>
                  <a:lnTo>
                    <a:pt x="481" y="846"/>
                  </a:lnTo>
                  <a:lnTo>
                    <a:pt x="483" y="843"/>
                  </a:lnTo>
                  <a:lnTo>
                    <a:pt x="484" y="837"/>
                  </a:lnTo>
                  <a:lnTo>
                    <a:pt x="484" y="835"/>
                  </a:lnTo>
                  <a:lnTo>
                    <a:pt x="484" y="833"/>
                  </a:lnTo>
                  <a:lnTo>
                    <a:pt x="484" y="832"/>
                  </a:lnTo>
                  <a:lnTo>
                    <a:pt x="488" y="828"/>
                  </a:lnTo>
                  <a:lnTo>
                    <a:pt x="492" y="828"/>
                  </a:lnTo>
                  <a:lnTo>
                    <a:pt x="496" y="824"/>
                  </a:lnTo>
                  <a:lnTo>
                    <a:pt x="499" y="820"/>
                  </a:lnTo>
                  <a:lnTo>
                    <a:pt x="503" y="820"/>
                  </a:lnTo>
                  <a:lnTo>
                    <a:pt x="508" y="817"/>
                  </a:lnTo>
                  <a:lnTo>
                    <a:pt x="512" y="813"/>
                  </a:lnTo>
                  <a:lnTo>
                    <a:pt x="512" y="811"/>
                  </a:lnTo>
                  <a:lnTo>
                    <a:pt x="516" y="798"/>
                  </a:lnTo>
                  <a:lnTo>
                    <a:pt x="518" y="791"/>
                  </a:lnTo>
                  <a:lnTo>
                    <a:pt x="518" y="787"/>
                  </a:lnTo>
                  <a:lnTo>
                    <a:pt x="520" y="783"/>
                  </a:lnTo>
                  <a:lnTo>
                    <a:pt x="521" y="783"/>
                  </a:lnTo>
                  <a:lnTo>
                    <a:pt x="525" y="780"/>
                  </a:lnTo>
                  <a:lnTo>
                    <a:pt x="525" y="778"/>
                  </a:lnTo>
                  <a:lnTo>
                    <a:pt x="527" y="774"/>
                  </a:lnTo>
                  <a:lnTo>
                    <a:pt x="533" y="770"/>
                  </a:lnTo>
                  <a:lnTo>
                    <a:pt x="536" y="769"/>
                  </a:lnTo>
                  <a:lnTo>
                    <a:pt x="540" y="765"/>
                  </a:lnTo>
                  <a:lnTo>
                    <a:pt x="542" y="763"/>
                  </a:lnTo>
                  <a:lnTo>
                    <a:pt x="546" y="754"/>
                  </a:lnTo>
                  <a:lnTo>
                    <a:pt x="547" y="750"/>
                  </a:lnTo>
                  <a:lnTo>
                    <a:pt x="547" y="744"/>
                  </a:lnTo>
                  <a:lnTo>
                    <a:pt x="546" y="739"/>
                  </a:lnTo>
                  <a:lnTo>
                    <a:pt x="538" y="730"/>
                  </a:lnTo>
                  <a:lnTo>
                    <a:pt x="538" y="726"/>
                  </a:lnTo>
                  <a:lnTo>
                    <a:pt x="536" y="722"/>
                  </a:lnTo>
                  <a:lnTo>
                    <a:pt x="533" y="713"/>
                  </a:lnTo>
                  <a:lnTo>
                    <a:pt x="525" y="704"/>
                  </a:lnTo>
                  <a:lnTo>
                    <a:pt x="521" y="700"/>
                  </a:lnTo>
                  <a:lnTo>
                    <a:pt x="516" y="696"/>
                  </a:lnTo>
                  <a:lnTo>
                    <a:pt x="512" y="695"/>
                  </a:lnTo>
                  <a:lnTo>
                    <a:pt x="505" y="695"/>
                  </a:lnTo>
                  <a:lnTo>
                    <a:pt x="503" y="691"/>
                  </a:lnTo>
                  <a:lnTo>
                    <a:pt x="497" y="689"/>
                  </a:lnTo>
                  <a:lnTo>
                    <a:pt x="494" y="689"/>
                  </a:lnTo>
                  <a:lnTo>
                    <a:pt x="492" y="685"/>
                  </a:lnTo>
                  <a:lnTo>
                    <a:pt x="488" y="682"/>
                  </a:lnTo>
                  <a:lnTo>
                    <a:pt x="483" y="678"/>
                  </a:lnTo>
                  <a:lnTo>
                    <a:pt x="479" y="676"/>
                  </a:lnTo>
                  <a:lnTo>
                    <a:pt x="471" y="672"/>
                  </a:lnTo>
                  <a:lnTo>
                    <a:pt x="470" y="674"/>
                  </a:lnTo>
                  <a:lnTo>
                    <a:pt x="466" y="674"/>
                  </a:lnTo>
                  <a:lnTo>
                    <a:pt x="462" y="678"/>
                  </a:lnTo>
                  <a:lnTo>
                    <a:pt x="457" y="674"/>
                  </a:lnTo>
                  <a:lnTo>
                    <a:pt x="455" y="669"/>
                  </a:lnTo>
                  <a:lnTo>
                    <a:pt x="451" y="667"/>
                  </a:lnTo>
                  <a:lnTo>
                    <a:pt x="446" y="663"/>
                  </a:lnTo>
                  <a:lnTo>
                    <a:pt x="440" y="659"/>
                  </a:lnTo>
                  <a:lnTo>
                    <a:pt x="436" y="659"/>
                  </a:lnTo>
                  <a:lnTo>
                    <a:pt x="425" y="661"/>
                  </a:lnTo>
                  <a:lnTo>
                    <a:pt x="416" y="654"/>
                  </a:lnTo>
                  <a:lnTo>
                    <a:pt x="409" y="650"/>
                  </a:lnTo>
                  <a:lnTo>
                    <a:pt x="403" y="648"/>
                  </a:lnTo>
                  <a:lnTo>
                    <a:pt x="401" y="645"/>
                  </a:lnTo>
                  <a:lnTo>
                    <a:pt x="399" y="643"/>
                  </a:lnTo>
                  <a:lnTo>
                    <a:pt x="396" y="641"/>
                  </a:lnTo>
                  <a:lnTo>
                    <a:pt x="388" y="635"/>
                  </a:lnTo>
                  <a:lnTo>
                    <a:pt x="384" y="633"/>
                  </a:lnTo>
                  <a:lnTo>
                    <a:pt x="381" y="633"/>
                  </a:lnTo>
                  <a:lnTo>
                    <a:pt x="373" y="630"/>
                  </a:lnTo>
                  <a:lnTo>
                    <a:pt x="372" y="628"/>
                  </a:lnTo>
                  <a:lnTo>
                    <a:pt x="368" y="624"/>
                  </a:lnTo>
                  <a:lnTo>
                    <a:pt x="366" y="620"/>
                  </a:lnTo>
                  <a:lnTo>
                    <a:pt x="362" y="617"/>
                  </a:lnTo>
                  <a:lnTo>
                    <a:pt x="357" y="615"/>
                  </a:lnTo>
                  <a:lnTo>
                    <a:pt x="355" y="613"/>
                  </a:lnTo>
                  <a:lnTo>
                    <a:pt x="353" y="611"/>
                  </a:lnTo>
                  <a:lnTo>
                    <a:pt x="351" y="606"/>
                  </a:lnTo>
                  <a:lnTo>
                    <a:pt x="349" y="604"/>
                  </a:lnTo>
                  <a:lnTo>
                    <a:pt x="346" y="602"/>
                  </a:lnTo>
                  <a:lnTo>
                    <a:pt x="342" y="600"/>
                  </a:lnTo>
                  <a:lnTo>
                    <a:pt x="340" y="602"/>
                  </a:lnTo>
                  <a:lnTo>
                    <a:pt x="338" y="600"/>
                  </a:lnTo>
                  <a:lnTo>
                    <a:pt x="335" y="598"/>
                  </a:lnTo>
                  <a:lnTo>
                    <a:pt x="333" y="596"/>
                  </a:lnTo>
                  <a:lnTo>
                    <a:pt x="331" y="596"/>
                  </a:lnTo>
                  <a:lnTo>
                    <a:pt x="327" y="591"/>
                  </a:lnTo>
                  <a:lnTo>
                    <a:pt x="325" y="587"/>
                  </a:lnTo>
                  <a:lnTo>
                    <a:pt x="301" y="572"/>
                  </a:lnTo>
                  <a:lnTo>
                    <a:pt x="277" y="558"/>
                  </a:lnTo>
                  <a:lnTo>
                    <a:pt x="273" y="558"/>
                  </a:lnTo>
                  <a:lnTo>
                    <a:pt x="244" y="558"/>
                  </a:lnTo>
                  <a:lnTo>
                    <a:pt x="242" y="556"/>
                  </a:lnTo>
                  <a:lnTo>
                    <a:pt x="240" y="552"/>
                  </a:lnTo>
                  <a:lnTo>
                    <a:pt x="236" y="552"/>
                  </a:lnTo>
                  <a:lnTo>
                    <a:pt x="235" y="550"/>
                  </a:lnTo>
                  <a:lnTo>
                    <a:pt x="227" y="548"/>
                  </a:lnTo>
                  <a:lnTo>
                    <a:pt x="223" y="548"/>
                  </a:lnTo>
                  <a:lnTo>
                    <a:pt x="218" y="543"/>
                  </a:lnTo>
                  <a:lnTo>
                    <a:pt x="212" y="541"/>
                  </a:lnTo>
                  <a:lnTo>
                    <a:pt x="209" y="541"/>
                  </a:lnTo>
                  <a:lnTo>
                    <a:pt x="203" y="539"/>
                  </a:lnTo>
                  <a:lnTo>
                    <a:pt x="190" y="535"/>
                  </a:lnTo>
                  <a:lnTo>
                    <a:pt x="185" y="532"/>
                  </a:lnTo>
                  <a:lnTo>
                    <a:pt x="179" y="528"/>
                  </a:lnTo>
                  <a:lnTo>
                    <a:pt x="175" y="524"/>
                  </a:lnTo>
                  <a:lnTo>
                    <a:pt x="174" y="520"/>
                  </a:lnTo>
                  <a:lnTo>
                    <a:pt x="172" y="519"/>
                  </a:lnTo>
                  <a:lnTo>
                    <a:pt x="170" y="517"/>
                  </a:lnTo>
                  <a:lnTo>
                    <a:pt x="166" y="511"/>
                  </a:lnTo>
                  <a:lnTo>
                    <a:pt x="162" y="506"/>
                  </a:lnTo>
                  <a:lnTo>
                    <a:pt x="161" y="504"/>
                  </a:lnTo>
                  <a:lnTo>
                    <a:pt x="157" y="500"/>
                  </a:lnTo>
                  <a:lnTo>
                    <a:pt x="151" y="496"/>
                  </a:lnTo>
                  <a:lnTo>
                    <a:pt x="148" y="495"/>
                  </a:lnTo>
                  <a:lnTo>
                    <a:pt x="144" y="493"/>
                  </a:lnTo>
                  <a:lnTo>
                    <a:pt x="142" y="489"/>
                  </a:lnTo>
                  <a:lnTo>
                    <a:pt x="138" y="487"/>
                  </a:lnTo>
                  <a:lnTo>
                    <a:pt x="137" y="487"/>
                  </a:lnTo>
                  <a:lnTo>
                    <a:pt x="135" y="487"/>
                  </a:lnTo>
                  <a:lnTo>
                    <a:pt x="133" y="487"/>
                  </a:lnTo>
                  <a:lnTo>
                    <a:pt x="122" y="480"/>
                  </a:lnTo>
                  <a:lnTo>
                    <a:pt x="120" y="478"/>
                  </a:lnTo>
                  <a:lnTo>
                    <a:pt x="118" y="474"/>
                  </a:lnTo>
                  <a:lnTo>
                    <a:pt x="116" y="472"/>
                  </a:lnTo>
                  <a:lnTo>
                    <a:pt x="114" y="472"/>
                  </a:lnTo>
                  <a:lnTo>
                    <a:pt x="111" y="467"/>
                  </a:lnTo>
                  <a:lnTo>
                    <a:pt x="107" y="465"/>
                  </a:lnTo>
                  <a:lnTo>
                    <a:pt x="98" y="461"/>
                  </a:lnTo>
                  <a:lnTo>
                    <a:pt x="96" y="459"/>
                  </a:lnTo>
                  <a:lnTo>
                    <a:pt x="94" y="458"/>
                  </a:lnTo>
                  <a:lnTo>
                    <a:pt x="92" y="456"/>
                  </a:lnTo>
                  <a:lnTo>
                    <a:pt x="88" y="448"/>
                  </a:lnTo>
                  <a:lnTo>
                    <a:pt x="83" y="441"/>
                  </a:lnTo>
                  <a:lnTo>
                    <a:pt x="77" y="437"/>
                  </a:lnTo>
                  <a:lnTo>
                    <a:pt x="70" y="433"/>
                  </a:lnTo>
                  <a:lnTo>
                    <a:pt x="68" y="430"/>
                  </a:lnTo>
                  <a:lnTo>
                    <a:pt x="66" y="428"/>
                  </a:lnTo>
                  <a:lnTo>
                    <a:pt x="64" y="424"/>
                  </a:lnTo>
                  <a:lnTo>
                    <a:pt x="61" y="421"/>
                  </a:lnTo>
                  <a:lnTo>
                    <a:pt x="57" y="417"/>
                  </a:lnTo>
                  <a:lnTo>
                    <a:pt x="57" y="415"/>
                  </a:lnTo>
                  <a:lnTo>
                    <a:pt x="55" y="409"/>
                  </a:lnTo>
                  <a:lnTo>
                    <a:pt x="51" y="408"/>
                  </a:lnTo>
                  <a:lnTo>
                    <a:pt x="51" y="404"/>
                  </a:lnTo>
                  <a:lnTo>
                    <a:pt x="48" y="398"/>
                  </a:lnTo>
                  <a:lnTo>
                    <a:pt x="46" y="395"/>
                  </a:lnTo>
                  <a:lnTo>
                    <a:pt x="44" y="393"/>
                  </a:lnTo>
                  <a:lnTo>
                    <a:pt x="42" y="391"/>
                  </a:lnTo>
                  <a:lnTo>
                    <a:pt x="42" y="389"/>
                  </a:lnTo>
                  <a:lnTo>
                    <a:pt x="42" y="383"/>
                  </a:lnTo>
                  <a:lnTo>
                    <a:pt x="42" y="378"/>
                  </a:lnTo>
                  <a:lnTo>
                    <a:pt x="42" y="376"/>
                  </a:lnTo>
                  <a:lnTo>
                    <a:pt x="40" y="374"/>
                  </a:lnTo>
                  <a:lnTo>
                    <a:pt x="38" y="374"/>
                  </a:lnTo>
                  <a:lnTo>
                    <a:pt x="37" y="372"/>
                  </a:lnTo>
                  <a:lnTo>
                    <a:pt x="31" y="369"/>
                  </a:lnTo>
                  <a:lnTo>
                    <a:pt x="27" y="367"/>
                  </a:lnTo>
                  <a:lnTo>
                    <a:pt x="22" y="367"/>
                  </a:lnTo>
                  <a:lnTo>
                    <a:pt x="20" y="365"/>
                  </a:lnTo>
                  <a:lnTo>
                    <a:pt x="20" y="363"/>
                  </a:lnTo>
                  <a:lnTo>
                    <a:pt x="18" y="361"/>
                  </a:lnTo>
                  <a:lnTo>
                    <a:pt x="14" y="359"/>
                  </a:lnTo>
                  <a:lnTo>
                    <a:pt x="11" y="358"/>
                  </a:lnTo>
                  <a:lnTo>
                    <a:pt x="9" y="356"/>
                  </a:lnTo>
                  <a:lnTo>
                    <a:pt x="7" y="354"/>
                  </a:lnTo>
                  <a:lnTo>
                    <a:pt x="3" y="354"/>
                  </a:lnTo>
                  <a:lnTo>
                    <a:pt x="1" y="350"/>
                  </a:lnTo>
                  <a:lnTo>
                    <a:pt x="1" y="348"/>
                  </a:lnTo>
                  <a:lnTo>
                    <a:pt x="0" y="345"/>
                  </a:lnTo>
                  <a:lnTo>
                    <a:pt x="3" y="330"/>
                  </a:lnTo>
                  <a:lnTo>
                    <a:pt x="9" y="315"/>
                  </a:lnTo>
                  <a:lnTo>
                    <a:pt x="16" y="287"/>
                  </a:lnTo>
                  <a:lnTo>
                    <a:pt x="27" y="248"/>
                  </a:lnTo>
                  <a:lnTo>
                    <a:pt x="35" y="215"/>
                  </a:lnTo>
                  <a:lnTo>
                    <a:pt x="40" y="180"/>
                  </a:lnTo>
                  <a:lnTo>
                    <a:pt x="42" y="161"/>
                  </a:lnTo>
                  <a:lnTo>
                    <a:pt x="42" y="141"/>
                  </a:lnTo>
                  <a:lnTo>
                    <a:pt x="51" y="128"/>
                  </a:lnTo>
                  <a:lnTo>
                    <a:pt x="61" y="115"/>
                  </a:lnTo>
                  <a:lnTo>
                    <a:pt x="75" y="91"/>
                  </a:lnTo>
                  <a:lnTo>
                    <a:pt x="90" y="67"/>
                  </a:lnTo>
                  <a:lnTo>
                    <a:pt x="101" y="39"/>
                  </a:lnTo>
                  <a:lnTo>
                    <a:pt x="183" y="23"/>
                  </a:lnTo>
                  <a:lnTo>
                    <a:pt x="262" y="8"/>
                  </a:lnTo>
                  <a:lnTo>
                    <a:pt x="279" y="2"/>
                  </a:lnTo>
                  <a:lnTo>
                    <a:pt x="292" y="0"/>
                  </a:lnTo>
                  <a:lnTo>
                    <a:pt x="320" y="0"/>
                  </a:lnTo>
                  <a:lnTo>
                    <a:pt x="347" y="0"/>
                  </a:lnTo>
                  <a:lnTo>
                    <a:pt x="401" y="2"/>
                  </a:lnTo>
                  <a:lnTo>
                    <a:pt x="497" y="65"/>
                  </a:lnTo>
                  <a:lnTo>
                    <a:pt x="497" y="72"/>
                  </a:lnTo>
                  <a:lnTo>
                    <a:pt x="497" y="87"/>
                  </a:lnTo>
                  <a:lnTo>
                    <a:pt x="497" y="102"/>
                  </a:lnTo>
                  <a:lnTo>
                    <a:pt x="497" y="106"/>
                  </a:lnTo>
                  <a:lnTo>
                    <a:pt x="497" y="110"/>
                  </a:lnTo>
                  <a:lnTo>
                    <a:pt x="496" y="111"/>
                  </a:lnTo>
                  <a:lnTo>
                    <a:pt x="497" y="115"/>
                  </a:lnTo>
                  <a:lnTo>
                    <a:pt x="499" y="117"/>
                  </a:lnTo>
                  <a:lnTo>
                    <a:pt x="501" y="119"/>
                  </a:lnTo>
                  <a:lnTo>
                    <a:pt x="501" y="122"/>
                  </a:lnTo>
                  <a:lnTo>
                    <a:pt x="501" y="128"/>
                  </a:lnTo>
                  <a:lnTo>
                    <a:pt x="505" y="132"/>
                  </a:lnTo>
                  <a:lnTo>
                    <a:pt x="507" y="134"/>
                  </a:lnTo>
                  <a:lnTo>
                    <a:pt x="508" y="135"/>
                  </a:lnTo>
                  <a:lnTo>
                    <a:pt x="508" y="143"/>
                  </a:lnTo>
                  <a:lnTo>
                    <a:pt x="512" y="150"/>
                  </a:lnTo>
                  <a:lnTo>
                    <a:pt x="512" y="167"/>
                  </a:lnTo>
                  <a:lnTo>
                    <a:pt x="514" y="172"/>
                  </a:lnTo>
                  <a:lnTo>
                    <a:pt x="516" y="174"/>
                  </a:lnTo>
                  <a:lnTo>
                    <a:pt x="520" y="174"/>
                  </a:lnTo>
                  <a:lnTo>
                    <a:pt x="523" y="172"/>
                  </a:lnTo>
                  <a:lnTo>
                    <a:pt x="525" y="174"/>
                  </a:lnTo>
                  <a:close/>
                </a:path>
              </a:pathLst>
            </a:custGeom>
            <a:solidFill>
              <a:srgbClr val="FF9900"/>
            </a:solidFill>
            <a:ln>
              <a:solidFill>
                <a:srgbClr val="FFC000"/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/>
            </a:p>
          </p:txBody>
        </p:sp>
        <p:sp>
          <p:nvSpPr>
            <p:cNvPr id="23334" name="Freeform 2527"/>
            <p:cNvSpPr>
              <a:spLocks noEditPoints="1"/>
            </p:cNvSpPr>
            <p:nvPr/>
          </p:nvSpPr>
          <p:spPr bwMode="auto">
            <a:xfrm>
              <a:off x="6267291" y="3127107"/>
              <a:ext cx="1904918" cy="1697297"/>
            </a:xfrm>
            <a:custGeom>
              <a:avLst/>
              <a:gdLst>
                <a:gd name="T0" fmla="*/ 2147483647 w 2610"/>
                <a:gd name="T1" fmla="*/ 2147483647 h 2594"/>
                <a:gd name="T2" fmla="*/ 2147483647 w 2610"/>
                <a:gd name="T3" fmla="*/ 0 h 2594"/>
                <a:gd name="T4" fmla="*/ 2147483647 w 2610"/>
                <a:gd name="T5" fmla="*/ 2147483647 h 2594"/>
                <a:gd name="T6" fmla="*/ 2147483647 w 2610"/>
                <a:gd name="T7" fmla="*/ 2147483647 h 2594"/>
                <a:gd name="T8" fmla="*/ 2147483647 w 2610"/>
                <a:gd name="T9" fmla="*/ 2147483647 h 2594"/>
                <a:gd name="T10" fmla="*/ 2147483647 w 2610"/>
                <a:gd name="T11" fmla="*/ 2147483647 h 2594"/>
                <a:gd name="T12" fmla="*/ 2147483647 w 2610"/>
                <a:gd name="T13" fmla="*/ 2147483647 h 2594"/>
                <a:gd name="T14" fmla="*/ 2147483647 w 2610"/>
                <a:gd name="T15" fmla="*/ 2147483647 h 2594"/>
                <a:gd name="T16" fmla="*/ 2147483647 w 2610"/>
                <a:gd name="T17" fmla="*/ 2147483647 h 2594"/>
                <a:gd name="T18" fmla="*/ 2147483647 w 2610"/>
                <a:gd name="T19" fmla="*/ 2147483647 h 2594"/>
                <a:gd name="T20" fmla="*/ 2147483647 w 2610"/>
                <a:gd name="T21" fmla="*/ 2147483647 h 2594"/>
                <a:gd name="T22" fmla="*/ 2147483647 w 2610"/>
                <a:gd name="T23" fmla="*/ 2147483647 h 2594"/>
                <a:gd name="T24" fmla="*/ 2147483647 w 2610"/>
                <a:gd name="T25" fmla="*/ 2147483647 h 2594"/>
                <a:gd name="T26" fmla="*/ 2147483647 w 2610"/>
                <a:gd name="T27" fmla="*/ 2147483647 h 2594"/>
                <a:gd name="T28" fmla="*/ 2147483647 w 2610"/>
                <a:gd name="T29" fmla="*/ 2147483647 h 2594"/>
                <a:gd name="T30" fmla="*/ 2147483647 w 2610"/>
                <a:gd name="T31" fmla="*/ 2147483647 h 2594"/>
                <a:gd name="T32" fmla="*/ 2147483647 w 2610"/>
                <a:gd name="T33" fmla="*/ 2147483647 h 2594"/>
                <a:gd name="T34" fmla="*/ 2147483647 w 2610"/>
                <a:gd name="T35" fmla="*/ 2147483647 h 2594"/>
                <a:gd name="T36" fmla="*/ 2147483647 w 2610"/>
                <a:gd name="T37" fmla="*/ 2147483647 h 2594"/>
                <a:gd name="T38" fmla="*/ 2147483647 w 2610"/>
                <a:gd name="T39" fmla="*/ 2147483647 h 2594"/>
                <a:gd name="T40" fmla="*/ 2147483647 w 2610"/>
                <a:gd name="T41" fmla="*/ 2147483647 h 2594"/>
                <a:gd name="T42" fmla="*/ 2147483647 w 2610"/>
                <a:gd name="T43" fmla="*/ 2147483647 h 2594"/>
                <a:gd name="T44" fmla="*/ 2147483647 w 2610"/>
                <a:gd name="T45" fmla="*/ 2147483647 h 2594"/>
                <a:gd name="T46" fmla="*/ 2147483647 w 2610"/>
                <a:gd name="T47" fmla="*/ 2147483647 h 2594"/>
                <a:gd name="T48" fmla="*/ 2147483647 w 2610"/>
                <a:gd name="T49" fmla="*/ 2147483647 h 2594"/>
                <a:gd name="T50" fmla="*/ 2147483647 w 2610"/>
                <a:gd name="T51" fmla="*/ 2147483647 h 2594"/>
                <a:gd name="T52" fmla="*/ 2147483647 w 2610"/>
                <a:gd name="T53" fmla="*/ 2147483647 h 2594"/>
                <a:gd name="T54" fmla="*/ 2147483647 w 2610"/>
                <a:gd name="T55" fmla="*/ 2147483647 h 2594"/>
                <a:gd name="T56" fmla="*/ 2147483647 w 2610"/>
                <a:gd name="T57" fmla="*/ 2147483647 h 2594"/>
                <a:gd name="T58" fmla="*/ 2147483647 w 2610"/>
                <a:gd name="T59" fmla="*/ 2147483647 h 2594"/>
                <a:gd name="T60" fmla="*/ 2147483647 w 2610"/>
                <a:gd name="T61" fmla="*/ 2147483647 h 2594"/>
                <a:gd name="T62" fmla="*/ 2147483647 w 2610"/>
                <a:gd name="T63" fmla="*/ 2147483647 h 2594"/>
                <a:gd name="T64" fmla="*/ 2147483647 w 2610"/>
                <a:gd name="T65" fmla="*/ 2147483647 h 2594"/>
                <a:gd name="T66" fmla="*/ 2147483647 w 2610"/>
                <a:gd name="T67" fmla="*/ 2147483647 h 2594"/>
                <a:gd name="T68" fmla="*/ 2147483647 w 2610"/>
                <a:gd name="T69" fmla="*/ 2147483647 h 2594"/>
                <a:gd name="T70" fmla="*/ 2147483647 w 2610"/>
                <a:gd name="T71" fmla="*/ 2147483647 h 2594"/>
                <a:gd name="T72" fmla="*/ 2147483647 w 2610"/>
                <a:gd name="T73" fmla="*/ 2147483647 h 2594"/>
                <a:gd name="T74" fmla="*/ 2147483647 w 2610"/>
                <a:gd name="T75" fmla="*/ 2147483647 h 2594"/>
                <a:gd name="T76" fmla="*/ 2147483647 w 2610"/>
                <a:gd name="T77" fmla="*/ 2147483647 h 2594"/>
                <a:gd name="T78" fmla="*/ 2147483647 w 2610"/>
                <a:gd name="T79" fmla="*/ 2147483647 h 2594"/>
                <a:gd name="T80" fmla="*/ 2147483647 w 2610"/>
                <a:gd name="T81" fmla="*/ 2147483647 h 2594"/>
                <a:gd name="T82" fmla="*/ 2147483647 w 2610"/>
                <a:gd name="T83" fmla="*/ 2147483647 h 2594"/>
                <a:gd name="T84" fmla="*/ 2147483647 w 2610"/>
                <a:gd name="T85" fmla="*/ 2147483647 h 2594"/>
                <a:gd name="T86" fmla="*/ 2147483647 w 2610"/>
                <a:gd name="T87" fmla="*/ 2147483647 h 2594"/>
                <a:gd name="T88" fmla="*/ 2147483647 w 2610"/>
                <a:gd name="T89" fmla="*/ 2147483647 h 2594"/>
                <a:gd name="T90" fmla="*/ 2147483647 w 2610"/>
                <a:gd name="T91" fmla="*/ 2147483647 h 2594"/>
                <a:gd name="T92" fmla="*/ 2147483647 w 2610"/>
                <a:gd name="T93" fmla="*/ 2147483647 h 2594"/>
                <a:gd name="T94" fmla="*/ 2147483647 w 2610"/>
                <a:gd name="T95" fmla="*/ 2147483647 h 2594"/>
                <a:gd name="T96" fmla="*/ 2147483647 w 2610"/>
                <a:gd name="T97" fmla="*/ 2147483647 h 2594"/>
                <a:gd name="T98" fmla="*/ 2147483647 w 2610"/>
                <a:gd name="T99" fmla="*/ 2147483647 h 2594"/>
                <a:gd name="T100" fmla="*/ 2147483647 w 2610"/>
                <a:gd name="T101" fmla="*/ 2147483647 h 2594"/>
                <a:gd name="T102" fmla="*/ 2147483647 w 2610"/>
                <a:gd name="T103" fmla="*/ 2147483647 h 2594"/>
                <a:gd name="T104" fmla="*/ 2147483647 w 2610"/>
                <a:gd name="T105" fmla="*/ 2147483647 h 2594"/>
                <a:gd name="T106" fmla="*/ 2147483647 w 2610"/>
                <a:gd name="T107" fmla="*/ 2147483647 h 2594"/>
                <a:gd name="T108" fmla="*/ 2147483647 w 2610"/>
                <a:gd name="T109" fmla="*/ 2147483647 h 2594"/>
                <a:gd name="T110" fmla="*/ 2147483647 w 2610"/>
                <a:gd name="T111" fmla="*/ 2147483647 h 2594"/>
                <a:gd name="T112" fmla="*/ 2147483647 w 2610"/>
                <a:gd name="T113" fmla="*/ 2147483647 h 2594"/>
                <a:gd name="T114" fmla="*/ 2147483647 w 2610"/>
                <a:gd name="T115" fmla="*/ 2147483647 h 2594"/>
                <a:gd name="T116" fmla="*/ 2147483647 w 2610"/>
                <a:gd name="T117" fmla="*/ 2147483647 h 25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10"/>
                <a:gd name="T178" fmla="*/ 0 h 2594"/>
                <a:gd name="T179" fmla="*/ 2610 w 2610"/>
                <a:gd name="T180" fmla="*/ 2594 h 259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10" h="2594">
                  <a:moveTo>
                    <a:pt x="358" y="33"/>
                  </a:moveTo>
                  <a:lnTo>
                    <a:pt x="358" y="28"/>
                  </a:lnTo>
                  <a:lnTo>
                    <a:pt x="359" y="20"/>
                  </a:lnTo>
                  <a:lnTo>
                    <a:pt x="363" y="15"/>
                  </a:lnTo>
                  <a:lnTo>
                    <a:pt x="367" y="9"/>
                  </a:lnTo>
                  <a:lnTo>
                    <a:pt x="372" y="5"/>
                  </a:lnTo>
                  <a:lnTo>
                    <a:pt x="378" y="4"/>
                  </a:lnTo>
                  <a:lnTo>
                    <a:pt x="383" y="0"/>
                  </a:lnTo>
                  <a:lnTo>
                    <a:pt x="391" y="0"/>
                  </a:lnTo>
                  <a:lnTo>
                    <a:pt x="396" y="0"/>
                  </a:lnTo>
                  <a:lnTo>
                    <a:pt x="404" y="4"/>
                  </a:lnTo>
                  <a:lnTo>
                    <a:pt x="409" y="5"/>
                  </a:lnTo>
                  <a:lnTo>
                    <a:pt x="413" y="9"/>
                  </a:lnTo>
                  <a:lnTo>
                    <a:pt x="419" y="15"/>
                  </a:lnTo>
                  <a:lnTo>
                    <a:pt x="420" y="20"/>
                  </a:lnTo>
                  <a:lnTo>
                    <a:pt x="422" y="28"/>
                  </a:lnTo>
                  <a:lnTo>
                    <a:pt x="424" y="33"/>
                  </a:lnTo>
                  <a:lnTo>
                    <a:pt x="422" y="41"/>
                  </a:lnTo>
                  <a:lnTo>
                    <a:pt x="420" y="46"/>
                  </a:lnTo>
                  <a:lnTo>
                    <a:pt x="419" y="52"/>
                  </a:lnTo>
                  <a:lnTo>
                    <a:pt x="413" y="57"/>
                  </a:lnTo>
                  <a:lnTo>
                    <a:pt x="409" y="61"/>
                  </a:lnTo>
                  <a:lnTo>
                    <a:pt x="404" y="65"/>
                  </a:lnTo>
                  <a:lnTo>
                    <a:pt x="396" y="67"/>
                  </a:lnTo>
                  <a:lnTo>
                    <a:pt x="391" y="67"/>
                  </a:lnTo>
                  <a:lnTo>
                    <a:pt x="383" y="67"/>
                  </a:lnTo>
                  <a:lnTo>
                    <a:pt x="378" y="65"/>
                  </a:lnTo>
                  <a:lnTo>
                    <a:pt x="372" y="61"/>
                  </a:lnTo>
                  <a:lnTo>
                    <a:pt x="367" y="57"/>
                  </a:lnTo>
                  <a:lnTo>
                    <a:pt x="363" y="52"/>
                  </a:lnTo>
                  <a:lnTo>
                    <a:pt x="359" y="46"/>
                  </a:lnTo>
                  <a:lnTo>
                    <a:pt x="358" y="41"/>
                  </a:lnTo>
                  <a:lnTo>
                    <a:pt x="358" y="33"/>
                  </a:lnTo>
                  <a:close/>
                  <a:moveTo>
                    <a:pt x="65" y="1051"/>
                  </a:moveTo>
                  <a:lnTo>
                    <a:pt x="65" y="1044"/>
                  </a:lnTo>
                  <a:lnTo>
                    <a:pt x="67" y="1038"/>
                  </a:lnTo>
                  <a:lnTo>
                    <a:pt x="71" y="1031"/>
                  </a:lnTo>
                  <a:lnTo>
                    <a:pt x="74" y="1027"/>
                  </a:lnTo>
                  <a:lnTo>
                    <a:pt x="80" y="1024"/>
                  </a:lnTo>
                  <a:lnTo>
                    <a:pt x="86" y="1020"/>
                  </a:lnTo>
                  <a:lnTo>
                    <a:pt x="91" y="1018"/>
                  </a:lnTo>
                  <a:lnTo>
                    <a:pt x="98" y="1016"/>
                  </a:lnTo>
                  <a:lnTo>
                    <a:pt x="104" y="1018"/>
                  </a:lnTo>
                  <a:lnTo>
                    <a:pt x="111" y="1020"/>
                  </a:lnTo>
                  <a:lnTo>
                    <a:pt x="117" y="1024"/>
                  </a:lnTo>
                  <a:lnTo>
                    <a:pt x="123" y="1027"/>
                  </a:lnTo>
                  <a:lnTo>
                    <a:pt x="126" y="1031"/>
                  </a:lnTo>
                  <a:lnTo>
                    <a:pt x="128" y="1038"/>
                  </a:lnTo>
                  <a:lnTo>
                    <a:pt x="132" y="1044"/>
                  </a:lnTo>
                  <a:lnTo>
                    <a:pt x="132" y="1051"/>
                  </a:lnTo>
                  <a:lnTo>
                    <a:pt x="132" y="1057"/>
                  </a:lnTo>
                  <a:lnTo>
                    <a:pt x="128" y="1064"/>
                  </a:lnTo>
                  <a:lnTo>
                    <a:pt x="126" y="1070"/>
                  </a:lnTo>
                  <a:lnTo>
                    <a:pt x="123" y="1074"/>
                  </a:lnTo>
                  <a:lnTo>
                    <a:pt x="117" y="1079"/>
                  </a:lnTo>
                  <a:lnTo>
                    <a:pt x="111" y="1081"/>
                  </a:lnTo>
                  <a:lnTo>
                    <a:pt x="104" y="1083"/>
                  </a:lnTo>
                  <a:lnTo>
                    <a:pt x="98" y="1085"/>
                  </a:lnTo>
                  <a:lnTo>
                    <a:pt x="91" y="1083"/>
                  </a:lnTo>
                  <a:lnTo>
                    <a:pt x="86" y="1081"/>
                  </a:lnTo>
                  <a:lnTo>
                    <a:pt x="80" y="1079"/>
                  </a:lnTo>
                  <a:lnTo>
                    <a:pt x="74" y="1074"/>
                  </a:lnTo>
                  <a:lnTo>
                    <a:pt x="71" y="1070"/>
                  </a:lnTo>
                  <a:lnTo>
                    <a:pt x="67" y="1064"/>
                  </a:lnTo>
                  <a:lnTo>
                    <a:pt x="65" y="1057"/>
                  </a:lnTo>
                  <a:lnTo>
                    <a:pt x="65" y="1051"/>
                  </a:lnTo>
                  <a:close/>
                  <a:moveTo>
                    <a:pt x="0" y="1999"/>
                  </a:moveTo>
                  <a:lnTo>
                    <a:pt x="0" y="1992"/>
                  </a:lnTo>
                  <a:lnTo>
                    <a:pt x="2" y="1986"/>
                  </a:lnTo>
                  <a:lnTo>
                    <a:pt x="6" y="1981"/>
                  </a:lnTo>
                  <a:lnTo>
                    <a:pt x="10" y="1975"/>
                  </a:lnTo>
                  <a:lnTo>
                    <a:pt x="15" y="1972"/>
                  </a:lnTo>
                  <a:lnTo>
                    <a:pt x="21" y="1968"/>
                  </a:lnTo>
                  <a:lnTo>
                    <a:pt x="26" y="1966"/>
                  </a:lnTo>
                  <a:lnTo>
                    <a:pt x="34" y="1966"/>
                  </a:lnTo>
                  <a:lnTo>
                    <a:pt x="39" y="1966"/>
                  </a:lnTo>
                  <a:lnTo>
                    <a:pt x="47" y="1968"/>
                  </a:lnTo>
                  <a:lnTo>
                    <a:pt x="52" y="1972"/>
                  </a:lnTo>
                  <a:lnTo>
                    <a:pt x="56" y="1975"/>
                  </a:lnTo>
                  <a:lnTo>
                    <a:pt x="61" y="1981"/>
                  </a:lnTo>
                  <a:lnTo>
                    <a:pt x="63" y="1986"/>
                  </a:lnTo>
                  <a:lnTo>
                    <a:pt x="65" y="1992"/>
                  </a:lnTo>
                  <a:lnTo>
                    <a:pt x="67" y="1999"/>
                  </a:lnTo>
                  <a:lnTo>
                    <a:pt x="65" y="2005"/>
                  </a:lnTo>
                  <a:lnTo>
                    <a:pt x="63" y="2012"/>
                  </a:lnTo>
                  <a:lnTo>
                    <a:pt x="61" y="2018"/>
                  </a:lnTo>
                  <a:lnTo>
                    <a:pt x="56" y="2021"/>
                  </a:lnTo>
                  <a:lnTo>
                    <a:pt x="52" y="2027"/>
                  </a:lnTo>
                  <a:lnTo>
                    <a:pt x="47" y="2029"/>
                  </a:lnTo>
                  <a:lnTo>
                    <a:pt x="39" y="2031"/>
                  </a:lnTo>
                  <a:lnTo>
                    <a:pt x="34" y="2033"/>
                  </a:lnTo>
                  <a:lnTo>
                    <a:pt x="26" y="2031"/>
                  </a:lnTo>
                  <a:lnTo>
                    <a:pt x="21" y="2029"/>
                  </a:lnTo>
                  <a:lnTo>
                    <a:pt x="15" y="2027"/>
                  </a:lnTo>
                  <a:lnTo>
                    <a:pt x="10" y="2021"/>
                  </a:lnTo>
                  <a:lnTo>
                    <a:pt x="6" y="2018"/>
                  </a:lnTo>
                  <a:lnTo>
                    <a:pt x="2" y="2012"/>
                  </a:lnTo>
                  <a:lnTo>
                    <a:pt x="0" y="2005"/>
                  </a:lnTo>
                  <a:lnTo>
                    <a:pt x="0" y="1999"/>
                  </a:lnTo>
                  <a:close/>
                  <a:moveTo>
                    <a:pt x="1400" y="1446"/>
                  </a:moveTo>
                  <a:lnTo>
                    <a:pt x="1401" y="1438"/>
                  </a:lnTo>
                  <a:lnTo>
                    <a:pt x="1403" y="1433"/>
                  </a:lnTo>
                  <a:lnTo>
                    <a:pt x="1407" y="1427"/>
                  </a:lnTo>
                  <a:lnTo>
                    <a:pt x="1411" y="1422"/>
                  </a:lnTo>
                  <a:lnTo>
                    <a:pt x="1414" y="1418"/>
                  </a:lnTo>
                  <a:lnTo>
                    <a:pt x="1422" y="1414"/>
                  </a:lnTo>
                  <a:lnTo>
                    <a:pt x="1427" y="1412"/>
                  </a:lnTo>
                  <a:lnTo>
                    <a:pt x="1435" y="1412"/>
                  </a:lnTo>
                  <a:lnTo>
                    <a:pt x="1440" y="1412"/>
                  </a:lnTo>
                  <a:lnTo>
                    <a:pt x="1448" y="1414"/>
                  </a:lnTo>
                  <a:lnTo>
                    <a:pt x="1453" y="1418"/>
                  </a:lnTo>
                  <a:lnTo>
                    <a:pt x="1457" y="1422"/>
                  </a:lnTo>
                  <a:lnTo>
                    <a:pt x="1462" y="1427"/>
                  </a:lnTo>
                  <a:lnTo>
                    <a:pt x="1464" y="1433"/>
                  </a:lnTo>
                  <a:lnTo>
                    <a:pt x="1466" y="1438"/>
                  </a:lnTo>
                  <a:lnTo>
                    <a:pt x="1468" y="1446"/>
                  </a:lnTo>
                  <a:lnTo>
                    <a:pt x="1466" y="1451"/>
                  </a:lnTo>
                  <a:lnTo>
                    <a:pt x="1464" y="1459"/>
                  </a:lnTo>
                  <a:lnTo>
                    <a:pt x="1462" y="1464"/>
                  </a:lnTo>
                  <a:lnTo>
                    <a:pt x="1457" y="1470"/>
                  </a:lnTo>
                  <a:lnTo>
                    <a:pt x="1453" y="1474"/>
                  </a:lnTo>
                  <a:lnTo>
                    <a:pt x="1448" y="1475"/>
                  </a:lnTo>
                  <a:lnTo>
                    <a:pt x="1440" y="1479"/>
                  </a:lnTo>
                  <a:lnTo>
                    <a:pt x="1435" y="1479"/>
                  </a:lnTo>
                  <a:lnTo>
                    <a:pt x="1427" y="1479"/>
                  </a:lnTo>
                  <a:lnTo>
                    <a:pt x="1422" y="1475"/>
                  </a:lnTo>
                  <a:lnTo>
                    <a:pt x="1414" y="1474"/>
                  </a:lnTo>
                  <a:lnTo>
                    <a:pt x="1411" y="1470"/>
                  </a:lnTo>
                  <a:lnTo>
                    <a:pt x="1407" y="1464"/>
                  </a:lnTo>
                  <a:lnTo>
                    <a:pt x="1403" y="1459"/>
                  </a:lnTo>
                  <a:lnTo>
                    <a:pt x="1401" y="1451"/>
                  </a:lnTo>
                  <a:lnTo>
                    <a:pt x="1400" y="1446"/>
                  </a:lnTo>
                  <a:close/>
                  <a:moveTo>
                    <a:pt x="1668" y="1442"/>
                  </a:moveTo>
                  <a:lnTo>
                    <a:pt x="1668" y="1435"/>
                  </a:lnTo>
                  <a:lnTo>
                    <a:pt x="1670" y="1429"/>
                  </a:lnTo>
                  <a:lnTo>
                    <a:pt x="1673" y="1424"/>
                  </a:lnTo>
                  <a:lnTo>
                    <a:pt x="1677" y="1418"/>
                  </a:lnTo>
                  <a:lnTo>
                    <a:pt x="1683" y="1414"/>
                  </a:lnTo>
                  <a:lnTo>
                    <a:pt x="1688" y="1411"/>
                  </a:lnTo>
                  <a:lnTo>
                    <a:pt x="1694" y="1409"/>
                  </a:lnTo>
                  <a:lnTo>
                    <a:pt x="1701" y="1409"/>
                  </a:lnTo>
                  <a:lnTo>
                    <a:pt x="1707" y="1409"/>
                  </a:lnTo>
                  <a:lnTo>
                    <a:pt x="1714" y="1411"/>
                  </a:lnTo>
                  <a:lnTo>
                    <a:pt x="1720" y="1414"/>
                  </a:lnTo>
                  <a:lnTo>
                    <a:pt x="1725" y="1418"/>
                  </a:lnTo>
                  <a:lnTo>
                    <a:pt x="1729" y="1424"/>
                  </a:lnTo>
                  <a:lnTo>
                    <a:pt x="1733" y="1429"/>
                  </a:lnTo>
                  <a:lnTo>
                    <a:pt x="1734" y="1435"/>
                  </a:lnTo>
                  <a:lnTo>
                    <a:pt x="1734" y="1442"/>
                  </a:lnTo>
                  <a:lnTo>
                    <a:pt x="1734" y="1448"/>
                  </a:lnTo>
                  <a:lnTo>
                    <a:pt x="1733" y="1455"/>
                  </a:lnTo>
                  <a:lnTo>
                    <a:pt x="1729" y="1461"/>
                  </a:lnTo>
                  <a:lnTo>
                    <a:pt x="1725" y="1464"/>
                  </a:lnTo>
                  <a:lnTo>
                    <a:pt x="1720" y="1470"/>
                  </a:lnTo>
                  <a:lnTo>
                    <a:pt x="1714" y="1472"/>
                  </a:lnTo>
                  <a:lnTo>
                    <a:pt x="1707" y="1474"/>
                  </a:lnTo>
                  <a:lnTo>
                    <a:pt x="1701" y="1475"/>
                  </a:lnTo>
                  <a:lnTo>
                    <a:pt x="1694" y="1474"/>
                  </a:lnTo>
                  <a:lnTo>
                    <a:pt x="1688" y="1472"/>
                  </a:lnTo>
                  <a:lnTo>
                    <a:pt x="1683" y="1470"/>
                  </a:lnTo>
                  <a:lnTo>
                    <a:pt x="1677" y="1464"/>
                  </a:lnTo>
                  <a:lnTo>
                    <a:pt x="1673" y="1461"/>
                  </a:lnTo>
                  <a:lnTo>
                    <a:pt x="1670" y="1455"/>
                  </a:lnTo>
                  <a:lnTo>
                    <a:pt x="1668" y="1448"/>
                  </a:lnTo>
                  <a:lnTo>
                    <a:pt x="1668" y="1442"/>
                  </a:lnTo>
                  <a:close/>
                  <a:moveTo>
                    <a:pt x="1311" y="2560"/>
                  </a:moveTo>
                  <a:lnTo>
                    <a:pt x="1311" y="2555"/>
                  </a:lnTo>
                  <a:lnTo>
                    <a:pt x="1313" y="2547"/>
                  </a:lnTo>
                  <a:lnTo>
                    <a:pt x="1316" y="2542"/>
                  </a:lnTo>
                  <a:lnTo>
                    <a:pt x="1320" y="2538"/>
                  </a:lnTo>
                  <a:lnTo>
                    <a:pt x="1325" y="2532"/>
                  </a:lnTo>
                  <a:lnTo>
                    <a:pt x="1331" y="2531"/>
                  </a:lnTo>
                  <a:lnTo>
                    <a:pt x="1337" y="2529"/>
                  </a:lnTo>
                  <a:lnTo>
                    <a:pt x="1344" y="2527"/>
                  </a:lnTo>
                  <a:lnTo>
                    <a:pt x="1351" y="2529"/>
                  </a:lnTo>
                  <a:lnTo>
                    <a:pt x="1357" y="2531"/>
                  </a:lnTo>
                  <a:lnTo>
                    <a:pt x="1362" y="2532"/>
                  </a:lnTo>
                  <a:lnTo>
                    <a:pt x="1368" y="2538"/>
                  </a:lnTo>
                  <a:lnTo>
                    <a:pt x="1372" y="2542"/>
                  </a:lnTo>
                  <a:lnTo>
                    <a:pt x="1375" y="2547"/>
                  </a:lnTo>
                  <a:lnTo>
                    <a:pt x="1377" y="2555"/>
                  </a:lnTo>
                  <a:lnTo>
                    <a:pt x="1377" y="2560"/>
                  </a:lnTo>
                  <a:lnTo>
                    <a:pt x="1377" y="2568"/>
                  </a:lnTo>
                  <a:lnTo>
                    <a:pt x="1375" y="2573"/>
                  </a:lnTo>
                  <a:lnTo>
                    <a:pt x="1372" y="2579"/>
                  </a:lnTo>
                  <a:lnTo>
                    <a:pt x="1368" y="2584"/>
                  </a:lnTo>
                  <a:lnTo>
                    <a:pt x="1362" y="2588"/>
                  </a:lnTo>
                  <a:lnTo>
                    <a:pt x="1357" y="2592"/>
                  </a:lnTo>
                  <a:lnTo>
                    <a:pt x="1351" y="2594"/>
                  </a:lnTo>
                  <a:lnTo>
                    <a:pt x="1344" y="2594"/>
                  </a:lnTo>
                  <a:lnTo>
                    <a:pt x="1337" y="2594"/>
                  </a:lnTo>
                  <a:lnTo>
                    <a:pt x="1331" y="2592"/>
                  </a:lnTo>
                  <a:lnTo>
                    <a:pt x="1325" y="2588"/>
                  </a:lnTo>
                  <a:lnTo>
                    <a:pt x="1320" y="2584"/>
                  </a:lnTo>
                  <a:lnTo>
                    <a:pt x="1316" y="2579"/>
                  </a:lnTo>
                  <a:lnTo>
                    <a:pt x="1313" y="2573"/>
                  </a:lnTo>
                  <a:lnTo>
                    <a:pt x="1311" y="2568"/>
                  </a:lnTo>
                  <a:lnTo>
                    <a:pt x="1311" y="2560"/>
                  </a:lnTo>
                  <a:close/>
                  <a:moveTo>
                    <a:pt x="1464" y="2490"/>
                  </a:moveTo>
                  <a:lnTo>
                    <a:pt x="1466" y="2482"/>
                  </a:lnTo>
                  <a:lnTo>
                    <a:pt x="1468" y="2477"/>
                  </a:lnTo>
                  <a:lnTo>
                    <a:pt x="1470" y="2471"/>
                  </a:lnTo>
                  <a:lnTo>
                    <a:pt x="1475" y="2466"/>
                  </a:lnTo>
                  <a:lnTo>
                    <a:pt x="1479" y="2462"/>
                  </a:lnTo>
                  <a:lnTo>
                    <a:pt x="1485" y="2458"/>
                  </a:lnTo>
                  <a:lnTo>
                    <a:pt x="1492" y="2457"/>
                  </a:lnTo>
                  <a:lnTo>
                    <a:pt x="1498" y="2457"/>
                  </a:lnTo>
                  <a:lnTo>
                    <a:pt x="1505" y="2457"/>
                  </a:lnTo>
                  <a:lnTo>
                    <a:pt x="1512" y="2458"/>
                  </a:lnTo>
                  <a:lnTo>
                    <a:pt x="1518" y="2462"/>
                  </a:lnTo>
                  <a:lnTo>
                    <a:pt x="1522" y="2466"/>
                  </a:lnTo>
                  <a:lnTo>
                    <a:pt x="1525" y="2471"/>
                  </a:lnTo>
                  <a:lnTo>
                    <a:pt x="1529" y="2477"/>
                  </a:lnTo>
                  <a:lnTo>
                    <a:pt x="1531" y="2482"/>
                  </a:lnTo>
                  <a:lnTo>
                    <a:pt x="1533" y="2490"/>
                  </a:lnTo>
                  <a:lnTo>
                    <a:pt x="1531" y="2495"/>
                  </a:lnTo>
                  <a:lnTo>
                    <a:pt x="1529" y="2503"/>
                  </a:lnTo>
                  <a:lnTo>
                    <a:pt x="1525" y="2508"/>
                  </a:lnTo>
                  <a:lnTo>
                    <a:pt x="1522" y="2514"/>
                  </a:lnTo>
                  <a:lnTo>
                    <a:pt x="1518" y="2518"/>
                  </a:lnTo>
                  <a:lnTo>
                    <a:pt x="1512" y="2519"/>
                  </a:lnTo>
                  <a:lnTo>
                    <a:pt x="1505" y="2521"/>
                  </a:lnTo>
                  <a:lnTo>
                    <a:pt x="1498" y="2523"/>
                  </a:lnTo>
                  <a:lnTo>
                    <a:pt x="1492" y="2521"/>
                  </a:lnTo>
                  <a:lnTo>
                    <a:pt x="1485" y="2519"/>
                  </a:lnTo>
                  <a:lnTo>
                    <a:pt x="1479" y="2518"/>
                  </a:lnTo>
                  <a:lnTo>
                    <a:pt x="1475" y="2514"/>
                  </a:lnTo>
                  <a:lnTo>
                    <a:pt x="1470" y="2508"/>
                  </a:lnTo>
                  <a:lnTo>
                    <a:pt x="1468" y="2503"/>
                  </a:lnTo>
                  <a:lnTo>
                    <a:pt x="1466" y="2495"/>
                  </a:lnTo>
                  <a:lnTo>
                    <a:pt x="1464" y="2490"/>
                  </a:lnTo>
                  <a:close/>
                  <a:moveTo>
                    <a:pt x="2203" y="1442"/>
                  </a:moveTo>
                  <a:lnTo>
                    <a:pt x="2205" y="1435"/>
                  </a:lnTo>
                  <a:lnTo>
                    <a:pt x="2206" y="1429"/>
                  </a:lnTo>
                  <a:lnTo>
                    <a:pt x="2208" y="1424"/>
                  </a:lnTo>
                  <a:lnTo>
                    <a:pt x="2214" y="1418"/>
                  </a:lnTo>
                  <a:lnTo>
                    <a:pt x="2218" y="1414"/>
                  </a:lnTo>
                  <a:lnTo>
                    <a:pt x="2223" y="1411"/>
                  </a:lnTo>
                  <a:lnTo>
                    <a:pt x="2230" y="1409"/>
                  </a:lnTo>
                  <a:lnTo>
                    <a:pt x="2236" y="1409"/>
                  </a:lnTo>
                  <a:lnTo>
                    <a:pt x="2243" y="1409"/>
                  </a:lnTo>
                  <a:lnTo>
                    <a:pt x="2249" y="1411"/>
                  </a:lnTo>
                  <a:lnTo>
                    <a:pt x="2255" y="1414"/>
                  </a:lnTo>
                  <a:lnTo>
                    <a:pt x="2260" y="1418"/>
                  </a:lnTo>
                  <a:lnTo>
                    <a:pt x="2264" y="1424"/>
                  </a:lnTo>
                  <a:lnTo>
                    <a:pt x="2267" y="1429"/>
                  </a:lnTo>
                  <a:lnTo>
                    <a:pt x="2269" y="1435"/>
                  </a:lnTo>
                  <a:lnTo>
                    <a:pt x="2269" y="1442"/>
                  </a:lnTo>
                  <a:lnTo>
                    <a:pt x="2269" y="1448"/>
                  </a:lnTo>
                  <a:lnTo>
                    <a:pt x="2267" y="1455"/>
                  </a:lnTo>
                  <a:lnTo>
                    <a:pt x="2264" y="1461"/>
                  </a:lnTo>
                  <a:lnTo>
                    <a:pt x="2260" y="1464"/>
                  </a:lnTo>
                  <a:lnTo>
                    <a:pt x="2255" y="1470"/>
                  </a:lnTo>
                  <a:lnTo>
                    <a:pt x="2249" y="1472"/>
                  </a:lnTo>
                  <a:lnTo>
                    <a:pt x="2243" y="1474"/>
                  </a:lnTo>
                  <a:lnTo>
                    <a:pt x="2236" y="1475"/>
                  </a:lnTo>
                  <a:lnTo>
                    <a:pt x="2230" y="1474"/>
                  </a:lnTo>
                  <a:lnTo>
                    <a:pt x="2223" y="1472"/>
                  </a:lnTo>
                  <a:lnTo>
                    <a:pt x="2218" y="1470"/>
                  </a:lnTo>
                  <a:lnTo>
                    <a:pt x="2214" y="1464"/>
                  </a:lnTo>
                  <a:lnTo>
                    <a:pt x="2208" y="1461"/>
                  </a:lnTo>
                  <a:lnTo>
                    <a:pt x="2206" y="1455"/>
                  </a:lnTo>
                  <a:lnTo>
                    <a:pt x="2205" y="1448"/>
                  </a:lnTo>
                  <a:lnTo>
                    <a:pt x="2203" y="1442"/>
                  </a:lnTo>
                  <a:close/>
                  <a:moveTo>
                    <a:pt x="2543" y="1137"/>
                  </a:moveTo>
                  <a:lnTo>
                    <a:pt x="2543" y="1131"/>
                  </a:lnTo>
                  <a:lnTo>
                    <a:pt x="2545" y="1124"/>
                  </a:lnTo>
                  <a:lnTo>
                    <a:pt x="2549" y="1118"/>
                  </a:lnTo>
                  <a:lnTo>
                    <a:pt x="2552" y="1113"/>
                  </a:lnTo>
                  <a:lnTo>
                    <a:pt x="2558" y="1109"/>
                  </a:lnTo>
                  <a:lnTo>
                    <a:pt x="2564" y="1107"/>
                  </a:lnTo>
                  <a:lnTo>
                    <a:pt x="2569" y="1103"/>
                  </a:lnTo>
                  <a:lnTo>
                    <a:pt x="2577" y="1103"/>
                  </a:lnTo>
                  <a:lnTo>
                    <a:pt x="2582" y="1103"/>
                  </a:lnTo>
                  <a:lnTo>
                    <a:pt x="2590" y="1107"/>
                  </a:lnTo>
                  <a:lnTo>
                    <a:pt x="2595" y="1109"/>
                  </a:lnTo>
                  <a:lnTo>
                    <a:pt x="2599" y="1113"/>
                  </a:lnTo>
                  <a:lnTo>
                    <a:pt x="2604" y="1118"/>
                  </a:lnTo>
                  <a:lnTo>
                    <a:pt x="2606" y="1124"/>
                  </a:lnTo>
                  <a:lnTo>
                    <a:pt x="2608" y="1131"/>
                  </a:lnTo>
                  <a:lnTo>
                    <a:pt x="2610" y="1137"/>
                  </a:lnTo>
                  <a:lnTo>
                    <a:pt x="2608" y="1144"/>
                  </a:lnTo>
                  <a:lnTo>
                    <a:pt x="2606" y="1150"/>
                  </a:lnTo>
                  <a:lnTo>
                    <a:pt x="2604" y="1155"/>
                  </a:lnTo>
                  <a:lnTo>
                    <a:pt x="2599" y="1161"/>
                  </a:lnTo>
                  <a:lnTo>
                    <a:pt x="2595" y="1164"/>
                  </a:lnTo>
                  <a:lnTo>
                    <a:pt x="2590" y="1168"/>
                  </a:lnTo>
                  <a:lnTo>
                    <a:pt x="2582" y="1170"/>
                  </a:lnTo>
                  <a:lnTo>
                    <a:pt x="2577" y="1170"/>
                  </a:lnTo>
                  <a:lnTo>
                    <a:pt x="2569" y="1170"/>
                  </a:lnTo>
                  <a:lnTo>
                    <a:pt x="2564" y="1168"/>
                  </a:lnTo>
                  <a:lnTo>
                    <a:pt x="2558" y="1164"/>
                  </a:lnTo>
                  <a:lnTo>
                    <a:pt x="2552" y="1161"/>
                  </a:lnTo>
                  <a:lnTo>
                    <a:pt x="2549" y="1155"/>
                  </a:lnTo>
                  <a:lnTo>
                    <a:pt x="2545" y="1150"/>
                  </a:lnTo>
                  <a:lnTo>
                    <a:pt x="2543" y="1144"/>
                  </a:lnTo>
                  <a:lnTo>
                    <a:pt x="2543" y="1137"/>
                  </a:lnTo>
                  <a:close/>
                </a:path>
              </a:pathLst>
            </a:custGeom>
            <a:solidFill>
              <a:srgbClr val="FF86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" name="3594 Elipse"/>
            <p:cNvSpPr/>
            <p:nvPr/>
          </p:nvSpPr>
          <p:spPr>
            <a:xfrm>
              <a:off x="6353399" y="3081524"/>
              <a:ext cx="1931687" cy="1877885"/>
            </a:xfrm>
            <a:prstGeom prst="ellipse">
              <a:avLst/>
            </a:prstGeom>
            <a:solidFill>
              <a:srgbClr val="FFC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/>
            </a:p>
          </p:txBody>
        </p:sp>
        <p:cxnSp>
          <p:nvCxnSpPr>
            <p:cNvPr id="3601" name="3600 Conector recto de flecha"/>
            <p:cNvCxnSpPr>
              <a:endCxn id="3595" idx="7"/>
            </p:cNvCxnSpPr>
            <p:nvPr/>
          </p:nvCxnSpPr>
          <p:spPr>
            <a:xfrm flipV="1">
              <a:off x="7321623" y="3356142"/>
              <a:ext cx="680931" cy="666705"/>
            </a:xfrm>
            <a:prstGeom prst="straightConnector1">
              <a:avLst/>
            </a:prstGeom>
            <a:ln w="127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1" name="3630 CuadroTexto"/>
            <p:cNvSpPr txBox="1"/>
            <p:nvPr/>
          </p:nvSpPr>
          <p:spPr>
            <a:xfrm rot="18872784">
              <a:off x="7269484" y="3506632"/>
              <a:ext cx="736550" cy="19681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8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1.300 km.</a:t>
              </a:r>
              <a:endParaRPr lang="es-PY" sz="105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604" name="3603 CuadroTexto"/>
            <p:cNvSpPr txBox="1"/>
            <p:nvPr/>
          </p:nvSpPr>
          <p:spPr>
            <a:xfrm>
              <a:off x="7672679" y="2625620"/>
              <a:ext cx="501983" cy="2615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1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Brazil</a:t>
              </a:r>
              <a:endParaRPr lang="es-PY" sz="1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605" name="3604 CuadroTexto"/>
            <p:cNvSpPr txBox="1"/>
            <p:nvPr/>
          </p:nvSpPr>
          <p:spPr>
            <a:xfrm>
              <a:off x="5537824" y="2862142"/>
              <a:ext cx="450694" cy="2615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1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Peru</a:t>
              </a:r>
              <a:endParaRPr lang="es-PY" sz="1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606" name="3605 CuadroTexto"/>
            <p:cNvSpPr txBox="1"/>
            <p:nvPr/>
          </p:nvSpPr>
          <p:spPr>
            <a:xfrm>
              <a:off x="5688612" y="4457471"/>
              <a:ext cx="482525" cy="260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1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Chile</a:t>
              </a:r>
            </a:p>
          </p:txBody>
        </p:sp>
        <p:sp>
          <p:nvSpPr>
            <p:cNvPr id="3607" name="3606 CuadroTexto"/>
            <p:cNvSpPr txBox="1"/>
            <p:nvPr/>
          </p:nvSpPr>
          <p:spPr>
            <a:xfrm>
              <a:off x="6383829" y="4786062"/>
              <a:ext cx="742834" cy="2619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1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Argentina</a:t>
              </a:r>
            </a:p>
          </p:txBody>
        </p:sp>
        <p:sp>
          <p:nvSpPr>
            <p:cNvPr id="3608" name="3607 CuadroTexto"/>
            <p:cNvSpPr txBox="1"/>
            <p:nvPr/>
          </p:nvSpPr>
          <p:spPr>
            <a:xfrm>
              <a:off x="7409195" y="4697168"/>
              <a:ext cx="665060" cy="2619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1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Uruguay</a:t>
              </a:r>
            </a:p>
          </p:txBody>
        </p:sp>
        <p:sp>
          <p:nvSpPr>
            <p:cNvPr id="3609" name="3608 CuadroTexto"/>
            <p:cNvSpPr txBox="1"/>
            <p:nvPr/>
          </p:nvSpPr>
          <p:spPr>
            <a:xfrm>
              <a:off x="6399702" y="3276451"/>
              <a:ext cx="558713" cy="261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1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Bolivia</a:t>
              </a:r>
            </a:p>
          </p:txBody>
        </p:sp>
        <p:sp>
          <p:nvSpPr>
            <p:cNvPr id="2837" name="2836 CuadroTexto"/>
            <p:cNvSpPr txBox="1"/>
            <p:nvPr/>
          </p:nvSpPr>
          <p:spPr>
            <a:xfrm>
              <a:off x="5009268" y="2214485"/>
              <a:ext cx="655536" cy="2619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1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Ecuador</a:t>
              </a:r>
              <a:endParaRPr lang="es-PY" sz="1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239" name="3238 CuadroTexto"/>
            <p:cNvSpPr txBox="1"/>
            <p:nvPr/>
          </p:nvSpPr>
          <p:spPr>
            <a:xfrm>
              <a:off x="6001302" y="1428725"/>
              <a:ext cx="763468" cy="261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1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Venezuela</a:t>
              </a:r>
            </a:p>
          </p:txBody>
        </p:sp>
        <p:sp>
          <p:nvSpPr>
            <p:cNvPr id="3440" name="3439 CuadroTexto"/>
            <p:cNvSpPr txBox="1"/>
            <p:nvPr/>
          </p:nvSpPr>
          <p:spPr>
            <a:xfrm>
              <a:off x="5501316" y="1785889"/>
              <a:ext cx="741248" cy="2619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1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Colombia</a:t>
              </a:r>
            </a:p>
          </p:txBody>
        </p:sp>
        <p:sp>
          <p:nvSpPr>
            <p:cNvPr id="3553" name="3552 CuadroTexto"/>
            <p:cNvSpPr txBox="1"/>
            <p:nvPr/>
          </p:nvSpPr>
          <p:spPr>
            <a:xfrm>
              <a:off x="6891750" y="1319196"/>
              <a:ext cx="626965" cy="2460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0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Guayana</a:t>
              </a:r>
            </a:p>
          </p:txBody>
        </p:sp>
        <p:sp>
          <p:nvSpPr>
            <p:cNvPr id="3554" name="3553 CuadroTexto"/>
            <p:cNvSpPr txBox="1"/>
            <p:nvPr/>
          </p:nvSpPr>
          <p:spPr>
            <a:xfrm>
              <a:off x="7593316" y="1622387"/>
              <a:ext cx="1054933" cy="2462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French</a:t>
              </a:r>
              <a:r>
                <a:rPr lang="es-PY" sz="1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Guayana </a:t>
              </a:r>
              <a:endParaRPr lang="es-PY" sz="1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555" name="3554 CuadroTexto"/>
            <p:cNvSpPr txBox="1"/>
            <p:nvPr/>
          </p:nvSpPr>
          <p:spPr>
            <a:xfrm>
              <a:off x="7234597" y="1458886"/>
              <a:ext cx="606331" cy="2460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0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Surinam</a:t>
              </a:r>
            </a:p>
          </p:txBody>
        </p:sp>
      </p:grpSp>
      <p:sp>
        <p:nvSpPr>
          <p:cNvPr id="806" name="805 Flecha abajo"/>
          <p:cNvSpPr/>
          <p:nvPr/>
        </p:nvSpPr>
        <p:spPr>
          <a:xfrm rot="17432435">
            <a:off x="3204752" y="4448627"/>
            <a:ext cx="460375" cy="62865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/>
          </a:p>
        </p:txBody>
      </p:sp>
      <p:graphicFrame>
        <p:nvGraphicFramePr>
          <p:cNvPr id="807" name="806 Tabla"/>
          <p:cNvGraphicFramePr>
            <a:graphicFrameLocks noGrp="1"/>
          </p:cNvGraphicFramePr>
          <p:nvPr/>
        </p:nvGraphicFramePr>
        <p:xfrm>
          <a:off x="3923928" y="4149079"/>
          <a:ext cx="4824536" cy="214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273746"/>
                <a:gridCol w="1390550"/>
              </a:tblGrid>
              <a:tr h="587615">
                <a:tc>
                  <a:txBody>
                    <a:bodyPr/>
                    <a:lstStyle/>
                    <a:p>
                      <a:pPr algn="ctr"/>
                      <a:endParaRPr lang="es-PY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Sudamérica</a:t>
                      </a:r>
                    </a:p>
                    <a:p>
                      <a:pPr algn="ctr"/>
                      <a:r>
                        <a:rPr lang="es-PY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(100%)</a:t>
                      </a:r>
                      <a:endParaRPr lang="es-PY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MERCOSUR</a:t>
                      </a:r>
                    </a:p>
                    <a:p>
                      <a:pPr algn="ctr"/>
                      <a:r>
                        <a:rPr lang="es-PY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(70%)</a:t>
                      </a:r>
                      <a:endParaRPr lang="es-PY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7" marB="45727" anchor="ctr"/>
                </a:tc>
              </a:tr>
              <a:tr h="51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Poblacion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Gill Sans MT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(Mill. de personas)</a:t>
                      </a: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405</a:t>
                      </a: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281</a:t>
                      </a:r>
                    </a:p>
                  </a:txBody>
                  <a:tcPr marT="45727" marB="45727" anchor="ctr" horzOverflow="overflow"/>
                </a:tc>
              </a:tr>
              <a:tr h="478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PIB Nominal*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 (US$ Billion)</a:t>
                      </a: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4.539</a:t>
                      </a: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3.311</a:t>
                      </a:r>
                    </a:p>
                  </a:txBody>
                  <a:tcPr marT="45727" marB="45727" anchor="ctr" horzOverflow="overflow"/>
                </a:tc>
              </a:tr>
              <a:tr h="51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Promedio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 PIB Per Capita**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(US$)</a:t>
                      </a: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7.946</a:t>
                      </a: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10.402</a:t>
                      </a:r>
                    </a:p>
                  </a:txBody>
                  <a:tcPr marT="45727" marB="45727" anchor="ctr" horzOverflow="overflow"/>
                </a:tc>
              </a:tr>
            </a:tbl>
          </a:graphicData>
        </a:graphic>
      </p:graphicFrame>
      <p:sp>
        <p:nvSpPr>
          <p:cNvPr id="793" name="792 CuadroTexto"/>
          <p:cNvSpPr txBox="1"/>
          <p:nvPr/>
        </p:nvSpPr>
        <p:spPr>
          <a:xfrm>
            <a:off x="3851920" y="6381328"/>
            <a:ext cx="48634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000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Fuente: 2012 </a:t>
            </a:r>
            <a:r>
              <a:rPr lang="es-PY" sz="1000" i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Latin</a:t>
            </a:r>
            <a:r>
              <a:rPr lang="es-PY" sz="1000" i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American </a:t>
            </a:r>
            <a:r>
              <a:rPr lang="es-PY" sz="1000" i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Statistic</a:t>
            </a:r>
            <a:r>
              <a:rPr lang="es-PY" sz="1000" i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PY" sz="1000" i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Yearbook</a:t>
            </a:r>
            <a:r>
              <a:rPr lang="es-PY" sz="1000" i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 -  ECLAC </a:t>
            </a:r>
            <a:r>
              <a:rPr lang="es-PY" sz="1000" i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hlinkClick r:id="rId3"/>
              </a:rPr>
              <a:t>www.eclac.org</a:t>
            </a:r>
            <a:r>
              <a:rPr lang="es-PY" sz="1000" i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es-PY" sz="1000" i="1" dirty="0" smtClean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000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*</a:t>
            </a:r>
            <a:r>
              <a:rPr lang="es-PY" sz="1000" i="1" dirty="0" err="1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Projection</a:t>
            </a:r>
            <a:r>
              <a:rPr lang="es-PY" sz="1000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PY" sz="1000" i="1" dirty="0" err="1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Yr</a:t>
            </a:r>
            <a:r>
              <a:rPr lang="es-PY" sz="1000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. 2013    **In </a:t>
            </a:r>
            <a:r>
              <a:rPr lang="es-PY" sz="1000" i="1" dirty="0" err="1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current</a:t>
            </a:r>
            <a:r>
              <a:rPr lang="es-PY" sz="1000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US$ (2011)</a:t>
            </a:r>
            <a:endParaRPr lang="es-PY" sz="1000" i="1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8066" name="Picture 2" descr="C:\Users\Jose Franco\Desktop\REDIEX 2013\Pics Presentacion Pais\mercosur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340768"/>
            <a:ext cx="2449884" cy="1512168"/>
          </a:xfrm>
          <a:prstGeom prst="rect">
            <a:avLst/>
          </a:prstGeom>
          <a:noFill/>
        </p:spPr>
      </p:pic>
      <p:pic>
        <p:nvPicPr>
          <p:cNvPr id="7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8"/>
          <p:cNvSpPr txBox="1">
            <a:spLocks noChangeArrowheads="1"/>
          </p:cNvSpPr>
          <p:nvPr/>
        </p:nvSpPr>
        <p:spPr bwMode="auto">
          <a:xfrm rot="10800000" flipV="1">
            <a:off x="395536" y="6381328"/>
            <a:ext cx="7096302" cy="2585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marL="342900" indent="-342900" algn="r" defTabSz="912813">
              <a:lnSpc>
                <a:spcPct val="90000"/>
              </a:lnSpc>
              <a:spcAft>
                <a:spcPct val="25000"/>
              </a:spcAft>
              <a:defRPr/>
            </a:pPr>
            <a:r>
              <a:rPr lang="pt-BR" sz="1000" i="1" dirty="0" err="1" smtClean="0">
                <a:solidFill>
                  <a:schemeClr val="bg1">
                    <a:lumMod val="50000"/>
                  </a:schemeClr>
                </a:solidFill>
              </a:rPr>
              <a:t>Fuente</a:t>
            </a:r>
            <a:r>
              <a:rPr lang="pt-BR" sz="1000" i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Banco Central del </a:t>
            </a:r>
            <a:r>
              <a:rPr lang="pt-BR" sz="1000" i="1" dirty="0" err="1">
                <a:solidFill>
                  <a:schemeClr val="bg1">
                    <a:lumMod val="50000"/>
                  </a:schemeClr>
                </a:solidFill>
              </a:rPr>
              <a:t>Paraguay</a:t>
            </a: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200" dirty="0">
                <a:solidFill>
                  <a:srgbClr val="000066"/>
                </a:solidFill>
              </a:rPr>
              <a:t> </a:t>
            </a:r>
            <a:r>
              <a:rPr lang="pt-BR" sz="1000" dirty="0">
                <a:solidFill>
                  <a:srgbClr val="000066"/>
                </a:solidFill>
              </a:rPr>
              <a:t>- </a:t>
            </a:r>
            <a:r>
              <a:rPr lang="pt-BR" sz="1000" dirty="0">
                <a:solidFill>
                  <a:srgbClr val="000066"/>
                </a:solidFill>
                <a:hlinkClick r:id="rId2"/>
              </a:rPr>
              <a:t>www.bcp.gov.py</a:t>
            </a:r>
            <a:r>
              <a:rPr lang="pt-BR" sz="1000" dirty="0">
                <a:solidFill>
                  <a:srgbClr val="000066"/>
                </a:solidFill>
              </a:rPr>
              <a:t> </a:t>
            </a: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&amp;</a:t>
            </a:r>
            <a:r>
              <a:rPr lang="pt-BR" sz="1000" i="1" dirty="0" smtClean="0">
                <a:solidFill>
                  <a:schemeClr val="bg1">
                    <a:lumMod val="50000"/>
                  </a:schemeClr>
                </a:solidFill>
              </a:rPr>
              <a:t> IMF</a:t>
            </a:r>
            <a:r>
              <a:rPr lang="pt-BR" sz="1200" dirty="0" smtClean="0">
                <a:solidFill>
                  <a:srgbClr val="000066"/>
                </a:solidFill>
              </a:rPr>
              <a:t>    </a:t>
            </a:r>
            <a:endParaRPr lang="es-ES" sz="1200" dirty="0">
              <a:solidFill>
                <a:srgbClr val="000066"/>
              </a:solidFill>
            </a:endParaRPr>
          </a:p>
        </p:txBody>
      </p:sp>
      <p:sp>
        <p:nvSpPr>
          <p:cNvPr id="6" name="7 Rectángulo"/>
          <p:cNvSpPr>
            <a:spLocks noChangeArrowheads="1"/>
          </p:cNvSpPr>
          <p:nvPr/>
        </p:nvSpPr>
        <p:spPr bwMode="auto">
          <a:xfrm>
            <a:off x="4214440" y="385500"/>
            <a:ext cx="44390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800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Bookman Old Style" pitchFamily="18" charset="0"/>
              </a:rPr>
              <a:t>Crecimiento</a:t>
            </a:r>
            <a:r>
              <a:rPr lang="en-US" sz="2800" dirty="0" smtClean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Bookman Old Style" pitchFamily="18" charset="0"/>
              </a:rPr>
              <a:t>Económico</a:t>
            </a:r>
            <a:endParaRPr lang="es-ES" sz="28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348205"/>
              </p:ext>
            </p:extLst>
          </p:nvPr>
        </p:nvGraphicFramePr>
        <p:xfrm>
          <a:off x="430821" y="1988840"/>
          <a:ext cx="795760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785918" y="1357298"/>
            <a:ext cx="5572163" cy="500065"/>
          </a:xfrm>
          <a:prstGeom prst="roundRect">
            <a:avLst>
              <a:gd name="adj" fmla="val 22125"/>
            </a:avLst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</a:pPr>
            <a:r>
              <a:rPr kumimoji="0" lang="en-GB" sz="24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PIB Real (Var. %)</a:t>
            </a:r>
            <a:endParaRPr kumimoji="0" lang="en-GB" sz="2400" b="1" kern="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Line 70"/>
          <p:cNvSpPr>
            <a:spLocks noChangeShapeType="1"/>
          </p:cNvSpPr>
          <p:nvPr/>
        </p:nvSpPr>
        <p:spPr bwMode="auto">
          <a:xfrm flipV="1">
            <a:off x="1331640" y="2780928"/>
            <a:ext cx="6840760" cy="88086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67544" y="1147763"/>
            <a:ext cx="4032250" cy="358775"/>
          </a:xfrm>
          <a:prstGeom prst="roundRect">
            <a:avLst>
              <a:gd name="adj" fmla="val 22565"/>
            </a:avLst>
          </a:prstGeom>
          <a:solidFill>
            <a:schemeClr val="accent6"/>
          </a:solidFill>
          <a:ln>
            <a:noFill/>
          </a:ln>
          <a:extLst/>
        </p:spPr>
        <p:txBody>
          <a:bodyPr anchor="ctr"/>
          <a:lstStyle/>
          <a:p>
            <a:pPr algn="ctr" latinLnBrk="1"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Evolución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 de la </a:t>
            </a:r>
            <a:r>
              <a:rPr lang="en-US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Calificación</a:t>
            </a: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**</a:t>
            </a:r>
            <a:endParaRPr lang="en-GB" sz="1200" b="1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467544" y="3886200"/>
            <a:ext cx="4033838" cy="358775"/>
          </a:xfrm>
          <a:prstGeom prst="roundRect">
            <a:avLst>
              <a:gd name="adj" fmla="val 22565"/>
            </a:avLst>
          </a:prstGeom>
          <a:solidFill>
            <a:schemeClr val="accent6"/>
          </a:solidFill>
          <a:ln>
            <a:noFill/>
          </a:ln>
          <a:extLst/>
        </p:spPr>
        <p:txBody>
          <a:bodyPr anchor="ctr"/>
          <a:lstStyle/>
          <a:p>
            <a:pPr algn="ctr" latinLnBrk="1"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Comparacion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 Regional (</a:t>
            </a: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Moody’s /S&amp;P) </a:t>
            </a:r>
            <a:r>
              <a:rPr lang="en-US" sz="1200" b="1" baseline="30000" dirty="0">
                <a:solidFill>
                  <a:srgbClr val="FFFFFF"/>
                </a:solidFill>
                <a:latin typeface="Arial"/>
                <a:cs typeface="Arial"/>
              </a:rPr>
              <a:t>(1)</a:t>
            </a:r>
            <a:endParaRPr lang="en-GB" sz="1200" b="1" i="1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4585" name="21 Imagen" descr="uruguay.png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94" y="4813300"/>
            <a:ext cx="2746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23 Imagen" descr="brasil.png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57" y="5219700"/>
            <a:ext cx="2746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24 Imagen" descr="chile.png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57" y="5619750"/>
            <a:ext cx="2746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25 Imagen" descr="colombia.png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44" y="6003925"/>
            <a:ext cx="2730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26 Imagen" descr="Paraguay.png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94" y="5210175"/>
            <a:ext cx="2746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35 Imagen" descr="perú.jpg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94" y="5607050"/>
            <a:ext cx="2746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6 Rectángulo"/>
          <p:cNvSpPr>
            <a:spLocks noChangeArrowheads="1"/>
          </p:cNvSpPr>
          <p:nvPr/>
        </p:nvSpPr>
        <p:spPr bwMode="auto">
          <a:xfrm>
            <a:off x="971550" y="6551613"/>
            <a:ext cx="55006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3A7075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atinLnBrk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sz="7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Fuente</a:t>
            </a:r>
            <a:r>
              <a:rPr lang="en-US" sz="7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sz="700" i="1" dirty="0">
                <a:solidFill>
                  <a:srgbClr val="000000"/>
                </a:solidFill>
                <a:latin typeface="Arial" panose="020B0604020202020204" pitchFamily="34" charset="0"/>
              </a:rPr>
              <a:t>Central Bank of Paraguay, EIU, Moody’s, S&amp;P.</a:t>
            </a:r>
          </a:p>
        </p:txBody>
      </p:sp>
      <p:sp>
        <p:nvSpPr>
          <p:cNvPr id="24592" name="6 Rectángulo"/>
          <p:cNvSpPr>
            <a:spLocks noChangeArrowheads="1"/>
          </p:cNvSpPr>
          <p:nvPr/>
        </p:nvSpPr>
        <p:spPr bwMode="auto">
          <a:xfrm>
            <a:off x="3492500" y="6578600"/>
            <a:ext cx="156845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3A7075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atinLnBrk="1">
              <a:spcBef>
                <a:spcPct val="0"/>
              </a:spcBef>
              <a:buClrTx/>
              <a:buSzTx/>
              <a:buFontTx/>
              <a:buNone/>
            </a:pPr>
            <a:r>
              <a:rPr lang="en-US" sz="1000" i="1" baseline="30000">
                <a:solidFill>
                  <a:srgbClr val="000000"/>
                </a:solidFill>
                <a:latin typeface="Arial" panose="020B0604020202020204" pitchFamily="34" charset="0"/>
              </a:rPr>
              <a:t>(1) Foreign Currency Long Term rating</a:t>
            </a:r>
          </a:p>
        </p:txBody>
      </p:sp>
      <p:sp>
        <p:nvSpPr>
          <p:cNvPr id="24593" name="6 Rectángulo"/>
          <p:cNvSpPr>
            <a:spLocks noChangeArrowheads="1"/>
          </p:cNvSpPr>
          <p:nvPr/>
        </p:nvSpPr>
        <p:spPr bwMode="auto">
          <a:xfrm>
            <a:off x="467544" y="3568700"/>
            <a:ext cx="4322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3A7075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atinLnBrk="1">
              <a:spcBef>
                <a:spcPct val="0"/>
              </a:spcBef>
              <a:buClrTx/>
              <a:buSzTx/>
              <a:buFontTx/>
              <a:buNone/>
            </a:pPr>
            <a:r>
              <a:rPr lang="en-US" sz="700" i="1" baseline="30000">
                <a:solidFill>
                  <a:srgbClr val="000000"/>
                </a:solidFill>
                <a:latin typeface="Arial" panose="020B0604020202020204" pitchFamily="34" charset="0"/>
              </a:rPr>
              <a:t>** </a:t>
            </a:r>
            <a:r>
              <a:rPr lang="en-US" sz="700" i="1">
                <a:solidFill>
                  <a:srgbClr val="000000"/>
                </a:solidFill>
                <a:latin typeface="Arial" panose="020B0604020202020204" pitchFamily="34" charset="0"/>
              </a:rPr>
              <a:t>Based on LT Currency Debt; A securities rating is not a recommendation to buy, sell or hold securities and may be subject to revision or withdrawal at any time.</a:t>
            </a:r>
          </a:p>
        </p:txBody>
      </p:sp>
      <p:pic>
        <p:nvPicPr>
          <p:cNvPr id="24594" name="Picture 4" descr="https://www.cia.gov/library/publications/the-world-factbook/graphics/flags/large/bl-lgflag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57" y="4818063"/>
            <a:ext cx="2746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95" name="22 Gráfico"/>
          <p:cNvGraphicFramePr>
            <a:graphicFrameLocks/>
          </p:cNvGraphicFramePr>
          <p:nvPr/>
        </p:nvGraphicFramePr>
        <p:xfrm>
          <a:off x="469132" y="1571625"/>
          <a:ext cx="3457575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7" name="Worksheet" r:id="rId11" imgW="3867150" imgH="1895475" progId="Excel.Sheet.8">
                  <p:embed/>
                </p:oleObj>
              </mc:Choice>
              <mc:Fallback>
                <p:oleObj name="Worksheet" r:id="rId11" imgW="3867150" imgH="1895475" progId="Excel.Sheet.8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32" y="1571625"/>
                        <a:ext cx="3457575" cy="197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6" name="1 CuadroTexto"/>
          <p:cNvSpPr txBox="1">
            <a:spLocks noChangeArrowheads="1"/>
          </p:cNvSpPr>
          <p:nvPr/>
        </p:nvSpPr>
        <p:spPr bwMode="auto">
          <a:xfrm>
            <a:off x="3750494" y="1662113"/>
            <a:ext cx="7143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3A7075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atinLnBrk="1">
              <a:spcBef>
                <a:spcPct val="0"/>
              </a:spcBef>
              <a:buClrTx/>
              <a:buSzTx/>
              <a:buFontTx/>
              <a:buNone/>
            </a:pPr>
            <a:r>
              <a:rPr lang="es-MX" sz="1000" b="1">
                <a:solidFill>
                  <a:srgbClr val="2563C1"/>
                </a:solidFill>
              </a:rPr>
              <a:t>S&amp;P</a:t>
            </a:r>
            <a:endParaRPr lang="en-US" sz="1000" b="1">
              <a:solidFill>
                <a:srgbClr val="2563C1"/>
              </a:solidFill>
            </a:endParaRPr>
          </a:p>
        </p:txBody>
      </p:sp>
      <p:sp>
        <p:nvSpPr>
          <p:cNvPr id="24597" name="1 CuadroTexto"/>
          <p:cNvSpPr txBox="1">
            <a:spLocks noChangeArrowheads="1"/>
          </p:cNvSpPr>
          <p:nvPr/>
        </p:nvSpPr>
        <p:spPr bwMode="auto">
          <a:xfrm>
            <a:off x="3750494" y="2038350"/>
            <a:ext cx="7683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3A7075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atinLnBrk="1">
              <a:spcBef>
                <a:spcPct val="0"/>
              </a:spcBef>
              <a:buClrTx/>
              <a:buSzTx/>
              <a:buFontTx/>
              <a:buNone/>
            </a:pPr>
            <a:r>
              <a:rPr lang="es-MX" sz="1000" b="1">
                <a:solidFill>
                  <a:srgbClr val="9B0D1D"/>
                </a:solidFill>
              </a:rPr>
              <a:t>Moody’s</a:t>
            </a:r>
            <a:endParaRPr lang="en-US" sz="1000" b="1">
              <a:solidFill>
                <a:srgbClr val="9B0D1D"/>
              </a:solidFill>
            </a:endParaRPr>
          </a:p>
        </p:txBody>
      </p:sp>
      <p:sp>
        <p:nvSpPr>
          <p:cNvPr id="24598" name="1 CuadroTexto"/>
          <p:cNvSpPr txBox="1">
            <a:spLocks noChangeArrowheads="1"/>
          </p:cNvSpPr>
          <p:nvPr/>
        </p:nvSpPr>
        <p:spPr bwMode="auto">
          <a:xfrm>
            <a:off x="3750494" y="1844675"/>
            <a:ext cx="7143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3A7075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atinLnBrk="1">
              <a:spcBef>
                <a:spcPct val="0"/>
              </a:spcBef>
              <a:buClrTx/>
              <a:buSzTx/>
              <a:buFontTx/>
              <a:buNone/>
            </a:pPr>
            <a:r>
              <a:rPr lang="es-MX" sz="1000" b="1">
                <a:solidFill>
                  <a:srgbClr val="FFC000"/>
                </a:solidFill>
              </a:rPr>
              <a:t>Fitch</a:t>
            </a:r>
            <a:endParaRPr lang="en-US" sz="1000" b="1">
              <a:solidFill>
                <a:srgbClr val="FFC000"/>
              </a:solidFill>
            </a:endParaRPr>
          </a:p>
        </p:txBody>
      </p:sp>
      <p:cxnSp>
        <p:nvCxnSpPr>
          <p:cNvPr id="24599" name="Straight Connector 8"/>
          <p:cNvCxnSpPr>
            <a:cxnSpLocks noChangeShapeType="1"/>
          </p:cNvCxnSpPr>
          <p:nvPr/>
        </p:nvCxnSpPr>
        <p:spPr bwMode="auto">
          <a:xfrm>
            <a:off x="3579044" y="2009775"/>
            <a:ext cx="182563" cy="0"/>
          </a:xfrm>
          <a:prstGeom prst="line">
            <a:avLst/>
          </a:prstGeom>
          <a:noFill/>
          <a:ln w="19050" algn="ctr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5" name="Group 76"/>
          <p:cNvGraphicFramePr>
            <a:graphicFrameLocks noGrp="1"/>
          </p:cNvGraphicFramePr>
          <p:nvPr/>
        </p:nvGraphicFramePr>
        <p:xfrm>
          <a:off x="534219" y="4395788"/>
          <a:ext cx="3884614" cy="1957389"/>
        </p:xfrm>
        <a:graphic>
          <a:graphicData uri="http://schemas.openxmlformats.org/drawingml/2006/table">
            <a:tbl>
              <a:tblPr/>
              <a:tblGrid>
                <a:gridCol w="1143000"/>
                <a:gridCol w="802042"/>
                <a:gridCol w="1102958"/>
                <a:gridCol w="836614"/>
              </a:tblGrid>
              <a:tr h="329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Argentina</a:t>
                      </a:r>
                    </a:p>
                  </a:txBody>
                  <a:tcPr marL="45720" marR="45720" marT="45692" marB="45692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B3 / B-</a:t>
                      </a:r>
                    </a:p>
                  </a:txBody>
                  <a:tcPr marL="45720" marR="45720" marT="45692" marB="45692"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Ecuador</a:t>
                      </a:r>
                    </a:p>
                  </a:txBody>
                  <a:tcPr marL="45720" marR="45720" marT="45692" marB="45692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Caa1 / B</a:t>
                      </a:r>
                    </a:p>
                  </a:txBody>
                  <a:tcPr marL="45720" marR="45720" marT="45692" marB="45692"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Bolivia</a:t>
                      </a:r>
                    </a:p>
                  </a:txBody>
                  <a:tcPr marL="45720" marR="45720" marT="45692" marB="45692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fontAlgn="auto">
                        <a:spcBef>
                          <a:spcPts val="500"/>
                        </a:spcBef>
                        <a:spcAft>
                          <a:spcPts val="300"/>
                        </a:spcAft>
                        <a:buClr>
                          <a:srgbClr val="9F2936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kumimoji="0" lang="en-GB" sz="900" kern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Ba3 / BB- </a:t>
                      </a:r>
                      <a:endParaRPr kumimoji="0" lang="en-GB" sz="900" kern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45720" marR="45720" marT="45692" marB="45692"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Uruguay</a:t>
                      </a:r>
                    </a:p>
                  </a:txBody>
                  <a:tcPr marL="45720" marR="45720" marT="45692" marB="45692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500"/>
                        </a:spcBef>
                        <a:spcAft>
                          <a:spcPts val="300"/>
                        </a:spcAft>
                        <a:buClr>
                          <a:srgbClr val="9F2936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kumimoji="0" lang="en-GB" sz="900" kern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Baa3 / BBB-</a:t>
                      </a:r>
                      <a:endParaRPr kumimoji="0" lang="en-GB" sz="900" kern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45720" marR="45720" marT="45692" marB="45692"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Brazil</a:t>
                      </a:r>
                    </a:p>
                  </a:txBody>
                  <a:tcPr marL="45720" marR="45720" marT="45692" marB="45692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Baa2 / BBB</a:t>
                      </a:r>
                    </a:p>
                  </a:txBody>
                  <a:tcPr marL="45720" marR="45720" marT="45692" marB="45692"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Paraguay</a:t>
                      </a:r>
                    </a:p>
                  </a:txBody>
                  <a:tcPr marL="45720" marR="45720" marT="45692" marB="45692" horzOverflow="overflow">
                    <a:lnL w="127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Ba3 / BB-</a:t>
                      </a:r>
                    </a:p>
                  </a:txBody>
                  <a:tcPr marL="45720" marR="45720" marT="45692" marB="45692"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Chile</a:t>
                      </a:r>
                    </a:p>
                  </a:txBody>
                  <a:tcPr marL="45720" marR="45720" marT="45692" marB="45692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Aa3 / AA- </a:t>
                      </a:r>
                    </a:p>
                  </a:txBody>
                  <a:tcPr marL="45720" marR="45720" marT="45692" marB="45692"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Peru</a:t>
                      </a:r>
                    </a:p>
                  </a:txBody>
                  <a:tcPr marL="45720" marR="45720" marT="45692" marB="45692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Baa2 / BBB</a:t>
                      </a:r>
                    </a:p>
                  </a:txBody>
                  <a:tcPr marL="45720" marR="45720" marT="45692" marB="45692"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Colombia</a:t>
                      </a:r>
                    </a:p>
                  </a:txBody>
                  <a:tcPr marL="45720" marR="45720" marT="45692" marB="45692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Baa3 / BBB-</a:t>
                      </a:r>
                    </a:p>
                  </a:txBody>
                  <a:tcPr marL="45720" marR="45720" marT="45692" marB="45692"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Venezuela</a:t>
                      </a:r>
                    </a:p>
                  </a:txBody>
                  <a:tcPr marL="45720" marR="45720" marT="45692" marB="45692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B2 / B+</a:t>
                      </a:r>
                    </a:p>
                  </a:txBody>
                  <a:tcPr marL="45720" marR="45720" marT="45692" marB="45692"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32" name="21 Imagen" descr="argentina.jpg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57" y="4416425"/>
            <a:ext cx="2746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3" name="Picture 6" descr="http://upload.wikimedia.org/wikipedia/commons/thumb/e/e8/Flag_of_Ecuador.svg/225px-Flag_of_Ecuador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94" y="4416425"/>
            <a:ext cx="2746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4" name="Picture 51" descr="http://t2.gstatic.com/images?q=tbn:ANd9GcS0kZK5QI4T6AXr-oG4HEMjqhM_JT4tGAFo65gKtZHOtSkL0wdVNTxRmfNGZ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69" y="6003925"/>
            <a:ext cx="27146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35" name="Rectangle 2"/>
          <p:cNvSpPr>
            <a:spLocks noGrp="1"/>
          </p:cNvSpPr>
          <p:nvPr>
            <p:ph type="title"/>
          </p:nvPr>
        </p:nvSpPr>
        <p:spPr>
          <a:xfrm>
            <a:off x="4932040" y="195263"/>
            <a:ext cx="3960812" cy="717550"/>
          </a:xfrm>
        </p:spPr>
        <p:txBody>
          <a:bodyPr/>
          <a:lstStyle/>
          <a:p>
            <a:pPr algn="ctr"/>
            <a:r>
              <a:rPr lang="en-US" sz="2400" dirty="0" err="1" smtClean="0"/>
              <a:t>Perfil</a:t>
            </a:r>
            <a:r>
              <a:rPr lang="en-US" sz="2400" dirty="0" smtClean="0"/>
              <a:t> de </a:t>
            </a:r>
            <a:r>
              <a:rPr lang="en-US" sz="2400" dirty="0" err="1" smtClean="0"/>
              <a:t>Riesgo</a:t>
            </a:r>
            <a:r>
              <a:rPr lang="en-US" sz="2400" dirty="0" smtClean="0"/>
              <a:t> </a:t>
            </a:r>
            <a:r>
              <a:rPr lang="en-US" sz="2400" dirty="0" err="1" smtClean="0"/>
              <a:t>Soberano</a:t>
            </a:r>
            <a:endParaRPr lang="en-US" sz="2400" dirty="0" smtClean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AutoShape 192"/>
          <p:cNvSpPr>
            <a:spLocks noChangeArrowheads="1"/>
          </p:cNvSpPr>
          <p:nvPr/>
        </p:nvSpPr>
        <p:spPr bwMode="auto">
          <a:xfrm flipV="1">
            <a:off x="4572000" y="1988840"/>
            <a:ext cx="4274120" cy="376237"/>
          </a:xfrm>
          <a:prstGeom prst="triangle">
            <a:avLst>
              <a:gd name="adj" fmla="val 50944"/>
            </a:avLst>
          </a:prstGeom>
          <a:solidFill>
            <a:schemeClr val="accent3"/>
          </a:solidFill>
          <a:ln>
            <a:noFill/>
          </a:ln>
        </p:spPr>
        <p:txBody>
          <a:bodyPr rot="10800000" lIns="0" tIns="0" rIns="0" bIns="0"/>
          <a:lstStyle/>
          <a:p>
            <a:pPr algn="ctr" eaLnBrk="0" latinLnBrk="1" hangingPunct="0"/>
            <a:endParaRPr lang="es-ES" sz="1600" b="1" dirty="0">
              <a:latin typeface="Arial" pitchFamily="34" charset="0"/>
            </a:endParaRPr>
          </a:p>
        </p:txBody>
      </p:sp>
      <p:sp>
        <p:nvSpPr>
          <p:cNvPr id="36" name="Rectangle 38"/>
          <p:cNvSpPr txBox="1">
            <a:spLocks noChangeArrowheads="1"/>
          </p:cNvSpPr>
          <p:nvPr/>
        </p:nvSpPr>
        <p:spPr bwMode="auto">
          <a:xfrm>
            <a:off x="4716016" y="2366392"/>
            <a:ext cx="4176464" cy="127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266700" indent="-180975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180975" lvl="2" indent="-95250" algn="just" latinLnBrk="1">
              <a:spcBef>
                <a:spcPts val="600"/>
              </a:spcBef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ea typeface="SimHei" pitchFamily="49" charset="-122"/>
              </a:rPr>
              <a:t>Demanda 12 veces mayor</a:t>
            </a:r>
          </a:p>
          <a:p>
            <a:pPr marL="180975" lvl="2" indent="-95250" algn="just" latinLnBrk="1">
              <a:spcBef>
                <a:spcPts val="600"/>
              </a:spcBef>
              <a:buClr>
                <a:schemeClr val="accent2"/>
              </a:buClr>
              <a:buSzPct val="150000"/>
            </a:pPr>
            <a:r>
              <a:rPr lang="es-ES" dirty="0" smtClean="0">
                <a:latin typeface="Arial" pitchFamily="34" charset="0"/>
                <a:ea typeface="SimHei" pitchFamily="49" charset="-122"/>
              </a:rPr>
              <a:t>	   (U</a:t>
            </a:r>
            <a:r>
              <a:rPr kumimoji="1" lang="es-ES" dirty="0" smtClean="0">
                <a:latin typeface="Arial" pitchFamily="34" charset="0"/>
                <a:ea typeface="SimHei" pitchFamily="49" charset="-122"/>
              </a:rPr>
              <a:t>S</a:t>
            </a:r>
            <a:r>
              <a:rPr kumimoji="1" lang="es-ES" dirty="0">
                <a:latin typeface="Arial" pitchFamily="34" charset="0"/>
                <a:ea typeface="SimHei" pitchFamily="49" charset="-122"/>
              </a:rPr>
              <a:t>$ </a:t>
            </a:r>
            <a:r>
              <a:rPr kumimoji="1" lang="es-ES" dirty="0" smtClean="0">
                <a:latin typeface="Arial" pitchFamily="34" charset="0"/>
                <a:ea typeface="SimHei" pitchFamily="49" charset="-122"/>
              </a:rPr>
              <a:t>5.579 </a:t>
            </a:r>
            <a:r>
              <a:rPr kumimoji="1" lang="es-ES" dirty="0" err="1" smtClean="0">
                <a:latin typeface="Arial" pitchFamily="34" charset="0"/>
                <a:ea typeface="SimHei" pitchFamily="49" charset="-122"/>
              </a:rPr>
              <a:t>Million</a:t>
            </a:r>
            <a:r>
              <a:rPr kumimoji="1" lang="es-ES" dirty="0" smtClean="0">
                <a:latin typeface="Arial" pitchFamily="34" charset="0"/>
                <a:ea typeface="SimHei" pitchFamily="49" charset="-122"/>
              </a:rPr>
              <a:t>)</a:t>
            </a:r>
          </a:p>
          <a:p>
            <a:pPr marL="180975" lvl="2" indent="-95250" algn="just" latinLnBrk="1">
              <a:spcBef>
                <a:spcPts val="600"/>
              </a:spcBef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kumimoji="1" lang="es-ES" dirty="0" smtClean="0">
                <a:latin typeface="Arial" pitchFamily="34" charset="0"/>
                <a:ea typeface="SimHei" pitchFamily="49" charset="-122"/>
              </a:rPr>
              <a:t>Emisión de</a:t>
            </a:r>
            <a:r>
              <a:rPr kumimoji="1" lang="es-ES" sz="2000" dirty="0" smtClean="0">
                <a:latin typeface="Arial" pitchFamily="34" charset="0"/>
                <a:ea typeface="SimHei" pitchFamily="49" charset="-122"/>
              </a:rPr>
              <a:t> US$ 500 </a:t>
            </a:r>
            <a:r>
              <a:rPr kumimoji="1" lang="es-ES" sz="2000" dirty="0" err="1" smtClean="0">
                <a:latin typeface="Arial" pitchFamily="34" charset="0"/>
                <a:ea typeface="SimHei" pitchFamily="49" charset="-122"/>
              </a:rPr>
              <a:t>milliones</a:t>
            </a:r>
            <a:r>
              <a:rPr kumimoji="1" lang="es-ES" sz="2000" dirty="0" smtClean="0">
                <a:latin typeface="Arial" pitchFamily="34" charset="0"/>
                <a:ea typeface="SimHei" pitchFamily="49" charset="-122"/>
              </a:rPr>
              <a:t>.</a:t>
            </a:r>
            <a:endParaRPr kumimoji="1" lang="en-US" sz="2000" dirty="0">
              <a:latin typeface="Arial" pitchFamily="34" charset="0"/>
              <a:ea typeface="SimHei" pitchFamily="49" charset="-122"/>
            </a:endParaRPr>
          </a:p>
        </p:txBody>
      </p:sp>
      <p:graphicFrame>
        <p:nvGraphicFramePr>
          <p:cNvPr id="37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064113"/>
              </p:ext>
            </p:extLst>
          </p:nvPr>
        </p:nvGraphicFramePr>
        <p:xfrm>
          <a:off x="4788024" y="4427353"/>
          <a:ext cx="4190999" cy="173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5003800" y="3934321"/>
            <a:ext cx="3889375" cy="358775"/>
          </a:xfrm>
          <a:prstGeom prst="roundRect">
            <a:avLst>
              <a:gd name="adj" fmla="val 22125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eaLnBrk="0" latinLnBrk="1" hangingPunct="0"/>
            <a:r>
              <a:rPr lang="es-ES" sz="1200" b="1" dirty="0" smtClean="0">
                <a:solidFill>
                  <a:srgbClr val="FFFFFF"/>
                </a:solidFill>
                <a:latin typeface="+mn-lt"/>
              </a:rPr>
              <a:t>Asignación</a:t>
            </a:r>
            <a:endParaRPr lang="es-ES" sz="1200" b="1" i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5652120" y="1412776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 smtClean="0">
                <a:solidFill>
                  <a:srgbClr val="362C84"/>
                </a:solidFill>
              </a:rPr>
              <a:t>Bonos Soberanos</a:t>
            </a:r>
            <a:endParaRPr lang="es-PY" b="1" dirty="0">
              <a:solidFill>
                <a:srgbClr val="362C84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747821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Macrofiscales</a:t>
            </a:r>
            <a:r>
              <a:rPr lang="en-US" dirty="0" smtClean="0"/>
              <a:t> </a:t>
            </a:r>
            <a:r>
              <a:rPr lang="en-US" dirty="0" err="1" smtClean="0"/>
              <a:t>Esenciales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05400"/>
          </a:xfrm>
        </p:spPr>
        <p:txBody>
          <a:bodyPr/>
          <a:lstStyle/>
          <a:p>
            <a:r>
              <a:rPr lang="en-US" sz="2500" dirty="0" err="1" smtClean="0"/>
              <a:t>Restablecimiento</a:t>
            </a:r>
            <a:r>
              <a:rPr lang="en-US" sz="2500" dirty="0" smtClean="0"/>
              <a:t> del </a:t>
            </a:r>
            <a:r>
              <a:rPr lang="en-US" sz="2500" dirty="0" err="1" smtClean="0"/>
              <a:t>Equilibrio</a:t>
            </a:r>
            <a:r>
              <a:rPr lang="en-US" sz="2500" dirty="0" smtClean="0"/>
              <a:t> Fiscal</a:t>
            </a:r>
          </a:p>
          <a:p>
            <a:r>
              <a:rPr lang="en-US" sz="2500" dirty="0" smtClean="0"/>
              <a:t>Mayor </a:t>
            </a:r>
            <a:r>
              <a:rPr lang="en-US" sz="2500" dirty="0" err="1" smtClean="0"/>
              <a:t>Inversión</a:t>
            </a:r>
            <a:r>
              <a:rPr lang="en-US" sz="2500" dirty="0" smtClean="0"/>
              <a:t> Social y </a:t>
            </a:r>
            <a:r>
              <a:rPr lang="en-US" sz="2500" dirty="0" err="1" smtClean="0"/>
              <a:t>Productiva</a:t>
            </a:r>
            <a:endParaRPr lang="en-US" sz="2500" dirty="0" smtClean="0"/>
          </a:p>
          <a:p>
            <a:r>
              <a:rPr lang="en-US" sz="2500" dirty="0" err="1" smtClean="0"/>
              <a:t>Deuda</a:t>
            </a:r>
            <a:r>
              <a:rPr lang="en-US" sz="2500" dirty="0" smtClean="0"/>
              <a:t> </a:t>
            </a:r>
            <a:r>
              <a:rPr lang="en-US" sz="2500" dirty="0" err="1" smtClean="0"/>
              <a:t>Pública</a:t>
            </a:r>
            <a:r>
              <a:rPr lang="en-US" sz="2500" dirty="0" smtClean="0"/>
              <a:t> </a:t>
            </a:r>
            <a:r>
              <a:rPr lang="en-US" sz="2500" dirty="0" err="1" smtClean="0"/>
              <a:t>Sostenible</a:t>
            </a:r>
            <a:endParaRPr lang="en-US" sz="2500" dirty="0" smtClean="0"/>
          </a:p>
          <a:p>
            <a:r>
              <a:rPr lang="es-PY" sz="2500" dirty="0" smtClean="0"/>
              <a:t>Restructuración </a:t>
            </a:r>
            <a:r>
              <a:rPr lang="es-PY" sz="2500" dirty="0"/>
              <a:t>y desburocratización </a:t>
            </a:r>
            <a:r>
              <a:rPr lang="es-PY" sz="2500" dirty="0" smtClean="0"/>
              <a:t>de </a:t>
            </a:r>
            <a:r>
              <a:rPr lang="es-PY" sz="2500" dirty="0"/>
              <a:t>la </a:t>
            </a:r>
            <a:r>
              <a:rPr lang="es-PY" sz="2500" dirty="0" smtClean="0"/>
              <a:t>gestión pública</a:t>
            </a:r>
          </a:p>
          <a:p>
            <a:r>
              <a:rPr lang="en-US" sz="2500" dirty="0" err="1" smtClean="0"/>
              <a:t>Incentivos</a:t>
            </a:r>
            <a:r>
              <a:rPr lang="en-US" sz="2500" dirty="0" smtClean="0"/>
              <a:t> </a:t>
            </a:r>
            <a:r>
              <a:rPr lang="en-US" sz="2500" dirty="0" err="1"/>
              <a:t>O</a:t>
            </a:r>
            <a:r>
              <a:rPr lang="en-US" sz="2500" dirty="0" err="1" smtClean="0"/>
              <a:t>rientados</a:t>
            </a:r>
            <a:r>
              <a:rPr lang="en-US" sz="2500" dirty="0" smtClean="0"/>
              <a:t> al Mercado</a:t>
            </a:r>
            <a:endParaRPr lang="es-PY" sz="2500" dirty="0" smtClean="0"/>
          </a:p>
          <a:p>
            <a:r>
              <a:rPr lang="en-US" sz="2500" dirty="0" err="1" smtClean="0"/>
              <a:t>Impulsar</a:t>
            </a:r>
            <a:r>
              <a:rPr lang="en-US" sz="2500" dirty="0" smtClean="0"/>
              <a:t> y </a:t>
            </a:r>
            <a:r>
              <a:rPr lang="en-US" sz="2500" dirty="0" err="1" smtClean="0"/>
              <a:t>asegurar</a:t>
            </a:r>
            <a:r>
              <a:rPr lang="en-US" sz="2500" dirty="0" smtClean="0"/>
              <a:t> el </a:t>
            </a:r>
            <a:r>
              <a:rPr lang="en-US" sz="2500" dirty="0" err="1" smtClean="0"/>
              <a:t>financiamiento</a:t>
            </a:r>
            <a:r>
              <a:rPr lang="en-US" sz="2500" dirty="0" smtClean="0"/>
              <a:t> en </a:t>
            </a:r>
            <a:r>
              <a:rPr lang="en-US" sz="2500" dirty="0" err="1" smtClean="0"/>
              <a:t>inversiones</a:t>
            </a:r>
            <a:r>
              <a:rPr lang="en-US" sz="2500" dirty="0" smtClean="0"/>
              <a:t> </a:t>
            </a:r>
            <a:r>
              <a:rPr lang="en-US" sz="2500" dirty="0" err="1" smtClean="0"/>
              <a:t>que</a:t>
            </a:r>
            <a:r>
              <a:rPr lang="en-US" sz="2500" dirty="0" smtClean="0"/>
              <a:t> </a:t>
            </a:r>
            <a:r>
              <a:rPr lang="en-US" sz="2500" dirty="0" err="1" smtClean="0"/>
              <a:t>generen</a:t>
            </a:r>
            <a:r>
              <a:rPr lang="en-US" sz="2500" dirty="0" smtClean="0"/>
              <a:t> </a:t>
            </a:r>
            <a:r>
              <a:rPr lang="en-US" sz="2500" dirty="0" err="1" smtClean="0"/>
              <a:t>empleo</a:t>
            </a:r>
            <a:r>
              <a:rPr lang="en-US" sz="2500" dirty="0" smtClean="0"/>
              <a:t> y </a:t>
            </a:r>
            <a:r>
              <a:rPr lang="en-US" sz="2500" dirty="0" err="1" smtClean="0"/>
              <a:t>fomenten</a:t>
            </a:r>
            <a:r>
              <a:rPr lang="en-US" sz="2500" dirty="0" smtClean="0"/>
              <a:t> </a:t>
            </a:r>
            <a:r>
              <a:rPr lang="en-US" sz="2500" dirty="0" err="1" smtClean="0"/>
              <a:t>las</a:t>
            </a:r>
            <a:r>
              <a:rPr lang="en-US" sz="2500" dirty="0" smtClean="0"/>
              <a:t> PYMES</a:t>
            </a:r>
          </a:p>
          <a:p>
            <a:r>
              <a:rPr lang="en-US" sz="2500" dirty="0" err="1" smtClean="0"/>
              <a:t>Reducir</a:t>
            </a:r>
            <a:r>
              <a:rPr lang="en-US" sz="2500" dirty="0" smtClean="0"/>
              <a:t> </a:t>
            </a:r>
            <a:r>
              <a:rPr lang="en-US" sz="2500" dirty="0" err="1" smtClean="0"/>
              <a:t>las</a:t>
            </a:r>
            <a:r>
              <a:rPr lang="en-US" sz="2500" dirty="0" smtClean="0"/>
              <a:t> </a:t>
            </a:r>
            <a:r>
              <a:rPr lang="en-US" sz="2500" dirty="0" err="1" smtClean="0"/>
              <a:t>volatilidades</a:t>
            </a:r>
            <a:r>
              <a:rPr lang="en-US" sz="2500" dirty="0" smtClean="0"/>
              <a:t> del sector </a:t>
            </a:r>
            <a:r>
              <a:rPr lang="en-US" sz="2500" dirty="0" err="1" smtClean="0"/>
              <a:t>agropecuario</a:t>
            </a:r>
            <a:r>
              <a:rPr lang="en-US" sz="2500" dirty="0" smtClean="0"/>
              <a:t> </a:t>
            </a:r>
            <a:r>
              <a:rPr lang="en-US" sz="2500" dirty="0" err="1" smtClean="0"/>
              <a:t>mediante</a:t>
            </a:r>
            <a:r>
              <a:rPr lang="en-US" sz="2500" dirty="0" smtClean="0"/>
              <a:t> </a:t>
            </a:r>
            <a:r>
              <a:rPr lang="en-US" sz="2500" dirty="0" err="1" smtClean="0"/>
              <a:t>acceso</a:t>
            </a:r>
            <a:r>
              <a:rPr lang="en-US" sz="2500" dirty="0" smtClean="0"/>
              <a:t> a </a:t>
            </a:r>
            <a:r>
              <a:rPr lang="en-US" sz="2500" dirty="0" err="1" smtClean="0"/>
              <a:t>tecnologías</a:t>
            </a:r>
            <a:endParaRPr lang="es-PY" sz="2500" dirty="0"/>
          </a:p>
        </p:txBody>
      </p:sp>
    </p:spTree>
    <p:extLst>
      <p:ext uri="{BB962C8B-B14F-4D97-AF65-F5344CB8AC3E}">
        <p14:creationId xmlns:p14="http://schemas.microsoft.com/office/powerpoint/2010/main" val="3678932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127336"/>
              </p:ext>
            </p:extLst>
          </p:nvPr>
        </p:nvGraphicFramePr>
        <p:xfrm>
          <a:off x="330498" y="1651494"/>
          <a:ext cx="8339138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2" name="16 Rectángulo"/>
          <p:cNvSpPr>
            <a:spLocks noChangeArrowheads="1"/>
          </p:cNvSpPr>
          <p:nvPr/>
        </p:nvSpPr>
        <p:spPr bwMode="auto">
          <a:xfrm>
            <a:off x="304800" y="6488113"/>
            <a:ext cx="2776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1" hangingPunct="0"/>
            <a:r>
              <a:rPr kumimoji="0" lang="en-US" sz="900" i="1" baseline="3000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(1)</a:t>
            </a:r>
            <a:r>
              <a:rPr kumimoji="0" lang="en-US" sz="900" i="1" dirty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 Central Bank´s Estimations for </a:t>
            </a:r>
            <a:r>
              <a:rPr kumimoji="0" lang="en-US" sz="900" i="1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2013 </a:t>
            </a:r>
            <a:r>
              <a:rPr kumimoji="0" lang="en-US" sz="900" i="1" dirty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GDP</a:t>
            </a:r>
          </a:p>
          <a:p>
            <a:pPr eaLnBrk="0" latinLnBrk="1" hangingPunct="0"/>
            <a:r>
              <a:rPr kumimoji="0" lang="en-US" sz="900" i="1" dirty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Source: Paraguayan Central Bank and Finance Ministry</a:t>
            </a:r>
            <a:endParaRPr kumimoji="0" lang="en-US" sz="1400" i="1" dirty="0">
              <a:solidFill>
                <a:prstClr val="black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 Desafío: Reducir la volatilidad del crecimiento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5470012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043560" y="2059858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198850" y="455889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780592" y="2199148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8955" y="1172307"/>
            <a:ext cx="8909538" cy="486263"/>
          </a:xfrm>
          <a:prstGeom prst="roundRect">
            <a:avLst>
              <a:gd name="adj" fmla="val 2212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kumimoji="0" lang="en-US" sz="2000" b="1" kern="0" dirty="0" err="1" smtClean="0">
                <a:solidFill>
                  <a:schemeClr val="bg1"/>
                </a:solidFill>
                <a:latin typeface="Calibri"/>
                <a:ea typeface="ＭＳ Ｐゴシック" charset="-128"/>
              </a:rPr>
              <a:t>Crecimiento</a:t>
            </a:r>
            <a:r>
              <a:rPr kumimoji="0" lang="en-US" sz="2000" b="1" kern="0" dirty="0" smtClean="0">
                <a:solidFill>
                  <a:schemeClr val="bg1"/>
                </a:solidFill>
                <a:latin typeface="Calibri"/>
                <a:ea typeface="ＭＳ Ｐゴシック" charset="-128"/>
              </a:rPr>
              <a:t> </a:t>
            </a:r>
            <a:r>
              <a:rPr kumimoji="0" lang="en-US" sz="2000" b="1" kern="0" dirty="0" err="1" smtClean="0">
                <a:solidFill>
                  <a:schemeClr val="bg1"/>
                </a:solidFill>
                <a:latin typeface="Calibri"/>
                <a:ea typeface="ＭＳ Ｐゴシック" charset="-128"/>
              </a:rPr>
              <a:t>económico</a:t>
            </a:r>
            <a:r>
              <a:rPr kumimoji="0" lang="en-US" sz="2000" b="1" kern="0" dirty="0" smtClean="0">
                <a:solidFill>
                  <a:schemeClr val="bg1"/>
                </a:solidFill>
                <a:latin typeface="Calibri"/>
                <a:ea typeface="ＭＳ Ｐゴシック" charset="-128"/>
              </a:rPr>
              <a:t> del PIB y </a:t>
            </a:r>
            <a:r>
              <a:rPr kumimoji="0" lang="en-US" sz="2000" b="1" kern="0" dirty="0" err="1" smtClean="0">
                <a:solidFill>
                  <a:schemeClr val="bg1"/>
                </a:solidFill>
                <a:latin typeface="Calibri"/>
                <a:ea typeface="ＭＳ Ｐゴシック" charset="-128"/>
              </a:rPr>
              <a:t>Agricultura</a:t>
            </a:r>
            <a:r>
              <a:rPr kumimoji="0" lang="en-US" sz="2000" b="1" kern="0" dirty="0" smtClean="0">
                <a:solidFill>
                  <a:schemeClr val="bg1"/>
                </a:solidFill>
                <a:latin typeface="Calibri"/>
                <a:ea typeface="ＭＳ Ｐゴシック" charset="-128"/>
              </a:rPr>
              <a:t> (%) </a:t>
            </a:r>
            <a:r>
              <a:rPr kumimoji="0" lang="en-US" sz="2000" b="1" kern="0" baseline="30000" dirty="0" smtClean="0">
                <a:solidFill>
                  <a:schemeClr val="bg1"/>
                </a:solidFill>
                <a:latin typeface="Calibri"/>
                <a:ea typeface="ＭＳ Ｐゴシック" charset="-128"/>
              </a:rPr>
              <a:t>(1)</a:t>
            </a:r>
            <a:endParaRPr kumimoji="0" lang="en-US" sz="2000" b="1" kern="0" baseline="30000" dirty="0">
              <a:solidFill>
                <a:schemeClr val="bg1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725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765" name="Text Box 141"/>
          <p:cNvSpPr txBox="1">
            <a:spLocks noChangeArrowheads="1"/>
          </p:cNvSpPr>
          <p:nvPr/>
        </p:nvSpPr>
        <p:spPr bwMode="auto">
          <a:xfrm>
            <a:off x="0" y="1"/>
            <a:ext cx="7303477" cy="94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latinLnBrk="1" hangingPunct="0"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latinLnBrk="1" hangingPunct="0"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latinLnBrk="1" hangingPunct="0"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latinLnBrk="1" hangingPunct="0"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latinLnBrk="1" hangingPunct="0"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latinLnBrk="1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latinLnBrk="1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latinLnBrk="1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latinLnBrk="1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s-PY" sz="2400" dirty="0"/>
              <a:t>El Desafío de la Conectividad</a:t>
            </a:r>
            <a:endParaRPr lang="es-ES" sz="2400" dirty="0"/>
          </a:p>
        </p:txBody>
      </p:sp>
      <p:sp>
        <p:nvSpPr>
          <p:cNvPr id="666626" name="Freeform 2"/>
          <p:cNvSpPr>
            <a:spLocks/>
          </p:cNvSpPr>
          <p:nvPr/>
        </p:nvSpPr>
        <p:spPr bwMode="auto">
          <a:xfrm>
            <a:off x="2924175" y="1774825"/>
            <a:ext cx="52388" cy="352425"/>
          </a:xfrm>
          <a:custGeom>
            <a:avLst/>
            <a:gdLst/>
            <a:ahLst/>
            <a:cxnLst>
              <a:cxn ang="0">
                <a:pos x="24" y="222"/>
              </a:cxn>
              <a:cxn ang="0">
                <a:pos x="12" y="168"/>
              </a:cxn>
              <a:cxn ang="0">
                <a:pos x="0" y="51"/>
              </a:cxn>
              <a:cxn ang="0">
                <a:pos x="24" y="27"/>
              </a:cxn>
              <a:cxn ang="0">
                <a:pos x="30" y="0"/>
              </a:cxn>
              <a:cxn ang="0">
                <a:pos x="25" y="20"/>
              </a:cxn>
            </a:cxnLst>
            <a:rect l="0" t="0" r="r" b="b"/>
            <a:pathLst>
              <a:path w="33" h="222">
                <a:moveTo>
                  <a:pt x="24" y="222"/>
                </a:moveTo>
                <a:cubicBezTo>
                  <a:pt x="22" y="196"/>
                  <a:pt x="25" y="187"/>
                  <a:pt x="12" y="168"/>
                </a:cubicBezTo>
                <a:cubicBezTo>
                  <a:pt x="2" y="130"/>
                  <a:pt x="6" y="90"/>
                  <a:pt x="0" y="51"/>
                </a:cubicBezTo>
                <a:cubicBezTo>
                  <a:pt x="5" y="31"/>
                  <a:pt x="1" y="31"/>
                  <a:pt x="24" y="27"/>
                </a:cubicBezTo>
                <a:cubicBezTo>
                  <a:pt x="33" y="13"/>
                  <a:pt x="30" y="22"/>
                  <a:pt x="30" y="0"/>
                </a:cubicBezTo>
                <a:lnTo>
                  <a:pt x="25" y="20"/>
                </a:ln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pic>
        <p:nvPicPr>
          <p:cNvPr id="666627" name="Picture 3" descr="corredores_de_integracion copia"/>
          <p:cNvPicPr>
            <a:picLocks noChangeAspect="1" noChangeArrowheads="1"/>
          </p:cNvPicPr>
          <p:nvPr/>
        </p:nvPicPr>
        <p:blipFill>
          <a:blip r:embed="rId3" cstate="print"/>
          <a:srcRect l="3642" t="20064" r="8336" b="5353"/>
          <a:stretch>
            <a:fillRect/>
          </a:stretch>
        </p:blipFill>
        <p:spPr bwMode="auto">
          <a:xfrm>
            <a:off x="146050" y="1204913"/>
            <a:ext cx="8964613" cy="5368925"/>
          </a:xfrm>
          <a:prstGeom prst="rect">
            <a:avLst/>
          </a:prstGeom>
          <a:noFill/>
        </p:spPr>
      </p:pic>
      <p:sp>
        <p:nvSpPr>
          <p:cNvPr id="666628" name="Rectangle 4"/>
          <p:cNvSpPr>
            <a:spLocks noChangeArrowheads="1"/>
          </p:cNvSpPr>
          <p:nvPr/>
        </p:nvSpPr>
        <p:spPr bwMode="auto">
          <a:xfrm>
            <a:off x="8499475" y="4667250"/>
            <a:ext cx="611188" cy="1081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/>
          </a:p>
        </p:txBody>
      </p:sp>
      <p:sp>
        <p:nvSpPr>
          <p:cNvPr id="666629" name="Freeform 5"/>
          <p:cNvSpPr>
            <a:spLocks/>
          </p:cNvSpPr>
          <p:nvPr/>
        </p:nvSpPr>
        <p:spPr bwMode="auto">
          <a:xfrm>
            <a:off x="3098800" y="1931988"/>
            <a:ext cx="2303463" cy="2259012"/>
          </a:xfrm>
          <a:custGeom>
            <a:avLst/>
            <a:gdLst/>
            <a:ahLst/>
            <a:cxnLst>
              <a:cxn ang="0">
                <a:pos x="54" y="534"/>
              </a:cxn>
              <a:cxn ang="0">
                <a:pos x="96" y="372"/>
              </a:cxn>
              <a:cxn ang="0">
                <a:pos x="174" y="138"/>
              </a:cxn>
              <a:cxn ang="0">
                <a:pos x="480" y="30"/>
              </a:cxn>
              <a:cxn ang="0">
                <a:pos x="594" y="6"/>
              </a:cxn>
              <a:cxn ang="0">
                <a:pos x="780" y="18"/>
              </a:cxn>
              <a:cxn ang="0">
                <a:pos x="894" y="60"/>
              </a:cxn>
              <a:cxn ang="0">
                <a:pos x="978" y="126"/>
              </a:cxn>
              <a:cxn ang="0">
                <a:pos x="1050" y="330"/>
              </a:cxn>
              <a:cxn ang="0">
                <a:pos x="1068" y="462"/>
              </a:cxn>
              <a:cxn ang="0">
                <a:pos x="1056" y="516"/>
              </a:cxn>
              <a:cxn ang="0">
                <a:pos x="1128" y="618"/>
              </a:cxn>
              <a:cxn ang="0">
                <a:pos x="1266" y="654"/>
              </a:cxn>
              <a:cxn ang="0">
                <a:pos x="1410" y="624"/>
              </a:cxn>
              <a:cxn ang="0">
                <a:pos x="1566" y="876"/>
              </a:cxn>
              <a:cxn ang="0">
                <a:pos x="1602" y="1008"/>
              </a:cxn>
              <a:cxn ang="0">
                <a:pos x="1872" y="1080"/>
              </a:cxn>
              <a:cxn ang="0">
                <a:pos x="1800" y="1272"/>
              </a:cxn>
              <a:cxn ang="0">
                <a:pos x="1770" y="1584"/>
              </a:cxn>
              <a:cxn ang="0">
                <a:pos x="1734" y="1638"/>
              </a:cxn>
              <a:cxn ang="0">
                <a:pos x="1626" y="1740"/>
              </a:cxn>
              <a:cxn ang="0">
                <a:pos x="1566" y="1800"/>
              </a:cxn>
              <a:cxn ang="0">
                <a:pos x="1314" y="1812"/>
              </a:cxn>
              <a:cxn ang="0">
                <a:pos x="1062" y="1764"/>
              </a:cxn>
              <a:cxn ang="0">
                <a:pos x="888" y="1752"/>
              </a:cxn>
              <a:cxn ang="0">
                <a:pos x="960" y="1650"/>
              </a:cxn>
              <a:cxn ang="0">
                <a:pos x="1026" y="1488"/>
              </a:cxn>
              <a:cxn ang="0">
                <a:pos x="1056" y="1458"/>
              </a:cxn>
              <a:cxn ang="0">
                <a:pos x="1140" y="1320"/>
              </a:cxn>
              <a:cxn ang="0">
                <a:pos x="882" y="1206"/>
              </a:cxn>
              <a:cxn ang="0">
                <a:pos x="708" y="1104"/>
              </a:cxn>
              <a:cxn ang="0">
                <a:pos x="582" y="1032"/>
              </a:cxn>
              <a:cxn ang="0">
                <a:pos x="432" y="1020"/>
              </a:cxn>
              <a:cxn ang="0">
                <a:pos x="252" y="876"/>
              </a:cxn>
              <a:cxn ang="0">
                <a:pos x="162" y="804"/>
              </a:cxn>
              <a:cxn ang="0">
                <a:pos x="36" y="690"/>
              </a:cxn>
            </a:cxnLst>
            <a:rect l="0" t="0" r="r" b="b"/>
            <a:pathLst>
              <a:path w="1873" h="1837">
                <a:moveTo>
                  <a:pt x="0" y="666"/>
                </a:moveTo>
                <a:cubicBezTo>
                  <a:pt x="12" y="617"/>
                  <a:pt x="39" y="580"/>
                  <a:pt x="54" y="534"/>
                </a:cubicBezTo>
                <a:cubicBezTo>
                  <a:pt x="56" y="504"/>
                  <a:pt x="57" y="474"/>
                  <a:pt x="60" y="444"/>
                </a:cubicBezTo>
                <a:cubicBezTo>
                  <a:pt x="63" y="417"/>
                  <a:pt x="87" y="398"/>
                  <a:pt x="96" y="372"/>
                </a:cubicBezTo>
                <a:cubicBezTo>
                  <a:pt x="103" y="269"/>
                  <a:pt x="92" y="311"/>
                  <a:pt x="114" y="246"/>
                </a:cubicBezTo>
                <a:cubicBezTo>
                  <a:pt x="128" y="204"/>
                  <a:pt x="165" y="183"/>
                  <a:pt x="174" y="138"/>
                </a:cubicBezTo>
                <a:cubicBezTo>
                  <a:pt x="179" y="114"/>
                  <a:pt x="177" y="82"/>
                  <a:pt x="204" y="72"/>
                </a:cubicBezTo>
                <a:cubicBezTo>
                  <a:pt x="280" y="44"/>
                  <a:pt x="398" y="41"/>
                  <a:pt x="480" y="30"/>
                </a:cubicBezTo>
                <a:cubicBezTo>
                  <a:pt x="488" y="29"/>
                  <a:pt x="548" y="21"/>
                  <a:pt x="558" y="18"/>
                </a:cubicBezTo>
                <a:cubicBezTo>
                  <a:pt x="570" y="15"/>
                  <a:pt x="582" y="10"/>
                  <a:pt x="594" y="6"/>
                </a:cubicBezTo>
                <a:cubicBezTo>
                  <a:pt x="600" y="4"/>
                  <a:pt x="612" y="0"/>
                  <a:pt x="612" y="0"/>
                </a:cubicBezTo>
                <a:cubicBezTo>
                  <a:pt x="674" y="4"/>
                  <a:pt x="720" y="12"/>
                  <a:pt x="780" y="18"/>
                </a:cubicBezTo>
                <a:cubicBezTo>
                  <a:pt x="808" y="27"/>
                  <a:pt x="827" y="37"/>
                  <a:pt x="852" y="48"/>
                </a:cubicBezTo>
                <a:cubicBezTo>
                  <a:pt x="879" y="60"/>
                  <a:pt x="871" y="48"/>
                  <a:pt x="894" y="60"/>
                </a:cubicBezTo>
                <a:cubicBezTo>
                  <a:pt x="917" y="72"/>
                  <a:pt x="924" y="94"/>
                  <a:pt x="942" y="108"/>
                </a:cubicBezTo>
                <a:cubicBezTo>
                  <a:pt x="952" y="116"/>
                  <a:pt x="967" y="119"/>
                  <a:pt x="978" y="126"/>
                </a:cubicBezTo>
                <a:cubicBezTo>
                  <a:pt x="986" y="180"/>
                  <a:pt x="1008" y="230"/>
                  <a:pt x="1038" y="276"/>
                </a:cubicBezTo>
                <a:cubicBezTo>
                  <a:pt x="1045" y="286"/>
                  <a:pt x="1049" y="325"/>
                  <a:pt x="1050" y="330"/>
                </a:cubicBezTo>
                <a:cubicBezTo>
                  <a:pt x="1053" y="342"/>
                  <a:pt x="1062" y="366"/>
                  <a:pt x="1062" y="366"/>
                </a:cubicBezTo>
                <a:cubicBezTo>
                  <a:pt x="1064" y="398"/>
                  <a:pt x="1065" y="430"/>
                  <a:pt x="1068" y="462"/>
                </a:cubicBezTo>
                <a:cubicBezTo>
                  <a:pt x="1069" y="468"/>
                  <a:pt x="1074" y="474"/>
                  <a:pt x="1074" y="480"/>
                </a:cubicBezTo>
                <a:cubicBezTo>
                  <a:pt x="1074" y="496"/>
                  <a:pt x="1062" y="502"/>
                  <a:pt x="1056" y="516"/>
                </a:cubicBezTo>
                <a:cubicBezTo>
                  <a:pt x="1045" y="541"/>
                  <a:pt x="1041" y="568"/>
                  <a:pt x="1032" y="594"/>
                </a:cubicBezTo>
                <a:cubicBezTo>
                  <a:pt x="1048" y="641"/>
                  <a:pt x="1030" y="607"/>
                  <a:pt x="1128" y="618"/>
                </a:cubicBezTo>
                <a:cubicBezTo>
                  <a:pt x="1148" y="620"/>
                  <a:pt x="1161" y="647"/>
                  <a:pt x="1182" y="648"/>
                </a:cubicBezTo>
                <a:cubicBezTo>
                  <a:pt x="1210" y="650"/>
                  <a:pt x="1238" y="652"/>
                  <a:pt x="1266" y="654"/>
                </a:cubicBezTo>
                <a:cubicBezTo>
                  <a:pt x="1298" y="676"/>
                  <a:pt x="1320" y="672"/>
                  <a:pt x="1356" y="660"/>
                </a:cubicBezTo>
                <a:cubicBezTo>
                  <a:pt x="1374" y="642"/>
                  <a:pt x="1386" y="632"/>
                  <a:pt x="1410" y="624"/>
                </a:cubicBezTo>
                <a:cubicBezTo>
                  <a:pt x="1452" y="634"/>
                  <a:pt x="1484" y="659"/>
                  <a:pt x="1524" y="672"/>
                </a:cubicBezTo>
                <a:cubicBezTo>
                  <a:pt x="1529" y="736"/>
                  <a:pt x="1536" y="816"/>
                  <a:pt x="1566" y="876"/>
                </a:cubicBezTo>
                <a:cubicBezTo>
                  <a:pt x="1576" y="897"/>
                  <a:pt x="1589" y="914"/>
                  <a:pt x="1596" y="936"/>
                </a:cubicBezTo>
                <a:cubicBezTo>
                  <a:pt x="1598" y="960"/>
                  <a:pt x="1583" y="993"/>
                  <a:pt x="1602" y="1008"/>
                </a:cubicBezTo>
                <a:cubicBezTo>
                  <a:pt x="1671" y="1061"/>
                  <a:pt x="1720" y="1029"/>
                  <a:pt x="1782" y="1014"/>
                </a:cubicBezTo>
                <a:cubicBezTo>
                  <a:pt x="1873" y="1021"/>
                  <a:pt x="1861" y="1006"/>
                  <a:pt x="1872" y="1080"/>
                </a:cubicBezTo>
                <a:cubicBezTo>
                  <a:pt x="1860" y="1098"/>
                  <a:pt x="1843" y="1113"/>
                  <a:pt x="1836" y="1134"/>
                </a:cubicBezTo>
                <a:cubicBezTo>
                  <a:pt x="1821" y="1179"/>
                  <a:pt x="1815" y="1227"/>
                  <a:pt x="1800" y="1272"/>
                </a:cubicBezTo>
                <a:cubicBezTo>
                  <a:pt x="1795" y="1325"/>
                  <a:pt x="1789" y="1376"/>
                  <a:pt x="1806" y="1428"/>
                </a:cubicBezTo>
                <a:cubicBezTo>
                  <a:pt x="1803" y="1479"/>
                  <a:pt x="1819" y="1551"/>
                  <a:pt x="1770" y="1584"/>
                </a:cubicBezTo>
                <a:cubicBezTo>
                  <a:pt x="1762" y="1596"/>
                  <a:pt x="1754" y="1608"/>
                  <a:pt x="1746" y="1620"/>
                </a:cubicBezTo>
                <a:cubicBezTo>
                  <a:pt x="1742" y="1626"/>
                  <a:pt x="1734" y="1638"/>
                  <a:pt x="1734" y="1638"/>
                </a:cubicBezTo>
                <a:cubicBezTo>
                  <a:pt x="1725" y="1673"/>
                  <a:pt x="1714" y="1687"/>
                  <a:pt x="1680" y="1698"/>
                </a:cubicBezTo>
                <a:cubicBezTo>
                  <a:pt x="1652" y="1726"/>
                  <a:pt x="1669" y="1711"/>
                  <a:pt x="1626" y="1740"/>
                </a:cubicBezTo>
                <a:cubicBezTo>
                  <a:pt x="1620" y="1744"/>
                  <a:pt x="1608" y="1752"/>
                  <a:pt x="1608" y="1752"/>
                </a:cubicBezTo>
                <a:cubicBezTo>
                  <a:pt x="1602" y="1761"/>
                  <a:pt x="1574" y="1794"/>
                  <a:pt x="1566" y="1800"/>
                </a:cubicBezTo>
                <a:cubicBezTo>
                  <a:pt x="1556" y="1808"/>
                  <a:pt x="1541" y="1811"/>
                  <a:pt x="1530" y="1818"/>
                </a:cubicBezTo>
                <a:cubicBezTo>
                  <a:pt x="1455" y="1813"/>
                  <a:pt x="1389" y="1806"/>
                  <a:pt x="1314" y="1812"/>
                </a:cubicBezTo>
                <a:cubicBezTo>
                  <a:pt x="1240" y="1837"/>
                  <a:pt x="1248" y="1775"/>
                  <a:pt x="1182" y="1770"/>
                </a:cubicBezTo>
                <a:cubicBezTo>
                  <a:pt x="1142" y="1767"/>
                  <a:pt x="1102" y="1766"/>
                  <a:pt x="1062" y="1764"/>
                </a:cubicBezTo>
                <a:cubicBezTo>
                  <a:pt x="994" y="1741"/>
                  <a:pt x="1039" y="1751"/>
                  <a:pt x="924" y="1758"/>
                </a:cubicBezTo>
                <a:cubicBezTo>
                  <a:pt x="912" y="1756"/>
                  <a:pt x="897" y="1761"/>
                  <a:pt x="888" y="1752"/>
                </a:cubicBezTo>
                <a:cubicBezTo>
                  <a:pt x="873" y="1737"/>
                  <a:pt x="907" y="1719"/>
                  <a:pt x="912" y="1716"/>
                </a:cubicBezTo>
                <a:cubicBezTo>
                  <a:pt x="922" y="1676"/>
                  <a:pt x="929" y="1667"/>
                  <a:pt x="960" y="1650"/>
                </a:cubicBezTo>
                <a:cubicBezTo>
                  <a:pt x="973" y="1643"/>
                  <a:pt x="996" y="1626"/>
                  <a:pt x="996" y="1626"/>
                </a:cubicBezTo>
                <a:cubicBezTo>
                  <a:pt x="998" y="1608"/>
                  <a:pt x="1013" y="1511"/>
                  <a:pt x="1026" y="1488"/>
                </a:cubicBezTo>
                <a:cubicBezTo>
                  <a:pt x="1030" y="1482"/>
                  <a:pt x="1038" y="1480"/>
                  <a:pt x="1044" y="1476"/>
                </a:cubicBezTo>
                <a:cubicBezTo>
                  <a:pt x="1048" y="1470"/>
                  <a:pt x="1051" y="1463"/>
                  <a:pt x="1056" y="1458"/>
                </a:cubicBezTo>
                <a:cubicBezTo>
                  <a:pt x="1061" y="1453"/>
                  <a:pt x="1069" y="1451"/>
                  <a:pt x="1074" y="1446"/>
                </a:cubicBezTo>
                <a:cubicBezTo>
                  <a:pt x="1104" y="1412"/>
                  <a:pt x="1126" y="1362"/>
                  <a:pt x="1140" y="1320"/>
                </a:cubicBezTo>
                <a:cubicBezTo>
                  <a:pt x="1122" y="1285"/>
                  <a:pt x="1009" y="1255"/>
                  <a:pt x="966" y="1236"/>
                </a:cubicBezTo>
                <a:cubicBezTo>
                  <a:pt x="940" y="1245"/>
                  <a:pt x="903" y="1188"/>
                  <a:pt x="882" y="1206"/>
                </a:cubicBezTo>
                <a:cubicBezTo>
                  <a:pt x="875" y="1211"/>
                  <a:pt x="775" y="1142"/>
                  <a:pt x="768" y="1146"/>
                </a:cubicBezTo>
                <a:cubicBezTo>
                  <a:pt x="757" y="1152"/>
                  <a:pt x="708" y="1104"/>
                  <a:pt x="708" y="1104"/>
                </a:cubicBezTo>
                <a:cubicBezTo>
                  <a:pt x="682" y="1102"/>
                  <a:pt x="643" y="1063"/>
                  <a:pt x="618" y="1056"/>
                </a:cubicBezTo>
                <a:cubicBezTo>
                  <a:pt x="604" y="1052"/>
                  <a:pt x="582" y="1032"/>
                  <a:pt x="582" y="1032"/>
                </a:cubicBezTo>
                <a:cubicBezTo>
                  <a:pt x="534" y="1044"/>
                  <a:pt x="547" y="1043"/>
                  <a:pt x="468" y="1032"/>
                </a:cubicBezTo>
                <a:cubicBezTo>
                  <a:pt x="455" y="1030"/>
                  <a:pt x="432" y="1020"/>
                  <a:pt x="432" y="1020"/>
                </a:cubicBezTo>
                <a:cubicBezTo>
                  <a:pt x="402" y="990"/>
                  <a:pt x="359" y="977"/>
                  <a:pt x="324" y="954"/>
                </a:cubicBezTo>
                <a:cubicBezTo>
                  <a:pt x="311" y="915"/>
                  <a:pt x="286" y="899"/>
                  <a:pt x="252" y="876"/>
                </a:cubicBezTo>
                <a:cubicBezTo>
                  <a:pt x="241" y="869"/>
                  <a:pt x="216" y="864"/>
                  <a:pt x="216" y="864"/>
                </a:cubicBezTo>
                <a:cubicBezTo>
                  <a:pt x="198" y="837"/>
                  <a:pt x="196" y="815"/>
                  <a:pt x="162" y="804"/>
                </a:cubicBezTo>
                <a:cubicBezTo>
                  <a:pt x="144" y="786"/>
                  <a:pt x="138" y="770"/>
                  <a:pt x="114" y="762"/>
                </a:cubicBezTo>
                <a:cubicBezTo>
                  <a:pt x="92" y="728"/>
                  <a:pt x="76" y="703"/>
                  <a:pt x="36" y="690"/>
                </a:cubicBezTo>
                <a:cubicBezTo>
                  <a:pt x="19" y="665"/>
                  <a:pt x="31" y="674"/>
                  <a:pt x="0" y="666"/>
                </a:cubicBez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630" name="Freeform 6"/>
          <p:cNvSpPr>
            <a:spLocks/>
          </p:cNvSpPr>
          <p:nvPr/>
        </p:nvSpPr>
        <p:spPr bwMode="auto">
          <a:xfrm>
            <a:off x="4513263" y="3270250"/>
            <a:ext cx="711200" cy="2159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88" y="112"/>
              </a:cxn>
              <a:cxn ang="0">
                <a:pos x="184" y="56"/>
              </a:cxn>
              <a:cxn ang="0">
                <a:pos x="248" y="56"/>
              </a:cxn>
              <a:cxn ang="0">
                <a:pos x="344" y="32"/>
              </a:cxn>
              <a:cxn ang="0">
                <a:pos x="448" y="0"/>
              </a:cxn>
            </a:cxnLst>
            <a:rect l="0" t="0" r="r" b="b"/>
            <a:pathLst>
              <a:path w="448" h="136">
                <a:moveTo>
                  <a:pt x="0" y="136"/>
                </a:moveTo>
                <a:cubicBezTo>
                  <a:pt x="6" y="135"/>
                  <a:pt x="76" y="118"/>
                  <a:pt x="88" y="112"/>
                </a:cubicBezTo>
                <a:cubicBezTo>
                  <a:pt x="125" y="94"/>
                  <a:pt x="145" y="70"/>
                  <a:pt x="184" y="56"/>
                </a:cubicBezTo>
                <a:cubicBezTo>
                  <a:pt x="202" y="49"/>
                  <a:pt x="260" y="28"/>
                  <a:pt x="248" y="56"/>
                </a:cubicBezTo>
                <a:cubicBezTo>
                  <a:pt x="292" y="24"/>
                  <a:pt x="344" y="32"/>
                  <a:pt x="344" y="32"/>
                </a:cubicBezTo>
                <a:cubicBezTo>
                  <a:pt x="387" y="3"/>
                  <a:pt x="397" y="0"/>
                  <a:pt x="448" y="0"/>
                </a:cubicBezTo>
              </a:path>
            </a:pathLst>
          </a:custGeom>
          <a:noFill/>
          <a:ln w="28575" cmpd="sng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631" name="Freeform 7"/>
          <p:cNvSpPr>
            <a:spLocks/>
          </p:cNvSpPr>
          <p:nvPr/>
        </p:nvSpPr>
        <p:spPr bwMode="auto">
          <a:xfrm>
            <a:off x="4033838" y="3913188"/>
            <a:ext cx="865187" cy="179387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103" y="39"/>
              </a:cxn>
              <a:cxn ang="0">
                <a:pos x="215" y="23"/>
              </a:cxn>
              <a:cxn ang="0">
                <a:pos x="367" y="15"/>
              </a:cxn>
              <a:cxn ang="0">
                <a:pos x="545" y="113"/>
              </a:cxn>
            </a:cxnLst>
            <a:rect l="0" t="0" r="r" b="b"/>
            <a:pathLst>
              <a:path w="545" h="113">
                <a:moveTo>
                  <a:pt x="0" y="113"/>
                </a:moveTo>
                <a:cubicBezTo>
                  <a:pt x="17" y="101"/>
                  <a:pt x="67" y="54"/>
                  <a:pt x="103" y="39"/>
                </a:cubicBezTo>
                <a:cubicBezTo>
                  <a:pt x="139" y="24"/>
                  <a:pt x="171" y="27"/>
                  <a:pt x="215" y="23"/>
                </a:cubicBezTo>
                <a:cubicBezTo>
                  <a:pt x="259" y="19"/>
                  <a:pt x="312" y="0"/>
                  <a:pt x="367" y="15"/>
                </a:cubicBezTo>
                <a:cubicBezTo>
                  <a:pt x="422" y="30"/>
                  <a:pt x="508" y="93"/>
                  <a:pt x="545" y="113"/>
                </a:cubicBezTo>
              </a:path>
            </a:pathLst>
          </a:custGeom>
          <a:noFill/>
          <a:ln w="7620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632" name="Rectangle 8"/>
          <p:cNvSpPr>
            <a:spLocks noChangeArrowheads="1"/>
          </p:cNvSpPr>
          <p:nvPr/>
        </p:nvSpPr>
        <p:spPr bwMode="auto">
          <a:xfrm>
            <a:off x="6986588" y="3876675"/>
            <a:ext cx="1873250" cy="2519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000" b="1" dirty="0"/>
          </a:p>
          <a:p>
            <a:r>
              <a:rPr lang="es-ES" sz="1000" b="1" dirty="0" err="1"/>
              <a:t>Railway</a:t>
            </a:r>
            <a:r>
              <a:rPr lang="es-ES" sz="1000" b="1" dirty="0"/>
              <a:t> </a:t>
            </a:r>
            <a:r>
              <a:rPr lang="es-ES" sz="1000" b="1" dirty="0" err="1"/>
              <a:t>network</a:t>
            </a:r>
            <a:endParaRPr lang="es-ES" sz="1000" b="1" dirty="0"/>
          </a:p>
        </p:txBody>
      </p:sp>
      <p:sp>
        <p:nvSpPr>
          <p:cNvPr id="666633" name="Freeform 9"/>
          <p:cNvSpPr>
            <a:spLocks/>
          </p:cNvSpPr>
          <p:nvPr/>
        </p:nvSpPr>
        <p:spPr bwMode="auto">
          <a:xfrm>
            <a:off x="7059613" y="4524375"/>
            <a:ext cx="503237" cy="7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45"/>
              </a:cxn>
              <a:cxn ang="0">
                <a:pos x="226" y="0"/>
              </a:cxn>
              <a:cxn ang="0">
                <a:pos x="317" y="0"/>
              </a:cxn>
            </a:cxnLst>
            <a:rect l="0" t="0" r="r" b="b"/>
            <a:pathLst>
              <a:path w="317" h="45">
                <a:moveTo>
                  <a:pt x="0" y="0"/>
                </a:moveTo>
                <a:lnTo>
                  <a:pt x="136" y="45"/>
                </a:lnTo>
                <a:lnTo>
                  <a:pt x="226" y="0"/>
                </a:lnTo>
                <a:lnTo>
                  <a:pt x="317" y="0"/>
                </a:lnTo>
              </a:path>
            </a:pathLst>
          </a:custGeom>
          <a:noFill/>
          <a:ln w="57150" cmpd="sng">
            <a:solidFill>
              <a:srgbClr val="2FA5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634" name="Freeform 10"/>
          <p:cNvSpPr>
            <a:spLocks/>
          </p:cNvSpPr>
          <p:nvPr/>
        </p:nvSpPr>
        <p:spPr bwMode="auto">
          <a:xfrm>
            <a:off x="7059613" y="4740275"/>
            <a:ext cx="503237" cy="7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45"/>
              </a:cxn>
              <a:cxn ang="0">
                <a:pos x="226" y="0"/>
              </a:cxn>
              <a:cxn ang="0">
                <a:pos x="317" y="0"/>
              </a:cxn>
            </a:cxnLst>
            <a:rect l="0" t="0" r="r" b="b"/>
            <a:pathLst>
              <a:path w="317" h="45">
                <a:moveTo>
                  <a:pt x="0" y="0"/>
                </a:moveTo>
                <a:lnTo>
                  <a:pt x="136" y="45"/>
                </a:lnTo>
                <a:lnTo>
                  <a:pt x="226" y="0"/>
                </a:lnTo>
                <a:lnTo>
                  <a:pt x="317" y="0"/>
                </a:lnTo>
              </a:path>
            </a:pathLst>
          </a:custGeom>
          <a:noFill/>
          <a:ln w="57150" cap="flat" cmpd="sng">
            <a:solidFill>
              <a:srgbClr val="009999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635" name="Freeform 11"/>
          <p:cNvSpPr>
            <a:spLocks/>
          </p:cNvSpPr>
          <p:nvPr/>
        </p:nvSpPr>
        <p:spPr bwMode="auto">
          <a:xfrm>
            <a:off x="7059613" y="4968875"/>
            <a:ext cx="503237" cy="7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45"/>
              </a:cxn>
              <a:cxn ang="0">
                <a:pos x="226" y="0"/>
              </a:cxn>
              <a:cxn ang="0">
                <a:pos x="317" y="0"/>
              </a:cxn>
            </a:cxnLst>
            <a:rect l="0" t="0" r="r" b="b"/>
            <a:pathLst>
              <a:path w="317" h="45">
                <a:moveTo>
                  <a:pt x="0" y="0"/>
                </a:moveTo>
                <a:lnTo>
                  <a:pt x="136" y="45"/>
                </a:lnTo>
                <a:lnTo>
                  <a:pt x="226" y="0"/>
                </a:lnTo>
                <a:lnTo>
                  <a:pt x="317" y="0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636" name="Text Box 12"/>
          <p:cNvSpPr txBox="1">
            <a:spLocks noChangeArrowheads="1"/>
          </p:cNvSpPr>
          <p:nvPr/>
        </p:nvSpPr>
        <p:spPr bwMode="auto">
          <a:xfrm>
            <a:off x="7697788" y="4422775"/>
            <a:ext cx="86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Trocha 1 m.</a:t>
            </a:r>
          </a:p>
        </p:txBody>
      </p:sp>
      <p:sp>
        <p:nvSpPr>
          <p:cNvPr id="666637" name="Text Box 13"/>
          <p:cNvSpPr txBox="1">
            <a:spLocks noChangeArrowheads="1"/>
          </p:cNvSpPr>
          <p:nvPr/>
        </p:nvSpPr>
        <p:spPr bwMode="auto">
          <a:xfrm>
            <a:off x="7681913" y="4638675"/>
            <a:ext cx="1177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Trocha 1.435 m.</a:t>
            </a:r>
          </a:p>
        </p:txBody>
      </p:sp>
      <p:sp>
        <p:nvSpPr>
          <p:cNvPr id="666638" name="Text Box 14"/>
          <p:cNvSpPr txBox="1">
            <a:spLocks noChangeArrowheads="1"/>
          </p:cNvSpPr>
          <p:nvPr/>
        </p:nvSpPr>
        <p:spPr bwMode="auto">
          <a:xfrm>
            <a:off x="7707313" y="4849813"/>
            <a:ext cx="1177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Vínculo faltante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4613" y="2795588"/>
            <a:ext cx="914400" cy="347662"/>
            <a:chOff x="1780" y="1749"/>
            <a:chExt cx="384" cy="146"/>
          </a:xfrm>
        </p:grpSpPr>
        <p:sp>
          <p:nvSpPr>
            <p:cNvPr id="666640" name="Freeform 16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41" name="Line 17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42" name="Line 18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43" name="Line 19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44" name="Line 20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45" name="Line 21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8016875" y="2867025"/>
            <a:ext cx="914400" cy="347663"/>
            <a:chOff x="1780" y="1749"/>
            <a:chExt cx="384" cy="146"/>
          </a:xfrm>
        </p:grpSpPr>
        <p:sp>
          <p:nvSpPr>
            <p:cNvPr id="666647" name="Freeform 23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48" name="Line 24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49" name="Line 25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50" name="Line 26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51" name="Line 27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52" name="Line 28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74613" y="1355725"/>
            <a:ext cx="533400" cy="203200"/>
            <a:chOff x="1780" y="1749"/>
            <a:chExt cx="384" cy="146"/>
          </a:xfrm>
        </p:grpSpPr>
        <p:sp>
          <p:nvSpPr>
            <p:cNvPr id="666654" name="Freeform 30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55" name="Line 31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56" name="Line 32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57" name="Line 33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58" name="Line 34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59" name="Line 35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33375" y="2160588"/>
            <a:ext cx="533400" cy="203200"/>
            <a:chOff x="1780" y="1749"/>
            <a:chExt cx="384" cy="146"/>
          </a:xfrm>
        </p:grpSpPr>
        <p:sp>
          <p:nvSpPr>
            <p:cNvPr id="666661" name="Freeform 37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62" name="Line 38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63" name="Line 39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64" name="Line 40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65" name="Line 41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66" name="Line 42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404813" y="3313113"/>
            <a:ext cx="533400" cy="203200"/>
            <a:chOff x="1780" y="1749"/>
            <a:chExt cx="384" cy="146"/>
          </a:xfrm>
        </p:grpSpPr>
        <p:sp>
          <p:nvSpPr>
            <p:cNvPr id="666668" name="Freeform 44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69" name="Line 45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70" name="Line 46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71" name="Line 47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72" name="Line 48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73" name="Line 49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7418388" y="3240088"/>
            <a:ext cx="533400" cy="203200"/>
            <a:chOff x="1780" y="1749"/>
            <a:chExt cx="384" cy="146"/>
          </a:xfrm>
        </p:grpSpPr>
        <p:sp>
          <p:nvSpPr>
            <p:cNvPr id="666675" name="Freeform 51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76" name="Line 52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77" name="Line 53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78" name="Line 54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79" name="Line 55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80" name="Line 56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6927850" y="3648075"/>
            <a:ext cx="533400" cy="203200"/>
            <a:chOff x="1780" y="1749"/>
            <a:chExt cx="384" cy="146"/>
          </a:xfrm>
        </p:grpSpPr>
        <p:sp>
          <p:nvSpPr>
            <p:cNvPr id="666682" name="Freeform 58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83" name="Line 59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84" name="Line 60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85" name="Line 61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86" name="Line 62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87" name="Line 63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6338888" y="4968875"/>
            <a:ext cx="533400" cy="203200"/>
            <a:chOff x="1780" y="1749"/>
            <a:chExt cx="384" cy="146"/>
          </a:xfrm>
        </p:grpSpPr>
        <p:sp>
          <p:nvSpPr>
            <p:cNvPr id="666689" name="Freeform 65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90" name="Line 66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91" name="Line 67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92" name="Line 68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93" name="Line 69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94" name="Line 70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4970463" y="6192838"/>
            <a:ext cx="533400" cy="203200"/>
            <a:chOff x="1780" y="1749"/>
            <a:chExt cx="384" cy="146"/>
          </a:xfrm>
        </p:grpSpPr>
        <p:sp>
          <p:nvSpPr>
            <p:cNvPr id="666696" name="Freeform 72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97" name="Line 73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98" name="Line 74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699" name="Line 75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00" name="Line 76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01" name="Line 77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5978525" y="5329238"/>
            <a:ext cx="533400" cy="203200"/>
            <a:chOff x="1780" y="1749"/>
            <a:chExt cx="384" cy="146"/>
          </a:xfrm>
        </p:grpSpPr>
        <p:sp>
          <p:nvSpPr>
            <p:cNvPr id="666703" name="Freeform 79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04" name="Line 80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05" name="Line 81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06" name="Line 82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07" name="Line 83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08" name="Line 84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74613" y="5532438"/>
            <a:ext cx="533400" cy="203200"/>
            <a:chOff x="1780" y="1749"/>
            <a:chExt cx="384" cy="146"/>
          </a:xfrm>
        </p:grpSpPr>
        <p:sp>
          <p:nvSpPr>
            <p:cNvPr id="666710" name="Freeform 86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11" name="Line 87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12" name="Line 88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13" name="Line 89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14" name="Line 90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15" name="Line 91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sp>
        <p:nvSpPr>
          <p:cNvPr id="666716" name="Freeform 92"/>
          <p:cNvSpPr>
            <a:spLocks/>
          </p:cNvSpPr>
          <p:nvPr/>
        </p:nvSpPr>
        <p:spPr bwMode="auto">
          <a:xfrm>
            <a:off x="3170238" y="2470150"/>
            <a:ext cx="431800" cy="180975"/>
          </a:xfrm>
          <a:custGeom>
            <a:avLst/>
            <a:gdLst/>
            <a:ahLst/>
            <a:cxnLst>
              <a:cxn ang="0">
                <a:pos x="272" y="114"/>
              </a:cxn>
              <a:cxn ang="0">
                <a:pos x="142" y="0"/>
              </a:cxn>
              <a:cxn ang="0">
                <a:pos x="0" y="69"/>
              </a:cxn>
            </a:cxnLst>
            <a:rect l="0" t="0" r="r" b="b"/>
            <a:pathLst>
              <a:path w="272" h="114">
                <a:moveTo>
                  <a:pt x="272" y="114"/>
                </a:moveTo>
                <a:lnTo>
                  <a:pt x="142" y="0"/>
                </a:lnTo>
                <a:lnTo>
                  <a:pt x="0" y="69"/>
                </a:lnTo>
              </a:path>
            </a:pathLst>
          </a:custGeom>
          <a:noFill/>
          <a:ln w="28575" cap="flat" cmpd="sng">
            <a:solidFill>
              <a:srgbClr val="CC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717" name="Freeform 93"/>
          <p:cNvSpPr>
            <a:spLocks/>
          </p:cNvSpPr>
          <p:nvPr/>
        </p:nvSpPr>
        <p:spPr bwMode="auto">
          <a:xfrm>
            <a:off x="1622425" y="2887663"/>
            <a:ext cx="376238" cy="204787"/>
          </a:xfrm>
          <a:custGeom>
            <a:avLst/>
            <a:gdLst/>
            <a:ahLst/>
            <a:cxnLst>
              <a:cxn ang="0">
                <a:pos x="21" y="9"/>
              </a:cxn>
              <a:cxn ang="0">
                <a:pos x="77" y="33"/>
              </a:cxn>
              <a:cxn ang="0">
                <a:pos x="197" y="57"/>
              </a:cxn>
              <a:cxn ang="0">
                <a:pos x="221" y="129"/>
              </a:cxn>
            </a:cxnLst>
            <a:rect l="0" t="0" r="r" b="b"/>
            <a:pathLst>
              <a:path w="237" h="129">
                <a:moveTo>
                  <a:pt x="21" y="9"/>
                </a:moveTo>
                <a:cubicBezTo>
                  <a:pt x="113" y="32"/>
                  <a:pt x="0" y="0"/>
                  <a:pt x="77" y="33"/>
                </a:cubicBezTo>
                <a:cubicBezTo>
                  <a:pt x="113" y="48"/>
                  <a:pt x="160" y="52"/>
                  <a:pt x="197" y="57"/>
                </a:cubicBezTo>
                <a:cubicBezTo>
                  <a:pt x="237" y="83"/>
                  <a:pt x="221" y="63"/>
                  <a:pt x="221" y="129"/>
                </a:cubicBezTo>
              </a:path>
            </a:pathLst>
          </a:custGeom>
          <a:noFill/>
          <a:ln w="28575" cmpd="sng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718" name="Freeform 94"/>
          <p:cNvSpPr>
            <a:spLocks/>
          </p:cNvSpPr>
          <p:nvPr/>
        </p:nvSpPr>
        <p:spPr bwMode="auto">
          <a:xfrm>
            <a:off x="2900363" y="1758950"/>
            <a:ext cx="79375" cy="3683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48" y="32"/>
              </a:cxn>
              <a:cxn ang="0">
                <a:pos x="24" y="40"/>
              </a:cxn>
              <a:cxn ang="0">
                <a:pos x="0" y="88"/>
              </a:cxn>
              <a:cxn ang="0">
                <a:pos x="32" y="184"/>
              </a:cxn>
              <a:cxn ang="0">
                <a:pos x="40" y="232"/>
              </a:cxn>
            </a:cxnLst>
            <a:rect l="0" t="0" r="r" b="b"/>
            <a:pathLst>
              <a:path w="50" h="232">
                <a:moveTo>
                  <a:pt x="32" y="0"/>
                </a:moveTo>
                <a:cubicBezTo>
                  <a:pt x="37" y="11"/>
                  <a:pt x="50" y="20"/>
                  <a:pt x="48" y="32"/>
                </a:cubicBezTo>
                <a:cubicBezTo>
                  <a:pt x="46" y="40"/>
                  <a:pt x="31" y="35"/>
                  <a:pt x="24" y="40"/>
                </a:cubicBezTo>
                <a:cubicBezTo>
                  <a:pt x="10" y="51"/>
                  <a:pt x="5" y="72"/>
                  <a:pt x="0" y="88"/>
                </a:cubicBezTo>
                <a:cubicBezTo>
                  <a:pt x="9" y="116"/>
                  <a:pt x="27" y="154"/>
                  <a:pt x="32" y="184"/>
                </a:cubicBezTo>
                <a:cubicBezTo>
                  <a:pt x="35" y="200"/>
                  <a:pt x="39" y="224"/>
                  <a:pt x="40" y="232"/>
                </a:cubicBezTo>
              </a:path>
            </a:pathLst>
          </a:custGeom>
          <a:noFill/>
          <a:ln w="28575" cap="flat" cmpd="sng">
            <a:solidFill>
              <a:srgbClr val="CC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719" name="Freeform 95"/>
          <p:cNvSpPr>
            <a:spLocks/>
          </p:cNvSpPr>
          <p:nvPr/>
        </p:nvSpPr>
        <p:spPr bwMode="auto">
          <a:xfrm>
            <a:off x="4792663" y="3867150"/>
            <a:ext cx="47625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4"/>
              </a:cxn>
            </a:cxnLst>
            <a:rect l="0" t="0" r="r" b="b"/>
            <a:pathLst>
              <a:path w="30" h="104">
                <a:moveTo>
                  <a:pt x="0" y="0"/>
                </a:moveTo>
                <a:cubicBezTo>
                  <a:pt x="8" y="34"/>
                  <a:pt x="30" y="74"/>
                  <a:pt x="0" y="10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720" name="Freeform 96"/>
          <p:cNvSpPr>
            <a:spLocks/>
          </p:cNvSpPr>
          <p:nvPr/>
        </p:nvSpPr>
        <p:spPr bwMode="auto">
          <a:xfrm>
            <a:off x="2919413" y="2476500"/>
            <a:ext cx="196850" cy="87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44"/>
              </a:cxn>
              <a:cxn ang="0">
                <a:pos x="124" y="52"/>
              </a:cxn>
            </a:cxnLst>
            <a:rect l="0" t="0" r="r" b="b"/>
            <a:pathLst>
              <a:path w="124" h="55">
                <a:moveTo>
                  <a:pt x="0" y="0"/>
                </a:moveTo>
                <a:cubicBezTo>
                  <a:pt x="44" y="11"/>
                  <a:pt x="15" y="28"/>
                  <a:pt x="52" y="44"/>
                </a:cubicBezTo>
                <a:cubicBezTo>
                  <a:pt x="78" y="55"/>
                  <a:pt x="96" y="52"/>
                  <a:pt x="124" y="5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721" name="Freeform 97"/>
          <p:cNvSpPr>
            <a:spLocks/>
          </p:cNvSpPr>
          <p:nvPr/>
        </p:nvSpPr>
        <p:spPr bwMode="auto">
          <a:xfrm>
            <a:off x="2944813" y="2997200"/>
            <a:ext cx="793750" cy="412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6" y="44"/>
              </a:cxn>
              <a:cxn ang="0">
                <a:pos x="188" y="76"/>
              </a:cxn>
              <a:cxn ang="0">
                <a:pos x="212" y="92"/>
              </a:cxn>
              <a:cxn ang="0">
                <a:pos x="260" y="108"/>
              </a:cxn>
              <a:cxn ang="0">
                <a:pos x="392" y="188"/>
              </a:cxn>
              <a:cxn ang="0">
                <a:pos x="500" y="260"/>
              </a:cxn>
            </a:cxnLst>
            <a:rect l="0" t="0" r="r" b="b"/>
            <a:pathLst>
              <a:path w="500" h="260">
                <a:moveTo>
                  <a:pt x="0" y="0"/>
                </a:moveTo>
                <a:cubicBezTo>
                  <a:pt x="59" y="39"/>
                  <a:pt x="40" y="31"/>
                  <a:pt x="116" y="44"/>
                </a:cubicBezTo>
                <a:cubicBezTo>
                  <a:pt x="138" y="59"/>
                  <a:pt x="166" y="61"/>
                  <a:pt x="188" y="76"/>
                </a:cubicBezTo>
                <a:cubicBezTo>
                  <a:pt x="196" y="81"/>
                  <a:pt x="203" y="88"/>
                  <a:pt x="212" y="92"/>
                </a:cubicBezTo>
                <a:cubicBezTo>
                  <a:pt x="227" y="99"/>
                  <a:pt x="260" y="108"/>
                  <a:pt x="260" y="108"/>
                </a:cubicBezTo>
                <a:cubicBezTo>
                  <a:pt x="294" y="142"/>
                  <a:pt x="351" y="165"/>
                  <a:pt x="392" y="188"/>
                </a:cubicBezTo>
                <a:cubicBezTo>
                  <a:pt x="432" y="213"/>
                  <a:pt x="480" y="245"/>
                  <a:pt x="500" y="26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722" name="Freeform 98"/>
          <p:cNvSpPr>
            <a:spLocks/>
          </p:cNvSpPr>
          <p:nvPr/>
        </p:nvSpPr>
        <p:spPr bwMode="auto">
          <a:xfrm>
            <a:off x="1655763" y="2451100"/>
            <a:ext cx="1174750" cy="212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" y="24"/>
              </a:cxn>
              <a:cxn ang="0">
                <a:pos x="192" y="28"/>
              </a:cxn>
              <a:cxn ang="0">
                <a:pos x="256" y="44"/>
              </a:cxn>
              <a:cxn ang="0">
                <a:pos x="332" y="60"/>
              </a:cxn>
              <a:cxn ang="0">
                <a:pos x="388" y="72"/>
              </a:cxn>
              <a:cxn ang="0">
                <a:pos x="472" y="124"/>
              </a:cxn>
              <a:cxn ang="0">
                <a:pos x="556" y="96"/>
              </a:cxn>
              <a:cxn ang="0">
                <a:pos x="612" y="56"/>
              </a:cxn>
              <a:cxn ang="0">
                <a:pos x="692" y="28"/>
              </a:cxn>
              <a:cxn ang="0">
                <a:pos x="740" y="20"/>
              </a:cxn>
            </a:cxnLst>
            <a:rect l="0" t="0" r="r" b="b"/>
            <a:pathLst>
              <a:path w="740" h="134">
                <a:moveTo>
                  <a:pt x="0" y="0"/>
                </a:moveTo>
                <a:cubicBezTo>
                  <a:pt x="37" y="4"/>
                  <a:pt x="70" y="10"/>
                  <a:pt x="104" y="24"/>
                </a:cubicBezTo>
                <a:cubicBezTo>
                  <a:pt x="158" y="19"/>
                  <a:pt x="144" y="16"/>
                  <a:pt x="192" y="28"/>
                </a:cubicBezTo>
                <a:cubicBezTo>
                  <a:pt x="217" y="53"/>
                  <a:pt x="195" y="36"/>
                  <a:pt x="256" y="44"/>
                </a:cubicBezTo>
                <a:cubicBezTo>
                  <a:pt x="281" y="47"/>
                  <a:pt x="307" y="56"/>
                  <a:pt x="332" y="60"/>
                </a:cubicBezTo>
                <a:cubicBezTo>
                  <a:pt x="366" y="71"/>
                  <a:pt x="348" y="67"/>
                  <a:pt x="388" y="72"/>
                </a:cubicBezTo>
                <a:cubicBezTo>
                  <a:pt x="410" y="94"/>
                  <a:pt x="442" y="114"/>
                  <a:pt x="472" y="124"/>
                </a:cubicBezTo>
                <a:cubicBezTo>
                  <a:pt x="522" y="121"/>
                  <a:pt x="537" y="134"/>
                  <a:pt x="556" y="96"/>
                </a:cubicBezTo>
                <a:cubicBezTo>
                  <a:pt x="562" y="50"/>
                  <a:pt x="564" y="61"/>
                  <a:pt x="612" y="56"/>
                </a:cubicBezTo>
                <a:cubicBezTo>
                  <a:pt x="639" y="47"/>
                  <a:pt x="666" y="38"/>
                  <a:pt x="692" y="28"/>
                </a:cubicBezTo>
                <a:cubicBezTo>
                  <a:pt x="707" y="22"/>
                  <a:pt x="740" y="20"/>
                  <a:pt x="740" y="20"/>
                </a:cubicBezTo>
              </a:path>
            </a:pathLst>
          </a:custGeom>
          <a:noFill/>
          <a:ln w="38100" cap="flat" cmpd="sng">
            <a:solidFill>
              <a:srgbClr val="CC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723" name="Freeform 99"/>
          <p:cNvSpPr>
            <a:spLocks/>
          </p:cNvSpPr>
          <p:nvPr/>
        </p:nvSpPr>
        <p:spPr bwMode="auto">
          <a:xfrm>
            <a:off x="2770188" y="2600325"/>
            <a:ext cx="1597025" cy="274638"/>
          </a:xfrm>
          <a:custGeom>
            <a:avLst/>
            <a:gdLst/>
            <a:ahLst/>
            <a:cxnLst>
              <a:cxn ang="0">
                <a:pos x="0" y="146"/>
              </a:cxn>
              <a:cxn ang="0">
                <a:pos x="54" y="108"/>
              </a:cxn>
              <a:cxn ang="0">
                <a:pos x="215" y="92"/>
              </a:cxn>
              <a:cxn ang="0">
                <a:pos x="285" y="77"/>
              </a:cxn>
              <a:cxn ang="0">
                <a:pos x="346" y="92"/>
              </a:cxn>
              <a:cxn ang="0">
                <a:pos x="400" y="146"/>
              </a:cxn>
              <a:cxn ang="0">
                <a:pos x="507" y="154"/>
              </a:cxn>
              <a:cxn ang="0">
                <a:pos x="638" y="162"/>
              </a:cxn>
              <a:cxn ang="0">
                <a:pos x="699" y="123"/>
              </a:cxn>
              <a:cxn ang="0">
                <a:pos x="730" y="92"/>
              </a:cxn>
              <a:cxn ang="0">
                <a:pos x="761" y="85"/>
              </a:cxn>
              <a:cxn ang="0">
                <a:pos x="814" y="62"/>
              </a:cxn>
              <a:cxn ang="0">
                <a:pos x="922" y="46"/>
              </a:cxn>
              <a:cxn ang="0">
                <a:pos x="1006" y="0"/>
              </a:cxn>
            </a:cxnLst>
            <a:rect l="0" t="0" r="r" b="b"/>
            <a:pathLst>
              <a:path w="1006" h="173">
                <a:moveTo>
                  <a:pt x="0" y="146"/>
                </a:moveTo>
                <a:cubicBezTo>
                  <a:pt x="20" y="128"/>
                  <a:pt x="28" y="116"/>
                  <a:pt x="54" y="108"/>
                </a:cubicBezTo>
                <a:cubicBezTo>
                  <a:pt x="108" y="71"/>
                  <a:pt x="143" y="87"/>
                  <a:pt x="215" y="92"/>
                </a:cubicBezTo>
                <a:cubicBezTo>
                  <a:pt x="247" y="124"/>
                  <a:pt x="263" y="109"/>
                  <a:pt x="285" y="77"/>
                </a:cubicBezTo>
                <a:cubicBezTo>
                  <a:pt x="305" y="81"/>
                  <a:pt x="330" y="79"/>
                  <a:pt x="346" y="92"/>
                </a:cubicBezTo>
                <a:cubicBezTo>
                  <a:pt x="365" y="107"/>
                  <a:pt x="371" y="141"/>
                  <a:pt x="400" y="146"/>
                </a:cubicBezTo>
                <a:cubicBezTo>
                  <a:pt x="435" y="152"/>
                  <a:pt x="471" y="151"/>
                  <a:pt x="507" y="154"/>
                </a:cubicBezTo>
                <a:cubicBezTo>
                  <a:pt x="561" y="173"/>
                  <a:pt x="566" y="168"/>
                  <a:pt x="638" y="162"/>
                </a:cubicBezTo>
                <a:cubicBezTo>
                  <a:pt x="656" y="132"/>
                  <a:pt x="667" y="134"/>
                  <a:pt x="699" y="123"/>
                </a:cubicBezTo>
                <a:cubicBezTo>
                  <a:pt x="710" y="113"/>
                  <a:pt x="717" y="99"/>
                  <a:pt x="730" y="92"/>
                </a:cubicBezTo>
                <a:cubicBezTo>
                  <a:pt x="739" y="87"/>
                  <a:pt x="751" y="88"/>
                  <a:pt x="761" y="85"/>
                </a:cubicBezTo>
                <a:cubicBezTo>
                  <a:pt x="804" y="73"/>
                  <a:pt x="763" y="81"/>
                  <a:pt x="814" y="62"/>
                </a:cubicBezTo>
                <a:cubicBezTo>
                  <a:pt x="846" y="50"/>
                  <a:pt x="893" y="49"/>
                  <a:pt x="922" y="46"/>
                </a:cubicBezTo>
                <a:cubicBezTo>
                  <a:pt x="960" y="35"/>
                  <a:pt x="967" y="0"/>
                  <a:pt x="1006" y="0"/>
                </a:cubicBezTo>
              </a:path>
            </a:pathLst>
          </a:custGeom>
          <a:noFill/>
          <a:ln w="38100" cap="flat" cmpd="sng">
            <a:solidFill>
              <a:srgbClr val="CC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grpSp>
        <p:nvGrpSpPr>
          <p:cNvPr id="13" name="Group 112"/>
          <p:cNvGrpSpPr>
            <a:grpSpLocks/>
          </p:cNvGrpSpPr>
          <p:nvPr/>
        </p:nvGrpSpPr>
        <p:grpSpPr bwMode="auto">
          <a:xfrm>
            <a:off x="7054850" y="5340350"/>
            <a:ext cx="533400" cy="203200"/>
            <a:chOff x="1780" y="1749"/>
            <a:chExt cx="384" cy="146"/>
          </a:xfrm>
        </p:grpSpPr>
        <p:sp>
          <p:nvSpPr>
            <p:cNvPr id="666737" name="Freeform 113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38" name="Line 114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39" name="Line 115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40" name="Line 116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41" name="Line 117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42" name="Line 118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14" name="Group 119"/>
          <p:cNvGrpSpPr>
            <a:grpSpLocks/>
          </p:cNvGrpSpPr>
          <p:nvPr/>
        </p:nvGrpSpPr>
        <p:grpSpPr bwMode="auto">
          <a:xfrm>
            <a:off x="6334125" y="5627688"/>
            <a:ext cx="914400" cy="347662"/>
            <a:chOff x="1780" y="1749"/>
            <a:chExt cx="384" cy="146"/>
          </a:xfrm>
        </p:grpSpPr>
        <p:sp>
          <p:nvSpPr>
            <p:cNvPr id="666744" name="Freeform 120"/>
            <p:cNvSpPr>
              <a:spLocks/>
            </p:cNvSpPr>
            <p:nvPr/>
          </p:nvSpPr>
          <p:spPr bwMode="auto">
            <a:xfrm>
              <a:off x="1780" y="1776"/>
              <a:ext cx="384" cy="119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864" y="288"/>
                </a:cxn>
                <a:cxn ang="0">
                  <a:pos x="1056" y="96"/>
                </a:cxn>
                <a:cxn ang="0">
                  <a:pos x="912" y="96"/>
                </a:cxn>
                <a:cxn ang="0">
                  <a:pos x="864" y="144"/>
                </a:cxn>
                <a:cxn ang="0">
                  <a:pos x="336" y="144"/>
                </a:cxn>
                <a:cxn ang="0">
                  <a:pos x="288" y="96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96" y="144"/>
                </a:cxn>
                <a:cxn ang="0">
                  <a:pos x="0" y="144"/>
                </a:cxn>
                <a:cxn ang="0">
                  <a:pos x="0" y="240"/>
                </a:cxn>
                <a:cxn ang="0">
                  <a:pos x="48" y="240"/>
                </a:cxn>
                <a:cxn ang="0">
                  <a:pos x="96" y="288"/>
                </a:cxn>
              </a:cxnLst>
              <a:rect l="0" t="0" r="r" b="b"/>
              <a:pathLst>
                <a:path w="1056" h="288">
                  <a:moveTo>
                    <a:pt x="96" y="288"/>
                  </a:moveTo>
                  <a:lnTo>
                    <a:pt x="864" y="288"/>
                  </a:lnTo>
                  <a:lnTo>
                    <a:pt x="1056" y="96"/>
                  </a:lnTo>
                  <a:lnTo>
                    <a:pt x="912" y="96"/>
                  </a:lnTo>
                  <a:lnTo>
                    <a:pt x="864" y="144"/>
                  </a:lnTo>
                  <a:lnTo>
                    <a:pt x="336" y="144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96" y="2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45" name="Line 121"/>
            <p:cNvSpPr>
              <a:spLocks noChangeShapeType="1"/>
            </p:cNvSpPr>
            <p:nvPr/>
          </p:nvSpPr>
          <p:spPr bwMode="auto">
            <a:xfrm flipV="1">
              <a:off x="1909" y="174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46" name="Line 122"/>
            <p:cNvSpPr>
              <a:spLocks noChangeShapeType="1"/>
            </p:cNvSpPr>
            <p:nvPr/>
          </p:nvSpPr>
          <p:spPr bwMode="auto">
            <a:xfrm>
              <a:off x="1945" y="1815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47" name="Line 123"/>
            <p:cNvSpPr>
              <a:spLocks noChangeShapeType="1"/>
            </p:cNvSpPr>
            <p:nvPr/>
          </p:nvSpPr>
          <p:spPr bwMode="auto">
            <a:xfrm>
              <a:off x="2002" y="1815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48" name="Line 124"/>
            <p:cNvSpPr>
              <a:spLocks noChangeShapeType="1"/>
            </p:cNvSpPr>
            <p:nvPr/>
          </p:nvSpPr>
          <p:spPr bwMode="auto">
            <a:xfrm>
              <a:off x="1945" y="1782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  <p:sp>
          <p:nvSpPr>
            <p:cNvPr id="666749" name="Line 125"/>
            <p:cNvSpPr>
              <a:spLocks noChangeShapeType="1"/>
            </p:cNvSpPr>
            <p:nvPr/>
          </p:nvSpPr>
          <p:spPr bwMode="auto">
            <a:xfrm>
              <a:off x="2002" y="1782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PY"/>
            </a:p>
          </p:txBody>
        </p:sp>
      </p:grpSp>
      <p:sp>
        <p:nvSpPr>
          <p:cNvPr id="666750" name="Text Box 126"/>
          <p:cNvSpPr txBox="1">
            <a:spLocks noChangeArrowheads="1"/>
          </p:cNvSpPr>
          <p:nvPr/>
        </p:nvSpPr>
        <p:spPr bwMode="auto">
          <a:xfrm>
            <a:off x="7583488" y="5311775"/>
            <a:ext cx="1414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Puertos PANAMAX</a:t>
            </a:r>
          </a:p>
        </p:txBody>
      </p:sp>
      <p:sp>
        <p:nvSpPr>
          <p:cNvPr id="666751" name="Text Box 127"/>
          <p:cNvSpPr txBox="1">
            <a:spLocks noChangeArrowheads="1"/>
          </p:cNvSpPr>
          <p:nvPr/>
        </p:nvSpPr>
        <p:spPr bwMode="auto">
          <a:xfrm>
            <a:off x="7342188" y="5743575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Puertos Post-PANAMAX</a:t>
            </a:r>
          </a:p>
        </p:txBody>
      </p:sp>
      <p:sp>
        <p:nvSpPr>
          <p:cNvPr id="666752" name="Freeform 128"/>
          <p:cNvSpPr>
            <a:spLocks/>
          </p:cNvSpPr>
          <p:nvPr/>
        </p:nvSpPr>
        <p:spPr bwMode="auto">
          <a:xfrm>
            <a:off x="1411288" y="2433638"/>
            <a:ext cx="225425" cy="317500"/>
          </a:xfrm>
          <a:custGeom>
            <a:avLst/>
            <a:gdLst/>
            <a:ahLst/>
            <a:cxnLst>
              <a:cxn ang="0">
                <a:pos x="17" y="200"/>
              </a:cxn>
              <a:cxn ang="0">
                <a:pos x="34" y="175"/>
              </a:cxn>
              <a:cxn ang="0">
                <a:pos x="51" y="141"/>
              </a:cxn>
              <a:cxn ang="0">
                <a:pos x="109" y="91"/>
              </a:cxn>
              <a:cxn ang="0">
                <a:pos x="117" y="66"/>
              </a:cxn>
              <a:cxn ang="0">
                <a:pos x="101" y="41"/>
              </a:cxn>
              <a:cxn ang="0">
                <a:pos x="142" y="0"/>
              </a:cxn>
            </a:cxnLst>
            <a:rect l="0" t="0" r="r" b="b"/>
            <a:pathLst>
              <a:path w="142" h="200">
                <a:moveTo>
                  <a:pt x="17" y="200"/>
                </a:moveTo>
                <a:cubicBezTo>
                  <a:pt x="23" y="192"/>
                  <a:pt x="32" y="185"/>
                  <a:pt x="34" y="175"/>
                </a:cubicBezTo>
                <a:cubicBezTo>
                  <a:pt x="41" y="135"/>
                  <a:pt x="0" y="159"/>
                  <a:pt x="51" y="141"/>
                </a:cubicBezTo>
                <a:cubicBezTo>
                  <a:pt x="63" y="103"/>
                  <a:pt x="76" y="113"/>
                  <a:pt x="109" y="91"/>
                </a:cubicBezTo>
                <a:cubicBezTo>
                  <a:pt x="112" y="83"/>
                  <a:pt x="118" y="75"/>
                  <a:pt x="117" y="66"/>
                </a:cubicBezTo>
                <a:cubicBezTo>
                  <a:pt x="115" y="56"/>
                  <a:pt x="101" y="51"/>
                  <a:pt x="101" y="41"/>
                </a:cubicBezTo>
                <a:cubicBezTo>
                  <a:pt x="101" y="0"/>
                  <a:pt x="142" y="28"/>
                  <a:pt x="142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753" name="Text Box 129"/>
          <p:cNvSpPr txBox="1">
            <a:spLocks noChangeArrowheads="1"/>
          </p:cNvSpPr>
          <p:nvPr/>
        </p:nvSpPr>
        <p:spPr bwMode="auto">
          <a:xfrm>
            <a:off x="5762625" y="4884738"/>
            <a:ext cx="354013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66754" name="Text Box 130"/>
          <p:cNvSpPr txBox="1">
            <a:spLocks noChangeArrowheads="1"/>
          </p:cNvSpPr>
          <p:nvPr/>
        </p:nvSpPr>
        <p:spPr bwMode="auto">
          <a:xfrm>
            <a:off x="4454525" y="5527675"/>
            <a:ext cx="339725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ZF</a:t>
            </a:r>
          </a:p>
        </p:txBody>
      </p:sp>
      <p:sp>
        <p:nvSpPr>
          <p:cNvPr id="666755" name="Text Box 131"/>
          <p:cNvSpPr txBox="1">
            <a:spLocks noChangeArrowheads="1"/>
          </p:cNvSpPr>
          <p:nvPr/>
        </p:nvSpPr>
        <p:spPr bwMode="auto">
          <a:xfrm>
            <a:off x="3817938" y="6108700"/>
            <a:ext cx="354012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66756" name="Text Box 132"/>
          <p:cNvSpPr txBox="1">
            <a:spLocks noChangeArrowheads="1"/>
          </p:cNvSpPr>
          <p:nvPr/>
        </p:nvSpPr>
        <p:spPr bwMode="auto">
          <a:xfrm>
            <a:off x="4899025" y="5748338"/>
            <a:ext cx="354013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66757" name="Text Box 133"/>
          <p:cNvSpPr txBox="1">
            <a:spLocks noChangeArrowheads="1"/>
          </p:cNvSpPr>
          <p:nvPr/>
        </p:nvSpPr>
        <p:spPr bwMode="auto">
          <a:xfrm>
            <a:off x="6986588" y="3300413"/>
            <a:ext cx="354012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66759" name="Text Box 135"/>
          <p:cNvSpPr txBox="1">
            <a:spLocks noChangeArrowheads="1"/>
          </p:cNvSpPr>
          <p:nvPr/>
        </p:nvSpPr>
        <p:spPr bwMode="auto">
          <a:xfrm>
            <a:off x="592510" y="2459112"/>
            <a:ext cx="354012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66760" name="Text Box 136"/>
          <p:cNvSpPr txBox="1">
            <a:spLocks noChangeArrowheads="1"/>
          </p:cNvSpPr>
          <p:nvPr/>
        </p:nvSpPr>
        <p:spPr bwMode="auto">
          <a:xfrm>
            <a:off x="973510" y="2459112"/>
            <a:ext cx="339725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ZF</a:t>
            </a:r>
          </a:p>
        </p:txBody>
      </p:sp>
      <p:sp>
        <p:nvSpPr>
          <p:cNvPr id="666762" name="Freeform 138"/>
          <p:cNvSpPr>
            <a:spLocks/>
          </p:cNvSpPr>
          <p:nvPr/>
        </p:nvSpPr>
        <p:spPr bwMode="auto">
          <a:xfrm>
            <a:off x="4048125" y="5132388"/>
            <a:ext cx="238125" cy="6477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26" y="16"/>
              </a:cxn>
              <a:cxn ang="0">
                <a:pos x="86" y="112"/>
              </a:cxn>
              <a:cxn ang="0">
                <a:pos x="54" y="120"/>
              </a:cxn>
              <a:cxn ang="0">
                <a:pos x="54" y="408"/>
              </a:cxn>
            </a:cxnLst>
            <a:rect l="0" t="0" r="r" b="b"/>
            <a:pathLst>
              <a:path w="150" h="408">
                <a:moveTo>
                  <a:pt x="150" y="0"/>
                </a:moveTo>
                <a:cubicBezTo>
                  <a:pt x="142" y="5"/>
                  <a:pt x="131" y="8"/>
                  <a:pt x="126" y="16"/>
                </a:cubicBezTo>
                <a:cubicBezTo>
                  <a:pt x="113" y="37"/>
                  <a:pt x="112" y="94"/>
                  <a:pt x="86" y="112"/>
                </a:cubicBezTo>
                <a:cubicBezTo>
                  <a:pt x="77" y="118"/>
                  <a:pt x="65" y="117"/>
                  <a:pt x="54" y="120"/>
                </a:cubicBezTo>
                <a:cubicBezTo>
                  <a:pt x="0" y="201"/>
                  <a:pt x="54" y="312"/>
                  <a:pt x="54" y="408"/>
                </a:cubicBezTo>
              </a:path>
            </a:pathLst>
          </a:custGeom>
          <a:noFill/>
          <a:ln w="57150" cmpd="sng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Y"/>
          </a:p>
        </p:txBody>
      </p:sp>
      <p:sp>
        <p:nvSpPr>
          <p:cNvPr id="666763" name="Text Box 139"/>
          <p:cNvSpPr txBox="1">
            <a:spLocks noChangeArrowheads="1"/>
          </p:cNvSpPr>
          <p:nvPr/>
        </p:nvSpPr>
        <p:spPr bwMode="auto">
          <a:xfrm>
            <a:off x="4048125" y="5527675"/>
            <a:ext cx="354013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66766" name="AutoShape 142"/>
          <p:cNvSpPr>
            <a:spLocks noChangeArrowheads="1"/>
          </p:cNvSpPr>
          <p:nvPr/>
        </p:nvSpPr>
        <p:spPr bwMode="auto">
          <a:xfrm>
            <a:off x="8002588" y="3467100"/>
            <a:ext cx="752475" cy="374650"/>
          </a:xfrm>
          <a:prstGeom prst="wedgeRectCallout">
            <a:avLst>
              <a:gd name="adj1" fmla="val -187977"/>
              <a:gd name="adj2" fmla="val -182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900"/>
              <a:t>Puerto</a:t>
            </a:r>
            <a:br>
              <a:rPr lang="es-ES" sz="900"/>
            </a:br>
            <a:r>
              <a:rPr lang="es-ES" sz="900"/>
              <a:t>Paranaguá</a:t>
            </a:r>
          </a:p>
        </p:txBody>
      </p:sp>
      <p:sp>
        <p:nvSpPr>
          <p:cNvPr id="666767" name="AutoShape 143"/>
          <p:cNvSpPr>
            <a:spLocks noChangeArrowheads="1"/>
          </p:cNvSpPr>
          <p:nvPr/>
        </p:nvSpPr>
        <p:spPr bwMode="auto">
          <a:xfrm>
            <a:off x="6497166" y="4331320"/>
            <a:ext cx="777875" cy="374650"/>
          </a:xfrm>
          <a:prstGeom prst="wedgeRectCallout">
            <a:avLst>
              <a:gd name="adj1" fmla="val -117460"/>
              <a:gd name="adj2" fmla="val 20392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900"/>
              <a:t>Puerto</a:t>
            </a:r>
            <a:br>
              <a:rPr lang="es-ES" sz="900"/>
            </a:br>
            <a:r>
              <a:rPr lang="es-ES" sz="900"/>
              <a:t>Rio Grande</a:t>
            </a:r>
          </a:p>
        </p:txBody>
      </p:sp>
      <p:sp>
        <p:nvSpPr>
          <p:cNvPr id="666768" name="AutoShape 144"/>
          <p:cNvSpPr>
            <a:spLocks noChangeArrowheads="1"/>
          </p:cNvSpPr>
          <p:nvPr/>
        </p:nvSpPr>
        <p:spPr bwMode="auto">
          <a:xfrm>
            <a:off x="2166938" y="5456238"/>
            <a:ext cx="942975" cy="374650"/>
          </a:xfrm>
          <a:prstGeom prst="wedgeRectCallout">
            <a:avLst>
              <a:gd name="adj1" fmla="val 168014"/>
              <a:gd name="adj2" fmla="val 4661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900"/>
              <a:t>Puerto</a:t>
            </a:r>
            <a:br>
              <a:rPr lang="es-ES" sz="900"/>
            </a:br>
            <a:r>
              <a:rPr lang="es-ES" sz="900"/>
              <a:t>Nueva Palmira</a:t>
            </a:r>
          </a:p>
        </p:txBody>
      </p:sp>
      <p:sp>
        <p:nvSpPr>
          <p:cNvPr id="666769" name="AutoShape 145"/>
          <p:cNvSpPr>
            <a:spLocks noChangeArrowheads="1"/>
          </p:cNvSpPr>
          <p:nvPr/>
        </p:nvSpPr>
        <p:spPr bwMode="auto">
          <a:xfrm>
            <a:off x="5576888" y="5988050"/>
            <a:ext cx="784225" cy="374650"/>
          </a:xfrm>
          <a:prstGeom prst="wedgeRectCallout">
            <a:avLst>
              <a:gd name="adj1" fmla="val -140690"/>
              <a:gd name="adj2" fmla="val -2076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900"/>
              <a:t>Puerto</a:t>
            </a:r>
            <a:br>
              <a:rPr lang="es-ES" sz="900"/>
            </a:br>
            <a:r>
              <a:rPr lang="es-ES" sz="900"/>
              <a:t>Montevideo</a:t>
            </a:r>
          </a:p>
        </p:txBody>
      </p:sp>
      <p:sp>
        <p:nvSpPr>
          <p:cNvPr id="666770" name="AutoShape 146"/>
          <p:cNvSpPr>
            <a:spLocks noChangeArrowheads="1"/>
          </p:cNvSpPr>
          <p:nvPr/>
        </p:nvSpPr>
        <p:spPr bwMode="auto">
          <a:xfrm>
            <a:off x="1103313" y="3611563"/>
            <a:ext cx="803275" cy="374650"/>
          </a:xfrm>
          <a:prstGeom prst="wedgeRectCallout">
            <a:avLst>
              <a:gd name="adj1" fmla="val -65954"/>
              <a:gd name="adj2" fmla="val -18559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900"/>
              <a:t>Puerto</a:t>
            </a:r>
            <a:br>
              <a:rPr lang="es-ES" sz="900"/>
            </a:br>
            <a:r>
              <a:rPr lang="es-ES" sz="900"/>
              <a:t>Antofagasta</a:t>
            </a:r>
          </a:p>
        </p:txBody>
      </p:sp>
      <p:sp>
        <p:nvSpPr>
          <p:cNvPr id="666771" name="Text Box 147"/>
          <p:cNvSpPr txBox="1">
            <a:spLocks noChangeArrowheads="1"/>
          </p:cNvSpPr>
          <p:nvPr/>
        </p:nvSpPr>
        <p:spPr bwMode="auto">
          <a:xfrm>
            <a:off x="7131050" y="1595438"/>
            <a:ext cx="354013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66772" name="Text Box 148"/>
          <p:cNvSpPr txBox="1">
            <a:spLocks noChangeArrowheads="1"/>
          </p:cNvSpPr>
          <p:nvPr/>
        </p:nvSpPr>
        <p:spPr bwMode="auto">
          <a:xfrm>
            <a:off x="7131050" y="1900238"/>
            <a:ext cx="339725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ZF</a:t>
            </a:r>
          </a:p>
        </p:txBody>
      </p:sp>
      <p:sp>
        <p:nvSpPr>
          <p:cNvPr id="666773" name="Text Box 149"/>
          <p:cNvSpPr txBox="1">
            <a:spLocks noChangeArrowheads="1"/>
          </p:cNvSpPr>
          <p:nvPr/>
        </p:nvSpPr>
        <p:spPr bwMode="auto">
          <a:xfrm>
            <a:off x="7562850" y="1595438"/>
            <a:ext cx="1177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Depósito Franco</a:t>
            </a:r>
          </a:p>
        </p:txBody>
      </p:sp>
      <p:sp>
        <p:nvSpPr>
          <p:cNvPr id="666774" name="Text Box 150"/>
          <p:cNvSpPr txBox="1">
            <a:spLocks noChangeArrowheads="1"/>
          </p:cNvSpPr>
          <p:nvPr/>
        </p:nvSpPr>
        <p:spPr bwMode="auto">
          <a:xfrm>
            <a:off x="7562850" y="1874838"/>
            <a:ext cx="1177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Zona Franca</a:t>
            </a:r>
          </a:p>
        </p:txBody>
      </p:sp>
      <p:sp>
        <p:nvSpPr>
          <p:cNvPr id="666775" name="AutoShape 151"/>
          <p:cNvSpPr>
            <a:spLocks noChangeArrowheads="1"/>
          </p:cNvSpPr>
          <p:nvPr/>
        </p:nvSpPr>
        <p:spPr bwMode="auto">
          <a:xfrm>
            <a:off x="2338388" y="6086475"/>
            <a:ext cx="873125" cy="374650"/>
          </a:xfrm>
          <a:prstGeom prst="wedgeRectCallout">
            <a:avLst>
              <a:gd name="adj1" fmla="val 152861"/>
              <a:gd name="adj2" fmla="val -648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900"/>
              <a:t>Puerto</a:t>
            </a:r>
            <a:br>
              <a:rPr lang="es-ES" sz="900"/>
            </a:br>
            <a:r>
              <a:rPr lang="es-ES" sz="900"/>
              <a:t>Buenos Aires</a:t>
            </a:r>
          </a:p>
        </p:txBody>
      </p:sp>
      <p:sp>
        <p:nvSpPr>
          <p:cNvPr id="152" name="151 Forma libre"/>
          <p:cNvSpPr/>
          <p:nvPr/>
        </p:nvSpPr>
        <p:spPr>
          <a:xfrm>
            <a:off x="4582211" y="3303933"/>
            <a:ext cx="197510" cy="68061"/>
          </a:xfrm>
          <a:custGeom>
            <a:avLst/>
            <a:gdLst>
              <a:gd name="connsiteX0" fmla="*/ 197510 w 197510"/>
              <a:gd name="connsiteY0" fmla="*/ 58824 h 68061"/>
              <a:gd name="connsiteX1" fmla="*/ 138989 w 197510"/>
              <a:gd name="connsiteY1" fmla="*/ 29563 h 68061"/>
              <a:gd name="connsiteX2" fmla="*/ 117043 w 197510"/>
              <a:gd name="connsiteY2" fmla="*/ 22248 h 68061"/>
              <a:gd name="connsiteX3" fmla="*/ 87782 w 197510"/>
              <a:gd name="connsiteY3" fmla="*/ 14933 h 68061"/>
              <a:gd name="connsiteX4" fmla="*/ 65837 w 197510"/>
              <a:gd name="connsiteY4" fmla="*/ 7617 h 68061"/>
              <a:gd name="connsiteX5" fmla="*/ 0 w 197510"/>
              <a:gd name="connsiteY5" fmla="*/ 302 h 6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10" h="68061">
                <a:moveTo>
                  <a:pt x="197510" y="58824"/>
                </a:moveTo>
                <a:cubicBezTo>
                  <a:pt x="102324" y="42960"/>
                  <a:pt x="187111" y="68061"/>
                  <a:pt x="138989" y="29563"/>
                </a:cubicBezTo>
                <a:cubicBezTo>
                  <a:pt x="132968" y="24746"/>
                  <a:pt x="124457" y="24366"/>
                  <a:pt x="117043" y="22248"/>
                </a:cubicBezTo>
                <a:cubicBezTo>
                  <a:pt x="107376" y="19486"/>
                  <a:pt x="97449" y="17695"/>
                  <a:pt x="87782" y="14933"/>
                </a:cubicBezTo>
                <a:cubicBezTo>
                  <a:pt x="80368" y="12815"/>
                  <a:pt x="73423" y="8996"/>
                  <a:pt x="65837" y="7617"/>
                </a:cubicBezTo>
                <a:cubicBezTo>
                  <a:pt x="23943" y="0"/>
                  <a:pt x="24612" y="302"/>
                  <a:pt x="0" y="302"/>
                </a:cubicBezTo>
              </a:path>
            </a:pathLst>
          </a:custGeom>
          <a:ln w="38100">
            <a:solidFill>
              <a:srgbClr val="D6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Y" dirty="0">
              <a:solidFill>
                <a:srgbClr val="FF0000"/>
              </a:solidFill>
            </a:endParaRPr>
          </a:p>
        </p:txBody>
      </p:sp>
      <p:sp>
        <p:nvSpPr>
          <p:cNvPr id="153" name="AutoShape 144"/>
          <p:cNvSpPr>
            <a:spLocks noChangeArrowheads="1"/>
          </p:cNvSpPr>
          <p:nvPr/>
        </p:nvSpPr>
        <p:spPr bwMode="auto">
          <a:xfrm>
            <a:off x="1816646" y="4763368"/>
            <a:ext cx="561372" cy="369332"/>
          </a:xfrm>
          <a:prstGeom prst="wedgeRectCallout">
            <a:avLst>
              <a:gd name="adj1" fmla="val 261797"/>
              <a:gd name="adj2" fmla="val 17790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900" dirty="0"/>
              <a:t>Puerto</a:t>
            </a:r>
            <a:br>
              <a:rPr lang="es-ES" sz="900" dirty="0"/>
            </a:br>
            <a:r>
              <a:rPr lang="es-ES" sz="900" dirty="0" smtClean="0"/>
              <a:t>Rosario</a:t>
            </a:r>
            <a:endParaRPr lang="es-ES" sz="900" dirty="0"/>
          </a:p>
        </p:txBody>
      </p:sp>
      <p:sp>
        <p:nvSpPr>
          <p:cNvPr id="154" name="AutoShape 142"/>
          <p:cNvSpPr>
            <a:spLocks noChangeArrowheads="1"/>
          </p:cNvSpPr>
          <p:nvPr/>
        </p:nvSpPr>
        <p:spPr bwMode="auto">
          <a:xfrm>
            <a:off x="8196804" y="2243088"/>
            <a:ext cx="665568" cy="369332"/>
          </a:xfrm>
          <a:prstGeom prst="wedgeRectCallout">
            <a:avLst>
              <a:gd name="adj1" fmla="val -150508"/>
              <a:gd name="adj2" fmla="val 16558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900" dirty="0"/>
              <a:t>Puerto</a:t>
            </a:r>
            <a:br>
              <a:rPr lang="es-ES" sz="900" dirty="0"/>
            </a:br>
            <a:r>
              <a:rPr lang="es-ES" sz="900" dirty="0" smtClean="0"/>
              <a:t>de Santos</a:t>
            </a:r>
            <a:endParaRPr lang="es-ES" sz="900" dirty="0"/>
          </a:p>
        </p:txBody>
      </p:sp>
      <p:sp>
        <p:nvSpPr>
          <p:cNvPr id="666758" name="Text Box 134"/>
          <p:cNvSpPr txBox="1">
            <a:spLocks noChangeArrowheads="1"/>
          </p:cNvSpPr>
          <p:nvPr/>
        </p:nvSpPr>
        <p:spPr bwMode="auto">
          <a:xfrm>
            <a:off x="7562850" y="2795588"/>
            <a:ext cx="354013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66761" name="Text Box 137"/>
          <p:cNvSpPr txBox="1">
            <a:spLocks noChangeArrowheads="1"/>
          </p:cNvSpPr>
          <p:nvPr/>
        </p:nvSpPr>
        <p:spPr bwMode="auto">
          <a:xfrm>
            <a:off x="3170238" y="5316538"/>
            <a:ext cx="339725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bg1"/>
                </a:solidFill>
              </a:rPr>
              <a:t>ZF</a:t>
            </a:r>
          </a:p>
        </p:txBody>
      </p:sp>
      <p:pic>
        <p:nvPicPr>
          <p:cNvPr id="155" name="Picture 154" descr="Líneas PPT GER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838" y="1114324"/>
            <a:ext cx="6564579" cy="4998064"/>
          </a:xfrm>
          <a:prstGeom prst="rect">
            <a:avLst/>
          </a:prstGeom>
        </p:spPr>
      </p:pic>
      <p:sp>
        <p:nvSpPr>
          <p:cNvPr id="143" name="9 Título"/>
          <p:cNvSpPr txBox="1">
            <a:spLocks/>
          </p:cNvSpPr>
          <p:nvPr/>
        </p:nvSpPr>
        <p:spPr>
          <a:xfrm>
            <a:off x="2428860" y="152400"/>
            <a:ext cx="6257940" cy="990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Bookman Old Style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Bookman Old Style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Bookman Old Style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en-US" dirty="0" smtClean="0"/>
              <a:t>El </a:t>
            </a:r>
            <a:r>
              <a:rPr lang="en-US" dirty="0" err="1" smtClean="0"/>
              <a:t>Desafío</a:t>
            </a:r>
            <a:r>
              <a:rPr lang="en-US" dirty="0" smtClean="0"/>
              <a:t>: </a:t>
            </a:r>
            <a:r>
              <a:rPr lang="en-US" dirty="0" err="1" smtClean="0"/>
              <a:t>Aumentar</a:t>
            </a:r>
            <a:r>
              <a:rPr lang="en-US" dirty="0" smtClean="0"/>
              <a:t> la </a:t>
            </a:r>
            <a:r>
              <a:rPr lang="en-US" dirty="0" err="1" smtClean="0"/>
              <a:t>conectividad</a:t>
            </a:r>
            <a:endParaRPr lang="en-US" dirty="0"/>
          </a:p>
        </p:txBody>
      </p:sp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446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Blank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FF"/>
    </a:dk2>
    <a:lt2>
      <a:srgbClr val="DDDDDD"/>
    </a:lt2>
    <a:accent1>
      <a:srgbClr val="CE1126"/>
    </a:accent1>
    <a:accent2>
      <a:srgbClr val="2563C1"/>
    </a:accent2>
    <a:accent3>
      <a:srgbClr val="FFFFFF"/>
    </a:accent3>
    <a:accent4>
      <a:srgbClr val="000000"/>
    </a:accent4>
    <a:accent5>
      <a:srgbClr val="E3AAAC"/>
    </a:accent5>
    <a:accent6>
      <a:srgbClr val="2059AF"/>
    </a:accent6>
    <a:hlink>
      <a:srgbClr val="FFCE00"/>
    </a:hlink>
    <a:folHlink>
      <a:srgbClr val="006700"/>
    </a:folHlink>
  </a:clrScheme>
  <a:fontScheme name="Office Them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Orige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e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Orige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e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Orige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Orige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e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31476</TotalTime>
  <Words>1347</Words>
  <Application>Microsoft Office PowerPoint</Application>
  <PresentationFormat>Presentación en pantalla (4:3)</PresentationFormat>
  <Paragraphs>328</Paragraphs>
  <Slides>23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Origen</vt:lpstr>
      <vt:lpstr>Worksheet</vt:lpstr>
      <vt:lpstr>Imagen de mapa de bits</vt:lpstr>
      <vt:lpstr>Paraguay</vt:lpstr>
      <vt:lpstr> Vision</vt:lpstr>
      <vt:lpstr>Razones para Invertir en Paraguay</vt:lpstr>
      <vt:lpstr>Posición geográfica</vt:lpstr>
      <vt:lpstr>Presentación de PowerPoint</vt:lpstr>
      <vt:lpstr>Perfil de Riesgo Soberano</vt:lpstr>
      <vt:lpstr>Políticas Macrofiscales Esenciales</vt:lpstr>
      <vt:lpstr>El Desafío: Reducir la volatilidad del crecimiento</vt:lpstr>
      <vt:lpstr>Presentación de PowerPoint</vt:lpstr>
      <vt:lpstr>La herramienta puede ser las APPs</vt:lpstr>
      <vt:lpstr>Libertad Económica</vt:lpstr>
      <vt:lpstr>Condiciones Naturales Ideales</vt:lpstr>
      <vt:lpstr>Energia Hidroelectrica</vt:lpstr>
      <vt:lpstr>Menor Costo de la Electricidad</vt:lpstr>
      <vt:lpstr>Costos Competitivos</vt:lpstr>
      <vt:lpstr>Regimen Tributario Simple</vt:lpstr>
      <vt:lpstr>Beneficios Fiscales</vt:lpstr>
      <vt:lpstr>Mano de obra joven</vt:lpstr>
      <vt:lpstr>GSP+</vt:lpstr>
      <vt:lpstr>MERCOSUR “Reglas de Origen”</vt:lpstr>
      <vt:lpstr>Potencial para Inversiones</vt:lpstr>
      <vt:lpstr>Potencial para Inversiones</vt:lpstr>
      <vt:lpstr>Muchas Gracias</vt:lpstr>
    </vt:vector>
  </TitlesOfParts>
  <Company>REDIEX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Paraguay, tierra de oportunidades</dc:title>
  <dc:subject>Inversiones</dc:subject>
  <dc:creator>Jose Franco</dc:creator>
  <cp:keywords>Inversion, presentación país, informacion, paraguay, oportunidades</cp:keywords>
  <dc:description>Presentación País desarrollada por la Dirección de Atracción de Inversiones de la Red de Inversiones y Exportaciones - REDIEX (www.rediex.gov.py). Ministerio de Industria y Comercio del Paraguay, 2008</dc:description>
  <cp:lastModifiedBy>Zunilda Gonzalez</cp:lastModifiedBy>
  <cp:revision>2831</cp:revision>
  <dcterms:created xsi:type="dcterms:W3CDTF">2008-01-21T18:02:08Z</dcterms:created>
  <dcterms:modified xsi:type="dcterms:W3CDTF">2013-10-24T13:58:46Z</dcterms:modified>
  <cp:category>PPP</cp:category>
  <cp:contentStatus>Borrador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0x01010036530FB64B9AE44BAFEFD621C898DE20</vt:lpwstr>
  </property>
</Properties>
</file>